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4" r:id="rId2"/>
  </p:sldIdLst>
  <p:sldSz cx="13541375" cy="6977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7" userDrawn="1">
          <p15:clr>
            <a:srgbClr val="A4A3A4"/>
          </p15:clr>
        </p15:guide>
        <p15:guide id="2" pos="42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14" y="270"/>
      </p:cViewPr>
      <p:guideLst>
        <p:guide orient="horz" pos="1807"/>
        <p:guide pos="42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2672" y="1141848"/>
            <a:ext cx="10156031" cy="2429052"/>
          </a:xfrm>
        </p:spPr>
        <p:txBody>
          <a:bodyPr anchor="b"/>
          <a:lstStyle>
            <a:lvl1pPr algn="ctr">
              <a:defRPr sz="61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2672" y="3664574"/>
            <a:ext cx="10156031" cy="1684508"/>
          </a:xfrm>
        </p:spPr>
        <p:txBody>
          <a:bodyPr/>
          <a:lstStyle>
            <a:lvl1pPr marL="0" indent="0" algn="ctr">
              <a:buNone/>
              <a:defRPr sz="2442"/>
            </a:lvl1pPr>
            <a:lvl2pPr marL="465155" indent="0" algn="ctr">
              <a:buNone/>
              <a:defRPr sz="2035"/>
            </a:lvl2pPr>
            <a:lvl3pPr marL="930311" indent="0" algn="ctr">
              <a:buNone/>
              <a:defRPr sz="1831"/>
            </a:lvl3pPr>
            <a:lvl4pPr marL="1395466" indent="0" algn="ctr">
              <a:buNone/>
              <a:defRPr sz="1628"/>
            </a:lvl4pPr>
            <a:lvl5pPr marL="1860621" indent="0" algn="ctr">
              <a:buNone/>
              <a:defRPr sz="1628"/>
            </a:lvl5pPr>
            <a:lvl6pPr marL="2325776" indent="0" algn="ctr">
              <a:buNone/>
              <a:defRPr sz="1628"/>
            </a:lvl6pPr>
            <a:lvl7pPr marL="2790932" indent="0" algn="ctr">
              <a:buNone/>
              <a:defRPr sz="1628"/>
            </a:lvl7pPr>
            <a:lvl8pPr marL="3256087" indent="0" algn="ctr">
              <a:buNone/>
              <a:defRPr sz="1628"/>
            </a:lvl8pPr>
            <a:lvl9pPr marL="3721242" indent="0" algn="ctr">
              <a:buNone/>
              <a:defRPr sz="16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6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6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0546" y="371464"/>
            <a:ext cx="2919859" cy="59127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0969" y="371464"/>
            <a:ext cx="8590310" cy="59127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7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17" y="1739422"/>
            <a:ext cx="11679436" cy="2902264"/>
          </a:xfrm>
        </p:spPr>
        <p:txBody>
          <a:bodyPr anchor="b"/>
          <a:lstStyle>
            <a:lvl1pPr>
              <a:defRPr sz="61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17" y="4669142"/>
            <a:ext cx="11679436" cy="1526232"/>
          </a:xfrm>
        </p:spPr>
        <p:txBody>
          <a:bodyPr/>
          <a:lstStyle>
            <a:lvl1pPr marL="0" indent="0">
              <a:buNone/>
              <a:defRPr sz="2442">
                <a:solidFill>
                  <a:schemeClr val="tx1">
                    <a:tint val="75000"/>
                  </a:schemeClr>
                </a:solidFill>
              </a:defRPr>
            </a:lvl1pPr>
            <a:lvl2pPr marL="465155" indent="0">
              <a:buNone/>
              <a:defRPr sz="2035">
                <a:solidFill>
                  <a:schemeClr val="tx1">
                    <a:tint val="75000"/>
                  </a:schemeClr>
                </a:solidFill>
              </a:defRPr>
            </a:lvl2pPr>
            <a:lvl3pPr marL="930311" indent="0">
              <a:buNone/>
              <a:defRPr sz="1831">
                <a:solidFill>
                  <a:schemeClr val="tx1">
                    <a:tint val="75000"/>
                  </a:schemeClr>
                </a:solidFill>
              </a:defRPr>
            </a:lvl3pPr>
            <a:lvl4pPr marL="1395466" indent="0">
              <a:buNone/>
              <a:defRPr sz="1628">
                <a:solidFill>
                  <a:schemeClr val="tx1">
                    <a:tint val="75000"/>
                  </a:schemeClr>
                </a:solidFill>
              </a:defRPr>
            </a:lvl4pPr>
            <a:lvl5pPr marL="1860621" indent="0">
              <a:buNone/>
              <a:defRPr sz="1628">
                <a:solidFill>
                  <a:schemeClr val="tx1">
                    <a:tint val="75000"/>
                  </a:schemeClr>
                </a:solidFill>
              </a:defRPr>
            </a:lvl5pPr>
            <a:lvl6pPr marL="2325776" indent="0">
              <a:buNone/>
              <a:defRPr sz="1628">
                <a:solidFill>
                  <a:schemeClr val="tx1">
                    <a:tint val="75000"/>
                  </a:schemeClr>
                </a:solidFill>
              </a:defRPr>
            </a:lvl6pPr>
            <a:lvl7pPr marL="2790932" indent="0">
              <a:buNone/>
              <a:defRPr sz="1628">
                <a:solidFill>
                  <a:schemeClr val="tx1">
                    <a:tint val="75000"/>
                  </a:schemeClr>
                </a:solidFill>
              </a:defRPr>
            </a:lvl7pPr>
            <a:lvl8pPr marL="3256087" indent="0">
              <a:buNone/>
              <a:defRPr sz="1628">
                <a:solidFill>
                  <a:schemeClr val="tx1">
                    <a:tint val="75000"/>
                  </a:schemeClr>
                </a:solidFill>
              </a:defRPr>
            </a:lvl8pPr>
            <a:lvl9pPr marL="3721242" indent="0">
              <a:buNone/>
              <a:defRPr sz="16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9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0970" y="1857320"/>
            <a:ext cx="5755084" cy="44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5321" y="1857320"/>
            <a:ext cx="5755084" cy="44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4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733" y="371465"/>
            <a:ext cx="11679436" cy="1348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734" y="1710350"/>
            <a:ext cx="5728636" cy="838216"/>
          </a:xfrm>
        </p:spPr>
        <p:txBody>
          <a:bodyPr anchor="b"/>
          <a:lstStyle>
            <a:lvl1pPr marL="0" indent="0">
              <a:buNone/>
              <a:defRPr sz="2442" b="1"/>
            </a:lvl1pPr>
            <a:lvl2pPr marL="465155" indent="0">
              <a:buNone/>
              <a:defRPr sz="2035" b="1"/>
            </a:lvl2pPr>
            <a:lvl3pPr marL="930311" indent="0">
              <a:buNone/>
              <a:defRPr sz="1831" b="1"/>
            </a:lvl3pPr>
            <a:lvl4pPr marL="1395466" indent="0">
              <a:buNone/>
              <a:defRPr sz="1628" b="1"/>
            </a:lvl4pPr>
            <a:lvl5pPr marL="1860621" indent="0">
              <a:buNone/>
              <a:defRPr sz="1628" b="1"/>
            </a:lvl5pPr>
            <a:lvl6pPr marL="2325776" indent="0">
              <a:buNone/>
              <a:defRPr sz="1628" b="1"/>
            </a:lvl6pPr>
            <a:lvl7pPr marL="2790932" indent="0">
              <a:buNone/>
              <a:defRPr sz="1628" b="1"/>
            </a:lvl7pPr>
            <a:lvl8pPr marL="3256087" indent="0">
              <a:buNone/>
              <a:defRPr sz="1628" b="1"/>
            </a:lvl8pPr>
            <a:lvl9pPr marL="3721242" indent="0">
              <a:buNone/>
              <a:defRPr sz="16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734" y="2548566"/>
            <a:ext cx="5728636" cy="3748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5321" y="1710350"/>
            <a:ext cx="5756848" cy="838216"/>
          </a:xfrm>
        </p:spPr>
        <p:txBody>
          <a:bodyPr anchor="b"/>
          <a:lstStyle>
            <a:lvl1pPr marL="0" indent="0">
              <a:buNone/>
              <a:defRPr sz="2442" b="1"/>
            </a:lvl1pPr>
            <a:lvl2pPr marL="465155" indent="0">
              <a:buNone/>
              <a:defRPr sz="2035" b="1"/>
            </a:lvl2pPr>
            <a:lvl3pPr marL="930311" indent="0">
              <a:buNone/>
              <a:defRPr sz="1831" b="1"/>
            </a:lvl3pPr>
            <a:lvl4pPr marL="1395466" indent="0">
              <a:buNone/>
              <a:defRPr sz="1628" b="1"/>
            </a:lvl4pPr>
            <a:lvl5pPr marL="1860621" indent="0">
              <a:buNone/>
              <a:defRPr sz="1628" b="1"/>
            </a:lvl5pPr>
            <a:lvl6pPr marL="2325776" indent="0">
              <a:buNone/>
              <a:defRPr sz="1628" b="1"/>
            </a:lvl6pPr>
            <a:lvl7pPr marL="2790932" indent="0">
              <a:buNone/>
              <a:defRPr sz="1628" b="1"/>
            </a:lvl7pPr>
            <a:lvl8pPr marL="3256087" indent="0">
              <a:buNone/>
              <a:defRPr sz="1628" b="1"/>
            </a:lvl8pPr>
            <a:lvl9pPr marL="3721242" indent="0">
              <a:buNone/>
              <a:defRPr sz="16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5321" y="2548566"/>
            <a:ext cx="5756848" cy="3748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4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7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734" y="465138"/>
            <a:ext cx="4367446" cy="1627981"/>
          </a:xfrm>
        </p:spPr>
        <p:txBody>
          <a:bodyPr anchor="b"/>
          <a:lstStyle>
            <a:lvl1pPr>
              <a:defRPr sz="32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6848" y="1004568"/>
            <a:ext cx="6855321" cy="4958237"/>
          </a:xfrm>
        </p:spPr>
        <p:txBody>
          <a:bodyPr/>
          <a:lstStyle>
            <a:lvl1pPr>
              <a:defRPr sz="3256"/>
            </a:lvl1pPr>
            <a:lvl2pPr>
              <a:defRPr sz="2849"/>
            </a:lvl2pPr>
            <a:lvl3pPr>
              <a:defRPr sz="2442"/>
            </a:lvl3pPr>
            <a:lvl4pPr>
              <a:defRPr sz="2035"/>
            </a:lvl4pPr>
            <a:lvl5pPr>
              <a:defRPr sz="2035"/>
            </a:lvl5pPr>
            <a:lvl6pPr>
              <a:defRPr sz="2035"/>
            </a:lvl6pPr>
            <a:lvl7pPr>
              <a:defRPr sz="2035"/>
            </a:lvl7pPr>
            <a:lvl8pPr>
              <a:defRPr sz="2035"/>
            </a:lvl8pPr>
            <a:lvl9pPr>
              <a:defRPr sz="20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734" y="2093119"/>
            <a:ext cx="4367446" cy="3877762"/>
          </a:xfrm>
        </p:spPr>
        <p:txBody>
          <a:bodyPr/>
          <a:lstStyle>
            <a:lvl1pPr marL="0" indent="0">
              <a:buNone/>
              <a:defRPr sz="1628"/>
            </a:lvl1pPr>
            <a:lvl2pPr marL="465155" indent="0">
              <a:buNone/>
              <a:defRPr sz="1424"/>
            </a:lvl2pPr>
            <a:lvl3pPr marL="930311" indent="0">
              <a:buNone/>
              <a:defRPr sz="1221"/>
            </a:lvl3pPr>
            <a:lvl4pPr marL="1395466" indent="0">
              <a:buNone/>
              <a:defRPr sz="1017"/>
            </a:lvl4pPr>
            <a:lvl5pPr marL="1860621" indent="0">
              <a:buNone/>
              <a:defRPr sz="1017"/>
            </a:lvl5pPr>
            <a:lvl6pPr marL="2325776" indent="0">
              <a:buNone/>
              <a:defRPr sz="1017"/>
            </a:lvl6pPr>
            <a:lvl7pPr marL="2790932" indent="0">
              <a:buNone/>
              <a:defRPr sz="1017"/>
            </a:lvl7pPr>
            <a:lvl8pPr marL="3256087" indent="0">
              <a:buNone/>
              <a:defRPr sz="1017"/>
            </a:lvl8pPr>
            <a:lvl9pPr marL="3721242" indent="0">
              <a:buNone/>
              <a:defRPr sz="101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8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734" y="465138"/>
            <a:ext cx="4367446" cy="1627981"/>
          </a:xfrm>
        </p:spPr>
        <p:txBody>
          <a:bodyPr anchor="b"/>
          <a:lstStyle>
            <a:lvl1pPr>
              <a:defRPr sz="32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56848" y="1004568"/>
            <a:ext cx="6855321" cy="4958237"/>
          </a:xfrm>
        </p:spPr>
        <p:txBody>
          <a:bodyPr anchor="t"/>
          <a:lstStyle>
            <a:lvl1pPr marL="0" indent="0">
              <a:buNone/>
              <a:defRPr sz="3256"/>
            </a:lvl1pPr>
            <a:lvl2pPr marL="465155" indent="0">
              <a:buNone/>
              <a:defRPr sz="2849"/>
            </a:lvl2pPr>
            <a:lvl3pPr marL="930311" indent="0">
              <a:buNone/>
              <a:defRPr sz="2442"/>
            </a:lvl3pPr>
            <a:lvl4pPr marL="1395466" indent="0">
              <a:buNone/>
              <a:defRPr sz="2035"/>
            </a:lvl4pPr>
            <a:lvl5pPr marL="1860621" indent="0">
              <a:buNone/>
              <a:defRPr sz="2035"/>
            </a:lvl5pPr>
            <a:lvl6pPr marL="2325776" indent="0">
              <a:buNone/>
              <a:defRPr sz="2035"/>
            </a:lvl6pPr>
            <a:lvl7pPr marL="2790932" indent="0">
              <a:buNone/>
              <a:defRPr sz="2035"/>
            </a:lvl7pPr>
            <a:lvl8pPr marL="3256087" indent="0">
              <a:buNone/>
              <a:defRPr sz="2035"/>
            </a:lvl8pPr>
            <a:lvl9pPr marL="3721242" indent="0">
              <a:buNone/>
              <a:defRPr sz="20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734" y="2093119"/>
            <a:ext cx="4367446" cy="3877762"/>
          </a:xfrm>
        </p:spPr>
        <p:txBody>
          <a:bodyPr/>
          <a:lstStyle>
            <a:lvl1pPr marL="0" indent="0">
              <a:buNone/>
              <a:defRPr sz="1628"/>
            </a:lvl1pPr>
            <a:lvl2pPr marL="465155" indent="0">
              <a:buNone/>
              <a:defRPr sz="1424"/>
            </a:lvl2pPr>
            <a:lvl3pPr marL="930311" indent="0">
              <a:buNone/>
              <a:defRPr sz="1221"/>
            </a:lvl3pPr>
            <a:lvl4pPr marL="1395466" indent="0">
              <a:buNone/>
              <a:defRPr sz="1017"/>
            </a:lvl4pPr>
            <a:lvl5pPr marL="1860621" indent="0">
              <a:buNone/>
              <a:defRPr sz="1017"/>
            </a:lvl5pPr>
            <a:lvl6pPr marL="2325776" indent="0">
              <a:buNone/>
              <a:defRPr sz="1017"/>
            </a:lvl6pPr>
            <a:lvl7pPr marL="2790932" indent="0">
              <a:buNone/>
              <a:defRPr sz="1017"/>
            </a:lvl7pPr>
            <a:lvl8pPr marL="3256087" indent="0">
              <a:buNone/>
              <a:defRPr sz="1017"/>
            </a:lvl8pPr>
            <a:lvl9pPr marL="3721242" indent="0">
              <a:buNone/>
              <a:defRPr sz="101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0970" y="371465"/>
            <a:ext cx="11679436" cy="1348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970" y="1857320"/>
            <a:ext cx="11679436" cy="4426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0970" y="6466704"/>
            <a:ext cx="3046809" cy="371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D0B1A-429E-4F26-8C86-30F3ED5C8C8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5581" y="6466704"/>
            <a:ext cx="4570214" cy="371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3596" y="6466704"/>
            <a:ext cx="3046809" cy="371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8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30311" rtl="0" eaLnBrk="1" latinLnBrk="0" hangingPunct="1">
        <a:lnSpc>
          <a:spcPct val="90000"/>
        </a:lnSpc>
        <a:spcBef>
          <a:spcPct val="0"/>
        </a:spcBef>
        <a:buNone/>
        <a:defRPr sz="44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2578" indent="-232578" algn="l" defTabSz="930311" rtl="0" eaLnBrk="1" latinLnBrk="0" hangingPunct="1">
        <a:lnSpc>
          <a:spcPct val="90000"/>
        </a:lnSpc>
        <a:spcBef>
          <a:spcPts val="1017"/>
        </a:spcBef>
        <a:buFont typeface="Arial" panose="020B0604020202020204" pitchFamily="34" charset="0"/>
        <a:buChar char="•"/>
        <a:defRPr sz="2849" kern="1200">
          <a:solidFill>
            <a:schemeClr val="tx1"/>
          </a:solidFill>
          <a:latin typeface="+mn-lt"/>
          <a:ea typeface="+mn-ea"/>
          <a:cs typeface="+mn-cs"/>
        </a:defRPr>
      </a:lvl1pPr>
      <a:lvl2pPr marL="697733" indent="-232578" algn="l" defTabSz="93031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162888" indent="-232578" algn="l" defTabSz="93031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2035" kern="1200">
          <a:solidFill>
            <a:schemeClr val="tx1"/>
          </a:solidFill>
          <a:latin typeface="+mn-lt"/>
          <a:ea typeface="+mn-ea"/>
          <a:cs typeface="+mn-cs"/>
        </a:defRPr>
      </a:lvl3pPr>
      <a:lvl4pPr marL="1628043" indent="-232578" algn="l" defTabSz="93031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1" kern="1200">
          <a:solidFill>
            <a:schemeClr val="tx1"/>
          </a:solidFill>
          <a:latin typeface="+mn-lt"/>
          <a:ea typeface="+mn-ea"/>
          <a:cs typeface="+mn-cs"/>
        </a:defRPr>
      </a:lvl4pPr>
      <a:lvl5pPr marL="2093199" indent="-232578" algn="l" defTabSz="93031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1" kern="1200">
          <a:solidFill>
            <a:schemeClr val="tx1"/>
          </a:solidFill>
          <a:latin typeface="+mn-lt"/>
          <a:ea typeface="+mn-ea"/>
          <a:cs typeface="+mn-cs"/>
        </a:defRPr>
      </a:lvl5pPr>
      <a:lvl6pPr marL="2558354" indent="-232578" algn="l" defTabSz="93031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1" kern="1200">
          <a:solidFill>
            <a:schemeClr val="tx1"/>
          </a:solidFill>
          <a:latin typeface="+mn-lt"/>
          <a:ea typeface="+mn-ea"/>
          <a:cs typeface="+mn-cs"/>
        </a:defRPr>
      </a:lvl6pPr>
      <a:lvl7pPr marL="3023509" indent="-232578" algn="l" defTabSz="93031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1" kern="1200">
          <a:solidFill>
            <a:schemeClr val="tx1"/>
          </a:solidFill>
          <a:latin typeface="+mn-lt"/>
          <a:ea typeface="+mn-ea"/>
          <a:cs typeface="+mn-cs"/>
        </a:defRPr>
      </a:lvl7pPr>
      <a:lvl8pPr marL="3488665" indent="-232578" algn="l" defTabSz="93031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1" kern="1200">
          <a:solidFill>
            <a:schemeClr val="tx1"/>
          </a:solidFill>
          <a:latin typeface="+mn-lt"/>
          <a:ea typeface="+mn-ea"/>
          <a:cs typeface="+mn-cs"/>
        </a:defRPr>
      </a:lvl8pPr>
      <a:lvl9pPr marL="3953820" indent="-232578" algn="l" defTabSz="93031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0311" rtl="0" eaLnBrk="1" latinLnBrk="0" hangingPunct="1">
        <a:defRPr sz="1831" kern="1200">
          <a:solidFill>
            <a:schemeClr val="tx1"/>
          </a:solidFill>
          <a:latin typeface="+mn-lt"/>
          <a:ea typeface="+mn-ea"/>
          <a:cs typeface="+mn-cs"/>
        </a:defRPr>
      </a:lvl1pPr>
      <a:lvl2pPr marL="465155" algn="l" defTabSz="930311" rtl="0" eaLnBrk="1" latinLnBrk="0" hangingPunct="1">
        <a:defRPr sz="1831" kern="1200">
          <a:solidFill>
            <a:schemeClr val="tx1"/>
          </a:solidFill>
          <a:latin typeface="+mn-lt"/>
          <a:ea typeface="+mn-ea"/>
          <a:cs typeface="+mn-cs"/>
        </a:defRPr>
      </a:lvl2pPr>
      <a:lvl3pPr marL="930311" algn="l" defTabSz="930311" rtl="0" eaLnBrk="1" latinLnBrk="0" hangingPunct="1">
        <a:defRPr sz="1831" kern="1200">
          <a:solidFill>
            <a:schemeClr val="tx1"/>
          </a:solidFill>
          <a:latin typeface="+mn-lt"/>
          <a:ea typeface="+mn-ea"/>
          <a:cs typeface="+mn-cs"/>
        </a:defRPr>
      </a:lvl3pPr>
      <a:lvl4pPr marL="1395466" algn="l" defTabSz="930311" rtl="0" eaLnBrk="1" latinLnBrk="0" hangingPunct="1">
        <a:defRPr sz="1831" kern="1200">
          <a:solidFill>
            <a:schemeClr val="tx1"/>
          </a:solidFill>
          <a:latin typeface="+mn-lt"/>
          <a:ea typeface="+mn-ea"/>
          <a:cs typeface="+mn-cs"/>
        </a:defRPr>
      </a:lvl4pPr>
      <a:lvl5pPr marL="1860621" algn="l" defTabSz="930311" rtl="0" eaLnBrk="1" latinLnBrk="0" hangingPunct="1">
        <a:defRPr sz="1831" kern="1200">
          <a:solidFill>
            <a:schemeClr val="tx1"/>
          </a:solidFill>
          <a:latin typeface="+mn-lt"/>
          <a:ea typeface="+mn-ea"/>
          <a:cs typeface="+mn-cs"/>
        </a:defRPr>
      </a:lvl5pPr>
      <a:lvl6pPr marL="2325776" algn="l" defTabSz="930311" rtl="0" eaLnBrk="1" latinLnBrk="0" hangingPunct="1">
        <a:defRPr sz="1831" kern="1200">
          <a:solidFill>
            <a:schemeClr val="tx1"/>
          </a:solidFill>
          <a:latin typeface="+mn-lt"/>
          <a:ea typeface="+mn-ea"/>
          <a:cs typeface="+mn-cs"/>
        </a:defRPr>
      </a:lvl6pPr>
      <a:lvl7pPr marL="2790932" algn="l" defTabSz="930311" rtl="0" eaLnBrk="1" latinLnBrk="0" hangingPunct="1">
        <a:defRPr sz="1831" kern="1200">
          <a:solidFill>
            <a:schemeClr val="tx1"/>
          </a:solidFill>
          <a:latin typeface="+mn-lt"/>
          <a:ea typeface="+mn-ea"/>
          <a:cs typeface="+mn-cs"/>
        </a:defRPr>
      </a:lvl7pPr>
      <a:lvl8pPr marL="3256087" algn="l" defTabSz="930311" rtl="0" eaLnBrk="1" latinLnBrk="0" hangingPunct="1">
        <a:defRPr sz="1831" kern="1200">
          <a:solidFill>
            <a:schemeClr val="tx1"/>
          </a:solidFill>
          <a:latin typeface="+mn-lt"/>
          <a:ea typeface="+mn-ea"/>
          <a:cs typeface="+mn-cs"/>
        </a:defRPr>
      </a:lvl8pPr>
      <a:lvl9pPr marL="3721242" algn="l" defTabSz="930311" rtl="0" eaLnBrk="1" latinLnBrk="0" hangingPunct="1">
        <a:defRPr sz="18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51AD54F-0263-4255-98A2-441AF1D40715}"/>
              </a:ext>
            </a:extLst>
          </p:cNvPr>
          <p:cNvGrpSpPr/>
          <p:nvPr/>
        </p:nvGrpSpPr>
        <p:grpSpPr>
          <a:xfrm>
            <a:off x="-59024" y="107928"/>
            <a:ext cx="13541199" cy="6012296"/>
            <a:chOff x="557981" y="1295122"/>
            <a:chExt cx="10673759" cy="452745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5C2777-84E6-4031-A8A1-F6D5C15ECA99}"/>
                </a:ext>
              </a:extLst>
            </p:cNvPr>
            <p:cNvSpPr/>
            <p:nvPr/>
          </p:nvSpPr>
          <p:spPr>
            <a:xfrm>
              <a:off x="2814221" y="1589102"/>
              <a:ext cx="2299316" cy="42231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2939C4-B8DF-402F-AE5E-687E799F4278}"/>
                </a:ext>
              </a:extLst>
            </p:cNvPr>
            <p:cNvSpPr/>
            <p:nvPr/>
          </p:nvSpPr>
          <p:spPr>
            <a:xfrm>
              <a:off x="847814" y="3657600"/>
              <a:ext cx="4265724" cy="2154622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9C85981-924C-4A26-BA36-36DFB6220323}"/>
                </a:ext>
              </a:extLst>
            </p:cNvPr>
            <p:cNvSpPr/>
            <p:nvPr/>
          </p:nvSpPr>
          <p:spPr>
            <a:xfrm>
              <a:off x="1189601" y="4112103"/>
              <a:ext cx="1189612" cy="11523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81EE49D-C2C1-451C-A483-C0B8BDEC9F5E}"/>
                </a:ext>
              </a:extLst>
            </p:cNvPr>
            <p:cNvSpPr/>
            <p:nvPr/>
          </p:nvSpPr>
          <p:spPr>
            <a:xfrm>
              <a:off x="3347565" y="4085244"/>
              <a:ext cx="1189612" cy="11523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1734E28-BE87-440C-8A2D-DDB5E7F5834D}"/>
                </a:ext>
              </a:extLst>
            </p:cNvPr>
            <p:cNvSpPr/>
            <p:nvPr/>
          </p:nvSpPr>
          <p:spPr>
            <a:xfrm>
              <a:off x="1192005" y="2084298"/>
              <a:ext cx="1189612" cy="11523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97ACA6-3481-4186-858C-8D48100D5919}"/>
                </a:ext>
              </a:extLst>
            </p:cNvPr>
            <p:cNvSpPr/>
            <p:nvPr/>
          </p:nvSpPr>
          <p:spPr>
            <a:xfrm>
              <a:off x="3431219" y="2077603"/>
              <a:ext cx="1189612" cy="11523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C01B449-D1E2-4229-A383-3BD5E5430F04}"/>
                </a:ext>
              </a:extLst>
            </p:cNvPr>
            <p:cNvCxnSpPr>
              <a:cxnSpLocks/>
            </p:cNvCxnSpPr>
            <p:nvPr/>
          </p:nvCxnSpPr>
          <p:spPr>
            <a:xfrm>
              <a:off x="825623" y="3657599"/>
              <a:ext cx="42879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DB30E1C-6A21-4E8E-8DEF-28CAF3926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4221" y="1589103"/>
              <a:ext cx="0" cy="4223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4F5D50C-A573-4CC2-82CC-2FDC97D48904}"/>
                    </a:ext>
                  </a:extLst>
                </p:cNvPr>
                <p:cNvSpPr txBox="1"/>
                <p:nvPr/>
              </p:nvSpPr>
              <p:spPr>
                <a:xfrm flipH="1">
                  <a:off x="557981" y="4006005"/>
                  <a:ext cx="451943" cy="481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554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3554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4F5D50C-A573-4CC2-82CC-2FDC97D489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7981" y="4006005"/>
                  <a:ext cx="451943" cy="4813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9608FEC-4FC6-4E68-B2E9-EAF4E4ADAEE4}"/>
                    </a:ext>
                  </a:extLst>
                </p:cNvPr>
                <p:cNvSpPr txBox="1"/>
                <p:nvPr/>
              </p:nvSpPr>
              <p:spPr>
                <a:xfrm flipH="1">
                  <a:off x="3100756" y="1295122"/>
                  <a:ext cx="451943" cy="481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554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3554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9608FEC-4FC6-4E68-B2E9-EAF4E4ADAE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00756" y="1295122"/>
                  <a:ext cx="451943" cy="4813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127923-0BA4-4850-ACC8-FEDACF7BBA9B}"/>
                </a:ext>
              </a:extLst>
            </p:cNvPr>
            <p:cNvCxnSpPr>
              <a:cxnSpLocks/>
              <a:stCxn id="5" idx="7"/>
            </p:cNvCxnSpPr>
            <p:nvPr/>
          </p:nvCxnSpPr>
          <p:spPr>
            <a:xfrm flipV="1">
              <a:off x="2204998" y="2955015"/>
              <a:ext cx="1338549" cy="1325846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E1E040-4BD9-4E74-B331-4036576C7F36}"/>
                </a:ext>
              </a:extLst>
            </p:cNvPr>
            <p:cNvSpPr/>
            <p:nvPr/>
          </p:nvSpPr>
          <p:spPr>
            <a:xfrm>
              <a:off x="4225367" y="2618077"/>
              <a:ext cx="122657" cy="125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8D3C97-CCCA-4D3D-9EA0-3D0142A652A1}"/>
                </a:ext>
              </a:extLst>
            </p:cNvPr>
            <p:cNvSpPr/>
            <p:nvPr/>
          </p:nvSpPr>
          <p:spPr>
            <a:xfrm>
              <a:off x="3879376" y="2975828"/>
              <a:ext cx="122657" cy="125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B049039-74FF-4709-9E11-B76F2DA633F3}"/>
                </a:ext>
              </a:extLst>
            </p:cNvPr>
            <p:cNvSpPr/>
            <p:nvPr/>
          </p:nvSpPr>
          <p:spPr>
            <a:xfrm>
              <a:off x="1368470" y="4625299"/>
              <a:ext cx="122657" cy="125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1089ED7-E6B7-4DE5-9AC4-02211F4018B6}"/>
                </a:ext>
              </a:extLst>
            </p:cNvPr>
            <p:cNvSpPr/>
            <p:nvPr/>
          </p:nvSpPr>
          <p:spPr>
            <a:xfrm>
              <a:off x="1942697" y="5040927"/>
              <a:ext cx="122657" cy="125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74D4867-CFC0-4685-BA9D-FCAFD84B3B4A}"/>
                </a:ext>
              </a:extLst>
            </p:cNvPr>
            <p:cNvSpPr/>
            <p:nvPr/>
          </p:nvSpPr>
          <p:spPr>
            <a:xfrm>
              <a:off x="3667939" y="4983247"/>
              <a:ext cx="122657" cy="125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F646BBC-511F-4F83-BE51-857C94AE2432}"/>
                </a:ext>
              </a:extLst>
            </p:cNvPr>
            <p:cNvSpPr/>
            <p:nvPr/>
          </p:nvSpPr>
          <p:spPr>
            <a:xfrm>
              <a:off x="4358446" y="4598440"/>
              <a:ext cx="122657" cy="125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DF32B5-7B5B-4DC7-A380-B36BE4C221D2}"/>
                </a:ext>
              </a:extLst>
            </p:cNvPr>
            <p:cNvSpPr/>
            <p:nvPr/>
          </p:nvSpPr>
          <p:spPr>
            <a:xfrm>
              <a:off x="3875917" y="4175043"/>
              <a:ext cx="122657" cy="125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1899720-8932-42FB-B675-F0FFAB1C9C0A}"/>
                </a:ext>
              </a:extLst>
            </p:cNvPr>
            <p:cNvSpPr/>
            <p:nvPr/>
          </p:nvSpPr>
          <p:spPr>
            <a:xfrm>
              <a:off x="1691728" y="4235414"/>
              <a:ext cx="122657" cy="125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D415D96-E815-4B52-871A-C300320F4CDE}"/>
                </a:ext>
              </a:extLst>
            </p:cNvPr>
            <p:cNvSpPr/>
            <p:nvPr/>
          </p:nvSpPr>
          <p:spPr>
            <a:xfrm>
              <a:off x="4049641" y="4985657"/>
              <a:ext cx="122657" cy="125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E3DED02-8E8E-4748-92D2-5B7E48092396}"/>
                </a:ext>
              </a:extLst>
            </p:cNvPr>
            <p:cNvSpPr/>
            <p:nvPr/>
          </p:nvSpPr>
          <p:spPr>
            <a:xfrm>
              <a:off x="1766774" y="4625299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BAF798-A7E2-4861-989E-FB2C3E38A3C4}"/>
                </a:ext>
              </a:extLst>
            </p:cNvPr>
            <p:cNvSpPr/>
            <p:nvPr/>
          </p:nvSpPr>
          <p:spPr>
            <a:xfrm>
              <a:off x="1643963" y="4946375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532A56-DE64-4429-8B44-1CC9E9E9ECE7}"/>
                </a:ext>
              </a:extLst>
            </p:cNvPr>
            <p:cNvSpPr/>
            <p:nvPr/>
          </p:nvSpPr>
          <p:spPr>
            <a:xfrm>
              <a:off x="2052344" y="4777699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780C95E-4A1E-49E9-91EE-5EF9F1391F41}"/>
                </a:ext>
              </a:extLst>
            </p:cNvPr>
            <p:cNvSpPr/>
            <p:nvPr/>
          </p:nvSpPr>
          <p:spPr>
            <a:xfrm>
              <a:off x="1982802" y="4308664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AB42560-333A-49E1-8BA6-C9FF8B00CD1C}"/>
                </a:ext>
              </a:extLst>
            </p:cNvPr>
            <p:cNvSpPr/>
            <p:nvPr/>
          </p:nvSpPr>
          <p:spPr>
            <a:xfrm>
              <a:off x="3589656" y="4654881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6D887DB-3E3D-4673-B5CC-1A99C93410C4}"/>
                </a:ext>
              </a:extLst>
            </p:cNvPr>
            <p:cNvSpPr/>
            <p:nvPr/>
          </p:nvSpPr>
          <p:spPr>
            <a:xfrm>
              <a:off x="4026150" y="4665241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01462B6-797E-4989-B7F5-06611C6520FD}"/>
                </a:ext>
              </a:extLst>
            </p:cNvPr>
            <p:cNvSpPr/>
            <p:nvPr/>
          </p:nvSpPr>
          <p:spPr>
            <a:xfrm>
              <a:off x="4178550" y="4347118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D846E07-8978-4004-9BE6-CBEDAA7A8922}"/>
                </a:ext>
              </a:extLst>
            </p:cNvPr>
            <p:cNvSpPr/>
            <p:nvPr/>
          </p:nvSpPr>
          <p:spPr>
            <a:xfrm>
              <a:off x="4162275" y="2874906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749F1DD-31E0-4FC7-96A5-2671AF38F828}"/>
                </a:ext>
              </a:extLst>
            </p:cNvPr>
            <p:cNvSpPr/>
            <p:nvPr/>
          </p:nvSpPr>
          <p:spPr>
            <a:xfrm>
              <a:off x="3631099" y="2334847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DB27FC3-67BB-4C1B-B0CF-0D3335404345}"/>
                </a:ext>
              </a:extLst>
            </p:cNvPr>
            <p:cNvSpPr/>
            <p:nvPr/>
          </p:nvSpPr>
          <p:spPr>
            <a:xfrm>
              <a:off x="3996565" y="2238671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9C6F4A2-C7F7-4D3A-BAA1-A8DF7B0919EF}"/>
                </a:ext>
              </a:extLst>
            </p:cNvPr>
            <p:cNvSpPr/>
            <p:nvPr/>
          </p:nvSpPr>
          <p:spPr>
            <a:xfrm>
              <a:off x="3625184" y="2781690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E49B09B-FE27-4EB5-8125-72D15CB2F1A0}"/>
                </a:ext>
              </a:extLst>
            </p:cNvPr>
            <p:cNvSpPr/>
            <p:nvPr/>
          </p:nvSpPr>
          <p:spPr>
            <a:xfrm>
              <a:off x="3884120" y="2614493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526C5A8-78D0-4975-9E73-660BF15ABB8E}"/>
                </a:ext>
              </a:extLst>
            </p:cNvPr>
            <p:cNvSpPr/>
            <p:nvPr/>
          </p:nvSpPr>
          <p:spPr>
            <a:xfrm>
              <a:off x="3701189" y="4427718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67EA955-D96C-4A79-978A-AABC0EBC6947}"/>
                </a:ext>
              </a:extLst>
            </p:cNvPr>
            <p:cNvSpPr/>
            <p:nvPr/>
          </p:nvSpPr>
          <p:spPr>
            <a:xfrm>
              <a:off x="1962083" y="2938526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2FEF465-1E26-4694-838F-84F60F0732B0}"/>
                </a:ext>
              </a:extLst>
            </p:cNvPr>
            <p:cNvSpPr/>
            <p:nvPr/>
          </p:nvSpPr>
          <p:spPr>
            <a:xfrm>
              <a:off x="1430907" y="2398467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CEB301F-8D42-446B-984D-DBF23F8886CE}"/>
                </a:ext>
              </a:extLst>
            </p:cNvPr>
            <p:cNvSpPr/>
            <p:nvPr/>
          </p:nvSpPr>
          <p:spPr>
            <a:xfrm>
              <a:off x="1796373" y="2302291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5402059-7741-46F5-B1F0-94BCE0D0D056}"/>
                </a:ext>
              </a:extLst>
            </p:cNvPr>
            <p:cNvSpPr/>
            <p:nvPr/>
          </p:nvSpPr>
          <p:spPr>
            <a:xfrm>
              <a:off x="1652844" y="3028780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43464FA-1DBD-49F2-8313-83476F42CFF5}"/>
                </a:ext>
              </a:extLst>
            </p:cNvPr>
            <p:cNvSpPr/>
            <p:nvPr/>
          </p:nvSpPr>
          <p:spPr>
            <a:xfrm>
              <a:off x="1663201" y="2613009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F662938-D156-4305-8ADA-CFFE80C444C1}"/>
                </a:ext>
              </a:extLst>
            </p:cNvPr>
            <p:cNvSpPr/>
            <p:nvPr/>
          </p:nvSpPr>
          <p:spPr>
            <a:xfrm>
              <a:off x="1984278" y="2525711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37E7973-E3C5-4748-9CEA-28BF38D66DD1}"/>
                </a:ext>
              </a:extLst>
            </p:cNvPr>
            <p:cNvSpPr/>
            <p:nvPr/>
          </p:nvSpPr>
          <p:spPr>
            <a:xfrm>
              <a:off x="1426463" y="2793525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05824E3-15F8-44DD-9CE3-EBACE901D84C}"/>
                </a:ext>
              </a:extLst>
            </p:cNvPr>
            <p:cNvSpPr/>
            <p:nvPr/>
          </p:nvSpPr>
          <p:spPr>
            <a:xfrm>
              <a:off x="2129274" y="2750614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63" name="Arrow: Right 62">
              <a:extLst>
                <a:ext uri="{FF2B5EF4-FFF2-40B4-BE49-F238E27FC236}">
                  <a16:creationId xmlns:a16="http://schemas.microsoft.com/office/drawing/2014/main" id="{75BABE53-360F-408A-82B4-E317BC044EE1}"/>
                </a:ext>
              </a:extLst>
            </p:cNvPr>
            <p:cNvSpPr/>
            <p:nvPr/>
          </p:nvSpPr>
          <p:spPr>
            <a:xfrm>
              <a:off x="2817962" y="1339094"/>
              <a:ext cx="338748" cy="4784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64" name="Arrow: Down 63">
              <a:extLst>
                <a:ext uri="{FF2B5EF4-FFF2-40B4-BE49-F238E27FC236}">
                  <a16:creationId xmlns:a16="http://schemas.microsoft.com/office/drawing/2014/main" id="{115900EA-6AC5-4B9D-87A2-9D51E6635FCA}"/>
                </a:ext>
              </a:extLst>
            </p:cNvPr>
            <p:cNvSpPr/>
            <p:nvPr/>
          </p:nvSpPr>
          <p:spPr>
            <a:xfrm>
              <a:off x="621845" y="3657599"/>
              <a:ext cx="451938" cy="4471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8F224F8-0167-47CF-B688-DB0E0A2FDB16}"/>
                </a:ext>
              </a:extLst>
            </p:cNvPr>
            <p:cNvSpPr/>
            <p:nvPr/>
          </p:nvSpPr>
          <p:spPr>
            <a:xfrm>
              <a:off x="8932423" y="1599454"/>
              <a:ext cx="2299316" cy="42231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0ABF4E3-FB07-47BA-9098-507E8341B1C7}"/>
                </a:ext>
              </a:extLst>
            </p:cNvPr>
            <p:cNvSpPr/>
            <p:nvPr/>
          </p:nvSpPr>
          <p:spPr>
            <a:xfrm>
              <a:off x="6966016" y="3667952"/>
              <a:ext cx="4265724" cy="2154622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0AC4EBA-32D9-46DA-97E2-B244C67ABF91}"/>
                </a:ext>
              </a:extLst>
            </p:cNvPr>
            <p:cNvSpPr/>
            <p:nvPr/>
          </p:nvSpPr>
          <p:spPr>
            <a:xfrm>
              <a:off x="7272291" y="4113577"/>
              <a:ext cx="1189612" cy="11523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B53C4AF-9793-4DEA-9E94-BD10D1EF898D}"/>
                </a:ext>
              </a:extLst>
            </p:cNvPr>
            <p:cNvSpPr/>
            <p:nvPr/>
          </p:nvSpPr>
          <p:spPr>
            <a:xfrm>
              <a:off x="9492401" y="4122230"/>
              <a:ext cx="1189612" cy="11523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ECEABC1-4BAA-4078-9728-F1538E0F9D90}"/>
                </a:ext>
              </a:extLst>
            </p:cNvPr>
            <p:cNvSpPr/>
            <p:nvPr/>
          </p:nvSpPr>
          <p:spPr>
            <a:xfrm>
              <a:off x="7248061" y="2094650"/>
              <a:ext cx="1189612" cy="11523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E741FA5-74B9-477B-A2EB-0ADDB0DA989A}"/>
                </a:ext>
              </a:extLst>
            </p:cNvPr>
            <p:cNvSpPr/>
            <p:nvPr/>
          </p:nvSpPr>
          <p:spPr>
            <a:xfrm>
              <a:off x="9487275" y="2087955"/>
              <a:ext cx="1189612" cy="11523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AB9FEB7-E11F-4E38-8C96-D4BC7AC9CF5D}"/>
                </a:ext>
              </a:extLst>
            </p:cNvPr>
            <p:cNvCxnSpPr>
              <a:cxnSpLocks/>
            </p:cNvCxnSpPr>
            <p:nvPr/>
          </p:nvCxnSpPr>
          <p:spPr>
            <a:xfrm>
              <a:off x="6943825" y="3667951"/>
              <a:ext cx="42879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79C0DA-6F3D-4A5D-90FC-EEBBC9536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2423" y="1599455"/>
              <a:ext cx="0" cy="4223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B0FFED9-451A-4287-AFD2-EB40A63C6B85}"/>
                    </a:ext>
                  </a:extLst>
                </p:cNvPr>
                <p:cNvSpPr txBox="1"/>
                <p:nvPr/>
              </p:nvSpPr>
              <p:spPr>
                <a:xfrm flipH="1">
                  <a:off x="6676181" y="4051431"/>
                  <a:ext cx="451943" cy="481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554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3554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B0FFED9-451A-4287-AFD2-EB40A63C6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76181" y="4051431"/>
                  <a:ext cx="451943" cy="4813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8DC0E5A-D78C-4AE6-9327-101F174FD0A6}"/>
                    </a:ext>
                  </a:extLst>
                </p:cNvPr>
                <p:cNvSpPr txBox="1"/>
                <p:nvPr/>
              </p:nvSpPr>
              <p:spPr>
                <a:xfrm flipH="1">
                  <a:off x="9218958" y="1305474"/>
                  <a:ext cx="451943" cy="481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554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3554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8DC0E5A-D78C-4AE6-9327-101F174FD0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218958" y="1305474"/>
                  <a:ext cx="451943" cy="4813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9B04E7E-0AFB-4DB1-BD20-321154873B53}"/>
                </a:ext>
              </a:extLst>
            </p:cNvPr>
            <p:cNvSpPr/>
            <p:nvPr/>
          </p:nvSpPr>
          <p:spPr>
            <a:xfrm>
              <a:off x="10281423" y="2628429"/>
              <a:ext cx="122657" cy="125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7D6653-4E26-4F36-AAA7-886031867C3B}"/>
                </a:ext>
              </a:extLst>
            </p:cNvPr>
            <p:cNvSpPr/>
            <p:nvPr/>
          </p:nvSpPr>
          <p:spPr>
            <a:xfrm>
              <a:off x="9935432" y="2986180"/>
              <a:ext cx="122657" cy="125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656054C-0E6C-4C0D-8999-152FAC50CD7E}"/>
                </a:ext>
              </a:extLst>
            </p:cNvPr>
            <p:cNvSpPr/>
            <p:nvPr/>
          </p:nvSpPr>
          <p:spPr>
            <a:xfrm>
              <a:off x="7451160" y="4626773"/>
              <a:ext cx="122657" cy="125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16037CC-8F92-4C2F-98A5-D4AC61D11122}"/>
                </a:ext>
              </a:extLst>
            </p:cNvPr>
            <p:cNvSpPr/>
            <p:nvPr/>
          </p:nvSpPr>
          <p:spPr>
            <a:xfrm>
              <a:off x="8025387" y="5042401"/>
              <a:ext cx="122657" cy="125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22269A5-2ECD-4885-8B46-F5A0D9951784}"/>
                </a:ext>
              </a:extLst>
            </p:cNvPr>
            <p:cNvSpPr/>
            <p:nvPr/>
          </p:nvSpPr>
          <p:spPr>
            <a:xfrm>
              <a:off x="9812775" y="5020233"/>
              <a:ext cx="122657" cy="125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ADFE10B-A8DF-4705-A0AA-373F07FEE120}"/>
                </a:ext>
              </a:extLst>
            </p:cNvPr>
            <p:cNvSpPr/>
            <p:nvPr/>
          </p:nvSpPr>
          <p:spPr>
            <a:xfrm>
              <a:off x="10503282" y="4635426"/>
              <a:ext cx="122657" cy="125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30A1012-F31F-46C8-AA20-AD75E7011D85}"/>
                </a:ext>
              </a:extLst>
            </p:cNvPr>
            <p:cNvSpPr/>
            <p:nvPr/>
          </p:nvSpPr>
          <p:spPr>
            <a:xfrm>
              <a:off x="10020753" y="4212029"/>
              <a:ext cx="122657" cy="125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0404919-44C5-4D1A-BDB9-A431F341C258}"/>
                </a:ext>
              </a:extLst>
            </p:cNvPr>
            <p:cNvSpPr/>
            <p:nvPr/>
          </p:nvSpPr>
          <p:spPr>
            <a:xfrm>
              <a:off x="7774418" y="4236888"/>
              <a:ext cx="122657" cy="125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960BA10-8512-4400-B201-B3F701C598F6}"/>
                </a:ext>
              </a:extLst>
            </p:cNvPr>
            <p:cNvSpPr/>
            <p:nvPr/>
          </p:nvSpPr>
          <p:spPr>
            <a:xfrm>
              <a:off x="10194477" y="5022643"/>
              <a:ext cx="122657" cy="125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033D43-ACB4-4B0D-A6B3-974980738F56}"/>
                </a:ext>
              </a:extLst>
            </p:cNvPr>
            <p:cNvSpPr/>
            <p:nvPr/>
          </p:nvSpPr>
          <p:spPr>
            <a:xfrm>
              <a:off x="7849464" y="4626773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7977EF7-19D3-4C41-9DD1-013C8D1A3706}"/>
                </a:ext>
              </a:extLst>
            </p:cNvPr>
            <p:cNvSpPr/>
            <p:nvPr/>
          </p:nvSpPr>
          <p:spPr>
            <a:xfrm>
              <a:off x="7726653" y="4947849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0C486E3-83C3-4667-95FB-089CAD9F3343}"/>
                </a:ext>
              </a:extLst>
            </p:cNvPr>
            <p:cNvSpPr/>
            <p:nvPr/>
          </p:nvSpPr>
          <p:spPr>
            <a:xfrm>
              <a:off x="8135034" y="4779173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DFDF51D-19B9-44A7-A1A7-DEE67E91F73C}"/>
                </a:ext>
              </a:extLst>
            </p:cNvPr>
            <p:cNvSpPr/>
            <p:nvPr/>
          </p:nvSpPr>
          <p:spPr>
            <a:xfrm>
              <a:off x="8065492" y="4310138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5542BE7-36FE-4818-A15A-577494242BB0}"/>
                </a:ext>
              </a:extLst>
            </p:cNvPr>
            <p:cNvSpPr/>
            <p:nvPr/>
          </p:nvSpPr>
          <p:spPr>
            <a:xfrm>
              <a:off x="9734492" y="4691867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9A7EB92-D236-4EB8-AC54-51F0ECFAAB10}"/>
                </a:ext>
              </a:extLst>
            </p:cNvPr>
            <p:cNvSpPr/>
            <p:nvPr/>
          </p:nvSpPr>
          <p:spPr>
            <a:xfrm>
              <a:off x="10170986" y="4702227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522921E-7439-4597-ADE4-626553B1E5A5}"/>
                </a:ext>
              </a:extLst>
            </p:cNvPr>
            <p:cNvSpPr/>
            <p:nvPr/>
          </p:nvSpPr>
          <p:spPr>
            <a:xfrm>
              <a:off x="10323386" y="4384104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CF34833-8193-4E8B-845F-9A425E7E0C9C}"/>
                </a:ext>
              </a:extLst>
            </p:cNvPr>
            <p:cNvSpPr/>
            <p:nvPr/>
          </p:nvSpPr>
          <p:spPr>
            <a:xfrm>
              <a:off x="10218331" y="2885258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720EEF7-76E5-4709-80FE-1962612F4B68}"/>
                </a:ext>
              </a:extLst>
            </p:cNvPr>
            <p:cNvSpPr/>
            <p:nvPr/>
          </p:nvSpPr>
          <p:spPr>
            <a:xfrm>
              <a:off x="9687155" y="2345199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2EC727D-8461-445E-B64E-A30871FBD34B}"/>
                </a:ext>
              </a:extLst>
            </p:cNvPr>
            <p:cNvSpPr/>
            <p:nvPr/>
          </p:nvSpPr>
          <p:spPr>
            <a:xfrm>
              <a:off x="10052621" y="2249023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098484C-1BAC-4358-9D9B-3B26547461ED}"/>
                </a:ext>
              </a:extLst>
            </p:cNvPr>
            <p:cNvSpPr/>
            <p:nvPr/>
          </p:nvSpPr>
          <p:spPr>
            <a:xfrm>
              <a:off x="9681240" y="2792042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AA0625E-8BB1-4F5B-AEA8-74B8D749E2AE}"/>
                </a:ext>
              </a:extLst>
            </p:cNvPr>
            <p:cNvSpPr/>
            <p:nvPr/>
          </p:nvSpPr>
          <p:spPr>
            <a:xfrm>
              <a:off x="9940176" y="2624845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56D0058-BA41-496E-999B-AD3F16C9C3DA}"/>
                </a:ext>
              </a:extLst>
            </p:cNvPr>
            <p:cNvSpPr/>
            <p:nvPr/>
          </p:nvSpPr>
          <p:spPr>
            <a:xfrm>
              <a:off x="9846025" y="4464704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C52EFAB-9B76-4CF1-9F38-029A846DB772}"/>
                </a:ext>
              </a:extLst>
            </p:cNvPr>
            <p:cNvSpPr/>
            <p:nvPr/>
          </p:nvSpPr>
          <p:spPr>
            <a:xfrm>
              <a:off x="8018139" y="2948878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7CE5244-7EBA-48D5-B1EB-EB12EC11FD07}"/>
                </a:ext>
              </a:extLst>
            </p:cNvPr>
            <p:cNvSpPr/>
            <p:nvPr/>
          </p:nvSpPr>
          <p:spPr>
            <a:xfrm>
              <a:off x="7486963" y="2408819"/>
              <a:ext cx="122657" cy="12595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62DF3FA-96F9-4E91-BC1D-C617EFA551EA}"/>
                </a:ext>
              </a:extLst>
            </p:cNvPr>
            <p:cNvSpPr/>
            <p:nvPr/>
          </p:nvSpPr>
          <p:spPr>
            <a:xfrm>
              <a:off x="7852429" y="2312643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CE6987A-0E44-4585-A96D-51EEE84646C3}"/>
                </a:ext>
              </a:extLst>
            </p:cNvPr>
            <p:cNvSpPr/>
            <p:nvPr/>
          </p:nvSpPr>
          <p:spPr>
            <a:xfrm>
              <a:off x="7708900" y="3039132"/>
              <a:ext cx="122657" cy="12595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0D225C1-1122-4407-A712-DB3784458E6E}"/>
                </a:ext>
              </a:extLst>
            </p:cNvPr>
            <p:cNvSpPr/>
            <p:nvPr/>
          </p:nvSpPr>
          <p:spPr>
            <a:xfrm>
              <a:off x="7719257" y="2623361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4D02BB4-E004-4143-82B6-65CCF4FAC549}"/>
                </a:ext>
              </a:extLst>
            </p:cNvPr>
            <p:cNvSpPr/>
            <p:nvPr/>
          </p:nvSpPr>
          <p:spPr>
            <a:xfrm>
              <a:off x="8040334" y="2536063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ECD3920-5A63-4C12-A2E8-9FD0977D5888}"/>
                </a:ext>
              </a:extLst>
            </p:cNvPr>
            <p:cNvSpPr/>
            <p:nvPr/>
          </p:nvSpPr>
          <p:spPr>
            <a:xfrm>
              <a:off x="7482519" y="2803877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651888B-4838-4D9D-982C-97AA69AA75C8}"/>
                </a:ext>
              </a:extLst>
            </p:cNvPr>
            <p:cNvSpPr/>
            <p:nvPr/>
          </p:nvSpPr>
          <p:spPr>
            <a:xfrm>
              <a:off x="8185330" y="2760966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6A2569FE-950B-466B-BCEB-15F57EE26750}"/>
                </a:ext>
              </a:extLst>
            </p:cNvPr>
            <p:cNvSpPr/>
            <p:nvPr/>
          </p:nvSpPr>
          <p:spPr>
            <a:xfrm>
              <a:off x="8936164" y="1349446"/>
              <a:ext cx="338748" cy="4784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108" name="Arrow: Down 107">
              <a:extLst>
                <a:ext uri="{FF2B5EF4-FFF2-40B4-BE49-F238E27FC236}">
                  <a16:creationId xmlns:a16="http://schemas.microsoft.com/office/drawing/2014/main" id="{E145D035-1185-43BC-86C1-4F5D05BD688A}"/>
                </a:ext>
              </a:extLst>
            </p:cNvPr>
            <p:cNvSpPr/>
            <p:nvPr/>
          </p:nvSpPr>
          <p:spPr>
            <a:xfrm>
              <a:off x="6740047" y="3667951"/>
              <a:ext cx="451938" cy="4471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19B00CFD-9818-4664-8181-51BC21192313}"/>
                    </a:ext>
                  </a:extLst>
                </p:cNvPr>
                <p:cNvSpPr txBox="1"/>
                <p:nvPr/>
              </p:nvSpPr>
              <p:spPr>
                <a:xfrm flipH="1">
                  <a:off x="1208352" y="4631383"/>
                  <a:ext cx="451943" cy="378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665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19B00CFD-9818-4664-8181-51BC21192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208352" y="4631383"/>
                  <a:ext cx="451943" cy="37835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1586B34-EB4E-4059-85F3-46289E4E02FC}"/>
                    </a:ext>
                  </a:extLst>
                </p:cNvPr>
                <p:cNvSpPr txBox="1"/>
                <p:nvPr/>
              </p:nvSpPr>
              <p:spPr>
                <a:xfrm flipH="1">
                  <a:off x="4182329" y="4594906"/>
                  <a:ext cx="451943" cy="378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665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1586B34-EB4E-4059-85F3-46289E4E02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82329" y="4594906"/>
                  <a:ext cx="451943" cy="3783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387AC11-C503-4908-8C74-9926868DF0CD}"/>
                    </a:ext>
                  </a:extLst>
                </p:cNvPr>
                <p:cNvSpPr txBox="1"/>
                <p:nvPr/>
              </p:nvSpPr>
              <p:spPr>
                <a:xfrm flipH="1">
                  <a:off x="4191214" y="2252703"/>
                  <a:ext cx="397546" cy="378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665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387AC11-C503-4908-8C74-9926868DF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91214" y="2252703"/>
                  <a:ext cx="397546" cy="37835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F4A15803-1F49-44F0-B14E-E4F81DB3548C}"/>
                    </a:ext>
                  </a:extLst>
                </p:cNvPr>
                <p:cNvSpPr txBox="1"/>
                <p:nvPr/>
              </p:nvSpPr>
              <p:spPr>
                <a:xfrm flipH="1">
                  <a:off x="7291058" y="4623979"/>
                  <a:ext cx="451943" cy="378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665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F4A15803-1F49-44F0-B14E-E4F81DB354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91058" y="4623979"/>
                  <a:ext cx="451943" cy="37835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C1650BAD-7221-44E8-8A36-448648204FFB}"/>
                    </a:ext>
                  </a:extLst>
                </p:cNvPr>
                <p:cNvSpPr txBox="1"/>
                <p:nvPr/>
              </p:nvSpPr>
              <p:spPr>
                <a:xfrm flipH="1">
                  <a:off x="10327181" y="4623014"/>
                  <a:ext cx="451943" cy="378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665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C1650BAD-7221-44E8-8A36-448648204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327181" y="4623014"/>
                  <a:ext cx="451943" cy="37835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5947C7E-5077-415B-957E-347F30F8BFBC}"/>
                    </a:ext>
                  </a:extLst>
                </p:cNvPr>
                <p:cNvSpPr txBox="1"/>
                <p:nvPr/>
              </p:nvSpPr>
              <p:spPr>
                <a:xfrm flipH="1">
                  <a:off x="10247286" y="2254177"/>
                  <a:ext cx="397546" cy="378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665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5947C7E-5077-415B-957E-347F30F8B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247286" y="2254177"/>
                  <a:ext cx="397546" cy="37835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5203641-7534-4E3D-91B0-B0438DEFD0DF}"/>
                </a:ext>
              </a:extLst>
            </p:cNvPr>
            <p:cNvCxnSpPr>
              <a:cxnSpLocks/>
              <a:stCxn id="7" idx="4"/>
              <a:endCxn id="5" idx="0"/>
            </p:cNvCxnSpPr>
            <p:nvPr/>
          </p:nvCxnSpPr>
          <p:spPr>
            <a:xfrm flipH="1">
              <a:off x="1784407" y="3236650"/>
              <a:ext cx="2404" cy="875453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E23EC8A-9CEA-4A4A-A546-54772923A6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058" y="3209790"/>
              <a:ext cx="2404" cy="875453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6CA52C6-F3A3-4095-A804-EABF0E091DAA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381617" y="2660474"/>
              <a:ext cx="103075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DE912D-510A-4B0C-8556-8DC85074DED3}"/>
                </a:ext>
              </a:extLst>
            </p:cNvPr>
            <p:cNvCxnSpPr>
              <a:cxnSpLocks/>
            </p:cNvCxnSpPr>
            <p:nvPr/>
          </p:nvCxnSpPr>
          <p:spPr>
            <a:xfrm>
              <a:off x="2379213" y="4697057"/>
              <a:ext cx="968352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ACCA44D-DC47-4A3F-9C2B-2326CACD65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3747" y="3247002"/>
              <a:ext cx="2404" cy="875453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F517DCE-93DA-40CF-9BF8-966393706921}"/>
                </a:ext>
              </a:extLst>
            </p:cNvPr>
            <p:cNvCxnSpPr>
              <a:cxnSpLocks/>
              <a:stCxn id="70" idx="4"/>
              <a:endCxn id="68" idx="0"/>
            </p:cNvCxnSpPr>
            <p:nvPr/>
          </p:nvCxnSpPr>
          <p:spPr>
            <a:xfrm>
              <a:off x="10082082" y="3240308"/>
              <a:ext cx="5125" cy="881923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3F29CBC-52F0-4ECF-A86C-85651FDB151C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 flipV="1">
              <a:off x="8446567" y="2664131"/>
              <a:ext cx="1040708" cy="6695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A77B342-076E-4059-AD5F-67258EF685EF}"/>
                </a:ext>
              </a:extLst>
            </p:cNvPr>
            <p:cNvCxnSpPr>
              <a:cxnSpLocks/>
              <a:stCxn id="67" idx="6"/>
              <a:endCxn id="68" idx="2"/>
            </p:cNvCxnSpPr>
            <p:nvPr/>
          </p:nvCxnSpPr>
          <p:spPr>
            <a:xfrm>
              <a:off x="8461903" y="4689753"/>
              <a:ext cx="1030498" cy="8653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D4E9B81-CEBE-4BF6-AE15-C8EB0CDFC500}"/>
                    </a:ext>
                  </a:extLst>
                </p:cNvPr>
                <p:cNvSpPr txBox="1"/>
                <p:nvPr/>
              </p:nvSpPr>
              <p:spPr>
                <a:xfrm flipH="1">
                  <a:off x="1246657" y="1712004"/>
                  <a:ext cx="1000604" cy="379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665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65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sz="2665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65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665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D4E9B81-CEBE-4BF6-AE15-C8EB0CDFC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246657" y="1712004"/>
                  <a:ext cx="1000604" cy="37903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9D1AD30-6BA6-48CE-9FD5-4348A076AB78}"/>
                    </a:ext>
                  </a:extLst>
                </p:cNvPr>
                <p:cNvSpPr txBox="1"/>
                <p:nvPr/>
              </p:nvSpPr>
              <p:spPr>
                <a:xfrm flipH="1">
                  <a:off x="1253640" y="5278745"/>
                  <a:ext cx="1000604" cy="378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sz="2665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65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665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9D1AD30-6BA6-48CE-9FD5-4348A076AB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253640" y="5278745"/>
                  <a:ext cx="1000604" cy="37835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0D4B6FB4-705A-435A-B773-C9A926B45A8F}"/>
                    </a:ext>
                  </a:extLst>
                </p:cNvPr>
                <p:cNvSpPr txBox="1"/>
                <p:nvPr/>
              </p:nvSpPr>
              <p:spPr>
                <a:xfrm flipH="1">
                  <a:off x="3421041" y="5229753"/>
                  <a:ext cx="1000604" cy="378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665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0D4B6FB4-705A-435A-B773-C9A926B45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21041" y="5229753"/>
                  <a:ext cx="1000604" cy="37835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03A445A3-D863-4316-8CFD-503E92D91417}"/>
                    </a:ext>
                  </a:extLst>
                </p:cNvPr>
                <p:cNvSpPr txBox="1"/>
                <p:nvPr/>
              </p:nvSpPr>
              <p:spPr>
                <a:xfrm flipH="1">
                  <a:off x="3512197" y="1722236"/>
                  <a:ext cx="1000604" cy="379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665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65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665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03A445A3-D863-4316-8CFD-503E92D91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12197" y="1722236"/>
                  <a:ext cx="1000604" cy="37903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065DF9A-6193-4943-95BC-6DA6A8109CEE}"/>
                  </a:ext>
                </a:extLst>
              </p:cNvPr>
              <p:cNvSpPr txBox="1"/>
              <p:nvPr/>
            </p:nvSpPr>
            <p:spPr>
              <a:xfrm>
                <a:off x="2542510" y="6214426"/>
                <a:ext cx="619144" cy="639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54" dirty="0"/>
                  <a:t>(</a:t>
                </a:r>
                <a14:m>
                  <m:oMath xmlns:m="http://schemas.openxmlformats.org/officeDocument/2006/math">
                    <m:r>
                      <a:rPr lang="en-US" sz="3554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554" dirty="0"/>
                  <a:t>)</a:t>
                </a: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065DF9A-6193-4943-95BC-6DA6A8109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510" y="6214426"/>
                <a:ext cx="619144" cy="639278"/>
              </a:xfrm>
              <a:prstGeom prst="rect">
                <a:avLst/>
              </a:prstGeom>
              <a:blipFill>
                <a:blip r:embed="rId16"/>
                <a:stretch>
                  <a:fillRect l="-29412" t="-13333" r="-27451" b="-3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BC6B6B1-EF8C-41F4-8761-E5F949D349FC}"/>
                  </a:ext>
                </a:extLst>
              </p:cNvPr>
              <p:cNvSpPr txBox="1"/>
              <p:nvPr/>
            </p:nvSpPr>
            <p:spPr>
              <a:xfrm>
                <a:off x="10235451" y="6183630"/>
                <a:ext cx="763414" cy="639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54" dirty="0"/>
                  <a:t>(</a:t>
                </a:r>
                <a14:m>
                  <m:oMath xmlns:m="http://schemas.openxmlformats.org/officeDocument/2006/math">
                    <m:r>
                      <a:rPr lang="en-US" sz="3554" i="1" dirty="0">
                        <a:latin typeface="Cambria Math" panose="02040503050406030204" pitchFamily="18" charset="0"/>
                      </a:rPr>
                      <m:t>𝑖𝑖</m:t>
                    </m:r>
                  </m:oMath>
                </a14:m>
                <a:r>
                  <a:rPr lang="en-US" sz="3554" dirty="0"/>
                  <a:t>)</a:t>
                </a: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BC6B6B1-EF8C-41F4-8761-E5F949D34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451" y="6183630"/>
                <a:ext cx="763414" cy="639278"/>
              </a:xfrm>
              <a:prstGeom prst="rect">
                <a:avLst/>
              </a:prstGeom>
              <a:blipFill>
                <a:blip r:embed="rId17"/>
                <a:stretch>
                  <a:fillRect l="-24000" t="-13333" r="-22400" b="-3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E5AC64B-4B64-4DEA-AC6A-595690BE0061}"/>
                  </a:ext>
                </a:extLst>
              </p:cNvPr>
              <p:cNvSpPr txBox="1"/>
              <p:nvPr/>
            </p:nvSpPr>
            <p:spPr>
              <a:xfrm flipH="1">
                <a:off x="8574130" y="658285"/>
                <a:ext cx="1269410" cy="503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665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65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665" i="1">
                          <a:latin typeface="Cambria Math" panose="02040503050406030204" pitchFamily="18" charset="0"/>
                        </a:rPr>
                        <m:t>∩</m:t>
                      </m:r>
                      <m:acc>
                        <m:accPr>
                          <m:chr m:val="̅"/>
                          <m:ctrlPr>
                            <a:rPr lang="en-US" sz="2665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65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665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E5AC64B-4B64-4DEA-AC6A-595690BE0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574130" y="658285"/>
                <a:ext cx="1269410" cy="50334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A63DCA9-A3FA-402F-A9F0-17D2AC84948B}"/>
                  </a:ext>
                </a:extLst>
              </p:cNvPr>
              <p:cNvSpPr txBox="1"/>
              <p:nvPr/>
            </p:nvSpPr>
            <p:spPr>
              <a:xfrm flipH="1">
                <a:off x="8582989" y="5394790"/>
                <a:ext cx="1269410" cy="50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5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665" i="1">
                          <a:latin typeface="Cambria Math" panose="02040503050406030204" pitchFamily="18" charset="0"/>
                        </a:rPr>
                        <m:t>∩</m:t>
                      </m:r>
                      <m:acc>
                        <m:accPr>
                          <m:chr m:val="̅"/>
                          <m:ctrlPr>
                            <a:rPr lang="en-US" sz="2665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65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665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A63DCA9-A3FA-402F-A9F0-17D2AC849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582989" y="5394790"/>
                <a:ext cx="1269410" cy="50244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22B54C9-3291-4EBF-8445-55271ADFAB4F}"/>
                  </a:ext>
                </a:extLst>
              </p:cNvPr>
              <p:cNvSpPr txBox="1"/>
              <p:nvPr/>
            </p:nvSpPr>
            <p:spPr>
              <a:xfrm flipH="1">
                <a:off x="11332649" y="5329731"/>
                <a:ext cx="1269410" cy="50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5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665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2665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665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22B54C9-3291-4EBF-8445-55271ADFA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332649" y="5329731"/>
                <a:ext cx="1269410" cy="50244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940B51B-359B-43D5-B723-0E5CEE3DDA22}"/>
                  </a:ext>
                </a:extLst>
              </p:cNvPr>
              <p:cNvSpPr txBox="1"/>
              <p:nvPr/>
            </p:nvSpPr>
            <p:spPr>
              <a:xfrm flipH="1">
                <a:off x="11448293" y="671872"/>
                <a:ext cx="1269410" cy="503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665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65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665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2665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665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940B51B-359B-43D5-B723-0E5CEE3DD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448293" y="671872"/>
                <a:ext cx="1269410" cy="50334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57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sbaswana</dc:creator>
  <cp:lastModifiedBy>sbaswana</cp:lastModifiedBy>
  <cp:revision>54</cp:revision>
  <dcterms:created xsi:type="dcterms:W3CDTF">2019-11-25T11:52:47Z</dcterms:created>
  <dcterms:modified xsi:type="dcterms:W3CDTF">2020-07-07T10:57:31Z</dcterms:modified>
</cp:coreProperties>
</file>