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5" r:id="rId2"/>
  </p:sldIdLst>
  <p:sldSz cx="6400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8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004" y="132"/>
      </p:cViewPr>
      <p:guideLst>
        <p:guide orient="horz" pos="1658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39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8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9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40783"/>
            <a:ext cx="138017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40783"/>
            <a:ext cx="4060508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0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4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57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00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8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69085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338070"/>
            <a:ext cx="2707838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85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70"/>
            <a:ext cx="2721174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0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0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21598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9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21598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5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0B1A-429E-4F26-8C86-30F3ED5C8C80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D3A55-A657-422F-A58F-46523CD51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4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F5D50C-A573-4CC2-82CC-2FDC97D48904}"/>
                  </a:ext>
                </a:extLst>
              </p:cNvPr>
              <p:cNvSpPr txBox="1"/>
              <p:nvPr/>
            </p:nvSpPr>
            <p:spPr>
              <a:xfrm flipH="1">
                <a:off x="77088" y="3710501"/>
                <a:ext cx="571260" cy="639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54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554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F5D50C-A573-4CC2-82CC-2FDC97D48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7088" y="3710501"/>
                <a:ext cx="571260" cy="6392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A11C9E1-71CF-42C0-8FAB-E3FA6FFC2EF1}"/>
              </a:ext>
            </a:extLst>
          </p:cNvPr>
          <p:cNvGrpSpPr/>
          <p:nvPr/>
        </p:nvGrpSpPr>
        <p:grpSpPr>
          <a:xfrm>
            <a:off x="157816" y="83127"/>
            <a:ext cx="6043479" cy="5994891"/>
            <a:chOff x="157816" y="157190"/>
            <a:chExt cx="5677533" cy="59208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5C2777-84E6-4031-A8A1-F6D5C15ECA99}"/>
                </a:ext>
              </a:extLst>
            </p:cNvPr>
            <p:cNvSpPr/>
            <p:nvPr/>
          </p:nvSpPr>
          <p:spPr>
            <a:xfrm>
              <a:off x="2928994" y="542529"/>
              <a:ext cx="2906354" cy="5535487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2939C4-B8DF-402F-AE5E-687E799F4278}"/>
                </a:ext>
              </a:extLst>
            </p:cNvPr>
            <p:cNvSpPr/>
            <p:nvPr/>
          </p:nvSpPr>
          <p:spPr>
            <a:xfrm>
              <a:off x="443439" y="3253831"/>
              <a:ext cx="5391910" cy="2824187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9C85981-924C-4A26-BA36-36DFB6220323}"/>
                </a:ext>
              </a:extLst>
            </p:cNvPr>
            <p:cNvSpPr/>
            <p:nvPr/>
          </p:nvSpPr>
          <p:spPr>
            <a:xfrm>
              <a:off x="875465" y="3849573"/>
              <a:ext cx="1503679" cy="151045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81EE49D-C2C1-451C-A483-C0B8BDEC9F5E}"/>
                </a:ext>
              </a:extLst>
            </p:cNvPr>
            <p:cNvSpPr/>
            <p:nvPr/>
          </p:nvSpPr>
          <p:spPr>
            <a:xfrm>
              <a:off x="3603149" y="3814368"/>
              <a:ext cx="1503679" cy="151045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734E28-BE87-440C-8A2D-DDB5E7F5834D}"/>
                </a:ext>
              </a:extLst>
            </p:cNvPr>
            <p:cNvSpPr/>
            <p:nvPr/>
          </p:nvSpPr>
          <p:spPr>
            <a:xfrm>
              <a:off x="878504" y="1191611"/>
              <a:ext cx="1503679" cy="151045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97ACA6-3481-4186-858C-8D48100D5919}"/>
                </a:ext>
              </a:extLst>
            </p:cNvPr>
            <p:cNvSpPr/>
            <p:nvPr/>
          </p:nvSpPr>
          <p:spPr>
            <a:xfrm>
              <a:off x="3708889" y="1182837"/>
              <a:ext cx="1503679" cy="151045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01B449-D1E2-4229-A383-3BD5E5430F0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89" y="3253824"/>
              <a:ext cx="541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DB30E1C-6A21-4E8E-8DEF-28CAF3926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993" y="542531"/>
              <a:ext cx="0" cy="55354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9608FEC-4FC6-4E68-B2E9-EAF4E4ADAEE4}"/>
                    </a:ext>
                  </a:extLst>
                </p:cNvPr>
                <p:cNvSpPr txBox="1"/>
                <p:nvPr/>
              </p:nvSpPr>
              <p:spPr>
                <a:xfrm flipH="1">
                  <a:off x="3291175" y="157190"/>
                  <a:ext cx="571260" cy="639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554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3554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9608FEC-4FC6-4E68-B2E9-EAF4E4ADAE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291175" y="157190"/>
                  <a:ext cx="571260" cy="6392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127923-0BA4-4850-ACC8-FEDACF7BBA9B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2161974" y="2480866"/>
              <a:ext cx="1661383" cy="1554703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E1E040-4BD9-4E74-B331-4036576C7F36}"/>
                </a:ext>
              </a:extLst>
            </p:cNvPr>
            <p:cNvSpPr/>
            <p:nvPr/>
          </p:nvSpPr>
          <p:spPr>
            <a:xfrm>
              <a:off x="4712694" y="1891264"/>
              <a:ext cx="155040" cy="16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8D3C97-CCCA-4D3D-9EA0-3D0142A652A1}"/>
                </a:ext>
              </a:extLst>
            </p:cNvPr>
            <p:cNvSpPr/>
            <p:nvPr/>
          </p:nvSpPr>
          <p:spPr>
            <a:xfrm>
              <a:off x="4275357" y="2360188"/>
              <a:ext cx="155040" cy="16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B049039-74FF-4709-9E11-B76F2DA633F3}"/>
                </a:ext>
              </a:extLst>
            </p:cNvPr>
            <p:cNvSpPr/>
            <p:nvPr/>
          </p:nvSpPr>
          <p:spPr>
            <a:xfrm>
              <a:off x="1101553" y="4522245"/>
              <a:ext cx="155040" cy="16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1089ED7-E6B7-4DE5-9AC4-02211F4018B6}"/>
                </a:ext>
              </a:extLst>
            </p:cNvPr>
            <p:cNvSpPr/>
            <p:nvPr/>
          </p:nvSpPr>
          <p:spPr>
            <a:xfrm>
              <a:off x="1827380" y="5067034"/>
              <a:ext cx="155040" cy="16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4D4867-CFC0-4685-BA9D-FCAFD84B3B4A}"/>
                </a:ext>
              </a:extLst>
            </p:cNvPr>
            <p:cNvSpPr/>
            <p:nvPr/>
          </p:nvSpPr>
          <p:spPr>
            <a:xfrm>
              <a:off x="4008101" y="4991428"/>
              <a:ext cx="155040" cy="16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F646BBC-511F-4F83-BE51-857C94AE2432}"/>
                </a:ext>
              </a:extLst>
            </p:cNvPr>
            <p:cNvSpPr/>
            <p:nvPr/>
          </p:nvSpPr>
          <p:spPr>
            <a:xfrm>
              <a:off x="4880906" y="4487039"/>
              <a:ext cx="155040" cy="16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DF32B5-7B5B-4DC7-A380-B36BE4C221D2}"/>
                </a:ext>
              </a:extLst>
            </p:cNvPr>
            <p:cNvSpPr/>
            <p:nvPr/>
          </p:nvSpPr>
          <p:spPr>
            <a:xfrm>
              <a:off x="4270986" y="3932068"/>
              <a:ext cx="155040" cy="16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1899720-8932-42FB-B675-F0FFAB1C9C0A}"/>
                </a:ext>
              </a:extLst>
            </p:cNvPr>
            <p:cNvSpPr/>
            <p:nvPr/>
          </p:nvSpPr>
          <p:spPr>
            <a:xfrm>
              <a:off x="1510154" y="4011200"/>
              <a:ext cx="155040" cy="16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D415D96-E815-4B52-871A-C300320F4CDE}"/>
                </a:ext>
              </a:extLst>
            </p:cNvPr>
            <p:cNvSpPr/>
            <p:nvPr/>
          </p:nvSpPr>
          <p:spPr>
            <a:xfrm>
              <a:off x="4490575" y="4994589"/>
              <a:ext cx="155040" cy="16510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3DED02-8E8E-4748-92D2-5B7E48092396}"/>
                </a:ext>
              </a:extLst>
            </p:cNvPr>
            <p:cNvSpPr/>
            <p:nvPr/>
          </p:nvSpPr>
          <p:spPr>
            <a:xfrm>
              <a:off x="1605012" y="4522245"/>
              <a:ext cx="155040" cy="1651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BAF798-A7E2-4861-989E-FB2C3E38A3C4}"/>
                </a:ext>
              </a:extLst>
            </p:cNvPr>
            <p:cNvSpPr/>
            <p:nvPr/>
          </p:nvSpPr>
          <p:spPr>
            <a:xfrm>
              <a:off x="1449777" y="4943099"/>
              <a:ext cx="155040" cy="1651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532A56-DE64-4429-8B44-1CC9E9E9ECE7}"/>
                </a:ext>
              </a:extLst>
            </p:cNvPr>
            <p:cNvSpPr/>
            <p:nvPr/>
          </p:nvSpPr>
          <p:spPr>
            <a:xfrm>
              <a:off x="1965974" y="4722005"/>
              <a:ext cx="155040" cy="1651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780C95E-4A1E-49E9-91EE-5EF9F1391F41}"/>
                </a:ext>
              </a:extLst>
            </p:cNvPr>
            <p:cNvSpPr/>
            <p:nvPr/>
          </p:nvSpPr>
          <p:spPr>
            <a:xfrm>
              <a:off x="1878073" y="4107214"/>
              <a:ext cx="155040" cy="1651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AB42560-333A-49E1-8BA6-C9FF8B00CD1C}"/>
                </a:ext>
              </a:extLst>
            </p:cNvPr>
            <p:cNvSpPr/>
            <p:nvPr/>
          </p:nvSpPr>
          <p:spPr>
            <a:xfrm>
              <a:off x="3909150" y="4561020"/>
              <a:ext cx="155040" cy="1651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D887DB-3E3D-4673-B5CC-1A99C93410C4}"/>
                </a:ext>
              </a:extLst>
            </p:cNvPr>
            <p:cNvSpPr/>
            <p:nvPr/>
          </p:nvSpPr>
          <p:spPr>
            <a:xfrm>
              <a:off x="4460882" y="4574599"/>
              <a:ext cx="155040" cy="1651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1462B6-797E-4989-B7F5-06611C6520FD}"/>
                </a:ext>
              </a:extLst>
            </p:cNvPr>
            <p:cNvSpPr/>
            <p:nvPr/>
          </p:nvSpPr>
          <p:spPr>
            <a:xfrm>
              <a:off x="4653516" y="4157619"/>
              <a:ext cx="155040" cy="1651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D846E07-8978-4004-9BE6-CBEDAA7A8922}"/>
                </a:ext>
              </a:extLst>
            </p:cNvPr>
            <p:cNvSpPr/>
            <p:nvPr/>
          </p:nvSpPr>
          <p:spPr>
            <a:xfrm>
              <a:off x="4632944" y="2227904"/>
              <a:ext cx="155040" cy="1651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749F1DD-31E0-4FC7-96A5-2671AF38F828}"/>
                </a:ext>
              </a:extLst>
            </p:cNvPr>
            <p:cNvSpPr/>
            <p:nvPr/>
          </p:nvSpPr>
          <p:spPr>
            <a:xfrm>
              <a:off x="3961535" y="1520017"/>
              <a:ext cx="155040" cy="1651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DB27FC3-67BB-4C1B-B0CF-0D3335404345}"/>
                </a:ext>
              </a:extLst>
            </p:cNvPr>
            <p:cNvSpPr/>
            <p:nvPr/>
          </p:nvSpPr>
          <p:spPr>
            <a:xfrm>
              <a:off x="4423486" y="1393955"/>
              <a:ext cx="155040" cy="1651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9C6F4A2-C7F7-4D3A-BAA1-A8DF7B0919EF}"/>
                </a:ext>
              </a:extLst>
            </p:cNvPr>
            <p:cNvSpPr/>
            <p:nvPr/>
          </p:nvSpPr>
          <p:spPr>
            <a:xfrm>
              <a:off x="3954057" y="2105722"/>
              <a:ext cx="155040" cy="1651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E49B09B-FE27-4EB5-8125-72D15CB2F1A0}"/>
                </a:ext>
              </a:extLst>
            </p:cNvPr>
            <p:cNvSpPr/>
            <p:nvPr/>
          </p:nvSpPr>
          <p:spPr>
            <a:xfrm>
              <a:off x="4281354" y="1886566"/>
              <a:ext cx="155040" cy="1651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526C5A8-78D0-4975-9E73-660BF15ABB8E}"/>
                </a:ext>
              </a:extLst>
            </p:cNvPr>
            <p:cNvSpPr/>
            <p:nvPr/>
          </p:nvSpPr>
          <p:spPr>
            <a:xfrm>
              <a:off x="4050129" y="4263265"/>
              <a:ext cx="155040" cy="1651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67EA955-D96C-4A79-978A-AABC0EBC6947}"/>
                </a:ext>
              </a:extLst>
            </p:cNvPr>
            <p:cNvSpPr/>
            <p:nvPr/>
          </p:nvSpPr>
          <p:spPr>
            <a:xfrm>
              <a:off x="1851885" y="2311294"/>
              <a:ext cx="155040" cy="1651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2FEF465-1E26-4694-838F-84F60F0732B0}"/>
                </a:ext>
              </a:extLst>
            </p:cNvPr>
            <p:cNvSpPr/>
            <p:nvPr/>
          </p:nvSpPr>
          <p:spPr>
            <a:xfrm>
              <a:off x="1180474" y="1603408"/>
              <a:ext cx="155040" cy="1651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CEB301F-8D42-446B-984D-DBF23F8886CE}"/>
                </a:ext>
              </a:extLst>
            </p:cNvPr>
            <p:cNvSpPr/>
            <p:nvPr/>
          </p:nvSpPr>
          <p:spPr>
            <a:xfrm>
              <a:off x="1642426" y="1477344"/>
              <a:ext cx="155040" cy="1651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5402059-7741-46F5-B1F0-94BCE0D0D056}"/>
                </a:ext>
              </a:extLst>
            </p:cNvPr>
            <p:cNvSpPr/>
            <p:nvPr/>
          </p:nvSpPr>
          <p:spPr>
            <a:xfrm>
              <a:off x="1461003" y="2429596"/>
              <a:ext cx="155040" cy="1651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43464FA-1DBD-49F2-8313-83476F42CFF5}"/>
                </a:ext>
              </a:extLst>
            </p:cNvPr>
            <p:cNvSpPr/>
            <p:nvPr/>
          </p:nvSpPr>
          <p:spPr>
            <a:xfrm>
              <a:off x="1474095" y="1884622"/>
              <a:ext cx="155040" cy="1651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F662938-D156-4305-8ADA-CFFE80C444C1}"/>
                </a:ext>
              </a:extLst>
            </p:cNvPr>
            <p:cNvSpPr/>
            <p:nvPr/>
          </p:nvSpPr>
          <p:spPr>
            <a:xfrm>
              <a:off x="1879938" y="1770194"/>
              <a:ext cx="155040" cy="1651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37E7973-E3C5-4748-9CEA-28BF38D66DD1}"/>
                </a:ext>
              </a:extLst>
            </p:cNvPr>
            <p:cNvSpPr/>
            <p:nvPr/>
          </p:nvSpPr>
          <p:spPr>
            <a:xfrm>
              <a:off x="1174855" y="2121234"/>
              <a:ext cx="155040" cy="1651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05824E3-15F8-44DD-9CE3-EBACE901D84C}"/>
                </a:ext>
              </a:extLst>
            </p:cNvPr>
            <p:cNvSpPr/>
            <p:nvPr/>
          </p:nvSpPr>
          <p:spPr>
            <a:xfrm>
              <a:off x="2063215" y="2064987"/>
              <a:ext cx="155040" cy="1651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75BABE53-360F-408A-82B4-E317BC044EE1}"/>
                </a:ext>
              </a:extLst>
            </p:cNvPr>
            <p:cNvSpPr/>
            <p:nvPr/>
          </p:nvSpPr>
          <p:spPr>
            <a:xfrm>
              <a:off x="2933723" y="214827"/>
              <a:ext cx="428180" cy="6271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p:sp>
          <p:nvSpPr>
            <p:cNvPr id="64" name="Arrow: Down 63">
              <a:extLst>
                <a:ext uri="{FF2B5EF4-FFF2-40B4-BE49-F238E27FC236}">
                  <a16:creationId xmlns:a16="http://schemas.microsoft.com/office/drawing/2014/main" id="{115900EA-6AC5-4B9D-87A2-9D51E6635FCA}"/>
                </a:ext>
              </a:extLst>
            </p:cNvPr>
            <p:cNvSpPr/>
            <p:nvPr/>
          </p:nvSpPr>
          <p:spPr>
            <a:xfrm>
              <a:off x="157816" y="3253828"/>
              <a:ext cx="571253" cy="58604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558" tIns="50779" rIns="101558" bIns="50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9B00CFD-9818-4664-8181-51BC21192313}"/>
                    </a:ext>
                  </a:extLst>
                </p:cNvPr>
                <p:cNvSpPr txBox="1"/>
                <p:nvPr/>
              </p:nvSpPr>
              <p:spPr>
                <a:xfrm flipH="1">
                  <a:off x="899162" y="4530225"/>
                  <a:ext cx="571260" cy="502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19B00CFD-9818-4664-8181-51BC21192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99162" y="4530225"/>
                  <a:ext cx="571260" cy="5024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1586B34-EB4E-4059-85F3-46289E4E02FC}"/>
                    </a:ext>
                  </a:extLst>
                </p:cNvPr>
                <p:cNvSpPr txBox="1"/>
                <p:nvPr/>
              </p:nvSpPr>
              <p:spPr>
                <a:xfrm flipH="1">
                  <a:off x="4658293" y="4482412"/>
                  <a:ext cx="571260" cy="502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1586B34-EB4E-4059-85F3-46289E4E0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58293" y="4482412"/>
                  <a:ext cx="571260" cy="50244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387AC11-C503-4908-8C74-9926868DF0CD}"/>
                    </a:ext>
                  </a:extLst>
                </p:cNvPr>
                <p:cNvSpPr txBox="1"/>
                <p:nvPr/>
              </p:nvSpPr>
              <p:spPr>
                <a:xfrm flipH="1">
                  <a:off x="4669523" y="1412353"/>
                  <a:ext cx="502502" cy="502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387AC11-C503-4908-8C74-9926868DF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69523" y="1412353"/>
                  <a:ext cx="502502" cy="50244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5203641-7534-4E3D-91B0-B0438DEFD0DF}"/>
                </a:ext>
              </a:extLst>
            </p:cNvPr>
            <p:cNvCxnSpPr>
              <a:cxnSpLocks/>
              <a:stCxn id="7" idx="4"/>
              <a:endCxn id="5" idx="0"/>
            </p:cNvCxnSpPr>
            <p:nvPr/>
          </p:nvCxnSpPr>
          <p:spPr>
            <a:xfrm flipH="1">
              <a:off x="1627305" y="2702068"/>
              <a:ext cx="3039" cy="1147507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6CA52C6-F3A3-4095-A804-EABF0E091DAA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2382182" y="1946836"/>
              <a:ext cx="1302877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D4E9B81-CEBE-4BF6-AE15-C8EB0CDFC500}"/>
                    </a:ext>
                  </a:extLst>
                </p:cNvPr>
                <p:cNvSpPr txBox="1"/>
                <p:nvPr/>
              </p:nvSpPr>
              <p:spPr>
                <a:xfrm flipH="1">
                  <a:off x="947579" y="703626"/>
                  <a:ext cx="1264772" cy="503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66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65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sz="266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65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665" dirty="0"/>
                </a:p>
              </p:txBody>
            </p:sp>
          </mc:Choice>
          <mc:Fallback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D4E9B81-CEBE-4BF6-AE15-C8EB0CDFC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7579" y="703626"/>
                  <a:ext cx="1264772" cy="5033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9D1AD30-6BA6-48CE-9FD5-4348A076AB78}"/>
                    </a:ext>
                  </a:extLst>
                </p:cNvPr>
                <p:cNvSpPr txBox="1"/>
                <p:nvPr/>
              </p:nvSpPr>
              <p:spPr>
                <a:xfrm flipH="1">
                  <a:off x="956407" y="5378759"/>
                  <a:ext cx="1264772" cy="502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sz="266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65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665" dirty="0"/>
                </a:p>
              </p:txBody>
            </p:sp>
          </mc:Choice>
          <mc:Fallback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9D1AD30-6BA6-48CE-9FD5-4348A076AB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56407" y="5378759"/>
                  <a:ext cx="1264772" cy="5024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0D4B6FB4-705A-435A-B773-C9A926B45A8F}"/>
                    </a:ext>
                  </a:extLst>
                </p:cNvPr>
                <p:cNvSpPr txBox="1"/>
                <p:nvPr/>
              </p:nvSpPr>
              <p:spPr>
                <a:xfrm flipH="1">
                  <a:off x="3696019" y="5314543"/>
                  <a:ext cx="1264772" cy="502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0D4B6FB4-705A-435A-B773-C9A926B45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96019" y="5314543"/>
                  <a:ext cx="1264772" cy="50244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03A445A3-D863-4316-8CFD-503E92D91417}"/>
                    </a:ext>
                  </a:extLst>
                </p:cNvPr>
                <p:cNvSpPr txBox="1"/>
                <p:nvPr/>
              </p:nvSpPr>
              <p:spPr>
                <a:xfrm flipH="1">
                  <a:off x="3811241" y="717037"/>
                  <a:ext cx="1264772" cy="503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66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65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665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665" dirty="0"/>
                </a:p>
              </p:txBody>
            </p:sp>
          </mc:Choice>
          <mc:Fallback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03A445A3-D863-4316-8CFD-503E92D91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811241" y="717037"/>
                  <a:ext cx="1264772" cy="5033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337859A-891E-41CE-9532-4C13A81CC629}"/>
                    </a:ext>
                  </a:extLst>
                </p:cNvPr>
                <p:cNvSpPr txBox="1"/>
                <p:nvPr/>
              </p:nvSpPr>
              <p:spPr>
                <a:xfrm>
                  <a:off x="1131506" y="2740052"/>
                  <a:ext cx="525337" cy="570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10" i="1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311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337859A-891E-41CE-9532-4C13A81CC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506" y="2740052"/>
                  <a:ext cx="525337" cy="57092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30A40BB-BCED-4C54-8160-B4519237A71B}"/>
                    </a:ext>
                  </a:extLst>
                </p:cNvPr>
                <p:cNvSpPr txBox="1"/>
                <p:nvPr/>
              </p:nvSpPr>
              <p:spPr>
                <a:xfrm>
                  <a:off x="2157247" y="2753081"/>
                  <a:ext cx="528543" cy="570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10" i="1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3110" dirty="0"/>
                </a:p>
              </p:txBody>
            </p:sp>
          </mc:Choice>
          <mc:Fallback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30A40BB-BCED-4C54-8160-B4519237A7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247" y="2753081"/>
                  <a:ext cx="528543" cy="57092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8F91427-6CBB-4B0D-9541-68795B72AC0E}"/>
                    </a:ext>
                  </a:extLst>
                </p:cNvPr>
                <p:cNvSpPr txBox="1"/>
                <p:nvPr/>
              </p:nvSpPr>
              <p:spPr>
                <a:xfrm>
                  <a:off x="2345289" y="1385067"/>
                  <a:ext cx="495136" cy="5709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10" i="1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3110" dirty="0"/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8F91427-6CBB-4B0D-9541-68795B72A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289" y="1385067"/>
                  <a:ext cx="495136" cy="57092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077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sbaswana</dc:creator>
  <cp:lastModifiedBy>sbaswana</cp:lastModifiedBy>
  <cp:revision>54</cp:revision>
  <dcterms:created xsi:type="dcterms:W3CDTF">2019-11-25T11:52:47Z</dcterms:created>
  <dcterms:modified xsi:type="dcterms:W3CDTF">2020-07-07T08:50:02Z</dcterms:modified>
</cp:coreProperties>
</file>