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0" r:id="rId3"/>
    <p:sldId id="271" r:id="rId4"/>
    <p:sldId id="274" r:id="rId5"/>
  </p:sldIdLst>
  <p:sldSz cx="13541375" cy="5605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2" userDrawn="1">
          <p15:clr>
            <a:srgbClr val="A4A3A4"/>
          </p15:clr>
        </p15:guide>
        <p15:guide id="2" pos="42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192"/>
      </p:cViewPr>
      <p:guideLst>
        <p:guide orient="horz" pos="1452"/>
        <p:guide pos="42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2672" y="917376"/>
            <a:ext cx="10156031" cy="1951532"/>
          </a:xfrm>
        </p:spPr>
        <p:txBody>
          <a:bodyPr anchor="b"/>
          <a:lstStyle>
            <a:lvl1pPr algn="ctr">
              <a:defRPr sz="4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672" y="2944166"/>
            <a:ext cx="10156031" cy="1353356"/>
          </a:xfrm>
        </p:spPr>
        <p:txBody>
          <a:bodyPr/>
          <a:lstStyle>
            <a:lvl1pPr marL="0" indent="0" algn="ctr">
              <a:buNone/>
              <a:defRPr sz="1962"/>
            </a:lvl1pPr>
            <a:lvl2pPr marL="373715" indent="0" algn="ctr">
              <a:buNone/>
              <a:defRPr sz="1635"/>
            </a:lvl2pPr>
            <a:lvl3pPr marL="747431" indent="0" algn="ctr">
              <a:buNone/>
              <a:defRPr sz="1471"/>
            </a:lvl3pPr>
            <a:lvl4pPr marL="1121146" indent="0" algn="ctr">
              <a:buNone/>
              <a:defRPr sz="1308"/>
            </a:lvl4pPr>
            <a:lvl5pPr marL="1494861" indent="0" algn="ctr">
              <a:buNone/>
              <a:defRPr sz="1308"/>
            </a:lvl5pPr>
            <a:lvl6pPr marL="1868576" indent="0" algn="ctr">
              <a:buNone/>
              <a:defRPr sz="1308"/>
            </a:lvl6pPr>
            <a:lvl7pPr marL="2242292" indent="0" algn="ctr">
              <a:buNone/>
              <a:defRPr sz="1308"/>
            </a:lvl7pPr>
            <a:lvl8pPr marL="2616007" indent="0" algn="ctr">
              <a:buNone/>
              <a:defRPr sz="1308"/>
            </a:lvl8pPr>
            <a:lvl9pPr marL="2989722" indent="0" algn="ctr">
              <a:buNone/>
              <a:defRPr sz="13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8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0546" y="298439"/>
            <a:ext cx="2919859" cy="47503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0969" y="298439"/>
            <a:ext cx="8590310" cy="47503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4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17" y="1397474"/>
            <a:ext cx="11679436" cy="2331716"/>
          </a:xfrm>
        </p:spPr>
        <p:txBody>
          <a:bodyPr anchor="b"/>
          <a:lstStyle>
            <a:lvl1pPr>
              <a:defRPr sz="4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17" y="3751249"/>
            <a:ext cx="11679436" cy="1226195"/>
          </a:xfrm>
        </p:spPr>
        <p:txBody>
          <a:bodyPr/>
          <a:lstStyle>
            <a:lvl1pPr marL="0" indent="0">
              <a:buNone/>
              <a:defRPr sz="1962">
                <a:solidFill>
                  <a:schemeClr val="tx1">
                    <a:tint val="75000"/>
                  </a:schemeClr>
                </a:solidFill>
              </a:defRPr>
            </a:lvl1pPr>
            <a:lvl2pPr marL="373715" indent="0">
              <a:buNone/>
              <a:defRPr sz="1635">
                <a:solidFill>
                  <a:schemeClr val="tx1">
                    <a:tint val="75000"/>
                  </a:schemeClr>
                </a:solidFill>
              </a:defRPr>
            </a:lvl2pPr>
            <a:lvl3pPr marL="747431" indent="0">
              <a:buNone/>
              <a:defRPr sz="1471">
                <a:solidFill>
                  <a:schemeClr val="tx1">
                    <a:tint val="75000"/>
                  </a:schemeClr>
                </a:solidFill>
              </a:defRPr>
            </a:lvl3pPr>
            <a:lvl4pPr marL="1121146" indent="0">
              <a:buNone/>
              <a:defRPr sz="1308">
                <a:solidFill>
                  <a:schemeClr val="tx1">
                    <a:tint val="75000"/>
                  </a:schemeClr>
                </a:solidFill>
              </a:defRPr>
            </a:lvl4pPr>
            <a:lvl5pPr marL="1494861" indent="0">
              <a:buNone/>
              <a:defRPr sz="1308">
                <a:solidFill>
                  <a:schemeClr val="tx1">
                    <a:tint val="75000"/>
                  </a:schemeClr>
                </a:solidFill>
              </a:defRPr>
            </a:lvl5pPr>
            <a:lvl6pPr marL="1868576" indent="0">
              <a:buNone/>
              <a:defRPr sz="1308">
                <a:solidFill>
                  <a:schemeClr val="tx1">
                    <a:tint val="75000"/>
                  </a:schemeClr>
                </a:solidFill>
              </a:defRPr>
            </a:lvl6pPr>
            <a:lvl7pPr marL="2242292" indent="0">
              <a:buNone/>
              <a:defRPr sz="1308">
                <a:solidFill>
                  <a:schemeClr val="tx1">
                    <a:tint val="75000"/>
                  </a:schemeClr>
                </a:solidFill>
              </a:defRPr>
            </a:lvl7pPr>
            <a:lvl8pPr marL="2616007" indent="0">
              <a:buNone/>
              <a:defRPr sz="1308">
                <a:solidFill>
                  <a:schemeClr val="tx1">
                    <a:tint val="75000"/>
                  </a:schemeClr>
                </a:solidFill>
              </a:defRPr>
            </a:lvl8pPr>
            <a:lvl9pPr marL="2989722" indent="0">
              <a:buNone/>
              <a:defRPr sz="13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0970" y="1492195"/>
            <a:ext cx="5755084" cy="35566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5321" y="1492195"/>
            <a:ext cx="5755084" cy="35566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733" y="298439"/>
            <a:ext cx="11679436" cy="10834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734" y="1374117"/>
            <a:ext cx="5728636" cy="673434"/>
          </a:xfrm>
        </p:spPr>
        <p:txBody>
          <a:bodyPr anchor="b"/>
          <a:lstStyle>
            <a:lvl1pPr marL="0" indent="0">
              <a:buNone/>
              <a:defRPr sz="1962" b="1"/>
            </a:lvl1pPr>
            <a:lvl2pPr marL="373715" indent="0">
              <a:buNone/>
              <a:defRPr sz="1635" b="1"/>
            </a:lvl2pPr>
            <a:lvl3pPr marL="747431" indent="0">
              <a:buNone/>
              <a:defRPr sz="1471" b="1"/>
            </a:lvl3pPr>
            <a:lvl4pPr marL="1121146" indent="0">
              <a:buNone/>
              <a:defRPr sz="1308" b="1"/>
            </a:lvl4pPr>
            <a:lvl5pPr marL="1494861" indent="0">
              <a:buNone/>
              <a:defRPr sz="1308" b="1"/>
            </a:lvl5pPr>
            <a:lvl6pPr marL="1868576" indent="0">
              <a:buNone/>
              <a:defRPr sz="1308" b="1"/>
            </a:lvl6pPr>
            <a:lvl7pPr marL="2242292" indent="0">
              <a:buNone/>
              <a:defRPr sz="1308" b="1"/>
            </a:lvl7pPr>
            <a:lvl8pPr marL="2616007" indent="0">
              <a:buNone/>
              <a:defRPr sz="1308" b="1"/>
            </a:lvl8pPr>
            <a:lvl9pPr marL="2989722" indent="0">
              <a:buNone/>
              <a:defRPr sz="13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734" y="2047551"/>
            <a:ext cx="5728636" cy="30116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5321" y="1374117"/>
            <a:ext cx="5756848" cy="673434"/>
          </a:xfrm>
        </p:spPr>
        <p:txBody>
          <a:bodyPr anchor="b"/>
          <a:lstStyle>
            <a:lvl1pPr marL="0" indent="0">
              <a:buNone/>
              <a:defRPr sz="1962" b="1"/>
            </a:lvl1pPr>
            <a:lvl2pPr marL="373715" indent="0">
              <a:buNone/>
              <a:defRPr sz="1635" b="1"/>
            </a:lvl2pPr>
            <a:lvl3pPr marL="747431" indent="0">
              <a:buNone/>
              <a:defRPr sz="1471" b="1"/>
            </a:lvl3pPr>
            <a:lvl4pPr marL="1121146" indent="0">
              <a:buNone/>
              <a:defRPr sz="1308" b="1"/>
            </a:lvl4pPr>
            <a:lvl5pPr marL="1494861" indent="0">
              <a:buNone/>
              <a:defRPr sz="1308" b="1"/>
            </a:lvl5pPr>
            <a:lvl6pPr marL="1868576" indent="0">
              <a:buNone/>
              <a:defRPr sz="1308" b="1"/>
            </a:lvl6pPr>
            <a:lvl7pPr marL="2242292" indent="0">
              <a:buNone/>
              <a:defRPr sz="1308" b="1"/>
            </a:lvl7pPr>
            <a:lvl8pPr marL="2616007" indent="0">
              <a:buNone/>
              <a:defRPr sz="1308" b="1"/>
            </a:lvl8pPr>
            <a:lvl9pPr marL="2989722" indent="0">
              <a:buNone/>
              <a:defRPr sz="13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5321" y="2047551"/>
            <a:ext cx="5756848" cy="30116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3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5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734" y="373698"/>
            <a:ext cx="4367446" cy="1307941"/>
          </a:xfrm>
        </p:spPr>
        <p:txBody>
          <a:bodyPr anchor="b"/>
          <a:lstStyle>
            <a:lvl1pPr>
              <a:defRPr sz="26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6848" y="807083"/>
            <a:ext cx="6855321" cy="3983512"/>
          </a:xfrm>
        </p:spPr>
        <p:txBody>
          <a:bodyPr/>
          <a:lstStyle>
            <a:lvl1pPr>
              <a:defRPr sz="2616"/>
            </a:lvl1pPr>
            <a:lvl2pPr>
              <a:defRPr sz="2289"/>
            </a:lvl2pPr>
            <a:lvl3pPr>
              <a:defRPr sz="1962"/>
            </a:lvl3pPr>
            <a:lvl4pPr>
              <a:defRPr sz="1635"/>
            </a:lvl4pPr>
            <a:lvl5pPr>
              <a:defRPr sz="1635"/>
            </a:lvl5pPr>
            <a:lvl6pPr>
              <a:defRPr sz="1635"/>
            </a:lvl6pPr>
            <a:lvl7pPr>
              <a:defRPr sz="1635"/>
            </a:lvl7pPr>
            <a:lvl8pPr>
              <a:defRPr sz="1635"/>
            </a:lvl8pPr>
            <a:lvl9pPr>
              <a:defRPr sz="16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734" y="1681639"/>
            <a:ext cx="4367446" cy="3115444"/>
          </a:xfrm>
        </p:spPr>
        <p:txBody>
          <a:bodyPr/>
          <a:lstStyle>
            <a:lvl1pPr marL="0" indent="0">
              <a:buNone/>
              <a:defRPr sz="1308"/>
            </a:lvl1pPr>
            <a:lvl2pPr marL="373715" indent="0">
              <a:buNone/>
              <a:defRPr sz="1144"/>
            </a:lvl2pPr>
            <a:lvl3pPr marL="747431" indent="0">
              <a:buNone/>
              <a:defRPr sz="981"/>
            </a:lvl3pPr>
            <a:lvl4pPr marL="1121146" indent="0">
              <a:buNone/>
              <a:defRPr sz="817"/>
            </a:lvl4pPr>
            <a:lvl5pPr marL="1494861" indent="0">
              <a:buNone/>
              <a:defRPr sz="817"/>
            </a:lvl5pPr>
            <a:lvl6pPr marL="1868576" indent="0">
              <a:buNone/>
              <a:defRPr sz="817"/>
            </a:lvl6pPr>
            <a:lvl7pPr marL="2242292" indent="0">
              <a:buNone/>
              <a:defRPr sz="817"/>
            </a:lvl7pPr>
            <a:lvl8pPr marL="2616007" indent="0">
              <a:buNone/>
              <a:defRPr sz="817"/>
            </a:lvl8pPr>
            <a:lvl9pPr marL="2989722" indent="0">
              <a:buNone/>
              <a:defRPr sz="8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0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734" y="373698"/>
            <a:ext cx="4367446" cy="1307941"/>
          </a:xfrm>
        </p:spPr>
        <p:txBody>
          <a:bodyPr anchor="b"/>
          <a:lstStyle>
            <a:lvl1pPr>
              <a:defRPr sz="26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6848" y="807083"/>
            <a:ext cx="6855321" cy="3983512"/>
          </a:xfrm>
        </p:spPr>
        <p:txBody>
          <a:bodyPr anchor="t"/>
          <a:lstStyle>
            <a:lvl1pPr marL="0" indent="0">
              <a:buNone/>
              <a:defRPr sz="2616"/>
            </a:lvl1pPr>
            <a:lvl2pPr marL="373715" indent="0">
              <a:buNone/>
              <a:defRPr sz="2289"/>
            </a:lvl2pPr>
            <a:lvl3pPr marL="747431" indent="0">
              <a:buNone/>
              <a:defRPr sz="1962"/>
            </a:lvl3pPr>
            <a:lvl4pPr marL="1121146" indent="0">
              <a:buNone/>
              <a:defRPr sz="1635"/>
            </a:lvl4pPr>
            <a:lvl5pPr marL="1494861" indent="0">
              <a:buNone/>
              <a:defRPr sz="1635"/>
            </a:lvl5pPr>
            <a:lvl6pPr marL="1868576" indent="0">
              <a:buNone/>
              <a:defRPr sz="1635"/>
            </a:lvl6pPr>
            <a:lvl7pPr marL="2242292" indent="0">
              <a:buNone/>
              <a:defRPr sz="1635"/>
            </a:lvl7pPr>
            <a:lvl8pPr marL="2616007" indent="0">
              <a:buNone/>
              <a:defRPr sz="1635"/>
            </a:lvl8pPr>
            <a:lvl9pPr marL="2989722" indent="0">
              <a:buNone/>
              <a:defRPr sz="16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734" y="1681639"/>
            <a:ext cx="4367446" cy="3115444"/>
          </a:xfrm>
        </p:spPr>
        <p:txBody>
          <a:bodyPr/>
          <a:lstStyle>
            <a:lvl1pPr marL="0" indent="0">
              <a:buNone/>
              <a:defRPr sz="1308"/>
            </a:lvl1pPr>
            <a:lvl2pPr marL="373715" indent="0">
              <a:buNone/>
              <a:defRPr sz="1144"/>
            </a:lvl2pPr>
            <a:lvl3pPr marL="747431" indent="0">
              <a:buNone/>
              <a:defRPr sz="981"/>
            </a:lvl3pPr>
            <a:lvl4pPr marL="1121146" indent="0">
              <a:buNone/>
              <a:defRPr sz="817"/>
            </a:lvl4pPr>
            <a:lvl5pPr marL="1494861" indent="0">
              <a:buNone/>
              <a:defRPr sz="817"/>
            </a:lvl5pPr>
            <a:lvl6pPr marL="1868576" indent="0">
              <a:buNone/>
              <a:defRPr sz="817"/>
            </a:lvl6pPr>
            <a:lvl7pPr marL="2242292" indent="0">
              <a:buNone/>
              <a:defRPr sz="817"/>
            </a:lvl7pPr>
            <a:lvl8pPr marL="2616007" indent="0">
              <a:buNone/>
              <a:defRPr sz="817"/>
            </a:lvl8pPr>
            <a:lvl9pPr marL="2989722" indent="0">
              <a:buNone/>
              <a:defRPr sz="8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7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0970" y="298439"/>
            <a:ext cx="11679436" cy="1083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970" y="1492195"/>
            <a:ext cx="11679436" cy="3556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0970" y="5195434"/>
            <a:ext cx="3046809" cy="298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0B1A-429E-4F26-8C86-30F3ED5C8C8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5581" y="5195434"/>
            <a:ext cx="4570214" cy="298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3596" y="5195434"/>
            <a:ext cx="3046809" cy="298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7431" rtl="0" eaLnBrk="1" latinLnBrk="0" hangingPunct="1">
        <a:lnSpc>
          <a:spcPct val="90000"/>
        </a:lnSpc>
        <a:spcBef>
          <a:spcPct val="0"/>
        </a:spcBef>
        <a:buNone/>
        <a:defRPr sz="3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858" indent="-186858" algn="l" defTabSz="747431" rtl="0" eaLnBrk="1" latinLnBrk="0" hangingPunct="1">
        <a:lnSpc>
          <a:spcPct val="90000"/>
        </a:lnSpc>
        <a:spcBef>
          <a:spcPts val="817"/>
        </a:spcBef>
        <a:buFont typeface="Arial" panose="020B0604020202020204" pitchFamily="34" charset="0"/>
        <a:buChar char="•"/>
        <a:defRPr sz="2289" kern="1200">
          <a:solidFill>
            <a:schemeClr val="tx1"/>
          </a:solidFill>
          <a:latin typeface="+mn-lt"/>
          <a:ea typeface="+mn-ea"/>
          <a:cs typeface="+mn-cs"/>
        </a:defRPr>
      </a:lvl1pPr>
      <a:lvl2pPr marL="560573" indent="-186858" algn="l" defTabSz="74743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962" kern="1200">
          <a:solidFill>
            <a:schemeClr val="tx1"/>
          </a:solidFill>
          <a:latin typeface="+mn-lt"/>
          <a:ea typeface="+mn-ea"/>
          <a:cs typeface="+mn-cs"/>
        </a:defRPr>
      </a:lvl2pPr>
      <a:lvl3pPr marL="934288" indent="-186858" algn="l" defTabSz="74743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308003" indent="-186858" algn="l" defTabSz="74743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4pPr>
      <a:lvl5pPr marL="1681719" indent="-186858" algn="l" defTabSz="74743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5pPr>
      <a:lvl6pPr marL="2055434" indent="-186858" algn="l" defTabSz="74743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429149" indent="-186858" algn="l" defTabSz="74743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802865" indent="-186858" algn="l" defTabSz="74743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3176580" indent="-186858" algn="l" defTabSz="74743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7431" rtl="0" eaLnBrk="1" latinLnBrk="0" hangingPunct="1">
        <a:defRPr sz="1471" kern="1200">
          <a:solidFill>
            <a:schemeClr val="tx1"/>
          </a:solidFill>
          <a:latin typeface="+mn-lt"/>
          <a:ea typeface="+mn-ea"/>
          <a:cs typeface="+mn-cs"/>
        </a:defRPr>
      </a:lvl1pPr>
      <a:lvl2pPr marL="373715" algn="l" defTabSz="747431" rtl="0" eaLnBrk="1" latinLnBrk="0" hangingPunct="1">
        <a:defRPr sz="1471" kern="1200">
          <a:solidFill>
            <a:schemeClr val="tx1"/>
          </a:solidFill>
          <a:latin typeface="+mn-lt"/>
          <a:ea typeface="+mn-ea"/>
          <a:cs typeface="+mn-cs"/>
        </a:defRPr>
      </a:lvl2pPr>
      <a:lvl3pPr marL="747431" algn="l" defTabSz="747431" rtl="0" eaLnBrk="1" latinLnBrk="0" hangingPunct="1">
        <a:defRPr sz="1471" kern="1200">
          <a:solidFill>
            <a:schemeClr val="tx1"/>
          </a:solidFill>
          <a:latin typeface="+mn-lt"/>
          <a:ea typeface="+mn-ea"/>
          <a:cs typeface="+mn-cs"/>
        </a:defRPr>
      </a:lvl3pPr>
      <a:lvl4pPr marL="1121146" algn="l" defTabSz="747431" rtl="0" eaLnBrk="1" latinLnBrk="0" hangingPunct="1">
        <a:defRPr sz="1471" kern="1200">
          <a:solidFill>
            <a:schemeClr val="tx1"/>
          </a:solidFill>
          <a:latin typeface="+mn-lt"/>
          <a:ea typeface="+mn-ea"/>
          <a:cs typeface="+mn-cs"/>
        </a:defRPr>
      </a:lvl4pPr>
      <a:lvl5pPr marL="1494861" algn="l" defTabSz="747431" rtl="0" eaLnBrk="1" latinLnBrk="0" hangingPunct="1">
        <a:defRPr sz="1471" kern="1200">
          <a:solidFill>
            <a:schemeClr val="tx1"/>
          </a:solidFill>
          <a:latin typeface="+mn-lt"/>
          <a:ea typeface="+mn-ea"/>
          <a:cs typeface="+mn-cs"/>
        </a:defRPr>
      </a:lvl5pPr>
      <a:lvl6pPr marL="1868576" algn="l" defTabSz="747431" rtl="0" eaLnBrk="1" latinLnBrk="0" hangingPunct="1"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42292" algn="l" defTabSz="747431" rtl="0" eaLnBrk="1" latinLnBrk="0" hangingPunct="1"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616007" algn="l" defTabSz="747431" rtl="0" eaLnBrk="1" latinLnBrk="0" hangingPunct="1"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89722" algn="l" defTabSz="747431" rtl="0" eaLnBrk="1" latinLnBrk="0" hangingPunct="1"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18" Type="http://schemas.openxmlformats.org/officeDocument/2006/relationships/image" Target="../media/image28.png"/><Relationship Id="rId3" Type="http://schemas.openxmlformats.org/officeDocument/2006/relationships/image" Target="../media/image2.png"/><Relationship Id="rId21" Type="http://schemas.openxmlformats.org/officeDocument/2006/relationships/image" Target="../media/image31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23" Type="http://schemas.openxmlformats.org/officeDocument/2006/relationships/image" Target="../media/image33.png"/><Relationship Id="rId10" Type="http://schemas.openxmlformats.org/officeDocument/2006/relationships/image" Target="../media/image9.png"/><Relationship Id="rId19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3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127B54B-B9BC-4D6F-BFBF-5A1B68C365EB}"/>
              </a:ext>
            </a:extLst>
          </p:cNvPr>
          <p:cNvGrpSpPr/>
          <p:nvPr/>
        </p:nvGrpSpPr>
        <p:grpSpPr>
          <a:xfrm>
            <a:off x="7518849" y="-223679"/>
            <a:ext cx="5727917" cy="6319148"/>
            <a:chOff x="336812" y="498268"/>
            <a:chExt cx="5727917" cy="6319148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1F2101C1-CBF1-494C-9C31-CCE90B0AF0DD}"/>
                </a:ext>
              </a:extLst>
            </p:cNvPr>
            <p:cNvSpPr/>
            <p:nvPr/>
          </p:nvSpPr>
          <p:spPr>
            <a:xfrm>
              <a:off x="1331572" y="3491845"/>
              <a:ext cx="4023764" cy="820012"/>
            </a:xfrm>
            <a:prstGeom prst="triangle">
              <a:avLst>
                <a:gd name="adj" fmla="val 504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C4FE9594-B07B-4324-821C-A97EC28A96D4}"/>
                </a:ext>
              </a:extLst>
            </p:cNvPr>
            <p:cNvSpPr/>
            <p:nvPr/>
          </p:nvSpPr>
          <p:spPr>
            <a:xfrm rot="2954136">
              <a:off x="1255315" y="986838"/>
              <a:ext cx="4689629" cy="4929198"/>
            </a:xfrm>
            <a:prstGeom prst="arc">
              <a:avLst>
                <a:gd name="adj1" fmla="val 6592199"/>
                <a:gd name="adj2" fmla="val 12769481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EC1900ED-BF99-4CE1-96DF-7EEAD640318F}"/>
                </a:ext>
              </a:extLst>
            </p:cNvPr>
            <p:cNvSpPr/>
            <p:nvPr/>
          </p:nvSpPr>
          <p:spPr>
            <a:xfrm rot="18645864" flipH="1">
              <a:off x="721515" y="977326"/>
              <a:ext cx="4689629" cy="4929198"/>
            </a:xfrm>
            <a:prstGeom prst="arc">
              <a:avLst>
                <a:gd name="adj1" fmla="val 6562878"/>
                <a:gd name="adj2" fmla="val 1293001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ADE995-3058-4578-8311-D03BAD29CD1A}"/>
                </a:ext>
              </a:extLst>
            </p:cNvPr>
            <p:cNvSpPr/>
            <p:nvPr/>
          </p:nvSpPr>
          <p:spPr>
            <a:xfrm>
              <a:off x="2916981" y="901978"/>
              <a:ext cx="743043" cy="4580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C585F2-016A-4EE5-9145-81745EF8D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812" y="4309614"/>
              <a:ext cx="5641599" cy="2100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EC147DE-6472-46F3-B96E-02E61F67B9EC}"/>
                    </a:ext>
                  </a:extLst>
                </p:cNvPr>
                <p:cNvSpPr txBox="1"/>
                <p:nvPr/>
              </p:nvSpPr>
              <p:spPr>
                <a:xfrm flipH="1">
                  <a:off x="2557169" y="1717439"/>
                  <a:ext cx="534012" cy="502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EC147DE-6472-46F3-B96E-02E61F67B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57169" y="1717439"/>
                  <a:ext cx="534012" cy="5024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56267A-37C4-4BA6-A16F-BE9675EF92B4}"/>
                </a:ext>
              </a:extLst>
            </p:cNvPr>
            <p:cNvSpPr/>
            <p:nvPr/>
          </p:nvSpPr>
          <p:spPr>
            <a:xfrm>
              <a:off x="2492890" y="1965767"/>
              <a:ext cx="164762" cy="1690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E927F8C-F43E-436F-BDA2-F789D43BD74F}"/>
                </a:ext>
              </a:extLst>
            </p:cNvPr>
            <p:cNvGrpSpPr/>
            <p:nvPr/>
          </p:nvGrpSpPr>
          <p:grpSpPr>
            <a:xfrm rot="16200000">
              <a:off x="2258829" y="2108400"/>
              <a:ext cx="650888" cy="710942"/>
              <a:chOff x="8417337" y="2166657"/>
              <a:chExt cx="650888" cy="710942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32CD49A-C0CF-40FD-9F5B-C50EC29452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659803" y="2118455"/>
                <a:ext cx="350468" cy="44687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E4CB1F1-3F6F-4542-9DA4-3BAFF70D952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41112" y="2196684"/>
                <a:ext cx="3338" cy="650888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18708E0-70D0-41E1-90B4-11F8C124CA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643604" y="2462728"/>
                <a:ext cx="353802" cy="4759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EDB39B2-95B3-4BD6-9C80-8407E9BAE042}"/>
                </a:ext>
              </a:extLst>
            </p:cNvPr>
            <p:cNvSpPr/>
            <p:nvPr/>
          </p:nvSpPr>
          <p:spPr>
            <a:xfrm>
              <a:off x="2092999" y="2587055"/>
              <a:ext cx="164762" cy="1690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3B81D7-C5DF-4AA7-97E0-13E4866596DE}"/>
                </a:ext>
              </a:extLst>
            </p:cNvPr>
            <p:cNvSpPr/>
            <p:nvPr/>
          </p:nvSpPr>
          <p:spPr>
            <a:xfrm>
              <a:off x="2491079" y="2769535"/>
              <a:ext cx="164762" cy="1690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B6AA2E-E80C-479C-AFD3-D4A4B8AB5213}"/>
                </a:ext>
              </a:extLst>
            </p:cNvPr>
            <p:cNvSpPr/>
            <p:nvPr/>
          </p:nvSpPr>
          <p:spPr>
            <a:xfrm>
              <a:off x="2885825" y="2610319"/>
              <a:ext cx="164762" cy="1690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194021C-D100-4A03-A999-9D43F5D45642}"/>
                </a:ext>
              </a:extLst>
            </p:cNvPr>
            <p:cNvSpPr/>
            <p:nvPr/>
          </p:nvSpPr>
          <p:spPr>
            <a:xfrm>
              <a:off x="1931741" y="2738391"/>
              <a:ext cx="462735" cy="1463696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D57BCBF-6137-4521-A1E5-7A15D68BD091}"/>
                </a:ext>
              </a:extLst>
            </p:cNvPr>
            <p:cNvSpPr/>
            <p:nvPr/>
          </p:nvSpPr>
          <p:spPr>
            <a:xfrm>
              <a:off x="2329405" y="2912875"/>
              <a:ext cx="429355" cy="1289211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BE77B7C-E704-4FED-AC46-5C7518623B2B}"/>
                </a:ext>
              </a:extLst>
            </p:cNvPr>
            <p:cNvSpPr/>
            <p:nvPr/>
          </p:nvSpPr>
          <p:spPr>
            <a:xfrm>
              <a:off x="2747367" y="2797439"/>
              <a:ext cx="462736" cy="1404648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409F5C5-E175-437F-B6FB-5E329413DCC0}"/>
                </a:ext>
              </a:extLst>
            </p:cNvPr>
            <p:cNvCxnSpPr>
              <a:cxnSpLocks/>
            </p:cNvCxnSpPr>
            <p:nvPr/>
          </p:nvCxnSpPr>
          <p:spPr>
            <a:xfrm>
              <a:off x="2056423" y="4049496"/>
              <a:ext cx="0" cy="55144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70F3CBD-235D-4DD7-97D1-0DB00AA1092B}"/>
                </a:ext>
              </a:extLst>
            </p:cNvPr>
            <p:cNvCxnSpPr>
              <a:cxnSpLocks/>
            </p:cNvCxnSpPr>
            <p:nvPr/>
          </p:nvCxnSpPr>
          <p:spPr>
            <a:xfrm>
              <a:off x="2250433" y="4052177"/>
              <a:ext cx="0" cy="55144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22F83B1-9794-4BF1-9FBE-834CF74323FC}"/>
                </a:ext>
              </a:extLst>
            </p:cNvPr>
            <p:cNvCxnSpPr>
              <a:cxnSpLocks/>
            </p:cNvCxnSpPr>
            <p:nvPr/>
          </p:nvCxnSpPr>
          <p:spPr>
            <a:xfrm>
              <a:off x="2644535" y="4059623"/>
              <a:ext cx="0" cy="55144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25DC5D-1AF2-45C7-B4CC-6563B68A7839}"/>
                </a:ext>
              </a:extLst>
            </p:cNvPr>
            <p:cNvCxnSpPr>
              <a:cxnSpLocks/>
            </p:cNvCxnSpPr>
            <p:nvPr/>
          </p:nvCxnSpPr>
          <p:spPr>
            <a:xfrm>
              <a:off x="2824176" y="4059623"/>
              <a:ext cx="0" cy="55144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76DABE-390F-41F2-B694-E944DD54A2DA}"/>
                </a:ext>
              </a:extLst>
            </p:cNvPr>
            <p:cNvCxnSpPr>
              <a:cxnSpLocks/>
            </p:cNvCxnSpPr>
            <p:nvPr/>
          </p:nvCxnSpPr>
          <p:spPr>
            <a:xfrm>
              <a:off x="3013171" y="4049496"/>
              <a:ext cx="0" cy="55144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82D397-FC92-47B6-AFCE-13C34EB2612A}"/>
                </a:ext>
              </a:extLst>
            </p:cNvPr>
            <p:cNvCxnSpPr>
              <a:cxnSpLocks/>
            </p:cNvCxnSpPr>
            <p:nvPr/>
          </p:nvCxnSpPr>
          <p:spPr>
            <a:xfrm>
              <a:off x="2455146" y="4040229"/>
              <a:ext cx="0" cy="55144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E32300-3EF9-41CA-9A4C-C33CB7F950FE}"/>
                </a:ext>
              </a:extLst>
            </p:cNvPr>
            <p:cNvSpPr/>
            <p:nvPr/>
          </p:nvSpPr>
          <p:spPr>
            <a:xfrm>
              <a:off x="2644368" y="1585730"/>
              <a:ext cx="164762" cy="1690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7EF40D-1B73-49F3-805A-4625E90E3DFB}"/>
                </a:ext>
              </a:extLst>
            </p:cNvPr>
            <p:cNvSpPr/>
            <p:nvPr/>
          </p:nvSpPr>
          <p:spPr>
            <a:xfrm>
              <a:off x="3609586" y="1455482"/>
              <a:ext cx="164762" cy="1690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53394EF-666D-4980-A62D-F501F14A297A}"/>
                </a:ext>
              </a:extLst>
            </p:cNvPr>
            <p:cNvSpPr/>
            <p:nvPr/>
          </p:nvSpPr>
          <p:spPr>
            <a:xfrm>
              <a:off x="4203751" y="1835048"/>
              <a:ext cx="164762" cy="1690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40FC4F-7D35-4589-A979-F3ECDC9FE7B7}"/>
                </a:ext>
              </a:extLst>
            </p:cNvPr>
            <p:cNvSpPr/>
            <p:nvPr/>
          </p:nvSpPr>
          <p:spPr>
            <a:xfrm>
              <a:off x="1442474" y="3035409"/>
              <a:ext cx="164762" cy="1690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7CA93EC-0E77-4343-9506-82A3555FAE29}"/>
                </a:ext>
              </a:extLst>
            </p:cNvPr>
            <p:cNvSpPr/>
            <p:nvPr/>
          </p:nvSpPr>
          <p:spPr>
            <a:xfrm>
              <a:off x="3738089" y="2309524"/>
              <a:ext cx="164762" cy="1690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0CC018-8BED-4637-9EDF-E998A2083A69}"/>
                </a:ext>
              </a:extLst>
            </p:cNvPr>
            <p:cNvSpPr/>
            <p:nvPr/>
          </p:nvSpPr>
          <p:spPr>
            <a:xfrm>
              <a:off x="4840782" y="3336549"/>
              <a:ext cx="164762" cy="1690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80844F0-4A65-4B07-A7B3-46D49050B8E9}"/>
                </a:ext>
              </a:extLst>
            </p:cNvPr>
            <p:cNvSpPr/>
            <p:nvPr/>
          </p:nvSpPr>
          <p:spPr>
            <a:xfrm>
              <a:off x="4234591" y="3858100"/>
              <a:ext cx="164762" cy="1690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8BD4FE-E645-4FA3-AAE4-E2018899FEDE}"/>
                </a:ext>
              </a:extLst>
            </p:cNvPr>
            <p:cNvSpPr/>
            <p:nvPr/>
          </p:nvSpPr>
          <p:spPr>
            <a:xfrm>
              <a:off x="4666342" y="2395937"/>
              <a:ext cx="164762" cy="1690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D9B9111-A856-4633-A8C3-063F409FDBEB}"/>
                </a:ext>
              </a:extLst>
            </p:cNvPr>
            <p:cNvSpPr/>
            <p:nvPr/>
          </p:nvSpPr>
          <p:spPr>
            <a:xfrm>
              <a:off x="1664664" y="3678034"/>
              <a:ext cx="164762" cy="1690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047E592-7FE6-45B6-A398-89881CA7772E}"/>
                    </a:ext>
                  </a:extLst>
                </p:cNvPr>
                <p:cNvSpPr txBox="1"/>
                <p:nvPr/>
              </p:nvSpPr>
              <p:spPr>
                <a:xfrm>
                  <a:off x="2985441" y="6171085"/>
                  <a:ext cx="77001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(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𝑖𝑖</m:t>
                      </m:r>
                    </m:oMath>
                  </a14:m>
                  <a:r>
                    <a:rPr lang="en-US" sz="3600" dirty="0"/>
                    <a:t>)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047E592-7FE6-45B6-A398-89881CA77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5441" y="6171085"/>
                  <a:ext cx="770019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4603" t="-15094" r="-23810" b="-349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67125C4-CE02-4D53-B6AA-C32546AFD9D0}"/>
                    </a:ext>
                  </a:extLst>
                </p:cNvPr>
                <p:cNvSpPr txBox="1"/>
                <p:nvPr/>
              </p:nvSpPr>
              <p:spPr>
                <a:xfrm flipH="1">
                  <a:off x="1659175" y="2452033"/>
                  <a:ext cx="5340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67125C4-CE02-4D53-B6AA-C32546AFD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659175" y="2452033"/>
                  <a:ext cx="534012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50EF5B2-236E-4DF8-96FA-DBA359BF423C}"/>
                    </a:ext>
                  </a:extLst>
                </p:cNvPr>
                <p:cNvSpPr txBox="1"/>
                <p:nvPr/>
              </p:nvSpPr>
              <p:spPr>
                <a:xfrm flipH="1">
                  <a:off x="2308180" y="2866030"/>
                  <a:ext cx="5340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50EF5B2-236E-4DF8-96FA-DBA359BF42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8180" y="2866030"/>
                  <a:ext cx="534012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33F0157-7130-44C7-B75E-E9959A613033}"/>
                    </a:ext>
                  </a:extLst>
                </p:cNvPr>
                <p:cNvSpPr txBox="1"/>
                <p:nvPr/>
              </p:nvSpPr>
              <p:spPr>
                <a:xfrm flipH="1">
                  <a:off x="2684180" y="2661997"/>
                  <a:ext cx="5340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33F0157-7130-44C7-B75E-E9959A613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84180" y="2661997"/>
                  <a:ext cx="534012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C65532-A238-4EB8-B577-2BA42BB2A4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0090" y="2994739"/>
              <a:ext cx="199124" cy="5409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0EC7902-EEBC-40A3-8D6A-8447C24D5AA9}"/>
                </a:ext>
              </a:extLst>
            </p:cNvPr>
            <p:cNvSpPr/>
            <p:nvPr/>
          </p:nvSpPr>
          <p:spPr>
            <a:xfrm>
              <a:off x="1717681" y="4970527"/>
              <a:ext cx="95134" cy="96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C42CA04-30E9-453F-84F8-345ED757AC31}"/>
                </a:ext>
              </a:extLst>
            </p:cNvPr>
            <p:cNvSpPr/>
            <p:nvPr/>
          </p:nvSpPr>
          <p:spPr>
            <a:xfrm>
              <a:off x="3943582" y="3083012"/>
              <a:ext cx="164762" cy="1690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0487608-9BB8-4080-8865-C0C2579A5FB3}"/>
                </a:ext>
              </a:extLst>
            </p:cNvPr>
            <p:cNvSpPr/>
            <p:nvPr/>
          </p:nvSpPr>
          <p:spPr>
            <a:xfrm>
              <a:off x="2407579" y="5325522"/>
              <a:ext cx="95134" cy="9636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B909ED8-49B2-4026-A620-251870C4A903}"/>
                </a:ext>
              </a:extLst>
            </p:cNvPr>
            <p:cNvSpPr/>
            <p:nvPr/>
          </p:nvSpPr>
          <p:spPr>
            <a:xfrm>
              <a:off x="3307715" y="4934415"/>
              <a:ext cx="95134" cy="96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344BE64-5AF2-4B5A-BBE5-2DE44949E6A1}"/>
                </a:ext>
              </a:extLst>
            </p:cNvPr>
            <p:cNvSpPr/>
            <p:nvPr/>
          </p:nvSpPr>
          <p:spPr>
            <a:xfrm>
              <a:off x="4719296" y="5110091"/>
              <a:ext cx="95134" cy="96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2816FF2-62ED-44CC-9056-248A5AF6DCE6}"/>
                </a:ext>
              </a:extLst>
            </p:cNvPr>
            <p:cNvSpPr/>
            <p:nvPr/>
          </p:nvSpPr>
          <p:spPr>
            <a:xfrm>
              <a:off x="4494487" y="5620178"/>
              <a:ext cx="95134" cy="96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7920521-AF97-473F-901F-EA1583DC1B5A}"/>
                </a:ext>
              </a:extLst>
            </p:cNvPr>
            <p:cNvSpPr/>
            <p:nvPr/>
          </p:nvSpPr>
          <p:spPr>
            <a:xfrm>
              <a:off x="2943602" y="5920819"/>
              <a:ext cx="95134" cy="96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F626DD-7A20-4B5C-9249-9C40818E6E9F}"/>
                </a:ext>
              </a:extLst>
            </p:cNvPr>
            <p:cNvSpPr/>
            <p:nvPr/>
          </p:nvSpPr>
          <p:spPr>
            <a:xfrm>
              <a:off x="2529463" y="4868475"/>
              <a:ext cx="95134" cy="96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174E169-6AF5-495F-BD49-39E8D32909F4}"/>
                </a:ext>
              </a:extLst>
            </p:cNvPr>
            <p:cNvSpPr/>
            <p:nvPr/>
          </p:nvSpPr>
          <p:spPr>
            <a:xfrm>
              <a:off x="2080246" y="5850656"/>
              <a:ext cx="95134" cy="96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355F7-E878-4268-921A-A0E8F92C5495}"/>
                </a:ext>
              </a:extLst>
            </p:cNvPr>
            <p:cNvSpPr/>
            <p:nvPr/>
          </p:nvSpPr>
          <p:spPr>
            <a:xfrm>
              <a:off x="3210103" y="5473781"/>
              <a:ext cx="95134" cy="96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B9F6BC2-0150-49CF-A457-576A73E220B5}"/>
                </a:ext>
              </a:extLst>
            </p:cNvPr>
            <p:cNvSpPr/>
            <p:nvPr/>
          </p:nvSpPr>
          <p:spPr>
            <a:xfrm>
              <a:off x="3964450" y="5267216"/>
              <a:ext cx="95134" cy="96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1FA8661-5599-46BF-928E-9F47F3DE6BB4}"/>
                </a:ext>
              </a:extLst>
            </p:cNvPr>
            <p:cNvSpPr/>
            <p:nvPr/>
          </p:nvSpPr>
          <p:spPr>
            <a:xfrm>
              <a:off x="4701156" y="4518712"/>
              <a:ext cx="95134" cy="96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FD6BC8D-9448-46A5-9697-4766DC0A1AD0}"/>
                </a:ext>
              </a:extLst>
            </p:cNvPr>
            <p:cNvSpPr/>
            <p:nvPr/>
          </p:nvSpPr>
          <p:spPr>
            <a:xfrm>
              <a:off x="3711824" y="5920819"/>
              <a:ext cx="95134" cy="96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B4E718A-C3AA-4277-89B7-7DB8FA3B35B2}"/>
                </a:ext>
              </a:extLst>
            </p:cNvPr>
            <p:cNvSpPr/>
            <p:nvPr/>
          </p:nvSpPr>
          <p:spPr>
            <a:xfrm>
              <a:off x="3307715" y="4559771"/>
              <a:ext cx="95134" cy="96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097AFA6-5CF9-4ECE-A3DB-C5CE0A161A68}"/>
                    </a:ext>
                  </a:extLst>
                </p:cNvPr>
                <p:cNvSpPr txBox="1"/>
                <p:nvPr/>
              </p:nvSpPr>
              <p:spPr>
                <a:xfrm flipH="1">
                  <a:off x="745160" y="4776412"/>
                  <a:ext cx="607083" cy="639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54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3554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097AFA6-5CF9-4ECE-A3DB-C5CE0A161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45160" y="4776412"/>
                  <a:ext cx="607083" cy="63927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id="{ED2E6735-7884-4F17-88B4-226450508252}"/>
                </a:ext>
              </a:extLst>
            </p:cNvPr>
            <p:cNvSpPr/>
            <p:nvPr/>
          </p:nvSpPr>
          <p:spPr>
            <a:xfrm>
              <a:off x="847537" y="4348905"/>
              <a:ext cx="465289" cy="4743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161C0AC-3B47-44CF-98F2-E944B6AE7814}"/>
                    </a:ext>
                  </a:extLst>
                </p:cNvPr>
                <p:cNvSpPr txBox="1"/>
                <p:nvPr/>
              </p:nvSpPr>
              <p:spPr>
                <a:xfrm flipH="1">
                  <a:off x="4564354" y="5955798"/>
                  <a:ext cx="607083" cy="639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54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3554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161C0AC-3B47-44CF-98F2-E944B6AE7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64354" y="5955798"/>
                  <a:ext cx="607083" cy="63927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D554B205-0BA2-433F-B03A-512DE6E026E7}"/>
                </a:ext>
              </a:extLst>
            </p:cNvPr>
            <p:cNvSpPr/>
            <p:nvPr/>
          </p:nvSpPr>
          <p:spPr>
            <a:xfrm rot="9868465">
              <a:off x="5031040" y="5971047"/>
              <a:ext cx="461084" cy="4396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6BDE3EB-7B41-447E-A3B6-80F5E7AED1F8}"/>
                    </a:ext>
                  </a:extLst>
                </p:cNvPr>
                <p:cNvSpPr txBox="1"/>
                <p:nvPr/>
              </p:nvSpPr>
              <p:spPr>
                <a:xfrm flipH="1">
                  <a:off x="1849507" y="5260016"/>
                  <a:ext cx="534012" cy="502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6BDE3EB-7B41-447E-A3B6-80F5E7AED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49507" y="5260016"/>
                  <a:ext cx="534012" cy="50244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9BE368D-7BB7-4CE0-90B9-3362B533B3FA}"/>
                    </a:ext>
                  </a:extLst>
                </p:cNvPr>
                <p:cNvSpPr txBox="1"/>
                <p:nvPr/>
              </p:nvSpPr>
              <p:spPr>
                <a:xfrm flipH="1">
                  <a:off x="5424102" y="4905688"/>
                  <a:ext cx="534012" cy="502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9BE368D-7BB7-4CE0-90B9-3362B533B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24102" y="4905688"/>
                  <a:ext cx="534012" cy="50244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AE31BCB-A00C-4AA3-A1AC-7117CA1CA13E}"/>
                </a:ext>
              </a:extLst>
            </p:cNvPr>
            <p:cNvSpPr/>
            <p:nvPr/>
          </p:nvSpPr>
          <p:spPr>
            <a:xfrm>
              <a:off x="5401498" y="5041097"/>
              <a:ext cx="95134" cy="9636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75DD1AF-F9EB-489F-BF40-09C504CE3E69}"/>
                </a:ext>
              </a:extLst>
            </p:cNvPr>
            <p:cNvCxnSpPr>
              <a:cxnSpLocks/>
            </p:cNvCxnSpPr>
            <p:nvPr/>
          </p:nvCxnSpPr>
          <p:spPr>
            <a:xfrm>
              <a:off x="365050" y="4168245"/>
              <a:ext cx="144776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0A86539-2414-43EF-80A5-E72A291AD552}"/>
                </a:ext>
              </a:extLst>
            </p:cNvPr>
            <p:cNvSpPr/>
            <p:nvPr/>
          </p:nvSpPr>
          <p:spPr>
            <a:xfrm>
              <a:off x="338328" y="3551923"/>
              <a:ext cx="5184648" cy="2629421"/>
            </a:xfrm>
            <a:custGeom>
              <a:avLst/>
              <a:gdLst>
                <a:gd name="connsiteX0" fmla="*/ 0 w 5184648"/>
                <a:gd name="connsiteY0" fmla="*/ 690893 h 2629421"/>
                <a:gd name="connsiteX1" fmla="*/ 1481328 w 5184648"/>
                <a:gd name="connsiteY1" fmla="*/ 700037 h 2629421"/>
                <a:gd name="connsiteX2" fmla="*/ 1819656 w 5184648"/>
                <a:gd name="connsiteY2" fmla="*/ 690893 h 2629421"/>
                <a:gd name="connsiteX3" fmla="*/ 2148840 w 5184648"/>
                <a:gd name="connsiteY3" fmla="*/ 700037 h 2629421"/>
                <a:gd name="connsiteX4" fmla="*/ 2267712 w 5184648"/>
                <a:gd name="connsiteY4" fmla="*/ 700037 h 2629421"/>
                <a:gd name="connsiteX5" fmla="*/ 2743200 w 5184648"/>
                <a:gd name="connsiteY5" fmla="*/ 700037 h 2629421"/>
                <a:gd name="connsiteX6" fmla="*/ 2971800 w 5184648"/>
                <a:gd name="connsiteY6" fmla="*/ 690893 h 2629421"/>
                <a:gd name="connsiteX7" fmla="*/ 3054096 w 5184648"/>
                <a:gd name="connsiteY7" fmla="*/ 654317 h 2629421"/>
                <a:gd name="connsiteX8" fmla="*/ 3218688 w 5184648"/>
                <a:gd name="connsiteY8" fmla="*/ 508013 h 2629421"/>
                <a:gd name="connsiteX9" fmla="*/ 3410712 w 5184648"/>
                <a:gd name="connsiteY9" fmla="*/ 306845 h 2629421"/>
                <a:gd name="connsiteX10" fmla="*/ 3721608 w 5184648"/>
                <a:gd name="connsiteY10" fmla="*/ 50813 h 2629421"/>
                <a:gd name="connsiteX11" fmla="*/ 4014216 w 5184648"/>
                <a:gd name="connsiteY11" fmla="*/ 5093 h 2629421"/>
                <a:gd name="connsiteX12" fmla="*/ 4334256 w 5184648"/>
                <a:gd name="connsiteY12" fmla="*/ 123965 h 2629421"/>
                <a:gd name="connsiteX13" fmla="*/ 4535424 w 5184648"/>
                <a:gd name="connsiteY13" fmla="*/ 352565 h 2629421"/>
                <a:gd name="connsiteX14" fmla="*/ 4681728 w 5184648"/>
                <a:gd name="connsiteY14" fmla="*/ 626885 h 2629421"/>
                <a:gd name="connsiteX15" fmla="*/ 4764024 w 5184648"/>
                <a:gd name="connsiteY15" fmla="*/ 919493 h 2629421"/>
                <a:gd name="connsiteX16" fmla="*/ 4946904 w 5184648"/>
                <a:gd name="connsiteY16" fmla="*/ 1687589 h 2629421"/>
                <a:gd name="connsiteX17" fmla="*/ 5184648 w 5184648"/>
                <a:gd name="connsiteY17" fmla="*/ 2629421 h 262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84648" h="2629421">
                  <a:moveTo>
                    <a:pt x="0" y="690893"/>
                  </a:moveTo>
                  <a:lnTo>
                    <a:pt x="1481328" y="700037"/>
                  </a:lnTo>
                  <a:cubicBezTo>
                    <a:pt x="1784604" y="700037"/>
                    <a:pt x="1708404" y="690893"/>
                    <a:pt x="1819656" y="690893"/>
                  </a:cubicBezTo>
                  <a:cubicBezTo>
                    <a:pt x="1930908" y="690893"/>
                    <a:pt x="2074164" y="698513"/>
                    <a:pt x="2148840" y="700037"/>
                  </a:cubicBezTo>
                  <a:cubicBezTo>
                    <a:pt x="2223516" y="701561"/>
                    <a:pt x="2267712" y="700037"/>
                    <a:pt x="2267712" y="700037"/>
                  </a:cubicBezTo>
                  <a:lnTo>
                    <a:pt x="2743200" y="700037"/>
                  </a:lnTo>
                  <a:cubicBezTo>
                    <a:pt x="2860548" y="698513"/>
                    <a:pt x="2919984" y="698513"/>
                    <a:pt x="2971800" y="690893"/>
                  </a:cubicBezTo>
                  <a:cubicBezTo>
                    <a:pt x="3023616" y="683273"/>
                    <a:pt x="3012948" y="684797"/>
                    <a:pt x="3054096" y="654317"/>
                  </a:cubicBezTo>
                  <a:cubicBezTo>
                    <a:pt x="3095244" y="623837"/>
                    <a:pt x="3159252" y="565925"/>
                    <a:pt x="3218688" y="508013"/>
                  </a:cubicBezTo>
                  <a:cubicBezTo>
                    <a:pt x="3278124" y="450101"/>
                    <a:pt x="3326892" y="383045"/>
                    <a:pt x="3410712" y="306845"/>
                  </a:cubicBezTo>
                  <a:cubicBezTo>
                    <a:pt x="3494532" y="230645"/>
                    <a:pt x="3621024" y="101105"/>
                    <a:pt x="3721608" y="50813"/>
                  </a:cubicBezTo>
                  <a:cubicBezTo>
                    <a:pt x="3822192" y="521"/>
                    <a:pt x="3912108" y="-7099"/>
                    <a:pt x="4014216" y="5093"/>
                  </a:cubicBezTo>
                  <a:cubicBezTo>
                    <a:pt x="4116324" y="17285"/>
                    <a:pt x="4247388" y="66053"/>
                    <a:pt x="4334256" y="123965"/>
                  </a:cubicBezTo>
                  <a:cubicBezTo>
                    <a:pt x="4421124" y="181877"/>
                    <a:pt x="4477512" y="268745"/>
                    <a:pt x="4535424" y="352565"/>
                  </a:cubicBezTo>
                  <a:cubicBezTo>
                    <a:pt x="4593336" y="436385"/>
                    <a:pt x="4643628" y="532397"/>
                    <a:pt x="4681728" y="626885"/>
                  </a:cubicBezTo>
                  <a:cubicBezTo>
                    <a:pt x="4719828" y="721373"/>
                    <a:pt x="4719828" y="742709"/>
                    <a:pt x="4764024" y="919493"/>
                  </a:cubicBezTo>
                  <a:cubicBezTo>
                    <a:pt x="4808220" y="1096277"/>
                    <a:pt x="4876800" y="1402601"/>
                    <a:pt x="4946904" y="1687589"/>
                  </a:cubicBezTo>
                  <a:cubicBezTo>
                    <a:pt x="5017008" y="1972577"/>
                    <a:pt x="5100828" y="2300999"/>
                    <a:pt x="5184648" y="2629421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6A44E7E-0B9B-49E8-9599-A4BC24F719DC}"/>
                </a:ext>
              </a:extLst>
            </p:cNvPr>
            <p:cNvSpPr/>
            <p:nvPr/>
          </p:nvSpPr>
          <p:spPr>
            <a:xfrm>
              <a:off x="5399984" y="4743917"/>
              <a:ext cx="95134" cy="96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61E1569-898C-462F-B7C6-53784772393D}"/>
                </a:ext>
              </a:extLst>
            </p:cNvPr>
            <p:cNvSpPr/>
            <p:nvPr/>
          </p:nvSpPr>
          <p:spPr>
            <a:xfrm>
              <a:off x="5514130" y="5434343"/>
              <a:ext cx="95134" cy="96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F20C80F-9903-400D-AE64-F061FC089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7215" y="2225203"/>
              <a:ext cx="300310" cy="194304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7FA9EDC-59F6-4FC6-8833-15BE1D607D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7525" y="2317952"/>
              <a:ext cx="206828" cy="89343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BC840CC-3033-4268-93DF-2254729632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4599" y="2225254"/>
              <a:ext cx="304711" cy="186730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B35967-323D-412B-8DD5-BEF55C6334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303" y="2457936"/>
              <a:ext cx="182446" cy="77284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8F12730-9080-482B-81A0-DFD5BA89EEEC}"/>
                </a:ext>
              </a:extLst>
            </p:cNvPr>
            <p:cNvCxnSpPr>
              <a:cxnSpLocks/>
            </p:cNvCxnSpPr>
            <p:nvPr/>
          </p:nvCxnSpPr>
          <p:spPr>
            <a:xfrm>
              <a:off x="2563190" y="2458887"/>
              <a:ext cx="143313" cy="36755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07D8E8-1E6A-4658-9548-5EDC209D10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2220" y="2317953"/>
              <a:ext cx="160229" cy="46729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E6D9F42-9EF7-4B4C-8A56-C324EE23D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6364" y="2816304"/>
              <a:ext cx="50787" cy="297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3081CC4-89E9-4874-94D8-32675FDD0600}"/>
                </a:ext>
              </a:extLst>
            </p:cNvPr>
            <p:cNvSpPr/>
            <p:nvPr/>
          </p:nvSpPr>
          <p:spPr>
            <a:xfrm>
              <a:off x="3291840" y="3437984"/>
              <a:ext cx="2322576" cy="2706784"/>
            </a:xfrm>
            <a:custGeom>
              <a:avLst/>
              <a:gdLst>
                <a:gd name="connsiteX0" fmla="*/ 0 w 2322576"/>
                <a:gd name="connsiteY0" fmla="*/ 649384 h 2706784"/>
                <a:gd name="connsiteX1" fmla="*/ 457200 w 2322576"/>
                <a:gd name="connsiteY1" fmla="*/ 219616 h 2706784"/>
                <a:gd name="connsiteX2" fmla="*/ 740664 w 2322576"/>
                <a:gd name="connsiteY2" fmla="*/ 45880 h 2706784"/>
                <a:gd name="connsiteX3" fmla="*/ 1014984 w 2322576"/>
                <a:gd name="connsiteY3" fmla="*/ 160 h 2706784"/>
                <a:gd name="connsiteX4" fmla="*/ 1261872 w 2322576"/>
                <a:gd name="connsiteY4" fmla="*/ 36736 h 2706784"/>
                <a:gd name="connsiteX5" fmla="*/ 1463040 w 2322576"/>
                <a:gd name="connsiteY5" fmla="*/ 173896 h 2706784"/>
                <a:gd name="connsiteX6" fmla="*/ 1664208 w 2322576"/>
                <a:gd name="connsiteY6" fmla="*/ 375064 h 2706784"/>
                <a:gd name="connsiteX7" fmla="*/ 1837944 w 2322576"/>
                <a:gd name="connsiteY7" fmla="*/ 722536 h 2706784"/>
                <a:gd name="connsiteX8" fmla="*/ 1975104 w 2322576"/>
                <a:gd name="connsiteY8" fmla="*/ 1262032 h 2706784"/>
                <a:gd name="connsiteX9" fmla="*/ 2322576 w 2322576"/>
                <a:gd name="connsiteY9" fmla="*/ 2706784 h 2706784"/>
                <a:gd name="connsiteX10" fmla="*/ 2322576 w 2322576"/>
                <a:gd name="connsiteY10" fmla="*/ 2706784 h 270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2576" h="2706784">
                  <a:moveTo>
                    <a:pt x="0" y="649384"/>
                  </a:moveTo>
                  <a:cubicBezTo>
                    <a:pt x="166878" y="484792"/>
                    <a:pt x="333756" y="320200"/>
                    <a:pt x="457200" y="219616"/>
                  </a:cubicBezTo>
                  <a:cubicBezTo>
                    <a:pt x="580644" y="119032"/>
                    <a:pt x="647700" y="82456"/>
                    <a:pt x="740664" y="45880"/>
                  </a:cubicBezTo>
                  <a:cubicBezTo>
                    <a:pt x="833628" y="9304"/>
                    <a:pt x="928116" y="1684"/>
                    <a:pt x="1014984" y="160"/>
                  </a:cubicBezTo>
                  <a:cubicBezTo>
                    <a:pt x="1101852" y="-1364"/>
                    <a:pt x="1187196" y="7780"/>
                    <a:pt x="1261872" y="36736"/>
                  </a:cubicBezTo>
                  <a:cubicBezTo>
                    <a:pt x="1336548" y="65692"/>
                    <a:pt x="1395984" y="117508"/>
                    <a:pt x="1463040" y="173896"/>
                  </a:cubicBezTo>
                  <a:cubicBezTo>
                    <a:pt x="1530096" y="230284"/>
                    <a:pt x="1601724" y="283624"/>
                    <a:pt x="1664208" y="375064"/>
                  </a:cubicBezTo>
                  <a:cubicBezTo>
                    <a:pt x="1726692" y="466504"/>
                    <a:pt x="1786128" y="574708"/>
                    <a:pt x="1837944" y="722536"/>
                  </a:cubicBezTo>
                  <a:cubicBezTo>
                    <a:pt x="1889760" y="870364"/>
                    <a:pt x="1894332" y="931324"/>
                    <a:pt x="1975104" y="1262032"/>
                  </a:cubicBezTo>
                  <a:cubicBezTo>
                    <a:pt x="2055876" y="1592740"/>
                    <a:pt x="2322576" y="2706784"/>
                    <a:pt x="2322576" y="2706784"/>
                  </a:cubicBezTo>
                  <a:lnTo>
                    <a:pt x="2322576" y="270678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860C32E-8D56-4BFA-8FC4-DCD49181A8B7}"/>
                </a:ext>
              </a:extLst>
            </p:cNvPr>
            <p:cNvSpPr/>
            <p:nvPr/>
          </p:nvSpPr>
          <p:spPr>
            <a:xfrm>
              <a:off x="3238243" y="1007747"/>
              <a:ext cx="95134" cy="9636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582DE4F-8FEC-4F91-84AA-A18D8505ECBE}"/>
                    </a:ext>
                  </a:extLst>
                </p:cNvPr>
                <p:cNvSpPr txBox="1"/>
                <p:nvPr/>
              </p:nvSpPr>
              <p:spPr>
                <a:xfrm flipH="1">
                  <a:off x="3052687" y="498268"/>
                  <a:ext cx="534012" cy="502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582DE4F-8FEC-4F91-84AA-A18D8505E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2687" y="498268"/>
                  <a:ext cx="534012" cy="50244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2FEC71-DEAA-4DB3-AB17-0882CA26B76F}"/>
                </a:ext>
              </a:extLst>
            </p:cNvPr>
            <p:cNvSpPr/>
            <p:nvPr/>
          </p:nvSpPr>
          <p:spPr>
            <a:xfrm>
              <a:off x="2618314" y="2073347"/>
              <a:ext cx="920083" cy="2845240"/>
            </a:xfrm>
            <a:custGeom>
              <a:avLst/>
              <a:gdLst>
                <a:gd name="connsiteX0" fmla="*/ 0 w 1050847"/>
                <a:gd name="connsiteY0" fmla="*/ 0 h 2953512"/>
                <a:gd name="connsiteX1" fmla="*/ 886968 w 1050847"/>
                <a:gd name="connsiteY1" fmla="*/ 493776 h 2953512"/>
                <a:gd name="connsiteX2" fmla="*/ 1014984 w 1050847"/>
                <a:gd name="connsiteY2" fmla="*/ 1399032 h 2953512"/>
                <a:gd name="connsiteX3" fmla="*/ 1042416 w 1050847"/>
                <a:gd name="connsiteY3" fmla="*/ 2551176 h 2953512"/>
                <a:gd name="connsiteX4" fmla="*/ 886968 w 1050847"/>
                <a:gd name="connsiteY4" fmla="*/ 2953512 h 295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847" h="2953512">
                  <a:moveTo>
                    <a:pt x="0" y="0"/>
                  </a:moveTo>
                  <a:cubicBezTo>
                    <a:pt x="358902" y="130302"/>
                    <a:pt x="717804" y="260604"/>
                    <a:pt x="886968" y="493776"/>
                  </a:cubicBezTo>
                  <a:cubicBezTo>
                    <a:pt x="1056132" y="726948"/>
                    <a:pt x="989076" y="1056132"/>
                    <a:pt x="1014984" y="1399032"/>
                  </a:cubicBezTo>
                  <a:cubicBezTo>
                    <a:pt x="1040892" y="1741932"/>
                    <a:pt x="1063752" y="2292096"/>
                    <a:pt x="1042416" y="2551176"/>
                  </a:cubicBezTo>
                  <a:cubicBezTo>
                    <a:pt x="1021080" y="2810256"/>
                    <a:pt x="954024" y="2881884"/>
                    <a:pt x="886968" y="2953512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2E86B47D-FB65-43C5-A872-604A5D5D04AE}"/>
              </a:ext>
            </a:extLst>
          </p:cNvPr>
          <p:cNvSpPr/>
          <p:nvPr/>
        </p:nvSpPr>
        <p:spPr>
          <a:xfrm>
            <a:off x="1522365" y="2774113"/>
            <a:ext cx="4023764" cy="820012"/>
          </a:xfrm>
          <a:prstGeom prst="triangle">
            <a:avLst>
              <a:gd name="adj" fmla="val 504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6B59F63-4598-4466-B0B3-C0736CEE73C1}"/>
              </a:ext>
            </a:extLst>
          </p:cNvPr>
          <p:cNvSpPr/>
          <p:nvPr/>
        </p:nvSpPr>
        <p:spPr>
          <a:xfrm rot="2954136">
            <a:off x="1446110" y="269106"/>
            <a:ext cx="4689629" cy="4929198"/>
          </a:xfrm>
          <a:prstGeom prst="arc">
            <a:avLst>
              <a:gd name="adj1" fmla="val 6592199"/>
              <a:gd name="adj2" fmla="val 1276948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A2EBD0C2-9BB0-414E-9FE7-01A01755931E}"/>
              </a:ext>
            </a:extLst>
          </p:cNvPr>
          <p:cNvSpPr/>
          <p:nvPr/>
        </p:nvSpPr>
        <p:spPr>
          <a:xfrm rot="18645864" flipH="1">
            <a:off x="912311" y="259595"/>
            <a:ext cx="4689629" cy="4929198"/>
          </a:xfrm>
          <a:prstGeom prst="arc">
            <a:avLst>
              <a:gd name="adj1" fmla="val 6562878"/>
              <a:gd name="adj2" fmla="val 1293001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7C39544-7889-4117-B94A-3B9ED68E2DC5}"/>
              </a:ext>
            </a:extLst>
          </p:cNvPr>
          <p:cNvSpPr/>
          <p:nvPr/>
        </p:nvSpPr>
        <p:spPr>
          <a:xfrm>
            <a:off x="3107776" y="184246"/>
            <a:ext cx="743043" cy="458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AEA8E4A-31D3-499B-8784-B8DD07C7C12B}"/>
              </a:ext>
            </a:extLst>
          </p:cNvPr>
          <p:cNvCxnSpPr>
            <a:cxnSpLocks/>
          </p:cNvCxnSpPr>
          <p:nvPr/>
        </p:nvCxnSpPr>
        <p:spPr>
          <a:xfrm flipV="1">
            <a:off x="527606" y="3591884"/>
            <a:ext cx="5641599" cy="210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D66FE54-1BD6-4F65-95AF-D9FB863FF23E}"/>
                  </a:ext>
                </a:extLst>
              </p:cNvPr>
              <p:cNvSpPr txBox="1"/>
              <p:nvPr/>
            </p:nvSpPr>
            <p:spPr>
              <a:xfrm flipH="1">
                <a:off x="2747962" y="999709"/>
                <a:ext cx="534012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5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D66FE54-1BD6-4F65-95AF-D9FB863FF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47962" y="999709"/>
                <a:ext cx="534012" cy="5024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15901193-E475-4F87-A965-78FB321E1D32}"/>
              </a:ext>
            </a:extLst>
          </p:cNvPr>
          <p:cNvSpPr/>
          <p:nvPr/>
        </p:nvSpPr>
        <p:spPr>
          <a:xfrm>
            <a:off x="2683683" y="1248035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0BA2550-4D5C-4AAF-8CAF-CD1081140E59}"/>
              </a:ext>
            </a:extLst>
          </p:cNvPr>
          <p:cNvGrpSpPr/>
          <p:nvPr/>
        </p:nvGrpSpPr>
        <p:grpSpPr>
          <a:xfrm rot="16200000">
            <a:off x="2449622" y="1390668"/>
            <a:ext cx="650888" cy="710942"/>
            <a:chOff x="8417337" y="2166657"/>
            <a:chExt cx="650888" cy="710942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60E824-1F34-4BC3-B824-AA0ACC9982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659803" y="2118455"/>
              <a:ext cx="350468" cy="44687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510CC8-A14C-4068-BD5D-57B43A1F296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741112" y="2196684"/>
              <a:ext cx="3338" cy="6508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4724FD9-CFC8-498C-98C5-CFC1BDE5728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643604" y="2462728"/>
              <a:ext cx="353802" cy="4759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224AE435-42F6-40E6-B96D-9355C3905070}"/>
              </a:ext>
            </a:extLst>
          </p:cNvPr>
          <p:cNvSpPr/>
          <p:nvPr/>
        </p:nvSpPr>
        <p:spPr>
          <a:xfrm>
            <a:off x="2283792" y="1869323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2751A39-8A74-42B7-A17C-775D349E95A7}"/>
              </a:ext>
            </a:extLst>
          </p:cNvPr>
          <p:cNvSpPr/>
          <p:nvPr/>
        </p:nvSpPr>
        <p:spPr>
          <a:xfrm>
            <a:off x="2681872" y="2051804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0DC7B6E-AEDF-472F-BB3B-CBF1356A04D1}"/>
              </a:ext>
            </a:extLst>
          </p:cNvPr>
          <p:cNvSpPr/>
          <p:nvPr/>
        </p:nvSpPr>
        <p:spPr>
          <a:xfrm>
            <a:off x="3076618" y="1892588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BEFFAE5B-96D7-4F10-8BA8-D36344EE6A1C}"/>
              </a:ext>
            </a:extLst>
          </p:cNvPr>
          <p:cNvSpPr/>
          <p:nvPr/>
        </p:nvSpPr>
        <p:spPr>
          <a:xfrm>
            <a:off x="2122536" y="2020659"/>
            <a:ext cx="462735" cy="1463696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E8D02935-2B1C-4A43-BABA-567C8E4C1444}"/>
              </a:ext>
            </a:extLst>
          </p:cNvPr>
          <p:cNvSpPr/>
          <p:nvPr/>
        </p:nvSpPr>
        <p:spPr>
          <a:xfrm>
            <a:off x="2520201" y="2195145"/>
            <a:ext cx="429355" cy="1289211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C70CBCC7-7138-42EF-88C5-7A27CCA668DE}"/>
              </a:ext>
            </a:extLst>
          </p:cNvPr>
          <p:cNvSpPr/>
          <p:nvPr/>
        </p:nvSpPr>
        <p:spPr>
          <a:xfrm>
            <a:off x="2938160" y="2079708"/>
            <a:ext cx="462736" cy="140464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122E3DD-A839-4BBA-AF4D-E9B442D62864}"/>
              </a:ext>
            </a:extLst>
          </p:cNvPr>
          <p:cNvCxnSpPr>
            <a:cxnSpLocks/>
          </p:cNvCxnSpPr>
          <p:nvPr/>
        </p:nvCxnSpPr>
        <p:spPr>
          <a:xfrm>
            <a:off x="2247216" y="3331767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08F4CE7-4840-4C53-AE6B-8C9CBF962528}"/>
              </a:ext>
            </a:extLst>
          </p:cNvPr>
          <p:cNvCxnSpPr>
            <a:cxnSpLocks/>
          </p:cNvCxnSpPr>
          <p:nvPr/>
        </p:nvCxnSpPr>
        <p:spPr>
          <a:xfrm>
            <a:off x="2441226" y="3334447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D289608-B04E-41B5-8B91-91857751D492}"/>
              </a:ext>
            </a:extLst>
          </p:cNvPr>
          <p:cNvCxnSpPr>
            <a:cxnSpLocks/>
          </p:cNvCxnSpPr>
          <p:nvPr/>
        </p:nvCxnSpPr>
        <p:spPr>
          <a:xfrm>
            <a:off x="2835329" y="3341894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9CC4660-DBF3-463C-BA80-619A245E4B31}"/>
              </a:ext>
            </a:extLst>
          </p:cNvPr>
          <p:cNvCxnSpPr>
            <a:cxnSpLocks/>
          </p:cNvCxnSpPr>
          <p:nvPr/>
        </p:nvCxnSpPr>
        <p:spPr>
          <a:xfrm>
            <a:off x="3014968" y="3341894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2692564-1364-4715-97D0-55BC2B683A46}"/>
              </a:ext>
            </a:extLst>
          </p:cNvPr>
          <p:cNvCxnSpPr>
            <a:cxnSpLocks/>
          </p:cNvCxnSpPr>
          <p:nvPr/>
        </p:nvCxnSpPr>
        <p:spPr>
          <a:xfrm>
            <a:off x="3203963" y="3331767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89A729-97C9-41B5-B8E8-CCA5396CCB35}"/>
              </a:ext>
            </a:extLst>
          </p:cNvPr>
          <p:cNvCxnSpPr>
            <a:cxnSpLocks/>
          </p:cNvCxnSpPr>
          <p:nvPr/>
        </p:nvCxnSpPr>
        <p:spPr>
          <a:xfrm>
            <a:off x="2645939" y="3322499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FB23A6FA-FCA6-44EA-BFDB-D7669FFD003E}"/>
              </a:ext>
            </a:extLst>
          </p:cNvPr>
          <p:cNvSpPr/>
          <p:nvPr/>
        </p:nvSpPr>
        <p:spPr>
          <a:xfrm>
            <a:off x="2835161" y="867999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146258F-8772-4126-9EB6-3778264A4024}"/>
              </a:ext>
            </a:extLst>
          </p:cNvPr>
          <p:cNvSpPr/>
          <p:nvPr/>
        </p:nvSpPr>
        <p:spPr>
          <a:xfrm>
            <a:off x="3800379" y="737751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D81C46C-9D35-42EC-B739-301C21DC38CA}"/>
              </a:ext>
            </a:extLst>
          </p:cNvPr>
          <p:cNvSpPr/>
          <p:nvPr/>
        </p:nvSpPr>
        <p:spPr>
          <a:xfrm>
            <a:off x="4394544" y="1117317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BCE5E9F-6C2C-4D2E-8946-CAE4AC50FF4A}"/>
              </a:ext>
            </a:extLst>
          </p:cNvPr>
          <p:cNvSpPr/>
          <p:nvPr/>
        </p:nvSpPr>
        <p:spPr>
          <a:xfrm>
            <a:off x="1633267" y="2317678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163D710-DF6C-4CE5-9830-521A7D6924D3}"/>
              </a:ext>
            </a:extLst>
          </p:cNvPr>
          <p:cNvSpPr/>
          <p:nvPr/>
        </p:nvSpPr>
        <p:spPr>
          <a:xfrm>
            <a:off x="3928882" y="1591793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62D1561-37BB-4C1A-ADF2-82A586B11465}"/>
              </a:ext>
            </a:extLst>
          </p:cNvPr>
          <p:cNvSpPr/>
          <p:nvPr/>
        </p:nvSpPr>
        <p:spPr>
          <a:xfrm>
            <a:off x="5031575" y="2618817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7DCBE52-C42F-48D7-9C5A-18E4EDB71C04}"/>
              </a:ext>
            </a:extLst>
          </p:cNvPr>
          <p:cNvSpPr/>
          <p:nvPr/>
        </p:nvSpPr>
        <p:spPr>
          <a:xfrm>
            <a:off x="4425384" y="3140368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14EF140-0DF4-44F9-821E-E6C798DEA4D9}"/>
              </a:ext>
            </a:extLst>
          </p:cNvPr>
          <p:cNvSpPr/>
          <p:nvPr/>
        </p:nvSpPr>
        <p:spPr>
          <a:xfrm>
            <a:off x="4857134" y="1678205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BD8A7C9-C5C9-4DCC-AF9F-C39A19B3486C}"/>
              </a:ext>
            </a:extLst>
          </p:cNvPr>
          <p:cNvSpPr/>
          <p:nvPr/>
        </p:nvSpPr>
        <p:spPr>
          <a:xfrm>
            <a:off x="1956041" y="2960303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5EFDA00-4451-4986-B214-585F3259CC4B}"/>
                  </a:ext>
                </a:extLst>
              </p:cNvPr>
              <p:cNvSpPr txBox="1"/>
              <p:nvPr/>
            </p:nvSpPr>
            <p:spPr>
              <a:xfrm>
                <a:off x="3176236" y="5453354"/>
                <a:ext cx="6241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5EFDA00-4451-4986-B214-585F3259C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36" y="5453354"/>
                <a:ext cx="624145" cy="646331"/>
              </a:xfrm>
              <a:prstGeom prst="rect">
                <a:avLst/>
              </a:prstGeom>
              <a:blipFill>
                <a:blip r:embed="rId13"/>
                <a:stretch>
                  <a:fillRect l="-29412" t="-15094" r="-30392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3F37519-D349-4497-9536-D2C1D9D3C990}"/>
                  </a:ext>
                </a:extLst>
              </p:cNvPr>
              <p:cNvSpPr txBox="1"/>
              <p:nvPr/>
            </p:nvSpPr>
            <p:spPr>
              <a:xfrm flipH="1">
                <a:off x="1849968" y="1734302"/>
                <a:ext cx="5340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3F37519-D349-4497-9536-D2C1D9D3C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49968" y="1734302"/>
                <a:ext cx="53401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07FDD50-1C05-4F00-AF09-64D44C77A75F}"/>
                  </a:ext>
                </a:extLst>
              </p:cNvPr>
              <p:cNvSpPr txBox="1"/>
              <p:nvPr/>
            </p:nvSpPr>
            <p:spPr>
              <a:xfrm flipH="1">
                <a:off x="2498973" y="2148299"/>
                <a:ext cx="5340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07FDD50-1C05-4F00-AF09-64D44C77A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98973" y="2148299"/>
                <a:ext cx="534012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E480F25-D14D-4A94-A8A7-5BE536D2D0B4}"/>
                  </a:ext>
                </a:extLst>
              </p:cNvPr>
              <p:cNvSpPr txBox="1"/>
              <p:nvPr/>
            </p:nvSpPr>
            <p:spPr>
              <a:xfrm flipH="1">
                <a:off x="3176342" y="1907728"/>
                <a:ext cx="5340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E480F25-D14D-4A94-A8A7-5BE536D2D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76342" y="1907728"/>
                <a:ext cx="53401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D66D15-1270-49DC-93E8-882EB81FAEB0}"/>
              </a:ext>
            </a:extLst>
          </p:cNvPr>
          <p:cNvCxnSpPr>
            <a:cxnSpLocks/>
          </p:cNvCxnSpPr>
          <p:nvPr/>
        </p:nvCxnSpPr>
        <p:spPr>
          <a:xfrm flipV="1">
            <a:off x="2920883" y="2277009"/>
            <a:ext cx="199124" cy="5409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48059DF1-D743-4D1B-8B97-CB73933ACA2B}"/>
              </a:ext>
            </a:extLst>
          </p:cNvPr>
          <p:cNvSpPr/>
          <p:nvPr/>
        </p:nvSpPr>
        <p:spPr>
          <a:xfrm>
            <a:off x="1908474" y="4252795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E33FFCB-5779-4C50-AB68-9A28F91E816D}"/>
              </a:ext>
            </a:extLst>
          </p:cNvPr>
          <p:cNvSpPr/>
          <p:nvPr/>
        </p:nvSpPr>
        <p:spPr>
          <a:xfrm>
            <a:off x="4134375" y="2365280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673E1AE-BDB3-4671-B785-46D4DE82CD35}"/>
              </a:ext>
            </a:extLst>
          </p:cNvPr>
          <p:cNvSpPr/>
          <p:nvPr/>
        </p:nvSpPr>
        <p:spPr>
          <a:xfrm>
            <a:off x="2598372" y="4607791"/>
            <a:ext cx="95134" cy="9636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4C53DBA-096E-4023-985E-5C5160CE464F}"/>
              </a:ext>
            </a:extLst>
          </p:cNvPr>
          <p:cNvSpPr/>
          <p:nvPr/>
        </p:nvSpPr>
        <p:spPr>
          <a:xfrm>
            <a:off x="3498508" y="4216683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A34501F-A30B-499F-B68B-D84ED5E9211E}"/>
              </a:ext>
            </a:extLst>
          </p:cNvPr>
          <p:cNvSpPr/>
          <p:nvPr/>
        </p:nvSpPr>
        <p:spPr>
          <a:xfrm>
            <a:off x="4590146" y="4270760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530EACB-A2FD-4132-9D05-89AE31C28AF7}"/>
              </a:ext>
            </a:extLst>
          </p:cNvPr>
          <p:cNvSpPr/>
          <p:nvPr/>
        </p:nvSpPr>
        <p:spPr>
          <a:xfrm>
            <a:off x="4685280" y="4902446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C3CC1B1-3A15-46DD-8F0D-8345F2ADF9F7}"/>
              </a:ext>
            </a:extLst>
          </p:cNvPr>
          <p:cNvSpPr/>
          <p:nvPr/>
        </p:nvSpPr>
        <p:spPr>
          <a:xfrm>
            <a:off x="3134395" y="5203088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60F2D74-34BE-4BF4-AC25-45287DC0E235}"/>
              </a:ext>
            </a:extLst>
          </p:cNvPr>
          <p:cNvSpPr/>
          <p:nvPr/>
        </p:nvSpPr>
        <p:spPr>
          <a:xfrm>
            <a:off x="2720256" y="4150743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32070C0-4362-4055-8211-F3130EE2844E}"/>
              </a:ext>
            </a:extLst>
          </p:cNvPr>
          <p:cNvSpPr/>
          <p:nvPr/>
        </p:nvSpPr>
        <p:spPr>
          <a:xfrm>
            <a:off x="2271039" y="5132924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7B332DD-30AC-4C45-89EB-3BF5680321F5}"/>
              </a:ext>
            </a:extLst>
          </p:cNvPr>
          <p:cNvSpPr/>
          <p:nvPr/>
        </p:nvSpPr>
        <p:spPr>
          <a:xfrm>
            <a:off x="3400896" y="4756050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F8EE4A6-7900-4B49-B7BD-4FCC7C464DB3}"/>
              </a:ext>
            </a:extLst>
          </p:cNvPr>
          <p:cNvSpPr/>
          <p:nvPr/>
        </p:nvSpPr>
        <p:spPr>
          <a:xfrm>
            <a:off x="3902617" y="4814469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0592488-3C3E-4367-895B-55CEC489258D}"/>
              </a:ext>
            </a:extLst>
          </p:cNvPr>
          <p:cNvSpPr/>
          <p:nvPr/>
        </p:nvSpPr>
        <p:spPr>
          <a:xfrm>
            <a:off x="4891948" y="3800980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FA1601B-C1BF-433D-85EA-FEEB342B9B73}"/>
              </a:ext>
            </a:extLst>
          </p:cNvPr>
          <p:cNvSpPr/>
          <p:nvPr/>
        </p:nvSpPr>
        <p:spPr>
          <a:xfrm>
            <a:off x="3902617" y="5203088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69A3E08-ABE9-4723-A82B-F60288D02730}"/>
              </a:ext>
            </a:extLst>
          </p:cNvPr>
          <p:cNvSpPr/>
          <p:nvPr/>
        </p:nvSpPr>
        <p:spPr>
          <a:xfrm>
            <a:off x="3498508" y="3842039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30A80C15-ABB0-4158-8905-90A0D169CAD4}"/>
              </a:ext>
            </a:extLst>
          </p:cNvPr>
          <p:cNvSpPr/>
          <p:nvPr/>
        </p:nvSpPr>
        <p:spPr>
          <a:xfrm>
            <a:off x="1548056" y="1488559"/>
            <a:ext cx="3879202" cy="4063447"/>
          </a:xfrm>
          <a:custGeom>
            <a:avLst/>
            <a:gdLst>
              <a:gd name="connsiteX0" fmla="*/ 0 w 3566160"/>
              <a:gd name="connsiteY0" fmla="*/ 0 h 4032504"/>
              <a:gd name="connsiteX1" fmla="*/ 667512 w 3566160"/>
              <a:gd name="connsiteY1" fmla="*/ 9144 h 4032504"/>
              <a:gd name="connsiteX2" fmla="*/ 978408 w 3566160"/>
              <a:gd name="connsiteY2" fmla="*/ 45720 h 4032504"/>
              <a:gd name="connsiteX3" fmla="*/ 1563624 w 3566160"/>
              <a:gd name="connsiteY3" fmla="*/ 292608 h 4032504"/>
              <a:gd name="connsiteX4" fmla="*/ 1956816 w 3566160"/>
              <a:gd name="connsiteY4" fmla="*/ 685800 h 4032504"/>
              <a:gd name="connsiteX5" fmla="*/ 2167128 w 3566160"/>
              <a:gd name="connsiteY5" fmla="*/ 1161288 h 4032504"/>
              <a:gd name="connsiteX6" fmla="*/ 2231136 w 3566160"/>
              <a:gd name="connsiteY6" fmla="*/ 1819656 h 4032504"/>
              <a:gd name="connsiteX7" fmla="*/ 2221992 w 3566160"/>
              <a:gd name="connsiteY7" fmla="*/ 2441448 h 4032504"/>
              <a:gd name="connsiteX8" fmla="*/ 2212848 w 3566160"/>
              <a:gd name="connsiteY8" fmla="*/ 2825496 h 4032504"/>
              <a:gd name="connsiteX9" fmla="*/ 2240280 w 3566160"/>
              <a:gd name="connsiteY9" fmla="*/ 3017520 h 4032504"/>
              <a:gd name="connsiteX10" fmla="*/ 2322576 w 3566160"/>
              <a:gd name="connsiteY10" fmla="*/ 3163824 h 4032504"/>
              <a:gd name="connsiteX11" fmla="*/ 2569464 w 3566160"/>
              <a:gd name="connsiteY11" fmla="*/ 3410712 h 4032504"/>
              <a:gd name="connsiteX12" fmla="*/ 3035808 w 3566160"/>
              <a:gd name="connsiteY12" fmla="*/ 3730752 h 4032504"/>
              <a:gd name="connsiteX13" fmla="*/ 3566160 w 3566160"/>
              <a:gd name="connsiteY13" fmla="*/ 4032504 h 403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66160" h="4032504">
                <a:moveTo>
                  <a:pt x="0" y="0"/>
                </a:moveTo>
                <a:cubicBezTo>
                  <a:pt x="252222" y="762"/>
                  <a:pt x="504444" y="1524"/>
                  <a:pt x="667512" y="9144"/>
                </a:cubicBezTo>
                <a:cubicBezTo>
                  <a:pt x="830580" y="16764"/>
                  <a:pt x="829056" y="-1524"/>
                  <a:pt x="978408" y="45720"/>
                </a:cubicBezTo>
                <a:cubicBezTo>
                  <a:pt x="1127760" y="92964"/>
                  <a:pt x="1400556" y="185928"/>
                  <a:pt x="1563624" y="292608"/>
                </a:cubicBezTo>
                <a:cubicBezTo>
                  <a:pt x="1726692" y="399288"/>
                  <a:pt x="1856232" y="541020"/>
                  <a:pt x="1956816" y="685800"/>
                </a:cubicBezTo>
                <a:cubicBezTo>
                  <a:pt x="2057400" y="830580"/>
                  <a:pt x="2121408" y="972312"/>
                  <a:pt x="2167128" y="1161288"/>
                </a:cubicBezTo>
                <a:cubicBezTo>
                  <a:pt x="2212848" y="1350264"/>
                  <a:pt x="2221992" y="1606296"/>
                  <a:pt x="2231136" y="1819656"/>
                </a:cubicBezTo>
                <a:cubicBezTo>
                  <a:pt x="2240280" y="2033016"/>
                  <a:pt x="2225040" y="2273808"/>
                  <a:pt x="2221992" y="2441448"/>
                </a:cubicBezTo>
                <a:cubicBezTo>
                  <a:pt x="2218944" y="2609088"/>
                  <a:pt x="2209800" y="2729484"/>
                  <a:pt x="2212848" y="2825496"/>
                </a:cubicBezTo>
                <a:cubicBezTo>
                  <a:pt x="2215896" y="2921508"/>
                  <a:pt x="2221992" y="2961132"/>
                  <a:pt x="2240280" y="3017520"/>
                </a:cubicBezTo>
                <a:cubicBezTo>
                  <a:pt x="2258568" y="3073908"/>
                  <a:pt x="2267712" y="3098292"/>
                  <a:pt x="2322576" y="3163824"/>
                </a:cubicBezTo>
                <a:cubicBezTo>
                  <a:pt x="2377440" y="3229356"/>
                  <a:pt x="2450592" y="3316224"/>
                  <a:pt x="2569464" y="3410712"/>
                </a:cubicBezTo>
                <a:cubicBezTo>
                  <a:pt x="2688336" y="3505200"/>
                  <a:pt x="2869692" y="3627120"/>
                  <a:pt x="3035808" y="3730752"/>
                </a:cubicBezTo>
                <a:cubicBezTo>
                  <a:pt x="3201924" y="3834384"/>
                  <a:pt x="3384042" y="3933444"/>
                  <a:pt x="3566160" y="4032504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C105A82-DF48-48E5-9618-A4A3C371B371}"/>
                  </a:ext>
                </a:extLst>
              </p:cNvPr>
              <p:cNvSpPr txBox="1"/>
              <p:nvPr/>
            </p:nvSpPr>
            <p:spPr>
              <a:xfrm flipH="1">
                <a:off x="935955" y="4058679"/>
                <a:ext cx="607083" cy="639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54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554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C105A82-DF48-48E5-9618-A4A3C371B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955" y="4058679"/>
                <a:ext cx="607083" cy="63927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Arrow: Down 132">
            <a:extLst>
              <a:ext uri="{FF2B5EF4-FFF2-40B4-BE49-F238E27FC236}">
                <a16:creationId xmlns:a16="http://schemas.microsoft.com/office/drawing/2014/main" id="{510EAE46-EFBF-4297-A583-5CA745007FB6}"/>
              </a:ext>
            </a:extLst>
          </p:cNvPr>
          <p:cNvSpPr/>
          <p:nvPr/>
        </p:nvSpPr>
        <p:spPr>
          <a:xfrm>
            <a:off x="1038333" y="3631174"/>
            <a:ext cx="465289" cy="474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66597DC-B563-4002-8A3B-0AE23C07AEA4}"/>
                  </a:ext>
                </a:extLst>
              </p:cNvPr>
              <p:cNvSpPr txBox="1"/>
              <p:nvPr/>
            </p:nvSpPr>
            <p:spPr>
              <a:xfrm flipH="1">
                <a:off x="931316" y="1380523"/>
                <a:ext cx="607083" cy="639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54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554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66597DC-B563-4002-8A3B-0AE23C07A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1316" y="1380523"/>
                <a:ext cx="607083" cy="63927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EC70F80A-C0DF-4D98-9727-DFE3FE1D43CA}"/>
              </a:ext>
            </a:extLst>
          </p:cNvPr>
          <p:cNvSpPr/>
          <p:nvPr/>
        </p:nvSpPr>
        <p:spPr>
          <a:xfrm rot="5400000">
            <a:off x="1485106" y="1513991"/>
            <a:ext cx="461084" cy="439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E70D817-245B-47BD-9731-A13A1A92A7A9}"/>
                  </a:ext>
                </a:extLst>
              </p:cNvPr>
              <p:cNvSpPr txBox="1"/>
              <p:nvPr/>
            </p:nvSpPr>
            <p:spPr>
              <a:xfrm flipH="1">
                <a:off x="2040300" y="4542285"/>
                <a:ext cx="534012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E70D817-245B-47BD-9731-A13A1A92A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40300" y="4542285"/>
                <a:ext cx="534012" cy="50244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1386856-8A01-4B51-94E8-D7C2C96734F2}"/>
                  </a:ext>
                </a:extLst>
              </p:cNvPr>
              <p:cNvSpPr txBox="1"/>
              <p:nvPr/>
            </p:nvSpPr>
            <p:spPr>
              <a:xfrm flipH="1">
                <a:off x="5096539" y="4490993"/>
                <a:ext cx="534012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5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1386856-8A01-4B51-94E8-D7C2C9673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96539" y="4490993"/>
                <a:ext cx="534012" cy="50244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Oval 137">
            <a:extLst>
              <a:ext uri="{FF2B5EF4-FFF2-40B4-BE49-F238E27FC236}">
                <a16:creationId xmlns:a16="http://schemas.microsoft.com/office/drawing/2014/main" id="{C3C62716-F4F4-46E3-9452-7F92FA7791E1}"/>
              </a:ext>
            </a:extLst>
          </p:cNvPr>
          <p:cNvSpPr/>
          <p:nvPr/>
        </p:nvSpPr>
        <p:spPr>
          <a:xfrm>
            <a:off x="4989623" y="4591402"/>
            <a:ext cx="95134" cy="9636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5F4CC0CC-08AB-4043-A5F3-D284D6AEC784}"/>
              </a:ext>
            </a:extLst>
          </p:cNvPr>
          <p:cNvSpPr/>
          <p:nvPr/>
        </p:nvSpPr>
        <p:spPr>
          <a:xfrm>
            <a:off x="3870070" y="3704916"/>
            <a:ext cx="1548044" cy="1920240"/>
          </a:xfrm>
          <a:custGeom>
            <a:avLst/>
            <a:gdLst>
              <a:gd name="connsiteX0" fmla="*/ 11853 w 1548045"/>
              <a:gd name="connsiteY0" fmla="*/ 0 h 1920240"/>
              <a:gd name="connsiteX1" fmla="*/ 2709 w 1548045"/>
              <a:gd name="connsiteY1" fmla="*/ 210312 h 1920240"/>
              <a:gd name="connsiteX2" fmla="*/ 2709 w 1548045"/>
              <a:gd name="connsiteY2" fmla="*/ 448056 h 1920240"/>
              <a:gd name="connsiteX3" fmla="*/ 2709 w 1548045"/>
              <a:gd name="connsiteY3" fmla="*/ 576072 h 1920240"/>
              <a:gd name="connsiteX4" fmla="*/ 2709 w 1548045"/>
              <a:gd name="connsiteY4" fmla="*/ 694944 h 1920240"/>
              <a:gd name="connsiteX5" fmla="*/ 2709 w 1548045"/>
              <a:gd name="connsiteY5" fmla="*/ 786384 h 1920240"/>
              <a:gd name="connsiteX6" fmla="*/ 39285 w 1548045"/>
              <a:gd name="connsiteY6" fmla="*/ 941832 h 1920240"/>
              <a:gd name="connsiteX7" fmla="*/ 130725 w 1548045"/>
              <a:gd name="connsiteY7" fmla="*/ 1024128 h 1920240"/>
              <a:gd name="connsiteX8" fmla="*/ 405045 w 1548045"/>
              <a:gd name="connsiteY8" fmla="*/ 1252728 h 1920240"/>
              <a:gd name="connsiteX9" fmla="*/ 752517 w 1548045"/>
              <a:gd name="connsiteY9" fmla="*/ 1481328 h 1920240"/>
              <a:gd name="connsiteX10" fmla="*/ 1356021 w 1548045"/>
              <a:gd name="connsiteY10" fmla="*/ 1819656 h 1920240"/>
              <a:gd name="connsiteX11" fmla="*/ 1548045 w 1548045"/>
              <a:gd name="connsiteY11" fmla="*/ 1920240 h 19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8045" h="1920240">
                <a:moveTo>
                  <a:pt x="11853" y="0"/>
                </a:moveTo>
                <a:cubicBezTo>
                  <a:pt x="8043" y="67818"/>
                  <a:pt x="4233" y="135636"/>
                  <a:pt x="2709" y="210312"/>
                </a:cubicBezTo>
                <a:cubicBezTo>
                  <a:pt x="1185" y="284988"/>
                  <a:pt x="2709" y="448056"/>
                  <a:pt x="2709" y="448056"/>
                </a:cubicBezTo>
                <a:lnTo>
                  <a:pt x="2709" y="576072"/>
                </a:lnTo>
                <a:lnTo>
                  <a:pt x="2709" y="694944"/>
                </a:lnTo>
                <a:cubicBezTo>
                  <a:pt x="2709" y="729996"/>
                  <a:pt x="-3387" y="745236"/>
                  <a:pt x="2709" y="786384"/>
                </a:cubicBezTo>
                <a:cubicBezTo>
                  <a:pt x="8805" y="827532"/>
                  <a:pt x="17949" y="902208"/>
                  <a:pt x="39285" y="941832"/>
                </a:cubicBezTo>
                <a:cubicBezTo>
                  <a:pt x="60621" y="981456"/>
                  <a:pt x="69765" y="972312"/>
                  <a:pt x="130725" y="1024128"/>
                </a:cubicBezTo>
                <a:cubicBezTo>
                  <a:pt x="191685" y="1075944"/>
                  <a:pt x="301413" y="1176528"/>
                  <a:pt x="405045" y="1252728"/>
                </a:cubicBezTo>
                <a:cubicBezTo>
                  <a:pt x="508677" y="1328928"/>
                  <a:pt x="594021" y="1386840"/>
                  <a:pt x="752517" y="1481328"/>
                </a:cubicBezTo>
                <a:cubicBezTo>
                  <a:pt x="911013" y="1575816"/>
                  <a:pt x="1223433" y="1746504"/>
                  <a:pt x="1356021" y="1819656"/>
                </a:cubicBezTo>
                <a:cubicBezTo>
                  <a:pt x="1488609" y="1892808"/>
                  <a:pt x="1518327" y="1906524"/>
                  <a:pt x="1548045" y="1920240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F6A8BB1-41ED-4005-AC88-6940664BF453}"/>
              </a:ext>
            </a:extLst>
          </p:cNvPr>
          <p:cNvCxnSpPr>
            <a:cxnSpLocks/>
          </p:cNvCxnSpPr>
          <p:nvPr/>
        </p:nvCxnSpPr>
        <p:spPr>
          <a:xfrm>
            <a:off x="527605" y="3714723"/>
            <a:ext cx="33498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E7324A8E-089E-4415-BFCE-EE574E669405}"/>
              </a:ext>
            </a:extLst>
          </p:cNvPr>
          <p:cNvSpPr/>
          <p:nvPr/>
        </p:nvSpPr>
        <p:spPr>
          <a:xfrm>
            <a:off x="3448463" y="251888"/>
            <a:ext cx="95134" cy="9636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B774E1-FF85-4309-95BE-AF88FE43AF28}"/>
                  </a:ext>
                </a:extLst>
              </p:cNvPr>
              <p:cNvSpPr txBox="1"/>
              <p:nvPr/>
            </p:nvSpPr>
            <p:spPr>
              <a:xfrm flipH="1">
                <a:off x="3262907" y="-257591"/>
                <a:ext cx="534012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5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EB774E1-FF85-4309-95BE-AF88FE43A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62907" y="-257591"/>
                <a:ext cx="534012" cy="50244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CAA17B07-B604-486B-B542-4530BDA421AB}"/>
              </a:ext>
            </a:extLst>
          </p:cNvPr>
          <p:cNvSpPr/>
          <p:nvPr/>
        </p:nvSpPr>
        <p:spPr>
          <a:xfrm>
            <a:off x="2805679" y="1426605"/>
            <a:ext cx="920083" cy="2845240"/>
          </a:xfrm>
          <a:custGeom>
            <a:avLst/>
            <a:gdLst>
              <a:gd name="connsiteX0" fmla="*/ 0 w 1050847"/>
              <a:gd name="connsiteY0" fmla="*/ 0 h 2953512"/>
              <a:gd name="connsiteX1" fmla="*/ 886968 w 1050847"/>
              <a:gd name="connsiteY1" fmla="*/ 493776 h 2953512"/>
              <a:gd name="connsiteX2" fmla="*/ 1014984 w 1050847"/>
              <a:gd name="connsiteY2" fmla="*/ 1399032 h 2953512"/>
              <a:gd name="connsiteX3" fmla="*/ 1042416 w 1050847"/>
              <a:gd name="connsiteY3" fmla="*/ 2551176 h 2953512"/>
              <a:gd name="connsiteX4" fmla="*/ 886968 w 1050847"/>
              <a:gd name="connsiteY4" fmla="*/ 2953512 h 295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847" h="2953512">
                <a:moveTo>
                  <a:pt x="0" y="0"/>
                </a:moveTo>
                <a:cubicBezTo>
                  <a:pt x="358902" y="130302"/>
                  <a:pt x="717804" y="260604"/>
                  <a:pt x="886968" y="493776"/>
                </a:cubicBezTo>
                <a:cubicBezTo>
                  <a:pt x="1056132" y="726948"/>
                  <a:pt x="989076" y="1056132"/>
                  <a:pt x="1014984" y="1399032"/>
                </a:cubicBezTo>
                <a:cubicBezTo>
                  <a:pt x="1040892" y="1741932"/>
                  <a:pt x="1063752" y="2292096"/>
                  <a:pt x="1042416" y="2551176"/>
                </a:cubicBezTo>
                <a:cubicBezTo>
                  <a:pt x="1021080" y="2810256"/>
                  <a:pt x="954024" y="2881884"/>
                  <a:pt x="886968" y="2953512"/>
                </a:cubicBez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F99E219-509D-4087-A409-9A3F6FABAC57}"/>
              </a:ext>
            </a:extLst>
          </p:cNvPr>
          <p:cNvSpPr/>
          <p:nvPr/>
        </p:nvSpPr>
        <p:spPr>
          <a:xfrm>
            <a:off x="1663804" y="2827381"/>
            <a:ext cx="4023764" cy="820012"/>
          </a:xfrm>
          <a:prstGeom prst="triangle">
            <a:avLst>
              <a:gd name="adj" fmla="val 504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BF2F5FD7-A153-4148-95D6-E8F82D3DB67C}"/>
              </a:ext>
            </a:extLst>
          </p:cNvPr>
          <p:cNvSpPr/>
          <p:nvPr/>
        </p:nvSpPr>
        <p:spPr>
          <a:xfrm rot="2954136">
            <a:off x="1587549" y="322374"/>
            <a:ext cx="4689629" cy="4929198"/>
          </a:xfrm>
          <a:prstGeom prst="arc">
            <a:avLst>
              <a:gd name="adj1" fmla="val 6592199"/>
              <a:gd name="adj2" fmla="val 1276948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0910A6BB-5CFA-4E03-B4CA-05166855A4BC}"/>
              </a:ext>
            </a:extLst>
          </p:cNvPr>
          <p:cNvSpPr/>
          <p:nvPr/>
        </p:nvSpPr>
        <p:spPr>
          <a:xfrm rot="18645864" flipH="1">
            <a:off x="1053750" y="312862"/>
            <a:ext cx="4689629" cy="4929198"/>
          </a:xfrm>
          <a:prstGeom prst="arc">
            <a:avLst>
              <a:gd name="adj1" fmla="val 6562878"/>
              <a:gd name="adj2" fmla="val 1293001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5AB5E29-99BC-44EE-90AC-A7BAF75F7B4F}"/>
              </a:ext>
            </a:extLst>
          </p:cNvPr>
          <p:cNvSpPr/>
          <p:nvPr/>
        </p:nvSpPr>
        <p:spPr>
          <a:xfrm>
            <a:off x="3249215" y="237513"/>
            <a:ext cx="743043" cy="458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960B39-629F-44AF-8908-93C9B73EC7CC}"/>
              </a:ext>
            </a:extLst>
          </p:cNvPr>
          <p:cNvCxnSpPr>
            <a:cxnSpLocks/>
          </p:cNvCxnSpPr>
          <p:nvPr/>
        </p:nvCxnSpPr>
        <p:spPr>
          <a:xfrm flipV="1">
            <a:off x="669045" y="3645152"/>
            <a:ext cx="5641599" cy="210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6ADC7D6-789D-435E-AEA1-EA795375F9FA}"/>
                  </a:ext>
                </a:extLst>
              </p:cNvPr>
              <p:cNvSpPr txBox="1"/>
              <p:nvPr/>
            </p:nvSpPr>
            <p:spPr>
              <a:xfrm flipH="1">
                <a:off x="2889402" y="1052976"/>
                <a:ext cx="534012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5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6ADC7D6-789D-435E-AEA1-EA795375F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89402" y="1052976"/>
                <a:ext cx="534012" cy="5024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B71EABE6-7F5C-464F-9FFF-D1E1813A7986}"/>
              </a:ext>
            </a:extLst>
          </p:cNvPr>
          <p:cNvSpPr/>
          <p:nvPr/>
        </p:nvSpPr>
        <p:spPr>
          <a:xfrm>
            <a:off x="2825122" y="1301303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9F6036-8663-479E-8D9C-7D30C64DED96}"/>
              </a:ext>
            </a:extLst>
          </p:cNvPr>
          <p:cNvGrpSpPr/>
          <p:nvPr/>
        </p:nvGrpSpPr>
        <p:grpSpPr>
          <a:xfrm rot="16200000">
            <a:off x="2591061" y="1443935"/>
            <a:ext cx="650888" cy="710942"/>
            <a:chOff x="8417337" y="2166657"/>
            <a:chExt cx="650888" cy="710942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0A8FB2-545A-42FE-89D9-E916EEA3749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659803" y="2118455"/>
              <a:ext cx="350468" cy="44687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254BA02-B2C8-4655-9D4F-AB6916FD0F0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741112" y="2196684"/>
              <a:ext cx="3338" cy="6508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672B679-9F59-4588-A195-1166735A31C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643604" y="2462728"/>
              <a:ext cx="353802" cy="4759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7BB36947-CDCE-4099-B282-8B3234F2953E}"/>
              </a:ext>
            </a:extLst>
          </p:cNvPr>
          <p:cNvSpPr/>
          <p:nvPr/>
        </p:nvSpPr>
        <p:spPr>
          <a:xfrm>
            <a:off x="2425231" y="1922591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336BF79-4F92-4B2D-AFA4-7E9F714CF776}"/>
              </a:ext>
            </a:extLst>
          </p:cNvPr>
          <p:cNvSpPr/>
          <p:nvPr/>
        </p:nvSpPr>
        <p:spPr>
          <a:xfrm>
            <a:off x="2823311" y="2105071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870BCC5-0C4E-444B-8710-B16E068DDC85}"/>
              </a:ext>
            </a:extLst>
          </p:cNvPr>
          <p:cNvSpPr/>
          <p:nvPr/>
        </p:nvSpPr>
        <p:spPr>
          <a:xfrm>
            <a:off x="3218057" y="1945856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04B287E-F95F-4BFC-BBD0-2F6BE0D04743}"/>
              </a:ext>
            </a:extLst>
          </p:cNvPr>
          <p:cNvSpPr/>
          <p:nvPr/>
        </p:nvSpPr>
        <p:spPr>
          <a:xfrm>
            <a:off x="2263975" y="2073928"/>
            <a:ext cx="462735" cy="1463696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854CFA1F-41FB-40CF-8E55-22B85AC95A60}"/>
              </a:ext>
            </a:extLst>
          </p:cNvPr>
          <p:cNvSpPr/>
          <p:nvPr/>
        </p:nvSpPr>
        <p:spPr>
          <a:xfrm>
            <a:off x="2661640" y="2248413"/>
            <a:ext cx="429355" cy="1289211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82E8CE41-0550-4D86-94F5-B957A7F3EE77}"/>
              </a:ext>
            </a:extLst>
          </p:cNvPr>
          <p:cNvSpPr/>
          <p:nvPr/>
        </p:nvSpPr>
        <p:spPr>
          <a:xfrm>
            <a:off x="3079599" y="2132977"/>
            <a:ext cx="462736" cy="140464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39788A-AA48-4F26-B393-3DB63963D1CE}"/>
              </a:ext>
            </a:extLst>
          </p:cNvPr>
          <p:cNvCxnSpPr>
            <a:cxnSpLocks/>
          </p:cNvCxnSpPr>
          <p:nvPr/>
        </p:nvCxnSpPr>
        <p:spPr>
          <a:xfrm>
            <a:off x="2388655" y="3385034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DC8CD29-51AF-41C5-BB67-74BA713106D0}"/>
              </a:ext>
            </a:extLst>
          </p:cNvPr>
          <p:cNvCxnSpPr>
            <a:cxnSpLocks/>
          </p:cNvCxnSpPr>
          <p:nvPr/>
        </p:nvCxnSpPr>
        <p:spPr>
          <a:xfrm>
            <a:off x="2582665" y="3387716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F67F8A9-2327-40BA-92FE-C01784409711}"/>
              </a:ext>
            </a:extLst>
          </p:cNvPr>
          <p:cNvCxnSpPr>
            <a:cxnSpLocks/>
          </p:cNvCxnSpPr>
          <p:nvPr/>
        </p:nvCxnSpPr>
        <p:spPr>
          <a:xfrm>
            <a:off x="2976766" y="3395161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2D8D780-19D0-45C8-A6FD-47E84B1AACF8}"/>
              </a:ext>
            </a:extLst>
          </p:cNvPr>
          <p:cNvCxnSpPr>
            <a:cxnSpLocks/>
          </p:cNvCxnSpPr>
          <p:nvPr/>
        </p:nvCxnSpPr>
        <p:spPr>
          <a:xfrm>
            <a:off x="3156408" y="3395161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ADC6526-36CD-4826-9A44-6D883DF63EE7}"/>
              </a:ext>
            </a:extLst>
          </p:cNvPr>
          <p:cNvCxnSpPr>
            <a:cxnSpLocks/>
          </p:cNvCxnSpPr>
          <p:nvPr/>
        </p:nvCxnSpPr>
        <p:spPr>
          <a:xfrm>
            <a:off x="3345402" y="3385034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C1E-46A4-4DBC-8793-114F8D9F7B9B}"/>
              </a:ext>
            </a:extLst>
          </p:cNvPr>
          <p:cNvCxnSpPr>
            <a:cxnSpLocks/>
          </p:cNvCxnSpPr>
          <p:nvPr/>
        </p:nvCxnSpPr>
        <p:spPr>
          <a:xfrm>
            <a:off x="2787378" y="3375767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7F87006-4FB4-43EB-994F-94F3518ACD5D}"/>
                  </a:ext>
                </a:extLst>
              </p:cNvPr>
              <p:cNvSpPr txBox="1"/>
              <p:nvPr/>
            </p:nvSpPr>
            <p:spPr>
              <a:xfrm>
                <a:off x="4089937" y="3667416"/>
                <a:ext cx="545726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7F87006-4FB4-43EB-994F-94F3518AC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937" y="3667416"/>
                <a:ext cx="545726" cy="391261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Oval 101">
            <a:extLst>
              <a:ext uri="{FF2B5EF4-FFF2-40B4-BE49-F238E27FC236}">
                <a16:creationId xmlns:a16="http://schemas.microsoft.com/office/drawing/2014/main" id="{7DC634E3-DE25-461E-9ECC-FF3B61815E2D}"/>
              </a:ext>
            </a:extLst>
          </p:cNvPr>
          <p:cNvSpPr/>
          <p:nvPr/>
        </p:nvSpPr>
        <p:spPr>
          <a:xfrm>
            <a:off x="2976600" y="921267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99641E8-CA2D-4C27-8D07-1E808512820D}"/>
              </a:ext>
            </a:extLst>
          </p:cNvPr>
          <p:cNvSpPr/>
          <p:nvPr/>
        </p:nvSpPr>
        <p:spPr>
          <a:xfrm>
            <a:off x="3941818" y="791019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1E05F20-36BF-440C-849E-70E224B52C6E}"/>
              </a:ext>
            </a:extLst>
          </p:cNvPr>
          <p:cNvSpPr/>
          <p:nvPr/>
        </p:nvSpPr>
        <p:spPr>
          <a:xfrm>
            <a:off x="4535983" y="1170584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9260168-118D-400F-8D76-0ABBAD09E3B9}"/>
              </a:ext>
            </a:extLst>
          </p:cNvPr>
          <p:cNvSpPr/>
          <p:nvPr/>
        </p:nvSpPr>
        <p:spPr>
          <a:xfrm>
            <a:off x="1774706" y="2370946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FAD5347-DEFF-4259-BE72-06EFF6F39C55}"/>
              </a:ext>
            </a:extLst>
          </p:cNvPr>
          <p:cNvSpPr/>
          <p:nvPr/>
        </p:nvSpPr>
        <p:spPr>
          <a:xfrm>
            <a:off x="4070321" y="1645060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0E180BA-79E4-4B2E-BECB-51C703950741}"/>
              </a:ext>
            </a:extLst>
          </p:cNvPr>
          <p:cNvSpPr/>
          <p:nvPr/>
        </p:nvSpPr>
        <p:spPr>
          <a:xfrm>
            <a:off x="5173014" y="2672086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673CC66-3B28-4248-9B53-A203BA0AAC42}"/>
              </a:ext>
            </a:extLst>
          </p:cNvPr>
          <p:cNvSpPr/>
          <p:nvPr/>
        </p:nvSpPr>
        <p:spPr>
          <a:xfrm>
            <a:off x="4566823" y="3193636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7FA7AFA-826B-4B71-8FB3-0926E9E4DD30}"/>
              </a:ext>
            </a:extLst>
          </p:cNvPr>
          <p:cNvSpPr/>
          <p:nvPr/>
        </p:nvSpPr>
        <p:spPr>
          <a:xfrm>
            <a:off x="4998574" y="1731474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440E54C-BD04-42A9-B2D9-6DAEF31CF7D7}"/>
              </a:ext>
            </a:extLst>
          </p:cNvPr>
          <p:cNvSpPr/>
          <p:nvPr/>
        </p:nvSpPr>
        <p:spPr>
          <a:xfrm>
            <a:off x="2097480" y="3013571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21F6985-F334-4235-98B7-1FEE87FB9165}"/>
                  </a:ext>
                </a:extLst>
              </p:cNvPr>
              <p:cNvSpPr txBox="1"/>
              <p:nvPr/>
            </p:nvSpPr>
            <p:spPr>
              <a:xfrm>
                <a:off x="3317675" y="5506623"/>
                <a:ext cx="6241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21F6985-F334-4235-98B7-1FEE87FB9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75" y="5506623"/>
                <a:ext cx="624145" cy="646331"/>
              </a:xfrm>
              <a:prstGeom prst="rect">
                <a:avLst/>
              </a:prstGeom>
              <a:blipFill>
                <a:blip r:embed="rId4"/>
                <a:stretch>
                  <a:fillRect l="-29126" t="-14151" r="-2912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6ACB564-CCFE-4470-9A57-D067ADA94798}"/>
                  </a:ext>
                </a:extLst>
              </p:cNvPr>
              <p:cNvSpPr txBox="1"/>
              <p:nvPr/>
            </p:nvSpPr>
            <p:spPr>
              <a:xfrm flipH="1">
                <a:off x="1991408" y="1787569"/>
                <a:ext cx="5340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6ACB564-CCFE-4470-9A57-D067ADA9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91408" y="1787569"/>
                <a:ext cx="53401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DA594F2-5404-4D4E-BAFF-80A33BAE58A4}"/>
                  </a:ext>
                </a:extLst>
              </p:cNvPr>
              <p:cNvSpPr txBox="1"/>
              <p:nvPr/>
            </p:nvSpPr>
            <p:spPr>
              <a:xfrm flipH="1">
                <a:off x="2640413" y="2201568"/>
                <a:ext cx="5340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DA594F2-5404-4D4E-BAFF-80A33BAE5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40413" y="2201568"/>
                <a:ext cx="53401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C8F08B-A36E-40FD-A9CB-2F65557A47A8}"/>
                  </a:ext>
                </a:extLst>
              </p:cNvPr>
              <p:cNvSpPr txBox="1"/>
              <p:nvPr/>
            </p:nvSpPr>
            <p:spPr>
              <a:xfrm flipH="1">
                <a:off x="3317781" y="1960996"/>
                <a:ext cx="5340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C8F08B-A36E-40FD-A9CB-2F65557A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17781" y="1960996"/>
                <a:ext cx="534012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930FEF-D5E6-47A0-B198-4F1DC0C41E37}"/>
              </a:ext>
            </a:extLst>
          </p:cNvPr>
          <p:cNvCxnSpPr>
            <a:cxnSpLocks/>
          </p:cNvCxnSpPr>
          <p:nvPr/>
        </p:nvCxnSpPr>
        <p:spPr>
          <a:xfrm flipV="1">
            <a:off x="3062322" y="2330276"/>
            <a:ext cx="199124" cy="5409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EACE9CBA-D6C8-42C9-AD63-DE884651455A}"/>
              </a:ext>
            </a:extLst>
          </p:cNvPr>
          <p:cNvSpPr/>
          <p:nvPr/>
        </p:nvSpPr>
        <p:spPr>
          <a:xfrm>
            <a:off x="2049913" y="4306063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D882EBF-D86C-45B2-80E1-605AB5F75DD6}"/>
              </a:ext>
            </a:extLst>
          </p:cNvPr>
          <p:cNvSpPr/>
          <p:nvPr/>
        </p:nvSpPr>
        <p:spPr>
          <a:xfrm>
            <a:off x="4275814" y="2418549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3DFE3A0-C208-41A8-81C8-0C3312CC7A8C}"/>
              </a:ext>
            </a:extLst>
          </p:cNvPr>
          <p:cNvSpPr/>
          <p:nvPr/>
        </p:nvSpPr>
        <p:spPr>
          <a:xfrm>
            <a:off x="2739811" y="4661059"/>
            <a:ext cx="95134" cy="9636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5104CB-8ED8-4B04-BA61-AA5D794D5385}"/>
              </a:ext>
            </a:extLst>
          </p:cNvPr>
          <p:cNvSpPr/>
          <p:nvPr/>
        </p:nvSpPr>
        <p:spPr>
          <a:xfrm>
            <a:off x="3639947" y="4269952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C369103-CD21-453F-94DF-4DB2DEB49452}"/>
              </a:ext>
            </a:extLst>
          </p:cNvPr>
          <p:cNvSpPr/>
          <p:nvPr/>
        </p:nvSpPr>
        <p:spPr>
          <a:xfrm>
            <a:off x="4731585" y="4324028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B75F0C1-24D6-4B1B-AE3C-BF6DE1164A54}"/>
              </a:ext>
            </a:extLst>
          </p:cNvPr>
          <p:cNvSpPr/>
          <p:nvPr/>
        </p:nvSpPr>
        <p:spPr>
          <a:xfrm>
            <a:off x="4826719" y="4955714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02DD2E2-8C80-4F78-852E-0CD42AF64307}"/>
              </a:ext>
            </a:extLst>
          </p:cNvPr>
          <p:cNvSpPr/>
          <p:nvPr/>
        </p:nvSpPr>
        <p:spPr>
          <a:xfrm>
            <a:off x="3275834" y="5256355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CA37FE-B3EA-4E91-871F-127393AE2DA5}"/>
              </a:ext>
            </a:extLst>
          </p:cNvPr>
          <p:cNvSpPr/>
          <p:nvPr/>
        </p:nvSpPr>
        <p:spPr>
          <a:xfrm>
            <a:off x="2861695" y="4204011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48A22AB-CE6E-4112-933C-B9BE03867118}"/>
              </a:ext>
            </a:extLst>
          </p:cNvPr>
          <p:cNvSpPr/>
          <p:nvPr/>
        </p:nvSpPr>
        <p:spPr>
          <a:xfrm>
            <a:off x="2412478" y="5186192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230D1C2-2945-4DDE-90FD-76E0D06E7C51}"/>
              </a:ext>
            </a:extLst>
          </p:cNvPr>
          <p:cNvSpPr/>
          <p:nvPr/>
        </p:nvSpPr>
        <p:spPr>
          <a:xfrm>
            <a:off x="3542335" y="4809317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F5A4AFB-A1C6-4126-A2EB-1A8E9C309491}"/>
              </a:ext>
            </a:extLst>
          </p:cNvPr>
          <p:cNvSpPr/>
          <p:nvPr/>
        </p:nvSpPr>
        <p:spPr>
          <a:xfrm>
            <a:off x="4044056" y="4867738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393E61-058A-4B9C-A860-8F784AD70330}"/>
              </a:ext>
            </a:extLst>
          </p:cNvPr>
          <p:cNvSpPr/>
          <p:nvPr/>
        </p:nvSpPr>
        <p:spPr>
          <a:xfrm>
            <a:off x="5033388" y="3854248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E279A15-A81F-4837-9765-9AEFA8E24709}"/>
              </a:ext>
            </a:extLst>
          </p:cNvPr>
          <p:cNvSpPr/>
          <p:nvPr/>
        </p:nvSpPr>
        <p:spPr>
          <a:xfrm>
            <a:off x="4044056" y="5256355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245CF52-98F6-496E-9E39-5881BAE13333}"/>
              </a:ext>
            </a:extLst>
          </p:cNvPr>
          <p:cNvSpPr/>
          <p:nvPr/>
        </p:nvSpPr>
        <p:spPr>
          <a:xfrm>
            <a:off x="3639947" y="3895308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A25E76B-59A0-463B-8D14-DFD95B69EA62}"/>
              </a:ext>
            </a:extLst>
          </p:cNvPr>
          <p:cNvSpPr/>
          <p:nvPr/>
        </p:nvSpPr>
        <p:spPr>
          <a:xfrm>
            <a:off x="1689495" y="1541826"/>
            <a:ext cx="3879202" cy="4063447"/>
          </a:xfrm>
          <a:custGeom>
            <a:avLst/>
            <a:gdLst>
              <a:gd name="connsiteX0" fmla="*/ 0 w 3566160"/>
              <a:gd name="connsiteY0" fmla="*/ 0 h 4032504"/>
              <a:gd name="connsiteX1" fmla="*/ 667512 w 3566160"/>
              <a:gd name="connsiteY1" fmla="*/ 9144 h 4032504"/>
              <a:gd name="connsiteX2" fmla="*/ 978408 w 3566160"/>
              <a:gd name="connsiteY2" fmla="*/ 45720 h 4032504"/>
              <a:gd name="connsiteX3" fmla="*/ 1563624 w 3566160"/>
              <a:gd name="connsiteY3" fmla="*/ 292608 h 4032504"/>
              <a:gd name="connsiteX4" fmla="*/ 1956816 w 3566160"/>
              <a:gd name="connsiteY4" fmla="*/ 685800 h 4032504"/>
              <a:gd name="connsiteX5" fmla="*/ 2167128 w 3566160"/>
              <a:gd name="connsiteY5" fmla="*/ 1161288 h 4032504"/>
              <a:gd name="connsiteX6" fmla="*/ 2231136 w 3566160"/>
              <a:gd name="connsiteY6" fmla="*/ 1819656 h 4032504"/>
              <a:gd name="connsiteX7" fmla="*/ 2221992 w 3566160"/>
              <a:gd name="connsiteY7" fmla="*/ 2441448 h 4032504"/>
              <a:gd name="connsiteX8" fmla="*/ 2212848 w 3566160"/>
              <a:gd name="connsiteY8" fmla="*/ 2825496 h 4032504"/>
              <a:gd name="connsiteX9" fmla="*/ 2240280 w 3566160"/>
              <a:gd name="connsiteY9" fmla="*/ 3017520 h 4032504"/>
              <a:gd name="connsiteX10" fmla="*/ 2322576 w 3566160"/>
              <a:gd name="connsiteY10" fmla="*/ 3163824 h 4032504"/>
              <a:gd name="connsiteX11" fmla="*/ 2569464 w 3566160"/>
              <a:gd name="connsiteY11" fmla="*/ 3410712 h 4032504"/>
              <a:gd name="connsiteX12" fmla="*/ 3035808 w 3566160"/>
              <a:gd name="connsiteY12" fmla="*/ 3730752 h 4032504"/>
              <a:gd name="connsiteX13" fmla="*/ 3566160 w 3566160"/>
              <a:gd name="connsiteY13" fmla="*/ 4032504 h 403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66160" h="4032504">
                <a:moveTo>
                  <a:pt x="0" y="0"/>
                </a:moveTo>
                <a:cubicBezTo>
                  <a:pt x="252222" y="762"/>
                  <a:pt x="504444" y="1524"/>
                  <a:pt x="667512" y="9144"/>
                </a:cubicBezTo>
                <a:cubicBezTo>
                  <a:pt x="830580" y="16764"/>
                  <a:pt x="829056" y="-1524"/>
                  <a:pt x="978408" y="45720"/>
                </a:cubicBezTo>
                <a:cubicBezTo>
                  <a:pt x="1127760" y="92964"/>
                  <a:pt x="1400556" y="185928"/>
                  <a:pt x="1563624" y="292608"/>
                </a:cubicBezTo>
                <a:cubicBezTo>
                  <a:pt x="1726692" y="399288"/>
                  <a:pt x="1856232" y="541020"/>
                  <a:pt x="1956816" y="685800"/>
                </a:cubicBezTo>
                <a:cubicBezTo>
                  <a:pt x="2057400" y="830580"/>
                  <a:pt x="2121408" y="972312"/>
                  <a:pt x="2167128" y="1161288"/>
                </a:cubicBezTo>
                <a:cubicBezTo>
                  <a:pt x="2212848" y="1350264"/>
                  <a:pt x="2221992" y="1606296"/>
                  <a:pt x="2231136" y="1819656"/>
                </a:cubicBezTo>
                <a:cubicBezTo>
                  <a:pt x="2240280" y="2033016"/>
                  <a:pt x="2225040" y="2273808"/>
                  <a:pt x="2221992" y="2441448"/>
                </a:cubicBezTo>
                <a:cubicBezTo>
                  <a:pt x="2218944" y="2609088"/>
                  <a:pt x="2209800" y="2729484"/>
                  <a:pt x="2212848" y="2825496"/>
                </a:cubicBezTo>
                <a:cubicBezTo>
                  <a:pt x="2215896" y="2921508"/>
                  <a:pt x="2221992" y="2961132"/>
                  <a:pt x="2240280" y="3017520"/>
                </a:cubicBezTo>
                <a:cubicBezTo>
                  <a:pt x="2258568" y="3073908"/>
                  <a:pt x="2267712" y="3098292"/>
                  <a:pt x="2322576" y="3163824"/>
                </a:cubicBezTo>
                <a:cubicBezTo>
                  <a:pt x="2377440" y="3229356"/>
                  <a:pt x="2450592" y="3316224"/>
                  <a:pt x="2569464" y="3410712"/>
                </a:cubicBezTo>
                <a:cubicBezTo>
                  <a:pt x="2688336" y="3505200"/>
                  <a:pt x="2869692" y="3627120"/>
                  <a:pt x="3035808" y="3730752"/>
                </a:cubicBezTo>
                <a:cubicBezTo>
                  <a:pt x="3201924" y="3834384"/>
                  <a:pt x="3384042" y="3933444"/>
                  <a:pt x="3566160" y="4032504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B72D8F9-125A-454D-B31B-765C58DB325F}"/>
                  </a:ext>
                </a:extLst>
              </p:cNvPr>
              <p:cNvSpPr txBox="1"/>
              <p:nvPr/>
            </p:nvSpPr>
            <p:spPr>
              <a:xfrm flipH="1">
                <a:off x="1077394" y="4111947"/>
                <a:ext cx="607083" cy="639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54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554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B72D8F9-125A-454D-B31B-765C58DB3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77394" y="4111947"/>
                <a:ext cx="607083" cy="6392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row: Down 89">
            <a:extLst>
              <a:ext uri="{FF2B5EF4-FFF2-40B4-BE49-F238E27FC236}">
                <a16:creationId xmlns:a16="http://schemas.microsoft.com/office/drawing/2014/main" id="{45D97D68-3F20-4D80-B358-28ABC40EEE04}"/>
              </a:ext>
            </a:extLst>
          </p:cNvPr>
          <p:cNvSpPr/>
          <p:nvPr/>
        </p:nvSpPr>
        <p:spPr>
          <a:xfrm>
            <a:off x="1179771" y="3684442"/>
            <a:ext cx="465289" cy="474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6682A3F-D3BE-4051-B24D-AB544EA8C5D7}"/>
                  </a:ext>
                </a:extLst>
              </p:cNvPr>
              <p:cNvSpPr txBox="1"/>
              <p:nvPr/>
            </p:nvSpPr>
            <p:spPr>
              <a:xfrm flipH="1">
                <a:off x="1072755" y="1433792"/>
                <a:ext cx="607083" cy="639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54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554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6682A3F-D3BE-4051-B24D-AB544EA8C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72755" y="1433792"/>
                <a:ext cx="607083" cy="6392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row: Right 91">
            <a:extLst>
              <a:ext uri="{FF2B5EF4-FFF2-40B4-BE49-F238E27FC236}">
                <a16:creationId xmlns:a16="http://schemas.microsoft.com/office/drawing/2014/main" id="{37C26482-AB03-4BC1-92E8-F85F3870027A}"/>
              </a:ext>
            </a:extLst>
          </p:cNvPr>
          <p:cNvSpPr/>
          <p:nvPr/>
        </p:nvSpPr>
        <p:spPr>
          <a:xfrm rot="5400000">
            <a:off x="1626545" y="1567259"/>
            <a:ext cx="461084" cy="439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7115960-4158-49E8-8A89-4FDC5CD17847}"/>
                  </a:ext>
                </a:extLst>
              </p:cNvPr>
              <p:cNvSpPr txBox="1"/>
              <p:nvPr/>
            </p:nvSpPr>
            <p:spPr>
              <a:xfrm flipH="1">
                <a:off x="2181739" y="4595553"/>
                <a:ext cx="534012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7115960-4158-49E8-8A89-4FDC5CD17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81739" y="4595553"/>
                <a:ext cx="534012" cy="5024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5C653A5-FB79-4F07-A938-9BBE61CE7FFB}"/>
                  </a:ext>
                </a:extLst>
              </p:cNvPr>
              <p:cNvSpPr txBox="1"/>
              <p:nvPr/>
            </p:nvSpPr>
            <p:spPr>
              <a:xfrm flipH="1">
                <a:off x="5237978" y="4544261"/>
                <a:ext cx="534012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5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5C653A5-FB79-4F07-A938-9BBE61CE7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37978" y="4544261"/>
                <a:ext cx="534012" cy="5024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>
            <a:extLst>
              <a:ext uri="{FF2B5EF4-FFF2-40B4-BE49-F238E27FC236}">
                <a16:creationId xmlns:a16="http://schemas.microsoft.com/office/drawing/2014/main" id="{328384FA-C3FF-4299-A1AA-CC714C70E430}"/>
              </a:ext>
            </a:extLst>
          </p:cNvPr>
          <p:cNvSpPr/>
          <p:nvPr/>
        </p:nvSpPr>
        <p:spPr>
          <a:xfrm>
            <a:off x="5131062" y="4644671"/>
            <a:ext cx="95134" cy="9636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55DD456-6315-427B-AAA5-89BA235455B1}"/>
              </a:ext>
            </a:extLst>
          </p:cNvPr>
          <p:cNvSpPr/>
          <p:nvPr/>
        </p:nvSpPr>
        <p:spPr>
          <a:xfrm>
            <a:off x="4011509" y="3758184"/>
            <a:ext cx="1548044" cy="1920240"/>
          </a:xfrm>
          <a:custGeom>
            <a:avLst/>
            <a:gdLst>
              <a:gd name="connsiteX0" fmla="*/ 11853 w 1548045"/>
              <a:gd name="connsiteY0" fmla="*/ 0 h 1920240"/>
              <a:gd name="connsiteX1" fmla="*/ 2709 w 1548045"/>
              <a:gd name="connsiteY1" fmla="*/ 210312 h 1920240"/>
              <a:gd name="connsiteX2" fmla="*/ 2709 w 1548045"/>
              <a:gd name="connsiteY2" fmla="*/ 448056 h 1920240"/>
              <a:gd name="connsiteX3" fmla="*/ 2709 w 1548045"/>
              <a:gd name="connsiteY3" fmla="*/ 576072 h 1920240"/>
              <a:gd name="connsiteX4" fmla="*/ 2709 w 1548045"/>
              <a:gd name="connsiteY4" fmla="*/ 694944 h 1920240"/>
              <a:gd name="connsiteX5" fmla="*/ 2709 w 1548045"/>
              <a:gd name="connsiteY5" fmla="*/ 786384 h 1920240"/>
              <a:gd name="connsiteX6" fmla="*/ 39285 w 1548045"/>
              <a:gd name="connsiteY6" fmla="*/ 941832 h 1920240"/>
              <a:gd name="connsiteX7" fmla="*/ 130725 w 1548045"/>
              <a:gd name="connsiteY7" fmla="*/ 1024128 h 1920240"/>
              <a:gd name="connsiteX8" fmla="*/ 405045 w 1548045"/>
              <a:gd name="connsiteY8" fmla="*/ 1252728 h 1920240"/>
              <a:gd name="connsiteX9" fmla="*/ 752517 w 1548045"/>
              <a:gd name="connsiteY9" fmla="*/ 1481328 h 1920240"/>
              <a:gd name="connsiteX10" fmla="*/ 1356021 w 1548045"/>
              <a:gd name="connsiteY10" fmla="*/ 1819656 h 1920240"/>
              <a:gd name="connsiteX11" fmla="*/ 1548045 w 1548045"/>
              <a:gd name="connsiteY11" fmla="*/ 1920240 h 19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8045" h="1920240">
                <a:moveTo>
                  <a:pt x="11853" y="0"/>
                </a:moveTo>
                <a:cubicBezTo>
                  <a:pt x="8043" y="67818"/>
                  <a:pt x="4233" y="135636"/>
                  <a:pt x="2709" y="210312"/>
                </a:cubicBezTo>
                <a:cubicBezTo>
                  <a:pt x="1185" y="284988"/>
                  <a:pt x="2709" y="448056"/>
                  <a:pt x="2709" y="448056"/>
                </a:cubicBezTo>
                <a:lnTo>
                  <a:pt x="2709" y="576072"/>
                </a:lnTo>
                <a:lnTo>
                  <a:pt x="2709" y="694944"/>
                </a:lnTo>
                <a:cubicBezTo>
                  <a:pt x="2709" y="729996"/>
                  <a:pt x="-3387" y="745236"/>
                  <a:pt x="2709" y="786384"/>
                </a:cubicBezTo>
                <a:cubicBezTo>
                  <a:pt x="8805" y="827532"/>
                  <a:pt x="17949" y="902208"/>
                  <a:pt x="39285" y="941832"/>
                </a:cubicBezTo>
                <a:cubicBezTo>
                  <a:pt x="60621" y="981456"/>
                  <a:pt x="69765" y="972312"/>
                  <a:pt x="130725" y="1024128"/>
                </a:cubicBezTo>
                <a:cubicBezTo>
                  <a:pt x="191685" y="1075944"/>
                  <a:pt x="301413" y="1176528"/>
                  <a:pt x="405045" y="1252728"/>
                </a:cubicBezTo>
                <a:cubicBezTo>
                  <a:pt x="508677" y="1328928"/>
                  <a:pt x="594021" y="1386840"/>
                  <a:pt x="752517" y="1481328"/>
                </a:cubicBezTo>
                <a:cubicBezTo>
                  <a:pt x="911013" y="1575816"/>
                  <a:pt x="1223433" y="1746504"/>
                  <a:pt x="1356021" y="1819656"/>
                </a:cubicBezTo>
                <a:cubicBezTo>
                  <a:pt x="1488609" y="1892808"/>
                  <a:pt x="1518327" y="1906524"/>
                  <a:pt x="1548045" y="1920240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7B6FD4-2E18-42A3-AC00-69D8366A9EFF}"/>
              </a:ext>
            </a:extLst>
          </p:cNvPr>
          <p:cNvCxnSpPr>
            <a:cxnSpLocks/>
          </p:cNvCxnSpPr>
          <p:nvPr/>
        </p:nvCxnSpPr>
        <p:spPr>
          <a:xfrm>
            <a:off x="598020" y="3767990"/>
            <a:ext cx="342089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DE2B3641-FCFB-40CD-8118-AAB28878900A}"/>
              </a:ext>
            </a:extLst>
          </p:cNvPr>
          <p:cNvSpPr/>
          <p:nvPr/>
        </p:nvSpPr>
        <p:spPr>
          <a:xfrm>
            <a:off x="3589902" y="305156"/>
            <a:ext cx="95134" cy="9636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7E3CC79F-98F2-4684-B55D-1D90380B773D}"/>
                  </a:ext>
                </a:extLst>
              </p:cNvPr>
              <p:cNvSpPr txBox="1"/>
              <p:nvPr/>
            </p:nvSpPr>
            <p:spPr>
              <a:xfrm flipH="1">
                <a:off x="3404346" y="-204323"/>
                <a:ext cx="534012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5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7E3CC79F-98F2-4684-B55D-1D90380B7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04346" y="-204323"/>
                <a:ext cx="534012" cy="5024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07ADBD1-7D90-460C-BD98-26EB1722C69A}"/>
              </a:ext>
            </a:extLst>
          </p:cNvPr>
          <p:cNvSpPr/>
          <p:nvPr/>
        </p:nvSpPr>
        <p:spPr>
          <a:xfrm>
            <a:off x="2947119" y="1479873"/>
            <a:ext cx="920083" cy="2845240"/>
          </a:xfrm>
          <a:custGeom>
            <a:avLst/>
            <a:gdLst>
              <a:gd name="connsiteX0" fmla="*/ 0 w 1050847"/>
              <a:gd name="connsiteY0" fmla="*/ 0 h 2953512"/>
              <a:gd name="connsiteX1" fmla="*/ 886968 w 1050847"/>
              <a:gd name="connsiteY1" fmla="*/ 493776 h 2953512"/>
              <a:gd name="connsiteX2" fmla="*/ 1014984 w 1050847"/>
              <a:gd name="connsiteY2" fmla="*/ 1399032 h 2953512"/>
              <a:gd name="connsiteX3" fmla="*/ 1042416 w 1050847"/>
              <a:gd name="connsiteY3" fmla="*/ 2551176 h 2953512"/>
              <a:gd name="connsiteX4" fmla="*/ 886968 w 1050847"/>
              <a:gd name="connsiteY4" fmla="*/ 2953512 h 295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847" h="2953512">
                <a:moveTo>
                  <a:pt x="0" y="0"/>
                </a:moveTo>
                <a:cubicBezTo>
                  <a:pt x="358902" y="130302"/>
                  <a:pt x="717804" y="260604"/>
                  <a:pt x="886968" y="493776"/>
                </a:cubicBezTo>
                <a:cubicBezTo>
                  <a:pt x="1056132" y="726948"/>
                  <a:pt x="989076" y="1056132"/>
                  <a:pt x="1014984" y="1399032"/>
                </a:cubicBezTo>
                <a:cubicBezTo>
                  <a:pt x="1040892" y="1741932"/>
                  <a:pt x="1063752" y="2292096"/>
                  <a:pt x="1042416" y="2551176"/>
                </a:cubicBezTo>
                <a:cubicBezTo>
                  <a:pt x="1021080" y="2810256"/>
                  <a:pt x="954024" y="2881884"/>
                  <a:pt x="886968" y="2953512"/>
                </a:cubicBez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6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18FADA13-2FF9-421E-9FDD-F7C8D37B7209}"/>
              </a:ext>
            </a:extLst>
          </p:cNvPr>
          <p:cNvSpPr/>
          <p:nvPr/>
        </p:nvSpPr>
        <p:spPr>
          <a:xfrm>
            <a:off x="1331573" y="2806045"/>
            <a:ext cx="4023764" cy="820012"/>
          </a:xfrm>
          <a:prstGeom prst="triangle">
            <a:avLst>
              <a:gd name="adj" fmla="val 504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0E5D907C-D79A-46A9-B830-2A44D0C3FD01}"/>
              </a:ext>
            </a:extLst>
          </p:cNvPr>
          <p:cNvSpPr/>
          <p:nvPr/>
        </p:nvSpPr>
        <p:spPr>
          <a:xfrm rot="2954136">
            <a:off x="1255317" y="301038"/>
            <a:ext cx="4689629" cy="4929198"/>
          </a:xfrm>
          <a:prstGeom prst="arc">
            <a:avLst>
              <a:gd name="adj1" fmla="val 6592199"/>
              <a:gd name="adj2" fmla="val 1276948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ED9626C6-0502-40B8-9B74-55CD50E778B1}"/>
              </a:ext>
            </a:extLst>
          </p:cNvPr>
          <p:cNvSpPr/>
          <p:nvPr/>
        </p:nvSpPr>
        <p:spPr>
          <a:xfrm rot="18645864" flipH="1">
            <a:off x="721517" y="291526"/>
            <a:ext cx="4689629" cy="4929198"/>
          </a:xfrm>
          <a:prstGeom prst="arc">
            <a:avLst>
              <a:gd name="adj1" fmla="val 6562878"/>
              <a:gd name="adj2" fmla="val 1293001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C4BF7BC-9DCC-4959-8452-7D9501B9118C}"/>
              </a:ext>
            </a:extLst>
          </p:cNvPr>
          <p:cNvSpPr/>
          <p:nvPr/>
        </p:nvSpPr>
        <p:spPr>
          <a:xfrm>
            <a:off x="2916982" y="216178"/>
            <a:ext cx="743043" cy="458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6A166EB-6B70-42D2-91EA-7FD5F137501E}"/>
              </a:ext>
            </a:extLst>
          </p:cNvPr>
          <p:cNvCxnSpPr>
            <a:cxnSpLocks/>
          </p:cNvCxnSpPr>
          <p:nvPr/>
        </p:nvCxnSpPr>
        <p:spPr>
          <a:xfrm flipV="1">
            <a:off x="336814" y="3623815"/>
            <a:ext cx="5641599" cy="210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A9D636-6719-4910-BB95-162AC8D5D00B}"/>
                  </a:ext>
                </a:extLst>
              </p:cNvPr>
              <p:cNvSpPr txBox="1"/>
              <p:nvPr/>
            </p:nvSpPr>
            <p:spPr>
              <a:xfrm flipH="1">
                <a:off x="2557170" y="1031641"/>
                <a:ext cx="534012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5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A9D636-6719-4910-BB95-162AC8D5D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57170" y="1031641"/>
                <a:ext cx="534012" cy="5024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CD20D5DF-2407-454D-9C71-ED500A9BD3DF}"/>
              </a:ext>
            </a:extLst>
          </p:cNvPr>
          <p:cNvSpPr/>
          <p:nvPr/>
        </p:nvSpPr>
        <p:spPr>
          <a:xfrm>
            <a:off x="2492890" y="1279968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4261736-30FB-4833-B2AE-023298503BCA}"/>
              </a:ext>
            </a:extLst>
          </p:cNvPr>
          <p:cNvGrpSpPr/>
          <p:nvPr/>
        </p:nvGrpSpPr>
        <p:grpSpPr>
          <a:xfrm rot="16200000">
            <a:off x="2258829" y="1422600"/>
            <a:ext cx="650888" cy="710942"/>
            <a:chOff x="8417337" y="2166657"/>
            <a:chExt cx="650888" cy="710942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69B6451-B027-45B7-81C6-8744DCA6D87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659803" y="2118455"/>
              <a:ext cx="350468" cy="44687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1471D05-AC28-4D6C-BD62-9C8B3F2B2A3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741112" y="2196684"/>
              <a:ext cx="3338" cy="6508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2924D9F-8520-4E80-A509-C5F4B91682A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643604" y="2462728"/>
              <a:ext cx="353802" cy="4759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9E0E7904-06CB-4D29-9D88-70A79612E565}"/>
              </a:ext>
            </a:extLst>
          </p:cNvPr>
          <p:cNvSpPr/>
          <p:nvPr/>
        </p:nvSpPr>
        <p:spPr>
          <a:xfrm>
            <a:off x="2092999" y="1901256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32A37A8-CB51-42BC-84DF-A3FEB6555617}"/>
              </a:ext>
            </a:extLst>
          </p:cNvPr>
          <p:cNvSpPr/>
          <p:nvPr/>
        </p:nvSpPr>
        <p:spPr>
          <a:xfrm>
            <a:off x="2491079" y="2083735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96D47FC-1E3E-410B-88B0-79744AA53872}"/>
              </a:ext>
            </a:extLst>
          </p:cNvPr>
          <p:cNvSpPr/>
          <p:nvPr/>
        </p:nvSpPr>
        <p:spPr>
          <a:xfrm>
            <a:off x="2885824" y="1924519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8D966630-063D-49E8-A2BF-B4662F05CA96}"/>
              </a:ext>
            </a:extLst>
          </p:cNvPr>
          <p:cNvSpPr/>
          <p:nvPr/>
        </p:nvSpPr>
        <p:spPr>
          <a:xfrm>
            <a:off x="1931744" y="2052591"/>
            <a:ext cx="462735" cy="1463696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EF8DBF50-C0F9-47F3-8823-4841A4148CFF}"/>
              </a:ext>
            </a:extLst>
          </p:cNvPr>
          <p:cNvSpPr/>
          <p:nvPr/>
        </p:nvSpPr>
        <p:spPr>
          <a:xfrm>
            <a:off x="2329407" y="2227077"/>
            <a:ext cx="429355" cy="1289211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89ABE21C-0A73-4663-85DC-0E67F51E29A5}"/>
              </a:ext>
            </a:extLst>
          </p:cNvPr>
          <p:cNvSpPr/>
          <p:nvPr/>
        </p:nvSpPr>
        <p:spPr>
          <a:xfrm>
            <a:off x="2747368" y="2111641"/>
            <a:ext cx="462736" cy="140464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ED5D9E0-3B79-4609-A8DB-7D16506C3913}"/>
              </a:ext>
            </a:extLst>
          </p:cNvPr>
          <p:cNvCxnSpPr>
            <a:cxnSpLocks/>
          </p:cNvCxnSpPr>
          <p:nvPr/>
        </p:nvCxnSpPr>
        <p:spPr>
          <a:xfrm>
            <a:off x="2056423" y="3363698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6870761-6FA4-4E12-8EF1-2BA44EAE12E6}"/>
              </a:ext>
            </a:extLst>
          </p:cNvPr>
          <p:cNvCxnSpPr>
            <a:cxnSpLocks/>
          </p:cNvCxnSpPr>
          <p:nvPr/>
        </p:nvCxnSpPr>
        <p:spPr>
          <a:xfrm>
            <a:off x="2250433" y="3366379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87915B9-52F3-49C0-80E6-7B6A3AF1A84F}"/>
              </a:ext>
            </a:extLst>
          </p:cNvPr>
          <p:cNvCxnSpPr>
            <a:cxnSpLocks/>
          </p:cNvCxnSpPr>
          <p:nvPr/>
        </p:nvCxnSpPr>
        <p:spPr>
          <a:xfrm>
            <a:off x="2644535" y="3373825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C9DF0EE-7F81-4B00-996B-061221224FF6}"/>
              </a:ext>
            </a:extLst>
          </p:cNvPr>
          <p:cNvCxnSpPr>
            <a:cxnSpLocks/>
          </p:cNvCxnSpPr>
          <p:nvPr/>
        </p:nvCxnSpPr>
        <p:spPr>
          <a:xfrm>
            <a:off x="2824176" y="3373825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4A2AF6D-C6B5-475E-96E0-BFE5F3326053}"/>
              </a:ext>
            </a:extLst>
          </p:cNvPr>
          <p:cNvCxnSpPr>
            <a:cxnSpLocks/>
          </p:cNvCxnSpPr>
          <p:nvPr/>
        </p:nvCxnSpPr>
        <p:spPr>
          <a:xfrm>
            <a:off x="3013171" y="3363698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CD398F9-64E9-496F-BB2D-3B36D771CF33}"/>
              </a:ext>
            </a:extLst>
          </p:cNvPr>
          <p:cNvCxnSpPr>
            <a:cxnSpLocks/>
          </p:cNvCxnSpPr>
          <p:nvPr/>
        </p:nvCxnSpPr>
        <p:spPr>
          <a:xfrm>
            <a:off x="2455146" y="3354431"/>
            <a:ext cx="0" cy="551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2E0E559-E26E-44F1-9822-CC0553D5BDFA}"/>
                  </a:ext>
                </a:extLst>
              </p:cNvPr>
              <p:cNvSpPr txBox="1"/>
              <p:nvPr/>
            </p:nvSpPr>
            <p:spPr>
              <a:xfrm>
                <a:off x="3757705" y="3646080"/>
                <a:ext cx="545726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2E0E559-E26E-44F1-9822-CC0553D5B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705" y="3646080"/>
                <a:ext cx="545726" cy="39126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5C16E99B-E125-4DBB-AEE3-65DD116087AF}"/>
              </a:ext>
            </a:extLst>
          </p:cNvPr>
          <p:cNvSpPr/>
          <p:nvPr/>
        </p:nvSpPr>
        <p:spPr>
          <a:xfrm>
            <a:off x="2644368" y="899930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17674C1D-08C8-4A7B-BFA4-B45F5C3A4D5B}"/>
              </a:ext>
            </a:extLst>
          </p:cNvPr>
          <p:cNvSpPr/>
          <p:nvPr/>
        </p:nvSpPr>
        <p:spPr>
          <a:xfrm>
            <a:off x="3609585" y="769682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5B8A99E-5BC6-4186-BCF9-C2A5318F35D9}"/>
              </a:ext>
            </a:extLst>
          </p:cNvPr>
          <p:cNvSpPr/>
          <p:nvPr/>
        </p:nvSpPr>
        <p:spPr>
          <a:xfrm>
            <a:off x="4203751" y="1149249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3E71578-BD7E-4A8F-9672-88E0C368AA18}"/>
              </a:ext>
            </a:extLst>
          </p:cNvPr>
          <p:cNvSpPr/>
          <p:nvPr/>
        </p:nvSpPr>
        <p:spPr>
          <a:xfrm>
            <a:off x="1442475" y="2349609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9E1C53B9-4288-44F9-84B6-813122B600CB}"/>
              </a:ext>
            </a:extLst>
          </p:cNvPr>
          <p:cNvSpPr/>
          <p:nvPr/>
        </p:nvSpPr>
        <p:spPr>
          <a:xfrm>
            <a:off x="3738089" y="1623725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38016C6-66EF-4083-AFF2-F56C96EA047A}"/>
              </a:ext>
            </a:extLst>
          </p:cNvPr>
          <p:cNvSpPr/>
          <p:nvPr/>
        </p:nvSpPr>
        <p:spPr>
          <a:xfrm>
            <a:off x="4840782" y="2650750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C564382-475A-40BD-AFE1-3268BB613531}"/>
              </a:ext>
            </a:extLst>
          </p:cNvPr>
          <p:cNvSpPr/>
          <p:nvPr/>
        </p:nvSpPr>
        <p:spPr>
          <a:xfrm>
            <a:off x="4234592" y="3172301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8B1945C-0D24-4CF7-B823-569FD549D011}"/>
              </a:ext>
            </a:extLst>
          </p:cNvPr>
          <p:cNvSpPr/>
          <p:nvPr/>
        </p:nvSpPr>
        <p:spPr>
          <a:xfrm>
            <a:off x="4666342" y="1710138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6D658E8-2957-4EAB-AFA2-1A8079C42759}"/>
              </a:ext>
            </a:extLst>
          </p:cNvPr>
          <p:cNvSpPr/>
          <p:nvPr/>
        </p:nvSpPr>
        <p:spPr>
          <a:xfrm>
            <a:off x="1664664" y="2992234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FBB5EFC-DEBB-4AAC-8C72-7E6B70FF83C9}"/>
                  </a:ext>
                </a:extLst>
              </p:cNvPr>
              <p:cNvSpPr txBox="1"/>
              <p:nvPr/>
            </p:nvSpPr>
            <p:spPr>
              <a:xfrm>
                <a:off x="2985443" y="5485287"/>
                <a:ext cx="7700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𝑖𝑖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FBB5EFC-DEBB-4AAC-8C72-7E6B70FF8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443" y="5485287"/>
                <a:ext cx="770019" cy="646331"/>
              </a:xfrm>
              <a:prstGeom prst="rect">
                <a:avLst/>
              </a:prstGeom>
              <a:blipFill>
                <a:blip r:embed="rId4"/>
                <a:stretch>
                  <a:fillRect l="-24603" t="-15094" r="-2381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DF8EF05-5B99-4ECB-B4AA-604F4F00E6F1}"/>
                  </a:ext>
                </a:extLst>
              </p:cNvPr>
              <p:cNvSpPr txBox="1"/>
              <p:nvPr/>
            </p:nvSpPr>
            <p:spPr>
              <a:xfrm flipH="1">
                <a:off x="1659176" y="1766234"/>
                <a:ext cx="5340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DF8EF05-5B99-4ECB-B4AA-604F4F00E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59176" y="1766234"/>
                <a:ext cx="53401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7D7E7C6-8A30-4DC1-A719-46AAB3180A10}"/>
                  </a:ext>
                </a:extLst>
              </p:cNvPr>
              <p:cNvSpPr txBox="1"/>
              <p:nvPr/>
            </p:nvSpPr>
            <p:spPr>
              <a:xfrm flipH="1">
                <a:off x="2308180" y="2180232"/>
                <a:ext cx="5340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7D7E7C6-8A30-4DC1-A719-46AAB318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08180" y="2180232"/>
                <a:ext cx="534012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2AA1683-F9C3-4252-A1A5-25EB7881354B}"/>
                  </a:ext>
                </a:extLst>
              </p:cNvPr>
              <p:cNvSpPr txBox="1"/>
              <p:nvPr/>
            </p:nvSpPr>
            <p:spPr>
              <a:xfrm flipH="1">
                <a:off x="2684180" y="1976197"/>
                <a:ext cx="5340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2AA1683-F9C3-4252-A1A5-25EB78813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84180" y="1976197"/>
                <a:ext cx="534012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84F136F-4CFC-4BB9-9CE1-806237896360}"/>
              </a:ext>
            </a:extLst>
          </p:cNvPr>
          <p:cNvCxnSpPr>
            <a:cxnSpLocks/>
          </p:cNvCxnSpPr>
          <p:nvPr/>
        </p:nvCxnSpPr>
        <p:spPr>
          <a:xfrm flipV="1">
            <a:off x="2730091" y="2308940"/>
            <a:ext cx="199124" cy="5409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019A838E-A58A-4682-A1B0-1FA42F3A76EA}"/>
              </a:ext>
            </a:extLst>
          </p:cNvPr>
          <p:cNvSpPr/>
          <p:nvPr/>
        </p:nvSpPr>
        <p:spPr>
          <a:xfrm>
            <a:off x="1717681" y="4284728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4F30165-19FA-427F-92BC-180ED0E587B2}"/>
              </a:ext>
            </a:extLst>
          </p:cNvPr>
          <p:cNvSpPr/>
          <p:nvPr/>
        </p:nvSpPr>
        <p:spPr>
          <a:xfrm>
            <a:off x="3943582" y="2397213"/>
            <a:ext cx="164762" cy="1690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D961416-09C4-4BAD-AE94-FC940B55F2AA}"/>
              </a:ext>
            </a:extLst>
          </p:cNvPr>
          <p:cNvSpPr/>
          <p:nvPr/>
        </p:nvSpPr>
        <p:spPr>
          <a:xfrm>
            <a:off x="2407579" y="4639722"/>
            <a:ext cx="95134" cy="9636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1EAB3FC-7B6A-45B1-9592-47E8597BDEFC}"/>
              </a:ext>
            </a:extLst>
          </p:cNvPr>
          <p:cNvSpPr/>
          <p:nvPr/>
        </p:nvSpPr>
        <p:spPr>
          <a:xfrm>
            <a:off x="3307715" y="4248616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BF7F904-1802-44A0-A380-2FB884F71E9D}"/>
              </a:ext>
            </a:extLst>
          </p:cNvPr>
          <p:cNvSpPr/>
          <p:nvPr/>
        </p:nvSpPr>
        <p:spPr>
          <a:xfrm>
            <a:off x="4719296" y="4424291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1EE40B9-21D3-4D27-A0CA-14374E8906FF}"/>
              </a:ext>
            </a:extLst>
          </p:cNvPr>
          <p:cNvSpPr/>
          <p:nvPr/>
        </p:nvSpPr>
        <p:spPr>
          <a:xfrm>
            <a:off x="4494487" y="4934379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25F61CC-F1FB-4B5D-A904-A704A598A0CD}"/>
              </a:ext>
            </a:extLst>
          </p:cNvPr>
          <p:cNvSpPr/>
          <p:nvPr/>
        </p:nvSpPr>
        <p:spPr>
          <a:xfrm>
            <a:off x="2943602" y="5235020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6091141-907E-460D-9421-A24CCAB2CF74}"/>
              </a:ext>
            </a:extLst>
          </p:cNvPr>
          <p:cNvSpPr/>
          <p:nvPr/>
        </p:nvSpPr>
        <p:spPr>
          <a:xfrm>
            <a:off x="2529464" y="4182676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963449B-4BC7-4F62-8187-7B82380FF4E4}"/>
              </a:ext>
            </a:extLst>
          </p:cNvPr>
          <p:cNvSpPr/>
          <p:nvPr/>
        </p:nvSpPr>
        <p:spPr>
          <a:xfrm>
            <a:off x="2080246" y="5164857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5E9452B-A48D-40DF-9FD1-68C4F64C4051}"/>
              </a:ext>
            </a:extLst>
          </p:cNvPr>
          <p:cNvSpPr/>
          <p:nvPr/>
        </p:nvSpPr>
        <p:spPr>
          <a:xfrm>
            <a:off x="3210104" y="4787982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E4E5E954-9A4F-4C7A-8911-173BBE1F8300}"/>
              </a:ext>
            </a:extLst>
          </p:cNvPr>
          <p:cNvSpPr/>
          <p:nvPr/>
        </p:nvSpPr>
        <p:spPr>
          <a:xfrm>
            <a:off x="3964450" y="4581417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150247F-1B93-40FE-B2F0-81C0FB24281F}"/>
              </a:ext>
            </a:extLst>
          </p:cNvPr>
          <p:cNvSpPr/>
          <p:nvPr/>
        </p:nvSpPr>
        <p:spPr>
          <a:xfrm>
            <a:off x="4701156" y="3832913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00DBAFE-476B-41CB-AA2F-4A17A9F4377B}"/>
              </a:ext>
            </a:extLst>
          </p:cNvPr>
          <p:cNvSpPr/>
          <p:nvPr/>
        </p:nvSpPr>
        <p:spPr>
          <a:xfrm>
            <a:off x="3711824" y="5235020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727C0BC3-0C4D-45CF-8E66-FA37C73A934D}"/>
              </a:ext>
            </a:extLst>
          </p:cNvPr>
          <p:cNvSpPr/>
          <p:nvPr/>
        </p:nvSpPr>
        <p:spPr>
          <a:xfrm>
            <a:off x="3307715" y="3873972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8DAF3F4-94D4-4175-89EC-F7206588E50B}"/>
                  </a:ext>
                </a:extLst>
              </p:cNvPr>
              <p:cNvSpPr txBox="1"/>
              <p:nvPr/>
            </p:nvSpPr>
            <p:spPr>
              <a:xfrm flipH="1">
                <a:off x="745161" y="4090610"/>
                <a:ext cx="607083" cy="639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54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554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8DAF3F4-94D4-4175-89EC-F7206588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5161" y="4090610"/>
                <a:ext cx="607083" cy="6392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Down 177">
            <a:extLst>
              <a:ext uri="{FF2B5EF4-FFF2-40B4-BE49-F238E27FC236}">
                <a16:creationId xmlns:a16="http://schemas.microsoft.com/office/drawing/2014/main" id="{97008A01-E69F-40D8-B3F5-911E4A3A0E26}"/>
              </a:ext>
            </a:extLst>
          </p:cNvPr>
          <p:cNvSpPr/>
          <p:nvPr/>
        </p:nvSpPr>
        <p:spPr>
          <a:xfrm>
            <a:off x="847539" y="3663105"/>
            <a:ext cx="465289" cy="474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ECB0279-FE8E-4135-A2F8-8719B2F6A7FA}"/>
                  </a:ext>
                </a:extLst>
              </p:cNvPr>
              <p:cNvSpPr txBox="1"/>
              <p:nvPr/>
            </p:nvSpPr>
            <p:spPr>
              <a:xfrm flipH="1">
                <a:off x="4564355" y="5269998"/>
                <a:ext cx="607083" cy="639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54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554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ECB0279-FE8E-4135-A2F8-8719B2F6A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64355" y="5269998"/>
                <a:ext cx="607083" cy="6392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Arrow: Right 179">
            <a:extLst>
              <a:ext uri="{FF2B5EF4-FFF2-40B4-BE49-F238E27FC236}">
                <a16:creationId xmlns:a16="http://schemas.microsoft.com/office/drawing/2014/main" id="{2408ECD1-E57B-4F8B-B8C3-201353F5AD68}"/>
              </a:ext>
            </a:extLst>
          </p:cNvPr>
          <p:cNvSpPr/>
          <p:nvPr/>
        </p:nvSpPr>
        <p:spPr>
          <a:xfrm rot="9868465">
            <a:off x="5031041" y="5285249"/>
            <a:ext cx="461084" cy="439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34C2C05-50BD-4240-AC22-7D40BFE9B68A}"/>
                  </a:ext>
                </a:extLst>
              </p:cNvPr>
              <p:cNvSpPr txBox="1"/>
              <p:nvPr/>
            </p:nvSpPr>
            <p:spPr>
              <a:xfrm flipH="1">
                <a:off x="1849507" y="4574216"/>
                <a:ext cx="534012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34C2C05-50BD-4240-AC22-7D40BFE9B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49507" y="4574216"/>
                <a:ext cx="534012" cy="5024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101DD56E-90CB-4FDC-AED1-0340F8126D8C}"/>
                  </a:ext>
                </a:extLst>
              </p:cNvPr>
              <p:cNvSpPr txBox="1"/>
              <p:nvPr/>
            </p:nvSpPr>
            <p:spPr>
              <a:xfrm flipH="1">
                <a:off x="5352381" y="4148170"/>
                <a:ext cx="534012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5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101DD56E-90CB-4FDC-AED1-0340F8126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52381" y="4148170"/>
                <a:ext cx="534012" cy="5024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Oval 182">
            <a:extLst>
              <a:ext uri="{FF2B5EF4-FFF2-40B4-BE49-F238E27FC236}">
                <a16:creationId xmlns:a16="http://schemas.microsoft.com/office/drawing/2014/main" id="{BBF509B4-E877-42E5-B62E-44463B57D9B5}"/>
              </a:ext>
            </a:extLst>
          </p:cNvPr>
          <p:cNvSpPr/>
          <p:nvPr/>
        </p:nvSpPr>
        <p:spPr>
          <a:xfrm>
            <a:off x="5401498" y="4355298"/>
            <a:ext cx="95134" cy="9636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3A4D69D-0258-4E90-871B-93A15DB10693}"/>
              </a:ext>
            </a:extLst>
          </p:cNvPr>
          <p:cNvCxnSpPr>
            <a:cxnSpLocks/>
          </p:cNvCxnSpPr>
          <p:nvPr/>
        </p:nvCxnSpPr>
        <p:spPr>
          <a:xfrm>
            <a:off x="365053" y="3482445"/>
            <a:ext cx="144776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433682-2CEE-47B1-BEEB-C4681C5C8CB8}"/>
              </a:ext>
            </a:extLst>
          </p:cNvPr>
          <p:cNvSpPr/>
          <p:nvPr/>
        </p:nvSpPr>
        <p:spPr>
          <a:xfrm>
            <a:off x="338331" y="2866125"/>
            <a:ext cx="5184647" cy="2629421"/>
          </a:xfrm>
          <a:custGeom>
            <a:avLst/>
            <a:gdLst>
              <a:gd name="connsiteX0" fmla="*/ 0 w 5184648"/>
              <a:gd name="connsiteY0" fmla="*/ 690893 h 2629421"/>
              <a:gd name="connsiteX1" fmla="*/ 1481328 w 5184648"/>
              <a:gd name="connsiteY1" fmla="*/ 700037 h 2629421"/>
              <a:gd name="connsiteX2" fmla="*/ 1819656 w 5184648"/>
              <a:gd name="connsiteY2" fmla="*/ 690893 h 2629421"/>
              <a:gd name="connsiteX3" fmla="*/ 2148840 w 5184648"/>
              <a:gd name="connsiteY3" fmla="*/ 700037 h 2629421"/>
              <a:gd name="connsiteX4" fmla="*/ 2267712 w 5184648"/>
              <a:gd name="connsiteY4" fmla="*/ 700037 h 2629421"/>
              <a:gd name="connsiteX5" fmla="*/ 2743200 w 5184648"/>
              <a:gd name="connsiteY5" fmla="*/ 700037 h 2629421"/>
              <a:gd name="connsiteX6" fmla="*/ 2971800 w 5184648"/>
              <a:gd name="connsiteY6" fmla="*/ 690893 h 2629421"/>
              <a:gd name="connsiteX7" fmla="*/ 3054096 w 5184648"/>
              <a:gd name="connsiteY7" fmla="*/ 654317 h 2629421"/>
              <a:gd name="connsiteX8" fmla="*/ 3218688 w 5184648"/>
              <a:gd name="connsiteY8" fmla="*/ 508013 h 2629421"/>
              <a:gd name="connsiteX9" fmla="*/ 3410712 w 5184648"/>
              <a:gd name="connsiteY9" fmla="*/ 306845 h 2629421"/>
              <a:gd name="connsiteX10" fmla="*/ 3721608 w 5184648"/>
              <a:gd name="connsiteY10" fmla="*/ 50813 h 2629421"/>
              <a:gd name="connsiteX11" fmla="*/ 4014216 w 5184648"/>
              <a:gd name="connsiteY11" fmla="*/ 5093 h 2629421"/>
              <a:gd name="connsiteX12" fmla="*/ 4334256 w 5184648"/>
              <a:gd name="connsiteY12" fmla="*/ 123965 h 2629421"/>
              <a:gd name="connsiteX13" fmla="*/ 4535424 w 5184648"/>
              <a:gd name="connsiteY13" fmla="*/ 352565 h 2629421"/>
              <a:gd name="connsiteX14" fmla="*/ 4681728 w 5184648"/>
              <a:gd name="connsiteY14" fmla="*/ 626885 h 2629421"/>
              <a:gd name="connsiteX15" fmla="*/ 4764024 w 5184648"/>
              <a:gd name="connsiteY15" fmla="*/ 919493 h 2629421"/>
              <a:gd name="connsiteX16" fmla="*/ 4946904 w 5184648"/>
              <a:gd name="connsiteY16" fmla="*/ 1687589 h 2629421"/>
              <a:gd name="connsiteX17" fmla="*/ 5184648 w 5184648"/>
              <a:gd name="connsiteY17" fmla="*/ 2629421 h 262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84648" h="2629421">
                <a:moveTo>
                  <a:pt x="0" y="690893"/>
                </a:moveTo>
                <a:lnTo>
                  <a:pt x="1481328" y="700037"/>
                </a:lnTo>
                <a:cubicBezTo>
                  <a:pt x="1784604" y="700037"/>
                  <a:pt x="1708404" y="690893"/>
                  <a:pt x="1819656" y="690893"/>
                </a:cubicBezTo>
                <a:cubicBezTo>
                  <a:pt x="1930908" y="690893"/>
                  <a:pt x="2074164" y="698513"/>
                  <a:pt x="2148840" y="700037"/>
                </a:cubicBezTo>
                <a:cubicBezTo>
                  <a:pt x="2223516" y="701561"/>
                  <a:pt x="2267712" y="700037"/>
                  <a:pt x="2267712" y="700037"/>
                </a:cubicBezTo>
                <a:lnTo>
                  <a:pt x="2743200" y="700037"/>
                </a:lnTo>
                <a:cubicBezTo>
                  <a:pt x="2860548" y="698513"/>
                  <a:pt x="2919984" y="698513"/>
                  <a:pt x="2971800" y="690893"/>
                </a:cubicBezTo>
                <a:cubicBezTo>
                  <a:pt x="3023616" y="683273"/>
                  <a:pt x="3012948" y="684797"/>
                  <a:pt x="3054096" y="654317"/>
                </a:cubicBezTo>
                <a:cubicBezTo>
                  <a:pt x="3095244" y="623837"/>
                  <a:pt x="3159252" y="565925"/>
                  <a:pt x="3218688" y="508013"/>
                </a:cubicBezTo>
                <a:cubicBezTo>
                  <a:pt x="3278124" y="450101"/>
                  <a:pt x="3326892" y="383045"/>
                  <a:pt x="3410712" y="306845"/>
                </a:cubicBezTo>
                <a:cubicBezTo>
                  <a:pt x="3494532" y="230645"/>
                  <a:pt x="3621024" y="101105"/>
                  <a:pt x="3721608" y="50813"/>
                </a:cubicBezTo>
                <a:cubicBezTo>
                  <a:pt x="3822192" y="521"/>
                  <a:pt x="3912108" y="-7099"/>
                  <a:pt x="4014216" y="5093"/>
                </a:cubicBezTo>
                <a:cubicBezTo>
                  <a:pt x="4116324" y="17285"/>
                  <a:pt x="4247388" y="66053"/>
                  <a:pt x="4334256" y="123965"/>
                </a:cubicBezTo>
                <a:cubicBezTo>
                  <a:pt x="4421124" y="181877"/>
                  <a:pt x="4477512" y="268745"/>
                  <a:pt x="4535424" y="352565"/>
                </a:cubicBezTo>
                <a:cubicBezTo>
                  <a:pt x="4593336" y="436385"/>
                  <a:pt x="4643628" y="532397"/>
                  <a:pt x="4681728" y="626885"/>
                </a:cubicBezTo>
                <a:cubicBezTo>
                  <a:pt x="4719828" y="721373"/>
                  <a:pt x="4719828" y="742709"/>
                  <a:pt x="4764024" y="919493"/>
                </a:cubicBezTo>
                <a:cubicBezTo>
                  <a:pt x="4808220" y="1096277"/>
                  <a:pt x="4876800" y="1402601"/>
                  <a:pt x="4946904" y="1687589"/>
                </a:cubicBezTo>
                <a:cubicBezTo>
                  <a:pt x="5017008" y="1972577"/>
                  <a:pt x="5100828" y="2300999"/>
                  <a:pt x="5184648" y="2629421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4E318BB3-7A6C-476F-8C6D-A98113494348}"/>
              </a:ext>
            </a:extLst>
          </p:cNvPr>
          <p:cNvSpPr/>
          <p:nvPr/>
        </p:nvSpPr>
        <p:spPr>
          <a:xfrm>
            <a:off x="5399984" y="4058117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6A89740-DB75-41CD-8BD3-43A825739993}"/>
              </a:ext>
            </a:extLst>
          </p:cNvPr>
          <p:cNvSpPr/>
          <p:nvPr/>
        </p:nvSpPr>
        <p:spPr>
          <a:xfrm>
            <a:off x="5514130" y="4748544"/>
            <a:ext cx="95134" cy="9636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317BCFA-E1E8-483E-AD3E-56017283A870}"/>
              </a:ext>
            </a:extLst>
          </p:cNvPr>
          <p:cNvCxnSpPr>
            <a:cxnSpLocks/>
          </p:cNvCxnSpPr>
          <p:nvPr/>
        </p:nvCxnSpPr>
        <p:spPr>
          <a:xfrm flipV="1">
            <a:off x="1847216" y="1628724"/>
            <a:ext cx="291954" cy="18537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F0994064-78D5-4E52-A8FD-7EA0B990037E}"/>
              </a:ext>
            </a:extLst>
          </p:cNvPr>
          <p:cNvCxnSpPr>
            <a:cxnSpLocks/>
          </p:cNvCxnSpPr>
          <p:nvPr/>
        </p:nvCxnSpPr>
        <p:spPr>
          <a:xfrm flipH="1" flipV="1">
            <a:off x="2147525" y="1632153"/>
            <a:ext cx="206828" cy="89343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5011AD4-08B9-435E-AE2D-721E8DF15135}"/>
              </a:ext>
            </a:extLst>
          </p:cNvPr>
          <p:cNvCxnSpPr>
            <a:cxnSpLocks/>
          </p:cNvCxnSpPr>
          <p:nvPr/>
        </p:nvCxnSpPr>
        <p:spPr>
          <a:xfrm flipH="1" flipV="1">
            <a:off x="2974601" y="1539454"/>
            <a:ext cx="304711" cy="18673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05CB190-842F-4498-9B12-32CB53625042}"/>
              </a:ext>
            </a:extLst>
          </p:cNvPr>
          <p:cNvCxnSpPr>
            <a:cxnSpLocks/>
          </p:cNvCxnSpPr>
          <p:nvPr/>
        </p:nvCxnSpPr>
        <p:spPr>
          <a:xfrm flipV="1">
            <a:off x="2365306" y="1772136"/>
            <a:ext cx="182445" cy="77284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BF2FB31-24DD-4FA6-A748-10F2B4A73034}"/>
              </a:ext>
            </a:extLst>
          </p:cNvPr>
          <p:cNvCxnSpPr>
            <a:cxnSpLocks/>
          </p:cNvCxnSpPr>
          <p:nvPr/>
        </p:nvCxnSpPr>
        <p:spPr>
          <a:xfrm>
            <a:off x="2563191" y="1773088"/>
            <a:ext cx="143314" cy="3675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EC09216-D4E2-4633-80E9-4BA6DE9BFF21}"/>
              </a:ext>
            </a:extLst>
          </p:cNvPr>
          <p:cNvCxnSpPr>
            <a:cxnSpLocks/>
          </p:cNvCxnSpPr>
          <p:nvPr/>
        </p:nvCxnSpPr>
        <p:spPr>
          <a:xfrm flipV="1">
            <a:off x="2822222" y="1632152"/>
            <a:ext cx="160229" cy="46729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CD8E2CC-AD9F-49E5-8D2F-5B1C9AB59E8A}"/>
              </a:ext>
            </a:extLst>
          </p:cNvPr>
          <p:cNvCxnSpPr>
            <a:cxnSpLocks/>
          </p:cNvCxnSpPr>
          <p:nvPr/>
        </p:nvCxnSpPr>
        <p:spPr>
          <a:xfrm flipV="1">
            <a:off x="2736366" y="2130504"/>
            <a:ext cx="50787" cy="29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F07C1-E67C-4720-9C44-1DFDB5077560}"/>
              </a:ext>
            </a:extLst>
          </p:cNvPr>
          <p:cNvSpPr/>
          <p:nvPr/>
        </p:nvSpPr>
        <p:spPr>
          <a:xfrm>
            <a:off x="3291840" y="2752185"/>
            <a:ext cx="2322576" cy="2706784"/>
          </a:xfrm>
          <a:custGeom>
            <a:avLst/>
            <a:gdLst>
              <a:gd name="connsiteX0" fmla="*/ 0 w 2322576"/>
              <a:gd name="connsiteY0" fmla="*/ 649384 h 2706784"/>
              <a:gd name="connsiteX1" fmla="*/ 457200 w 2322576"/>
              <a:gd name="connsiteY1" fmla="*/ 219616 h 2706784"/>
              <a:gd name="connsiteX2" fmla="*/ 740664 w 2322576"/>
              <a:gd name="connsiteY2" fmla="*/ 45880 h 2706784"/>
              <a:gd name="connsiteX3" fmla="*/ 1014984 w 2322576"/>
              <a:gd name="connsiteY3" fmla="*/ 160 h 2706784"/>
              <a:gd name="connsiteX4" fmla="*/ 1261872 w 2322576"/>
              <a:gd name="connsiteY4" fmla="*/ 36736 h 2706784"/>
              <a:gd name="connsiteX5" fmla="*/ 1463040 w 2322576"/>
              <a:gd name="connsiteY5" fmla="*/ 173896 h 2706784"/>
              <a:gd name="connsiteX6" fmla="*/ 1664208 w 2322576"/>
              <a:gd name="connsiteY6" fmla="*/ 375064 h 2706784"/>
              <a:gd name="connsiteX7" fmla="*/ 1837944 w 2322576"/>
              <a:gd name="connsiteY7" fmla="*/ 722536 h 2706784"/>
              <a:gd name="connsiteX8" fmla="*/ 1975104 w 2322576"/>
              <a:gd name="connsiteY8" fmla="*/ 1262032 h 2706784"/>
              <a:gd name="connsiteX9" fmla="*/ 2322576 w 2322576"/>
              <a:gd name="connsiteY9" fmla="*/ 2706784 h 2706784"/>
              <a:gd name="connsiteX10" fmla="*/ 2322576 w 2322576"/>
              <a:gd name="connsiteY10" fmla="*/ 2706784 h 2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22576" h="2706784">
                <a:moveTo>
                  <a:pt x="0" y="649384"/>
                </a:moveTo>
                <a:cubicBezTo>
                  <a:pt x="166878" y="484792"/>
                  <a:pt x="333756" y="320200"/>
                  <a:pt x="457200" y="219616"/>
                </a:cubicBezTo>
                <a:cubicBezTo>
                  <a:pt x="580644" y="119032"/>
                  <a:pt x="647700" y="82456"/>
                  <a:pt x="740664" y="45880"/>
                </a:cubicBezTo>
                <a:cubicBezTo>
                  <a:pt x="833628" y="9304"/>
                  <a:pt x="928116" y="1684"/>
                  <a:pt x="1014984" y="160"/>
                </a:cubicBezTo>
                <a:cubicBezTo>
                  <a:pt x="1101852" y="-1364"/>
                  <a:pt x="1187196" y="7780"/>
                  <a:pt x="1261872" y="36736"/>
                </a:cubicBezTo>
                <a:cubicBezTo>
                  <a:pt x="1336548" y="65692"/>
                  <a:pt x="1395984" y="117508"/>
                  <a:pt x="1463040" y="173896"/>
                </a:cubicBezTo>
                <a:cubicBezTo>
                  <a:pt x="1530096" y="230284"/>
                  <a:pt x="1601724" y="283624"/>
                  <a:pt x="1664208" y="375064"/>
                </a:cubicBezTo>
                <a:cubicBezTo>
                  <a:pt x="1726692" y="466504"/>
                  <a:pt x="1786128" y="574708"/>
                  <a:pt x="1837944" y="722536"/>
                </a:cubicBezTo>
                <a:cubicBezTo>
                  <a:pt x="1889760" y="870364"/>
                  <a:pt x="1894332" y="931324"/>
                  <a:pt x="1975104" y="1262032"/>
                </a:cubicBezTo>
                <a:cubicBezTo>
                  <a:pt x="2055876" y="1592740"/>
                  <a:pt x="2322576" y="2706784"/>
                  <a:pt x="2322576" y="2706784"/>
                </a:cubicBezTo>
                <a:lnTo>
                  <a:pt x="2322576" y="2706784"/>
                </a:lnTo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47CE19D-C9D7-4AEB-A989-0A69588E9064}"/>
              </a:ext>
            </a:extLst>
          </p:cNvPr>
          <p:cNvSpPr/>
          <p:nvPr/>
        </p:nvSpPr>
        <p:spPr>
          <a:xfrm>
            <a:off x="3238243" y="321948"/>
            <a:ext cx="95134" cy="9636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58" tIns="50780" rIns="101558" bIns="50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07028E6-8CB2-485C-A339-8831A9A1AEC3}"/>
                  </a:ext>
                </a:extLst>
              </p:cNvPr>
              <p:cNvSpPr txBox="1"/>
              <p:nvPr/>
            </p:nvSpPr>
            <p:spPr>
              <a:xfrm flipH="1">
                <a:off x="3052687" y="-187531"/>
                <a:ext cx="534012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5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665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07028E6-8CB2-485C-A339-8831A9A1A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2687" y="-187531"/>
                <a:ext cx="534012" cy="5024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F2B54EE8-663D-481F-857C-D76ACFC392F5}"/>
              </a:ext>
            </a:extLst>
          </p:cNvPr>
          <p:cNvSpPr/>
          <p:nvPr/>
        </p:nvSpPr>
        <p:spPr>
          <a:xfrm>
            <a:off x="2618316" y="1387548"/>
            <a:ext cx="920083" cy="2845240"/>
          </a:xfrm>
          <a:custGeom>
            <a:avLst/>
            <a:gdLst>
              <a:gd name="connsiteX0" fmla="*/ 0 w 1050847"/>
              <a:gd name="connsiteY0" fmla="*/ 0 h 2953512"/>
              <a:gd name="connsiteX1" fmla="*/ 886968 w 1050847"/>
              <a:gd name="connsiteY1" fmla="*/ 493776 h 2953512"/>
              <a:gd name="connsiteX2" fmla="*/ 1014984 w 1050847"/>
              <a:gd name="connsiteY2" fmla="*/ 1399032 h 2953512"/>
              <a:gd name="connsiteX3" fmla="*/ 1042416 w 1050847"/>
              <a:gd name="connsiteY3" fmla="*/ 2551176 h 2953512"/>
              <a:gd name="connsiteX4" fmla="*/ 886968 w 1050847"/>
              <a:gd name="connsiteY4" fmla="*/ 2953512 h 295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847" h="2953512">
                <a:moveTo>
                  <a:pt x="0" y="0"/>
                </a:moveTo>
                <a:cubicBezTo>
                  <a:pt x="358902" y="130302"/>
                  <a:pt x="717804" y="260604"/>
                  <a:pt x="886968" y="493776"/>
                </a:cubicBezTo>
                <a:cubicBezTo>
                  <a:pt x="1056132" y="726948"/>
                  <a:pt x="989076" y="1056132"/>
                  <a:pt x="1014984" y="1399032"/>
                </a:cubicBezTo>
                <a:cubicBezTo>
                  <a:pt x="1040892" y="1741932"/>
                  <a:pt x="1063752" y="2292096"/>
                  <a:pt x="1042416" y="2551176"/>
                </a:cubicBezTo>
                <a:cubicBezTo>
                  <a:pt x="1021080" y="2810256"/>
                  <a:pt x="954024" y="2881884"/>
                  <a:pt x="886968" y="2953512"/>
                </a:cubicBez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51AD54F-0263-4255-98A2-441AF1D40715}"/>
              </a:ext>
            </a:extLst>
          </p:cNvPr>
          <p:cNvGrpSpPr/>
          <p:nvPr/>
        </p:nvGrpSpPr>
        <p:grpSpPr>
          <a:xfrm>
            <a:off x="1247597" y="-50487"/>
            <a:ext cx="10879175" cy="4880844"/>
            <a:chOff x="557981" y="1247801"/>
            <a:chExt cx="10673759" cy="457477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5C2777-84E6-4031-A8A1-F6D5C15ECA99}"/>
                </a:ext>
              </a:extLst>
            </p:cNvPr>
            <p:cNvSpPr/>
            <p:nvPr/>
          </p:nvSpPr>
          <p:spPr>
            <a:xfrm flipH="1">
              <a:off x="838920" y="1589102"/>
              <a:ext cx="1975301" cy="42231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2939C4-B8DF-402F-AE5E-687E799F4278}"/>
                </a:ext>
              </a:extLst>
            </p:cNvPr>
            <p:cNvSpPr/>
            <p:nvPr/>
          </p:nvSpPr>
          <p:spPr>
            <a:xfrm>
              <a:off x="847814" y="3657600"/>
              <a:ext cx="4265724" cy="2154622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9C85981-924C-4A26-BA36-36DFB6220323}"/>
                </a:ext>
              </a:extLst>
            </p:cNvPr>
            <p:cNvSpPr/>
            <p:nvPr/>
          </p:nvSpPr>
          <p:spPr>
            <a:xfrm>
              <a:off x="1189601" y="4112103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81EE49D-C2C1-451C-A483-C0B8BDEC9F5E}"/>
                </a:ext>
              </a:extLst>
            </p:cNvPr>
            <p:cNvSpPr/>
            <p:nvPr/>
          </p:nvSpPr>
          <p:spPr>
            <a:xfrm>
              <a:off x="3347565" y="4085244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734E28-BE87-440C-8A2D-DDB5E7F5834D}"/>
                </a:ext>
              </a:extLst>
            </p:cNvPr>
            <p:cNvSpPr/>
            <p:nvPr/>
          </p:nvSpPr>
          <p:spPr>
            <a:xfrm>
              <a:off x="1192005" y="2084298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97ACA6-3481-4186-858C-8D48100D5919}"/>
                </a:ext>
              </a:extLst>
            </p:cNvPr>
            <p:cNvSpPr/>
            <p:nvPr/>
          </p:nvSpPr>
          <p:spPr>
            <a:xfrm>
              <a:off x="3431219" y="2077603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01B449-D1E2-4229-A383-3BD5E5430F04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3" y="3657599"/>
              <a:ext cx="42879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DB30E1C-6A21-4E8E-8DEF-28CAF3926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221" y="1589103"/>
              <a:ext cx="0" cy="4223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F5D50C-A573-4CC2-82CC-2FDC97D48904}"/>
                    </a:ext>
                  </a:extLst>
                </p:cNvPr>
                <p:cNvSpPr txBox="1"/>
                <p:nvPr/>
              </p:nvSpPr>
              <p:spPr>
                <a:xfrm flipH="1">
                  <a:off x="557981" y="4006005"/>
                  <a:ext cx="451943" cy="498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55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55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F5D50C-A573-4CC2-82CC-2FDC97D48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7981" y="4006005"/>
                  <a:ext cx="451943" cy="4983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9608FEC-4FC6-4E68-B2E9-EAF4E4ADAEE4}"/>
                    </a:ext>
                  </a:extLst>
                </p:cNvPr>
                <p:cNvSpPr txBox="1"/>
                <p:nvPr/>
              </p:nvSpPr>
              <p:spPr>
                <a:xfrm flipH="1">
                  <a:off x="2045537" y="1247801"/>
                  <a:ext cx="451943" cy="498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55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55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9608FEC-4FC6-4E68-B2E9-EAF4E4ADAE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045537" y="1247801"/>
                  <a:ext cx="451943" cy="4983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127923-0BA4-4850-ACC8-FEDACF7BBA9B}"/>
                </a:ext>
              </a:extLst>
            </p:cNvPr>
            <p:cNvCxnSpPr>
              <a:cxnSpLocks/>
              <a:stCxn id="5" idx="7"/>
            </p:cNvCxnSpPr>
            <p:nvPr/>
          </p:nvCxnSpPr>
          <p:spPr>
            <a:xfrm>
              <a:off x="2252332" y="3026694"/>
              <a:ext cx="1208380" cy="129547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E1E040-4BD9-4E74-B331-4036576C7F36}"/>
                </a:ext>
              </a:extLst>
            </p:cNvPr>
            <p:cNvSpPr/>
            <p:nvPr/>
          </p:nvSpPr>
          <p:spPr>
            <a:xfrm>
              <a:off x="4225367" y="2618077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049039-74FF-4709-9E11-B76F2DA633F3}"/>
                </a:ext>
              </a:extLst>
            </p:cNvPr>
            <p:cNvSpPr/>
            <p:nvPr/>
          </p:nvSpPr>
          <p:spPr>
            <a:xfrm>
              <a:off x="1368470" y="4625299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F646BBC-511F-4F83-BE51-857C94AE2432}"/>
                </a:ext>
              </a:extLst>
            </p:cNvPr>
            <p:cNvSpPr/>
            <p:nvPr/>
          </p:nvSpPr>
          <p:spPr>
            <a:xfrm>
              <a:off x="4358446" y="4598440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3DED02-8E8E-4748-92D2-5B7E48092396}"/>
                </a:ext>
              </a:extLst>
            </p:cNvPr>
            <p:cNvSpPr/>
            <p:nvPr/>
          </p:nvSpPr>
          <p:spPr>
            <a:xfrm>
              <a:off x="1766774" y="4625299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BAF798-A7E2-4861-989E-FB2C3E38A3C4}"/>
                </a:ext>
              </a:extLst>
            </p:cNvPr>
            <p:cNvSpPr/>
            <p:nvPr/>
          </p:nvSpPr>
          <p:spPr>
            <a:xfrm>
              <a:off x="1643963" y="4946375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532A56-DE64-4429-8B44-1CC9E9E9ECE7}"/>
                </a:ext>
              </a:extLst>
            </p:cNvPr>
            <p:cNvSpPr/>
            <p:nvPr/>
          </p:nvSpPr>
          <p:spPr>
            <a:xfrm>
              <a:off x="2052344" y="4777699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780C95E-4A1E-49E9-91EE-5EF9F1391F41}"/>
                </a:ext>
              </a:extLst>
            </p:cNvPr>
            <p:cNvSpPr/>
            <p:nvPr/>
          </p:nvSpPr>
          <p:spPr>
            <a:xfrm>
              <a:off x="1982802" y="4308664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AB42560-333A-49E1-8BA6-C9FF8B00CD1C}"/>
                </a:ext>
              </a:extLst>
            </p:cNvPr>
            <p:cNvSpPr/>
            <p:nvPr/>
          </p:nvSpPr>
          <p:spPr>
            <a:xfrm>
              <a:off x="3589656" y="465488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D887DB-3E3D-4673-B5CC-1A99C93410C4}"/>
                </a:ext>
              </a:extLst>
            </p:cNvPr>
            <p:cNvSpPr/>
            <p:nvPr/>
          </p:nvSpPr>
          <p:spPr>
            <a:xfrm>
              <a:off x="4026150" y="466524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1462B6-797E-4989-B7F5-06611C6520FD}"/>
                </a:ext>
              </a:extLst>
            </p:cNvPr>
            <p:cNvSpPr/>
            <p:nvPr/>
          </p:nvSpPr>
          <p:spPr>
            <a:xfrm>
              <a:off x="4178550" y="4347118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D846E07-8978-4004-9BE6-CBEDAA7A8922}"/>
                </a:ext>
              </a:extLst>
            </p:cNvPr>
            <p:cNvSpPr/>
            <p:nvPr/>
          </p:nvSpPr>
          <p:spPr>
            <a:xfrm>
              <a:off x="4162275" y="2874906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749F1DD-31E0-4FC7-96A5-2671AF38F828}"/>
                </a:ext>
              </a:extLst>
            </p:cNvPr>
            <p:cNvSpPr/>
            <p:nvPr/>
          </p:nvSpPr>
          <p:spPr>
            <a:xfrm>
              <a:off x="3631099" y="2334847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DB27FC3-67BB-4C1B-B0CF-0D3335404345}"/>
                </a:ext>
              </a:extLst>
            </p:cNvPr>
            <p:cNvSpPr/>
            <p:nvPr/>
          </p:nvSpPr>
          <p:spPr>
            <a:xfrm>
              <a:off x="3996565" y="223867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9C6F4A2-C7F7-4D3A-BAA1-A8DF7B0919EF}"/>
                </a:ext>
              </a:extLst>
            </p:cNvPr>
            <p:cNvSpPr/>
            <p:nvPr/>
          </p:nvSpPr>
          <p:spPr>
            <a:xfrm>
              <a:off x="3625184" y="2781690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49B09B-FE27-4EB5-8125-72D15CB2F1A0}"/>
                </a:ext>
              </a:extLst>
            </p:cNvPr>
            <p:cNvSpPr/>
            <p:nvPr/>
          </p:nvSpPr>
          <p:spPr>
            <a:xfrm>
              <a:off x="3884120" y="261449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526C5A8-78D0-4975-9E73-660BF15ABB8E}"/>
                </a:ext>
              </a:extLst>
            </p:cNvPr>
            <p:cNvSpPr/>
            <p:nvPr/>
          </p:nvSpPr>
          <p:spPr>
            <a:xfrm>
              <a:off x="3701189" y="4427718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67EA955-D96C-4A79-978A-AABC0EBC6947}"/>
                </a:ext>
              </a:extLst>
            </p:cNvPr>
            <p:cNvSpPr/>
            <p:nvPr/>
          </p:nvSpPr>
          <p:spPr>
            <a:xfrm>
              <a:off x="1962083" y="2938526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2FEF465-1E26-4694-838F-84F60F0732B0}"/>
                </a:ext>
              </a:extLst>
            </p:cNvPr>
            <p:cNvSpPr/>
            <p:nvPr/>
          </p:nvSpPr>
          <p:spPr>
            <a:xfrm>
              <a:off x="1430907" y="2398467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CEB301F-8D42-446B-984D-DBF23F8886CE}"/>
                </a:ext>
              </a:extLst>
            </p:cNvPr>
            <p:cNvSpPr/>
            <p:nvPr/>
          </p:nvSpPr>
          <p:spPr>
            <a:xfrm>
              <a:off x="1796373" y="230229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5402059-7741-46F5-B1F0-94BCE0D0D056}"/>
                </a:ext>
              </a:extLst>
            </p:cNvPr>
            <p:cNvSpPr/>
            <p:nvPr/>
          </p:nvSpPr>
          <p:spPr>
            <a:xfrm>
              <a:off x="1652844" y="3028780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43464FA-1DBD-49F2-8313-83476F42CFF5}"/>
                </a:ext>
              </a:extLst>
            </p:cNvPr>
            <p:cNvSpPr/>
            <p:nvPr/>
          </p:nvSpPr>
          <p:spPr>
            <a:xfrm>
              <a:off x="1663201" y="2613009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F662938-D156-4305-8ADA-CFFE80C444C1}"/>
                </a:ext>
              </a:extLst>
            </p:cNvPr>
            <p:cNvSpPr/>
            <p:nvPr/>
          </p:nvSpPr>
          <p:spPr>
            <a:xfrm>
              <a:off x="1984278" y="252571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37E7973-E3C5-4748-9CEA-28BF38D66DD1}"/>
                </a:ext>
              </a:extLst>
            </p:cNvPr>
            <p:cNvSpPr/>
            <p:nvPr/>
          </p:nvSpPr>
          <p:spPr>
            <a:xfrm>
              <a:off x="1426463" y="2793525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05824E3-15F8-44DD-9CE3-EBACE901D84C}"/>
                </a:ext>
              </a:extLst>
            </p:cNvPr>
            <p:cNvSpPr/>
            <p:nvPr/>
          </p:nvSpPr>
          <p:spPr>
            <a:xfrm>
              <a:off x="2129274" y="2750614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75BABE53-360F-408A-82B4-E317BC044EE1}"/>
                </a:ext>
              </a:extLst>
            </p:cNvPr>
            <p:cNvSpPr/>
            <p:nvPr/>
          </p:nvSpPr>
          <p:spPr>
            <a:xfrm flipH="1">
              <a:off x="2433678" y="1339094"/>
              <a:ext cx="384284" cy="478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id="{115900EA-6AC5-4B9D-87A2-9D51E6635FCA}"/>
                </a:ext>
              </a:extLst>
            </p:cNvPr>
            <p:cNvSpPr/>
            <p:nvPr/>
          </p:nvSpPr>
          <p:spPr>
            <a:xfrm>
              <a:off x="621845" y="3657599"/>
              <a:ext cx="451938" cy="4471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F224F8-0167-47CF-B688-DB0E0A2FDB16}"/>
                </a:ext>
              </a:extLst>
            </p:cNvPr>
            <p:cNvSpPr/>
            <p:nvPr/>
          </p:nvSpPr>
          <p:spPr>
            <a:xfrm flipH="1">
              <a:off x="6969756" y="1599454"/>
              <a:ext cx="1962667" cy="42231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0ABF4E3-FB07-47BA-9098-507E8341B1C7}"/>
                </a:ext>
              </a:extLst>
            </p:cNvPr>
            <p:cNvSpPr/>
            <p:nvPr/>
          </p:nvSpPr>
          <p:spPr>
            <a:xfrm>
              <a:off x="6966016" y="3667952"/>
              <a:ext cx="4265724" cy="2154622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0AC4EBA-32D9-46DA-97E2-B244C67ABF91}"/>
                </a:ext>
              </a:extLst>
            </p:cNvPr>
            <p:cNvSpPr/>
            <p:nvPr/>
          </p:nvSpPr>
          <p:spPr>
            <a:xfrm>
              <a:off x="7272291" y="4113577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B53C4AF-9793-4DEA-9E94-BD10D1EF898D}"/>
                </a:ext>
              </a:extLst>
            </p:cNvPr>
            <p:cNvSpPr/>
            <p:nvPr/>
          </p:nvSpPr>
          <p:spPr>
            <a:xfrm>
              <a:off x="9492401" y="4122230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ECEABC1-4BAA-4078-9728-F1538E0F9D90}"/>
                </a:ext>
              </a:extLst>
            </p:cNvPr>
            <p:cNvSpPr/>
            <p:nvPr/>
          </p:nvSpPr>
          <p:spPr>
            <a:xfrm>
              <a:off x="7248061" y="2094650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E741FA5-74B9-477B-A2EB-0ADDB0DA989A}"/>
                </a:ext>
              </a:extLst>
            </p:cNvPr>
            <p:cNvSpPr/>
            <p:nvPr/>
          </p:nvSpPr>
          <p:spPr>
            <a:xfrm>
              <a:off x="9487275" y="2087955"/>
              <a:ext cx="1189612" cy="1152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AB9FEB7-E11F-4E38-8C96-D4BC7AC9CF5D}"/>
                </a:ext>
              </a:extLst>
            </p:cNvPr>
            <p:cNvCxnSpPr>
              <a:cxnSpLocks/>
            </p:cNvCxnSpPr>
            <p:nvPr/>
          </p:nvCxnSpPr>
          <p:spPr>
            <a:xfrm>
              <a:off x="6943825" y="3667951"/>
              <a:ext cx="42879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79C0DA-6F3D-4A5D-90FC-EEBBC9536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2423" y="1599455"/>
              <a:ext cx="0" cy="4223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B0FFED9-451A-4287-AFD2-EB40A63C6B85}"/>
                    </a:ext>
                  </a:extLst>
                </p:cNvPr>
                <p:cNvSpPr txBox="1"/>
                <p:nvPr/>
              </p:nvSpPr>
              <p:spPr>
                <a:xfrm flipH="1">
                  <a:off x="6676181" y="4051431"/>
                  <a:ext cx="451943" cy="498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55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55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B0FFED9-451A-4287-AFD2-EB40A63C6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76181" y="4051431"/>
                  <a:ext cx="451943" cy="4983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8DC0E5A-D78C-4AE6-9327-101F174FD0A6}"/>
                    </a:ext>
                  </a:extLst>
                </p:cNvPr>
                <p:cNvSpPr txBox="1"/>
                <p:nvPr/>
              </p:nvSpPr>
              <p:spPr>
                <a:xfrm flipH="1">
                  <a:off x="8166165" y="1278783"/>
                  <a:ext cx="451943" cy="498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55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55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8DC0E5A-D78C-4AE6-9327-101F174FD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166165" y="1278783"/>
                  <a:ext cx="451943" cy="4983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9B04E7E-0AFB-4DB1-BD20-321154873B53}"/>
                </a:ext>
              </a:extLst>
            </p:cNvPr>
            <p:cNvSpPr/>
            <p:nvPr/>
          </p:nvSpPr>
          <p:spPr>
            <a:xfrm>
              <a:off x="10281423" y="2628429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656054C-0E6C-4C0D-8999-152FAC50CD7E}"/>
                </a:ext>
              </a:extLst>
            </p:cNvPr>
            <p:cNvSpPr/>
            <p:nvPr/>
          </p:nvSpPr>
          <p:spPr>
            <a:xfrm>
              <a:off x="7451160" y="4626773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ADFE10B-A8DF-4705-A0AA-373F07FEE120}"/>
                </a:ext>
              </a:extLst>
            </p:cNvPr>
            <p:cNvSpPr/>
            <p:nvPr/>
          </p:nvSpPr>
          <p:spPr>
            <a:xfrm>
              <a:off x="10503282" y="4635426"/>
              <a:ext cx="122657" cy="1259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033D43-ACB4-4B0D-A6B3-974980738F56}"/>
                </a:ext>
              </a:extLst>
            </p:cNvPr>
            <p:cNvSpPr/>
            <p:nvPr/>
          </p:nvSpPr>
          <p:spPr>
            <a:xfrm>
              <a:off x="7849464" y="462677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7977EF7-19D3-4C41-9DD1-013C8D1A3706}"/>
                </a:ext>
              </a:extLst>
            </p:cNvPr>
            <p:cNvSpPr/>
            <p:nvPr/>
          </p:nvSpPr>
          <p:spPr>
            <a:xfrm>
              <a:off x="7726653" y="4947849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0C486E3-83C3-4667-95FB-089CAD9F3343}"/>
                </a:ext>
              </a:extLst>
            </p:cNvPr>
            <p:cNvSpPr/>
            <p:nvPr/>
          </p:nvSpPr>
          <p:spPr>
            <a:xfrm>
              <a:off x="8135034" y="477917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DFDF51D-19B9-44A7-A1A7-DEE67E91F73C}"/>
                </a:ext>
              </a:extLst>
            </p:cNvPr>
            <p:cNvSpPr/>
            <p:nvPr/>
          </p:nvSpPr>
          <p:spPr>
            <a:xfrm>
              <a:off x="8065492" y="4310138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5542BE7-36FE-4818-A15A-577494242BB0}"/>
                </a:ext>
              </a:extLst>
            </p:cNvPr>
            <p:cNvSpPr/>
            <p:nvPr/>
          </p:nvSpPr>
          <p:spPr>
            <a:xfrm>
              <a:off x="9734492" y="4691867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9A7EB92-D236-4EB8-AC54-51F0ECFAAB10}"/>
                </a:ext>
              </a:extLst>
            </p:cNvPr>
            <p:cNvSpPr/>
            <p:nvPr/>
          </p:nvSpPr>
          <p:spPr>
            <a:xfrm>
              <a:off x="10170986" y="4702227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522921E-7439-4597-ADE4-626553B1E5A5}"/>
                </a:ext>
              </a:extLst>
            </p:cNvPr>
            <p:cNvSpPr/>
            <p:nvPr/>
          </p:nvSpPr>
          <p:spPr>
            <a:xfrm>
              <a:off x="10323386" y="4384104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CF34833-8193-4E8B-845F-9A425E7E0C9C}"/>
                </a:ext>
              </a:extLst>
            </p:cNvPr>
            <p:cNvSpPr/>
            <p:nvPr/>
          </p:nvSpPr>
          <p:spPr>
            <a:xfrm>
              <a:off x="10218331" y="2885258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720EEF7-76E5-4709-80FE-1962612F4B68}"/>
                </a:ext>
              </a:extLst>
            </p:cNvPr>
            <p:cNvSpPr/>
            <p:nvPr/>
          </p:nvSpPr>
          <p:spPr>
            <a:xfrm>
              <a:off x="9687155" y="2345199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2EC727D-8461-445E-B64E-A30871FBD34B}"/>
                </a:ext>
              </a:extLst>
            </p:cNvPr>
            <p:cNvSpPr/>
            <p:nvPr/>
          </p:nvSpPr>
          <p:spPr>
            <a:xfrm>
              <a:off x="10052621" y="224902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098484C-1BAC-4358-9D9B-3B26547461ED}"/>
                </a:ext>
              </a:extLst>
            </p:cNvPr>
            <p:cNvSpPr/>
            <p:nvPr/>
          </p:nvSpPr>
          <p:spPr>
            <a:xfrm>
              <a:off x="9681240" y="2792042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AA0625E-8BB1-4F5B-AEA8-74B8D749E2AE}"/>
                </a:ext>
              </a:extLst>
            </p:cNvPr>
            <p:cNvSpPr/>
            <p:nvPr/>
          </p:nvSpPr>
          <p:spPr>
            <a:xfrm>
              <a:off x="9940176" y="2624845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56D0058-BA41-496E-999B-AD3F16C9C3DA}"/>
                </a:ext>
              </a:extLst>
            </p:cNvPr>
            <p:cNvSpPr/>
            <p:nvPr/>
          </p:nvSpPr>
          <p:spPr>
            <a:xfrm>
              <a:off x="9846025" y="4464704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C52EFAB-9B76-4CF1-9F38-029A846DB772}"/>
                </a:ext>
              </a:extLst>
            </p:cNvPr>
            <p:cNvSpPr/>
            <p:nvPr/>
          </p:nvSpPr>
          <p:spPr>
            <a:xfrm>
              <a:off x="8018139" y="2948878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7CE5244-7EBA-48D5-B1EB-EB12EC11FD07}"/>
                </a:ext>
              </a:extLst>
            </p:cNvPr>
            <p:cNvSpPr/>
            <p:nvPr/>
          </p:nvSpPr>
          <p:spPr>
            <a:xfrm>
              <a:off x="7486963" y="2408819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62DF3FA-96F9-4E91-BC1D-C617EFA551EA}"/>
                </a:ext>
              </a:extLst>
            </p:cNvPr>
            <p:cNvSpPr/>
            <p:nvPr/>
          </p:nvSpPr>
          <p:spPr>
            <a:xfrm>
              <a:off x="7852429" y="231264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CE6987A-0E44-4585-A96D-51EEE84646C3}"/>
                </a:ext>
              </a:extLst>
            </p:cNvPr>
            <p:cNvSpPr/>
            <p:nvPr/>
          </p:nvSpPr>
          <p:spPr>
            <a:xfrm>
              <a:off x="7708900" y="3039132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0D225C1-1122-4407-A712-DB3784458E6E}"/>
                </a:ext>
              </a:extLst>
            </p:cNvPr>
            <p:cNvSpPr/>
            <p:nvPr/>
          </p:nvSpPr>
          <p:spPr>
            <a:xfrm>
              <a:off x="7719257" y="2623361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4D02BB4-E004-4143-82B6-65CCF4FAC549}"/>
                </a:ext>
              </a:extLst>
            </p:cNvPr>
            <p:cNvSpPr/>
            <p:nvPr/>
          </p:nvSpPr>
          <p:spPr>
            <a:xfrm>
              <a:off x="8040334" y="2536063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ECD3920-5A63-4C12-A2E8-9FD0977D5888}"/>
                </a:ext>
              </a:extLst>
            </p:cNvPr>
            <p:cNvSpPr/>
            <p:nvPr/>
          </p:nvSpPr>
          <p:spPr>
            <a:xfrm>
              <a:off x="7482519" y="2803877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651888B-4838-4D9D-982C-97AA69AA75C8}"/>
                </a:ext>
              </a:extLst>
            </p:cNvPr>
            <p:cNvSpPr/>
            <p:nvPr/>
          </p:nvSpPr>
          <p:spPr>
            <a:xfrm>
              <a:off x="8185330" y="2760966"/>
              <a:ext cx="122657" cy="1259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6A2569FE-950B-466B-BCEB-15F57EE26750}"/>
                </a:ext>
              </a:extLst>
            </p:cNvPr>
            <p:cNvSpPr/>
            <p:nvPr/>
          </p:nvSpPr>
          <p:spPr>
            <a:xfrm flipH="1">
              <a:off x="8551881" y="1349446"/>
              <a:ext cx="384284" cy="478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p:sp>
          <p:nvSpPr>
            <p:cNvPr id="108" name="Arrow: Down 107">
              <a:extLst>
                <a:ext uri="{FF2B5EF4-FFF2-40B4-BE49-F238E27FC236}">
                  <a16:creationId xmlns:a16="http://schemas.microsoft.com/office/drawing/2014/main" id="{E145D035-1185-43BC-86C1-4F5D05BD688A}"/>
                </a:ext>
              </a:extLst>
            </p:cNvPr>
            <p:cNvSpPr/>
            <p:nvPr/>
          </p:nvSpPr>
          <p:spPr>
            <a:xfrm>
              <a:off x="6740047" y="3667951"/>
              <a:ext cx="451938" cy="4471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6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9B00CFD-9818-4664-8181-51BC21192313}"/>
                    </a:ext>
                  </a:extLst>
                </p:cNvPr>
                <p:cNvSpPr txBox="1"/>
                <p:nvPr/>
              </p:nvSpPr>
              <p:spPr>
                <a:xfrm flipH="1">
                  <a:off x="1194734" y="4681747"/>
                  <a:ext cx="451943" cy="395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141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141" dirty="0"/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9B00CFD-9818-4664-8181-51BC21192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94734" y="4681747"/>
                  <a:ext cx="451943" cy="3953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1586B34-EB4E-4059-85F3-46289E4E02FC}"/>
                    </a:ext>
                  </a:extLst>
                </p:cNvPr>
                <p:cNvSpPr txBox="1"/>
                <p:nvPr/>
              </p:nvSpPr>
              <p:spPr>
                <a:xfrm flipH="1">
                  <a:off x="4111376" y="4651361"/>
                  <a:ext cx="451943" cy="395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141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141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1586B34-EB4E-4059-85F3-46289E4E0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11376" y="4651361"/>
                  <a:ext cx="451943" cy="395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387AC11-C503-4908-8C74-9926868DF0CD}"/>
                    </a:ext>
                  </a:extLst>
                </p:cNvPr>
                <p:cNvSpPr txBox="1"/>
                <p:nvPr/>
              </p:nvSpPr>
              <p:spPr>
                <a:xfrm flipH="1">
                  <a:off x="4191214" y="2252703"/>
                  <a:ext cx="397546" cy="395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141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141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387AC11-C503-4908-8C74-9926868DF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91214" y="2252703"/>
                  <a:ext cx="397546" cy="3953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4A15803-1F49-44F0-B14E-E4F81DB3548C}"/>
                    </a:ext>
                  </a:extLst>
                </p:cNvPr>
                <p:cNvSpPr txBox="1"/>
                <p:nvPr/>
              </p:nvSpPr>
              <p:spPr>
                <a:xfrm flipH="1">
                  <a:off x="7297860" y="4688278"/>
                  <a:ext cx="451943" cy="395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141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141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4A15803-1F49-44F0-B14E-E4F81DB35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97860" y="4688278"/>
                  <a:ext cx="451943" cy="3953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1650BAD-7221-44E8-8A36-448648204FFB}"/>
                    </a:ext>
                  </a:extLst>
                </p:cNvPr>
                <p:cNvSpPr txBox="1"/>
                <p:nvPr/>
              </p:nvSpPr>
              <p:spPr>
                <a:xfrm flipH="1">
                  <a:off x="10256228" y="4645596"/>
                  <a:ext cx="451943" cy="395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141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141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1650BAD-7221-44E8-8A36-448648204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256228" y="4645596"/>
                  <a:ext cx="451943" cy="3953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5947C7E-5077-415B-957E-347F30F8BFBC}"/>
                    </a:ext>
                  </a:extLst>
                </p:cNvPr>
                <p:cNvSpPr txBox="1"/>
                <p:nvPr/>
              </p:nvSpPr>
              <p:spPr>
                <a:xfrm flipH="1">
                  <a:off x="10247286" y="2254177"/>
                  <a:ext cx="397546" cy="395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141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141" dirty="0"/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5947C7E-5077-415B-957E-347F30F8B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247286" y="2254177"/>
                  <a:ext cx="397546" cy="3953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5203641-7534-4E3D-91B0-B0438DEFD0DF}"/>
                </a:ext>
              </a:extLst>
            </p:cNvPr>
            <p:cNvCxnSpPr>
              <a:cxnSpLocks/>
              <a:stCxn id="7" idx="4"/>
              <a:endCxn id="5" idx="0"/>
            </p:cNvCxnSpPr>
            <p:nvPr/>
          </p:nvCxnSpPr>
          <p:spPr>
            <a:xfrm flipH="1">
              <a:off x="1784407" y="3236650"/>
              <a:ext cx="2404" cy="87545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6CA52C6-F3A3-4095-A804-EABF0E091DAA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381617" y="2660474"/>
              <a:ext cx="103075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ACCA44D-DC47-4A3F-9C2B-2326CACD65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3747" y="3247002"/>
              <a:ext cx="2404" cy="87545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F517DCE-93DA-40CF-9BF8-966393706921}"/>
                </a:ext>
              </a:extLst>
            </p:cNvPr>
            <p:cNvCxnSpPr>
              <a:cxnSpLocks/>
              <a:stCxn id="70" idx="4"/>
              <a:endCxn id="68" idx="0"/>
            </p:cNvCxnSpPr>
            <p:nvPr/>
          </p:nvCxnSpPr>
          <p:spPr>
            <a:xfrm>
              <a:off x="10082082" y="3240308"/>
              <a:ext cx="5125" cy="88192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3F29CBC-52F0-4ECF-A86C-85651FDB151C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 flipV="1">
              <a:off x="8446567" y="2664131"/>
              <a:ext cx="1040708" cy="669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A77B342-076E-4059-AD5F-67258EF685EF}"/>
                </a:ext>
              </a:extLst>
            </p:cNvPr>
            <p:cNvCxnSpPr>
              <a:cxnSpLocks/>
              <a:stCxn id="67" idx="6"/>
              <a:endCxn id="68" idx="2"/>
            </p:cNvCxnSpPr>
            <p:nvPr/>
          </p:nvCxnSpPr>
          <p:spPr>
            <a:xfrm>
              <a:off x="8461903" y="4689753"/>
              <a:ext cx="1030498" cy="865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D4E9B81-CEBE-4BF6-AE15-C8EB0CDFC500}"/>
                    </a:ext>
                  </a:extLst>
                </p:cNvPr>
                <p:cNvSpPr txBox="1"/>
                <p:nvPr/>
              </p:nvSpPr>
              <p:spPr>
                <a:xfrm flipH="1">
                  <a:off x="3485040" y="1698570"/>
                  <a:ext cx="1000604" cy="395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14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41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141" i="1"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sz="214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41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141" dirty="0"/>
                </a:p>
              </p:txBody>
            </p:sp>
          </mc:Choice>
          <mc:Fallback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D4E9B81-CEBE-4BF6-AE15-C8EB0CDFC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85040" y="1698570"/>
                  <a:ext cx="1000604" cy="395994"/>
                </a:xfrm>
                <a:prstGeom prst="rect">
                  <a:avLst/>
                </a:prstGeom>
                <a:blipFill>
                  <a:blip r:embed="rId12"/>
                  <a:stretch>
                    <a:fillRect r="-203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9D1AD30-6BA6-48CE-9FD5-4348A076AB78}"/>
                    </a:ext>
                  </a:extLst>
                </p:cNvPr>
                <p:cNvSpPr txBox="1"/>
                <p:nvPr/>
              </p:nvSpPr>
              <p:spPr>
                <a:xfrm flipH="1">
                  <a:off x="3449635" y="5339802"/>
                  <a:ext cx="1000604" cy="395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41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41" i="1"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sz="214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41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141" dirty="0"/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9D1AD30-6BA6-48CE-9FD5-4348A076AB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49635" y="5339802"/>
                  <a:ext cx="1000604" cy="395333"/>
                </a:xfrm>
                <a:prstGeom prst="rect">
                  <a:avLst/>
                </a:prstGeom>
                <a:blipFill>
                  <a:blip r:embed="rId13"/>
                  <a:stretch>
                    <a:fillRect r="-203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0D4B6FB4-705A-435A-B773-C9A926B45A8F}"/>
                    </a:ext>
                  </a:extLst>
                </p:cNvPr>
                <p:cNvSpPr txBox="1"/>
                <p:nvPr/>
              </p:nvSpPr>
              <p:spPr>
                <a:xfrm flipH="1">
                  <a:off x="1287119" y="5305146"/>
                  <a:ext cx="1000604" cy="395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41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41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141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141" dirty="0"/>
                </a:p>
              </p:txBody>
            </p:sp>
          </mc:Choice>
          <mc:Fallback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0D4B6FB4-705A-435A-B773-C9A926B45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87119" y="5305146"/>
                  <a:ext cx="1000604" cy="39533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03A445A3-D863-4316-8CFD-503E92D91417}"/>
                    </a:ext>
                  </a:extLst>
                </p:cNvPr>
                <p:cNvSpPr txBox="1"/>
                <p:nvPr/>
              </p:nvSpPr>
              <p:spPr>
                <a:xfrm flipH="1">
                  <a:off x="1258766" y="1697180"/>
                  <a:ext cx="1000604" cy="395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14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41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141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141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141" dirty="0"/>
                </a:p>
              </p:txBody>
            </p:sp>
          </mc:Choice>
          <mc:Fallback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03A445A3-D863-4316-8CFD-503E92D91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58766" y="1697180"/>
                  <a:ext cx="1000604" cy="39599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065DF9A-6193-4943-95BC-6DA6A8109CEE}"/>
                  </a:ext>
                </a:extLst>
              </p:cNvPr>
              <p:cNvSpPr txBox="1"/>
              <p:nvPr/>
            </p:nvSpPr>
            <p:spPr>
              <a:xfrm>
                <a:off x="3373715" y="4992750"/>
                <a:ext cx="532903" cy="53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55" dirty="0"/>
                  <a:t>(</a:t>
                </a:r>
                <a14:m>
                  <m:oMath xmlns:m="http://schemas.openxmlformats.org/officeDocument/2006/math">
                    <m:r>
                      <a:rPr lang="en-US" sz="2855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55" dirty="0"/>
                  <a:t>)</a:t>
                </a: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065DF9A-6193-4943-95BC-6DA6A8109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715" y="4992750"/>
                <a:ext cx="532903" cy="531684"/>
              </a:xfrm>
              <a:prstGeom prst="rect">
                <a:avLst/>
              </a:prstGeom>
              <a:blipFill>
                <a:blip r:embed="rId16"/>
                <a:stretch>
                  <a:fillRect l="-23864" t="-11494" r="-227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BC6B6B1-EF8C-41F4-8761-E5F949D349FC}"/>
                  </a:ext>
                </a:extLst>
              </p:cNvPr>
              <p:cNvSpPr txBox="1"/>
              <p:nvPr/>
            </p:nvSpPr>
            <p:spPr>
              <a:xfrm>
                <a:off x="9554324" y="4968008"/>
                <a:ext cx="648319" cy="53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55" dirty="0"/>
                  <a:t>(</a:t>
                </a:r>
                <a14:m>
                  <m:oMath xmlns:m="http://schemas.openxmlformats.org/officeDocument/2006/math">
                    <m:r>
                      <a:rPr lang="en-US" sz="2855" i="1" dirty="0">
                        <a:latin typeface="Cambria Math" panose="02040503050406030204" pitchFamily="18" charset="0"/>
                      </a:rPr>
                      <m:t>𝑖𝑖</m:t>
                    </m:r>
                  </m:oMath>
                </a14:m>
                <a:r>
                  <a:rPr lang="en-US" sz="2855" dirty="0"/>
                  <a:t>)</a:t>
                </a:r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BC6B6B1-EF8C-41F4-8761-E5F949D3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324" y="4968008"/>
                <a:ext cx="648319" cy="531684"/>
              </a:xfrm>
              <a:prstGeom prst="rect">
                <a:avLst/>
              </a:prstGeom>
              <a:blipFill>
                <a:blip r:embed="rId17"/>
                <a:stretch>
                  <a:fillRect l="-19626" t="-11494" r="-17757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E5AC64B-4B64-4DEA-AC6A-595690BE0061}"/>
                  </a:ext>
                </a:extLst>
              </p:cNvPr>
              <p:cNvSpPr txBox="1"/>
              <p:nvPr/>
            </p:nvSpPr>
            <p:spPr>
              <a:xfrm flipH="1">
                <a:off x="10467693" y="419183"/>
                <a:ext cx="1019860" cy="42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14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4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141" i="1">
                          <a:latin typeface="Cambria Math" panose="02040503050406030204" pitchFamily="18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sz="214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41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141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E5AC64B-4B64-4DEA-AC6A-595690BE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467693" y="419183"/>
                <a:ext cx="1019860" cy="422488"/>
              </a:xfrm>
              <a:prstGeom prst="rect">
                <a:avLst/>
              </a:prstGeom>
              <a:blipFill>
                <a:blip r:embed="rId18"/>
                <a:stretch>
                  <a:fillRect r="-20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A63DCA9-A3FA-402F-A9F0-17D2AC84948B}"/>
                  </a:ext>
                </a:extLst>
              </p:cNvPr>
              <p:cNvSpPr txBox="1"/>
              <p:nvPr/>
            </p:nvSpPr>
            <p:spPr>
              <a:xfrm flipH="1">
                <a:off x="10489451" y="4278310"/>
                <a:ext cx="1019860" cy="421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41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141" i="1">
                          <a:latin typeface="Cambria Math" panose="02040503050406030204" pitchFamily="18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sz="214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41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141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A63DCA9-A3FA-402F-A9F0-17D2AC849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489451" y="4278310"/>
                <a:ext cx="1019860" cy="421782"/>
              </a:xfrm>
              <a:prstGeom prst="rect">
                <a:avLst/>
              </a:prstGeom>
              <a:blipFill>
                <a:blip r:embed="rId19"/>
                <a:stretch>
                  <a:fillRect r="-19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22B54C9-3291-4EBF-8445-55271ADFAB4F}"/>
                  </a:ext>
                </a:extLst>
              </p:cNvPr>
              <p:cNvSpPr txBox="1"/>
              <p:nvPr/>
            </p:nvSpPr>
            <p:spPr>
              <a:xfrm flipH="1">
                <a:off x="8231982" y="4289357"/>
                <a:ext cx="1019860" cy="421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41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141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141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141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22B54C9-3291-4EBF-8445-55271ADFA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31982" y="4289357"/>
                <a:ext cx="1019860" cy="42178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940B51B-359B-43D5-B723-0E5CEE3DDA22}"/>
                  </a:ext>
                </a:extLst>
              </p:cNvPr>
              <p:cNvSpPr txBox="1"/>
              <p:nvPr/>
            </p:nvSpPr>
            <p:spPr>
              <a:xfrm flipH="1">
                <a:off x="8161778" y="423142"/>
                <a:ext cx="1019860" cy="42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14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4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141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141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141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940B51B-359B-43D5-B723-0E5CEE3DD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1778" y="423142"/>
                <a:ext cx="1019860" cy="4224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9AAC30F-542C-450F-AE3A-C49F2F623530}"/>
              </a:ext>
            </a:extLst>
          </p:cNvPr>
          <p:cNvCxnSpPr>
            <a:cxnSpLocks/>
          </p:cNvCxnSpPr>
          <p:nvPr/>
        </p:nvCxnSpPr>
        <p:spPr>
          <a:xfrm flipV="1">
            <a:off x="9135563" y="1810039"/>
            <a:ext cx="1339849" cy="140669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16534-4961-4955-BE6E-96272EE06DCE}"/>
                  </a:ext>
                </a:extLst>
              </p:cNvPr>
              <p:cNvSpPr txBox="1"/>
              <p:nvPr/>
            </p:nvSpPr>
            <p:spPr>
              <a:xfrm>
                <a:off x="2205274" y="2178938"/>
                <a:ext cx="235962" cy="330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4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2145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16534-4961-4955-BE6E-96272EE06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274" y="2178938"/>
                <a:ext cx="235962" cy="330090"/>
              </a:xfrm>
              <a:prstGeom prst="rect">
                <a:avLst/>
              </a:prstGeom>
              <a:blipFill>
                <a:blip r:embed="rId22"/>
                <a:stretch>
                  <a:fillRect l="-18421"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0E3EFE-2297-42F0-9E02-A972C5BDF427}"/>
                  </a:ext>
                </a:extLst>
              </p:cNvPr>
              <p:cNvSpPr txBox="1"/>
              <p:nvPr/>
            </p:nvSpPr>
            <p:spPr>
              <a:xfrm>
                <a:off x="2926294" y="2166417"/>
                <a:ext cx="237565" cy="330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45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N" sz="2145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0E3EFE-2297-42F0-9E02-A972C5BD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4" y="2166417"/>
                <a:ext cx="237565" cy="330090"/>
              </a:xfrm>
              <a:prstGeom prst="rect">
                <a:avLst/>
              </a:prstGeom>
              <a:blipFill>
                <a:blip r:embed="rId23"/>
                <a:stretch>
                  <a:fillRect l="-38462" r="-35897"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A1B638-B89C-4765-96B4-447E3D1BADC0}"/>
                  </a:ext>
                </a:extLst>
              </p:cNvPr>
              <p:cNvSpPr txBox="1"/>
              <p:nvPr/>
            </p:nvSpPr>
            <p:spPr>
              <a:xfrm>
                <a:off x="3266218" y="1519101"/>
                <a:ext cx="214161" cy="330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45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IN" sz="2145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A1B638-B89C-4765-96B4-447E3D1BA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218" y="1519101"/>
                <a:ext cx="214161" cy="330090"/>
              </a:xfrm>
              <a:prstGeom prst="rect">
                <a:avLst/>
              </a:prstGeom>
              <a:blipFill>
                <a:blip r:embed="rId24"/>
                <a:stretch>
                  <a:fillRect l="-31429" r="-28571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DABF53CD-269D-4AFE-A5DA-301C7480C903}"/>
              </a:ext>
            </a:extLst>
          </p:cNvPr>
          <p:cNvSpPr/>
          <p:nvPr/>
        </p:nvSpPr>
        <p:spPr>
          <a:xfrm>
            <a:off x="4659270" y="1859791"/>
            <a:ext cx="125017" cy="1343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E545C3-1887-4476-9C7D-49480243B995}"/>
              </a:ext>
            </a:extLst>
          </p:cNvPr>
          <p:cNvSpPr/>
          <p:nvPr/>
        </p:nvSpPr>
        <p:spPr>
          <a:xfrm>
            <a:off x="2339427" y="3138581"/>
            <a:ext cx="125017" cy="1343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DACB06-203E-4A91-ADF5-16BB27DED049}"/>
              </a:ext>
            </a:extLst>
          </p:cNvPr>
          <p:cNvSpPr/>
          <p:nvPr/>
        </p:nvSpPr>
        <p:spPr>
          <a:xfrm>
            <a:off x="2634631" y="4003797"/>
            <a:ext cx="125017" cy="1343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C5B6CF-53D3-400F-AD37-2CA14A4EE1A9}"/>
              </a:ext>
            </a:extLst>
          </p:cNvPr>
          <p:cNvSpPr/>
          <p:nvPr/>
        </p:nvSpPr>
        <p:spPr>
          <a:xfrm>
            <a:off x="8864486" y="3984456"/>
            <a:ext cx="125017" cy="1343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8B3E17-DE70-40DD-935C-A4ED33DE0586}"/>
              </a:ext>
            </a:extLst>
          </p:cNvPr>
          <p:cNvSpPr/>
          <p:nvPr/>
        </p:nvSpPr>
        <p:spPr>
          <a:xfrm>
            <a:off x="8560756" y="3151137"/>
            <a:ext cx="125017" cy="1343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E51358-E11A-40FC-B2DB-191F825125F2}"/>
              </a:ext>
            </a:extLst>
          </p:cNvPr>
          <p:cNvSpPr/>
          <p:nvPr/>
        </p:nvSpPr>
        <p:spPr>
          <a:xfrm>
            <a:off x="10852606" y="1855611"/>
            <a:ext cx="125017" cy="1343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1EA7B3-747D-463D-8BA8-D858FB805C0C}"/>
              </a:ext>
            </a:extLst>
          </p:cNvPr>
          <p:cNvSpPr/>
          <p:nvPr/>
        </p:nvSpPr>
        <p:spPr>
          <a:xfrm>
            <a:off x="4663070" y="3100553"/>
            <a:ext cx="125017" cy="1343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6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2A20D7-3AB1-4CF0-AF64-7D3DFF5F0CDC}"/>
              </a:ext>
            </a:extLst>
          </p:cNvPr>
          <p:cNvSpPr/>
          <p:nvPr/>
        </p:nvSpPr>
        <p:spPr>
          <a:xfrm>
            <a:off x="10896459" y="3138581"/>
            <a:ext cx="125017" cy="1343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166AB3-1CD9-445A-83F4-A28B9EFDA7E8}"/>
              </a:ext>
            </a:extLst>
          </p:cNvPr>
          <p:cNvSpPr/>
          <p:nvPr/>
        </p:nvSpPr>
        <p:spPr>
          <a:xfrm>
            <a:off x="4600561" y="3906663"/>
            <a:ext cx="125017" cy="1343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6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024C762-5C6B-4309-8438-51B81C62768A}"/>
              </a:ext>
            </a:extLst>
          </p:cNvPr>
          <p:cNvSpPr/>
          <p:nvPr/>
        </p:nvSpPr>
        <p:spPr>
          <a:xfrm>
            <a:off x="10852606" y="3906663"/>
            <a:ext cx="125017" cy="1343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593" tIns="40797" rIns="81593" bIns="407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6"/>
          </a:p>
        </p:txBody>
      </p:sp>
    </p:spTree>
    <p:extLst>
      <p:ext uri="{BB962C8B-B14F-4D97-AF65-F5344CB8AC3E}">
        <p14:creationId xmlns:p14="http://schemas.microsoft.com/office/powerpoint/2010/main" val="19153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65</Words>
  <Application>Microsoft Office PowerPoint</Application>
  <PresentationFormat>Custom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sbaswana</dc:creator>
  <cp:lastModifiedBy>cse</cp:lastModifiedBy>
  <cp:revision>115</cp:revision>
  <dcterms:created xsi:type="dcterms:W3CDTF">2019-11-25T11:52:47Z</dcterms:created>
  <dcterms:modified xsi:type="dcterms:W3CDTF">2020-10-22T10:39:12Z</dcterms:modified>
</cp:coreProperties>
</file>