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18EB-B762-800B-96FA-BCDB2B02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3072F-C6FE-ECAA-4026-33CA561F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E87A-CE0A-55BE-1615-C5ED219F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F263-5581-79F6-4D76-40AEB2C1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E706-38AF-1DCD-C5FE-F057593D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3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5049-BE6B-C3C9-ADC8-11F78001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2C5C-07D0-0395-3936-BD04BE2D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4DB8-464F-47FA-F567-2C1B571E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8953-EDD2-C3AE-3E37-96906CEB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D469-728A-C7D3-F53A-D71ED512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7D8BC-B639-57FC-2B69-FCF03EF4C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07BCF-5B36-3A50-958E-8E198815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DA2C-0355-8A68-C0E7-21A17F07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B90B-5FD5-DAA8-2E12-D68AA47D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F0D8-A71D-862C-BE0E-50394493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05F7-F681-3240-9A0D-D64E751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A53D-70FF-C7C3-B34A-4DB7EC84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B6F56-006C-3324-3B00-3241508E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1277-EA80-B620-0598-7D173093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3EA3-0DE0-9D98-486A-BD7BCDE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77B-6183-9309-EC71-1E618BC3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D4DF1-90A4-E9A6-A11C-8C34C644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1A3B-BA89-DCEE-CD33-5CEB31D7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6B87-2ED2-4749-6EDD-E0B5A13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95E7-130C-D2D2-4774-EABC7B3E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B68A-D453-FF87-713F-51B1DB84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BC27-559F-D239-1661-513A33EA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08874-58FB-2A15-A3E5-95561BF0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ADDA-E91A-B54B-11ED-289C8124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5E6FB-31FF-F88D-CC97-A33018FA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27287-AA71-4D51-BFDA-B11BF3CD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2D8-1B62-9888-97A2-929B7BF6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990D-7D7A-E72F-08A0-37FA7AA96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EF2D-87B3-241E-615C-6A40E3A6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BE954-C841-B8FD-22D5-9CA954111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45979-0EE6-3924-C285-E40DDB0BB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FF221-24E1-07E9-2C42-A75E8416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FDCAC-CAC3-A924-FF3E-117B3EC5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3EFF0-F8E9-D559-3C14-C83A0907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C9EB-2AE8-0B49-AAF6-F955D77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19DCC-9BD2-B33C-D3A4-7490F0F1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BD0-339B-6B20-F504-16E3FDC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4BFE-A1B5-0BB8-C447-2496B248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EBE33-D1A2-49E4-6DA9-8A22407A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FBF4A-0F21-B6A8-32C0-9AF012D5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ECAC3-D6A0-60CF-8335-842B6298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03A8-E3DC-0C5C-BDB7-77664A86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DA78-C826-3348-EB94-23CE05E6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B5C62-535D-ED9C-9E77-6AC45BD5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519F-1354-6375-A073-34D57B6A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02A9-2DCF-1109-D4EC-AE3D55BB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E45DE-FEF4-AC54-C38A-E5E379E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B142-7280-DDC2-DF6E-28386086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1163B-555E-C8B7-62FA-CF6530CFF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6C977-90F9-E4F7-6576-F0FB53D8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72EB-EA73-65E9-BA52-427585F9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38CD8-628F-89F5-86C3-4B0ED21C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3FEF-CD0C-0DBF-2318-D35741C2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8A0FD-0A2B-A7C8-A118-75D58520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C212-D84E-1879-C969-3CE64FC3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5B60-4399-FC8F-B913-A859373EC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CFAB-601F-458E-B4AD-2610512972F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80E3-EA37-2B6B-D45A-39DB506DE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0F93-ED12-CA90-E3FC-97F19D37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4CDB-F4D9-4C6F-8D11-05B958F9A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416561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2316479" y="1178560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80" y="680721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3266439" y="5430520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195302-79FD-123D-4C6E-58450BC8B89F}"/>
              </a:ext>
            </a:extLst>
          </p:cNvPr>
          <p:cNvCxnSpPr>
            <a:cxnSpLocks/>
          </p:cNvCxnSpPr>
          <p:nvPr/>
        </p:nvCxnSpPr>
        <p:spPr>
          <a:xfrm>
            <a:off x="477520" y="1910080"/>
            <a:ext cx="10952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88AB0E-75F6-C505-BBF6-F4AA75CCB552}"/>
              </a:ext>
            </a:extLst>
          </p:cNvPr>
          <p:cNvCxnSpPr>
            <a:cxnSpLocks/>
          </p:cNvCxnSpPr>
          <p:nvPr/>
        </p:nvCxnSpPr>
        <p:spPr>
          <a:xfrm flipV="1">
            <a:off x="1690157" y="248919"/>
            <a:ext cx="5025682" cy="4147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4F91BB-3F21-BF22-4C05-0B4C123F09BA}"/>
              </a:ext>
            </a:extLst>
          </p:cNvPr>
          <p:cNvCxnSpPr>
            <a:cxnSpLocks/>
          </p:cNvCxnSpPr>
          <p:nvPr/>
        </p:nvCxnSpPr>
        <p:spPr>
          <a:xfrm flipV="1">
            <a:off x="4423199" y="807084"/>
            <a:ext cx="6746238" cy="5908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D1CBC-CD93-F373-5736-DF03B2A84395}"/>
              </a:ext>
            </a:extLst>
          </p:cNvPr>
          <p:cNvCxnSpPr>
            <a:cxnSpLocks/>
          </p:cNvCxnSpPr>
          <p:nvPr/>
        </p:nvCxnSpPr>
        <p:spPr>
          <a:xfrm>
            <a:off x="5238610" y="35560"/>
            <a:ext cx="3132250" cy="6786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lus Sign 20">
            <a:extLst>
              <a:ext uri="{FF2B5EF4-FFF2-40B4-BE49-F238E27FC236}">
                <a16:creationId xmlns:a16="http://schemas.microsoft.com/office/drawing/2014/main" id="{92DAA116-8F49-A9BB-4F1B-836CC817DE2E}"/>
              </a:ext>
            </a:extLst>
          </p:cNvPr>
          <p:cNvSpPr/>
          <p:nvPr/>
        </p:nvSpPr>
        <p:spPr>
          <a:xfrm>
            <a:off x="2313200" y="80835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6FF8052A-28DE-0879-45A2-0C5EFA2476D0}"/>
              </a:ext>
            </a:extLst>
          </p:cNvPr>
          <p:cNvSpPr/>
          <p:nvPr/>
        </p:nvSpPr>
        <p:spPr>
          <a:xfrm>
            <a:off x="2709439" y="835025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DA9DD1A8-15B2-D8E1-F55F-BD011829E3EC}"/>
              </a:ext>
            </a:extLst>
          </p:cNvPr>
          <p:cNvSpPr/>
          <p:nvPr/>
        </p:nvSpPr>
        <p:spPr>
          <a:xfrm>
            <a:off x="3112558" y="835025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8AB6BD31-FBAB-3F90-9CA7-07626DC8F5A5}"/>
              </a:ext>
            </a:extLst>
          </p:cNvPr>
          <p:cNvSpPr/>
          <p:nvPr/>
        </p:nvSpPr>
        <p:spPr>
          <a:xfrm>
            <a:off x="3518957" y="80708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9EBD38A6-D60A-32B5-14F2-885EC3EF02FD}"/>
              </a:ext>
            </a:extLst>
          </p:cNvPr>
          <p:cNvSpPr/>
          <p:nvPr/>
        </p:nvSpPr>
        <p:spPr>
          <a:xfrm>
            <a:off x="4758477" y="132492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F9C7753E-BAC0-017A-58D1-F16B5AE7DEE3}"/>
              </a:ext>
            </a:extLst>
          </p:cNvPr>
          <p:cNvSpPr/>
          <p:nvPr/>
        </p:nvSpPr>
        <p:spPr>
          <a:xfrm>
            <a:off x="5557835" y="1351597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89BBA8D6-2732-4F17-A002-5FA6BDD507C1}"/>
              </a:ext>
            </a:extLst>
          </p:cNvPr>
          <p:cNvSpPr/>
          <p:nvPr/>
        </p:nvSpPr>
        <p:spPr>
          <a:xfrm>
            <a:off x="5964234" y="132365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23E6B8CF-82D9-D2B0-42F6-F074B20410B9}"/>
              </a:ext>
            </a:extLst>
          </p:cNvPr>
          <p:cNvSpPr/>
          <p:nvPr/>
        </p:nvSpPr>
        <p:spPr>
          <a:xfrm>
            <a:off x="5112594" y="132365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E69A6843-FEB4-7C48-38B9-F81A6EF834C6}"/>
              </a:ext>
            </a:extLst>
          </p:cNvPr>
          <p:cNvSpPr/>
          <p:nvPr/>
        </p:nvSpPr>
        <p:spPr>
          <a:xfrm>
            <a:off x="7086600" y="1368427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89518326-B6B8-E6CE-9112-D5BE3BEC7499}"/>
              </a:ext>
            </a:extLst>
          </p:cNvPr>
          <p:cNvSpPr/>
          <p:nvPr/>
        </p:nvSpPr>
        <p:spPr>
          <a:xfrm>
            <a:off x="7885958" y="139509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8E204E94-4BEF-984B-35DB-8553376C2586}"/>
              </a:ext>
            </a:extLst>
          </p:cNvPr>
          <p:cNvSpPr/>
          <p:nvPr/>
        </p:nvSpPr>
        <p:spPr>
          <a:xfrm>
            <a:off x="7440717" y="1367157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D19FBA86-0D58-95CF-4AB5-6D9E1D297910}"/>
              </a:ext>
            </a:extLst>
          </p:cNvPr>
          <p:cNvSpPr/>
          <p:nvPr/>
        </p:nvSpPr>
        <p:spPr>
          <a:xfrm>
            <a:off x="8268599" y="139509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5DE1FAB6-5205-FDBA-3727-FAC80F782B6E}"/>
              </a:ext>
            </a:extLst>
          </p:cNvPr>
          <p:cNvSpPr/>
          <p:nvPr/>
        </p:nvSpPr>
        <p:spPr>
          <a:xfrm>
            <a:off x="6707714" y="258572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D6450BCA-B017-303C-8FAA-5978EB6B2419}"/>
              </a:ext>
            </a:extLst>
          </p:cNvPr>
          <p:cNvSpPr/>
          <p:nvPr/>
        </p:nvSpPr>
        <p:spPr>
          <a:xfrm>
            <a:off x="7507072" y="26123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7A32925E-F69C-61E6-FC62-77E7D5238A57}"/>
              </a:ext>
            </a:extLst>
          </p:cNvPr>
          <p:cNvSpPr/>
          <p:nvPr/>
        </p:nvSpPr>
        <p:spPr>
          <a:xfrm>
            <a:off x="7889713" y="26123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id="{002B5A3F-F27B-D18A-2EE3-E1B8B64894CA}"/>
              </a:ext>
            </a:extLst>
          </p:cNvPr>
          <p:cNvSpPr/>
          <p:nvPr/>
        </p:nvSpPr>
        <p:spPr>
          <a:xfrm>
            <a:off x="7101572" y="261239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9EFE60B3-DC11-2CFF-A73D-2F56B1D9D178}"/>
              </a:ext>
            </a:extLst>
          </p:cNvPr>
          <p:cNvSpPr/>
          <p:nvPr/>
        </p:nvSpPr>
        <p:spPr>
          <a:xfrm>
            <a:off x="1446316" y="279908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84C77E37-7B09-58C4-ED6C-CC527640BDF3}"/>
              </a:ext>
            </a:extLst>
          </p:cNvPr>
          <p:cNvSpPr/>
          <p:nvPr/>
        </p:nvSpPr>
        <p:spPr>
          <a:xfrm>
            <a:off x="1849435" y="279908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367485AB-88BF-E6BD-E9A2-1A61FCBEA402}"/>
              </a:ext>
            </a:extLst>
          </p:cNvPr>
          <p:cNvSpPr/>
          <p:nvPr/>
        </p:nvSpPr>
        <p:spPr>
          <a:xfrm>
            <a:off x="2255834" y="277114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id="{DF2DECCD-3D6F-21B6-4E66-68B72A6160A8}"/>
              </a:ext>
            </a:extLst>
          </p:cNvPr>
          <p:cNvSpPr/>
          <p:nvPr/>
        </p:nvSpPr>
        <p:spPr>
          <a:xfrm>
            <a:off x="1070397" y="279908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A0D2C822-D430-3CD0-DAF6-0C806EE288F7}"/>
              </a:ext>
            </a:extLst>
          </p:cNvPr>
          <p:cNvSpPr/>
          <p:nvPr/>
        </p:nvSpPr>
        <p:spPr>
          <a:xfrm>
            <a:off x="4419915" y="369316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3F06C5E4-A320-083A-16FA-5152B64A5AA0}"/>
              </a:ext>
            </a:extLst>
          </p:cNvPr>
          <p:cNvSpPr/>
          <p:nvPr/>
        </p:nvSpPr>
        <p:spPr>
          <a:xfrm>
            <a:off x="4826314" y="366521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CE0BDD15-CC36-AFFB-B5F3-FB7B50C2EC91}"/>
              </a:ext>
            </a:extLst>
          </p:cNvPr>
          <p:cNvSpPr/>
          <p:nvPr/>
        </p:nvSpPr>
        <p:spPr>
          <a:xfrm>
            <a:off x="3640877" y="369316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C6CEB1C7-134F-4ED1-8132-D21A726DC4F5}"/>
              </a:ext>
            </a:extLst>
          </p:cNvPr>
          <p:cNvSpPr/>
          <p:nvPr/>
        </p:nvSpPr>
        <p:spPr>
          <a:xfrm>
            <a:off x="4023676" y="366521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EF597EED-C960-9AB5-C483-9EDFE7F6AE18}"/>
              </a:ext>
            </a:extLst>
          </p:cNvPr>
          <p:cNvSpPr/>
          <p:nvPr/>
        </p:nvSpPr>
        <p:spPr>
          <a:xfrm>
            <a:off x="7271598" y="5245099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id="{4AEAABFC-5DEE-5381-DD81-31EEC910FA77}"/>
              </a:ext>
            </a:extLst>
          </p:cNvPr>
          <p:cNvSpPr/>
          <p:nvPr/>
        </p:nvSpPr>
        <p:spPr>
          <a:xfrm>
            <a:off x="6086161" y="527304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Sign 55">
            <a:extLst>
              <a:ext uri="{FF2B5EF4-FFF2-40B4-BE49-F238E27FC236}">
                <a16:creationId xmlns:a16="http://schemas.microsoft.com/office/drawing/2014/main" id="{0F65A277-B9CC-5DF8-DBE3-046F5BBBE849}"/>
              </a:ext>
            </a:extLst>
          </p:cNvPr>
          <p:cNvSpPr/>
          <p:nvPr/>
        </p:nvSpPr>
        <p:spPr>
          <a:xfrm>
            <a:off x="6468960" y="524509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Sign 56">
            <a:extLst>
              <a:ext uri="{FF2B5EF4-FFF2-40B4-BE49-F238E27FC236}">
                <a16:creationId xmlns:a16="http://schemas.microsoft.com/office/drawing/2014/main" id="{1492CD69-6C5D-A976-C831-DFA1F2C48588}"/>
              </a:ext>
            </a:extLst>
          </p:cNvPr>
          <p:cNvSpPr/>
          <p:nvPr/>
        </p:nvSpPr>
        <p:spPr>
          <a:xfrm>
            <a:off x="6864539" y="525525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0562683B-7120-E04A-3BA1-68E64AB4D687}"/>
              </a:ext>
            </a:extLst>
          </p:cNvPr>
          <p:cNvSpPr/>
          <p:nvPr/>
        </p:nvSpPr>
        <p:spPr>
          <a:xfrm>
            <a:off x="8082753" y="412242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Sign 59">
            <a:extLst>
              <a:ext uri="{FF2B5EF4-FFF2-40B4-BE49-F238E27FC236}">
                <a16:creationId xmlns:a16="http://schemas.microsoft.com/office/drawing/2014/main" id="{C35A82C3-5510-DC35-2890-CBF93E86F098}"/>
              </a:ext>
            </a:extLst>
          </p:cNvPr>
          <p:cNvSpPr/>
          <p:nvPr/>
        </p:nvSpPr>
        <p:spPr>
          <a:xfrm>
            <a:off x="8465552" y="409447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Sign 60">
            <a:extLst>
              <a:ext uri="{FF2B5EF4-FFF2-40B4-BE49-F238E27FC236}">
                <a16:creationId xmlns:a16="http://schemas.microsoft.com/office/drawing/2014/main" id="{59451507-D0E5-CB24-B710-82D0D60D1365}"/>
              </a:ext>
            </a:extLst>
          </p:cNvPr>
          <p:cNvSpPr/>
          <p:nvPr/>
        </p:nvSpPr>
        <p:spPr>
          <a:xfrm>
            <a:off x="8861131" y="410463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inus Sign 61">
            <a:extLst>
              <a:ext uri="{FF2B5EF4-FFF2-40B4-BE49-F238E27FC236}">
                <a16:creationId xmlns:a16="http://schemas.microsoft.com/office/drawing/2014/main" id="{6B26B1C8-455E-9095-5AFA-FCAF2D9E7EF2}"/>
              </a:ext>
            </a:extLst>
          </p:cNvPr>
          <p:cNvSpPr/>
          <p:nvPr/>
        </p:nvSpPr>
        <p:spPr>
          <a:xfrm>
            <a:off x="9240670" y="413257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lus Sign 66">
            <a:extLst>
              <a:ext uri="{FF2B5EF4-FFF2-40B4-BE49-F238E27FC236}">
                <a16:creationId xmlns:a16="http://schemas.microsoft.com/office/drawing/2014/main" id="{59397707-F9DF-ED58-17A5-D67D78AADCB1}"/>
              </a:ext>
            </a:extLst>
          </p:cNvPr>
          <p:cNvSpPr/>
          <p:nvPr/>
        </p:nvSpPr>
        <p:spPr>
          <a:xfrm>
            <a:off x="10736978" y="143573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inus Sign 68">
            <a:extLst>
              <a:ext uri="{FF2B5EF4-FFF2-40B4-BE49-F238E27FC236}">
                <a16:creationId xmlns:a16="http://schemas.microsoft.com/office/drawing/2014/main" id="{4DD3DAAB-94FA-43C1-AAEF-0125CAB2D11A}"/>
              </a:ext>
            </a:extLst>
          </p:cNvPr>
          <p:cNvSpPr/>
          <p:nvPr/>
        </p:nvSpPr>
        <p:spPr>
          <a:xfrm>
            <a:off x="11512096" y="147383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lus Sign 69">
            <a:extLst>
              <a:ext uri="{FF2B5EF4-FFF2-40B4-BE49-F238E27FC236}">
                <a16:creationId xmlns:a16="http://schemas.microsoft.com/office/drawing/2014/main" id="{6503F86E-E8AE-79E4-7386-A1121A1EF6A2}"/>
              </a:ext>
            </a:extLst>
          </p:cNvPr>
          <p:cNvSpPr/>
          <p:nvPr/>
        </p:nvSpPr>
        <p:spPr>
          <a:xfrm>
            <a:off x="10367937" y="144589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lus Sign 78">
            <a:extLst>
              <a:ext uri="{FF2B5EF4-FFF2-40B4-BE49-F238E27FC236}">
                <a16:creationId xmlns:a16="http://schemas.microsoft.com/office/drawing/2014/main" id="{3C75C37D-8D91-678B-0496-F6A5B2E00962}"/>
              </a:ext>
            </a:extLst>
          </p:cNvPr>
          <p:cNvSpPr/>
          <p:nvPr/>
        </p:nvSpPr>
        <p:spPr>
          <a:xfrm>
            <a:off x="5112594" y="172242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inus Sign 79">
            <a:extLst>
              <a:ext uri="{FF2B5EF4-FFF2-40B4-BE49-F238E27FC236}">
                <a16:creationId xmlns:a16="http://schemas.microsoft.com/office/drawing/2014/main" id="{3E06C8B2-576C-2053-9219-C21468272775}"/>
              </a:ext>
            </a:extLst>
          </p:cNvPr>
          <p:cNvSpPr/>
          <p:nvPr/>
        </p:nvSpPr>
        <p:spPr>
          <a:xfrm>
            <a:off x="5498674" y="198912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lus Sign 80">
            <a:extLst>
              <a:ext uri="{FF2B5EF4-FFF2-40B4-BE49-F238E27FC236}">
                <a16:creationId xmlns:a16="http://schemas.microsoft.com/office/drawing/2014/main" id="{5C22EB04-0B59-942D-1016-3B72D4C7547C}"/>
              </a:ext>
            </a:extLst>
          </p:cNvPr>
          <p:cNvSpPr/>
          <p:nvPr/>
        </p:nvSpPr>
        <p:spPr>
          <a:xfrm>
            <a:off x="5884754" y="182402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F668A2DF-3914-6858-8C2A-E020B0EBF369}"/>
              </a:ext>
            </a:extLst>
          </p:cNvPr>
          <p:cNvSpPr/>
          <p:nvPr/>
        </p:nvSpPr>
        <p:spPr>
          <a:xfrm>
            <a:off x="6240033" y="182402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A4DBD226-2F33-AF40-7310-2433F7D49C43}"/>
              </a:ext>
            </a:extLst>
          </p:cNvPr>
          <p:cNvSpPr/>
          <p:nvPr/>
        </p:nvSpPr>
        <p:spPr>
          <a:xfrm>
            <a:off x="5516880" y="198912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Plus Sign 136">
            <a:extLst>
              <a:ext uri="{FF2B5EF4-FFF2-40B4-BE49-F238E27FC236}">
                <a16:creationId xmlns:a16="http://schemas.microsoft.com/office/drawing/2014/main" id="{2F86229B-4F4D-32DF-289B-28F1A198EBEA}"/>
              </a:ext>
            </a:extLst>
          </p:cNvPr>
          <p:cNvSpPr/>
          <p:nvPr/>
        </p:nvSpPr>
        <p:spPr>
          <a:xfrm>
            <a:off x="11094720" y="143573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416561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4312919" y="1143000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90D2B-9D2E-D1AA-4AD6-AAFDE31A2AB6}"/>
              </a:ext>
            </a:extLst>
          </p:cNvPr>
          <p:cNvCxnSpPr/>
          <p:nvPr/>
        </p:nvCxnSpPr>
        <p:spPr>
          <a:xfrm>
            <a:off x="457200" y="1645920"/>
            <a:ext cx="10789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E5F0CB-8363-66E6-3995-136960793A9D}"/>
              </a:ext>
            </a:extLst>
          </p:cNvPr>
          <p:cNvCxnSpPr>
            <a:cxnSpLocks/>
          </p:cNvCxnSpPr>
          <p:nvPr/>
        </p:nvCxnSpPr>
        <p:spPr>
          <a:xfrm flipV="1">
            <a:off x="3931920" y="162560"/>
            <a:ext cx="0" cy="6375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FBD136-3133-D3DB-3D10-D8E2C2B722EE}"/>
              </a:ext>
            </a:extLst>
          </p:cNvPr>
          <p:cNvCxnSpPr>
            <a:cxnSpLocks/>
          </p:cNvCxnSpPr>
          <p:nvPr/>
        </p:nvCxnSpPr>
        <p:spPr>
          <a:xfrm flipV="1">
            <a:off x="4511041" y="741680"/>
            <a:ext cx="6217919" cy="6009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F3E9F9-9A4B-1014-740A-B7AE8E31CFB0}"/>
              </a:ext>
            </a:extLst>
          </p:cNvPr>
          <p:cNvCxnSpPr>
            <a:cxnSpLocks/>
          </p:cNvCxnSpPr>
          <p:nvPr/>
        </p:nvCxnSpPr>
        <p:spPr>
          <a:xfrm>
            <a:off x="5852160" y="416561"/>
            <a:ext cx="2579156" cy="61213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Minus Sign 18">
            <a:extLst>
              <a:ext uri="{FF2B5EF4-FFF2-40B4-BE49-F238E27FC236}">
                <a16:creationId xmlns:a16="http://schemas.microsoft.com/office/drawing/2014/main" id="{86C320F2-A993-E263-B3F7-6E6618D13BEA}"/>
              </a:ext>
            </a:extLst>
          </p:cNvPr>
          <p:cNvSpPr/>
          <p:nvPr/>
        </p:nvSpPr>
        <p:spPr>
          <a:xfrm>
            <a:off x="7283237" y="221234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F6ABBC40-CA28-E1F1-8BBC-480FEEB7C03E}"/>
              </a:ext>
            </a:extLst>
          </p:cNvPr>
          <p:cNvSpPr/>
          <p:nvPr/>
        </p:nvSpPr>
        <p:spPr>
          <a:xfrm>
            <a:off x="7686356" y="221234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34FD1ABE-06C2-FAA0-CD34-A002805E9A43}"/>
              </a:ext>
            </a:extLst>
          </p:cNvPr>
          <p:cNvSpPr/>
          <p:nvPr/>
        </p:nvSpPr>
        <p:spPr>
          <a:xfrm>
            <a:off x="6907318" y="221234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FF9C3AA1-FD88-F48A-7AC7-5D376EAC157C}"/>
              </a:ext>
            </a:extLst>
          </p:cNvPr>
          <p:cNvSpPr/>
          <p:nvPr/>
        </p:nvSpPr>
        <p:spPr>
          <a:xfrm>
            <a:off x="8045236" y="221234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6DD2C-1167-4CC8-7B36-EB96633BBE4E}"/>
              </a:ext>
            </a:extLst>
          </p:cNvPr>
          <p:cNvSpPr txBox="1"/>
          <p:nvPr/>
        </p:nvSpPr>
        <p:spPr>
          <a:xfrm>
            <a:off x="7100358" y="259663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863600"/>
            <a:ext cx="7650480" cy="599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2DC01D7-BA24-964C-9140-D2FDAAC69109}"/>
              </a:ext>
            </a:extLst>
          </p:cNvPr>
          <p:cNvSpPr/>
          <p:nvPr/>
        </p:nvSpPr>
        <p:spPr>
          <a:xfrm>
            <a:off x="7025639" y="4038599"/>
            <a:ext cx="1038437" cy="9347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C9D38E-FED4-F195-B605-EB807980200D}"/>
              </a:ext>
            </a:extLst>
          </p:cNvPr>
          <p:cNvCxnSpPr/>
          <p:nvPr/>
        </p:nvCxnSpPr>
        <p:spPr>
          <a:xfrm>
            <a:off x="873760" y="2072639"/>
            <a:ext cx="10485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DF24A-F8DF-A053-FB6F-0D10D0FF65D8}"/>
              </a:ext>
            </a:extLst>
          </p:cNvPr>
          <p:cNvCxnSpPr>
            <a:cxnSpLocks/>
          </p:cNvCxnSpPr>
          <p:nvPr/>
        </p:nvCxnSpPr>
        <p:spPr>
          <a:xfrm flipV="1">
            <a:off x="1112518" y="111760"/>
            <a:ext cx="5668834" cy="6014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4A85B1-6349-B212-7C74-FC05AA16C55C}"/>
              </a:ext>
            </a:extLst>
          </p:cNvPr>
          <p:cNvCxnSpPr>
            <a:cxnSpLocks/>
          </p:cNvCxnSpPr>
          <p:nvPr/>
        </p:nvCxnSpPr>
        <p:spPr>
          <a:xfrm flipH="1">
            <a:off x="4069979" y="589279"/>
            <a:ext cx="14341" cy="6040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231C8F-59A4-EF7A-8516-F79CDDD7C30F}"/>
              </a:ext>
            </a:extLst>
          </p:cNvPr>
          <p:cNvCxnSpPr>
            <a:cxnSpLocks/>
          </p:cNvCxnSpPr>
          <p:nvPr/>
        </p:nvCxnSpPr>
        <p:spPr>
          <a:xfrm>
            <a:off x="5408745" y="111760"/>
            <a:ext cx="3078462" cy="6483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Plus Sign 34">
            <a:extLst>
              <a:ext uri="{FF2B5EF4-FFF2-40B4-BE49-F238E27FC236}">
                <a16:creationId xmlns:a16="http://schemas.microsoft.com/office/drawing/2014/main" id="{B5462D9C-D160-FDD4-7488-1457AADD015F}"/>
              </a:ext>
            </a:extLst>
          </p:cNvPr>
          <p:cNvSpPr/>
          <p:nvPr/>
        </p:nvSpPr>
        <p:spPr>
          <a:xfrm>
            <a:off x="2293186" y="124015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594FEC6C-32F5-5438-6121-69FE8FDCA0F1}"/>
              </a:ext>
            </a:extLst>
          </p:cNvPr>
          <p:cNvSpPr/>
          <p:nvPr/>
        </p:nvSpPr>
        <p:spPr>
          <a:xfrm>
            <a:off x="3092544" y="1266825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B2C193B4-2BEF-C0FD-A91D-6FF642E4333B}"/>
              </a:ext>
            </a:extLst>
          </p:cNvPr>
          <p:cNvSpPr/>
          <p:nvPr/>
        </p:nvSpPr>
        <p:spPr>
          <a:xfrm>
            <a:off x="3498943" y="123888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Sign 53">
            <a:extLst>
              <a:ext uri="{FF2B5EF4-FFF2-40B4-BE49-F238E27FC236}">
                <a16:creationId xmlns:a16="http://schemas.microsoft.com/office/drawing/2014/main" id="{D71024DC-DAA3-8D3D-B9DE-5A2DF2105711}"/>
              </a:ext>
            </a:extLst>
          </p:cNvPr>
          <p:cNvSpPr/>
          <p:nvPr/>
        </p:nvSpPr>
        <p:spPr>
          <a:xfrm>
            <a:off x="2669726" y="123888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735A2C41-B6BA-9DC7-AFF6-675CEEA2244E}"/>
              </a:ext>
            </a:extLst>
          </p:cNvPr>
          <p:cNvSpPr/>
          <p:nvPr/>
        </p:nvSpPr>
        <p:spPr>
          <a:xfrm>
            <a:off x="2166221" y="3040857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Sign 56">
            <a:extLst>
              <a:ext uri="{FF2B5EF4-FFF2-40B4-BE49-F238E27FC236}">
                <a16:creationId xmlns:a16="http://schemas.microsoft.com/office/drawing/2014/main" id="{F9850181-AC1C-4D82-1811-92E0D246CCF7}"/>
              </a:ext>
            </a:extLst>
          </p:cNvPr>
          <p:cNvSpPr/>
          <p:nvPr/>
        </p:nvSpPr>
        <p:spPr>
          <a:xfrm>
            <a:off x="2572620" y="301291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Sign 57">
            <a:extLst>
              <a:ext uri="{FF2B5EF4-FFF2-40B4-BE49-F238E27FC236}">
                <a16:creationId xmlns:a16="http://schemas.microsoft.com/office/drawing/2014/main" id="{35F9BB36-7199-CBB7-3DEF-0174D2865037}"/>
              </a:ext>
            </a:extLst>
          </p:cNvPr>
          <p:cNvSpPr/>
          <p:nvPr/>
        </p:nvSpPr>
        <p:spPr>
          <a:xfrm>
            <a:off x="1743403" y="301291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inus Sign 58">
            <a:extLst>
              <a:ext uri="{FF2B5EF4-FFF2-40B4-BE49-F238E27FC236}">
                <a16:creationId xmlns:a16="http://schemas.microsoft.com/office/drawing/2014/main" id="{A9A17B14-4F31-800B-E1B5-031910571B5A}"/>
              </a:ext>
            </a:extLst>
          </p:cNvPr>
          <p:cNvSpPr/>
          <p:nvPr/>
        </p:nvSpPr>
        <p:spPr>
          <a:xfrm>
            <a:off x="1381141" y="3040856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inus Sign 59">
            <a:extLst>
              <a:ext uri="{FF2B5EF4-FFF2-40B4-BE49-F238E27FC236}">
                <a16:creationId xmlns:a16="http://schemas.microsoft.com/office/drawing/2014/main" id="{4B2FBE67-B62B-23A3-86B6-871FFBDCD3CC}"/>
              </a:ext>
            </a:extLst>
          </p:cNvPr>
          <p:cNvSpPr/>
          <p:nvPr/>
        </p:nvSpPr>
        <p:spPr>
          <a:xfrm>
            <a:off x="3144341" y="483108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Sign 60">
            <a:extLst>
              <a:ext uri="{FF2B5EF4-FFF2-40B4-BE49-F238E27FC236}">
                <a16:creationId xmlns:a16="http://schemas.microsoft.com/office/drawing/2014/main" id="{CCFE6F56-A3F6-AB83-9190-F825B7149972}"/>
              </a:ext>
            </a:extLst>
          </p:cNvPr>
          <p:cNvSpPr/>
          <p:nvPr/>
        </p:nvSpPr>
        <p:spPr>
          <a:xfrm>
            <a:off x="3550740" y="480314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inus Sign 62">
            <a:extLst>
              <a:ext uri="{FF2B5EF4-FFF2-40B4-BE49-F238E27FC236}">
                <a16:creationId xmlns:a16="http://schemas.microsoft.com/office/drawing/2014/main" id="{E92F6117-FD2D-B65C-6B58-5F2694F52C80}"/>
              </a:ext>
            </a:extLst>
          </p:cNvPr>
          <p:cNvSpPr/>
          <p:nvPr/>
        </p:nvSpPr>
        <p:spPr>
          <a:xfrm>
            <a:off x="2359261" y="483108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inus Sign 63">
            <a:extLst>
              <a:ext uri="{FF2B5EF4-FFF2-40B4-BE49-F238E27FC236}">
                <a16:creationId xmlns:a16="http://schemas.microsoft.com/office/drawing/2014/main" id="{380AC93D-5B76-53C9-37C1-753ADA415FE4}"/>
              </a:ext>
            </a:extLst>
          </p:cNvPr>
          <p:cNvSpPr/>
          <p:nvPr/>
        </p:nvSpPr>
        <p:spPr>
          <a:xfrm>
            <a:off x="2758052" y="483108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inus Sign 64">
            <a:extLst>
              <a:ext uri="{FF2B5EF4-FFF2-40B4-BE49-F238E27FC236}">
                <a16:creationId xmlns:a16="http://schemas.microsoft.com/office/drawing/2014/main" id="{C3724BA2-1FFA-9CE3-B183-BB42BC354FCD}"/>
              </a:ext>
            </a:extLst>
          </p:cNvPr>
          <p:cNvSpPr/>
          <p:nvPr/>
        </p:nvSpPr>
        <p:spPr>
          <a:xfrm>
            <a:off x="5581705" y="351758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Sign 65">
            <a:extLst>
              <a:ext uri="{FF2B5EF4-FFF2-40B4-BE49-F238E27FC236}">
                <a16:creationId xmlns:a16="http://schemas.microsoft.com/office/drawing/2014/main" id="{A005C68F-56B2-D18E-ABFE-C034462C690E}"/>
              </a:ext>
            </a:extLst>
          </p:cNvPr>
          <p:cNvSpPr/>
          <p:nvPr/>
        </p:nvSpPr>
        <p:spPr>
          <a:xfrm>
            <a:off x="5988104" y="348964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inus Sign 66">
            <a:extLst>
              <a:ext uri="{FF2B5EF4-FFF2-40B4-BE49-F238E27FC236}">
                <a16:creationId xmlns:a16="http://schemas.microsoft.com/office/drawing/2014/main" id="{D967C3E0-06E0-6F2B-44BE-F41623E0997B}"/>
              </a:ext>
            </a:extLst>
          </p:cNvPr>
          <p:cNvSpPr/>
          <p:nvPr/>
        </p:nvSpPr>
        <p:spPr>
          <a:xfrm>
            <a:off x="4796625" y="3517583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B2A0C9BC-4B27-0E33-823F-E0F8182A5F1B}"/>
              </a:ext>
            </a:extLst>
          </p:cNvPr>
          <p:cNvSpPr/>
          <p:nvPr/>
        </p:nvSpPr>
        <p:spPr>
          <a:xfrm>
            <a:off x="5183263" y="348964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inus Sign 69">
            <a:extLst>
              <a:ext uri="{FF2B5EF4-FFF2-40B4-BE49-F238E27FC236}">
                <a16:creationId xmlns:a16="http://schemas.microsoft.com/office/drawing/2014/main" id="{C97C9A2C-65E0-AD0A-AEEE-401AD1C621BF}"/>
              </a:ext>
            </a:extLst>
          </p:cNvPr>
          <p:cNvSpPr/>
          <p:nvPr/>
        </p:nvSpPr>
        <p:spPr>
          <a:xfrm>
            <a:off x="8273657" y="337058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inus Sign 71">
            <a:extLst>
              <a:ext uri="{FF2B5EF4-FFF2-40B4-BE49-F238E27FC236}">
                <a16:creationId xmlns:a16="http://schemas.microsoft.com/office/drawing/2014/main" id="{AD4DC292-819F-A322-BF07-B6BE5BF27C7B}"/>
              </a:ext>
            </a:extLst>
          </p:cNvPr>
          <p:cNvSpPr/>
          <p:nvPr/>
        </p:nvSpPr>
        <p:spPr>
          <a:xfrm>
            <a:off x="7488577" y="337058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lus Sign 72">
            <a:extLst>
              <a:ext uri="{FF2B5EF4-FFF2-40B4-BE49-F238E27FC236}">
                <a16:creationId xmlns:a16="http://schemas.microsoft.com/office/drawing/2014/main" id="{EEF8A984-DC67-AE91-70DC-E708A192552F}"/>
              </a:ext>
            </a:extLst>
          </p:cNvPr>
          <p:cNvSpPr/>
          <p:nvPr/>
        </p:nvSpPr>
        <p:spPr>
          <a:xfrm>
            <a:off x="7875215" y="334264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inus Sign 73">
            <a:extLst>
              <a:ext uri="{FF2B5EF4-FFF2-40B4-BE49-F238E27FC236}">
                <a16:creationId xmlns:a16="http://schemas.microsoft.com/office/drawing/2014/main" id="{22CB4C8A-E26D-DA54-DAC9-6CA4A751EA89}"/>
              </a:ext>
            </a:extLst>
          </p:cNvPr>
          <p:cNvSpPr/>
          <p:nvPr/>
        </p:nvSpPr>
        <p:spPr>
          <a:xfrm>
            <a:off x="8632245" y="337058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inus Sign 75">
            <a:extLst>
              <a:ext uri="{FF2B5EF4-FFF2-40B4-BE49-F238E27FC236}">
                <a16:creationId xmlns:a16="http://schemas.microsoft.com/office/drawing/2014/main" id="{C5565486-2CCA-2DDA-0918-3E3958789781}"/>
              </a:ext>
            </a:extLst>
          </p:cNvPr>
          <p:cNvSpPr/>
          <p:nvPr/>
        </p:nvSpPr>
        <p:spPr>
          <a:xfrm>
            <a:off x="8128619" y="1562101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lus Sign 77">
            <a:extLst>
              <a:ext uri="{FF2B5EF4-FFF2-40B4-BE49-F238E27FC236}">
                <a16:creationId xmlns:a16="http://schemas.microsoft.com/office/drawing/2014/main" id="{50D02D70-4DBB-78B3-F56D-C8E1E9CF6071}"/>
              </a:ext>
            </a:extLst>
          </p:cNvPr>
          <p:cNvSpPr/>
          <p:nvPr/>
        </p:nvSpPr>
        <p:spPr>
          <a:xfrm>
            <a:off x="7730177" y="1534160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inus Sign 78">
            <a:extLst>
              <a:ext uri="{FF2B5EF4-FFF2-40B4-BE49-F238E27FC236}">
                <a16:creationId xmlns:a16="http://schemas.microsoft.com/office/drawing/2014/main" id="{402DF329-0DF5-BDD1-4ED9-B1E51B25AB72}"/>
              </a:ext>
            </a:extLst>
          </p:cNvPr>
          <p:cNvSpPr/>
          <p:nvPr/>
        </p:nvSpPr>
        <p:spPr>
          <a:xfrm>
            <a:off x="8487207" y="156210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lus Sign 79">
            <a:extLst>
              <a:ext uri="{FF2B5EF4-FFF2-40B4-BE49-F238E27FC236}">
                <a16:creationId xmlns:a16="http://schemas.microsoft.com/office/drawing/2014/main" id="{C26B522D-4D0B-BEF7-3060-8E56F0517A87}"/>
              </a:ext>
            </a:extLst>
          </p:cNvPr>
          <p:cNvSpPr/>
          <p:nvPr/>
        </p:nvSpPr>
        <p:spPr>
          <a:xfrm>
            <a:off x="7337635" y="1525268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lus Sign 80">
            <a:extLst>
              <a:ext uri="{FF2B5EF4-FFF2-40B4-BE49-F238E27FC236}">
                <a16:creationId xmlns:a16="http://schemas.microsoft.com/office/drawing/2014/main" id="{C50CA6EC-9877-D7E6-5632-BCBB4772BEB4}"/>
              </a:ext>
            </a:extLst>
          </p:cNvPr>
          <p:cNvSpPr/>
          <p:nvPr/>
        </p:nvSpPr>
        <p:spPr>
          <a:xfrm>
            <a:off x="4069979" y="112775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inus Sign 81">
            <a:extLst>
              <a:ext uri="{FF2B5EF4-FFF2-40B4-BE49-F238E27FC236}">
                <a16:creationId xmlns:a16="http://schemas.microsoft.com/office/drawing/2014/main" id="{F0F177CE-49A5-9B63-4A62-D9087C3F8B32}"/>
              </a:ext>
            </a:extLst>
          </p:cNvPr>
          <p:cNvSpPr/>
          <p:nvPr/>
        </p:nvSpPr>
        <p:spPr>
          <a:xfrm>
            <a:off x="4869337" y="1154427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3AB05C35-F613-53DC-A198-BD71FA205A96}"/>
              </a:ext>
            </a:extLst>
          </p:cNvPr>
          <p:cNvSpPr/>
          <p:nvPr/>
        </p:nvSpPr>
        <p:spPr>
          <a:xfrm>
            <a:off x="5275736" y="1126486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inus Sign 84">
            <a:extLst>
              <a:ext uri="{FF2B5EF4-FFF2-40B4-BE49-F238E27FC236}">
                <a16:creationId xmlns:a16="http://schemas.microsoft.com/office/drawing/2014/main" id="{3A2E1B75-F126-41D7-7AE7-5C913C886A42}"/>
              </a:ext>
            </a:extLst>
          </p:cNvPr>
          <p:cNvSpPr/>
          <p:nvPr/>
        </p:nvSpPr>
        <p:spPr>
          <a:xfrm>
            <a:off x="4453085" y="1153160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lus Sign 85">
            <a:extLst>
              <a:ext uri="{FF2B5EF4-FFF2-40B4-BE49-F238E27FC236}">
                <a16:creationId xmlns:a16="http://schemas.microsoft.com/office/drawing/2014/main" id="{B125BF81-B1FA-4D6A-237C-F78E1928D353}"/>
              </a:ext>
            </a:extLst>
          </p:cNvPr>
          <p:cNvSpPr/>
          <p:nvPr/>
        </p:nvSpPr>
        <p:spPr>
          <a:xfrm>
            <a:off x="5037006" y="145160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lus Sign 87">
            <a:extLst>
              <a:ext uri="{FF2B5EF4-FFF2-40B4-BE49-F238E27FC236}">
                <a16:creationId xmlns:a16="http://schemas.microsoft.com/office/drawing/2014/main" id="{393B2CAA-559F-B226-EDC3-4DC46E1A4C5D}"/>
              </a:ext>
            </a:extLst>
          </p:cNvPr>
          <p:cNvSpPr/>
          <p:nvPr/>
        </p:nvSpPr>
        <p:spPr>
          <a:xfrm>
            <a:off x="6242763" y="1450334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inus Sign 88">
            <a:extLst>
              <a:ext uri="{FF2B5EF4-FFF2-40B4-BE49-F238E27FC236}">
                <a16:creationId xmlns:a16="http://schemas.microsoft.com/office/drawing/2014/main" id="{7D551F33-5C59-8B80-2FC8-789327768C95}"/>
              </a:ext>
            </a:extLst>
          </p:cNvPr>
          <p:cNvSpPr/>
          <p:nvPr/>
        </p:nvSpPr>
        <p:spPr>
          <a:xfrm>
            <a:off x="5420112" y="147700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lus Sign 89">
            <a:extLst>
              <a:ext uri="{FF2B5EF4-FFF2-40B4-BE49-F238E27FC236}">
                <a16:creationId xmlns:a16="http://schemas.microsoft.com/office/drawing/2014/main" id="{731EB44D-4EC0-280B-9E36-23B183FB56B5}"/>
              </a:ext>
            </a:extLst>
          </p:cNvPr>
          <p:cNvSpPr/>
          <p:nvPr/>
        </p:nvSpPr>
        <p:spPr>
          <a:xfrm>
            <a:off x="5836364" y="1449067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us Sign 95">
            <a:extLst>
              <a:ext uri="{FF2B5EF4-FFF2-40B4-BE49-F238E27FC236}">
                <a16:creationId xmlns:a16="http://schemas.microsoft.com/office/drawing/2014/main" id="{A37B04B2-265F-E93C-8CAA-19346E06818E}"/>
              </a:ext>
            </a:extLst>
          </p:cNvPr>
          <p:cNvSpPr/>
          <p:nvPr/>
        </p:nvSpPr>
        <p:spPr>
          <a:xfrm>
            <a:off x="5183838" y="214151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Minus Sign 96">
            <a:extLst>
              <a:ext uri="{FF2B5EF4-FFF2-40B4-BE49-F238E27FC236}">
                <a16:creationId xmlns:a16="http://schemas.microsoft.com/office/drawing/2014/main" id="{F84F544E-4763-0FBD-A5EE-C6D37A8C0D93}"/>
              </a:ext>
            </a:extLst>
          </p:cNvPr>
          <p:cNvSpPr/>
          <p:nvPr/>
        </p:nvSpPr>
        <p:spPr>
          <a:xfrm>
            <a:off x="5983196" y="240822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inus Sign 98">
            <a:extLst>
              <a:ext uri="{FF2B5EF4-FFF2-40B4-BE49-F238E27FC236}">
                <a16:creationId xmlns:a16="http://schemas.microsoft.com/office/drawing/2014/main" id="{7899377B-3756-5251-16E1-8592D0D72B12}"/>
              </a:ext>
            </a:extLst>
          </p:cNvPr>
          <p:cNvSpPr/>
          <p:nvPr/>
        </p:nvSpPr>
        <p:spPr>
          <a:xfrm>
            <a:off x="5566944" y="239555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6CE8058A-9489-E20F-52C9-9A414D64F377}"/>
              </a:ext>
            </a:extLst>
          </p:cNvPr>
          <p:cNvSpPr/>
          <p:nvPr/>
        </p:nvSpPr>
        <p:spPr>
          <a:xfrm>
            <a:off x="6337087" y="242087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5ABD9951-585A-9FC2-74F6-C06A7180103E}"/>
              </a:ext>
            </a:extLst>
          </p:cNvPr>
          <p:cNvSpPr/>
          <p:nvPr/>
        </p:nvSpPr>
        <p:spPr>
          <a:xfrm>
            <a:off x="4445122" y="219011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lus Sign 102">
            <a:extLst>
              <a:ext uri="{FF2B5EF4-FFF2-40B4-BE49-F238E27FC236}">
                <a16:creationId xmlns:a16="http://schemas.microsoft.com/office/drawing/2014/main" id="{55AB5EA6-1109-797C-0574-BC9916BE6B45}"/>
              </a:ext>
            </a:extLst>
          </p:cNvPr>
          <p:cNvSpPr/>
          <p:nvPr/>
        </p:nvSpPr>
        <p:spPr>
          <a:xfrm>
            <a:off x="4851521" y="2162173"/>
            <a:ext cx="386080" cy="37084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inus Sign 105">
            <a:extLst>
              <a:ext uri="{FF2B5EF4-FFF2-40B4-BE49-F238E27FC236}">
                <a16:creationId xmlns:a16="http://schemas.microsoft.com/office/drawing/2014/main" id="{97A3828E-D0BD-AA33-3741-5EDB4B22A97B}"/>
              </a:ext>
            </a:extLst>
          </p:cNvPr>
          <p:cNvSpPr/>
          <p:nvPr/>
        </p:nvSpPr>
        <p:spPr>
          <a:xfrm>
            <a:off x="4099741" y="219011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BE2874BD-790C-FDB5-E28F-6FBB2A85530E}"/>
              </a:ext>
            </a:extLst>
          </p:cNvPr>
          <p:cNvSpPr/>
          <p:nvPr/>
        </p:nvSpPr>
        <p:spPr>
          <a:xfrm>
            <a:off x="3716141" y="2193768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3D294D-CCFC-31D9-A09C-25F5BB82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0" y="416561"/>
            <a:ext cx="7650480" cy="599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04E9D4-3D11-84F8-C649-F3554F49DA97}"/>
              </a:ext>
            </a:extLst>
          </p:cNvPr>
          <p:cNvSpPr/>
          <p:nvPr/>
        </p:nvSpPr>
        <p:spPr>
          <a:xfrm rot="20292837">
            <a:off x="7331213" y="5133269"/>
            <a:ext cx="1551369" cy="886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08280F-7B76-3381-02A6-C5C18691483F}"/>
              </a:ext>
            </a:extLst>
          </p:cNvPr>
          <p:cNvCxnSpPr>
            <a:cxnSpLocks/>
          </p:cNvCxnSpPr>
          <p:nvPr/>
        </p:nvCxnSpPr>
        <p:spPr>
          <a:xfrm>
            <a:off x="406400" y="1656080"/>
            <a:ext cx="9062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1A7EF0-5CF3-0F1C-A2CF-699A6CA4CE02}"/>
              </a:ext>
            </a:extLst>
          </p:cNvPr>
          <p:cNvCxnSpPr>
            <a:cxnSpLocks/>
          </p:cNvCxnSpPr>
          <p:nvPr/>
        </p:nvCxnSpPr>
        <p:spPr>
          <a:xfrm>
            <a:off x="3942080" y="121921"/>
            <a:ext cx="0" cy="6289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E2167-B68A-1E9C-B039-46317E6B2669}"/>
              </a:ext>
            </a:extLst>
          </p:cNvPr>
          <p:cNvCxnSpPr>
            <a:cxnSpLocks/>
          </p:cNvCxnSpPr>
          <p:nvPr/>
        </p:nvCxnSpPr>
        <p:spPr>
          <a:xfrm flipV="1">
            <a:off x="1833880" y="447039"/>
            <a:ext cx="4216400" cy="4054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461B9-3E5B-5025-A0BD-0370CE7547BE}"/>
              </a:ext>
            </a:extLst>
          </p:cNvPr>
          <p:cNvCxnSpPr>
            <a:cxnSpLocks/>
          </p:cNvCxnSpPr>
          <p:nvPr/>
        </p:nvCxnSpPr>
        <p:spPr>
          <a:xfrm flipV="1">
            <a:off x="4577080" y="2651541"/>
            <a:ext cx="4216400" cy="4054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9ECF87-6177-F779-8309-BEB7CF320A3E}"/>
              </a:ext>
            </a:extLst>
          </p:cNvPr>
          <p:cNvSpPr txBox="1"/>
          <p:nvPr/>
        </p:nvSpPr>
        <p:spPr>
          <a:xfrm rot="19040516">
            <a:off x="3792148" y="1783039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Region 2</a:t>
            </a:r>
            <a:endParaRPr lang="en-US" dirty="0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D44898EE-C699-98EA-E8C0-08A6CFBA5D10}"/>
              </a:ext>
            </a:extLst>
          </p:cNvPr>
          <p:cNvSpPr/>
          <p:nvPr/>
        </p:nvSpPr>
        <p:spPr>
          <a:xfrm>
            <a:off x="3858471" y="174667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79DA6905-916E-6522-8153-2881260F5871}"/>
              </a:ext>
            </a:extLst>
          </p:cNvPr>
          <p:cNvSpPr/>
          <p:nvPr/>
        </p:nvSpPr>
        <p:spPr>
          <a:xfrm>
            <a:off x="3482552" y="174667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67F56B63-D7FE-1E57-91BE-6DE9E0A1541D}"/>
              </a:ext>
            </a:extLst>
          </p:cNvPr>
          <p:cNvSpPr/>
          <p:nvPr/>
        </p:nvSpPr>
        <p:spPr>
          <a:xfrm>
            <a:off x="4620470" y="174667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0F0F5242-5909-AC6E-6400-F02DF77075EB}"/>
              </a:ext>
            </a:extLst>
          </p:cNvPr>
          <p:cNvSpPr/>
          <p:nvPr/>
        </p:nvSpPr>
        <p:spPr>
          <a:xfrm>
            <a:off x="4248996" y="1736514"/>
            <a:ext cx="386080" cy="314960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Abhyudit Manhas</dc:creator>
  <cp:lastModifiedBy>Abhyudit Manhas</cp:lastModifiedBy>
  <cp:revision>4</cp:revision>
  <dcterms:created xsi:type="dcterms:W3CDTF">2023-02-14T04:10:07Z</dcterms:created>
  <dcterms:modified xsi:type="dcterms:W3CDTF">2023-02-14T05:03:24Z</dcterms:modified>
</cp:coreProperties>
</file>