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618EB-B762-800B-96FA-BCDB2B024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03072F-C6FE-ECAA-4026-33CA561FD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2E87A-CE0A-55BE-1615-C5ED219FB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CFAB-601F-458E-B4AD-2610512972FF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2F263-5581-79F6-4D76-40AEB2C1B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EE706-38AF-1DCD-C5FE-F057593DB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4CDB-F4D9-4C6F-8D11-05B958F9A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31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55049-BE6B-C3C9-ADC8-11F780019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302C5C-07D0-0395-3936-BD04BE2D7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C4DB8-464F-47FA-F567-2C1B571ED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CFAB-601F-458E-B4AD-2610512972FF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28953-EDD2-C3AE-3E37-96906CEBD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AD469-728A-C7D3-F53A-D71ED512F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4CDB-F4D9-4C6F-8D11-05B958F9A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075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67D8BC-B639-57FC-2B69-FCF03EF4C9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C07BCF-5B36-3A50-958E-8E198815B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1DA2C-0355-8A68-C0E7-21A17F078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CFAB-601F-458E-B4AD-2610512972FF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6B90B-5FD5-DAA8-2E12-D68AA47DB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EF0D8-A71D-862C-BE0E-503944938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4CDB-F4D9-4C6F-8D11-05B958F9A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447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C05F7-F681-3240-9A0D-D64E7515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8A53D-70FF-C7C3-B34A-4DB7EC849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B6F56-006C-3324-3B00-3241508ED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CFAB-601F-458E-B4AD-2610512972FF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21277-EA80-B620-0598-7D173093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73EA3-0DE0-9D98-486A-BD7BCDE00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4CDB-F4D9-4C6F-8D11-05B958F9A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33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77B-6183-9309-EC71-1E618BC3D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D4DF1-90A4-E9A6-A11C-8C34C644A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51A3B-BA89-DCEE-CD33-5CEB31D76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CFAB-601F-458E-B4AD-2610512972FF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56B87-2ED2-4749-6EDD-E0B5A13E7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095E7-130C-D2D2-4774-EABC7B3E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4CDB-F4D9-4C6F-8D11-05B958F9A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971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4B68A-D453-FF87-713F-51B1DB848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0BC27-559F-D239-1661-513A33EA4B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608874-58FB-2A15-A3E5-95561BF08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FADDA-E91A-B54B-11ED-289C8124B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CFAB-601F-458E-B4AD-2610512972FF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5E6FB-31FF-F88D-CC97-A33018FA5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027287-AA71-4D51-BFDA-B11BF3CDB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4CDB-F4D9-4C6F-8D11-05B958F9A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16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82D8-1B62-9888-97A2-929B7BF60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2990D-7D7A-E72F-08A0-37FA7AA96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A9EF2D-87B3-241E-615C-6A40E3A6D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FBE954-C841-B8FD-22D5-9CA9541114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645979-0EE6-3924-C285-E40DDB0BBB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3FF221-24E1-07E9-2C42-A75E84161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CFAB-601F-458E-B4AD-2610512972FF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AFDCAC-CAC3-A924-FF3E-117B3EC55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23EFF0-F8E9-D559-3C14-C83A09076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4CDB-F4D9-4C6F-8D11-05B958F9A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87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2C9EB-2AE8-0B49-AAF6-F955D774D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419DCC-9BD2-B33C-D3A4-7490F0F16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CFAB-601F-458E-B4AD-2610512972FF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9E0BD0-339B-6B20-F504-16E3FDCC8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C34BFE-A1B5-0BB8-C447-2496B2489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4CDB-F4D9-4C6F-8D11-05B958F9A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81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EBE33-D1A2-49E4-6DA9-8A22407A9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CFAB-601F-458E-B4AD-2610512972FF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7FBF4A-0F21-B6A8-32C0-9AF012D54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6ECAC3-D6A0-60CF-8335-842B62982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4CDB-F4D9-4C6F-8D11-05B958F9A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899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603A8-E3DC-0C5C-BDB7-77664A861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DDA78-C826-3348-EB94-23CE05E65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DB5C62-535D-ED9C-9E77-6AC45BD50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E519F-1354-6375-A073-34D57B6A9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CFAB-601F-458E-B4AD-2610512972FF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B02A9-2DCF-1109-D4EC-AE3D55BB0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E45DE-FEF4-AC54-C38A-E5E379E54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4CDB-F4D9-4C6F-8D11-05B958F9A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12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AB142-7280-DDC2-DF6E-28386086A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21163B-555E-C8B7-62FA-CF6530CFF1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26C977-90F9-E4F7-6576-F0FB53D89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EB72EB-EA73-65E9-BA52-427585F99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CFAB-601F-458E-B4AD-2610512972FF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38CD8-628F-89F5-86C3-4B0ED21C3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B03FEF-CD0C-0DBF-2318-D35741C23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4CDB-F4D9-4C6F-8D11-05B958F9A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26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98A0FD-0A2B-A7C8-A118-75D585202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8C212-D84E-1879-C969-3CE64FC34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65B60-4399-FC8F-B913-A859373EC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3CFAB-601F-458E-B4AD-2610512972FF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980E3-EA37-2B6B-D45A-39DB506DEA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70F93-ED12-CA90-E3FC-97F19D376A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F4CDB-F4D9-4C6F-8D11-05B958F9A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48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3D294D-CCFC-31D9-A09C-25F5BB82C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880" y="416561"/>
            <a:ext cx="7650480" cy="59944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D2DC01D7-BA24-964C-9140-D2FDAAC69109}"/>
              </a:ext>
            </a:extLst>
          </p:cNvPr>
          <p:cNvSpPr/>
          <p:nvPr/>
        </p:nvSpPr>
        <p:spPr>
          <a:xfrm>
            <a:off x="2316479" y="1178560"/>
            <a:ext cx="1038437" cy="93472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31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3D294D-CCFC-31D9-A09C-25F5BB82C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240" y="193041"/>
            <a:ext cx="7650480" cy="59944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D2DC01D7-BA24-964C-9140-D2FDAAC69109}"/>
              </a:ext>
            </a:extLst>
          </p:cNvPr>
          <p:cNvSpPr/>
          <p:nvPr/>
        </p:nvSpPr>
        <p:spPr>
          <a:xfrm>
            <a:off x="3632199" y="4942840"/>
            <a:ext cx="1038437" cy="93472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4195302-79FD-123D-4C6E-58450BC8B89F}"/>
              </a:ext>
            </a:extLst>
          </p:cNvPr>
          <p:cNvCxnSpPr>
            <a:cxnSpLocks/>
          </p:cNvCxnSpPr>
          <p:nvPr/>
        </p:nvCxnSpPr>
        <p:spPr>
          <a:xfrm>
            <a:off x="1981200" y="1422400"/>
            <a:ext cx="382016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588AB0E-75F6-C505-BBF6-F4AA75CCB552}"/>
              </a:ext>
            </a:extLst>
          </p:cNvPr>
          <p:cNvCxnSpPr>
            <a:cxnSpLocks/>
          </p:cNvCxnSpPr>
          <p:nvPr/>
        </p:nvCxnSpPr>
        <p:spPr>
          <a:xfrm flipV="1">
            <a:off x="2631440" y="782320"/>
            <a:ext cx="3068320" cy="27381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4F91BB-3F21-BF22-4C05-0B4C123F09BA}"/>
              </a:ext>
            </a:extLst>
          </p:cNvPr>
          <p:cNvCxnSpPr>
            <a:cxnSpLocks/>
          </p:cNvCxnSpPr>
          <p:nvPr/>
        </p:nvCxnSpPr>
        <p:spPr>
          <a:xfrm flipV="1">
            <a:off x="5496560" y="2677160"/>
            <a:ext cx="3373120" cy="30124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5D1CBC-CD93-F373-5736-DF03B2A84395}"/>
              </a:ext>
            </a:extLst>
          </p:cNvPr>
          <p:cNvCxnSpPr>
            <a:cxnSpLocks/>
          </p:cNvCxnSpPr>
          <p:nvPr/>
        </p:nvCxnSpPr>
        <p:spPr>
          <a:xfrm>
            <a:off x="6519437" y="1615440"/>
            <a:ext cx="2217183" cy="4719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Plus Sign 20">
            <a:extLst>
              <a:ext uri="{FF2B5EF4-FFF2-40B4-BE49-F238E27FC236}">
                <a16:creationId xmlns:a16="http://schemas.microsoft.com/office/drawing/2014/main" id="{92DAA116-8F49-A9BB-4F1B-836CC817DE2E}"/>
              </a:ext>
            </a:extLst>
          </p:cNvPr>
          <p:cNvSpPr/>
          <p:nvPr/>
        </p:nvSpPr>
        <p:spPr>
          <a:xfrm>
            <a:off x="3078799" y="930910"/>
            <a:ext cx="386080" cy="370841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6FF8052A-28DE-0879-45A2-0C5EFA2476D0}"/>
              </a:ext>
            </a:extLst>
          </p:cNvPr>
          <p:cNvSpPr/>
          <p:nvPr/>
        </p:nvSpPr>
        <p:spPr>
          <a:xfrm>
            <a:off x="3475038" y="957581"/>
            <a:ext cx="386080" cy="314960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DA9DD1A8-15B2-D8E1-F55F-BD011829E3EC}"/>
              </a:ext>
            </a:extLst>
          </p:cNvPr>
          <p:cNvSpPr/>
          <p:nvPr/>
        </p:nvSpPr>
        <p:spPr>
          <a:xfrm>
            <a:off x="3878157" y="957581"/>
            <a:ext cx="386080" cy="314960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lus Sign 24">
            <a:extLst>
              <a:ext uri="{FF2B5EF4-FFF2-40B4-BE49-F238E27FC236}">
                <a16:creationId xmlns:a16="http://schemas.microsoft.com/office/drawing/2014/main" id="{8AB6BD31-FBAB-3F90-9CA7-07626DC8F5A5}"/>
              </a:ext>
            </a:extLst>
          </p:cNvPr>
          <p:cNvSpPr/>
          <p:nvPr/>
        </p:nvSpPr>
        <p:spPr>
          <a:xfrm>
            <a:off x="4284556" y="929640"/>
            <a:ext cx="386080" cy="370841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Minus Sign 43">
            <a:extLst>
              <a:ext uri="{FF2B5EF4-FFF2-40B4-BE49-F238E27FC236}">
                <a16:creationId xmlns:a16="http://schemas.microsoft.com/office/drawing/2014/main" id="{9EFE60B3-DC11-2CFF-A73D-2F56B1D9D178}"/>
              </a:ext>
            </a:extLst>
          </p:cNvPr>
          <p:cNvSpPr/>
          <p:nvPr/>
        </p:nvSpPr>
        <p:spPr>
          <a:xfrm>
            <a:off x="3281998" y="1570991"/>
            <a:ext cx="386080" cy="314960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Minus Sign 44">
            <a:extLst>
              <a:ext uri="{FF2B5EF4-FFF2-40B4-BE49-F238E27FC236}">
                <a16:creationId xmlns:a16="http://schemas.microsoft.com/office/drawing/2014/main" id="{84C77E37-7B09-58C4-ED6C-CC527640BDF3}"/>
              </a:ext>
            </a:extLst>
          </p:cNvPr>
          <p:cNvSpPr/>
          <p:nvPr/>
        </p:nvSpPr>
        <p:spPr>
          <a:xfrm>
            <a:off x="3685117" y="1570991"/>
            <a:ext cx="386080" cy="314960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Plus Sign 45">
            <a:extLst>
              <a:ext uri="{FF2B5EF4-FFF2-40B4-BE49-F238E27FC236}">
                <a16:creationId xmlns:a16="http://schemas.microsoft.com/office/drawing/2014/main" id="{367485AB-88BF-E6BD-E9A2-1A61FCBEA402}"/>
              </a:ext>
            </a:extLst>
          </p:cNvPr>
          <p:cNvSpPr/>
          <p:nvPr/>
        </p:nvSpPr>
        <p:spPr>
          <a:xfrm>
            <a:off x="4091516" y="1543050"/>
            <a:ext cx="386080" cy="370841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inus Sign 46">
            <a:extLst>
              <a:ext uri="{FF2B5EF4-FFF2-40B4-BE49-F238E27FC236}">
                <a16:creationId xmlns:a16="http://schemas.microsoft.com/office/drawing/2014/main" id="{DF2DECCD-3D6F-21B6-4E66-68B72A6160A8}"/>
              </a:ext>
            </a:extLst>
          </p:cNvPr>
          <p:cNvSpPr/>
          <p:nvPr/>
        </p:nvSpPr>
        <p:spPr>
          <a:xfrm>
            <a:off x="2906079" y="1570991"/>
            <a:ext cx="386080" cy="314960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Minus Sign 48">
            <a:extLst>
              <a:ext uri="{FF2B5EF4-FFF2-40B4-BE49-F238E27FC236}">
                <a16:creationId xmlns:a16="http://schemas.microsoft.com/office/drawing/2014/main" id="{A0D2C822-D430-3CD0-DAF6-0C806EE288F7}"/>
              </a:ext>
            </a:extLst>
          </p:cNvPr>
          <p:cNvSpPr/>
          <p:nvPr/>
        </p:nvSpPr>
        <p:spPr>
          <a:xfrm>
            <a:off x="4785675" y="3205480"/>
            <a:ext cx="386080" cy="314960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Plus Sign 49">
            <a:extLst>
              <a:ext uri="{FF2B5EF4-FFF2-40B4-BE49-F238E27FC236}">
                <a16:creationId xmlns:a16="http://schemas.microsoft.com/office/drawing/2014/main" id="{3F06C5E4-A320-083A-16FA-5152B64A5AA0}"/>
              </a:ext>
            </a:extLst>
          </p:cNvPr>
          <p:cNvSpPr/>
          <p:nvPr/>
        </p:nvSpPr>
        <p:spPr>
          <a:xfrm>
            <a:off x="5192074" y="3177539"/>
            <a:ext cx="386080" cy="370841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Minus Sign 50">
            <a:extLst>
              <a:ext uri="{FF2B5EF4-FFF2-40B4-BE49-F238E27FC236}">
                <a16:creationId xmlns:a16="http://schemas.microsoft.com/office/drawing/2014/main" id="{CE0BDD15-CC36-AFFB-B5F3-FB7B50C2EC91}"/>
              </a:ext>
            </a:extLst>
          </p:cNvPr>
          <p:cNvSpPr/>
          <p:nvPr/>
        </p:nvSpPr>
        <p:spPr>
          <a:xfrm>
            <a:off x="4006637" y="3205480"/>
            <a:ext cx="386080" cy="314960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Plus Sign 51">
            <a:extLst>
              <a:ext uri="{FF2B5EF4-FFF2-40B4-BE49-F238E27FC236}">
                <a16:creationId xmlns:a16="http://schemas.microsoft.com/office/drawing/2014/main" id="{C6CEB1C7-134F-4ED1-8132-D21A726DC4F5}"/>
              </a:ext>
            </a:extLst>
          </p:cNvPr>
          <p:cNvSpPr/>
          <p:nvPr/>
        </p:nvSpPr>
        <p:spPr>
          <a:xfrm>
            <a:off x="4389436" y="3177538"/>
            <a:ext cx="386080" cy="370841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Plus Sign 53">
            <a:extLst>
              <a:ext uri="{FF2B5EF4-FFF2-40B4-BE49-F238E27FC236}">
                <a16:creationId xmlns:a16="http://schemas.microsoft.com/office/drawing/2014/main" id="{EF597EED-C960-9AB5-C483-9EDFE7F6AE18}"/>
              </a:ext>
            </a:extLst>
          </p:cNvPr>
          <p:cNvSpPr/>
          <p:nvPr/>
        </p:nvSpPr>
        <p:spPr>
          <a:xfrm>
            <a:off x="7647197" y="4571999"/>
            <a:ext cx="386080" cy="370841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Minus Sign 54">
            <a:extLst>
              <a:ext uri="{FF2B5EF4-FFF2-40B4-BE49-F238E27FC236}">
                <a16:creationId xmlns:a16="http://schemas.microsoft.com/office/drawing/2014/main" id="{4AEAABFC-5DEE-5381-DD81-31EEC910FA77}"/>
              </a:ext>
            </a:extLst>
          </p:cNvPr>
          <p:cNvSpPr/>
          <p:nvPr/>
        </p:nvSpPr>
        <p:spPr>
          <a:xfrm>
            <a:off x="6461760" y="4599940"/>
            <a:ext cx="386080" cy="314960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Plus Sign 55">
            <a:extLst>
              <a:ext uri="{FF2B5EF4-FFF2-40B4-BE49-F238E27FC236}">
                <a16:creationId xmlns:a16="http://schemas.microsoft.com/office/drawing/2014/main" id="{0F65A277-B9CC-5DF8-DBE3-046F5BBBE849}"/>
              </a:ext>
            </a:extLst>
          </p:cNvPr>
          <p:cNvSpPr/>
          <p:nvPr/>
        </p:nvSpPr>
        <p:spPr>
          <a:xfrm>
            <a:off x="6844559" y="4571998"/>
            <a:ext cx="386080" cy="370841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Plus Sign 56">
            <a:extLst>
              <a:ext uri="{FF2B5EF4-FFF2-40B4-BE49-F238E27FC236}">
                <a16:creationId xmlns:a16="http://schemas.microsoft.com/office/drawing/2014/main" id="{1492CD69-6C5D-A976-C831-DFA1F2C48588}"/>
              </a:ext>
            </a:extLst>
          </p:cNvPr>
          <p:cNvSpPr/>
          <p:nvPr/>
        </p:nvSpPr>
        <p:spPr>
          <a:xfrm>
            <a:off x="7240138" y="4582158"/>
            <a:ext cx="386080" cy="370841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9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3D294D-CCFC-31D9-A09C-25F5BB82C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960" y="431800"/>
            <a:ext cx="7650480" cy="59944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D2DC01D7-BA24-964C-9140-D2FDAAC69109}"/>
              </a:ext>
            </a:extLst>
          </p:cNvPr>
          <p:cNvSpPr/>
          <p:nvPr/>
        </p:nvSpPr>
        <p:spPr>
          <a:xfrm>
            <a:off x="4698999" y="1158239"/>
            <a:ext cx="1038437" cy="93472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9E90D2B-9D2E-D1AA-4AD6-AAFDE31A2AB6}"/>
              </a:ext>
            </a:extLst>
          </p:cNvPr>
          <p:cNvCxnSpPr>
            <a:cxnSpLocks/>
          </p:cNvCxnSpPr>
          <p:nvPr/>
        </p:nvCxnSpPr>
        <p:spPr>
          <a:xfrm>
            <a:off x="2245360" y="1661159"/>
            <a:ext cx="327152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1E5F0CB-8363-66E6-3995-136960793A9D}"/>
              </a:ext>
            </a:extLst>
          </p:cNvPr>
          <p:cNvCxnSpPr>
            <a:cxnSpLocks/>
          </p:cNvCxnSpPr>
          <p:nvPr/>
        </p:nvCxnSpPr>
        <p:spPr>
          <a:xfrm flipV="1">
            <a:off x="4318000" y="309879"/>
            <a:ext cx="0" cy="6243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EFBD136-3133-D3DB-3D10-D8E2C2B722EE}"/>
              </a:ext>
            </a:extLst>
          </p:cNvPr>
          <p:cNvCxnSpPr>
            <a:cxnSpLocks/>
          </p:cNvCxnSpPr>
          <p:nvPr/>
        </p:nvCxnSpPr>
        <p:spPr>
          <a:xfrm flipV="1">
            <a:off x="5542592" y="3185159"/>
            <a:ext cx="3103569" cy="30175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6F3E9F9-9A4B-1014-740A-B7AE8E31CFB0}"/>
              </a:ext>
            </a:extLst>
          </p:cNvPr>
          <p:cNvCxnSpPr>
            <a:cxnSpLocks/>
          </p:cNvCxnSpPr>
          <p:nvPr/>
        </p:nvCxnSpPr>
        <p:spPr>
          <a:xfrm>
            <a:off x="7226726" y="2677159"/>
            <a:ext cx="1590670" cy="38760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Plus Sign 11">
            <a:extLst>
              <a:ext uri="{FF2B5EF4-FFF2-40B4-BE49-F238E27FC236}">
                <a16:creationId xmlns:a16="http://schemas.microsoft.com/office/drawing/2014/main" id="{760FD8E8-10E7-9D8A-AB58-8FE9BBC77B42}"/>
              </a:ext>
            </a:extLst>
          </p:cNvPr>
          <p:cNvSpPr/>
          <p:nvPr/>
        </p:nvSpPr>
        <p:spPr>
          <a:xfrm>
            <a:off x="2726163" y="1164589"/>
            <a:ext cx="386080" cy="370841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inus Sign 14">
            <a:extLst>
              <a:ext uri="{FF2B5EF4-FFF2-40B4-BE49-F238E27FC236}">
                <a16:creationId xmlns:a16="http://schemas.microsoft.com/office/drawing/2014/main" id="{3C49EA42-B550-09EC-417C-080198290EFF}"/>
              </a:ext>
            </a:extLst>
          </p:cNvPr>
          <p:cNvSpPr/>
          <p:nvPr/>
        </p:nvSpPr>
        <p:spPr>
          <a:xfrm>
            <a:off x="3525521" y="1191260"/>
            <a:ext cx="386080" cy="314960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lus Sign 15">
            <a:extLst>
              <a:ext uri="{FF2B5EF4-FFF2-40B4-BE49-F238E27FC236}">
                <a16:creationId xmlns:a16="http://schemas.microsoft.com/office/drawing/2014/main" id="{10B23BA8-CCCF-35C1-62BE-C72109F0DDE4}"/>
              </a:ext>
            </a:extLst>
          </p:cNvPr>
          <p:cNvSpPr/>
          <p:nvPr/>
        </p:nvSpPr>
        <p:spPr>
          <a:xfrm>
            <a:off x="3931920" y="1163319"/>
            <a:ext cx="386080" cy="370841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lus Sign 16">
            <a:extLst>
              <a:ext uri="{FF2B5EF4-FFF2-40B4-BE49-F238E27FC236}">
                <a16:creationId xmlns:a16="http://schemas.microsoft.com/office/drawing/2014/main" id="{DCFF8F29-E1AD-D2C4-EB15-B710C08987D9}"/>
              </a:ext>
            </a:extLst>
          </p:cNvPr>
          <p:cNvSpPr/>
          <p:nvPr/>
        </p:nvSpPr>
        <p:spPr>
          <a:xfrm>
            <a:off x="3090125" y="1163319"/>
            <a:ext cx="386080" cy="370841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E38522BF-85EA-078E-8E3B-B2112F5536E7}"/>
              </a:ext>
            </a:extLst>
          </p:cNvPr>
          <p:cNvSpPr/>
          <p:nvPr/>
        </p:nvSpPr>
        <p:spPr>
          <a:xfrm>
            <a:off x="3506686" y="3101339"/>
            <a:ext cx="386080" cy="314960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lus Sign 24">
            <a:extLst>
              <a:ext uri="{FF2B5EF4-FFF2-40B4-BE49-F238E27FC236}">
                <a16:creationId xmlns:a16="http://schemas.microsoft.com/office/drawing/2014/main" id="{326A0985-7BC5-5A8A-737A-9B204E7602B5}"/>
              </a:ext>
            </a:extLst>
          </p:cNvPr>
          <p:cNvSpPr/>
          <p:nvPr/>
        </p:nvSpPr>
        <p:spPr>
          <a:xfrm>
            <a:off x="3913085" y="3073398"/>
            <a:ext cx="386080" cy="370841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lus Sign 25">
            <a:extLst>
              <a:ext uri="{FF2B5EF4-FFF2-40B4-BE49-F238E27FC236}">
                <a16:creationId xmlns:a16="http://schemas.microsoft.com/office/drawing/2014/main" id="{2E306502-CD3E-94EA-5991-61587374BAF4}"/>
              </a:ext>
            </a:extLst>
          </p:cNvPr>
          <p:cNvSpPr/>
          <p:nvPr/>
        </p:nvSpPr>
        <p:spPr>
          <a:xfrm>
            <a:off x="3071290" y="3073398"/>
            <a:ext cx="386080" cy="370841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inus Sign 26">
            <a:extLst>
              <a:ext uri="{FF2B5EF4-FFF2-40B4-BE49-F238E27FC236}">
                <a16:creationId xmlns:a16="http://schemas.microsoft.com/office/drawing/2014/main" id="{B15930DC-FF2D-8D1C-2E18-E95CB1D6EFE4}"/>
              </a:ext>
            </a:extLst>
          </p:cNvPr>
          <p:cNvSpPr/>
          <p:nvPr/>
        </p:nvSpPr>
        <p:spPr>
          <a:xfrm>
            <a:off x="2704045" y="3101338"/>
            <a:ext cx="386080" cy="314960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inus Sign 27">
            <a:extLst>
              <a:ext uri="{FF2B5EF4-FFF2-40B4-BE49-F238E27FC236}">
                <a16:creationId xmlns:a16="http://schemas.microsoft.com/office/drawing/2014/main" id="{B03D3545-211C-CA10-5C39-85290246D15B}"/>
              </a:ext>
            </a:extLst>
          </p:cNvPr>
          <p:cNvSpPr/>
          <p:nvPr/>
        </p:nvSpPr>
        <p:spPr>
          <a:xfrm>
            <a:off x="5501640" y="3543300"/>
            <a:ext cx="386080" cy="314960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lus Sign 28">
            <a:extLst>
              <a:ext uri="{FF2B5EF4-FFF2-40B4-BE49-F238E27FC236}">
                <a16:creationId xmlns:a16="http://schemas.microsoft.com/office/drawing/2014/main" id="{7621FF66-01E8-77B2-CFEC-54D77553AB2C}"/>
              </a:ext>
            </a:extLst>
          </p:cNvPr>
          <p:cNvSpPr/>
          <p:nvPr/>
        </p:nvSpPr>
        <p:spPr>
          <a:xfrm>
            <a:off x="5908039" y="3515359"/>
            <a:ext cx="386080" cy="370841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inus Sign 30">
            <a:extLst>
              <a:ext uri="{FF2B5EF4-FFF2-40B4-BE49-F238E27FC236}">
                <a16:creationId xmlns:a16="http://schemas.microsoft.com/office/drawing/2014/main" id="{FC9B0C3E-2920-8AAE-662B-33E1D1A9D972}"/>
              </a:ext>
            </a:extLst>
          </p:cNvPr>
          <p:cNvSpPr/>
          <p:nvPr/>
        </p:nvSpPr>
        <p:spPr>
          <a:xfrm>
            <a:off x="4698999" y="3543299"/>
            <a:ext cx="386080" cy="314960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inus Sign 31">
            <a:extLst>
              <a:ext uri="{FF2B5EF4-FFF2-40B4-BE49-F238E27FC236}">
                <a16:creationId xmlns:a16="http://schemas.microsoft.com/office/drawing/2014/main" id="{828DC22D-CE68-5FC8-AA8C-DD0A4DE7692B}"/>
              </a:ext>
            </a:extLst>
          </p:cNvPr>
          <p:cNvSpPr/>
          <p:nvPr/>
        </p:nvSpPr>
        <p:spPr>
          <a:xfrm>
            <a:off x="5126347" y="3543299"/>
            <a:ext cx="386080" cy="314960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Plus Sign 33">
            <a:extLst>
              <a:ext uri="{FF2B5EF4-FFF2-40B4-BE49-F238E27FC236}">
                <a16:creationId xmlns:a16="http://schemas.microsoft.com/office/drawing/2014/main" id="{756B1CF5-431E-D4EB-10C8-9E7BFFEA0150}"/>
              </a:ext>
            </a:extLst>
          </p:cNvPr>
          <p:cNvSpPr/>
          <p:nvPr/>
        </p:nvSpPr>
        <p:spPr>
          <a:xfrm>
            <a:off x="7833361" y="4792979"/>
            <a:ext cx="386080" cy="370841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Minus Sign 34">
            <a:extLst>
              <a:ext uri="{FF2B5EF4-FFF2-40B4-BE49-F238E27FC236}">
                <a16:creationId xmlns:a16="http://schemas.microsoft.com/office/drawing/2014/main" id="{3037F7E9-6600-C760-C478-47FAD2D392E9}"/>
              </a:ext>
            </a:extLst>
          </p:cNvPr>
          <p:cNvSpPr/>
          <p:nvPr/>
        </p:nvSpPr>
        <p:spPr>
          <a:xfrm>
            <a:off x="6624321" y="4820919"/>
            <a:ext cx="386080" cy="314960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Minus Sign 35">
            <a:extLst>
              <a:ext uri="{FF2B5EF4-FFF2-40B4-BE49-F238E27FC236}">
                <a16:creationId xmlns:a16="http://schemas.microsoft.com/office/drawing/2014/main" id="{B403FAF8-E54B-5521-F9A4-93FA1F8BE9BC}"/>
              </a:ext>
            </a:extLst>
          </p:cNvPr>
          <p:cNvSpPr/>
          <p:nvPr/>
        </p:nvSpPr>
        <p:spPr>
          <a:xfrm>
            <a:off x="7051669" y="4820919"/>
            <a:ext cx="386080" cy="314960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Plus Sign 36">
            <a:extLst>
              <a:ext uri="{FF2B5EF4-FFF2-40B4-BE49-F238E27FC236}">
                <a16:creationId xmlns:a16="http://schemas.microsoft.com/office/drawing/2014/main" id="{CD2BA4B5-7C53-40CB-2D3A-6A42CD80A790}"/>
              </a:ext>
            </a:extLst>
          </p:cNvPr>
          <p:cNvSpPr/>
          <p:nvPr/>
        </p:nvSpPr>
        <p:spPr>
          <a:xfrm>
            <a:off x="7447281" y="4792979"/>
            <a:ext cx="386080" cy="370841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lus Sign 37">
            <a:extLst>
              <a:ext uri="{FF2B5EF4-FFF2-40B4-BE49-F238E27FC236}">
                <a16:creationId xmlns:a16="http://schemas.microsoft.com/office/drawing/2014/main" id="{B6098A7D-6F8F-E2CC-2029-DDBBD51EAE67}"/>
              </a:ext>
            </a:extLst>
          </p:cNvPr>
          <p:cNvSpPr/>
          <p:nvPr/>
        </p:nvSpPr>
        <p:spPr>
          <a:xfrm>
            <a:off x="4336835" y="1212213"/>
            <a:ext cx="386080" cy="370841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Minus Sign 38">
            <a:extLst>
              <a:ext uri="{FF2B5EF4-FFF2-40B4-BE49-F238E27FC236}">
                <a16:creationId xmlns:a16="http://schemas.microsoft.com/office/drawing/2014/main" id="{E1ED0D2F-DE3C-8CDF-C63A-9276BEE5F501}"/>
              </a:ext>
            </a:extLst>
          </p:cNvPr>
          <p:cNvSpPr/>
          <p:nvPr/>
        </p:nvSpPr>
        <p:spPr>
          <a:xfrm>
            <a:off x="5136193" y="1238884"/>
            <a:ext cx="386080" cy="314960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Plus Sign 39">
            <a:extLst>
              <a:ext uri="{FF2B5EF4-FFF2-40B4-BE49-F238E27FC236}">
                <a16:creationId xmlns:a16="http://schemas.microsoft.com/office/drawing/2014/main" id="{A634BE85-7330-7AAE-CEC4-4B8174D3834D}"/>
              </a:ext>
            </a:extLst>
          </p:cNvPr>
          <p:cNvSpPr/>
          <p:nvPr/>
        </p:nvSpPr>
        <p:spPr>
          <a:xfrm>
            <a:off x="5542592" y="1210943"/>
            <a:ext cx="386080" cy="370841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Minus Sign 41">
            <a:extLst>
              <a:ext uri="{FF2B5EF4-FFF2-40B4-BE49-F238E27FC236}">
                <a16:creationId xmlns:a16="http://schemas.microsoft.com/office/drawing/2014/main" id="{80F7E9F3-7AA3-226A-FA4C-CF9F759C6466}"/>
              </a:ext>
            </a:extLst>
          </p:cNvPr>
          <p:cNvSpPr/>
          <p:nvPr/>
        </p:nvSpPr>
        <p:spPr>
          <a:xfrm>
            <a:off x="4720374" y="1241424"/>
            <a:ext cx="386080" cy="314960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4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3D294D-CCFC-31D9-A09C-25F5BB82C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640" y="518160"/>
            <a:ext cx="7650480" cy="59944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D2DC01D7-BA24-964C-9140-D2FDAAC69109}"/>
              </a:ext>
            </a:extLst>
          </p:cNvPr>
          <p:cNvSpPr/>
          <p:nvPr/>
        </p:nvSpPr>
        <p:spPr>
          <a:xfrm>
            <a:off x="7503159" y="3693159"/>
            <a:ext cx="1038437" cy="93472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BC9D38E-FED4-F195-B605-EB807980200D}"/>
              </a:ext>
            </a:extLst>
          </p:cNvPr>
          <p:cNvCxnSpPr>
            <a:cxnSpLocks/>
          </p:cNvCxnSpPr>
          <p:nvPr/>
        </p:nvCxnSpPr>
        <p:spPr>
          <a:xfrm>
            <a:off x="1910080" y="1727199"/>
            <a:ext cx="455554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9DF24A-F8DF-A053-FB6F-0D10D0FF65D8}"/>
              </a:ext>
            </a:extLst>
          </p:cNvPr>
          <p:cNvCxnSpPr>
            <a:cxnSpLocks/>
          </p:cNvCxnSpPr>
          <p:nvPr/>
        </p:nvCxnSpPr>
        <p:spPr>
          <a:xfrm flipV="1">
            <a:off x="2397760" y="1236345"/>
            <a:ext cx="3520985" cy="37056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94A85B1-6349-B212-7C74-FC05AA16C55C}"/>
              </a:ext>
            </a:extLst>
          </p:cNvPr>
          <p:cNvCxnSpPr>
            <a:cxnSpLocks/>
          </p:cNvCxnSpPr>
          <p:nvPr/>
        </p:nvCxnSpPr>
        <p:spPr>
          <a:xfrm flipH="1">
            <a:off x="4547499" y="243839"/>
            <a:ext cx="14341" cy="60401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4231C8F-59A4-EF7A-8516-F79CDDD7C30F}"/>
              </a:ext>
            </a:extLst>
          </p:cNvPr>
          <p:cNvCxnSpPr>
            <a:cxnSpLocks/>
          </p:cNvCxnSpPr>
          <p:nvPr/>
        </p:nvCxnSpPr>
        <p:spPr>
          <a:xfrm>
            <a:off x="7366365" y="2844800"/>
            <a:ext cx="1598362" cy="34048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Plus Sign 34">
            <a:extLst>
              <a:ext uri="{FF2B5EF4-FFF2-40B4-BE49-F238E27FC236}">
                <a16:creationId xmlns:a16="http://schemas.microsoft.com/office/drawing/2014/main" id="{B5462D9C-D160-FDD4-7488-1457AADD015F}"/>
              </a:ext>
            </a:extLst>
          </p:cNvPr>
          <p:cNvSpPr/>
          <p:nvPr/>
        </p:nvSpPr>
        <p:spPr>
          <a:xfrm>
            <a:off x="2839400" y="1198483"/>
            <a:ext cx="386080" cy="370841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inus Sign 36">
            <a:extLst>
              <a:ext uri="{FF2B5EF4-FFF2-40B4-BE49-F238E27FC236}">
                <a16:creationId xmlns:a16="http://schemas.microsoft.com/office/drawing/2014/main" id="{594FEC6C-32F5-5438-6121-69FE8FDCA0F1}"/>
              </a:ext>
            </a:extLst>
          </p:cNvPr>
          <p:cNvSpPr/>
          <p:nvPr/>
        </p:nvSpPr>
        <p:spPr>
          <a:xfrm>
            <a:off x="3638758" y="1225154"/>
            <a:ext cx="386080" cy="314960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lus Sign 37">
            <a:extLst>
              <a:ext uri="{FF2B5EF4-FFF2-40B4-BE49-F238E27FC236}">
                <a16:creationId xmlns:a16="http://schemas.microsoft.com/office/drawing/2014/main" id="{B2C193B4-2BEF-C0FD-A91D-6FF642E4333B}"/>
              </a:ext>
            </a:extLst>
          </p:cNvPr>
          <p:cNvSpPr/>
          <p:nvPr/>
        </p:nvSpPr>
        <p:spPr>
          <a:xfrm>
            <a:off x="4045157" y="1197213"/>
            <a:ext cx="386080" cy="370841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Plus Sign 53">
            <a:extLst>
              <a:ext uri="{FF2B5EF4-FFF2-40B4-BE49-F238E27FC236}">
                <a16:creationId xmlns:a16="http://schemas.microsoft.com/office/drawing/2014/main" id="{D71024DC-DAA3-8D3D-B9DE-5A2DF2105711}"/>
              </a:ext>
            </a:extLst>
          </p:cNvPr>
          <p:cNvSpPr/>
          <p:nvPr/>
        </p:nvSpPr>
        <p:spPr>
          <a:xfrm>
            <a:off x="3215940" y="1197213"/>
            <a:ext cx="386080" cy="370841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Minus Sign 55">
            <a:extLst>
              <a:ext uri="{FF2B5EF4-FFF2-40B4-BE49-F238E27FC236}">
                <a16:creationId xmlns:a16="http://schemas.microsoft.com/office/drawing/2014/main" id="{735A2C41-B6BA-9DC7-AFF6-675CEEA2244E}"/>
              </a:ext>
            </a:extLst>
          </p:cNvPr>
          <p:cNvSpPr/>
          <p:nvPr/>
        </p:nvSpPr>
        <p:spPr>
          <a:xfrm>
            <a:off x="3634516" y="2443003"/>
            <a:ext cx="386080" cy="314960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Plus Sign 56">
            <a:extLst>
              <a:ext uri="{FF2B5EF4-FFF2-40B4-BE49-F238E27FC236}">
                <a16:creationId xmlns:a16="http://schemas.microsoft.com/office/drawing/2014/main" id="{F9850181-AC1C-4D82-1811-92E0D246CCF7}"/>
              </a:ext>
            </a:extLst>
          </p:cNvPr>
          <p:cNvSpPr/>
          <p:nvPr/>
        </p:nvSpPr>
        <p:spPr>
          <a:xfrm>
            <a:off x="4040915" y="2415062"/>
            <a:ext cx="386080" cy="370841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Plus Sign 57">
            <a:extLst>
              <a:ext uri="{FF2B5EF4-FFF2-40B4-BE49-F238E27FC236}">
                <a16:creationId xmlns:a16="http://schemas.microsoft.com/office/drawing/2014/main" id="{35F9BB36-7199-CBB7-3DEF-0174D2865037}"/>
              </a:ext>
            </a:extLst>
          </p:cNvPr>
          <p:cNvSpPr/>
          <p:nvPr/>
        </p:nvSpPr>
        <p:spPr>
          <a:xfrm>
            <a:off x="3211698" y="2415062"/>
            <a:ext cx="386080" cy="370841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Minus Sign 58">
            <a:extLst>
              <a:ext uri="{FF2B5EF4-FFF2-40B4-BE49-F238E27FC236}">
                <a16:creationId xmlns:a16="http://schemas.microsoft.com/office/drawing/2014/main" id="{A9A17B14-4F31-800B-E1B5-031910571B5A}"/>
              </a:ext>
            </a:extLst>
          </p:cNvPr>
          <p:cNvSpPr/>
          <p:nvPr/>
        </p:nvSpPr>
        <p:spPr>
          <a:xfrm>
            <a:off x="2849436" y="2443002"/>
            <a:ext cx="386080" cy="314960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Plus Sign 60">
            <a:extLst>
              <a:ext uri="{FF2B5EF4-FFF2-40B4-BE49-F238E27FC236}">
                <a16:creationId xmlns:a16="http://schemas.microsoft.com/office/drawing/2014/main" id="{CCFE6F56-A3F6-AB83-9190-F825B7149972}"/>
              </a:ext>
            </a:extLst>
          </p:cNvPr>
          <p:cNvSpPr/>
          <p:nvPr/>
        </p:nvSpPr>
        <p:spPr>
          <a:xfrm>
            <a:off x="4180811" y="4192907"/>
            <a:ext cx="386080" cy="370841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Minus Sign 62">
            <a:extLst>
              <a:ext uri="{FF2B5EF4-FFF2-40B4-BE49-F238E27FC236}">
                <a16:creationId xmlns:a16="http://schemas.microsoft.com/office/drawing/2014/main" id="{E92F6117-FD2D-B65C-6B58-5F2694F52C80}"/>
              </a:ext>
            </a:extLst>
          </p:cNvPr>
          <p:cNvSpPr/>
          <p:nvPr/>
        </p:nvSpPr>
        <p:spPr>
          <a:xfrm>
            <a:off x="3111305" y="4220847"/>
            <a:ext cx="386080" cy="314960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Minus Sign 64">
            <a:extLst>
              <a:ext uri="{FF2B5EF4-FFF2-40B4-BE49-F238E27FC236}">
                <a16:creationId xmlns:a16="http://schemas.microsoft.com/office/drawing/2014/main" id="{C3724BA2-1FFA-9CE3-B183-BB42BC354FCD}"/>
              </a:ext>
            </a:extLst>
          </p:cNvPr>
          <p:cNvSpPr/>
          <p:nvPr/>
        </p:nvSpPr>
        <p:spPr>
          <a:xfrm>
            <a:off x="5520208" y="3850443"/>
            <a:ext cx="386080" cy="314960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Plus Sign 65">
            <a:extLst>
              <a:ext uri="{FF2B5EF4-FFF2-40B4-BE49-F238E27FC236}">
                <a16:creationId xmlns:a16="http://schemas.microsoft.com/office/drawing/2014/main" id="{A005C68F-56B2-D18E-ABFE-C034462C690E}"/>
              </a:ext>
            </a:extLst>
          </p:cNvPr>
          <p:cNvSpPr/>
          <p:nvPr/>
        </p:nvSpPr>
        <p:spPr>
          <a:xfrm>
            <a:off x="6259903" y="3822066"/>
            <a:ext cx="386080" cy="370841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Minus Sign 66">
            <a:extLst>
              <a:ext uri="{FF2B5EF4-FFF2-40B4-BE49-F238E27FC236}">
                <a16:creationId xmlns:a16="http://schemas.microsoft.com/office/drawing/2014/main" id="{D967C3E0-06E0-6F2B-44BE-F41623E0997B}"/>
              </a:ext>
            </a:extLst>
          </p:cNvPr>
          <p:cNvSpPr/>
          <p:nvPr/>
        </p:nvSpPr>
        <p:spPr>
          <a:xfrm>
            <a:off x="5129273" y="3850006"/>
            <a:ext cx="386080" cy="314960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Plus Sign 68">
            <a:extLst>
              <a:ext uri="{FF2B5EF4-FFF2-40B4-BE49-F238E27FC236}">
                <a16:creationId xmlns:a16="http://schemas.microsoft.com/office/drawing/2014/main" id="{B2A0C9BC-4B27-0E33-823F-E0F8182A5F1B}"/>
              </a:ext>
            </a:extLst>
          </p:cNvPr>
          <p:cNvSpPr/>
          <p:nvPr/>
        </p:nvSpPr>
        <p:spPr>
          <a:xfrm>
            <a:off x="5877265" y="3822066"/>
            <a:ext cx="386080" cy="370841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Minus Sign 101">
            <a:extLst>
              <a:ext uri="{FF2B5EF4-FFF2-40B4-BE49-F238E27FC236}">
                <a16:creationId xmlns:a16="http://schemas.microsoft.com/office/drawing/2014/main" id="{5ABD9951-585A-9FC2-74F6-C06A7180103E}"/>
              </a:ext>
            </a:extLst>
          </p:cNvPr>
          <p:cNvSpPr/>
          <p:nvPr/>
        </p:nvSpPr>
        <p:spPr>
          <a:xfrm>
            <a:off x="4922642" y="1844674"/>
            <a:ext cx="386080" cy="314960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Plus Sign 102">
            <a:extLst>
              <a:ext uri="{FF2B5EF4-FFF2-40B4-BE49-F238E27FC236}">
                <a16:creationId xmlns:a16="http://schemas.microsoft.com/office/drawing/2014/main" id="{55AB5EA6-1109-797C-0574-BC9916BE6B45}"/>
              </a:ext>
            </a:extLst>
          </p:cNvPr>
          <p:cNvSpPr/>
          <p:nvPr/>
        </p:nvSpPr>
        <p:spPr>
          <a:xfrm>
            <a:off x="5329041" y="1816733"/>
            <a:ext cx="386080" cy="370841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Minus Sign 105">
            <a:extLst>
              <a:ext uri="{FF2B5EF4-FFF2-40B4-BE49-F238E27FC236}">
                <a16:creationId xmlns:a16="http://schemas.microsoft.com/office/drawing/2014/main" id="{97A3828E-D0BD-AA33-3741-5EDB4B22A97B}"/>
              </a:ext>
            </a:extLst>
          </p:cNvPr>
          <p:cNvSpPr/>
          <p:nvPr/>
        </p:nvSpPr>
        <p:spPr>
          <a:xfrm>
            <a:off x="4577261" y="1844674"/>
            <a:ext cx="386080" cy="314960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Minus Sign 106">
            <a:extLst>
              <a:ext uri="{FF2B5EF4-FFF2-40B4-BE49-F238E27FC236}">
                <a16:creationId xmlns:a16="http://schemas.microsoft.com/office/drawing/2014/main" id="{BE2874BD-790C-FDB5-E28F-6FBB2A85530E}"/>
              </a:ext>
            </a:extLst>
          </p:cNvPr>
          <p:cNvSpPr/>
          <p:nvPr/>
        </p:nvSpPr>
        <p:spPr>
          <a:xfrm>
            <a:off x="4193661" y="1848328"/>
            <a:ext cx="386080" cy="314960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lus Sign 15">
            <a:extLst>
              <a:ext uri="{FF2B5EF4-FFF2-40B4-BE49-F238E27FC236}">
                <a16:creationId xmlns:a16="http://schemas.microsoft.com/office/drawing/2014/main" id="{04CF35DB-7081-B105-F601-1376517B4528}"/>
              </a:ext>
            </a:extLst>
          </p:cNvPr>
          <p:cNvSpPr/>
          <p:nvPr/>
        </p:nvSpPr>
        <p:spPr>
          <a:xfrm>
            <a:off x="4385039" y="1277420"/>
            <a:ext cx="386080" cy="370841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inus Sign 16">
            <a:extLst>
              <a:ext uri="{FF2B5EF4-FFF2-40B4-BE49-F238E27FC236}">
                <a16:creationId xmlns:a16="http://schemas.microsoft.com/office/drawing/2014/main" id="{770DFDB3-FE7B-63CE-67BE-3DDF0D1AF15A}"/>
              </a:ext>
            </a:extLst>
          </p:cNvPr>
          <p:cNvSpPr/>
          <p:nvPr/>
        </p:nvSpPr>
        <p:spPr>
          <a:xfrm>
            <a:off x="5184397" y="1304091"/>
            <a:ext cx="386080" cy="314960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Sign 17">
            <a:extLst>
              <a:ext uri="{FF2B5EF4-FFF2-40B4-BE49-F238E27FC236}">
                <a16:creationId xmlns:a16="http://schemas.microsoft.com/office/drawing/2014/main" id="{3357C7E4-AFAB-045C-FF31-056DC5426C53}"/>
              </a:ext>
            </a:extLst>
          </p:cNvPr>
          <p:cNvSpPr/>
          <p:nvPr/>
        </p:nvSpPr>
        <p:spPr>
          <a:xfrm>
            <a:off x="5590796" y="1276150"/>
            <a:ext cx="386080" cy="370841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inus Sign 19">
            <a:extLst>
              <a:ext uri="{FF2B5EF4-FFF2-40B4-BE49-F238E27FC236}">
                <a16:creationId xmlns:a16="http://schemas.microsoft.com/office/drawing/2014/main" id="{03E340A8-A95B-E125-FEC0-6AF8DCCD3DCB}"/>
              </a:ext>
            </a:extLst>
          </p:cNvPr>
          <p:cNvSpPr/>
          <p:nvPr/>
        </p:nvSpPr>
        <p:spPr>
          <a:xfrm>
            <a:off x="4788158" y="1304091"/>
            <a:ext cx="386080" cy="314960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lus Sign 1">
            <a:extLst>
              <a:ext uri="{FF2B5EF4-FFF2-40B4-BE49-F238E27FC236}">
                <a16:creationId xmlns:a16="http://schemas.microsoft.com/office/drawing/2014/main" id="{AFB117E3-2C00-908F-4DB5-9F34D8BB0534}"/>
              </a:ext>
            </a:extLst>
          </p:cNvPr>
          <p:cNvSpPr/>
          <p:nvPr/>
        </p:nvSpPr>
        <p:spPr>
          <a:xfrm>
            <a:off x="3472219" y="4182944"/>
            <a:ext cx="386080" cy="370841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lus Sign 6">
            <a:extLst>
              <a:ext uri="{FF2B5EF4-FFF2-40B4-BE49-F238E27FC236}">
                <a16:creationId xmlns:a16="http://schemas.microsoft.com/office/drawing/2014/main" id="{58665CB4-CA77-D9FF-49F1-DDBE81FC8E0E}"/>
              </a:ext>
            </a:extLst>
          </p:cNvPr>
          <p:cNvSpPr/>
          <p:nvPr/>
        </p:nvSpPr>
        <p:spPr>
          <a:xfrm>
            <a:off x="3825671" y="4182945"/>
            <a:ext cx="386080" cy="370841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591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3D294D-CCFC-31D9-A09C-25F5BB82C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600" y="274321"/>
            <a:ext cx="7650480" cy="5994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804E9D4-3D11-84F8-C649-F3554F49DA97}"/>
              </a:ext>
            </a:extLst>
          </p:cNvPr>
          <p:cNvSpPr/>
          <p:nvPr/>
        </p:nvSpPr>
        <p:spPr>
          <a:xfrm rot="20292837">
            <a:off x="8011933" y="4991029"/>
            <a:ext cx="1551369" cy="8860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608280F-7B76-3381-02A6-C5C18691483F}"/>
              </a:ext>
            </a:extLst>
          </p:cNvPr>
          <p:cNvCxnSpPr>
            <a:cxnSpLocks/>
          </p:cNvCxnSpPr>
          <p:nvPr/>
        </p:nvCxnSpPr>
        <p:spPr>
          <a:xfrm>
            <a:off x="2377440" y="1513840"/>
            <a:ext cx="43535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21A7EF0-5CF3-0F1C-A2CF-699A6CA4CE02}"/>
              </a:ext>
            </a:extLst>
          </p:cNvPr>
          <p:cNvCxnSpPr>
            <a:cxnSpLocks/>
          </p:cNvCxnSpPr>
          <p:nvPr/>
        </p:nvCxnSpPr>
        <p:spPr>
          <a:xfrm>
            <a:off x="4622800" y="609600"/>
            <a:ext cx="0" cy="56591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D4E2167-B68A-1E9C-B039-46317E6B2669}"/>
              </a:ext>
            </a:extLst>
          </p:cNvPr>
          <p:cNvCxnSpPr>
            <a:cxnSpLocks/>
          </p:cNvCxnSpPr>
          <p:nvPr/>
        </p:nvCxnSpPr>
        <p:spPr>
          <a:xfrm flipV="1">
            <a:off x="3088640" y="955040"/>
            <a:ext cx="2946400" cy="2794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5461B9-3E5B-5025-A0BD-0370CE7547BE}"/>
              </a:ext>
            </a:extLst>
          </p:cNvPr>
          <p:cNvCxnSpPr>
            <a:cxnSpLocks/>
          </p:cNvCxnSpPr>
          <p:nvPr/>
        </p:nvCxnSpPr>
        <p:spPr>
          <a:xfrm flipV="1">
            <a:off x="6035040" y="3362960"/>
            <a:ext cx="2560320" cy="25806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99ECF87-6177-F779-8309-BEB7CF320A3E}"/>
              </a:ext>
            </a:extLst>
          </p:cNvPr>
          <p:cNvSpPr txBox="1"/>
          <p:nvPr/>
        </p:nvSpPr>
        <p:spPr>
          <a:xfrm rot="19040516">
            <a:off x="4472868" y="1640799"/>
            <a:ext cx="99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Region 1</a:t>
            </a:r>
            <a:endParaRPr lang="en-US" dirty="0"/>
          </a:p>
        </p:txBody>
      </p:sp>
      <p:sp>
        <p:nvSpPr>
          <p:cNvPr id="26" name="Minus Sign 25">
            <a:extLst>
              <a:ext uri="{FF2B5EF4-FFF2-40B4-BE49-F238E27FC236}">
                <a16:creationId xmlns:a16="http://schemas.microsoft.com/office/drawing/2014/main" id="{D44898EE-C699-98EA-E8C0-08A6CFBA5D10}"/>
              </a:ext>
            </a:extLst>
          </p:cNvPr>
          <p:cNvSpPr/>
          <p:nvPr/>
        </p:nvSpPr>
        <p:spPr>
          <a:xfrm>
            <a:off x="4539191" y="1604434"/>
            <a:ext cx="386080" cy="314960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inus Sign 27">
            <a:extLst>
              <a:ext uri="{FF2B5EF4-FFF2-40B4-BE49-F238E27FC236}">
                <a16:creationId xmlns:a16="http://schemas.microsoft.com/office/drawing/2014/main" id="{79DA6905-916E-6522-8153-2881260F5871}"/>
              </a:ext>
            </a:extLst>
          </p:cNvPr>
          <p:cNvSpPr/>
          <p:nvPr/>
        </p:nvSpPr>
        <p:spPr>
          <a:xfrm>
            <a:off x="4163272" y="1604434"/>
            <a:ext cx="386080" cy="314960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inus Sign 28">
            <a:extLst>
              <a:ext uri="{FF2B5EF4-FFF2-40B4-BE49-F238E27FC236}">
                <a16:creationId xmlns:a16="http://schemas.microsoft.com/office/drawing/2014/main" id="{67F56B63-D7FE-1E57-91BE-6DE9E0A1541D}"/>
              </a:ext>
            </a:extLst>
          </p:cNvPr>
          <p:cNvSpPr/>
          <p:nvPr/>
        </p:nvSpPr>
        <p:spPr>
          <a:xfrm>
            <a:off x="5301190" y="1604434"/>
            <a:ext cx="386080" cy="314960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inus Sign 30">
            <a:extLst>
              <a:ext uri="{FF2B5EF4-FFF2-40B4-BE49-F238E27FC236}">
                <a16:creationId xmlns:a16="http://schemas.microsoft.com/office/drawing/2014/main" id="{0F0F5242-5909-AC6E-6400-F02DF77075EB}"/>
              </a:ext>
            </a:extLst>
          </p:cNvPr>
          <p:cNvSpPr/>
          <p:nvPr/>
        </p:nvSpPr>
        <p:spPr>
          <a:xfrm>
            <a:off x="4929716" y="1594274"/>
            <a:ext cx="386080" cy="314960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324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Abhyudit Manhas</dc:creator>
  <cp:lastModifiedBy>Abhyudit Manhas</cp:lastModifiedBy>
  <cp:revision>8</cp:revision>
  <dcterms:created xsi:type="dcterms:W3CDTF">2023-02-14T04:10:07Z</dcterms:created>
  <dcterms:modified xsi:type="dcterms:W3CDTF">2023-02-15T19:43:07Z</dcterms:modified>
</cp:coreProperties>
</file>