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ags/tag24.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44"/>
  </p:notesMasterIdLst>
  <p:handoutMasterIdLst>
    <p:handoutMasterId r:id="rId45"/>
  </p:handoutMasterIdLst>
  <p:sldIdLst>
    <p:sldId id="256" r:id="rId5"/>
    <p:sldId id="264" r:id="rId6"/>
    <p:sldId id="296" r:id="rId7"/>
    <p:sldId id="298" r:id="rId8"/>
    <p:sldId id="301" r:id="rId9"/>
    <p:sldId id="299" r:id="rId10"/>
    <p:sldId id="302" r:id="rId11"/>
    <p:sldId id="306" r:id="rId12"/>
    <p:sldId id="303" r:id="rId13"/>
    <p:sldId id="300" r:id="rId14"/>
    <p:sldId id="304" r:id="rId15"/>
    <p:sldId id="305" r:id="rId16"/>
    <p:sldId id="265" r:id="rId17"/>
    <p:sldId id="295" r:id="rId18"/>
    <p:sldId id="297" r:id="rId19"/>
    <p:sldId id="266" r:id="rId20"/>
    <p:sldId id="267" r:id="rId21"/>
    <p:sldId id="290" r:id="rId22"/>
    <p:sldId id="277" r:id="rId23"/>
    <p:sldId id="276" r:id="rId24"/>
    <p:sldId id="279" r:id="rId25"/>
    <p:sldId id="280" r:id="rId26"/>
    <p:sldId id="281" r:id="rId27"/>
    <p:sldId id="282" r:id="rId28"/>
    <p:sldId id="283" r:id="rId29"/>
    <p:sldId id="284" r:id="rId30"/>
    <p:sldId id="285" r:id="rId31"/>
    <p:sldId id="286" r:id="rId32"/>
    <p:sldId id="268" r:id="rId33"/>
    <p:sldId id="269" r:id="rId34"/>
    <p:sldId id="270" r:id="rId35"/>
    <p:sldId id="271" r:id="rId36"/>
    <p:sldId id="294" r:id="rId37"/>
    <p:sldId id="278" r:id="rId38"/>
    <p:sldId id="288" r:id="rId39"/>
    <p:sldId id="293" r:id="rId40"/>
    <p:sldId id="289" r:id="rId41"/>
    <p:sldId id="273" r:id="rId42"/>
    <p:sldId id="274" r:id="rId43"/>
  </p:sldIdLst>
  <p:sldSz cx="12192000" cy="6858000"/>
  <p:notesSz cx="6858000" cy="9144000"/>
  <p:custDataLst>
    <p:tags r:id="rId4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759" autoAdjust="0"/>
  </p:normalViewPr>
  <p:slideViewPr>
    <p:cSldViewPr>
      <p:cViewPr varScale="1">
        <p:scale>
          <a:sx n="94" d="100"/>
          <a:sy n="94" d="100"/>
        </p:scale>
        <p:origin x="774"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0.32000000000000034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46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0.36000000000000026</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0208"/>
        <c:axId val="522410600"/>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4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0.60000000000000053</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0208"/>
        <c:axId val="522410600"/>
      </c:lineChart>
      <c:catAx>
        <c:axId val="52241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522410600"/>
        <c:crosses val="autoZero"/>
        <c:auto val="1"/>
        <c:lblAlgn val="ctr"/>
        <c:lblOffset val="100"/>
        <c:noMultiLvlLbl val="0"/>
      </c:catAx>
      <c:valAx>
        <c:axId val="522410600"/>
        <c:scaling>
          <c:orientation val="minMax"/>
        </c:scaling>
        <c:delete val="1"/>
        <c:axPos val="l"/>
        <c:numFmt formatCode="0%" sourceLinked="1"/>
        <c:majorTickMark val="none"/>
        <c:minorTickMark val="none"/>
        <c:tickLblPos val="none"/>
        <c:crossAx val="52241020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63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1384"/>
        <c:axId val="522411776"/>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1384"/>
        <c:axId val="522411776"/>
      </c:lineChart>
      <c:catAx>
        <c:axId val="522411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522411776"/>
        <c:crosses val="autoZero"/>
        <c:auto val="1"/>
        <c:lblAlgn val="ctr"/>
        <c:lblOffset val="100"/>
        <c:noMultiLvlLbl val="0"/>
      </c:catAx>
      <c:valAx>
        <c:axId val="522411776"/>
        <c:scaling>
          <c:orientation val="minMax"/>
        </c:scaling>
        <c:delete val="1"/>
        <c:axPos val="l"/>
        <c:numFmt formatCode="0%" sourceLinked="1"/>
        <c:majorTickMark val="none"/>
        <c:minorTickMark val="none"/>
        <c:tickLblPos val="none"/>
        <c:crossAx val="5224113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725089168758"/>
          <c:y val="3.7303947329069463E-2"/>
          <c:w val="0.55255001722945052"/>
          <c:h val="0.75445698056456301"/>
        </c:manualLayout>
      </c:layout>
      <c:doughnut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4C36-4FD4-BEC6-AC0745608DC2}"/>
              </c:ext>
            </c:extLst>
          </c:dPt>
          <c:dPt>
            <c:idx val="1"/>
            <c:bubble3D val="0"/>
            <c:spPr>
              <a:solidFill>
                <a:srgbClr val="00D1D1"/>
              </a:solidFill>
              <a:ln w="19050">
                <a:noFill/>
              </a:ln>
              <a:effectLst/>
            </c:spPr>
            <c:extLst>
              <c:ext xmlns:c16="http://schemas.microsoft.com/office/drawing/2014/chart" uri="{C3380CC4-5D6E-409C-BE32-E72D297353CC}">
                <c16:uniqueId val="{00000004-4C36-4FD4-BEC6-AC0745608DC2}"/>
              </c:ext>
            </c:extLst>
          </c:dPt>
          <c:dPt>
            <c:idx val="2"/>
            <c:bubble3D val="0"/>
            <c:spPr>
              <a:solidFill>
                <a:srgbClr val="FF6326"/>
              </a:solidFill>
              <a:ln w="19050">
                <a:noFill/>
              </a:ln>
              <a:effectLst/>
            </c:spPr>
            <c:extLst>
              <c:ext xmlns:c16="http://schemas.microsoft.com/office/drawing/2014/chart" uri="{C3380CC4-5D6E-409C-BE32-E72D297353CC}">
                <c16:uniqueId val="{00000003-4C36-4FD4-BEC6-AC0745608DC2}"/>
              </c:ext>
            </c:extLst>
          </c:dPt>
          <c:dPt>
            <c:idx val="3"/>
            <c:bubble3D val="0"/>
            <c:spPr>
              <a:solidFill>
                <a:srgbClr val="00C27A"/>
              </a:solidFill>
              <a:ln w="19050">
                <a:noFill/>
              </a:ln>
              <a:effectLst/>
            </c:spPr>
            <c:extLst>
              <c:ext xmlns:c16="http://schemas.microsoft.com/office/drawing/2014/chart" uri="{C3380CC4-5D6E-409C-BE32-E72D297353CC}">
                <c16:uniqueId val="{00000002-4C36-4FD4-BEC6-AC0745608D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4C36-4FD4-BEC6-AC0745608DC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42891911876699"/>
          <c:y val="3.7319762510602233E-2"/>
          <c:w val="0.54478865758310224"/>
          <c:h val="0.74417476441399055"/>
        </c:manualLayout>
      </c:layout>
      <c:pie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F84F-482A-AD01-0014661C825B}"/>
              </c:ext>
            </c:extLst>
          </c:dPt>
          <c:dPt>
            <c:idx val="1"/>
            <c:bubble3D val="0"/>
            <c:explosion val="10"/>
            <c:spPr>
              <a:solidFill>
                <a:srgbClr val="00D1D1"/>
              </a:solidFill>
              <a:ln w="19050">
                <a:noFill/>
              </a:ln>
              <a:effectLst/>
            </c:spPr>
            <c:extLst>
              <c:ext xmlns:c16="http://schemas.microsoft.com/office/drawing/2014/chart" uri="{C3380CC4-5D6E-409C-BE32-E72D297353CC}">
                <c16:uniqueId val="{00000003-F84F-482A-AD01-0014661C825B}"/>
              </c:ext>
            </c:extLst>
          </c:dPt>
          <c:dPt>
            <c:idx val="2"/>
            <c:bubble3D val="0"/>
            <c:spPr>
              <a:solidFill>
                <a:srgbClr val="FF6326"/>
              </a:solidFill>
              <a:ln w="19050">
                <a:noFill/>
              </a:ln>
              <a:effectLst/>
            </c:spPr>
            <c:extLst>
              <c:ext xmlns:c16="http://schemas.microsoft.com/office/drawing/2014/chart" uri="{C3380CC4-5D6E-409C-BE32-E72D297353CC}">
                <c16:uniqueId val="{00000002-F84F-482A-AD01-0014661C825B}"/>
              </c:ext>
            </c:extLst>
          </c:dPt>
          <c:dPt>
            <c:idx val="3"/>
            <c:bubble3D val="0"/>
            <c:spPr>
              <a:solidFill>
                <a:srgbClr val="00C37B"/>
              </a:solidFill>
              <a:ln w="19050">
                <a:noFill/>
              </a:ln>
              <a:effectLst/>
            </c:spPr>
            <c:extLst>
              <c:ext xmlns:c16="http://schemas.microsoft.com/office/drawing/2014/chart" uri="{C3380CC4-5D6E-409C-BE32-E72D297353CC}">
                <c16:uniqueId val="{00000007-312B-4E70-8A72-7DDE6AB0068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F84F-482A-AD01-0014661C825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20/03/2019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20/03/2019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33</a:t>
            </a:fld>
            <a:endParaRPr lang="pt-BR"/>
          </a:p>
        </p:txBody>
      </p:sp>
    </p:spTree>
    <p:extLst>
      <p:ext uri="{BB962C8B-B14F-4D97-AF65-F5344CB8AC3E}">
        <p14:creationId xmlns:p14="http://schemas.microsoft.com/office/powerpoint/2010/main" val="361955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4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6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8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9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2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4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0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1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9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0"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3777766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2.xml"/><Relationship Id="rId7" Type="http://schemas.openxmlformats.org/officeDocument/2006/relationships/tags" Target="../tags/tag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6.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6.xml"/><Relationship Id="rId7" Type="http://schemas.openxmlformats.org/officeDocument/2006/relationships/tags" Target="../tags/tag1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11.vml"/><Relationship Id="rId5"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tags" Target="../tags/tag17.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0"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 id="214748388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20"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7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9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azure.com/capgeminiia/IA%20Shared%20Components/_versionControl?path=%24%2FIA%20Shared%20Components%2FNU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chart" Target="../charts/chart4.xml"/><Relationship Id="rId2" Type="http://schemas.openxmlformats.org/officeDocument/2006/relationships/tags" Target="../tags/tag23.xml"/><Relationship Id="rId1" Type="http://schemas.openxmlformats.org/officeDocument/2006/relationships/vmlDrawing" Target="../drawings/vmlDrawing19.v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slideLayout" Target="../slideLayouts/slideLayout6.xml"/><Relationship Id="rId7" Type="http://schemas.openxmlformats.org/officeDocument/2006/relationships/chart" Target="../charts/chart6.xml"/><Relationship Id="rId2" Type="http://schemas.openxmlformats.org/officeDocument/2006/relationships/tags" Target="../tags/tag24.xml"/><Relationship Id="rId1" Type="http://schemas.openxmlformats.org/officeDocument/2006/relationships/vmlDrawing" Target="../drawings/vmlDrawing20.v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18.bin"/><Relationship Id="rId9" Type="http://schemas.openxmlformats.org/officeDocument/2006/relationships/chart" Target="../charts/char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5.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Nordic </a:t>
            </a:r>
            <a:r>
              <a:rPr lang="en-US" dirty="0" err="1"/>
              <a:t>UiPath</a:t>
            </a:r>
            <a:r>
              <a:rPr lang="en-US" dirty="0"/>
              <a:t> Framework</a:t>
            </a:r>
            <a:endParaRPr lang="en-GB" dirty="0"/>
          </a:p>
        </p:txBody>
      </p:sp>
      <p:sp>
        <p:nvSpPr>
          <p:cNvPr id="3" name="Subtitle 2"/>
          <p:cNvSpPr>
            <a:spLocks noGrp="1"/>
          </p:cNvSpPr>
          <p:nvPr>
            <p:ph type="subTitle" idx="1"/>
          </p:nvPr>
        </p:nvSpPr>
        <p:spPr/>
        <p:txBody>
          <a:bodyPr/>
          <a:lstStyle/>
          <a:p>
            <a:r>
              <a:rPr lang="en-US" dirty="0"/>
              <a:t>Espoo, Tomasz Pawlicki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Internal queues</a:t>
            </a:r>
          </a:p>
        </p:txBody>
      </p:sp>
    </p:spTree>
    <p:extLst>
      <p:ext uri="{BB962C8B-B14F-4D97-AF65-F5344CB8AC3E}">
        <p14:creationId xmlns:p14="http://schemas.microsoft.com/office/powerpoint/2010/main" val="8252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Internal reporting</a:t>
            </a:r>
          </a:p>
        </p:txBody>
      </p:sp>
    </p:spTree>
    <p:extLst>
      <p:ext uri="{BB962C8B-B14F-4D97-AF65-F5344CB8AC3E}">
        <p14:creationId xmlns:p14="http://schemas.microsoft.com/office/powerpoint/2010/main" val="295076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Exception handling</a:t>
            </a:r>
          </a:p>
        </p:txBody>
      </p:sp>
    </p:spTree>
    <p:extLst>
      <p:ext uri="{BB962C8B-B14F-4D97-AF65-F5344CB8AC3E}">
        <p14:creationId xmlns:p14="http://schemas.microsoft.com/office/powerpoint/2010/main" val="8733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a:t>
            </a:r>
            <a:endParaRPr lang="en-GB" dirty="0"/>
          </a:p>
        </p:txBody>
      </p:sp>
      <p:sp>
        <p:nvSpPr>
          <p:cNvPr id="5" name="Text Placeholder 4"/>
          <p:cNvSpPr>
            <a:spLocks noGrp="1"/>
          </p:cNvSpPr>
          <p:nvPr>
            <p:ph type="body" sz="quarter" idx="10"/>
          </p:nvPr>
        </p:nvSpPr>
        <p:spPr/>
        <p:txBody>
          <a:bodyPr/>
          <a:lstStyle/>
          <a:p>
            <a:pPr lvl="1">
              <a:buNone/>
            </a:pPr>
            <a:r>
              <a:rPr lang="en-US" dirty="0"/>
              <a:t>Framework can work with </a:t>
            </a:r>
            <a:r>
              <a:rPr lang="en-US" dirty="0" err="1"/>
              <a:t>UiPath</a:t>
            </a:r>
            <a:r>
              <a:rPr lang="en-US" dirty="0"/>
              <a:t> Orchestrator or Excel as a configuration source. It is recommended to work with Excel all the time (even when Orchestrator is used) and running the Update workflow when changes are done to Assets, Queues and other available configuration.</a:t>
            </a:r>
          </a:p>
          <a:p>
            <a:pPr lvl="1">
              <a:buNone/>
            </a:pPr>
            <a:endParaRPr lang="en-US" dirty="0"/>
          </a:p>
          <a:p>
            <a:pPr lvl="1"/>
            <a:r>
              <a:rPr lang="en-US" dirty="0"/>
              <a:t>Default configuration excel file location: </a:t>
            </a:r>
            <a:r>
              <a:rPr lang="en-US" i="1" dirty="0"/>
              <a:t>&lt;</a:t>
            </a:r>
            <a:r>
              <a:rPr lang="en-US" i="1" dirty="0" err="1"/>
              <a:t>MainProjectFolder</a:t>
            </a:r>
            <a:r>
              <a:rPr lang="en-US" i="1" dirty="0"/>
              <a:t>&gt;\Framework\Configuration\Config.xlsx</a:t>
            </a:r>
          </a:p>
          <a:p>
            <a:pPr marL="88900" lvl="1" indent="0">
              <a:buNone/>
            </a:pPr>
            <a:r>
              <a:rPr lang="en-US" sz="1600" i="1" dirty="0"/>
              <a:t>(for more details about configuration excel open Config.xlsx file)</a:t>
            </a:r>
          </a:p>
          <a:p>
            <a:pPr marL="88900" lvl="1" indent="0">
              <a:buNone/>
            </a:pPr>
            <a:endParaRPr lang="en-US" dirty="0"/>
          </a:p>
          <a:p>
            <a:pPr marL="88900" lvl="1" indent="0">
              <a:buNone/>
            </a:pPr>
            <a:endParaRPr lang="en-US" dirty="0"/>
          </a:p>
          <a:p>
            <a:pPr lvl="1"/>
            <a:r>
              <a:rPr lang="en-US" dirty="0">
                <a:solidFill>
                  <a:schemeClr val="accent4"/>
                </a:solidFill>
              </a:rPr>
              <a:t>If framework has not been initialized , running the Main workflow will fail(by default)</a:t>
            </a:r>
          </a:p>
          <a:p>
            <a:pPr marL="88900" lvl="1" indent="0">
              <a:buNone/>
            </a:pPr>
            <a:endParaRPr lang="en-US" dirty="0"/>
          </a:p>
          <a:p>
            <a:pPr marL="88900" lvl="1" indent="0">
              <a:buNone/>
            </a:pPr>
            <a:endParaRPr lang="en-US" dirty="0"/>
          </a:p>
          <a:p>
            <a:pPr marL="88900" lvl="1" indent="0">
              <a:buNone/>
            </a:pPr>
            <a:endParaRPr lang="en-US" dirty="0"/>
          </a:p>
          <a:p>
            <a:pPr marL="88900" lvl="1" indent="0">
              <a:buNone/>
            </a:pPr>
            <a:endParaRPr lang="en-US" dirty="0"/>
          </a:p>
          <a:p>
            <a:pPr marL="88900" lvl="1" indent="0">
              <a:buNone/>
            </a:pPr>
            <a:endParaRPr lang="en-US" dirty="0"/>
          </a:p>
        </p:txBody>
      </p:sp>
      <p:sp>
        <p:nvSpPr>
          <p:cNvPr id="6" name="Text Placeholder 5"/>
          <p:cNvSpPr>
            <a:spLocks noGrp="1"/>
          </p:cNvSpPr>
          <p:nvPr>
            <p:ph type="body" sz="quarter" idx="11"/>
          </p:nvPr>
        </p:nvSpPr>
        <p:spPr/>
        <p:txBody>
          <a:bodyPr/>
          <a:lstStyle/>
          <a:p>
            <a:r>
              <a:rPr lang="en-GB" dirty="0"/>
              <a:t>Initial setup and config file</a:t>
            </a:r>
          </a:p>
        </p:txBody>
      </p:sp>
      <p:grpSp>
        <p:nvGrpSpPr>
          <p:cNvPr id="8" name="Group 7">
            <a:extLst>
              <a:ext uri="{FF2B5EF4-FFF2-40B4-BE49-F238E27FC236}">
                <a16:creationId xmlns:a16="http://schemas.microsoft.com/office/drawing/2014/main" id="{8D841A96-2414-41B3-94B5-AC2E7357FAA3}"/>
              </a:ext>
            </a:extLst>
          </p:cNvPr>
          <p:cNvGrpSpPr/>
          <p:nvPr/>
        </p:nvGrpSpPr>
        <p:grpSpPr>
          <a:xfrm>
            <a:off x="7680176" y="2708920"/>
            <a:ext cx="1656184" cy="1440160"/>
            <a:chOff x="2927648" y="4246810"/>
            <a:chExt cx="1656184" cy="1440160"/>
          </a:xfrm>
        </p:grpSpPr>
        <p:graphicFrame>
          <p:nvGraphicFramePr>
            <p:cNvPr id="3" name="Object 2">
              <a:extLst>
                <a:ext uri="{FF2B5EF4-FFF2-40B4-BE49-F238E27FC236}">
                  <a16:creationId xmlns:a16="http://schemas.microsoft.com/office/drawing/2014/main" id="{41E145DC-A7BE-4260-BFB2-21D97C6CEA5D}"/>
                </a:ext>
              </a:extLst>
            </p:cNvPr>
            <p:cNvGraphicFramePr>
              <a:graphicFrameLocks noChangeAspect="1"/>
            </p:cNvGraphicFramePr>
            <p:nvPr>
              <p:extLst>
                <p:ext uri="{D42A27DB-BD31-4B8C-83A1-F6EECF244321}">
                  <p14:modId xmlns:p14="http://schemas.microsoft.com/office/powerpoint/2010/main" val="2088324968"/>
                </p:ext>
              </p:extLst>
            </p:nvPr>
          </p:nvGraphicFramePr>
          <p:xfrm>
            <a:off x="3298540" y="4915445"/>
            <a:ext cx="914400" cy="771525"/>
          </p:xfrm>
          <a:graphic>
            <a:graphicData uri="http://schemas.openxmlformats.org/presentationml/2006/ole">
              <mc:AlternateContent xmlns:mc="http://schemas.openxmlformats.org/markup-compatibility/2006">
                <mc:Choice xmlns:v="urn:schemas-microsoft-com:vml" Requires="v">
                  <p:oleObj spid="_x0000_s68632" name="Worksheet" showAsIcon="1" r:id="rId3" imgW="914400" imgH="771480" progId="Excel.Sheet.12">
                    <p:embed/>
                  </p:oleObj>
                </mc:Choice>
                <mc:Fallback>
                  <p:oleObj name="Worksheet" showAsIcon="1" r:id="rId3" imgW="914400" imgH="771480" progId="Excel.Sheet.12">
                    <p:embed/>
                    <p:pic>
                      <p:nvPicPr>
                        <p:cNvPr id="3" name="Object 2">
                          <a:extLst>
                            <a:ext uri="{FF2B5EF4-FFF2-40B4-BE49-F238E27FC236}">
                              <a16:creationId xmlns:a16="http://schemas.microsoft.com/office/drawing/2014/main" id="{41E145DC-A7BE-4260-BFB2-21D97C6CEA5D}"/>
                            </a:ext>
                          </a:extLst>
                        </p:cNvPr>
                        <p:cNvPicPr/>
                        <p:nvPr/>
                      </p:nvPicPr>
                      <p:blipFill>
                        <a:blip r:embed="rId4"/>
                        <a:stretch>
                          <a:fillRect/>
                        </a:stretch>
                      </p:blipFill>
                      <p:spPr>
                        <a:xfrm>
                          <a:off x="3298540" y="4915445"/>
                          <a:ext cx="914400" cy="7715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288027C6-4251-4D8E-9BAA-EEF188B4F328}"/>
                </a:ext>
              </a:extLst>
            </p:cNvPr>
            <p:cNvSpPr txBox="1"/>
            <p:nvPr/>
          </p:nvSpPr>
          <p:spPr>
            <a:xfrm>
              <a:off x="2927648" y="4246810"/>
              <a:ext cx="1656184" cy="584775"/>
            </a:xfrm>
            <a:prstGeom prst="rect">
              <a:avLst/>
            </a:prstGeom>
            <a:noFill/>
          </p:spPr>
          <p:txBody>
            <a:bodyPr wrap="square" rtlCol="0">
              <a:spAutoFit/>
            </a:bodyPr>
            <a:lstStyle/>
            <a:p>
              <a:pPr algn="ctr"/>
              <a:r>
                <a:rPr lang="fi-FI" sz="1600" i="1" dirty="0"/>
                <a:t>Config.xlsx</a:t>
              </a:r>
            </a:p>
            <a:p>
              <a:pPr algn="ctr"/>
              <a:r>
                <a:rPr lang="fi-FI" sz="1600" i="1" dirty="0" err="1"/>
                <a:t>example</a:t>
              </a:r>
              <a:endParaRPr lang="en-GB" sz="1600" i="1" dirty="0"/>
            </a:p>
          </p:txBody>
        </p:sp>
      </p:grpSp>
    </p:spTree>
    <p:extLst>
      <p:ext uri="{BB962C8B-B14F-4D97-AF65-F5344CB8AC3E}">
        <p14:creationId xmlns:p14="http://schemas.microsoft.com/office/powerpoint/2010/main" val="246075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4D4938-ECC0-4594-BE2A-80346C86E309}"/>
              </a:ext>
            </a:extLst>
          </p:cNvPr>
          <p:cNvPicPr>
            <a:picLocks noChangeAspect="1"/>
          </p:cNvPicPr>
          <p:nvPr/>
        </p:nvPicPr>
        <p:blipFill>
          <a:blip r:embed="rId2"/>
          <a:stretch>
            <a:fillRect/>
          </a:stretch>
        </p:blipFill>
        <p:spPr>
          <a:xfrm>
            <a:off x="9192344" y="452437"/>
            <a:ext cx="2162175" cy="5953125"/>
          </a:xfrm>
          <a:prstGeom prst="rect">
            <a:avLst/>
          </a:prstGeom>
        </p:spPr>
      </p:pic>
      <p:sp>
        <p:nvSpPr>
          <p:cNvPr id="4" name="Title 3"/>
          <p:cNvSpPr>
            <a:spLocks noGrp="1"/>
          </p:cNvSpPr>
          <p:nvPr>
            <p:ph type="title"/>
          </p:nvPr>
        </p:nvSpPr>
        <p:spPr/>
        <p:txBody>
          <a:bodyPr/>
          <a:lstStyle/>
          <a:p>
            <a:r>
              <a:rPr lang="en-US" dirty="0"/>
              <a:t>Main</a:t>
            </a:r>
            <a:endParaRPr lang="en-GB" dirty="0"/>
          </a:p>
        </p:txBody>
      </p:sp>
      <p:sp>
        <p:nvSpPr>
          <p:cNvPr id="5" name="Text Placeholder 4"/>
          <p:cNvSpPr>
            <a:spLocks noGrp="1"/>
          </p:cNvSpPr>
          <p:nvPr>
            <p:ph type="body" sz="quarter" idx="10"/>
          </p:nvPr>
        </p:nvSpPr>
        <p:spPr>
          <a:xfrm>
            <a:off x="227348" y="1104901"/>
            <a:ext cx="8892988" cy="5176652"/>
          </a:xfrm>
        </p:spPr>
        <p:txBody>
          <a:bodyPr/>
          <a:lstStyle/>
          <a:p>
            <a:pPr lvl="1">
              <a:buNone/>
            </a:pPr>
            <a:r>
              <a:rPr lang="en-US" dirty="0"/>
              <a:t>Main is separated into phases:</a:t>
            </a:r>
          </a:p>
          <a:p>
            <a:pPr lvl="1"/>
            <a:r>
              <a:rPr lang="en-US" b="1" dirty="0"/>
              <a:t>Initialize</a:t>
            </a:r>
            <a:r>
              <a:rPr lang="en-US" dirty="0"/>
              <a:t> – here are the solution specific variables are initialized</a:t>
            </a:r>
          </a:p>
          <a:p>
            <a:pPr lvl="1"/>
            <a:r>
              <a:rPr lang="en-US" b="1" dirty="0"/>
              <a:t>Pre-process</a:t>
            </a:r>
            <a:r>
              <a:rPr lang="en-US" dirty="0"/>
              <a:t> – all validations, assets fetching</a:t>
            </a:r>
          </a:p>
          <a:p>
            <a:pPr lvl="2"/>
            <a:r>
              <a:rPr lang="en-US" dirty="0"/>
              <a:t>Get solution configuration – one that has been initialized and is stored in Resources\Framework\</a:t>
            </a:r>
            <a:r>
              <a:rPr lang="en-US" dirty="0" err="1"/>
              <a:t>solution.configuration.json</a:t>
            </a:r>
            <a:r>
              <a:rPr lang="en-US" dirty="0"/>
              <a:t> file</a:t>
            </a:r>
          </a:p>
          <a:p>
            <a:pPr lvl="2"/>
            <a:r>
              <a:rPr lang="en-US" dirty="0"/>
              <a:t>Request assets (global and solution specific) – from </a:t>
            </a:r>
            <a:r>
              <a:rPr lang="en-US" dirty="0" err="1"/>
              <a:t>UiPath</a:t>
            </a:r>
            <a:r>
              <a:rPr lang="en-US" dirty="0"/>
              <a:t> Orchestrator or excel configuration file</a:t>
            </a:r>
          </a:p>
          <a:p>
            <a:pPr lvl="2"/>
            <a:r>
              <a:rPr lang="en-US" dirty="0"/>
              <a:t>Get the </a:t>
            </a:r>
            <a:r>
              <a:rPr lang="en-US" dirty="0" err="1"/>
              <a:t>IsProduction</a:t>
            </a:r>
            <a:r>
              <a:rPr lang="en-US" dirty="0"/>
              <a:t> flag</a:t>
            </a:r>
          </a:p>
          <a:p>
            <a:pPr lvl="1"/>
            <a:r>
              <a:rPr lang="en-US" b="1" dirty="0"/>
              <a:t>Process</a:t>
            </a:r>
            <a:r>
              <a:rPr lang="en-US" dirty="0"/>
              <a:t> – inside a try catch activity, here all process specific magic happens</a:t>
            </a:r>
          </a:p>
          <a:p>
            <a:endParaRPr lang="en-GB" dirty="0"/>
          </a:p>
        </p:txBody>
      </p:sp>
      <p:sp>
        <p:nvSpPr>
          <p:cNvPr id="6" name="Text Placeholder 4">
            <a:extLst>
              <a:ext uri="{FF2B5EF4-FFF2-40B4-BE49-F238E27FC236}">
                <a16:creationId xmlns:a16="http://schemas.microsoft.com/office/drawing/2014/main" id="{5AA75AFA-D7DC-4A5B-B5DE-AE345F3D6C66}"/>
              </a:ext>
            </a:extLst>
          </p:cNvPr>
          <p:cNvSpPr txBox="1">
            <a:spLocks/>
          </p:cNvSpPr>
          <p:nvPr/>
        </p:nvSpPr>
        <p:spPr>
          <a:xfrm>
            <a:off x="227350" y="3428999"/>
            <a:ext cx="3537827" cy="2852553"/>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Through this component you can easily add new application controllers with required actions and dedicated exception handler.</a:t>
            </a:r>
          </a:p>
          <a:p>
            <a:r>
              <a:rPr lang="en-US" dirty="0"/>
              <a:t>Controller added through this already has a default implementation that might work as is for </a:t>
            </a:r>
            <a:r>
              <a:rPr lang="en-US" i="1" dirty="0"/>
              <a:t>Open</a:t>
            </a:r>
            <a:r>
              <a:rPr lang="en-US" dirty="0"/>
              <a:t>, </a:t>
            </a:r>
            <a:r>
              <a:rPr lang="en-US" i="1" dirty="0"/>
              <a:t>Close</a:t>
            </a:r>
            <a:r>
              <a:rPr lang="en-US" dirty="0"/>
              <a:t>, </a:t>
            </a:r>
            <a:r>
              <a:rPr lang="en-US" i="1" dirty="0"/>
              <a:t>Kill</a:t>
            </a:r>
            <a:r>
              <a:rPr lang="en-US" dirty="0"/>
              <a:t>, </a:t>
            </a:r>
            <a:r>
              <a:rPr lang="en-US" i="1" dirty="0"/>
              <a:t>Restart</a:t>
            </a:r>
            <a:r>
              <a:rPr lang="en-US" dirty="0"/>
              <a:t> actions</a:t>
            </a:r>
          </a:p>
        </p:txBody>
      </p:sp>
      <p:sp>
        <p:nvSpPr>
          <p:cNvPr id="7" name="Text Placeholder 5">
            <a:extLst>
              <a:ext uri="{FF2B5EF4-FFF2-40B4-BE49-F238E27FC236}">
                <a16:creationId xmlns:a16="http://schemas.microsoft.com/office/drawing/2014/main" id="{8F6474E6-234B-49B2-93E1-B77578EDF1D3}"/>
              </a:ext>
            </a:extLst>
          </p:cNvPr>
          <p:cNvSpPr txBox="1">
            <a:spLocks/>
          </p:cNvSpPr>
          <p:nvPr/>
        </p:nvSpPr>
        <p:spPr>
          <a:xfrm>
            <a:off x="227350" y="2603668"/>
            <a:ext cx="3537827" cy="7439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800" b="1" dirty="0">
                <a:solidFill>
                  <a:srgbClr val="12ABDB"/>
                </a:solidFill>
              </a:rPr>
              <a:t>Applications</a:t>
            </a:r>
          </a:p>
        </p:txBody>
      </p:sp>
      <p:cxnSp>
        <p:nvCxnSpPr>
          <p:cNvPr id="9" name="Straight Connector 8">
            <a:extLst>
              <a:ext uri="{FF2B5EF4-FFF2-40B4-BE49-F238E27FC236}">
                <a16:creationId xmlns:a16="http://schemas.microsoft.com/office/drawing/2014/main" id="{C3ED6009-1C76-4D84-A69D-6C6F7333309E}"/>
              </a:ext>
            </a:extLst>
          </p:cNvPr>
          <p:cNvCxnSpPr>
            <a:cxnSpLocks/>
          </p:cNvCxnSpPr>
          <p:nvPr/>
        </p:nvCxnSpPr>
        <p:spPr>
          <a:xfrm>
            <a:off x="4008787" y="2636912"/>
            <a:ext cx="0" cy="3644641"/>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20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GB" dirty="0"/>
              <a:t>Subtitle</a:t>
            </a:r>
          </a:p>
        </p:txBody>
      </p:sp>
    </p:spTree>
    <p:extLst>
      <p:ext uri="{BB962C8B-B14F-4D97-AF65-F5344CB8AC3E}">
        <p14:creationId xmlns:p14="http://schemas.microsoft.com/office/powerpoint/2010/main" val="418201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3"/>
          </p:nvPr>
        </p:nvSpPr>
        <p:spPr/>
        <p:txBody>
          <a:bodyPr/>
          <a:lstStyle/>
          <a:p>
            <a:r>
              <a:rPr lang="en-GB" dirty="0"/>
              <a:t>Header</a:t>
            </a:r>
          </a:p>
        </p:txBody>
      </p:sp>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5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Where I can find it ?</a:t>
            </a:r>
            <a:endParaRPr lang="en-GB" dirty="0"/>
          </a:p>
        </p:txBody>
      </p:sp>
      <p:sp>
        <p:nvSpPr>
          <p:cNvPr id="5" name="Text Placeholder 4"/>
          <p:cNvSpPr>
            <a:spLocks noGrp="1"/>
          </p:cNvSpPr>
          <p:nvPr>
            <p:ph type="body" sz="quarter" idx="10"/>
          </p:nvPr>
        </p:nvSpPr>
        <p:spPr/>
        <p:txBody>
          <a:bodyPr/>
          <a:lstStyle/>
          <a:p>
            <a:pPr lvl="1"/>
            <a:r>
              <a:rPr lang="en-US" dirty="0"/>
              <a:t>Framework can be acquired through Azure DevOps, just follow this </a:t>
            </a:r>
            <a:r>
              <a:rPr lang="en-US" dirty="0">
                <a:hlinkClick r:id="rId2"/>
              </a:rPr>
              <a:t>link</a:t>
            </a:r>
            <a:r>
              <a:rPr lang="en-US" dirty="0"/>
              <a:t>,</a:t>
            </a:r>
          </a:p>
          <a:p>
            <a:pPr lvl="1"/>
            <a:endParaRPr lang="en-US" dirty="0"/>
          </a:p>
          <a:p>
            <a:endParaRPr lang="en-GB" dirty="0"/>
          </a:p>
        </p:txBody>
      </p:sp>
      <p:pic>
        <p:nvPicPr>
          <p:cNvPr id="2" name="Picture 1">
            <a:extLst>
              <a:ext uri="{FF2B5EF4-FFF2-40B4-BE49-F238E27FC236}">
                <a16:creationId xmlns:a16="http://schemas.microsoft.com/office/drawing/2014/main" id="{CF3E7A26-D282-4B5E-97F2-0BDDCA3E2B31}"/>
              </a:ext>
            </a:extLst>
          </p:cNvPr>
          <p:cNvPicPr>
            <a:picLocks noChangeAspect="1"/>
          </p:cNvPicPr>
          <p:nvPr/>
        </p:nvPicPr>
        <p:blipFill>
          <a:blip r:embed="rId3"/>
          <a:stretch>
            <a:fillRect/>
          </a:stretch>
        </p:blipFill>
        <p:spPr>
          <a:xfrm>
            <a:off x="452437" y="2511611"/>
            <a:ext cx="7875811" cy="323672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val="2607851620"/>
                    </a:ext>
                  </a:extLst>
                </a:gridCol>
                <a:gridCol w="1367397">
                  <a:extLst>
                    <a:ext uri="{9D8B030D-6E8A-4147-A177-3AD203B41FA5}">
                      <a16:colId xmlns:a16="http://schemas.microsoft.com/office/drawing/2014/main" val="1243403413"/>
                    </a:ext>
                  </a:extLst>
                </a:gridCol>
                <a:gridCol w="1367397">
                  <a:extLst>
                    <a:ext uri="{9D8B030D-6E8A-4147-A177-3AD203B41FA5}">
                      <a16:colId xmlns:a16="http://schemas.microsoft.com/office/drawing/2014/main" val="1389503925"/>
                    </a:ext>
                  </a:extLst>
                </a:gridCol>
                <a:gridCol w="1367397">
                  <a:extLst>
                    <a:ext uri="{9D8B030D-6E8A-4147-A177-3AD203B41FA5}">
                      <a16:colId xmlns:a16="http://schemas.microsoft.com/office/drawing/2014/main" val="3631262642"/>
                    </a:ext>
                  </a:extLst>
                </a:gridCol>
                <a:gridCol w="1367397">
                  <a:extLst>
                    <a:ext uri="{9D8B030D-6E8A-4147-A177-3AD203B41FA5}">
                      <a16:colId xmlns:a16="http://schemas.microsoft.com/office/drawing/2014/main" val="2121792064"/>
                    </a:ext>
                  </a:extLst>
                </a:gridCol>
                <a:gridCol w="1367397">
                  <a:extLst>
                    <a:ext uri="{9D8B030D-6E8A-4147-A177-3AD203B41FA5}">
                      <a16:colId xmlns:a16="http://schemas.microsoft.com/office/drawing/2014/main" val="2163038458"/>
                    </a:ext>
                  </a:extLst>
                </a:gridCol>
                <a:gridCol w="1367397">
                  <a:extLst>
                    <a:ext uri="{9D8B030D-6E8A-4147-A177-3AD203B41FA5}">
                      <a16:colId xmlns:a16="http://schemas.microsoft.com/office/drawing/2014/main" val="2134234959"/>
                    </a:ext>
                  </a:extLst>
                </a:gridCol>
                <a:gridCol w="1367397">
                  <a:extLst>
                    <a:ext uri="{9D8B030D-6E8A-4147-A177-3AD203B41FA5}">
                      <a16:colId xmlns:a16="http://schemas.microsoft.com/office/drawing/2014/main"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255004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420989"/>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04485"/>
            <a:ext cx="5341256" cy="1277067"/>
          </a:xfrm>
        </p:spPr>
        <p:txBody>
          <a:bodyPr/>
          <a:lstStyle/>
          <a:p>
            <a:r>
              <a:rPr lang="en-US" dirty="0"/>
              <a:t>Click to insert </a:t>
            </a:r>
            <a:r>
              <a:rPr lang="pt-PT" dirty="0"/>
              <a:t>text</a:t>
            </a:r>
          </a:p>
          <a:p>
            <a:endParaRPr lang="en-GB" dirty="0"/>
          </a:p>
        </p:txBody>
      </p:sp>
      <p:sp>
        <p:nvSpPr>
          <p:cNvPr id="7" name="Rectangle 6">
            <a:extLst>
              <a:ext uri="{FF2B5EF4-FFF2-40B4-BE49-F238E27FC236}">
                <a16:creationId xmlns:a16="http://schemas.microsoft.com/office/drawing/2014/main"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9"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227349" y="2274718"/>
          <a:ext cx="5341256" cy="2692698"/>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6474016" y="2274718"/>
          <a:ext cx="5341256" cy="26926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1473533253"/>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2774064308"/>
              </p:ext>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62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Oval 20">
            <a:extLst>
              <a:ext uri="{FF2B5EF4-FFF2-40B4-BE49-F238E27FC236}">
                <a16:creationId xmlns:a16="http://schemas.microsoft.com/office/drawing/2014/main" id="{83825B1A-06E4-4C1E-B67C-4D1E98B779D1}"/>
              </a:ext>
            </a:extLst>
          </p:cNvPr>
          <p:cNvSpPr/>
          <p:nvPr/>
        </p:nvSpPr>
        <p:spPr>
          <a:xfrm>
            <a:off x="703132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8" name="Oval 20">
            <a:extLst>
              <a:ext uri="{FF2B5EF4-FFF2-40B4-BE49-F238E27FC236}">
                <a16:creationId xmlns:a16="http://schemas.microsoft.com/office/drawing/2014/main" id="{758261D3-3B6E-4055-A5DA-9443A2ED77F2}"/>
              </a:ext>
            </a:extLst>
          </p:cNvPr>
          <p:cNvSpPr/>
          <p:nvPr/>
        </p:nvSpPr>
        <p:spPr>
          <a:xfrm>
            <a:off x="1371892" y="222774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sp>
        <p:nvSpPr>
          <p:cNvPr id="3" name="Text Placeholder 3">
            <a:extLst>
              <a:ext uri="{FF2B5EF4-FFF2-40B4-BE49-F238E27FC236}">
                <a16:creationId xmlns:a16="http://schemas.microsoft.com/office/drawing/2014/main" id="{D271D366-DAD6-443B-B28E-15C58219AEC2}"/>
              </a:ext>
            </a:extLst>
          </p:cNvPr>
          <p:cNvSpPr txBox="1">
            <a:spLocks/>
          </p:cNvSpPr>
          <p:nvPr/>
        </p:nvSpPr>
        <p:spPr>
          <a:xfrm>
            <a:off x="695325" y="1737305"/>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4" name="Chart Placeholder 13">
            <a:extLst>
              <a:ext uri="{FF2B5EF4-FFF2-40B4-BE49-F238E27FC236}">
                <a16:creationId xmlns:a16="http://schemas.microsoft.com/office/drawing/2014/main" id="{1B8EBEFD-D01C-4602-B12A-FD6804B55AB2}"/>
              </a:ext>
            </a:extLst>
          </p:cNvPr>
          <p:cNvGraphicFramePr>
            <a:graphicFrameLocks/>
          </p:cNvGraphicFramePr>
          <p:nvPr>
            <p:extLst>
              <p:ext uri="{D42A27DB-BD31-4B8C-83A1-F6EECF244321}">
                <p14:modId xmlns:p14="http://schemas.microsoft.com/office/powerpoint/2010/main" val="3587129420"/>
              </p:ext>
            </p:extLst>
          </p:nvPr>
        </p:nvGraphicFramePr>
        <p:xfrm>
          <a:off x="695325" y="2420938"/>
          <a:ext cx="5113338" cy="3744912"/>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 Placeholder 5">
            <a:extLst>
              <a:ext uri="{FF2B5EF4-FFF2-40B4-BE49-F238E27FC236}">
                <a16:creationId xmlns:a16="http://schemas.microsoft.com/office/drawing/2014/main" id="{24B98095-57B7-46B7-9CCA-A894F31CC343}"/>
              </a:ext>
            </a:extLst>
          </p:cNvPr>
          <p:cNvSpPr txBox="1">
            <a:spLocks/>
          </p:cNvSpPr>
          <p:nvPr/>
        </p:nvSpPr>
        <p:spPr>
          <a:xfrm>
            <a:off x="6355457" y="1765949"/>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6" name="Chart Placeholder 18">
            <a:extLst>
              <a:ext uri="{FF2B5EF4-FFF2-40B4-BE49-F238E27FC236}">
                <a16:creationId xmlns:a16="http://schemas.microsoft.com/office/drawing/2014/main" id="{EDF07F57-EB7C-4C5B-A845-FD24BA6647EB}"/>
              </a:ext>
            </a:extLst>
          </p:cNvPr>
          <p:cNvGraphicFramePr>
            <a:graphicFrameLocks/>
          </p:cNvGraphicFramePr>
          <p:nvPr>
            <p:extLst>
              <p:ext uri="{D42A27DB-BD31-4B8C-83A1-F6EECF244321}">
                <p14:modId xmlns:p14="http://schemas.microsoft.com/office/powerpoint/2010/main" val="4107495942"/>
              </p:ext>
            </p:extLst>
          </p:nvPr>
        </p:nvGraphicFramePr>
        <p:xfrm>
          <a:off x="6485230" y="2422525"/>
          <a:ext cx="5113337" cy="374332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64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 Placeholder 14">
            <a:extLst>
              <a:ext uri="{FF2B5EF4-FFF2-40B4-BE49-F238E27FC236}">
                <a16:creationId xmlns:a16="http://schemas.microsoft.com/office/drawing/2014/main"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 Placeholder 39">
            <a:extLst>
              <a:ext uri="{FF2B5EF4-FFF2-40B4-BE49-F238E27FC236}">
                <a16:creationId xmlns:a16="http://schemas.microsoft.com/office/drawing/2014/main"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 Placeholder 40">
            <a:extLst>
              <a:ext uri="{FF2B5EF4-FFF2-40B4-BE49-F238E27FC236}">
                <a16:creationId xmlns:a16="http://schemas.microsoft.com/office/drawing/2014/main"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 Placeholder 2">
            <a:extLst>
              <a:ext uri="{FF2B5EF4-FFF2-40B4-BE49-F238E27FC236}">
                <a16:creationId xmlns:a16="http://schemas.microsoft.com/office/drawing/2014/main"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21" name="Group 20"/>
          <p:cNvGrpSpPr/>
          <p:nvPr/>
        </p:nvGrpSpPr>
        <p:grpSpPr>
          <a:xfrm>
            <a:off x="1162807" y="1529120"/>
            <a:ext cx="9866387" cy="4499756"/>
            <a:chOff x="1167830" y="1529120"/>
            <a:chExt cx="9866387" cy="4499756"/>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50%</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35%</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578" name="think-cell Slide" r:id="rId4" imgW="270" imgH="270" progId="TCLayout.ActiveDocument.1">
                  <p:embed/>
                </p:oleObj>
              </mc:Choice>
              <mc:Fallback>
                <p:oleObj name="think-cell Slide" r:id="rId4" imgW="270" imgH="27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6" name="Text Placeholder 5"/>
          <p:cNvSpPr>
            <a:spLocks noGrp="1"/>
          </p:cNvSpPr>
          <p:nvPr>
            <p:ph type="body" sz="quarter" idx="14"/>
          </p:nvPr>
        </p:nvSpPr>
        <p:spPr/>
        <p:txBody>
          <a:bodyPr/>
          <a:lstStyle/>
          <a:p>
            <a:r>
              <a:rPr lang="en-GB" dirty="0"/>
              <a:t>Education</a:t>
            </a:r>
          </a:p>
        </p:txBody>
      </p:sp>
      <p:sp>
        <p:nvSpPr>
          <p:cNvPr id="5" name="Text Placeholder 4"/>
          <p:cNvSpPr>
            <a:spLocks noGrp="1"/>
          </p:cNvSpPr>
          <p:nvPr>
            <p:ph type="body" sz="quarter" idx="13"/>
          </p:nvPr>
        </p:nvSpPr>
        <p:spPr/>
        <p:txBody>
          <a:bodyPr/>
          <a:lstStyle/>
          <a:p>
            <a:r>
              <a:rPr lang="en-GB" dirty="0"/>
              <a:t>Name</a:t>
            </a:r>
          </a:p>
        </p:txBody>
      </p:sp>
      <p:sp>
        <p:nvSpPr>
          <p:cNvPr id="4" name="Text Placeholder 3"/>
          <p:cNvSpPr>
            <a:spLocks noGrp="1"/>
          </p:cNvSpPr>
          <p:nvPr>
            <p:ph type="body" sz="quarter" idx="10"/>
          </p:nvPr>
        </p:nvSpPr>
        <p:spPr/>
        <p:txBody>
          <a:bodyPr/>
          <a:lstStyle/>
          <a:p>
            <a:r>
              <a:rPr lang="en-GB" dirty="0"/>
              <a:t>Text </a:t>
            </a:r>
          </a:p>
        </p:txBody>
      </p:sp>
      <p:sp>
        <p:nvSpPr>
          <p:cNvPr id="7" name="Text Placeholder 6"/>
          <p:cNvSpPr>
            <a:spLocks noGrp="1"/>
          </p:cNvSpPr>
          <p:nvPr>
            <p:ph type="body" sz="quarter" idx="15"/>
          </p:nvPr>
        </p:nvSpPr>
        <p:spPr/>
        <p:txBody>
          <a:bodyPr/>
          <a:lstStyle/>
          <a:p>
            <a:r>
              <a:rPr lang="en-GB" dirty="0"/>
              <a:t>Text </a:t>
            </a:r>
          </a:p>
        </p:txBody>
      </p:sp>
      <p:sp>
        <p:nvSpPr>
          <p:cNvPr id="10" name="Text Placeholder 3">
            <a:extLst>
              <a:ext uri="{FF2B5EF4-FFF2-40B4-BE49-F238E27FC236}">
                <a16:creationId xmlns:a16="http://schemas.microsoft.com/office/drawing/2014/main"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1" name="Text Placeholder 8">
            <a:extLst>
              <a:ext uri="{FF2B5EF4-FFF2-40B4-BE49-F238E27FC236}">
                <a16:creationId xmlns:a16="http://schemas.microsoft.com/office/drawing/2014/main"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2" name="Rectangle 11">
            <a:extLst>
              <a:ext uri="{FF2B5EF4-FFF2-40B4-BE49-F238E27FC236}">
                <a16:creationId xmlns:a16="http://schemas.microsoft.com/office/drawing/2014/main"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4" name="Text Placeholder 8">
            <a:extLst>
              <a:ext uri="{FF2B5EF4-FFF2-40B4-BE49-F238E27FC236}">
                <a16:creationId xmlns:a16="http://schemas.microsoft.com/office/drawing/2014/main"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9" name="Rectangle 8">
            <a:extLst>
              <a:ext uri="{FF2B5EF4-FFF2-40B4-BE49-F238E27FC236}">
                <a16:creationId xmlns:a16="http://schemas.microsoft.com/office/drawing/2014/main"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7" name="Text Placeholder 8">
            <a:extLst>
              <a:ext uri="{FF2B5EF4-FFF2-40B4-BE49-F238E27FC236}">
                <a16:creationId xmlns:a16="http://schemas.microsoft.com/office/drawing/2014/main"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things first</a:t>
            </a:r>
            <a:endParaRPr lang="en-GB" dirty="0"/>
          </a:p>
        </p:txBody>
      </p:sp>
      <p:sp>
        <p:nvSpPr>
          <p:cNvPr id="5" name="Text Placeholder 4"/>
          <p:cNvSpPr>
            <a:spLocks noGrp="1"/>
          </p:cNvSpPr>
          <p:nvPr>
            <p:ph type="body" sz="quarter" idx="10"/>
          </p:nvPr>
        </p:nvSpPr>
        <p:spPr/>
        <p:txBody>
          <a:bodyPr>
            <a:normAutofit fontScale="92500" lnSpcReduction="20000"/>
          </a:bodyPr>
          <a:lstStyle/>
          <a:p>
            <a:pPr marL="88900" lvl="1" indent="0">
              <a:buNone/>
            </a:pPr>
            <a:r>
              <a:rPr lang="en-US" dirty="0"/>
              <a:t>Framework allows you to focus on developing process specific features and not to worry too much about flow design and general exception handling,</a:t>
            </a:r>
          </a:p>
          <a:p>
            <a:pPr lvl="1"/>
            <a:r>
              <a:rPr lang="en-US" dirty="0"/>
              <a:t>Framework follow strict development practice through it’s own components, available components (as of 19-03-2019):</a:t>
            </a:r>
          </a:p>
          <a:p>
            <a:pPr lvl="2"/>
            <a:r>
              <a:rPr lang="en-US" dirty="0"/>
              <a:t>Applications</a:t>
            </a:r>
          </a:p>
          <a:p>
            <a:pPr lvl="3"/>
            <a:r>
              <a:rPr lang="en-US" dirty="0"/>
              <a:t>Actions (Open, Close, Restart, Kill, Info, Login, Logout)</a:t>
            </a:r>
          </a:p>
          <a:p>
            <a:pPr lvl="3"/>
            <a:r>
              <a:rPr lang="en-US" dirty="0"/>
              <a:t>Exception handling</a:t>
            </a:r>
          </a:p>
          <a:p>
            <a:pPr lvl="2"/>
            <a:r>
              <a:rPr lang="en-US" dirty="0"/>
              <a:t>Global variables</a:t>
            </a:r>
          </a:p>
          <a:p>
            <a:pPr lvl="3"/>
            <a:r>
              <a:rPr lang="en-US" dirty="0"/>
              <a:t>Supports Orchestrator and non orchestrator solutions</a:t>
            </a:r>
          </a:p>
          <a:p>
            <a:pPr lvl="2"/>
            <a:r>
              <a:rPr lang="en-US" dirty="0"/>
              <a:t>Queues (not ready)</a:t>
            </a:r>
          </a:p>
          <a:p>
            <a:pPr lvl="2"/>
            <a:r>
              <a:rPr lang="en-US" dirty="0"/>
              <a:t>Reporting (not ready)</a:t>
            </a:r>
          </a:p>
          <a:p>
            <a:pPr lvl="1"/>
            <a:r>
              <a:rPr lang="en-US" dirty="0"/>
              <a:t>Each </a:t>
            </a:r>
            <a:r>
              <a:rPr lang="en-US" b="1" dirty="0">
                <a:solidFill>
                  <a:schemeClr val="accent4">
                    <a:lumMod val="60000"/>
                    <a:lumOff val="40000"/>
                  </a:schemeClr>
                </a:solidFill>
              </a:rPr>
              <a:t>framework component</a:t>
            </a:r>
            <a:r>
              <a:rPr lang="en-US" dirty="0"/>
              <a:t> can be added through special workflow file </a:t>
            </a:r>
            <a:r>
              <a:rPr lang="en-US" i="1" dirty="0"/>
              <a:t>&lt;</a:t>
            </a:r>
            <a:r>
              <a:rPr lang="en-US" i="1" dirty="0" err="1"/>
              <a:t>ComponentName</a:t>
            </a:r>
            <a:r>
              <a:rPr lang="en-US" i="1" dirty="0"/>
              <a:t>&gt;.Add</a:t>
            </a:r>
            <a:r>
              <a:rPr lang="en-US" dirty="0"/>
              <a:t> which will guide you to provide necessary information,</a:t>
            </a:r>
          </a:p>
          <a:p>
            <a:pPr lvl="1"/>
            <a:r>
              <a:rPr lang="en-US" dirty="0"/>
              <a:t>Framework comes with most common </a:t>
            </a:r>
            <a:r>
              <a:rPr lang="en-US" b="1" dirty="0">
                <a:solidFill>
                  <a:schemeClr val="accent2">
                    <a:lumMod val="60000"/>
                    <a:lumOff val="40000"/>
                  </a:schemeClr>
                </a:solidFill>
              </a:rPr>
              <a:t>project components</a:t>
            </a:r>
            <a:r>
              <a:rPr lang="en-US" dirty="0"/>
              <a:t>, examples:</a:t>
            </a:r>
          </a:p>
          <a:p>
            <a:pPr lvl="2"/>
            <a:r>
              <a:rPr lang="en-US" dirty="0"/>
              <a:t>Generic – Take screenshot, string encrypt/decrypt, kill process etc.</a:t>
            </a:r>
          </a:p>
          <a:p>
            <a:pPr lvl="2"/>
            <a:r>
              <a:rPr lang="en-US" dirty="0"/>
              <a:t>Validate – Path, string, email address</a:t>
            </a:r>
          </a:p>
          <a:p>
            <a:pPr lvl="1"/>
            <a:r>
              <a:rPr lang="en-US" dirty="0"/>
              <a:t>If framework is using Orchestrator, all assets, queues are automatically created/updated when initialize/update workflows are used</a:t>
            </a:r>
          </a:p>
          <a:p>
            <a:pPr lvl="1"/>
            <a:r>
              <a:rPr lang="en-US" dirty="0"/>
              <a:t>Framework is aligned with </a:t>
            </a:r>
            <a:r>
              <a:rPr lang="en-US" dirty="0" err="1"/>
              <a:t>AutoSDD</a:t>
            </a:r>
            <a:r>
              <a:rPr lang="en-US" dirty="0"/>
              <a:t> tool</a:t>
            </a:r>
          </a:p>
          <a:p>
            <a:pPr lvl="2"/>
            <a:r>
              <a:rPr lang="en-US" i="1" dirty="0"/>
              <a:t>&lt;</a:t>
            </a:r>
            <a:r>
              <a:rPr lang="en-US" i="1" dirty="0" err="1"/>
              <a:t>MainProjectFolder</a:t>
            </a:r>
            <a:r>
              <a:rPr lang="en-US" i="1" dirty="0"/>
              <a:t>&gt;\Framework</a:t>
            </a:r>
            <a:r>
              <a:rPr lang="en-US" dirty="0"/>
              <a:t> folder is not checked by this tool</a:t>
            </a:r>
          </a:p>
        </p:txBody>
      </p:sp>
      <p:sp>
        <p:nvSpPr>
          <p:cNvPr id="6" name="Text Placeholder 5"/>
          <p:cNvSpPr>
            <a:spLocks noGrp="1"/>
          </p:cNvSpPr>
          <p:nvPr>
            <p:ph type="body" sz="quarter" idx="11"/>
          </p:nvPr>
        </p:nvSpPr>
        <p:spPr/>
        <p:txBody>
          <a:bodyPr/>
          <a:lstStyle/>
          <a:p>
            <a:r>
              <a:rPr lang="en-GB" dirty="0"/>
              <a:t>Main features list</a:t>
            </a:r>
          </a:p>
        </p:txBody>
      </p:sp>
    </p:spTree>
    <p:extLst>
      <p:ext uri="{BB962C8B-B14F-4D97-AF65-F5344CB8AC3E}">
        <p14:creationId xmlns:p14="http://schemas.microsoft.com/office/powerpoint/2010/main" val="1202368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4" name="Picture Placeholder 3"/>
          <p:cNvSpPr>
            <a:spLocks noGrp="1"/>
          </p:cNvSpPr>
          <p:nvPr>
            <p:ph type="pic" sz="quarter" idx="10"/>
          </p:nvPr>
        </p:nvSpPr>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Colors</a:t>
            </a:r>
            <a:endParaRPr lang="en-GB" dirty="0"/>
          </a:p>
        </p:txBody>
      </p:sp>
      <p:sp>
        <p:nvSpPr>
          <p:cNvPr id="24" name="Rectangle 23"/>
          <p:cNvSpPr/>
          <p:nvPr/>
        </p:nvSpPr>
        <p:spPr>
          <a:xfrm>
            <a:off x="227013" y="1462467"/>
            <a:ext cx="1101730" cy="927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Capgemini Blue</a:t>
            </a:r>
          </a:p>
          <a:p>
            <a:pPr marL="171450">
              <a:spcAft>
                <a:spcPts val="300"/>
              </a:spcAft>
            </a:pPr>
            <a:r>
              <a:rPr lang="en-GB" sz="900" dirty="0"/>
              <a:t>R 0</a:t>
            </a:r>
          </a:p>
          <a:p>
            <a:pPr marL="171450">
              <a:spcAft>
                <a:spcPts val="300"/>
              </a:spcAft>
            </a:pPr>
            <a:r>
              <a:rPr lang="en-GB" sz="900" dirty="0"/>
              <a:t>G 112</a:t>
            </a:r>
          </a:p>
          <a:p>
            <a:pPr marL="171450">
              <a:spcAft>
                <a:spcPts val="300"/>
              </a:spcAft>
            </a:pPr>
            <a:r>
              <a:rPr lang="en-GB" sz="900" dirty="0"/>
              <a:t>B 173</a:t>
            </a:r>
          </a:p>
        </p:txBody>
      </p:sp>
      <p:sp>
        <p:nvSpPr>
          <p:cNvPr id="25" name="Rectangle 24"/>
          <p:cNvSpPr/>
          <p:nvPr/>
        </p:nvSpPr>
        <p:spPr>
          <a:xfrm>
            <a:off x="1328743" y="1462467"/>
            <a:ext cx="1101730" cy="9275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Vibrant Blue</a:t>
            </a:r>
          </a:p>
          <a:p>
            <a:pPr marL="171450">
              <a:spcAft>
                <a:spcPts val="300"/>
              </a:spcAft>
            </a:pPr>
            <a:r>
              <a:rPr lang="en-GB" sz="900" dirty="0"/>
              <a:t>R 18</a:t>
            </a:r>
          </a:p>
          <a:p>
            <a:pPr marL="171450">
              <a:spcAft>
                <a:spcPts val="300"/>
              </a:spcAft>
            </a:pPr>
            <a:r>
              <a:rPr lang="en-GB" sz="900" dirty="0"/>
              <a:t>G 171</a:t>
            </a:r>
          </a:p>
          <a:p>
            <a:pPr marL="171450">
              <a:spcAft>
                <a:spcPts val="300"/>
              </a:spcAft>
            </a:pPr>
            <a:r>
              <a:rPr lang="en-GB" sz="900" dirty="0"/>
              <a:t>B 219</a:t>
            </a:r>
          </a:p>
        </p:txBody>
      </p:sp>
      <p:sp>
        <p:nvSpPr>
          <p:cNvPr id="26" name="Rectangle 25"/>
          <p:cNvSpPr/>
          <p:nvPr/>
        </p:nvSpPr>
        <p:spPr>
          <a:xfrm>
            <a:off x="2430474" y="1462467"/>
            <a:ext cx="1101730" cy="92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Deep Purple</a:t>
            </a:r>
          </a:p>
          <a:p>
            <a:pPr marL="171450">
              <a:spcAft>
                <a:spcPts val="300"/>
              </a:spcAft>
            </a:pPr>
            <a:r>
              <a:rPr lang="en-GB" sz="900" dirty="0"/>
              <a:t>R 43</a:t>
            </a:r>
          </a:p>
          <a:p>
            <a:pPr marL="171450">
              <a:spcAft>
                <a:spcPts val="300"/>
              </a:spcAft>
            </a:pPr>
            <a:r>
              <a:rPr lang="en-GB" sz="900" dirty="0"/>
              <a:t>G 10</a:t>
            </a:r>
          </a:p>
          <a:p>
            <a:pPr marL="171450">
              <a:spcAft>
                <a:spcPts val="300"/>
              </a:spcAft>
            </a:pPr>
            <a:r>
              <a:rPr lang="en-GB" sz="900" dirty="0"/>
              <a:t>B 61</a:t>
            </a:r>
          </a:p>
        </p:txBody>
      </p:sp>
      <p:sp>
        <p:nvSpPr>
          <p:cNvPr id="27" name="Rectangle 26"/>
          <p:cNvSpPr/>
          <p:nvPr/>
        </p:nvSpPr>
        <p:spPr>
          <a:xfrm>
            <a:off x="3532206" y="1462467"/>
            <a:ext cx="1101730" cy="9275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Tech Red</a:t>
            </a:r>
          </a:p>
          <a:p>
            <a:pPr marL="171450">
              <a:spcAft>
                <a:spcPts val="300"/>
              </a:spcAft>
            </a:pPr>
            <a:r>
              <a:rPr lang="en-GB" sz="900" dirty="0"/>
              <a:t>R 255</a:t>
            </a:r>
          </a:p>
          <a:p>
            <a:pPr marL="171450">
              <a:spcAft>
                <a:spcPts val="300"/>
              </a:spcAft>
            </a:pPr>
            <a:r>
              <a:rPr lang="en-GB" sz="900" dirty="0"/>
              <a:t>G 48</a:t>
            </a:r>
          </a:p>
          <a:p>
            <a:pPr marL="171450">
              <a:spcAft>
                <a:spcPts val="300"/>
              </a:spcAft>
            </a:pPr>
            <a:r>
              <a:rPr lang="en-GB" sz="900" dirty="0"/>
              <a:t>B 76</a:t>
            </a:r>
          </a:p>
        </p:txBody>
      </p:sp>
      <p:sp>
        <p:nvSpPr>
          <p:cNvPr id="28" name="Rectangle 27"/>
          <p:cNvSpPr/>
          <p:nvPr/>
        </p:nvSpPr>
        <p:spPr>
          <a:xfrm>
            <a:off x="4633935" y="1462467"/>
            <a:ext cx="1101730" cy="9275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Zest Green</a:t>
            </a:r>
          </a:p>
          <a:p>
            <a:pPr marL="171450">
              <a:spcAft>
                <a:spcPts val="300"/>
              </a:spcAft>
            </a:pPr>
            <a:r>
              <a:rPr lang="en-GB" sz="900" dirty="0"/>
              <a:t>R 149</a:t>
            </a:r>
          </a:p>
          <a:p>
            <a:pPr marL="171450">
              <a:spcAft>
                <a:spcPts val="300"/>
              </a:spcAft>
            </a:pPr>
            <a:r>
              <a:rPr lang="en-GB" sz="900" dirty="0"/>
              <a:t>G 230</a:t>
            </a:r>
          </a:p>
          <a:p>
            <a:pPr marL="171450">
              <a:spcAft>
                <a:spcPts val="300"/>
              </a:spcAft>
            </a:pPr>
            <a:r>
              <a:rPr lang="en-GB" sz="900" dirty="0"/>
              <a:t>B 22</a:t>
            </a:r>
          </a:p>
        </p:txBody>
      </p:sp>
      <p:sp>
        <p:nvSpPr>
          <p:cNvPr id="42" name="Rectangle 41"/>
          <p:cNvSpPr/>
          <p:nvPr/>
        </p:nvSpPr>
        <p:spPr>
          <a:xfrm>
            <a:off x="227013" y="1209444"/>
            <a:ext cx="68448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Primary</a:t>
            </a:r>
          </a:p>
        </p:txBody>
      </p:sp>
      <p:sp>
        <p:nvSpPr>
          <p:cNvPr id="44" name="Rectangle 43"/>
          <p:cNvSpPr/>
          <p:nvPr/>
        </p:nvSpPr>
        <p:spPr>
          <a:xfrm>
            <a:off x="2430474" y="1209444"/>
            <a:ext cx="902491"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Secondary</a:t>
            </a:r>
          </a:p>
        </p:txBody>
      </p:sp>
      <p:sp>
        <p:nvSpPr>
          <p:cNvPr id="29" name="Rectangle 28"/>
          <p:cNvSpPr/>
          <p:nvPr/>
        </p:nvSpPr>
        <p:spPr>
          <a:xfrm>
            <a:off x="6024000" y="1462467"/>
            <a:ext cx="1137600" cy="927594"/>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Capgemini Blue</a:t>
            </a:r>
            <a:r>
              <a:rPr lang="en-GB" sz="900" dirty="0"/>
              <a:t> (-50%)</a:t>
            </a:r>
          </a:p>
          <a:p>
            <a:pPr marL="171450">
              <a:spcAft>
                <a:spcPts val="300"/>
              </a:spcAft>
            </a:pPr>
            <a:r>
              <a:rPr lang="en-GB" sz="900" dirty="0"/>
              <a:t>R 128</a:t>
            </a:r>
          </a:p>
          <a:p>
            <a:pPr marL="171450">
              <a:spcAft>
                <a:spcPts val="300"/>
              </a:spcAft>
            </a:pPr>
            <a:r>
              <a:rPr lang="en-GB" sz="900" dirty="0"/>
              <a:t>G 184</a:t>
            </a:r>
          </a:p>
          <a:p>
            <a:pPr marL="171450">
              <a:spcAft>
                <a:spcPts val="300"/>
              </a:spcAft>
            </a:pPr>
            <a:r>
              <a:rPr lang="en-GB" sz="900" dirty="0"/>
              <a:t>B 214</a:t>
            </a:r>
          </a:p>
        </p:txBody>
      </p:sp>
      <p:sp>
        <p:nvSpPr>
          <p:cNvPr id="30" name="Rectangle 29"/>
          <p:cNvSpPr/>
          <p:nvPr/>
        </p:nvSpPr>
        <p:spPr>
          <a:xfrm>
            <a:off x="7161600" y="1462467"/>
            <a:ext cx="1137600" cy="927594"/>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Vibrant Blue</a:t>
            </a:r>
            <a:br>
              <a:rPr lang="en-GB" sz="900" b="1" dirty="0"/>
            </a:br>
            <a:r>
              <a:rPr lang="en-GB" sz="900" dirty="0"/>
              <a:t>(-50%)</a:t>
            </a:r>
          </a:p>
          <a:p>
            <a:pPr marL="171450">
              <a:spcAft>
                <a:spcPts val="300"/>
              </a:spcAft>
            </a:pPr>
            <a:r>
              <a:rPr lang="en-GB" sz="900" dirty="0"/>
              <a:t>R 136</a:t>
            </a:r>
          </a:p>
          <a:p>
            <a:pPr marL="171450">
              <a:spcAft>
                <a:spcPts val="300"/>
              </a:spcAft>
            </a:pPr>
            <a:r>
              <a:rPr lang="en-GB" sz="900" dirty="0"/>
              <a:t>G 213</a:t>
            </a:r>
          </a:p>
          <a:p>
            <a:pPr marL="171450">
              <a:spcAft>
                <a:spcPts val="300"/>
              </a:spcAft>
            </a:pPr>
            <a:r>
              <a:rPr lang="en-GB" sz="900" dirty="0"/>
              <a:t>B 237</a:t>
            </a:r>
          </a:p>
        </p:txBody>
      </p:sp>
      <p:sp>
        <p:nvSpPr>
          <p:cNvPr id="31" name="Rectangle 30"/>
          <p:cNvSpPr/>
          <p:nvPr/>
        </p:nvSpPr>
        <p:spPr>
          <a:xfrm>
            <a:off x="8299198" y="1462467"/>
            <a:ext cx="1137600" cy="927594"/>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Purple</a:t>
            </a:r>
          </a:p>
          <a:p>
            <a:pPr marL="171450">
              <a:spcAft>
                <a:spcPts val="300"/>
              </a:spcAft>
            </a:pPr>
            <a:r>
              <a:rPr lang="en-GB" sz="900" dirty="0"/>
              <a:t>R 109</a:t>
            </a:r>
          </a:p>
          <a:p>
            <a:pPr marL="171450">
              <a:spcAft>
                <a:spcPts val="300"/>
              </a:spcAft>
            </a:pPr>
            <a:r>
              <a:rPr lang="en-GB" sz="900" dirty="0"/>
              <a:t>G 100</a:t>
            </a:r>
          </a:p>
          <a:p>
            <a:pPr marL="171450">
              <a:spcAft>
                <a:spcPts val="300"/>
              </a:spcAft>
            </a:pPr>
            <a:r>
              <a:rPr lang="en-GB" sz="900" dirty="0"/>
              <a:t>B 204</a:t>
            </a:r>
          </a:p>
        </p:txBody>
      </p:sp>
      <p:sp>
        <p:nvSpPr>
          <p:cNvPr id="32" name="Rectangle 31"/>
          <p:cNvSpPr/>
          <p:nvPr/>
        </p:nvSpPr>
        <p:spPr>
          <a:xfrm>
            <a:off x="9436799" y="1462467"/>
            <a:ext cx="1137600" cy="927594"/>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Orange</a:t>
            </a:r>
          </a:p>
          <a:p>
            <a:pPr marL="171450">
              <a:spcAft>
                <a:spcPts val="300"/>
              </a:spcAft>
            </a:pPr>
            <a:r>
              <a:rPr lang="en-GB" sz="900" dirty="0"/>
              <a:t>R 255</a:t>
            </a:r>
          </a:p>
          <a:p>
            <a:pPr marL="171450">
              <a:spcAft>
                <a:spcPts val="300"/>
              </a:spcAft>
            </a:pPr>
            <a:r>
              <a:rPr lang="en-GB" sz="900" dirty="0"/>
              <a:t>G 99</a:t>
            </a:r>
          </a:p>
          <a:p>
            <a:pPr marL="171450">
              <a:spcAft>
                <a:spcPts val="300"/>
              </a:spcAft>
            </a:pPr>
            <a:r>
              <a:rPr lang="en-GB" sz="900" dirty="0"/>
              <a:t>B 39</a:t>
            </a:r>
          </a:p>
        </p:txBody>
      </p:sp>
      <p:sp>
        <p:nvSpPr>
          <p:cNvPr id="33" name="Rectangle 32"/>
          <p:cNvSpPr/>
          <p:nvPr/>
        </p:nvSpPr>
        <p:spPr>
          <a:xfrm>
            <a:off x="10574400" y="1462467"/>
            <a:ext cx="1137600" cy="927594"/>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Green</a:t>
            </a:r>
          </a:p>
          <a:p>
            <a:pPr marL="171450">
              <a:spcAft>
                <a:spcPts val="300"/>
              </a:spcAft>
            </a:pPr>
            <a:r>
              <a:rPr lang="en-GB" sz="900" dirty="0"/>
              <a:t>R 200</a:t>
            </a:r>
          </a:p>
          <a:p>
            <a:pPr marL="171450">
              <a:spcAft>
                <a:spcPts val="300"/>
              </a:spcAft>
            </a:pPr>
            <a:r>
              <a:rPr lang="en-GB" sz="900" dirty="0"/>
              <a:t>G 255</a:t>
            </a:r>
          </a:p>
          <a:p>
            <a:pPr marL="171450">
              <a:spcAft>
                <a:spcPts val="300"/>
              </a:spcAft>
            </a:pPr>
            <a:r>
              <a:rPr lang="en-GB" sz="900" dirty="0"/>
              <a:t>B 22</a:t>
            </a:r>
          </a:p>
        </p:txBody>
      </p:sp>
      <p:sp>
        <p:nvSpPr>
          <p:cNvPr id="34" name="Rectangle 33"/>
          <p:cNvSpPr/>
          <p:nvPr/>
        </p:nvSpPr>
        <p:spPr>
          <a:xfrm>
            <a:off x="8299198" y="2390062"/>
            <a:ext cx="1137600" cy="927594"/>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Purple</a:t>
            </a:r>
          </a:p>
          <a:p>
            <a:pPr marL="171450">
              <a:spcAft>
                <a:spcPts val="300"/>
              </a:spcAft>
            </a:pPr>
            <a:r>
              <a:rPr lang="en-GB" sz="900" dirty="0"/>
              <a:t>R 126</a:t>
            </a:r>
          </a:p>
          <a:p>
            <a:pPr marL="171450">
              <a:spcAft>
                <a:spcPts val="300"/>
              </a:spcAft>
            </a:pPr>
            <a:r>
              <a:rPr lang="en-GB" sz="900" dirty="0"/>
              <a:t>G 57</a:t>
            </a:r>
          </a:p>
          <a:p>
            <a:pPr marL="171450">
              <a:spcAft>
                <a:spcPts val="300"/>
              </a:spcAft>
            </a:pPr>
            <a:r>
              <a:rPr lang="en-GB" sz="900" dirty="0"/>
              <a:t>B 186</a:t>
            </a:r>
          </a:p>
        </p:txBody>
      </p:sp>
      <p:sp>
        <p:nvSpPr>
          <p:cNvPr id="35" name="Rectangle 34"/>
          <p:cNvSpPr/>
          <p:nvPr/>
        </p:nvSpPr>
        <p:spPr>
          <a:xfrm>
            <a:off x="10574400" y="2390062"/>
            <a:ext cx="1137600" cy="927594"/>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Green</a:t>
            </a:r>
          </a:p>
          <a:p>
            <a:pPr marL="171450">
              <a:spcAft>
                <a:spcPts val="300"/>
              </a:spcAft>
            </a:pPr>
            <a:r>
              <a:rPr lang="en-GB" sz="900" dirty="0"/>
              <a:t>R 0</a:t>
            </a:r>
          </a:p>
          <a:p>
            <a:pPr marL="171450">
              <a:spcAft>
                <a:spcPts val="300"/>
              </a:spcAft>
            </a:pPr>
            <a:r>
              <a:rPr lang="en-GB" sz="900" dirty="0"/>
              <a:t>G 195</a:t>
            </a:r>
          </a:p>
          <a:p>
            <a:pPr marL="171450">
              <a:spcAft>
                <a:spcPts val="300"/>
              </a:spcAft>
            </a:pPr>
            <a:r>
              <a:rPr lang="en-GB" sz="900" dirty="0"/>
              <a:t>B 123</a:t>
            </a:r>
          </a:p>
        </p:txBody>
      </p:sp>
      <p:sp>
        <p:nvSpPr>
          <p:cNvPr id="36" name="Rectangle 35"/>
          <p:cNvSpPr/>
          <p:nvPr/>
        </p:nvSpPr>
        <p:spPr>
          <a:xfrm>
            <a:off x="10574400" y="5165406"/>
            <a:ext cx="1137600" cy="927594"/>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Green</a:t>
            </a:r>
          </a:p>
          <a:p>
            <a:pPr marL="171450">
              <a:spcAft>
                <a:spcPts val="300"/>
              </a:spcAft>
            </a:pPr>
            <a:r>
              <a:rPr lang="en-GB" sz="900" dirty="0"/>
              <a:t>R 21</a:t>
            </a:r>
          </a:p>
          <a:p>
            <a:pPr marL="171450">
              <a:spcAft>
                <a:spcPts val="300"/>
              </a:spcAft>
            </a:pPr>
            <a:r>
              <a:rPr lang="en-GB" sz="900" dirty="0"/>
              <a:t>G 99</a:t>
            </a:r>
          </a:p>
          <a:p>
            <a:pPr marL="171450">
              <a:spcAft>
                <a:spcPts val="300"/>
              </a:spcAft>
            </a:pPr>
            <a:r>
              <a:rPr lang="en-GB" sz="900" dirty="0"/>
              <a:t>B 107</a:t>
            </a:r>
          </a:p>
        </p:txBody>
      </p:sp>
      <p:sp>
        <p:nvSpPr>
          <p:cNvPr id="37" name="Rectangle 36"/>
          <p:cNvSpPr/>
          <p:nvPr/>
        </p:nvSpPr>
        <p:spPr>
          <a:xfrm>
            <a:off x="10574400" y="4241530"/>
            <a:ext cx="1137600" cy="927594"/>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Aqua</a:t>
            </a:r>
          </a:p>
          <a:p>
            <a:pPr marL="171450">
              <a:spcAft>
                <a:spcPts val="300"/>
              </a:spcAft>
            </a:pPr>
            <a:r>
              <a:rPr lang="en-GB" sz="900" dirty="0"/>
              <a:t>R 15</a:t>
            </a:r>
          </a:p>
          <a:p>
            <a:pPr marL="171450">
              <a:spcAft>
                <a:spcPts val="300"/>
              </a:spcAft>
            </a:pPr>
            <a:r>
              <a:rPr lang="en-GB" sz="900" dirty="0"/>
              <a:t>G 153</a:t>
            </a:r>
          </a:p>
          <a:p>
            <a:pPr marL="171450">
              <a:spcAft>
                <a:spcPts val="300"/>
              </a:spcAft>
            </a:pPr>
            <a:r>
              <a:rPr lang="en-GB" sz="900" dirty="0"/>
              <a:t>B 156</a:t>
            </a:r>
          </a:p>
        </p:txBody>
      </p:sp>
      <p:sp>
        <p:nvSpPr>
          <p:cNvPr id="38" name="Rectangle 37"/>
          <p:cNvSpPr/>
          <p:nvPr/>
        </p:nvSpPr>
        <p:spPr>
          <a:xfrm>
            <a:off x="10574400" y="3317656"/>
            <a:ext cx="1137600" cy="927594"/>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Aqua</a:t>
            </a:r>
          </a:p>
          <a:p>
            <a:pPr marL="171450">
              <a:spcAft>
                <a:spcPts val="300"/>
              </a:spcAft>
            </a:pPr>
            <a:r>
              <a:rPr lang="en-GB" sz="900" dirty="0"/>
              <a:t>R 1</a:t>
            </a:r>
          </a:p>
          <a:p>
            <a:pPr marL="171450">
              <a:spcAft>
                <a:spcPts val="300"/>
              </a:spcAft>
            </a:pPr>
            <a:r>
              <a:rPr lang="en-GB" sz="900" dirty="0"/>
              <a:t>G 209</a:t>
            </a:r>
          </a:p>
          <a:p>
            <a:pPr marL="171450">
              <a:spcAft>
                <a:spcPts val="300"/>
              </a:spcAft>
            </a:pPr>
            <a:r>
              <a:rPr lang="en-GB" sz="900" dirty="0"/>
              <a:t>B 208</a:t>
            </a:r>
          </a:p>
        </p:txBody>
      </p:sp>
      <p:sp>
        <p:nvSpPr>
          <p:cNvPr id="39" name="Rectangle 38"/>
          <p:cNvSpPr/>
          <p:nvPr/>
        </p:nvSpPr>
        <p:spPr>
          <a:xfrm>
            <a:off x="9436799" y="2390062"/>
            <a:ext cx="1137600" cy="927594"/>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Peach</a:t>
            </a:r>
          </a:p>
          <a:p>
            <a:pPr marL="171450">
              <a:spcAft>
                <a:spcPts val="300"/>
              </a:spcAft>
            </a:pPr>
            <a:r>
              <a:rPr lang="en-GB" sz="900" dirty="0"/>
              <a:t>R 255</a:t>
            </a:r>
          </a:p>
          <a:p>
            <a:pPr marL="171450">
              <a:spcAft>
                <a:spcPts val="300"/>
              </a:spcAft>
            </a:pPr>
            <a:r>
              <a:rPr lang="en-GB" sz="900" dirty="0"/>
              <a:t>G 126</a:t>
            </a:r>
          </a:p>
          <a:p>
            <a:pPr marL="171450">
              <a:spcAft>
                <a:spcPts val="300"/>
              </a:spcAft>
            </a:pPr>
            <a:r>
              <a:rPr lang="en-GB" sz="900" dirty="0"/>
              <a:t>B 131</a:t>
            </a:r>
          </a:p>
        </p:txBody>
      </p:sp>
      <p:sp>
        <p:nvSpPr>
          <p:cNvPr id="40" name="Rectangle 39"/>
          <p:cNvSpPr/>
          <p:nvPr/>
        </p:nvSpPr>
        <p:spPr>
          <a:xfrm>
            <a:off x="9436799" y="3317656"/>
            <a:ext cx="1137600" cy="927594"/>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Light Claret</a:t>
            </a:r>
          </a:p>
          <a:p>
            <a:pPr marL="171450">
              <a:spcAft>
                <a:spcPts val="300"/>
              </a:spcAft>
            </a:pPr>
            <a:r>
              <a:rPr lang="en-GB" sz="900" dirty="0"/>
              <a:t>R 203</a:t>
            </a:r>
          </a:p>
          <a:p>
            <a:pPr marL="171450">
              <a:spcAft>
                <a:spcPts val="300"/>
              </a:spcAft>
            </a:pPr>
            <a:r>
              <a:rPr lang="en-GB" sz="900" dirty="0"/>
              <a:t>G 41</a:t>
            </a:r>
          </a:p>
          <a:p>
            <a:pPr marL="171450">
              <a:spcAft>
                <a:spcPts val="300"/>
              </a:spcAft>
            </a:pPr>
            <a:r>
              <a:rPr lang="en-GB" sz="900" dirty="0"/>
              <a:t>B 128</a:t>
            </a:r>
          </a:p>
        </p:txBody>
      </p:sp>
      <p:sp>
        <p:nvSpPr>
          <p:cNvPr id="41" name="Rectangle 40"/>
          <p:cNvSpPr/>
          <p:nvPr/>
        </p:nvSpPr>
        <p:spPr>
          <a:xfrm>
            <a:off x="9436799" y="4241530"/>
            <a:ext cx="1137600" cy="927594"/>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Claret</a:t>
            </a:r>
          </a:p>
          <a:p>
            <a:pPr marL="171450">
              <a:spcAft>
                <a:spcPts val="300"/>
              </a:spcAft>
            </a:pPr>
            <a:r>
              <a:rPr lang="en-GB" sz="900" dirty="0"/>
              <a:t>R 134</a:t>
            </a:r>
          </a:p>
          <a:p>
            <a:pPr marL="171450">
              <a:spcAft>
                <a:spcPts val="300"/>
              </a:spcAft>
            </a:pPr>
            <a:r>
              <a:rPr lang="en-GB" sz="900" dirty="0"/>
              <a:t>G 8</a:t>
            </a:r>
          </a:p>
          <a:p>
            <a:pPr marL="171450">
              <a:spcAft>
                <a:spcPts val="300"/>
              </a:spcAft>
            </a:pPr>
            <a:r>
              <a:rPr lang="en-GB" sz="900" dirty="0"/>
              <a:t>B 100</a:t>
            </a:r>
          </a:p>
        </p:txBody>
      </p:sp>
      <p:sp>
        <p:nvSpPr>
          <p:cNvPr id="43" name="Rectangle 42"/>
          <p:cNvSpPr/>
          <p:nvPr/>
        </p:nvSpPr>
        <p:spPr>
          <a:xfrm>
            <a:off x="6024000" y="1211491"/>
            <a:ext cx="142987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Infographic only</a:t>
            </a:r>
          </a:p>
        </p:txBody>
      </p:sp>
      <p:sp>
        <p:nvSpPr>
          <p:cNvPr id="45" name="Rectangle 44"/>
          <p:cNvSpPr/>
          <p:nvPr/>
        </p:nvSpPr>
        <p:spPr>
          <a:xfrm>
            <a:off x="8299198" y="3317656"/>
            <a:ext cx="1137600" cy="927594"/>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Purple</a:t>
            </a:r>
          </a:p>
          <a:p>
            <a:pPr marL="171450">
              <a:spcAft>
                <a:spcPts val="300"/>
              </a:spcAft>
            </a:pPr>
            <a:r>
              <a:rPr lang="en-GB" sz="900" dirty="0"/>
              <a:t>R 71</a:t>
            </a:r>
          </a:p>
          <a:p>
            <a:pPr marL="171450">
              <a:spcAft>
                <a:spcPts val="300"/>
              </a:spcAft>
            </a:pPr>
            <a:r>
              <a:rPr lang="en-GB" sz="900" dirty="0"/>
              <a:t>G 1</a:t>
            </a:r>
          </a:p>
          <a:p>
            <a:pPr marL="171450">
              <a:spcAft>
                <a:spcPts val="300"/>
              </a:spcAft>
            </a:pPr>
            <a:r>
              <a:rPr lang="en-GB" sz="900" dirty="0"/>
              <a:t>B 167</a:t>
            </a:r>
          </a:p>
        </p:txBody>
      </p:sp>
      <p:sp>
        <p:nvSpPr>
          <p:cNvPr id="3" name="ZoneTexte 2">
            <a:extLst>
              <a:ext uri="{FF2B5EF4-FFF2-40B4-BE49-F238E27FC236}">
                <a16:creationId xmlns:a16="http://schemas.microsoft.com/office/drawing/2014/main" id="{C699697E-A85D-4733-B970-7766CF178E56}"/>
              </a:ext>
            </a:extLst>
          </p:cNvPr>
          <p:cNvSpPr txBox="1"/>
          <p:nvPr/>
        </p:nvSpPr>
        <p:spPr>
          <a:xfrm>
            <a:off x="983431" y="3317656"/>
            <a:ext cx="5112569" cy="1200329"/>
          </a:xfrm>
          <a:prstGeom prst="rect">
            <a:avLst/>
          </a:prstGeom>
          <a:noFill/>
        </p:spPr>
        <p:txBody>
          <a:bodyPr wrap="square" rtlCol="0">
            <a:spAutoFit/>
          </a:bodyPr>
          <a:lstStyle/>
          <a:p>
            <a:r>
              <a:rPr lang="en-US" dirty="0"/>
              <a:t>The colors are embedded in the masters (see on the right side of the slide).</a:t>
            </a:r>
          </a:p>
          <a:p>
            <a:r>
              <a:rPr lang="en-US" dirty="0"/>
              <a:t>Use the pipette    to easily change the colors in the shape, charts, graphics.</a:t>
            </a:r>
          </a:p>
        </p:txBody>
      </p:sp>
      <p:pic>
        <p:nvPicPr>
          <p:cNvPr id="4" name="Image 3">
            <a:extLst>
              <a:ext uri="{FF2B5EF4-FFF2-40B4-BE49-F238E27FC236}">
                <a16:creationId xmlns:a16="http://schemas.microsoft.com/office/drawing/2014/main" id="{618A2FFF-5F59-4283-9CE2-F80D50F2CFDA}"/>
              </a:ext>
            </a:extLst>
          </p:cNvPr>
          <p:cNvPicPr>
            <a:picLocks noChangeAspect="1"/>
          </p:cNvPicPr>
          <p:nvPr/>
        </p:nvPicPr>
        <p:blipFill>
          <a:blip r:embed="rId3"/>
          <a:stretch>
            <a:fillRect/>
          </a:stretch>
        </p:blipFill>
        <p:spPr>
          <a:xfrm>
            <a:off x="2854776" y="3913907"/>
            <a:ext cx="285750" cy="295275"/>
          </a:xfrm>
          <a:prstGeom prst="rect">
            <a:avLst/>
          </a:prstGeom>
          <a:solidFill>
            <a:schemeClr val="accent3"/>
          </a:solidFill>
        </p:spPr>
      </p:pic>
    </p:spTree>
    <p:extLst>
      <p:ext uri="{BB962C8B-B14F-4D97-AF65-F5344CB8AC3E}">
        <p14:creationId xmlns:p14="http://schemas.microsoft.com/office/powerpoint/2010/main" val="3274340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8" name="Object 82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85" name="think-cell Slide" r:id="rId4" imgW="270" imgH="270" progId="TCLayout.ActiveDocument.1">
                  <p:embed/>
                </p:oleObj>
              </mc:Choice>
              <mc:Fallback>
                <p:oleObj name="think-cell Slide" r:id="rId4" imgW="270" imgH="270" progId="TCLayout.ActiveDocument.1">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 name="Rectangle 828"/>
          <p:cNvSpPr/>
          <p:nvPr/>
        </p:nvSpPr>
        <p:spPr>
          <a:xfrm>
            <a:off x="9408368" y="1340768"/>
            <a:ext cx="2783632" cy="4896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 name="Title 1"/>
          <p:cNvSpPr>
            <a:spLocks noGrp="1"/>
          </p:cNvSpPr>
          <p:nvPr>
            <p:ph type="title"/>
          </p:nvPr>
        </p:nvSpPr>
        <p:spPr/>
        <p:txBody>
          <a:bodyPr/>
          <a:lstStyle/>
          <a:p>
            <a:r>
              <a:rPr lang="en-GB" dirty="0"/>
              <a:t>World map</a:t>
            </a:r>
          </a:p>
        </p:txBody>
      </p:sp>
      <p:cxnSp>
        <p:nvCxnSpPr>
          <p:cNvPr id="841" name="Conector reto 49">
            <a:extLst>
              <a:ext uri="{FF2B5EF4-FFF2-40B4-BE49-F238E27FC236}">
                <a16:creationId xmlns:a16="http://schemas.microsoft.com/office/drawing/2014/main" id="{F1E95489-109C-4C2E-84E1-4AB39C984EBB}"/>
              </a:ext>
            </a:extLst>
          </p:cNvPr>
          <p:cNvCxnSpPr>
            <a:cxnSpLocks/>
          </p:cNvCxnSpPr>
          <p:nvPr/>
        </p:nvCxnSpPr>
        <p:spPr>
          <a:xfrm>
            <a:off x="10794202"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52" name="Group 851"/>
          <p:cNvGrpSpPr/>
          <p:nvPr/>
        </p:nvGrpSpPr>
        <p:grpSpPr>
          <a:xfrm>
            <a:off x="9796850" y="1874434"/>
            <a:ext cx="917885" cy="3866697"/>
            <a:chOff x="9858635" y="1874434"/>
            <a:chExt cx="917885" cy="3866697"/>
          </a:xfrm>
        </p:grpSpPr>
        <p:sp>
          <p:nvSpPr>
            <p:cNvPr id="830" name="Text Placeholder 1">
              <a:extLst>
                <a:ext uri="{FF2B5EF4-FFF2-40B4-BE49-F238E27FC236}">
                  <a16:creationId xmlns:a16="http://schemas.microsoft.com/office/drawing/2014/main" id="{B6FAE2AE-E5D8-42DD-BCED-2651B82A3167}"/>
                </a:ext>
              </a:extLst>
            </p:cNvPr>
            <p:cNvSpPr txBox="1">
              <a:spLocks/>
            </p:cNvSpPr>
            <p:nvPr/>
          </p:nvSpPr>
          <p:spPr>
            <a:xfrm>
              <a:off x="9858635"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32" name="Text Placeholder 3">
              <a:extLst>
                <a:ext uri="{FF2B5EF4-FFF2-40B4-BE49-F238E27FC236}">
                  <a16:creationId xmlns:a16="http://schemas.microsoft.com/office/drawing/2014/main" id="{3EEA278C-FA1A-47A3-935A-80481A4AFD49}"/>
                </a:ext>
              </a:extLst>
            </p:cNvPr>
            <p:cNvSpPr txBox="1">
              <a:spLocks/>
            </p:cNvSpPr>
            <p:nvPr/>
          </p:nvSpPr>
          <p:spPr>
            <a:xfrm>
              <a:off x="9858635"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4" name="Text Placeholder 5">
              <a:extLst>
                <a:ext uri="{FF2B5EF4-FFF2-40B4-BE49-F238E27FC236}">
                  <a16:creationId xmlns:a16="http://schemas.microsoft.com/office/drawing/2014/main" id="{4C55F3E8-5432-436E-9DC8-30E6A0067524}"/>
                </a:ext>
              </a:extLst>
            </p:cNvPr>
            <p:cNvSpPr txBox="1">
              <a:spLocks/>
            </p:cNvSpPr>
            <p:nvPr/>
          </p:nvSpPr>
          <p:spPr>
            <a:xfrm>
              <a:off x="9858635"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6" name="Text Placeholder 403">
              <a:extLst>
                <a:ext uri="{FF2B5EF4-FFF2-40B4-BE49-F238E27FC236}">
                  <a16:creationId xmlns:a16="http://schemas.microsoft.com/office/drawing/2014/main" id="{B1CEF7BF-F1C1-4AC8-B5A8-59C4BB851ABD}"/>
                </a:ext>
              </a:extLst>
            </p:cNvPr>
            <p:cNvSpPr txBox="1">
              <a:spLocks/>
            </p:cNvSpPr>
            <p:nvPr/>
          </p:nvSpPr>
          <p:spPr>
            <a:xfrm>
              <a:off x="9858635"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8" name="Text Placeholder 416">
              <a:extLst>
                <a:ext uri="{FF2B5EF4-FFF2-40B4-BE49-F238E27FC236}">
                  <a16:creationId xmlns:a16="http://schemas.microsoft.com/office/drawing/2014/main" id="{03DC4C9D-A7BE-47C7-97DD-F780C1E6529A}"/>
                </a:ext>
              </a:extLst>
            </p:cNvPr>
            <p:cNvSpPr txBox="1">
              <a:spLocks/>
            </p:cNvSpPr>
            <p:nvPr/>
          </p:nvSpPr>
          <p:spPr>
            <a:xfrm>
              <a:off x="9858635"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40" name="Teardrop 839">
              <a:extLst>
                <a:ext uri="{FF2B5EF4-FFF2-40B4-BE49-F238E27FC236}">
                  <a16:creationId xmlns:a16="http://schemas.microsoft.com/office/drawing/2014/main" id="{4CA42A9F-EA2D-46F5-B630-BB81BB959492}"/>
                </a:ext>
              </a:extLst>
            </p:cNvPr>
            <p:cNvSpPr/>
            <p:nvPr/>
          </p:nvSpPr>
          <p:spPr>
            <a:xfrm rot="8100000">
              <a:off x="1018481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3" name="Teardrop 842">
              <a:extLst>
                <a:ext uri="{FF2B5EF4-FFF2-40B4-BE49-F238E27FC236}">
                  <a16:creationId xmlns:a16="http://schemas.microsoft.com/office/drawing/2014/main" id="{6D692C4B-DC35-4A4C-9BF9-CE79FF7AF7B3}"/>
                </a:ext>
              </a:extLst>
            </p:cNvPr>
            <p:cNvSpPr/>
            <p:nvPr/>
          </p:nvSpPr>
          <p:spPr>
            <a:xfrm rot="8100000">
              <a:off x="1018481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5" name="Teardrop 844">
              <a:extLst>
                <a:ext uri="{FF2B5EF4-FFF2-40B4-BE49-F238E27FC236}">
                  <a16:creationId xmlns:a16="http://schemas.microsoft.com/office/drawing/2014/main" id="{1BDDC728-5300-4C6D-915F-34981B9F3733}"/>
                </a:ext>
              </a:extLst>
            </p:cNvPr>
            <p:cNvSpPr/>
            <p:nvPr/>
          </p:nvSpPr>
          <p:spPr>
            <a:xfrm rot="8100000">
              <a:off x="1018481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7" name="Teardrop 846">
              <a:extLst>
                <a:ext uri="{FF2B5EF4-FFF2-40B4-BE49-F238E27FC236}">
                  <a16:creationId xmlns:a16="http://schemas.microsoft.com/office/drawing/2014/main" id="{FAE5B8FF-0FD3-490E-AAC4-414F0676793D}"/>
                </a:ext>
              </a:extLst>
            </p:cNvPr>
            <p:cNvSpPr/>
            <p:nvPr/>
          </p:nvSpPr>
          <p:spPr>
            <a:xfrm rot="8100000">
              <a:off x="1018481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9" name="Teardrop 848">
              <a:extLst>
                <a:ext uri="{FF2B5EF4-FFF2-40B4-BE49-F238E27FC236}">
                  <a16:creationId xmlns:a16="http://schemas.microsoft.com/office/drawing/2014/main" id="{0D857775-9A74-4D5D-AD50-780FCEA0E282}"/>
                </a:ext>
              </a:extLst>
            </p:cNvPr>
            <p:cNvSpPr/>
            <p:nvPr/>
          </p:nvSpPr>
          <p:spPr>
            <a:xfrm rot="8100000">
              <a:off x="10184811"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grpSp>
        <p:nvGrpSpPr>
          <p:cNvPr id="851" name="Group 850"/>
          <p:cNvGrpSpPr/>
          <p:nvPr/>
        </p:nvGrpSpPr>
        <p:grpSpPr>
          <a:xfrm>
            <a:off x="10873669" y="1874434"/>
            <a:ext cx="917885" cy="3866697"/>
            <a:chOff x="10873669" y="1874434"/>
            <a:chExt cx="917885" cy="3866697"/>
          </a:xfrm>
        </p:grpSpPr>
        <p:sp>
          <p:nvSpPr>
            <p:cNvPr id="831" name="Text Placeholder 2">
              <a:extLst>
                <a:ext uri="{FF2B5EF4-FFF2-40B4-BE49-F238E27FC236}">
                  <a16:creationId xmlns:a16="http://schemas.microsoft.com/office/drawing/2014/main" id="{A199C2E0-A7DF-4EBA-A97E-072106C23D00}"/>
                </a:ext>
              </a:extLst>
            </p:cNvPr>
            <p:cNvSpPr txBox="1">
              <a:spLocks/>
            </p:cNvSpPr>
            <p:nvPr/>
          </p:nvSpPr>
          <p:spPr>
            <a:xfrm>
              <a:off x="10873669"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3" name="Text Placeholder 4">
              <a:extLst>
                <a:ext uri="{FF2B5EF4-FFF2-40B4-BE49-F238E27FC236}">
                  <a16:creationId xmlns:a16="http://schemas.microsoft.com/office/drawing/2014/main" id="{DD536368-ECAB-4C89-A193-6847675CE6A2}"/>
                </a:ext>
              </a:extLst>
            </p:cNvPr>
            <p:cNvSpPr txBox="1">
              <a:spLocks/>
            </p:cNvSpPr>
            <p:nvPr/>
          </p:nvSpPr>
          <p:spPr>
            <a:xfrm>
              <a:off x="10873669"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5" name="Text Placeholder 6">
              <a:extLst>
                <a:ext uri="{FF2B5EF4-FFF2-40B4-BE49-F238E27FC236}">
                  <a16:creationId xmlns:a16="http://schemas.microsoft.com/office/drawing/2014/main" id="{E6C6AC57-674D-40EF-9523-F2DB58DE4BD5}"/>
                </a:ext>
              </a:extLst>
            </p:cNvPr>
            <p:cNvSpPr txBox="1">
              <a:spLocks/>
            </p:cNvSpPr>
            <p:nvPr/>
          </p:nvSpPr>
          <p:spPr>
            <a:xfrm>
              <a:off x="10873669"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7" name="Text Placeholder 415">
              <a:extLst>
                <a:ext uri="{FF2B5EF4-FFF2-40B4-BE49-F238E27FC236}">
                  <a16:creationId xmlns:a16="http://schemas.microsoft.com/office/drawing/2014/main" id="{A1DA6B4B-1D4C-4F25-9EE3-D5126C871D5C}"/>
                </a:ext>
              </a:extLst>
            </p:cNvPr>
            <p:cNvSpPr txBox="1">
              <a:spLocks/>
            </p:cNvSpPr>
            <p:nvPr/>
          </p:nvSpPr>
          <p:spPr>
            <a:xfrm>
              <a:off x="10873669"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9" name="Text Placeholder 417">
              <a:extLst>
                <a:ext uri="{FF2B5EF4-FFF2-40B4-BE49-F238E27FC236}">
                  <a16:creationId xmlns:a16="http://schemas.microsoft.com/office/drawing/2014/main" id="{A7800EA9-36C4-44FF-9CD3-7A07FA1EE168}"/>
                </a:ext>
              </a:extLst>
            </p:cNvPr>
            <p:cNvSpPr txBox="1">
              <a:spLocks/>
            </p:cNvSpPr>
            <p:nvPr/>
          </p:nvSpPr>
          <p:spPr>
            <a:xfrm>
              <a:off x="10873669"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42" name="Teardrop 841">
              <a:extLst>
                <a:ext uri="{FF2B5EF4-FFF2-40B4-BE49-F238E27FC236}">
                  <a16:creationId xmlns:a16="http://schemas.microsoft.com/office/drawing/2014/main" id="{C507B056-BABF-43F8-BBC4-21C8E5523E9A}"/>
                </a:ext>
              </a:extLst>
            </p:cNvPr>
            <p:cNvSpPr/>
            <p:nvPr/>
          </p:nvSpPr>
          <p:spPr>
            <a:xfrm rot="8100000">
              <a:off x="11199845"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4" name="Teardrop 843">
              <a:extLst>
                <a:ext uri="{FF2B5EF4-FFF2-40B4-BE49-F238E27FC236}">
                  <a16:creationId xmlns:a16="http://schemas.microsoft.com/office/drawing/2014/main" id="{3CB2B779-109D-489E-98A4-007DA4957BD1}"/>
                </a:ext>
              </a:extLst>
            </p:cNvPr>
            <p:cNvSpPr/>
            <p:nvPr/>
          </p:nvSpPr>
          <p:spPr>
            <a:xfrm rot="8100000">
              <a:off x="11199845"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6" name="Teardrop 845">
              <a:extLst>
                <a:ext uri="{FF2B5EF4-FFF2-40B4-BE49-F238E27FC236}">
                  <a16:creationId xmlns:a16="http://schemas.microsoft.com/office/drawing/2014/main" id="{AC7DD453-AD6A-457E-99CE-D897B8E3088F}"/>
                </a:ext>
              </a:extLst>
            </p:cNvPr>
            <p:cNvSpPr/>
            <p:nvPr/>
          </p:nvSpPr>
          <p:spPr>
            <a:xfrm rot="8100000">
              <a:off x="11199845"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8" name="Teardrop 847">
              <a:extLst>
                <a:ext uri="{FF2B5EF4-FFF2-40B4-BE49-F238E27FC236}">
                  <a16:creationId xmlns:a16="http://schemas.microsoft.com/office/drawing/2014/main" id="{C1CE8C60-8037-4368-B135-9A191FF67189}"/>
                </a:ext>
              </a:extLst>
            </p:cNvPr>
            <p:cNvSpPr/>
            <p:nvPr/>
          </p:nvSpPr>
          <p:spPr>
            <a:xfrm rot="8100000">
              <a:off x="11199845"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50" name="Teardrop 849">
              <a:extLst>
                <a:ext uri="{FF2B5EF4-FFF2-40B4-BE49-F238E27FC236}">
                  <a16:creationId xmlns:a16="http://schemas.microsoft.com/office/drawing/2014/main" id="{D80EAA5E-8877-4911-88D4-FED293639FAF}"/>
                </a:ext>
              </a:extLst>
            </p:cNvPr>
            <p:cNvSpPr/>
            <p:nvPr/>
          </p:nvSpPr>
          <p:spPr>
            <a:xfrm rot="8100000">
              <a:off x="11199845"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grpSp>
        <p:nvGrpSpPr>
          <p:cNvPr id="1861" name="Group 204">
            <a:extLst>
              <a:ext uri="{FF2B5EF4-FFF2-40B4-BE49-F238E27FC236}">
                <a16:creationId xmlns:a16="http://schemas.microsoft.com/office/drawing/2014/main" id="{3F3A009A-D6FA-44E1-ADB0-8C634DA7484D}"/>
              </a:ext>
            </a:extLst>
          </p:cNvPr>
          <p:cNvGrpSpPr>
            <a:grpSpLocks/>
          </p:cNvGrpSpPr>
          <p:nvPr/>
        </p:nvGrpSpPr>
        <p:grpSpPr bwMode="auto">
          <a:xfrm>
            <a:off x="-57487" y="971981"/>
            <a:ext cx="9436913" cy="5265331"/>
            <a:chOff x="-263" y="745"/>
            <a:chExt cx="6238" cy="3575"/>
          </a:xfrm>
        </p:grpSpPr>
        <p:sp>
          <p:nvSpPr>
            <p:cNvPr id="1862" name="Freeform 4">
              <a:extLst>
                <a:ext uri="{FF2B5EF4-FFF2-40B4-BE49-F238E27FC236}">
                  <a16:creationId xmlns:a16="http://schemas.microsoft.com/office/drawing/2014/main" id="{EEE7F70E-8C95-4932-A220-19F962FDC577}"/>
                </a:ext>
              </a:extLst>
            </p:cNvPr>
            <p:cNvSpPr>
              <a:spLocks noEditPoints="1"/>
            </p:cNvSpPr>
            <p:nvPr/>
          </p:nvSpPr>
          <p:spPr bwMode="auto">
            <a:xfrm>
              <a:off x="3903" y="1854"/>
              <a:ext cx="1203" cy="895"/>
            </a:xfrm>
            <a:custGeom>
              <a:avLst/>
              <a:gdLst/>
              <a:ahLst/>
              <a:cxnLst>
                <a:cxn ang="0">
                  <a:pos x="896" y="119"/>
                </a:cxn>
                <a:cxn ang="0">
                  <a:pos x="905" y="85"/>
                </a:cxn>
                <a:cxn ang="0">
                  <a:pos x="909" y="42"/>
                </a:cxn>
                <a:cxn ang="0">
                  <a:pos x="903" y="15"/>
                </a:cxn>
                <a:cxn ang="0">
                  <a:pos x="939" y="4"/>
                </a:cxn>
                <a:cxn ang="0">
                  <a:pos x="975" y="6"/>
                </a:cxn>
                <a:cxn ang="0">
                  <a:pos x="994" y="19"/>
                </a:cxn>
                <a:cxn ang="0">
                  <a:pos x="1012" y="42"/>
                </a:cxn>
                <a:cxn ang="0">
                  <a:pos x="1041" y="76"/>
                </a:cxn>
                <a:cxn ang="0">
                  <a:pos x="1065" y="108"/>
                </a:cxn>
                <a:cxn ang="0">
                  <a:pos x="1090" y="110"/>
                </a:cxn>
                <a:cxn ang="0">
                  <a:pos x="1114" y="126"/>
                </a:cxn>
                <a:cxn ang="0">
                  <a:pos x="1125" y="149"/>
                </a:cxn>
                <a:cxn ang="0">
                  <a:pos x="1161" y="155"/>
                </a:cxn>
                <a:cxn ang="0">
                  <a:pos x="1186" y="130"/>
                </a:cxn>
                <a:cxn ang="0">
                  <a:pos x="1197" y="160"/>
                </a:cxn>
                <a:cxn ang="0">
                  <a:pos x="1199" y="192"/>
                </a:cxn>
                <a:cxn ang="0">
                  <a:pos x="1197" y="221"/>
                </a:cxn>
                <a:cxn ang="0">
                  <a:pos x="1165" y="238"/>
                </a:cxn>
                <a:cxn ang="0">
                  <a:pos x="1176" y="287"/>
                </a:cxn>
                <a:cxn ang="0">
                  <a:pos x="1086" y="386"/>
                </a:cxn>
                <a:cxn ang="0">
                  <a:pos x="1043" y="415"/>
                </a:cxn>
                <a:cxn ang="0">
                  <a:pos x="1043" y="403"/>
                </a:cxn>
                <a:cxn ang="0">
                  <a:pos x="1043" y="373"/>
                </a:cxn>
                <a:cxn ang="0">
                  <a:pos x="999" y="386"/>
                </a:cxn>
                <a:cxn ang="0">
                  <a:pos x="969" y="420"/>
                </a:cxn>
                <a:cxn ang="0">
                  <a:pos x="994" y="445"/>
                </a:cxn>
                <a:cxn ang="0">
                  <a:pos x="1022" y="445"/>
                </a:cxn>
                <a:cxn ang="0">
                  <a:pos x="1067" y="454"/>
                </a:cxn>
                <a:cxn ang="0">
                  <a:pos x="1043" y="473"/>
                </a:cxn>
                <a:cxn ang="0">
                  <a:pos x="1018" y="499"/>
                </a:cxn>
                <a:cxn ang="0">
                  <a:pos x="1052" y="558"/>
                </a:cxn>
                <a:cxn ang="0">
                  <a:pos x="1060" y="588"/>
                </a:cxn>
                <a:cxn ang="0">
                  <a:pos x="1028" y="584"/>
                </a:cxn>
                <a:cxn ang="0">
                  <a:pos x="1073" y="620"/>
                </a:cxn>
                <a:cxn ang="0">
                  <a:pos x="1073" y="628"/>
                </a:cxn>
                <a:cxn ang="0">
                  <a:pos x="1090" y="641"/>
                </a:cxn>
                <a:cxn ang="0">
                  <a:pos x="1086" y="658"/>
                </a:cxn>
                <a:cxn ang="0">
                  <a:pos x="1076" y="680"/>
                </a:cxn>
                <a:cxn ang="0">
                  <a:pos x="1073" y="703"/>
                </a:cxn>
                <a:cxn ang="0">
                  <a:pos x="1060" y="718"/>
                </a:cxn>
                <a:cxn ang="0">
                  <a:pos x="1060" y="741"/>
                </a:cxn>
                <a:cxn ang="0">
                  <a:pos x="1048" y="748"/>
                </a:cxn>
                <a:cxn ang="0">
                  <a:pos x="1035" y="765"/>
                </a:cxn>
                <a:cxn ang="0">
                  <a:pos x="1022" y="776"/>
                </a:cxn>
                <a:cxn ang="0">
                  <a:pos x="999" y="799"/>
                </a:cxn>
                <a:cxn ang="0">
                  <a:pos x="973" y="806"/>
                </a:cxn>
                <a:cxn ang="0">
                  <a:pos x="954" y="812"/>
                </a:cxn>
                <a:cxn ang="0">
                  <a:pos x="918" y="827"/>
                </a:cxn>
                <a:cxn ang="0">
                  <a:pos x="905" y="833"/>
                </a:cxn>
                <a:cxn ang="0">
                  <a:pos x="898" y="850"/>
                </a:cxn>
                <a:cxn ang="0">
                  <a:pos x="879" y="825"/>
                </a:cxn>
                <a:cxn ang="0">
                  <a:pos x="738" y="844"/>
                </a:cxn>
                <a:cxn ang="0">
                  <a:pos x="1028" y="786"/>
                </a:cxn>
                <a:cxn ang="0">
                  <a:pos x="1061" y="735"/>
                </a:cxn>
                <a:cxn ang="0">
                  <a:pos x="1076" y="597"/>
                </a:cxn>
                <a:cxn ang="0">
                  <a:pos x="1097" y="799"/>
                </a:cxn>
                <a:cxn ang="0">
                  <a:pos x="1103" y="739"/>
                </a:cxn>
                <a:cxn ang="0">
                  <a:pos x="1078" y="791"/>
                </a:cxn>
                <a:cxn ang="0">
                  <a:pos x="905" y="837"/>
                </a:cxn>
                <a:cxn ang="0">
                  <a:pos x="892" y="859"/>
                </a:cxn>
                <a:cxn ang="0">
                  <a:pos x="900" y="889"/>
                </a:cxn>
                <a:cxn ang="0">
                  <a:pos x="909" y="857"/>
                </a:cxn>
              </a:cxnLst>
              <a:rect l="0" t="0" r="r" b="b"/>
              <a:pathLst>
                <a:path w="1203" h="895">
                  <a:moveTo>
                    <a:pt x="363" y="191"/>
                  </a:moveTo>
                  <a:lnTo>
                    <a:pt x="369" y="191"/>
                  </a:lnTo>
                  <a:lnTo>
                    <a:pt x="372" y="192"/>
                  </a:lnTo>
                  <a:lnTo>
                    <a:pt x="374" y="192"/>
                  </a:lnTo>
                  <a:lnTo>
                    <a:pt x="538" y="196"/>
                  </a:lnTo>
                  <a:lnTo>
                    <a:pt x="826" y="166"/>
                  </a:lnTo>
                  <a:lnTo>
                    <a:pt x="864" y="126"/>
                  </a:lnTo>
                  <a:lnTo>
                    <a:pt x="871" y="125"/>
                  </a:lnTo>
                  <a:lnTo>
                    <a:pt x="871" y="125"/>
                  </a:lnTo>
                  <a:lnTo>
                    <a:pt x="875" y="126"/>
                  </a:lnTo>
                  <a:lnTo>
                    <a:pt x="879" y="126"/>
                  </a:lnTo>
                  <a:lnTo>
                    <a:pt x="884" y="126"/>
                  </a:lnTo>
                  <a:lnTo>
                    <a:pt x="884" y="128"/>
                  </a:lnTo>
                  <a:lnTo>
                    <a:pt x="886" y="128"/>
                  </a:lnTo>
                  <a:lnTo>
                    <a:pt x="896" y="119"/>
                  </a:lnTo>
                  <a:lnTo>
                    <a:pt x="901" y="119"/>
                  </a:lnTo>
                  <a:lnTo>
                    <a:pt x="905" y="115"/>
                  </a:lnTo>
                  <a:lnTo>
                    <a:pt x="909" y="115"/>
                  </a:lnTo>
                  <a:lnTo>
                    <a:pt x="911" y="110"/>
                  </a:lnTo>
                  <a:lnTo>
                    <a:pt x="909" y="106"/>
                  </a:lnTo>
                  <a:lnTo>
                    <a:pt x="909" y="106"/>
                  </a:lnTo>
                  <a:lnTo>
                    <a:pt x="909" y="106"/>
                  </a:lnTo>
                  <a:lnTo>
                    <a:pt x="905" y="106"/>
                  </a:lnTo>
                  <a:lnTo>
                    <a:pt x="905" y="106"/>
                  </a:lnTo>
                  <a:lnTo>
                    <a:pt x="905" y="100"/>
                  </a:lnTo>
                  <a:lnTo>
                    <a:pt x="905" y="98"/>
                  </a:lnTo>
                  <a:lnTo>
                    <a:pt x="905" y="93"/>
                  </a:lnTo>
                  <a:lnTo>
                    <a:pt x="903" y="89"/>
                  </a:lnTo>
                  <a:lnTo>
                    <a:pt x="905" y="89"/>
                  </a:lnTo>
                  <a:lnTo>
                    <a:pt x="905" y="85"/>
                  </a:lnTo>
                  <a:lnTo>
                    <a:pt x="905" y="83"/>
                  </a:lnTo>
                  <a:lnTo>
                    <a:pt x="905" y="81"/>
                  </a:lnTo>
                  <a:lnTo>
                    <a:pt x="905" y="77"/>
                  </a:lnTo>
                  <a:lnTo>
                    <a:pt x="905" y="74"/>
                  </a:lnTo>
                  <a:lnTo>
                    <a:pt x="903" y="72"/>
                  </a:lnTo>
                  <a:lnTo>
                    <a:pt x="903" y="68"/>
                  </a:lnTo>
                  <a:lnTo>
                    <a:pt x="905" y="64"/>
                  </a:lnTo>
                  <a:lnTo>
                    <a:pt x="909" y="64"/>
                  </a:lnTo>
                  <a:lnTo>
                    <a:pt x="909" y="59"/>
                  </a:lnTo>
                  <a:lnTo>
                    <a:pt x="909" y="55"/>
                  </a:lnTo>
                  <a:lnTo>
                    <a:pt x="915" y="53"/>
                  </a:lnTo>
                  <a:lnTo>
                    <a:pt x="915" y="49"/>
                  </a:lnTo>
                  <a:lnTo>
                    <a:pt x="911" y="47"/>
                  </a:lnTo>
                  <a:lnTo>
                    <a:pt x="911" y="44"/>
                  </a:lnTo>
                  <a:lnTo>
                    <a:pt x="909" y="42"/>
                  </a:lnTo>
                  <a:lnTo>
                    <a:pt x="909" y="38"/>
                  </a:lnTo>
                  <a:lnTo>
                    <a:pt x="905" y="34"/>
                  </a:lnTo>
                  <a:lnTo>
                    <a:pt x="903" y="34"/>
                  </a:lnTo>
                  <a:lnTo>
                    <a:pt x="901" y="34"/>
                  </a:lnTo>
                  <a:lnTo>
                    <a:pt x="898" y="36"/>
                  </a:lnTo>
                  <a:lnTo>
                    <a:pt x="894" y="36"/>
                  </a:lnTo>
                  <a:lnTo>
                    <a:pt x="894" y="34"/>
                  </a:lnTo>
                  <a:lnTo>
                    <a:pt x="894" y="30"/>
                  </a:lnTo>
                  <a:lnTo>
                    <a:pt x="894" y="30"/>
                  </a:lnTo>
                  <a:lnTo>
                    <a:pt x="894" y="29"/>
                  </a:lnTo>
                  <a:lnTo>
                    <a:pt x="896" y="25"/>
                  </a:lnTo>
                  <a:lnTo>
                    <a:pt x="898" y="21"/>
                  </a:lnTo>
                  <a:lnTo>
                    <a:pt x="900" y="19"/>
                  </a:lnTo>
                  <a:lnTo>
                    <a:pt x="900" y="17"/>
                  </a:lnTo>
                  <a:lnTo>
                    <a:pt x="903" y="15"/>
                  </a:lnTo>
                  <a:lnTo>
                    <a:pt x="905" y="13"/>
                  </a:lnTo>
                  <a:lnTo>
                    <a:pt x="909" y="13"/>
                  </a:lnTo>
                  <a:lnTo>
                    <a:pt x="911" y="13"/>
                  </a:lnTo>
                  <a:lnTo>
                    <a:pt x="911" y="12"/>
                  </a:lnTo>
                  <a:lnTo>
                    <a:pt x="915" y="13"/>
                  </a:lnTo>
                  <a:lnTo>
                    <a:pt x="916" y="12"/>
                  </a:lnTo>
                  <a:lnTo>
                    <a:pt x="918" y="8"/>
                  </a:lnTo>
                  <a:lnTo>
                    <a:pt x="922" y="8"/>
                  </a:lnTo>
                  <a:lnTo>
                    <a:pt x="924" y="6"/>
                  </a:lnTo>
                  <a:lnTo>
                    <a:pt x="928" y="6"/>
                  </a:lnTo>
                  <a:lnTo>
                    <a:pt x="932" y="6"/>
                  </a:lnTo>
                  <a:lnTo>
                    <a:pt x="935" y="6"/>
                  </a:lnTo>
                  <a:lnTo>
                    <a:pt x="935" y="4"/>
                  </a:lnTo>
                  <a:lnTo>
                    <a:pt x="939" y="4"/>
                  </a:lnTo>
                  <a:lnTo>
                    <a:pt x="939" y="4"/>
                  </a:lnTo>
                  <a:lnTo>
                    <a:pt x="943" y="0"/>
                  </a:lnTo>
                  <a:lnTo>
                    <a:pt x="945" y="0"/>
                  </a:lnTo>
                  <a:lnTo>
                    <a:pt x="947" y="0"/>
                  </a:lnTo>
                  <a:lnTo>
                    <a:pt x="950" y="0"/>
                  </a:lnTo>
                  <a:lnTo>
                    <a:pt x="952" y="4"/>
                  </a:lnTo>
                  <a:lnTo>
                    <a:pt x="958" y="4"/>
                  </a:lnTo>
                  <a:lnTo>
                    <a:pt x="960" y="6"/>
                  </a:lnTo>
                  <a:lnTo>
                    <a:pt x="960" y="8"/>
                  </a:lnTo>
                  <a:lnTo>
                    <a:pt x="965" y="8"/>
                  </a:lnTo>
                  <a:lnTo>
                    <a:pt x="969" y="6"/>
                  </a:lnTo>
                  <a:lnTo>
                    <a:pt x="969" y="8"/>
                  </a:lnTo>
                  <a:lnTo>
                    <a:pt x="973" y="10"/>
                  </a:lnTo>
                  <a:lnTo>
                    <a:pt x="973" y="10"/>
                  </a:lnTo>
                  <a:lnTo>
                    <a:pt x="973" y="6"/>
                  </a:lnTo>
                  <a:lnTo>
                    <a:pt x="975" y="6"/>
                  </a:lnTo>
                  <a:lnTo>
                    <a:pt x="977" y="6"/>
                  </a:lnTo>
                  <a:lnTo>
                    <a:pt x="980" y="6"/>
                  </a:lnTo>
                  <a:lnTo>
                    <a:pt x="980" y="6"/>
                  </a:lnTo>
                  <a:lnTo>
                    <a:pt x="982" y="8"/>
                  </a:lnTo>
                  <a:lnTo>
                    <a:pt x="984" y="8"/>
                  </a:lnTo>
                  <a:lnTo>
                    <a:pt x="988" y="8"/>
                  </a:lnTo>
                  <a:lnTo>
                    <a:pt x="988" y="10"/>
                  </a:lnTo>
                  <a:lnTo>
                    <a:pt x="988" y="12"/>
                  </a:lnTo>
                  <a:lnTo>
                    <a:pt x="990" y="13"/>
                  </a:lnTo>
                  <a:lnTo>
                    <a:pt x="990" y="15"/>
                  </a:lnTo>
                  <a:lnTo>
                    <a:pt x="990" y="15"/>
                  </a:lnTo>
                  <a:lnTo>
                    <a:pt x="994" y="13"/>
                  </a:lnTo>
                  <a:lnTo>
                    <a:pt x="997" y="15"/>
                  </a:lnTo>
                  <a:lnTo>
                    <a:pt x="997" y="17"/>
                  </a:lnTo>
                  <a:lnTo>
                    <a:pt x="994" y="19"/>
                  </a:lnTo>
                  <a:lnTo>
                    <a:pt x="997" y="21"/>
                  </a:lnTo>
                  <a:lnTo>
                    <a:pt x="999" y="21"/>
                  </a:lnTo>
                  <a:lnTo>
                    <a:pt x="1001" y="21"/>
                  </a:lnTo>
                  <a:lnTo>
                    <a:pt x="1001" y="21"/>
                  </a:lnTo>
                  <a:lnTo>
                    <a:pt x="1001" y="25"/>
                  </a:lnTo>
                  <a:lnTo>
                    <a:pt x="1005" y="25"/>
                  </a:lnTo>
                  <a:lnTo>
                    <a:pt x="1005" y="25"/>
                  </a:lnTo>
                  <a:lnTo>
                    <a:pt x="1005" y="30"/>
                  </a:lnTo>
                  <a:lnTo>
                    <a:pt x="1007" y="30"/>
                  </a:lnTo>
                  <a:lnTo>
                    <a:pt x="1007" y="34"/>
                  </a:lnTo>
                  <a:lnTo>
                    <a:pt x="1007" y="34"/>
                  </a:lnTo>
                  <a:lnTo>
                    <a:pt x="1012" y="34"/>
                  </a:lnTo>
                  <a:lnTo>
                    <a:pt x="1012" y="36"/>
                  </a:lnTo>
                  <a:lnTo>
                    <a:pt x="1012" y="40"/>
                  </a:lnTo>
                  <a:lnTo>
                    <a:pt x="1012" y="42"/>
                  </a:lnTo>
                  <a:lnTo>
                    <a:pt x="1014" y="44"/>
                  </a:lnTo>
                  <a:lnTo>
                    <a:pt x="1018" y="47"/>
                  </a:lnTo>
                  <a:lnTo>
                    <a:pt x="1018" y="49"/>
                  </a:lnTo>
                  <a:lnTo>
                    <a:pt x="1022" y="53"/>
                  </a:lnTo>
                  <a:lnTo>
                    <a:pt x="1022" y="55"/>
                  </a:lnTo>
                  <a:lnTo>
                    <a:pt x="1024" y="55"/>
                  </a:lnTo>
                  <a:lnTo>
                    <a:pt x="1028" y="59"/>
                  </a:lnTo>
                  <a:lnTo>
                    <a:pt x="1028" y="59"/>
                  </a:lnTo>
                  <a:lnTo>
                    <a:pt x="1024" y="61"/>
                  </a:lnTo>
                  <a:lnTo>
                    <a:pt x="1028" y="64"/>
                  </a:lnTo>
                  <a:lnTo>
                    <a:pt x="1028" y="61"/>
                  </a:lnTo>
                  <a:lnTo>
                    <a:pt x="1029" y="64"/>
                  </a:lnTo>
                  <a:lnTo>
                    <a:pt x="1029" y="66"/>
                  </a:lnTo>
                  <a:lnTo>
                    <a:pt x="1033" y="72"/>
                  </a:lnTo>
                  <a:lnTo>
                    <a:pt x="1041" y="76"/>
                  </a:lnTo>
                  <a:lnTo>
                    <a:pt x="1043" y="79"/>
                  </a:lnTo>
                  <a:lnTo>
                    <a:pt x="1043" y="83"/>
                  </a:lnTo>
                  <a:lnTo>
                    <a:pt x="1044" y="85"/>
                  </a:lnTo>
                  <a:lnTo>
                    <a:pt x="1044" y="89"/>
                  </a:lnTo>
                  <a:lnTo>
                    <a:pt x="1046" y="89"/>
                  </a:lnTo>
                  <a:lnTo>
                    <a:pt x="1048" y="89"/>
                  </a:lnTo>
                  <a:lnTo>
                    <a:pt x="1048" y="93"/>
                  </a:lnTo>
                  <a:lnTo>
                    <a:pt x="1048" y="94"/>
                  </a:lnTo>
                  <a:lnTo>
                    <a:pt x="1052" y="98"/>
                  </a:lnTo>
                  <a:lnTo>
                    <a:pt x="1054" y="104"/>
                  </a:lnTo>
                  <a:lnTo>
                    <a:pt x="1058" y="104"/>
                  </a:lnTo>
                  <a:lnTo>
                    <a:pt x="1060" y="108"/>
                  </a:lnTo>
                  <a:lnTo>
                    <a:pt x="1061" y="108"/>
                  </a:lnTo>
                  <a:lnTo>
                    <a:pt x="1063" y="106"/>
                  </a:lnTo>
                  <a:lnTo>
                    <a:pt x="1065" y="108"/>
                  </a:lnTo>
                  <a:lnTo>
                    <a:pt x="1067" y="108"/>
                  </a:lnTo>
                  <a:lnTo>
                    <a:pt x="1071" y="108"/>
                  </a:lnTo>
                  <a:lnTo>
                    <a:pt x="1073" y="106"/>
                  </a:lnTo>
                  <a:lnTo>
                    <a:pt x="1076" y="106"/>
                  </a:lnTo>
                  <a:lnTo>
                    <a:pt x="1076" y="108"/>
                  </a:lnTo>
                  <a:lnTo>
                    <a:pt x="1073" y="108"/>
                  </a:lnTo>
                  <a:lnTo>
                    <a:pt x="1076" y="110"/>
                  </a:lnTo>
                  <a:lnTo>
                    <a:pt x="1078" y="110"/>
                  </a:lnTo>
                  <a:lnTo>
                    <a:pt x="1082" y="110"/>
                  </a:lnTo>
                  <a:lnTo>
                    <a:pt x="1082" y="113"/>
                  </a:lnTo>
                  <a:lnTo>
                    <a:pt x="1084" y="113"/>
                  </a:lnTo>
                  <a:lnTo>
                    <a:pt x="1084" y="113"/>
                  </a:lnTo>
                  <a:lnTo>
                    <a:pt x="1086" y="110"/>
                  </a:lnTo>
                  <a:lnTo>
                    <a:pt x="1088" y="113"/>
                  </a:lnTo>
                  <a:lnTo>
                    <a:pt x="1090" y="110"/>
                  </a:lnTo>
                  <a:lnTo>
                    <a:pt x="1092" y="110"/>
                  </a:lnTo>
                  <a:lnTo>
                    <a:pt x="1093" y="110"/>
                  </a:lnTo>
                  <a:lnTo>
                    <a:pt x="1093" y="113"/>
                  </a:lnTo>
                  <a:lnTo>
                    <a:pt x="1095" y="115"/>
                  </a:lnTo>
                  <a:lnTo>
                    <a:pt x="1097" y="115"/>
                  </a:lnTo>
                  <a:lnTo>
                    <a:pt x="1097" y="115"/>
                  </a:lnTo>
                  <a:lnTo>
                    <a:pt x="1101" y="119"/>
                  </a:lnTo>
                  <a:lnTo>
                    <a:pt x="1101" y="119"/>
                  </a:lnTo>
                  <a:lnTo>
                    <a:pt x="1103" y="119"/>
                  </a:lnTo>
                  <a:lnTo>
                    <a:pt x="1103" y="123"/>
                  </a:lnTo>
                  <a:lnTo>
                    <a:pt x="1107" y="123"/>
                  </a:lnTo>
                  <a:lnTo>
                    <a:pt x="1107" y="125"/>
                  </a:lnTo>
                  <a:lnTo>
                    <a:pt x="1108" y="125"/>
                  </a:lnTo>
                  <a:lnTo>
                    <a:pt x="1110" y="126"/>
                  </a:lnTo>
                  <a:lnTo>
                    <a:pt x="1114" y="126"/>
                  </a:lnTo>
                  <a:lnTo>
                    <a:pt x="1116" y="126"/>
                  </a:lnTo>
                  <a:lnTo>
                    <a:pt x="1118" y="126"/>
                  </a:lnTo>
                  <a:lnTo>
                    <a:pt x="1120" y="125"/>
                  </a:lnTo>
                  <a:lnTo>
                    <a:pt x="1122" y="125"/>
                  </a:lnTo>
                  <a:lnTo>
                    <a:pt x="1124" y="125"/>
                  </a:lnTo>
                  <a:lnTo>
                    <a:pt x="1124" y="126"/>
                  </a:lnTo>
                  <a:lnTo>
                    <a:pt x="1122" y="130"/>
                  </a:lnTo>
                  <a:lnTo>
                    <a:pt x="1122" y="132"/>
                  </a:lnTo>
                  <a:lnTo>
                    <a:pt x="1122" y="134"/>
                  </a:lnTo>
                  <a:lnTo>
                    <a:pt x="1125" y="134"/>
                  </a:lnTo>
                  <a:lnTo>
                    <a:pt x="1125" y="138"/>
                  </a:lnTo>
                  <a:lnTo>
                    <a:pt x="1127" y="142"/>
                  </a:lnTo>
                  <a:lnTo>
                    <a:pt x="1125" y="143"/>
                  </a:lnTo>
                  <a:lnTo>
                    <a:pt x="1125" y="143"/>
                  </a:lnTo>
                  <a:lnTo>
                    <a:pt x="1125" y="149"/>
                  </a:lnTo>
                  <a:lnTo>
                    <a:pt x="1127" y="153"/>
                  </a:lnTo>
                  <a:lnTo>
                    <a:pt x="1131" y="153"/>
                  </a:lnTo>
                  <a:lnTo>
                    <a:pt x="1131" y="157"/>
                  </a:lnTo>
                  <a:lnTo>
                    <a:pt x="1135" y="158"/>
                  </a:lnTo>
                  <a:lnTo>
                    <a:pt x="1137" y="158"/>
                  </a:lnTo>
                  <a:lnTo>
                    <a:pt x="1140" y="157"/>
                  </a:lnTo>
                  <a:lnTo>
                    <a:pt x="1140" y="157"/>
                  </a:lnTo>
                  <a:lnTo>
                    <a:pt x="1142" y="158"/>
                  </a:lnTo>
                  <a:lnTo>
                    <a:pt x="1144" y="160"/>
                  </a:lnTo>
                  <a:lnTo>
                    <a:pt x="1146" y="160"/>
                  </a:lnTo>
                  <a:lnTo>
                    <a:pt x="1148" y="158"/>
                  </a:lnTo>
                  <a:lnTo>
                    <a:pt x="1152" y="158"/>
                  </a:lnTo>
                  <a:lnTo>
                    <a:pt x="1152" y="158"/>
                  </a:lnTo>
                  <a:lnTo>
                    <a:pt x="1159" y="157"/>
                  </a:lnTo>
                  <a:lnTo>
                    <a:pt x="1161" y="155"/>
                  </a:lnTo>
                  <a:lnTo>
                    <a:pt x="1161" y="155"/>
                  </a:lnTo>
                  <a:lnTo>
                    <a:pt x="1161" y="153"/>
                  </a:lnTo>
                  <a:lnTo>
                    <a:pt x="1161" y="149"/>
                  </a:lnTo>
                  <a:lnTo>
                    <a:pt x="1165" y="149"/>
                  </a:lnTo>
                  <a:lnTo>
                    <a:pt x="1165" y="143"/>
                  </a:lnTo>
                  <a:lnTo>
                    <a:pt x="1165" y="143"/>
                  </a:lnTo>
                  <a:lnTo>
                    <a:pt x="1169" y="143"/>
                  </a:lnTo>
                  <a:lnTo>
                    <a:pt x="1172" y="143"/>
                  </a:lnTo>
                  <a:lnTo>
                    <a:pt x="1172" y="140"/>
                  </a:lnTo>
                  <a:lnTo>
                    <a:pt x="1174" y="138"/>
                  </a:lnTo>
                  <a:lnTo>
                    <a:pt x="1176" y="138"/>
                  </a:lnTo>
                  <a:lnTo>
                    <a:pt x="1178" y="134"/>
                  </a:lnTo>
                  <a:lnTo>
                    <a:pt x="1180" y="132"/>
                  </a:lnTo>
                  <a:lnTo>
                    <a:pt x="1184" y="132"/>
                  </a:lnTo>
                  <a:lnTo>
                    <a:pt x="1186" y="130"/>
                  </a:lnTo>
                  <a:lnTo>
                    <a:pt x="1189" y="132"/>
                  </a:lnTo>
                  <a:lnTo>
                    <a:pt x="1189" y="134"/>
                  </a:lnTo>
                  <a:lnTo>
                    <a:pt x="1191" y="134"/>
                  </a:lnTo>
                  <a:lnTo>
                    <a:pt x="1195" y="136"/>
                  </a:lnTo>
                  <a:lnTo>
                    <a:pt x="1195" y="140"/>
                  </a:lnTo>
                  <a:lnTo>
                    <a:pt x="1195" y="142"/>
                  </a:lnTo>
                  <a:lnTo>
                    <a:pt x="1195" y="143"/>
                  </a:lnTo>
                  <a:lnTo>
                    <a:pt x="1197" y="147"/>
                  </a:lnTo>
                  <a:lnTo>
                    <a:pt x="1197" y="149"/>
                  </a:lnTo>
                  <a:lnTo>
                    <a:pt x="1199" y="149"/>
                  </a:lnTo>
                  <a:lnTo>
                    <a:pt x="1203" y="153"/>
                  </a:lnTo>
                  <a:lnTo>
                    <a:pt x="1201" y="155"/>
                  </a:lnTo>
                  <a:lnTo>
                    <a:pt x="1201" y="158"/>
                  </a:lnTo>
                  <a:lnTo>
                    <a:pt x="1201" y="160"/>
                  </a:lnTo>
                  <a:lnTo>
                    <a:pt x="1197" y="160"/>
                  </a:lnTo>
                  <a:lnTo>
                    <a:pt x="1195" y="164"/>
                  </a:lnTo>
                  <a:lnTo>
                    <a:pt x="1195" y="166"/>
                  </a:lnTo>
                  <a:lnTo>
                    <a:pt x="1197" y="168"/>
                  </a:lnTo>
                  <a:lnTo>
                    <a:pt x="1197" y="170"/>
                  </a:lnTo>
                  <a:lnTo>
                    <a:pt x="1197" y="172"/>
                  </a:lnTo>
                  <a:lnTo>
                    <a:pt x="1195" y="174"/>
                  </a:lnTo>
                  <a:lnTo>
                    <a:pt x="1197" y="177"/>
                  </a:lnTo>
                  <a:lnTo>
                    <a:pt x="1199" y="177"/>
                  </a:lnTo>
                  <a:lnTo>
                    <a:pt x="1199" y="179"/>
                  </a:lnTo>
                  <a:lnTo>
                    <a:pt x="1199" y="179"/>
                  </a:lnTo>
                  <a:lnTo>
                    <a:pt x="1199" y="183"/>
                  </a:lnTo>
                  <a:lnTo>
                    <a:pt x="1199" y="183"/>
                  </a:lnTo>
                  <a:lnTo>
                    <a:pt x="1197" y="183"/>
                  </a:lnTo>
                  <a:lnTo>
                    <a:pt x="1197" y="187"/>
                  </a:lnTo>
                  <a:lnTo>
                    <a:pt x="1199" y="192"/>
                  </a:lnTo>
                  <a:lnTo>
                    <a:pt x="1201" y="194"/>
                  </a:lnTo>
                  <a:lnTo>
                    <a:pt x="1201" y="194"/>
                  </a:lnTo>
                  <a:lnTo>
                    <a:pt x="1199" y="196"/>
                  </a:lnTo>
                  <a:lnTo>
                    <a:pt x="1197" y="200"/>
                  </a:lnTo>
                  <a:lnTo>
                    <a:pt x="1199" y="202"/>
                  </a:lnTo>
                  <a:lnTo>
                    <a:pt x="1199" y="204"/>
                  </a:lnTo>
                  <a:lnTo>
                    <a:pt x="1201" y="204"/>
                  </a:lnTo>
                  <a:lnTo>
                    <a:pt x="1197" y="207"/>
                  </a:lnTo>
                  <a:lnTo>
                    <a:pt x="1197" y="207"/>
                  </a:lnTo>
                  <a:lnTo>
                    <a:pt x="1197" y="207"/>
                  </a:lnTo>
                  <a:lnTo>
                    <a:pt x="1199" y="213"/>
                  </a:lnTo>
                  <a:lnTo>
                    <a:pt x="1197" y="213"/>
                  </a:lnTo>
                  <a:lnTo>
                    <a:pt x="1195" y="217"/>
                  </a:lnTo>
                  <a:lnTo>
                    <a:pt x="1195" y="219"/>
                  </a:lnTo>
                  <a:lnTo>
                    <a:pt x="1197" y="221"/>
                  </a:lnTo>
                  <a:lnTo>
                    <a:pt x="1195" y="223"/>
                  </a:lnTo>
                  <a:lnTo>
                    <a:pt x="1197" y="224"/>
                  </a:lnTo>
                  <a:lnTo>
                    <a:pt x="1197" y="226"/>
                  </a:lnTo>
                  <a:lnTo>
                    <a:pt x="1197" y="230"/>
                  </a:lnTo>
                  <a:lnTo>
                    <a:pt x="1197" y="232"/>
                  </a:lnTo>
                  <a:lnTo>
                    <a:pt x="1195" y="232"/>
                  </a:lnTo>
                  <a:lnTo>
                    <a:pt x="1191" y="230"/>
                  </a:lnTo>
                  <a:lnTo>
                    <a:pt x="1182" y="228"/>
                  </a:lnTo>
                  <a:lnTo>
                    <a:pt x="1178" y="228"/>
                  </a:lnTo>
                  <a:lnTo>
                    <a:pt x="1176" y="226"/>
                  </a:lnTo>
                  <a:lnTo>
                    <a:pt x="1174" y="226"/>
                  </a:lnTo>
                  <a:lnTo>
                    <a:pt x="1171" y="232"/>
                  </a:lnTo>
                  <a:lnTo>
                    <a:pt x="1171" y="236"/>
                  </a:lnTo>
                  <a:lnTo>
                    <a:pt x="1169" y="238"/>
                  </a:lnTo>
                  <a:lnTo>
                    <a:pt x="1165" y="238"/>
                  </a:lnTo>
                  <a:lnTo>
                    <a:pt x="1165" y="238"/>
                  </a:lnTo>
                  <a:lnTo>
                    <a:pt x="1165" y="241"/>
                  </a:lnTo>
                  <a:lnTo>
                    <a:pt x="1165" y="243"/>
                  </a:lnTo>
                  <a:lnTo>
                    <a:pt x="1169" y="251"/>
                  </a:lnTo>
                  <a:lnTo>
                    <a:pt x="1169" y="253"/>
                  </a:lnTo>
                  <a:lnTo>
                    <a:pt x="1171" y="255"/>
                  </a:lnTo>
                  <a:lnTo>
                    <a:pt x="1172" y="258"/>
                  </a:lnTo>
                  <a:lnTo>
                    <a:pt x="1172" y="262"/>
                  </a:lnTo>
                  <a:lnTo>
                    <a:pt x="1174" y="268"/>
                  </a:lnTo>
                  <a:lnTo>
                    <a:pt x="1174" y="268"/>
                  </a:lnTo>
                  <a:lnTo>
                    <a:pt x="1174" y="275"/>
                  </a:lnTo>
                  <a:lnTo>
                    <a:pt x="1176" y="277"/>
                  </a:lnTo>
                  <a:lnTo>
                    <a:pt x="1176" y="281"/>
                  </a:lnTo>
                  <a:lnTo>
                    <a:pt x="1176" y="285"/>
                  </a:lnTo>
                  <a:lnTo>
                    <a:pt x="1176" y="287"/>
                  </a:lnTo>
                  <a:lnTo>
                    <a:pt x="1176" y="288"/>
                  </a:lnTo>
                  <a:lnTo>
                    <a:pt x="1176" y="290"/>
                  </a:lnTo>
                  <a:lnTo>
                    <a:pt x="1176" y="292"/>
                  </a:lnTo>
                  <a:lnTo>
                    <a:pt x="1174" y="292"/>
                  </a:lnTo>
                  <a:lnTo>
                    <a:pt x="1171" y="292"/>
                  </a:lnTo>
                  <a:lnTo>
                    <a:pt x="1167" y="292"/>
                  </a:lnTo>
                  <a:lnTo>
                    <a:pt x="1167" y="296"/>
                  </a:lnTo>
                  <a:lnTo>
                    <a:pt x="1169" y="298"/>
                  </a:lnTo>
                  <a:lnTo>
                    <a:pt x="1169" y="302"/>
                  </a:lnTo>
                  <a:lnTo>
                    <a:pt x="1169" y="302"/>
                  </a:lnTo>
                  <a:lnTo>
                    <a:pt x="1169" y="305"/>
                  </a:lnTo>
                  <a:lnTo>
                    <a:pt x="1152" y="317"/>
                  </a:lnTo>
                  <a:lnTo>
                    <a:pt x="1148" y="345"/>
                  </a:lnTo>
                  <a:lnTo>
                    <a:pt x="1095" y="385"/>
                  </a:lnTo>
                  <a:lnTo>
                    <a:pt x="1086" y="386"/>
                  </a:lnTo>
                  <a:lnTo>
                    <a:pt x="1084" y="386"/>
                  </a:lnTo>
                  <a:lnTo>
                    <a:pt x="1084" y="385"/>
                  </a:lnTo>
                  <a:lnTo>
                    <a:pt x="1078" y="390"/>
                  </a:lnTo>
                  <a:lnTo>
                    <a:pt x="1073" y="390"/>
                  </a:lnTo>
                  <a:lnTo>
                    <a:pt x="1073" y="390"/>
                  </a:lnTo>
                  <a:lnTo>
                    <a:pt x="1071" y="390"/>
                  </a:lnTo>
                  <a:lnTo>
                    <a:pt x="1065" y="392"/>
                  </a:lnTo>
                  <a:lnTo>
                    <a:pt x="1061" y="392"/>
                  </a:lnTo>
                  <a:lnTo>
                    <a:pt x="1060" y="396"/>
                  </a:lnTo>
                  <a:lnTo>
                    <a:pt x="1058" y="396"/>
                  </a:lnTo>
                  <a:lnTo>
                    <a:pt x="1052" y="401"/>
                  </a:lnTo>
                  <a:lnTo>
                    <a:pt x="1046" y="405"/>
                  </a:lnTo>
                  <a:lnTo>
                    <a:pt x="1048" y="411"/>
                  </a:lnTo>
                  <a:lnTo>
                    <a:pt x="1048" y="411"/>
                  </a:lnTo>
                  <a:lnTo>
                    <a:pt x="1043" y="415"/>
                  </a:lnTo>
                  <a:lnTo>
                    <a:pt x="1039" y="417"/>
                  </a:lnTo>
                  <a:lnTo>
                    <a:pt x="1037" y="417"/>
                  </a:lnTo>
                  <a:lnTo>
                    <a:pt x="1033" y="420"/>
                  </a:lnTo>
                  <a:lnTo>
                    <a:pt x="1031" y="420"/>
                  </a:lnTo>
                  <a:lnTo>
                    <a:pt x="1031" y="417"/>
                  </a:lnTo>
                  <a:lnTo>
                    <a:pt x="1028" y="417"/>
                  </a:lnTo>
                  <a:lnTo>
                    <a:pt x="1029" y="415"/>
                  </a:lnTo>
                  <a:lnTo>
                    <a:pt x="1033" y="415"/>
                  </a:lnTo>
                  <a:lnTo>
                    <a:pt x="1035" y="411"/>
                  </a:lnTo>
                  <a:lnTo>
                    <a:pt x="1039" y="411"/>
                  </a:lnTo>
                  <a:lnTo>
                    <a:pt x="1041" y="411"/>
                  </a:lnTo>
                  <a:lnTo>
                    <a:pt x="1041" y="409"/>
                  </a:lnTo>
                  <a:lnTo>
                    <a:pt x="1039" y="407"/>
                  </a:lnTo>
                  <a:lnTo>
                    <a:pt x="1039" y="405"/>
                  </a:lnTo>
                  <a:lnTo>
                    <a:pt x="1043" y="403"/>
                  </a:lnTo>
                  <a:lnTo>
                    <a:pt x="1044" y="400"/>
                  </a:lnTo>
                  <a:lnTo>
                    <a:pt x="1039" y="403"/>
                  </a:lnTo>
                  <a:lnTo>
                    <a:pt x="1035" y="405"/>
                  </a:lnTo>
                  <a:lnTo>
                    <a:pt x="1033" y="403"/>
                  </a:lnTo>
                  <a:lnTo>
                    <a:pt x="1033" y="400"/>
                  </a:lnTo>
                  <a:lnTo>
                    <a:pt x="1035" y="400"/>
                  </a:lnTo>
                  <a:lnTo>
                    <a:pt x="1035" y="400"/>
                  </a:lnTo>
                  <a:lnTo>
                    <a:pt x="1031" y="392"/>
                  </a:lnTo>
                  <a:lnTo>
                    <a:pt x="1031" y="390"/>
                  </a:lnTo>
                  <a:lnTo>
                    <a:pt x="1031" y="386"/>
                  </a:lnTo>
                  <a:lnTo>
                    <a:pt x="1035" y="386"/>
                  </a:lnTo>
                  <a:lnTo>
                    <a:pt x="1035" y="383"/>
                  </a:lnTo>
                  <a:lnTo>
                    <a:pt x="1039" y="377"/>
                  </a:lnTo>
                  <a:lnTo>
                    <a:pt x="1041" y="375"/>
                  </a:lnTo>
                  <a:lnTo>
                    <a:pt x="1043" y="373"/>
                  </a:lnTo>
                  <a:lnTo>
                    <a:pt x="1043" y="369"/>
                  </a:lnTo>
                  <a:lnTo>
                    <a:pt x="1033" y="366"/>
                  </a:lnTo>
                  <a:lnTo>
                    <a:pt x="1028" y="360"/>
                  </a:lnTo>
                  <a:lnTo>
                    <a:pt x="1028" y="362"/>
                  </a:lnTo>
                  <a:lnTo>
                    <a:pt x="1024" y="362"/>
                  </a:lnTo>
                  <a:lnTo>
                    <a:pt x="1022" y="360"/>
                  </a:lnTo>
                  <a:lnTo>
                    <a:pt x="1018" y="360"/>
                  </a:lnTo>
                  <a:lnTo>
                    <a:pt x="1014" y="366"/>
                  </a:lnTo>
                  <a:lnTo>
                    <a:pt x="1014" y="366"/>
                  </a:lnTo>
                  <a:lnTo>
                    <a:pt x="1014" y="369"/>
                  </a:lnTo>
                  <a:lnTo>
                    <a:pt x="1009" y="375"/>
                  </a:lnTo>
                  <a:lnTo>
                    <a:pt x="1009" y="383"/>
                  </a:lnTo>
                  <a:lnTo>
                    <a:pt x="1007" y="383"/>
                  </a:lnTo>
                  <a:lnTo>
                    <a:pt x="1003" y="386"/>
                  </a:lnTo>
                  <a:lnTo>
                    <a:pt x="999" y="386"/>
                  </a:lnTo>
                  <a:lnTo>
                    <a:pt x="994" y="390"/>
                  </a:lnTo>
                  <a:lnTo>
                    <a:pt x="990" y="400"/>
                  </a:lnTo>
                  <a:lnTo>
                    <a:pt x="990" y="403"/>
                  </a:lnTo>
                  <a:lnTo>
                    <a:pt x="990" y="403"/>
                  </a:lnTo>
                  <a:lnTo>
                    <a:pt x="994" y="409"/>
                  </a:lnTo>
                  <a:lnTo>
                    <a:pt x="990" y="409"/>
                  </a:lnTo>
                  <a:lnTo>
                    <a:pt x="990" y="411"/>
                  </a:lnTo>
                  <a:lnTo>
                    <a:pt x="990" y="415"/>
                  </a:lnTo>
                  <a:lnTo>
                    <a:pt x="984" y="415"/>
                  </a:lnTo>
                  <a:lnTo>
                    <a:pt x="979" y="415"/>
                  </a:lnTo>
                  <a:lnTo>
                    <a:pt x="973" y="411"/>
                  </a:lnTo>
                  <a:lnTo>
                    <a:pt x="969" y="415"/>
                  </a:lnTo>
                  <a:lnTo>
                    <a:pt x="969" y="417"/>
                  </a:lnTo>
                  <a:lnTo>
                    <a:pt x="969" y="420"/>
                  </a:lnTo>
                  <a:lnTo>
                    <a:pt x="969" y="420"/>
                  </a:lnTo>
                  <a:lnTo>
                    <a:pt x="969" y="424"/>
                  </a:lnTo>
                  <a:lnTo>
                    <a:pt x="965" y="424"/>
                  </a:lnTo>
                  <a:lnTo>
                    <a:pt x="969" y="428"/>
                  </a:lnTo>
                  <a:lnTo>
                    <a:pt x="969" y="433"/>
                  </a:lnTo>
                  <a:lnTo>
                    <a:pt x="973" y="435"/>
                  </a:lnTo>
                  <a:lnTo>
                    <a:pt x="979" y="439"/>
                  </a:lnTo>
                  <a:lnTo>
                    <a:pt x="979" y="441"/>
                  </a:lnTo>
                  <a:lnTo>
                    <a:pt x="982" y="445"/>
                  </a:lnTo>
                  <a:lnTo>
                    <a:pt x="982" y="445"/>
                  </a:lnTo>
                  <a:lnTo>
                    <a:pt x="984" y="445"/>
                  </a:lnTo>
                  <a:lnTo>
                    <a:pt x="984" y="445"/>
                  </a:lnTo>
                  <a:lnTo>
                    <a:pt x="988" y="445"/>
                  </a:lnTo>
                  <a:lnTo>
                    <a:pt x="988" y="445"/>
                  </a:lnTo>
                  <a:lnTo>
                    <a:pt x="990" y="445"/>
                  </a:lnTo>
                  <a:lnTo>
                    <a:pt x="994" y="445"/>
                  </a:lnTo>
                  <a:lnTo>
                    <a:pt x="994" y="449"/>
                  </a:lnTo>
                  <a:lnTo>
                    <a:pt x="994" y="454"/>
                  </a:lnTo>
                  <a:lnTo>
                    <a:pt x="999" y="464"/>
                  </a:lnTo>
                  <a:lnTo>
                    <a:pt x="1005" y="464"/>
                  </a:lnTo>
                  <a:lnTo>
                    <a:pt x="1009" y="462"/>
                  </a:lnTo>
                  <a:lnTo>
                    <a:pt x="1012" y="464"/>
                  </a:lnTo>
                  <a:lnTo>
                    <a:pt x="1014" y="462"/>
                  </a:lnTo>
                  <a:lnTo>
                    <a:pt x="1014" y="458"/>
                  </a:lnTo>
                  <a:lnTo>
                    <a:pt x="1014" y="454"/>
                  </a:lnTo>
                  <a:lnTo>
                    <a:pt x="1012" y="454"/>
                  </a:lnTo>
                  <a:lnTo>
                    <a:pt x="1018" y="454"/>
                  </a:lnTo>
                  <a:lnTo>
                    <a:pt x="1022" y="450"/>
                  </a:lnTo>
                  <a:lnTo>
                    <a:pt x="1022" y="449"/>
                  </a:lnTo>
                  <a:lnTo>
                    <a:pt x="1018" y="445"/>
                  </a:lnTo>
                  <a:lnTo>
                    <a:pt x="1022" y="445"/>
                  </a:lnTo>
                  <a:lnTo>
                    <a:pt x="1031" y="441"/>
                  </a:lnTo>
                  <a:lnTo>
                    <a:pt x="1033" y="445"/>
                  </a:lnTo>
                  <a:lnTo>
                    <a:pt x="1035" y="445"/>
                  </a:lnTo>
                  <a:lnTo>
                    <a:pt x="1037" y="449"/>
                  </a:lnTo>
                  <a:lnTo>
                    <a:pt x="1039" y="450"/>
                  </a:lnTo>
                  <a:lnTo>
                    <a:pt x="1043" y="450"/>
                  </a:lnTo>
                  <a:lnTo>
                    <a:pt x="1052" y="450"/>
                  </a:lnTo>
                  <a:lnTo>
                    <a:pt x="1054" y="450"/>
                  </a:lnTo>
                  <a:lnTo>
                    <a:pt x="1060" y="450"/>
                  </a:lnTo>
                  <a:lnTo>
                    <a:pt x="1058" y="450"/>
                  </a:lnTo>
                  <a:lnTo>
                    <a:pt x="1063" y="450"/>
                  </a:lnTo>
                  <a:lnTo>
                    <a:pt x="1069" y="450"/>
                  </a:lnTo>
                  <a:lnTo>
                    <a:pt x="1071" y="450"/>
                  </a:lnTo>
                  <a:lnTo>
                    <a:pt x="1067" y="450"/>
                  </a:lnTo>
                  <a:lnTo>
                    <a:pt x="1067" y="454"/>
                  </a:lnTo>
                  <a:lnTo>
                    <a:pt x="1069" y="458"/>
                  </a:lnTo>
                  <a:lnTo>
                    <a:pt x="1067" y="458"/>
                  </a:lnTo>
                  <a:lnTo>
                    <a:pt x="1065" y="460"/>
                  </a:lnTo>
                  <a:lnTo>
                    <a:pt x="1065" y="464"/>
                  </a:lnTo>
                  <a:lnTo>
                    <a:pt x="1069" y="464"/>
                  </a:lnTo>
                  <a:lnTo>
                    <a:pt x="1069" y="466"/>
                  </a:lnTo>
                  <a:lnTo>
                    <a:pt x="1063" y="469"/>
                  </a:lnTo>
                  <a:lnTo>
                    <a:pt x="1060" y="467"/>
                  </a:lnTo>
                  <a:lnTo>
                    <a:pt x="1058" y="464"/>
                  </a:lnTo>
                  <a:lnTo>
                    <a:pt x="1058" y="467"/>
                  </a:lnTo>
                  <a:lnTo>
                    <a:pt x="1056" y="464"/>
                  </a:lnTo>
                  <a:lnTo>
                    <a:pt x="1052" y="469"/>
                  </a:lnTo>
                  <a:lnTo>
                    <a:pt x="1048" y="469"/>
                  </a:lnTo>
                  <a:lnTo>
                    <a:pt x="1046" y="473"/>
                  </a:lnTo>
                  <a:lnTo>
                    <a:pt x="1043" y="473"/>
                  </a:lnTo>
                  <a:lnTo>
                    <a:pt x="1043" y="475"/>
                  </a:lnTo>
                  <a:lnTo>
                    <a:pt x="1039" y="473"/>
                  </a:lnTo>
                  <a:lnTo>
                    <a:pt x="1035" y="473"/>
                  </a:lnTo>
                  <a:lnTo>
                    <a:pt x="1039" y="475"/>
                  </a:lnTo>
                  <a:lnTo>
                    <a:pt x="1039" y="479"/>
                  </a:lnTo>
                  <a:lnTo>
                    <a:pt x="1035" y="481"/>
                  </a:lnTo>
                  <a:lnTo>
                    <a:pt x="1035" y="484"/>
                  </a:lnTo>
                  <a:lnTo>
                    <a:pt x="1029" y="484"/>
                  </a:lnTo>
                  <a:lnTo>
                    <a:pt x="1028" y="486"/>
                  </a:lnTo>
                  <a:lnTo>
                    <a:pt x="1028" y="488"/>
                  </a:lnTo>
                  <a:lnTo>
                    <a:pt x="1031" y="490"/>
                  </a:lnTo>
                  <a:lnTo>
                    <a:pt x="1028" y="494"/>
                  </a:lnTo>
                  <a:lnTo>
                    <a:pt x="1028" y="494"/>
                  </a:lnTo>
                  <a:lnTo>
                    <a:pt x="1022" y="499"/>
                  </a:lnTo>
                  <a:lnTo>
                    <a:pt x="1018" y="499"/>
                  </a:lnTo>
                  <a:lnTo>
                    <a:pt x="1018" y="499"/>
                  </a:lnTo>
                  <a:lnTo>
                    <a:pt x="1018" y="505"/>
                  </a:lnTo>
                  <a:lnTo>
                    <a:pt x="1018" y="509"/>
                  </a:lnTo>
                  <a:lnTo>
                    <a:pt x="1018" y="514"/>
                  </a:lnTo>
                  <a:lnTo>
                    <a:pt x="1018" y="524"/>
                  </a:lnTo>
                  <a:lnTo>
                    <a:pt x="1018" y="524"/>
                  </a:lnTo>
                  <a:lnTo>
                    <a:pt x="1028" y="528"/>
                  </a:lnTo>
                  <a:lnTo>
                    <a:pt x="1028" y="531"/>
                  </a:lnTo>
                  <a:lnTo>
                    <a:pt x="1031" y="530"/>
                  </a:lnTo>
                  <a:lnTo>
                    <a:pt x="1043" y="535"/>
                  </a:lnTo>
                  <a:lnTo>
                    <a:pt x="1048" y="545"/>
                  </a:lnTo>
                  <a:lnTo>
                    <a:pt x="1048" y="548"/>
                  </a:lnTo>
                  <a:lnTo>
                    <a:pt x="1048" y="550"/>
                  </a:lnTo>
                  <a:lnTo>
                    <a:pt x="1052" y="552"/>
                  </a:lnTo>
                  <a:lnTo>
                    <a:pt x="1052" y="558"/>
                  </a:lnTo>
                  <a:lnTo>
                    <a:pt x="1058" y="563"/>
                  </a:lnTo>
                  <a:lnTo>
                    <a:pt x="1058" y="569"/>
                  </a:lnTo>
                  <a:lnTo>
                    <a:pt x="1063" y="575"/>
                  </a:lnTo>
                  <a:lnTo>
                    <a:pt x="1067" y="577"/>
                  </a:lnTo>
                  <a:lnTo>
                    <a:pt x="1071" y="575"/>
                  </a:lnTo>
                  <a:lnTo>
                    <a:pt x="1073" y="577"/>
                  </a:lnTo>
                  <a:lnTo>
                    <a:pt x="1073" y="579"/>
                  </a:lnTo>
                  <a:lnTo>
                    <a:pt x="1076" y="584"/>
                  </a:lnTo>
                  <a:lnTo>
                    <a:pt x="1078" y="586"/>
                  </a:lnTo>
                  <a:lnTo>
                    <a:pt x="1082" y="592"/>
                  </a:lnTo>
                  <a:lnTo>
                    <a:pt x="1078" y="592"/>
                  </a:lnTo>
                  <a:lnTo>
                    <a:pt x="1073" y="590"/>
                  </a:lnTo>
                  <a:lnTo>
                    <a:pt x="1067" y="594"/>
                  </a:lnTo>
                  <a:lnTo>
                    <a:pt x="1063" y="588"/>
                  </a:lnTo>
                  <a:lnTo>
                    <a:pt x="1060" y="588"/>
                  </a:lnTo>
                  <a:lnTo>
                    <a:pt x="1056" y="586"/>
                  </a:lnTo>
                  <a:lnTo>
                    <a:pt x="1048" y="584"/>
                  </a:lnTo>
                  <a:lnTo>
                    <a:pt x="1048" y="588"/>
                  </a:lnTo>
                  <a:lnTo>
                    <a:pt x="1044" y="588"/>
                  </a:lnTo>
                  <a:lnTo>
                    <a:pt x="1043" y="586"/>
                  </a:lnTo>
                  <a:lnTo>
                    <a:pt x="1039" y="580"/>
                  </a:lnTo>
                  <a:lnTo>
                    <a:pt x="1035" y="582"/>
                  </a:lnTo>
                  <a:lnTo>
                    <a:pt x="1031" y="580"/>
                  </a:lnTo>
                  <a:lnTo>
                    <a:pt x="1031" y="582"/>
                  </a:lnTo>
                  <a:lnTo>
                    <a:pt x="1028" y="582"/>
                  </a:lnTo>
                  <a:lnTo>
                    <a:pt x="1028" y="582"/>
                  </a:lnTo>
                  <a:lnTo>
                    <a:pt x="1022" y="582"/>
                  </a:lnTo>
                  <a:lnTo>
                    <a:pt x="1018" y="592"/>
                  </a:lnTo>
                  <a:lnTo>
                    <a:pt x="1024" y="586"/>
                  </a:lnTo>
                  <a:lnTo>
                    <a:pt x="1028" y="584"/>
                  </a:lnTo>
                  <a:lnTo>
                    <a:pt x="1033" y="584"/>
                  </a:lnTo>
                  <a:lnTo>
                    <a:pt x="1037" y="582"/>
                  </a:lnTo>
                  <a:lnTo>
                    <a:pt x="1039" y="584"/>
                  </a:lnTo>
                  <a:lnTo>
                    <a:pt x="1039" y="586"/>
                  </a:lnTo>
                  <a:lnTo>
                    <a:pt x="1044" y="590"/>
                  </a:lnTo>
                  <a:lnTo>
                    <a:pt x="1046" y="592"/>
                  </a:lnTo>
                  <a:lnTo>
                    <a:pt x="1052" y="586"/>
                  </a:lnTo>
                  <a:lnTo>
                    <a:pt x="1056" y="586"/>
                  </a:lnTo>
                  <a:lnTo>
                    <a:pt x="1063" y="594"/>
                  </a:lnTo>
                  <a:lnTo>
                    <a:pt x="1071" y="597"/>
                  </a:lnTo>
                  <a:lnTo>
                    <a:pt x="1078" y="603"/>
                  </a:lnTo>
                  <a:lnTo>
                    <a:pt x="1082" y="611"/>
                  </a:lnTo>
                  <a:lnTo>
                    <a:pt x="1082" y="612"/>
                  </a:lnTo>
                  <a:lnTo>
                    <a:pt x="1078" y="614"/>
                  </a:lnTo>
                  <a:lnTo>
                    <a:pt x="1073" y="620"/>
                  </a:lnTo>
                  <a:lnTo>
                    <a:pt x="1073" y="618"/>
                  </a:lnTo>
                  <a:lnTo>
                    <a:pt x="1071" y="620"/>
                  </a:lnTo>
                  <a:lnTo>
                    <a:pt x="1071" y="624"/>
                  </a:lnTo>
                  <a:lnTo>
                    <a:pt x="1067" y="624"/>
                  </a:lnTo>
                  <a:lnTo>
                    <a:pt x="1061" y="624"/>
                  </a:lnTo>
                  <a:lnTo>
                    <a:pt x="1060" y="624"/>
                  </a:lnTo>
                  <a:lnTo>
                    <a:pt x="1058" y="624"/>
                  </a:lnTo>
                  <a:lnTo>
                    <a:pt x="1052" y="628"/>
                  </a:lnTo>
                  <a:lnTo>
                    <a:pt x="1052" y="633"/>
                  </a:lnTo>
                  <a:lnTo>
                    <a:pt x="1054" y="628"/>
                  </a:lnTo>
                  <a:lnTo>
                    <a:pt x="1058" y="628"/>
                  </a:lnTo>
                  <a:lnTo>
                    <a:pt x="1061" y="624"/>
                  </a:lnTo>
                  <a:lnTo>
                    <a:pt x="1065" y="629"/>
                  </a:lnTo>
                  <a:lnTo>
                    <a:pt x="1069" y="633"/>
                  </a:lnTo>
                  <a:lnTo>
                    <a:pt x="1073" y="628"/>
                  </a:lnTo>
                  <a:lnTo>
                    <a:pt x="1076" y="628"/>
                  </a:lnTo>
                  <a:lnTo>
                    <a:pt x="1084" y="637"/>
                  </a:lnTo>
                  <a:lnTo>
                    <a:pt x="1084" y="633"/>
                  </a:lnTo>
                  <a:lnTo>
                    <a:pt x="1086" y="637"/>
                  </a:lnTo>
                  <a:lnTo>
                    <a:pt x="1090" y="637"/>
                  </a:lnTo>
                  <a:lnTo>
                    <a:pt x="1092" y="637"/>
                  </a:lnTo>
                  <a:lnTo>
                    <a:pt x="1082" y="644"/>
                  </a:lnTo>
                  <a:lnTo>
                    <a:pt x="1076" y="644"/>
                  </a:lnTo>
                  <a:lnTo>
                    <a:pt x="1076" y="648"/>
                  </a:lnTo>
                  <a:lnTo>
                    <a:pt x="1078" y="650"/>
                  </a:lnTo>
                  <a:lnTo>
                    <a:pt x="1084" y="644"/>
                  </a:lnTo>
                  <a:lnTo>
                    <a:pt x="1088" y="646"/>
                  </a:lnTo>
                  <a:lnTo>
                    <a:pt x="1088" y="644"/>
                  </a:lnTo>
                  <a:lnTo>
                    <a:pt x="1088" y="643"/>
                  </a:lnTo>
                  <a:lnTo>
                    <a:pt x="1090" y="641"/>
                  </a:lnTo>
                  <a:lnTo>
                    <a:pt x="1092" y="643"/>
                  </a:lnTo>
                  <a:lnTo>
                    <a:pt x="1093" y="648"/>
                  </a:lnTo>
                  <a:lnTo>
                    <a:pt x="1093" y="650"/>
                  </a:lnTo>
                  <a:lnTo>
                    <a:pt x="1092" y="652"/>
                  </a:lnTo>
                  <a:lnTo>
                    <a:pt x="1092" y="650"/>
                  </a:lnTo>
                  <a:lnTo>
                    <a:pt x="1090" y="650"/>
                  </a:lnTo>
                  <a:lnTo>
                    <a:pt x="1088" y="652"/>
                  </a:lnTo>
                  <a:lnTo>
                    <a:pt x="1088" y="652"/>
                  </a:lnTo>
                  <a:lnTo>
                    <a:pt x="1084" y="652"/>
                  </a:lnTo>
                  <a:lnTo>
                    <a:pt x="1078" y="656"/>
                  </a:lnTo>
                  <a:lnTo>
                    <a:pt x="1078" y="658"/>
                  </a:lnTo>
                  <a:lnTo>
                    <a:pt x="1086" y="656"/>
                  </a:lnTo>
                  <a:lnTo>
                    <a:pt x="1088" y="658"/>
                  </a:lnTo>
                  <a:lnTo>
                    <a:pt x="1088" y="658"/>
                  </a:lnTo>
                  <a:lnTo>
                    <a:pt x="1086" y="658"/>
                  </a:lnTo>
                  <a:lnTo>
                    <a:pt x="1082" y="661"/>
                  </a:lnTo>
                  <a:lnTo>
                    <a:pt x="1086" y="661"/>
                  </a:lnTo>
                  <a:lnTo>
                    <a:pt x="1088" y="663"/>
                  </a:lnTo>
                  <a:lnTo>
                    <a:pt x="1084" y="667"/>
                  </a:lnTo>
                  <a:lnTo>
                    <a:pt x="1082" y="667"/>
                  </a:lnTo>
                  <a:lnTo>
                    <a:pt x="1082" y="667"/>
                  </a:lnTo>
                  <a:lnTo>
                    <a:pt x="1082" y="669"/>
                  </a:lnTo>
                  <a:lnTo>
                    <a:pt x="1086" y="669"/>
                  </a:lnTo>
                  <a:lnTo>
                    <a:pt x="1088" y="673"/>
                  </a:lnTo>
                  <a:lnTo>
                    <a:pt x="1086" y="675"/>
                  </a:lnTo>
                  <a:lnTo>
                    <a:pt x="1084" y="678"/>
                  </a:lnTo>
                  <a:lnTo>
                    <a:pt x="1084" y="676"/>
                  </a:lnTo>
                  <a:lnTo>
                    <a:pt x="1082" y="673"/>
                  </a:lnTo>
                  <a:lnTo>
                    <a:pt x="1082" y="675"/>
                  </a:lnTo>
                  <a:lnTo>
                    <a:pt x="1076" y="680"/>
                  </a:lnTo>
                  <a:lnTo>
                    <a:pt x="1076" y="682"/>
                  </a:lnTo>
                  <a:lnTo>
                    <a:pt x="1071" y="680"/>
                  </a:lnTo>
                  <a:lnTo>
                    <a:pt x="1073" y="682"/>
                  </a:lnTo>
                  <a:lnTo>
                    <a:pt x="1073" y="686"/>
                  </a:lnTo>
                  <a:lnTo>
                    <a:pt x="1076" y="688"/>
                  </a:lnTo>
                  <a:lnTo>
                    <a:pt x="1073" y="688"/>
                  </a:lnTo>
                  <a:lnTo>
                    <a:pt x="1073" y="692"/>
                  </a:lnTo>
                  <a:lnTo>
                    <a:pt x="1073" y="692"/>
                  </a:lnTo>
                  <a:lnTo>
                    <a:pt x="1073" y="693"/>
                  </a:lnTo>
                  <a:lnTo>
                    <a:pt x="1073" y="697"/>
                  </a:lnTo>
                  <a:lnTo>
                    <a:pt x="1071" y="699"/>
                  </a:lnTo>
                  <a:lnTo>
                    <a:pt x="1069" y="695"/>
                  </a:lnTo>
                  <a:lnTo>
                    <a:pt x="1067" y="699"/>
                  </a:lnTo>
                  <a:lnTo>
                    <a:pt x="1071" y="699"/>
                  </a:lnTo>
                  <a:lnTo>
                    <a:pt x="1073" y="703"/>
                  </a:lnTo>
                  <a:lnTo>
                    <a:pt x="1069" y="703"/>
                  </a:lnTo>
                  <a:lnTo>
                    <a:pt x="1069" y="705"/>
                  </a:lnTo>
                  <a:lnTo>
                    <a:pt x="1063" y="710"/>
                  </a:lnTo>
                  <a:lnTo>
                    <a:pt x="1061" y="710"/>
                  </a:lnTo>
                  <a:lnTo>
                    <a:pt x="1061" y="707"/>
                  </a:lnTo>
                  <a:lnTo>
                    <a:pt x="1060" y="707"/>
                  </a:lnTo>
                  <a:lnTo>
                    <a:pt x="1058" y="707"/>
                  </a:lnTo>
                  <a:lnTo>
                    <a:pt x="1058" y="709"/>
                  </a:lnTo>
                  <a:lnTo>
                    <a:pt x="1054" y="709"/>
                  </a:lnTo>
                  <a:lnTo>
                    <a:pt x="1056" y="710"/>
                  </a:lnTo>
                  <a:lnTo>
                    <a:pt x="1054" y="712"/>
                  </a:lnTo>
                  <a:lnTo>
                    <a:pt x="1058" y="712"/>
                  </a:lnTo>
                  <a:lnTo>
                    <a:pt x="1060" y="716"/>
                  </a:lnTo>
                  <a:lnTo>
                    <a:pt x="1056" y="716"/>
                  </a:lnTo>
                  <a:lnTo>
                    <a:pt x="1060" y="718"/>
                  </a:lnTo>
                  <a:lnTo>
                    <a:pt x="1063" y="718"/>
                  </a:lnTo>
                  <a:lnTo>
                    <a:pt x="1065" y="718"/>
                  </a:lnTo>
                  <a:lnTo>
                    <a:pt x="1058" y="722"/>
                  </a:lnTo>
                  <a:lnTo>
                    <a:pt x="1054" y="724"/>
                  </a:lnTo>
                  <a:lnTo>
                    <a:pt x="1054" y="727"/>
                  </a:lnTo>
                  <a:lnTo>
                    <a:pt x="1056" y="725"/>
                  </a:lnTo>
                  <a:lnTo>
                    <a:pt x="1058" y="725"/>
                  </a:lnTo>
                  <a:lnTo>
                    <a:pt x="1060" y="727"/>
                  </a:lnTo>
                  <a:lnTo>
                    <a:pt x="1056" y="731"/>
                  </a:lnTo>
                  <a:lnTo>
                    <a:pt x="1060" y="733"/>
                  </a:lnTo>
                  <a:lnTo>
                    <a:pt x="1060" y="735"/>
                  </a:lnTo>
                  <a:lnTo>
                    <a:pt x="1056" y="737"/>
                  </a:lnTo>
                  <a:lnTo>
                    <a:pt x="1058" y="739"/>
                  </a:lnTo>
                  <a:lnTo>
                    <a:pt x="1060" y="739"/>
                  </a:lnTo>
                  <a:lnTo>
                    <a:pt x="1060" y="741"/>
                  </a:lnTo>
                  <a:lnTo>
                    <a:pt x="1060" y="746"/>
                  </a:lnTo>
                  <a:lnTo>
                    <a:pt x="1058" y="742"/>
                  </a:lnTo>
                  <a:lnTo>
                    <a:pt x="1056" y="742"/>
                  </a:lnTo>
                  <a:lnTo>
                    <a:pt x="1056" y="741"/>
                  </a:lnTo>
                  <a:lnTo>
                    <a:pt x="1052" y="737"/>
                  </a:lnTo>
                  <a:lnTo>
                    <a:pt x="1052" y="741"/>
                  </a:lnTo>
                  <a:lnTo>
                    <a:pt x="1052" y="741"/>
                  </a:lnTo>
                  <a:lnTo>
                    <a:pt x="1048" y="742"/>
                  </a:lnTo>
                  <a:lnTo>
                    <a:pt x="1052" y="746"/>
                  </a:lnTo>
                  <a:lnTo>
                    <a:pt x="1052" y="748"/>
                  </a:lnTo>
                  <a:lnTo>
                    <a:pt x="1052" y="746"/>
                  </a:lnTo>
                  <a:lnTo>
                    <a:pt x="1048" y="746"/>
                  </a:lnTo>
                  <a:lnTo>
                    <a:pt x="1048" y="742"/>
                  </a:lnTo>
                  <a:lnTo>
                    <a:pt x="1046" y="746"/>
                  </a:lnTo>
                  <a:lnTo>
                    <a:pt x="1048" y="748"/>
                  </a:lnTo>
                  <a:lnTo>
                    <a:pt x="1048" y="752"/>
                  </a:lnTo>
                  <a:lnTo>
                    <a:pt x="1052" y="752"/>
                  </a:lnTo>
                  <a:lnTo>
                    <a:pt x="1052" y="752"/>
                  </a:lnTo>
                  <a:lnTo>
                    <a:pt x="1048" y="752"/>
                  </a:lnTo>
                  <a:lnTo>
                    <a:pt x="1046" y="752"/>
                  </a:lnTo>
                  <a:lnTo>
                    <a:pt x="1046" y="752"/>
                  </a:lnTo>
                  <a:lnTo>
                    <a:pt x="1046" y="756"/>
                  </a:lnTo>
                  <a:lnTo>
                    <a:pt x="1048" y="756"/>
                  </a:lnTo>
                  <a:lnTo>
                    <a:pt x="1048" y="759"/>
                  </a:lnTo>
                  <a:lnTo>
                    <a:pt x="1043" y="756"/>
                  </a:lnTo>
                  <a:lnTo>
                    <a:pt x="1041" y="757"/>
                  </a:lnTo>
                  <a:lnTo>
                    <a:pt x="1039" y="757"/>
                  </a:lnTo>
                  <a:lnTo>
                    <a:pt x="1037" y="761"/>
                  </a:lnTo>
                  <a:lnTo>
                    <a:pt x="1029" y="761"/>
                  </a:lnTo>
                  <a:lnTo>
                    <a:pt x="1035" y="765"/>
                  </a:lnTo>
                  <a:lnTo>
                    <a:pt x="1039" y="763"/>
                  </a:lnTo>
                  <a:lnTo>
                    <a:pt x="1041" y="765"/>
                  </a:lnTo>
                  <a:lnTo>
                    <a:pt x="1041" y="767"/>
                  </a:lnTo>
                  <a:lnTo>
                    <a:pt x="1037" y="769"/>
                  </a:lnTo>
                  <a:lnTo>
                    <a:pt x="1037" y="773"/>
                  </a:lnTo>
                  <a:lnTo>
                    <a:pt x="1035" y="769"/>
                  </a:lnTo>
                  <a:lnTo>
                    <a:pt x="1033" y="773"/>
                  </a:lnTo>
                  <a:lnTo>
                    <a:pt x="1031" y="774"/>
                  </a:lnTo>
                  <a:lnTo>
                    <a:pt x="1031" y="773"/>
                  </a:lnTo>
                  <a:lnTo>
                    <a:pt x="1029" y="773"/>
                  </a:lnTo>
                  <a:lnTo>
                    <a:pt x="1029" y="776"/>
                  </a:lnTo>
                  <a:lnTo>
                    <a:pt x="1028" y="776"/>
                  </a:lnTo>
                  <a:lnTo>
                    <a:pt x="1028" y="780"/>
                  </a:lnTo>
                  <a:lnTo>
                    <a:pt x="1022" y="780"/>
                  </a:lnTo>
                  <a:lnTo>
                    <a:pt x="1022" y="776"/>
                  </a:lnTo>
                  <a:lnTo>
                    <a:pt x="1018" y="776"/>
                  </a:lnTo>
                  <a:lnTo>
                    <a:pt x="1014" y="782"/>
                  </a:lnTo>
                  <a:lnTo>
                    <a:pt x="1014" y="780"/>
                  </a:lnTo>
                  <a:lnTo>
                    <a:pt x="1014" y="782"/>
                  </a:lnTo>
                  <a:lnTo>
                    <a:pt x="1014" y="788"/>
                  </a:lnTo>
                  <a:lnTo>
                    <a:pt x="1014" y="790"/>
                  </a:lnTo>
                  <a:lnTo>
                    <a:pt x="1014" y="791"/>
                  </a:lnTo>
                  <a:lnTo>
                    <a:pt x="1012" y="793"/>
                  </a:lnTo>
                  <a:lnTo>
                    <a:pt x="1011" y="793"/>
                  </a:lnTo>
                  <a:lnTo>
                    <a:pt x="1009" y="795"/>
                  </a:lnTo>
                  <a:lnTo>
                    <a:pt x="1009" y="791"/>
                  </a:lnTo>
                  <a:lnTo>
                    <a:pt x="1007" y="793"/>
                  </a:lnTo>
                  <a:lnTo>
                    <a:pt x="1005" y="797"/>
                  </a:lnTo>
                  <a:lnTo>
                    <a:pt x="999" y="797"/>
                  </a:lnTo>
                  <a:lnTo>
                    <a:pt x="999" y="799"/>
                  </a:lnTo>
                  <a:lnTo>
                    <a:pt x="997" y="799"/>
                  </a:lnTo>
                  <a:lnTo>
                    <a:pt x="997" y="797"/>
                  </a:lnTo>
                  <a:lnTo>
                    <a:pt x="994" y="797"/>
                  </a:lnTo>
                  <a:lnTo>
                    <a:pt x="994" y="801"/>
                  </a:lnTo>
                  <a:lnTo>
                    <a:pt x="994" y="803"/>
                  </a:lnTo>
                  <a:lnTo>
                    <a:pt x="990" y="799"/>
                  </a:lnTo>
                  <a:lnTo>
                    <a:pt x="988" y="797"/>
                  </a:lnTo>
                  <a:lnTo>
                    <a:pt x="988" y="799"/>
                  </a:lnTo>
                  <a:lnTo>
                    <a:pt x="984" y="799"/>
                  </a:lnTo>
                  <a:lnTo>
                    <a:pt x="984" y="803"/>
                  </a:lnTo>
                  <a:lnTo>
                    <a:pt x="980" y="803"/>
                  </a:lnTo>
                  <a:lnTo>
                    <a:pt x="979" y="801"/>
                  </a:lnTo>
                  <a:lnTo>
                    <a:pt x="977" y="803"/>
                  </a:lnTo>
                  <a:lnTo>
                    <a:pt x="973" y="805"/>
                  </a:lnTo>
                  <a:lnTo>
                    <a:pt x="973" y="806"/>
                  </a:lnTo>
                  <a:lnTo>
                    <a:pt x="965" y="810"/>
                  </a:lnTo>
                  <a:lnTo>
                    <a:pt x="965" y="810"/>
                  </a:lnTo>
                  <a:lnTo>
                    <a:pt x="969" y="806"/>
                  </a:lnTo>
                  <a:lnTo>
                    <a:pt x="969" y="806"/>
                  </a:lnTo>
                  <a:lnTo>
                    <a:pt x="969" y="806"/>
                  </a:lnTo>
                  <a:lnTo>
                    <a:pt x="964" y="803"/>
                  </a:lnTo>
                  <a:lnTo>
                    <a:pt x="964" y="801"/>
                  </a:lnTo>
                  <a:lnTo>
                    <a:pt x="960" y="797"/>
                  </a:lnTo>
                  <a:lnTo>
                    <a:pt x="958" y="795"/>
                  </a:lnTo>
                  <a:lnTo>
                    <a:pt x="958" y="797"/>
                  </a:lnTo>
                  <a:lnTo>
                    <a:pt x="958" y="801"/>
                  </a:lnTo>
                  <a:lnTo>
                    <a:pt x="958" y="805"/>
                  </a:lnTo>
                  <a:lnTo>
                    <a:pt x="960" y="806"/>
                  </a:lnTo>
                  <a:lnTo>
                    <a:pt x="956" y="810"/>
                  </a:lnTo>
                  <a:lnTo>
                    <a:pt x="954" y="812"/>
                  </a:lnTo>
                  <a:lnTo>
                    <a:pt x="952" y="816"/>
                  </a:lnTo>
                  <a:lnTo>
                    <a:pt x="950" y="812"/>
                  </a:lnTo>
                  <a:lnTo>
                    <a:pt x="950" y="810"/>
                  </a:lnTo>
                  <a:lnTo>
                    <a:pt x="948" y="812"/>
                  </a:lnTo>
                  <a:lnTo>
                    <a:pt x="947" y="816"/>
                  </a:lnTo>
                  <a:lnTo>
                    <a:pt x="943" y="820"/>
                  </a:lnTo>
                  <a:lnTo>
                    <a:pt x="939" y="822"/>
                  </a:lnTo>
                  <a:lnTo>
                    <a:pt x="939" y="822"/>
                  </a:lnTo>
                  <a:lnTo>
                    <a:pt x="935" y="822"/>
                  </a:lnTo>
                  <a:lnTo>
                    <a:pt x="932" y="822"/>
                  </a:lnTo>
                  <a:lnTo>
                    <a:pt x="928" y="822"/>
                  </a:lnTo>
                  <a:lnTo>
                    <a:pt x="930" y="825"/>
                  </a:lnTo>
                  <a:lnTo>
                    <a:pt x="924" y="827"/>
                  </a:lnTo>
                  <a:lnTo>
                    <a:pt x="920" y="829"/>
                  </a:lnTo>
                  <a:lnTo>
                    <a:pt x="918" y="827"/>
                  </a:lnTo>
                  <a:lnTo>
                    <a:pt x="916" y="829"/>
                  </a:lnTo>
                  <a:lnTo>
                    <a:pt x="915" y="831"/>
                  </a:lnTo>
                  <a:lnTo>
                    <a:pt x="911" y="833"/>
                  </a:lnTo>
                  <a:lnTo>
                    <a:pt x="909" y="833"/>
                  </a:lnTo>
                  <a:lnTo>
                    <a:pt x="911" y="831"/>
                  </a:lnTo>
                  <a:lnTo>
                    <a:pt x="909" y="831"/>
                  </a:lnTo>
                  <a:lnTo>
                    <a:pt x="909" y="831"/>
                  </a:lnTo>
                  <a:lnTo>
                    <a:pt x="909" y="829"/>
                  </a:lnTo>
                  <a:lnTo>
                    <a:pt x="909" y="829"/>
                  </a:lnTo>
                  <a:lnTo>
                    <a:pt x="909" y="829"/>
                  </a:lnTo>
                  <a:lnTo>
                    <a:pt x="909" y="827"/>
                  </a:lnTo>
                  <a:lnTo>
                    <a:pt x="905" y="829"/>
                  </a:lnTo>
                  <a:lnTo>
                    <a:pt x="905" y="829"/>
                  </a:lnTo>
                  <a:lnTo>
                    <a:pt x="905" y="831"/>
                  </a:lnTo>
                  <a:lnTo>
                    <a:pt x="905" y="833"/>
                  </a:lnTo>
                  <a:lnTo>
                    <a:pt x="903" y="837"/>
                  </a:lnTo>
                  <a:lnTo>
                    <a:pt x="903" y="837"/>
                  </a:lnTo>
                  <a:lnTo>
                    <a:pt x="903" y="840"/>
                  </a:lnTo>
                  <a:lnTo>
                    <a:pt x="905" y="840"/>
                  </a:lnTo>
                  <a:lnTo>
                    <a:pt x="909" y="844"/>
                  </a:lnTo>
                  <a:lnTo>
                    <a:pt x="909" y="844"/>
                  </a:lnTo>
                  <a:lnTo>
                    <a:pt x="909" y="844"/>
                  </a:lnTo>
                  <a:lnTo>
                    <a:pt x="909" y="846"/>
                  </a:lnTo>
                  <a:lnTo>
                    <a:pt x="905" y="850"/>
                  </a:lnTo>
                  <a:lnTo>
                    <a:pt x="905" y="850"/>
                  </a:lnTo>
                  <a:lnTo>
                    <a:pt x="905" y="850"/>
                  </a:lnTo>
                  <a:lnTo>
                    <a:pt x="901" y="850"/>
                  </a:lnTo>
                  <a:lnTo>
                    <a:pt x="900" y="852"/>
                  </a:lnTo>
                  <a:lnTo>
                    <a:pt x="898" y="852"/>
                  </a:lnTo>
                  <a:lnTo>
                    <a:pt x="898" y="850"/>
                  </a:lnTo>
                  <a:lnTo>
                    <a:pt x="898" y="846"/>
                  </a:lnTo>
                  <a:lnTo>
                    <a:pt x="896" y="844"/>
                  </a:lnTo>
                  <a:lnTo>
                    <a:pt x="890" y="840"/>
                  </a:lnTo>
                  <a:lnTo>
                    <a:pt x="890" y="837"/>
                  </a:lnTo>
                  <a:lnTo>
                    <a:pt x="894" y="833"/>
                  </a:lnTo>
                  <a:lnTo>
                    <a:pt x="894" y="831"/>
                  </a:lnTo>
                  <a:lnTo>
                    <a:pt x="898" y="829"/>
                  </a:lnTo>
                  <a:lnTo>
                    <a:pt x="896" y="829"/>
                  </a:lnTo>
                  <a:lnTo>
                    <a:pt x="894" y="827"/>
                  </a:lnTo>
                  <a:lnTo>
                    <a:pt x="892" y="829"/>
                  </a:lnTo>
                  <a:lnTo>
                    <a:pt x="888" y="825"/>
                  </a:lnTo>
                  <a:lnTo>
                    <a:pt x="886" y="829"/>
                  </a:lnTo>
                  <a:lnTo>
                    <a:pt x="884" y="829"/>
                  </a:lnTo>
                  <a:lnTo>
                    <a:pt x="884" y="829"/>
                  </a:lnTo>
                  <a:lnTo>
                    <a:pt x="879" y="825"/>
                  </a:lnTo>
                  <a:lnTo>
                    <a:pt x="877" y="827"/>
                  </a:lnTo>
                  <a:lnTo>
                    <a:pt x="871" y="823"/>
                  </a:lnTo>
                  <a:lnTo>
                    <a:pt x="871" y="820"/>
                  </a:lnTo>
                  <a:lnTo>
                    <a:pt x="871" y="823"/>
                  </a:lnTo>
                  <a:lnTo>
                    <a:pt x="871" y="825"/>
                  </a:lnTo>
                  <a:lnTo>
                    <a:pt x="868" y="827"/>
                  </a:lnTo>
                  <a:lnTo>
                    <a:pt x="866" y="825"/>
                  </a:lnTo>
                  <a:lnTo>
                    <a:pt x="864" y="827"/>
                  </a:lnTo>
                  <a:lnTo>
                    <a:pt x="862" y="825"/>
                  </a:lnTo>
                  <a:lnTo>
                    <a:pt x="862" y="825"/>
                  </a:lnTo>
                  <a:lnTo>
                    <a:pt x="862" y="825"/>
                  </a:lnTo>
                  <a:lnTo>
                    <a:pt x="860" y="825"/>
                  </a:lnTo>
                  <a:lnTo>
                    <a:pt x="841" y="827"/>
                  </a:lnTo>
                  <a:lnTo>
                    <a:pt x="802" y="810"/>
                  </a:lnTo>
                  <a:lnTo>
                    <a:pt x="738" y="844"/>
                  </a:lnTo>
                  <a:lnTo>
                    <a:pt x="692" y="829"/>
                  </a:lnTo>
                  <a:lnTo>
                    <a:pt x="583" y="750"/>
                  </a:lnTo>
                  <a:lnTo>
                    <a:pt x="354" y="727"/>
                  </a:lnTo>
                  <a:lnTo>
                    <a:pt x="231" y="612"/>
                  </a:lnTo>
                  <a:lnTo>
                    <a:pt x="0" y="511"/>
                  </a:lnTo>
                  <a:lnTo>
                    <a:pt x="19" y="313"/>
                  </a:lnTo>
                  <a:lnTo>
                    <a:pt x="171" y="230"/>
                  </a:lnTo>
                  <a:lnTo>
                    <a:pt x="350" y="192"/>
                  </a:lnTo>
                  <a:lnTo>
                    <a:pt x="363" y="191"/>
                  </a:lnTo>
                  <a:lnTo>
                    <a:pt x="363" y="191"/>
                  </a:lnTo>
                  <a:lnTo>
                    <a:pt x="363" y="191"/>
                  </a:lnTo>
                  <a:lnTo>
                    <a:pt x="363" y="191"/>
                  </a:lnTo>
                  <a:close/>
                  <a:moveTo>
                    <a:pt x="1022" y="782"/>
                  </a:moveTo>
                  <a:lnTo>
                    <a:pt x="1022" y="786"/>
                  </a:lnTo>
                  <a:lnTo>
                    <a:pt x="1028" y="786"/>
                  </a:lnTo>
                  <a:lnTo>
                    <a:pt x="1028" y="786"/>
                  </a:lnTo>
                  <a:lnTo>
                    <a:pt x="1024" y="782"/>
                  </a:lnTo>
                  <a:lnTo>
                    <a:pt x="1022" y="782"/>
                  </a:lnTo>
                  <a:lnTo>
                    <a:pt x="1022" y="782"/>
                  </a:lnTo>
                  <a:lnTo>
                    <a:pt x="1022" y="782"/>
                  </a:lnTo>
                  <a:lnTo>
                    <a:pt x="1022" y="782"/>
                  </a:lnTo>
                  <a:close/>
                  <a:moveTo>
                    <a:pt x="1061" y="735"/>
                  </a:moveTo>
                  <a:lnTo>
                    <a:pt x="1063" y="741"/>
                  </a:lnTo>
                  <a:lnTo>
                    <a:pt x="1065" y="739"/>
                  </a:lnTo>
                  <a:lnTo>
                    <a:pt x="1065" y="737"/>
                  </a:lnTo>
                  <a:lnTo>
                    <a:pt x="1063" y="735"/>
                  </a:lnTo>
                  <a:lnTo>
                    <a:pt x="1061" y="735"/>
                  </a:lnTo>
                  <a:lnTo>
                    <a:pt x="1061" y="735"/>
                  </a:lnTo>
                  <a:lnTo>
                    <a:pt x="1061" y="735"/>
                  </a:lnTo>
                  <a:lnTo>
                    <a:pt x="1061" y="735"/>
                  </a:lnTo>
                  <a:close/>
                  <a:moveTo>
                    <a:pt x="1090" y="628"/>
                  </a:moveTo>
                  <a:lnTo>
                    <a:pt x="1092" y="629"/>
                  </a:lnTo>
                  <a:lnTo>
                    <a:pt x="1095" y="633"/>
                  </a:lnTo>
                  <a:lnTo>
                    <a:pt x="1097" y="633"/>
                  </a:lnTo>
                  <a:lnTo>
                    <a:pt x="1097" y="629"/>
                  </a:lnTo>
                  <a:lnTo>
                    <a:pt x="1093" y="628"/>
                  </a:lnTo>
                  <a:lnTo>
                    <a:pt x="1092" y="628"/>
                  </a:lnTo>
                  <a:lnTo>
                    <a:pt x="1090" y="628"/>
                  </a:lnTo>
                  <a:lnTo>
                    <a:pt x="1090" y="628"/>
                  </a:lnTo>
                  <a:lnTo>
                    <a:pt x="1090" y="628"/>
                  </a:lnTo>
                  <a:lnTo>
                    <a:pt x="1090" y="628"/>
                  </a:lnTo>
                  <a:close/>
                  <a:moveTo>
                    <a:pt x="1071" y="592"/>
                  </a:moveTo>
                  <a:lnTo>
                    <a:pt x="1071" y="594"/>
                  </a:lnTo>
                  <a:lnTo>
                    <a:pt x="1073" y="597"/>
                  </a:lnTo>
                  <a:lnTo>
                    <a:pt x="1076" y="597"/>
                  </a:lnTo>
                  <a:lnTo>
                    <a:pt x="1078" y="599"/>
                  </a:lnTo>
                  <a:lnTo>
                    <a:pt x="1078" y="594"/>
                  </a:lnTo>
                  <a:lnTo>
                    <a:pt x="1076" y="594"/>
                  </a:lnTo>
                  <a:lnTo>
                    <a:pt x="1073" y="594"/>
                  </a:lnTo>
                  <a:lnTo>
                    <a:pt x="1071" y="592"/>
                  </a:lnTo>
                  <a:lnTo>
                    <a:pt x="1071" y="592"/>
                  </a:lnTo>
                  <a:lnTo>
                    <a:pt x="1071" y="592"/>
                  </a:lnTo>
                  <a:lnTo>
                    <a:pt x="1071" y="592"/>
                  </a:lnTo>
                  <a:close/>
                  <a:moveTo>
                    <a:pt x="1093" y="816"/>
                  </a:moveTo>
                  <a:lnTo>
                    <a:pt x="1095" y="816"/>
                  </a:lnTo>
                  <a:lnTo>
                    <a:pt x="1097" y="816"/>
                  </a:lnTo>
                  <a:lnTo>
                    <a:pt x="1097" y="812"/>
                  </a:lnTo>
                  <a:lnTo>
                    <a:pt x="1097" y="806"/>
                  </a:lnTo>
                  <a:lnTo>
                    <a:pt x="1097" y="803"/>
                  </a:lnTo>
                  <a:lnTo>
                    <a:pt x="1097" y="799"/>
                  </a:lnTo>
                  <a:lnTo>
                    <a:pt x="1103" y="791"/>
                  </a:lnTo>
                  <a:lnTo>
                    <a:pt x="1103" y="786"/>
                  </a:lnTo>
                  <a:lnTo>
                    <a:pt x="1107" y="786"/>
                  </a:lnTo>
                  <a:lnTo>
                    <a:pt x="1103" y="786"/>
                  </a:lnTo>
                  <a:lnTo>
                    <a:pt x="1107" y="776"/>
                  </a:lnTo>
                  <a:lnTo>
                    <a:pt x="1107" y="773"/>
                  </a:lnTo>
                  <a:lnTo>
                    <a:pt x="1103" y="767"/>
                  </a:lnTo>
                  <a:lnTo>
                    <a:pt x="1107" y="763"/>
                  </a:lnTo>
                  <a:lnTo>
                    <a:pt x="1107" y="756"/>
                  </a:lnTo>
                  <a:lnTo>
                    <a:pt x="1108" y="750"/>
                  </a:lnTo>
                  <a:lnTo>
                    <a:pt x="1108" y="750"/>
                  </a:lnTo>
                  <a:lnTo>
                    <a:pt x="1108" y="746"/>
                  </a:lnTo>
                  <a:lnTo>
                    <a:pt x="1107" y="742"/>
                  </a:lnTo>
                  <a:lnTo>
                    <a:pt x="1107" y="742"/>
                  </a:lnTo>
                  <a:lnTo>
                    <a:pt x="1103" y="739"/>
                  </a:lnTo>
                  <a:lnTo>
                    <a:pt x="1097" y="739"/>
                  </a:lnTo>
                  <a:lnTo>
                    <a:pt x="1097" y="739"/>
                  </a:lnTo>
                  <a:lnTo>
                    <a:pt x="1097" y="742"/>
                  </a:lnTo>
                  <a:lnTo>
                    <a:pt x="1093" y="742"/>
                  </a:lnTo>
                  <a:lnTo>
                    <a:pt x="1090" y="748"/>
                  </a:lnTo>
                  <a:lnTo>
                    <a:pt x="1086" y="756"/>
                  </a:lnTo>
                  <a:lnTo>
                    <a:pt x="1086" y="756"/>
                  </a:lnTo>
                  <a:lnTo>
                    <a:pt x="1086" y="757"/>
                  </a:lnTo>
                  <a:lnTo>
                    <a:pt x="1084" y="759"/>
                  </a:lnTo>
                  <a:lnTo>
                    <a:pt x="1082" y="767"/>
                  </a:lnTo>
                  <a:lnTo>
                    <a:pt x="1078" y="774"/>
                  </a:lnTo>
                  <a:lnTo>
                    <a:pt x="1076" y="776"/>
                  </a:lnTo>
                  <a:lnTo>
                    <a:pt x="1076" y="776"/>
                  </a:lnTo>
                  <a:lnTo>
                    <a:pt x="1078" y="786"/>
                  </a:lnTo>
                  <a:lnTo>
                    <a:pt x="1078" y="791"/>
                  </a:lnTo>
                  <a:lnTo>
                    <a:pt x="1082" y="793"/>
                  </a:lnTo>
                  <a:lnTo>
                    <a:pt x="1082" y="795"/>
                  </a:lnTo>
                  <a:lnTo>
                    <a:pt x="1082" y="795"/>
                  </a:lnTo>
                  <a:lnTo>
                    <a:pt x="1082" y="797"/>
                  </a:lnTo>
                  <a:lnTo>
                    <a:pt x="1082" y="801"/>
                  </a:lnTo>
                  <a:lnTo>
                    <a:pt x="1084" y="801"/>
                  </a:lnTo>
                  <a:lnTo>
                    <a:pt x="1084" y="805"/>
                  </a:lnTo>
                  <a:lnTo>
                    <a:pt x="1090" y="806"/>
                  </a:lnTo>
                  <a:lnTo>
                    <a:pt x="1093" y="810"/>
                  </a:lnTo>
                  <a:lnTo>
                    <a:pt x="1093" y="812"/>
                  </a:lnTo>
                  <a:lnTo>
                    <a:pt x="1093" y="816"/>
                  </a:lnTo>
                  <a:lnTo>
                    <a:pt x="1093" y="816"/>
                  </a:lnTo>
                  <a:lnTo>
                    <a:pt x="1093" y="816"/>
                  </a:lnTo>
                  <a:lnTo>
                    <a:pt x="1093" y="816"/>
                  </a:lnTo>
                  <a:close/>
                  <a:moveTo>
                    <a:pt x="905" y="837"/>
                  </a:moveTo>
                  <a:lnTo>
                    <a:pt x="909" y="837"/>
                  </a:lnTo>
                  <a:lnTo>
                    <a:pt x="911" y="837"/>
                  </a:lnTo>
                  <a:lnTo>
                    <a:pt x="915" y="840"/>
                  </a:lnTo>
                  <a:lnTo>
                    <a:pt x="915" y="837"/>
                  </a:lnTo>
                  <a:lnTo>
                    <a:pt x="911" y="837"/>
                  </a:lnTo>
                  <a:lnTo>
                    <a:pt x="905" y="837"/>
                  </a:lnTo>
                  <a:lnTo>
                    <a:pt x="905" y="837"/>
                  </a:lnTo>
                  <a:lnTo>
                    <a:pt x="905" y="837"/>
                  </a:lnTo>
                  <a:lnTo>
                    <a:pt x="905" y="837"/>
                  </a:lnTo>
                  <a:close/>
                  <a:moveTo>
                    <a:pt x="909" y="855"/>
                  </a:moveTo>
                  <a:lnTo>
                    <a:pt x="903" y="855"/>
                  </a:lnTo>
                  <a:lnTo>
                    <a:pt x="901" y="855"/>
                  </a:lnTo>
                  <a:lnTo>
                    <a:pt x="900" y="857"/>
                  </a:lnTo>
                  <a:lnTo>
                    <a:pt x="896" y="857"/>
                  </a:lnTo>
                  <a:lnTo>
                    <a:pt x="892" y="859"/>
                  </a:lnTo>
                  <a:lnTo>
                    <a:pt x="888" y="859"/>
                  </a:lnTo>
                  <a:lnTo>
                    <a:pt x="886" y="861"/>
                  </a:lnTo>
                  <a:lnTo>
                    <a:pt x="881" y="867"/>
                  </a:lnTo>
                  <a:lnTo>
                    <a:pt x="879" y="870"/>
                  </a:lnTo>
                  <a:lnTo>
                    <a:pt x="881" y="874"/>
                  </a:lnTo>
                  <a:lnTo>
                    <a:pt x="881" y="882"/>
                  </a:lnTo>
                  <a:lnTo>
                    <a:pt x="881" y="886"/>
                  </a:lnTo>
                  <a:lnTo>
                    <a:pt x="881" y="887"/>
                  </a:lnTo>
                  <a:lnTo>
                    <a:pt x="884" y="891"/>
                  </a:lnTo>
                  <a:lnTo>
                    <a:pt x="888" y="891"/>
                  </a:lnTo>
                  <a:lnTo>
                    <a:pt x="890" y="893"/>
                  </a:lnTo>
                  <a:lnTo>
                    <a:pt x="894" y="893"/>
                  </a:lnTo>
                  <a:lnTo>
                    <a:pt x="898" y="895"/>
                  </a:lnTo>
                  <a:lnTo>
                    <a:pt x="900" y="893"/>
                  </a:lnTo>
                  <a:lnTo>
                    <a:pt x="900" y="889"/>
                  </a:lnTo>
                  <a:lnTo>
                    <a:pt x="903" y="889"/>
                  </a:lnTo>
                  <a:lnTo>
                    <a:pt x="905" y="891"/>
                  </a:lnTo>
                  <a:lnTo>
                    <a:pt x="909" y="887"/>
                  </a:lnTo>
                  <a:lnTo>
                    <a:pt x="909" y="886"/>
                  </a:lnTo>
                  <a:lnTo>
                    <a:pt x="911" y="884"/>
                  </a:lnTo>
                  <a:lnTo>
                    <a:pt x="915" y="882"/>
                  </a:lnTo>
                  <a:lnTo>
                    <a:pt x="915" y="878"/>
                  </a:lnTo>
                  <a:lnTo>
                    <a:pt x="915" y="874"/>
                  </a:lnTo>
                  <a:lnTo>
                    <a:pt x="916" y="870"/>
                  </a:lnTo>
                  <a:lnTo>
                    <a:pt x="918" y="869"/>
                  </a:lnTo>
                  <a:lnTo>
                    <a:pt x="920" y="865"/>
                  </a:lnTo>
                  <a:lnTo>
                    <a:pt x="920" y="859"/>
                  </a:lnTo>
                  <a:lnTo>
                    <a:pt x="915" y="857"/>
                  </a:lnTo>
                  <a:lnTo>
                    <a:pt x="911" y="855"/>
                  </a:lnTo>
                  <a:lnTo>
                    <a:pt x="909" y="857"/>
                  </a:lnTo>
                  <a:lnTo>
                    <a:pt x="909" y="857"/>
                  </a:lnTo>
                  <a:lnTo>
                    <a:pt x="909" y="855"/>
                  </a:lnTo>
                  <a:lnTo>
                    <a:pt x="909" y="855"/>
                  </a:lnTo>
                  <a:lnTo>
                    <a:pt x="909" y="855"/>
                  </a:lnTo>
                  <a:lnTo>
                    <a:pt x="909" y="855"/>
                  </a:lnTo>
                  <a:close/>
                </a:path>
              </a:pathLst>
            </a:custGeom>
            <a:solidFill>
              <a:srgbClr val="6E63CC"/>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3" name="Freeform 5">
              <a:extLst>
                <a:ext uri="{FF2B5EF4-FFF2-40B4-BE49-F238E27FC236}">
                  <a16:creationId xmlns:a16="http://schemas.microsoft.com/office/drawing/2014/main" id="{9A1F2BE4-A9A8-4143-9E3B-FD8F2A46B9EC}"/>
                </a:ext>
              </a:extLst>
            </p:cNvPr>
            <p:cNvSpPr>
              <a:spLocks noEditPoints="1"/>
            </p:cNvSpPr>
            <p:nvPr/>
          </p:nvSpPr>
          <p:spPr bwMode="auto">
            <a:xfrm>
              <a:off x="3186" y="807"/>
              <a:ext cx="2430" cy="1477"/>
            </a:xfrm>
            <a:custGeom>
              <a:avLst/>
              <a:gdLst/>
              <a:ahLst/>
              <a:cxnLst>
                <a:cxn ang="0">
                  <a:pos x="1854" y="1205"/>
                </a:cxn>
                <a:cxn ang="0">
                  <a:pos x="1686" y="1057"/>
                </a:cxn>
                <a:cxn ang="0">
                  <a:pos x="1470" y="1205"/>
                </a:cxn>
                <a:cxn ang="0">
                  <a:pos x="1135" y="1196"/>
                </a:cxn>
                <a:cxn ang="0">
                  <a:pos x="792" y="1134"/>
                </a:cxn>
                <a:cxn ang="0">
                  <a:pos x="615" y="1213"/>
                </a:cxn>
                <a:cxn ang="0">
                  <a:pos x="433" y="1343"/>
                </a:cxn>
                <a:cxn ang="0">
                  <a:pos x="280" y="1418"/>
                </a:cxn>
                <a:cxn ang="0">
                  <a:pos x="124" y="1177"/>
                </a:cxn>
                <a:cxn ang="0">
                  <a:pos x="28" y="765"/>
                </a:cxn>
                <a:cxn ang="0">
                  <a:pos x="173" y="738"/>
                </a:cxn>
                <a:cxn ang="0">
                  <a:pos x="163" y="881"/>
                </a:cxn>
                <a:cxn ang="0">
                  <a:pos x="282" y="774"/>
                </a:cxn>
                <a:cxn ang="0">
                  <a:pos x="465" y="701"/>
                </a:cxn>
                <a:cxn ang="0">
                  <a:pos x="547" y="501"/>
                </a:cxn>
                <a:cxn ang="0">
                  <a:pos x="687" y="706"/>
                </a:cxn>
                <a:cxn ang="0">
                  <a:pos x="673" y="559"/>
                </a:cxn>
                <a:cxn ang="0">
                  <a:pos x="788" y="573"/>
                </a:cxn>
                <a:cxn ang="0">
                  <a:pos x="753" y="339"/>
                </a:cxn>
                <a:cxn ang="0">
                  <a:pos x="864" y="211"/>
                </a:cxn>
                <a:cxn ang="0">
                  <a:pos x="1067" y="234"/>
                </a:cxn>
                <a:cxn ang="0">
                  <a:pos x="1093" y="324"/>
                </a:cxn>
                <a:cxn ang="0">
                  <a:pos x="1342" y="288"/>
                </a:cxn>
                <a:cxn ang="0">
                  <a:pos x="1528" y="328"/>
                </a:cxn>
                <a:cxn ang="0">
                  <a:pos x="1686" y="264"/>
                </a:cxn>
                <a:cxn ang="0">
                  <a:pos x="2042" y="271"/>
                </a:cxn>
                <a:cxn ang="0">
                  <a:pos x="2289" y="226"/>
                </a:cxn>
                <a:cxn ang="0">
                  <a:pos x="2400" y="296"/>
                </a:cxn>
                <a:cxn ang="0">
                  <a:pos x="2337" y="411"/>
                </a:cxn>
                <a:cxn ang="0">
                  <a:pos x="2345" y="565"/>
                </a:cxn>
                <a:cxn ang="0">
                  <a:pos x="2232" y="774"/>
                </a:cxn>
                <a:cxn ang="0">
                  <a:pos x="2255" y="1036"/>
                </a:cxn>
                <a:cxn ang="0">
                  <a:pos x="2161" y="586"/>
                </a:cxn>
                <a:cxn ang="0">
                  <a:pos x="2083" y="748"/>
                </a:cxn>
                <a:cxn ang="0">
                  <a:pos x="1886" y="831"/>
                </a:cxn>
                <a:cxn ang="0">
                  <a:pos x="1978" y="1053"/>
                </a:cxn>
                <a:cxn ang="0">
                  <a:pos x="114" y="179"/>
                </a:cxn>
                <a:cxn ang="0">
                  <a:pos x="141" y="173"/>
                </a:cxn>
                <a:cxn ang="0">
                  <a:pos x="231" y="100"/>
                </a:cxn>
                <a:cxn ang="0">
                  <a:pos x="237" y="149"/>
                </a:cxn>
                <a:cxn ang="0">
                  <a:pos x="225" y="183"/>
                </a:cxn>
                <a:cxn ang="0">
                  <a:pos x="267" y="186"/>
                </a:cxn>
                <a:cxn ang="0">
                  <a:pos x="301" y="128"/>
                </a:cxn>
                <a:cxn ang="0">
                  <a:pos x="410" y="405"/>
                </a:cxn>
                <a:cxn ang="0">
                  <a:pos x="321" y="433"/>
                </a:cxn>
                <a:cxn ang="0">
                  <a:pos x="395" y="612"/>
                </a:cxn>
                <a:cxn ang="0">
                  <a:pos x="352" y="622"/>
                </a:cxn>
                <a:cxn ang="0">
                  <a:pos x="384" y="710"/>
                </a:cxn>
                <a:cxn ang="0">
                  <a:pos x="444" y="637"/>
                </a:cxn>
                <a:cxn ang="0">
                  <a:pos x="617" y="456"/>
                </a:cxn>
                <a:cxn ang="0">
                  <a:pos x="719" y="394"/>
                </a:cxn>
                <a:cxn ang="0">
                  <a:pos x="796" y="258"/>
                </a:cxn>
                <a:cxn ang="0">
                  <a:pos x="655" y="88"/>
                </a:cxn>
                <a:cxn ang="0">
                  <a:pos x="1498" y="85"/>
                </a:cxn>
                <a:cxn ang="0">
                  <a:pos x="1402" y="83"/>
                </a:cxn>
                <a:cxn ang="0">
                  <a:pos x="1426" y="77"/>
                </a:cxn>
                <a:cxn ang="0">
                  <a:pos x="905" y="134"/>
                </a:cxn>
                <a:cxn ang="0">
                  <a:pos x="1528" y="198"/>
                </a:cxn>
                <a:cxn ang="0">
                  <a:pos x="1997" y="241"/>
                </a:cxn>
                <a:cxn ang="0">
                  <a:pos x="1997" y="1008"/>
                </a:cxn>
                <a:cxn ang="0">
                  <a:pos x="1869" y="968"/>
                </a:cxn>
                <a:cxn ang="0">
                  <a:pos x="2238" y="1057"/>
                </a:cxn>
                <a:cxn ang="0">
                  <a:pos x="2225" y="1187"/>
                </a:cxn>
              </a:cxnLst>
              <a:rect l="0" t="0" r="r" b="b"/>
              <a:pathLst>
                <a:path w="2430" h="1477">
                  <a:moveTo>
                    <a:pt x="1886" y="1354"/>
                  </a:moveTo>
                  <a:lnTo>
                    <a:pt x="1886" y="1354"/>
                  </a:lnTo>
                  <a:lnTo>
                    <a:pt x="1882" y="1352"/>
                  </a:lnTo>
                  <a:lnTo>
                    <a:pt x="1882" y="1352"/>
                  </a:lnTo>
                  <a:lnTo>
                    <a:pt x="1882" y="1351"/>
                  </a:lnTo>
                  <a:lnTo>
                    <a:pt x="1882" y="1349"/>
                  </a:lnTo>
                  <a:lnTo>
                    <a:pt x="1882" y="1345"/>
                  </a:lnTo>
                  <a:lnTo>
                    <a:pt x="1880" y="1343"/>
                  </a:lnTo>
                  <a:lnTo>
                    <a:pt x="1880" y="1341"/>
                  </a:lnTo>
                  <a:lnTo>
                    <a:pt x="1884" y="1341"/>
                  </a:lnTo>
                  <a:lnTo>
                    <a:pt x="1888" y="1341"/>
                  </a:lnTo>
                  <a:lnTo>
                    <a:pt x="1889" y="1341"/>
                  </a:lnTo>
                  <a:lnTo>
                    <a:pt x="1889" y="1337"/>
                  </a:lnTo>
                  <a:lnTo>
                    <a:pt x="1889" y="1335"/>
                  </a:lnTo>
                  <a:lnTo>
                    <a:pt x="1889" y="1334"/>
                  </a:lnTo>
                  <a:lnTo>
                    <a:pt x="1889" y="1334"/>
                  </a:lnTo>
                  <a:lnTo>
                    <a:pt x="1889" y="1328"/>
                  </a:lnTo>
                  <a:lnTo>
                    <a:pt x="1889" y="1324"/>
                  </a:lnTo>
                  <a:lnTo>
                    <a:pt x="1888" y="1324"/>
                  </a:lnTo>
                  <a:lnTo>
                    <a:pt x="1888" y="1317"/>
                  </a:lnTo>
                  <a:lnTo>
                    <a:pt x="1888" y="1315"/>
                  </a:lnTo>
                  <a:lnTo>
                    <a:pt x="1886" y="1309"/>
                  </a:lnTo>
                  <a:lnTo>
                    <a:pt x="1886" y="1305"/>
                  </a:lnTo>
                  <a:lnTo>
                    <a:pt x="1884" y="1302"/>
                  </a:lnTo>
                  <a:lnTo>
                    <a:pt x="1882" y="1300"/>
                  </a:lnTo>
                  <a:lnTo>
                    <a:pt x="1882" y="1300"/>
                  </a:lnTo>
                  <a:lnTo>
                    <a:pt x="1878" y="1290"/>
                  </a:lnTo>
                  <a:lnTo>
                    <a:pt x="1878" y="1288"/>
                  </a:lnTo>
                  <a:lnTo>
                    <a:pt x="1878" y="1286"/>
                  </a:lnTo>
                  <a:lnTo>
                    <a:pt x="1878" y="1285"/>
                  </a:lnTo>
                  <a:lnTo>
                    <a:pt x="1882" y="1285"/>
                  </a:lnTo>
                  <a:lnTo>
                    <a:pt x="1884" y="1283"/>
                  </a:lnTo>
                  <a:lnTo>
                    <a:pt x="1884" y="1279"/>
                  </a:lnTo>
                  <a:lnTo>
                    <a:pt x="1888" y="1273"/>
                  </a:lnTo>
                  <a:lnTo>
                    <a:pt x="1889" y="1273"/>
                  </a:lnTo>
                  <a:lnTo>
                    <a:pt x="1891" y="1275"/>
                  </a:lnTo>
                  <a:lnTo>
                    <a:pt x="1895" y="1275"/>
                  </a:lnTo>
                  <a:lnTo>
                    <a:pt x="1905" y="1277"/>
                  </a:lnTo>
                  <a:lnTo>
                    <a:pt x="1908" y="1279"/>
                  </a:lnTo>
                  <a:lnTo>
                    <a:pt x="1910" y="1279"/>
                  </a:lnTo>
                  <a:lnTo>
                    <a:pt x="1910" y="1277"/>
                  </a:lnTo>
                  <a:lnTo>
                    <a:pt x="1910" y="1273"/>
                  </a:lnTo>
                  <a:lnTo>
                    <a:pt x="1910" y="1271"/>
                  </a:lnTo>
                  <a:lnTo>
                    <a:pt x="1908" y="1270"/>
                  </a:lnTo>
                  <a:lnTo>
                    <a:pt x="1910" y="1270"/>
                  </a:lnTo>
                  <a:lnTo>
                    <a:pt x="1908" y="1266"/>
                  </a:lnTo>
                  <a:lnTo>
                    <a:pt x="1908" y="1266"/>
                  </a:lnTo>
                  <a:lnTo>
                    <a:pt x="1910" y="1260"/>
                  </a:lnTo>
                  <a:lnTo>
                    <a:pt x="1912" y="1260"/>
                  </a:lnTo>
                  <a:lnTo>
                    <a:pt x="1910" y="1256"/>
                  </a:lnTo>
                  <a:lnTo>
                    <a:pt x="1910" y="1254"/>
                  </a:lnTo>
                  <a:lnTo>
                    <a:pt x="1910" y="1254"/>
                  </a:lnTo>
                  <a:lnTo>
                    <a:pt x="1914" y="1253"/>
                  </a:lnTo>
                  <a:lnTo>
                    <a:pt x="1912" y="1251"/>
                  </a:lnTo>
                  <a:lnTo>
                    <a:pt x="1912" y="1249"/>
                  </a:lnTo>
                  <a:lnTo>
                    <a:pt x="1910" y="1247"/>
                  </a:lnTo>
                  <a:lnTo>
                    <a:pt x="1912" y="1243"/>
                  </a:lnTo>
                  <a:lnTo>
                    <a:pt x="1914" y="1241"/>
                  </a:lnTo>
                  <a:lnTo>
                    <a:pt x="1914" y="1241"/>
                  </a:lnTo>
                  <a:lnTo>
                    <a:pt x="1912" y="1239"/>
                  </a:lnTo>
                  <a:lnTo>
                    <a:pt x="1910" y="1236"/>
                  </a:lnTo>
                  <a:lnTo>
                    <a:pt x="1910" y="1230"/>
                  </a:lnTo>
                  <a:lnTo>
                    <a:pt x="1912" y="1230"/>
                  </a:lnTo>
                  <a:lnTo>
                    <a:pt x="1912" y="1230"/>
                  </a:lnTo>
                  <a:lnTo>
                    <a:pt x="1912" y="1226"/>
                  </a:lnTo>
                  <a:lnTo>
                    <a:pt x="1912" y="1226"/>
                  </a:lnTo>
                  <a:lnTo>
                    <a:pt x="1912" y="1224"/>
                  </a:lnTo>
                  <a:lnTo>
                    <a:pt x="1910" y="1224"/>
                  </a:lnTo>
                  <a:lnTo>
                    <a:pt x="1908" y="1222"/>
                  </a:lnTo>
                  <a:lnTo>
                    <a:pt x="1910" y="1219"/>
                  </a:lnTo>
                  <a:lnTo>
                    <a:pt x="1910" y="1217"/>
                  </a:lnTo>
                  <a:lnTo>
                    <a:pt x="1910" y="1215"/>
                  </a:lnTo>
                  <a:lnTo>
                    <a:pt x="1908" y="1213"/>
                  </a:lnTo>
                  <a:lnTo>
                    <a:pt x="1908" y="1211"/>
                  </a:lnTo>
                  <a:lnTo>
                    <a:pt x="1910" y="1207"/>
                  </a:lnTo>
                  <a:lnTo>
                    <a:pt x="1914" y="1207"/>
                  </a:lnTo>
                  <a:lnTo>
                    <a:pt x="1914" y="1205"/>
                  </a:lnTo>
                  <a:lnTo>
                    <a:pt x="1914" y="1202"/>
                  </a:lnTo>
                  <a:lnTo>
                    <a:pt x="1916" y="1200"/>
                  </a:lnTo>
                  <a:lnTo>
                    <a:pt x="1912" y="1196"/>
                  </a:lnTo>
                  <a:lnTo>
                    <a:pt x="1910" y="1196"/>
                  </a:lnTo>
                  <a:lnTo>
                    <a:pt x="1910" y="1194"/>
                  </a:lnTo>
                  <a:lnTo>
                    <a:pt x="1908" y="1190"/>
                  </a:lnTo>
                  <a:lnTo>
                    <a:pt x="1908" y="1189"/>
                  </a:lnTo>
                  <a:lnTo>
                    <a:pt x="1908" y="1187"/>
                  </a:lnTo>
                  <a:lnTo>
                    <a:pt x="1908" y="1183"/>
                  </a:lnTo>
                  <a:lnTo>
                    <a:pt x="1905" y="1181"/>
                  </a:lnTo>
                  <a:lnTo>
                    <a:pt x="1903" y="1181"/>
                  </a:lnTo>
                  <a:lnTo>
                    <a:pt x="1903" y="1179"/>
                  </a:lnTo>
                  <a:lnTo>
                    <a:pt x="1899" y="1177"/>
                  </a:lnTo>
                  <a:lnTo>
                    <a:pt x="1897" y="1179"/>
                  </a:lnTo>
                  <a:lnTo>
                    <a:pt x="1893" y="1179"/>
                  </a:lnTo>
                  <a:lnTo>
                    <a:pt x="1891" y="1181"/>
                  </a:lnTo>
                  <a:lnTo>
                    <a:pt x="1889" y="1185"/>
                  </a:lnTo>
                  <a:lnTo>
                    <a:pt x="1888" y="1185"/>
                  </a:lnTo>
                  <a:lnTo>
                    <a:pt x="1886" y="1187"/>
                  </a:lnTo>
                  <a:lnTo>
                    <a:pt x="1886" y="1190"/>
                  </a:lnTo>
                  <a:lnTo>
                    <a:pt x="1882" y="1190"/>
                  </a:lnTo>
                  <a:lnTo>
                    <a:pt x="1878" y="1190"/>
                  </a:lnTo>
                  <a:lnTo>
                    <a:pt x="1878" y="1192"/>
                  </a:lnTo>
                  <a:lnTo>
                    <a:pt x="1878" y="1196"/>
                  </a:lnTo>
                  <a:lnTo>
                    <a:pt x="1874" y="1196"/>
                  </a:lnTo>
                  <a:lnTo>
                    <a:pt x="1874" y="1202"/>
                  </a:lnTo>
                  <a:lnTo>
                    <a:pt x="1874" y="1202"/>
                  </a:lnTo>
                  <a:lnTo>
                    <a:pt x="1874" y="1202"/>
                  </a:lnTo>
                  <a:lnTo>
                    <a:pt x="1873" y="1205"/>
                  </a:lnTo>
                  <a:lnTo>
                    <a:pt x="1865" y="1205"/>
                  </a:lnTo>
                  <a:lnTo>
                    <a:pt x="1865" y="1205"/>
                  </a:lnTo>
                  <a:lnTo>
                    <a:pt x="1861" y="1205"/>
                  </a:lnTo>
                  <a:lnTo>
                    <a:pt x="1859" y="1207"/>
                  </a:lnTo>
                  <a:lnTo>
                    <a:pt x="1857" y="1207"/>
                  </a:lnTo>
                  <a:lnTo>
                    <a:pt x="1856" y="1205"/>
                  </a:lnTo>
                  <a:lnTo>
                    <a:pt x="1854" y="1205"/>
                  </a:lnTo>
                  <a:lnTo>
                    <a:pt x="1854" y="1205"/>
                  </a:lnTo>
                  <a:lnTo>
                    <a:pt x="1850" y="1205"/>
                  </a:lnTo>
                  <a:lnTo>
                    <a:pt x="1848" y="1205"/>
                  </a:lnTo>
                  <a:lnTo>
                    <a:pt x="1844" y="1205"/>
                  </a:lnTo>
                  <a:lnTo>
                    <a:pt x="1844" y="1202"/>
                  </a:lnTo>
                  <a:lnTo>
                    <a:pt x="1841" y="1200"/>
                  </a:lnTo>
                  <a:lnTo>
                    <a:pt x="1839" y="1196"/>
                  </a:lnTo>
                  <a:lnTo>
                    <a:pt x="1839" y="1192"/>
                  </a:lnTo>
                  <a:lnTo>
                    <a:pt x="1839" y="1192"/>
                  </a:lnTo>
                  <a:lnTo>
                    <a:pt x="1841" y="1189"/>
                  </a:lnTo>
                  <a:lnTo>
                    <a:pt x="1839" y="1185"/>
                  </a:lnTo>
                  <a:lnTo>
                    <a:pt x="1839" y="1181"/>
                  </a:lnTo>
                  <a:lnTo>
                    <a:pt x="1835" y="1181"/>
                  </a:lnTo>
                  <a:lnTo>
                    <a:pt x="1835" y="1179"/>
                  </a:lnTo>
                  <a:lnTo>
                    <a:pt x="1835" y="1177"/>
                  </a:lnTo>
                  <a:lnTo>
                    <a:pt x="1837" y="1175"/>
                  </a:lnTo>
                  <a:lnTo>
                    <a:pt x="1837" y="1172"/>
                  </a:lnTo>
                  <a:lnTo>
                    <a:pt x="1835" y="1172"/>
                  </a:lnTo>
                  <a:lnTo>
                    <a:pt x="1833" y="1172"/>
                  </a:lnTo>
                  <a:lnTo>
                    <a:pt x="1831" y="1175"/>
                  </a:lnTo>
                  <a:lnTo>
                    <a:pt x="1829" y="1175"/>
                  </a:lnTo>
                  <a:lnTo>
                    <a:pt x="1827" y="1175"/>
                  </a:lnTo>
                  <a:lnTo>
                    <a:pt x="1824" y="1175"/>
                  </a:lnTo>
                  <a:lnTo>
                    <a:pt x="1822" y="1172"/>
                  </a:lnTo>
                  <a:lnTo>
                    <a:pt x="1820" y="1172"/>
                  </a:lnTo>
                  <a:lnTo>
                    <a:pt x="1820" y="1172"/>
                  </a:lnTo>
                  <a:lnTo>
                    <a:pt x="1816" y="1170"/>
                  </a:lnTo>
                  <a:lnTo>
                    <a:pt x="1816" y="1168"/>
                  </a:lnTo>
                  <a:lnTo>
                    <a:pt x="1814" y="1166"/>
                  </a:lnTo>
                  <a:lnTo>
                    <a:pt x="1814" y="1166"/>
                  </a:lnTo>
                  <a:lnTo>
                    <a:pt x="1810" y="1162"/>
                  </a:lnTo>
                  <a:lnTo>
                    <a:pt x="1810" y="1162"/>
                  </a:lnTo>
                  <a:lnTo>
                    <a:pt x="1809" y="1162"/>
                  </a:lnTo>
                  <a:lnTo>
                    <a:pt x="1807" y="1160"/>
                  </a:lnTo>
                  <a:lnTo>
                    <a:pt x="1807" y="1158"/>
                  </a:lnTo>
                  <a:lnTo>
                    <a:pt x="1805" y="1157"/>
                  </a:lnTo>
                  <a:lnTo>
                    <a:pt x="1803" y="1157"/>
                  </a:lnTo>
                  <a:lnTo>
                    <a:pt x="1801" y="1160"/>
                  </a:lnTo>
                  <a:lnTo>
                    <a:pt x="1799" y="1158"/>
                  </a:lnTo>
                  <a:lnTo>
                    <a:pt x="1797" y="1160"/>
                  </a:lnTo>
                  <a:lnTo>
                    <a:pt x="1797" y="1160"/>
                  </a:lnTo>
                  <a:lnTo>
                    <a:pt x="1795" y="1160"/>
                  </a:lnTo>
                  <a:lnTo>
                    <a:pt x="1795" y="1158"/>
                  </a:lnTo>
                  <a:lnTo>
                    <a:pt x="1792" y="1157"/>
                  </a:lnTo>
                  <a:lnTo>
                    <a:pt x="1790" y="1157"/>
                  </a:lnTo>
                  <a:lnTo>
                    <a:pt x="1786" y="1155"/>
                  </a:lnTo>
                  <a:lnTo>
                    <a:pt x="1790" y="1155"/>
                  </a:lnTo>
                  <a:lnTo>
                    <a:pt x="1790" y="1153"/>
                  </a:lnTo>
                  <a:lnTo>
                    <a:pt x="1786" y="1153"/>
                  </a:lnTo>
                  <a:lnTo>
                    <a:pt x="1784" y="1155"/>
                  </a:lnTo>
                  <a:lnTo>
                    <a:pt x="1780" y="1155"/>
                  </a:lnTo>
                  <a:lnTo>
                    <a:pt x="1778" y="1155"/>
                  </a:lnTo>
                  <a:lnTo>
                    <a:pt x="1777" y="1153"/>
                  </a:lnTo>
                  <a:lnTo>
                    <a:pt x="1775" y="1155"/>
                  </a:lnTo>
                  <a:lnTo>
                    <a:pt x="1773" y="1155"/>
                  </a:lnTo>
                  <a:lnTo>
                    <a:pt x="1771" y="1151"/>
                  </a:lnTo>
                  <a:lnTo>
                    <a:pt x="1767" y="1151"/>
                  </a:lnTo>
                  <a:lnTo>
                    <a:pt x="1765" y="1145"/>
                  </a:lnTo>
                  <a:lnTo>
                    <a:pt x="1761" y="1141"/>
                  </a:lnTo>
                  <a:lnTo>
                    <a:pt x="1761" y="1141"/>
                  </a:lnTo>
                  <a:lnTo>
                    <a:pt x="1761" y="1138"/>
                  </a:lnTo>
                  <a:lnTo>
                    <a:pt x="1760" y="1138"/>
                  </a:lnTo>
                  <a:lnTo>
                    <a:pt x="1758" y="1136"/>
                  </a:lnTo>
                  <a:lnTo>
                    <a:pt x="1758" y="1132"/>
                  </a:lnTo>
                  <a:lnTo>
                    <a:pt x="1756" y="1130"/>
                  </a:lnTo>
                  <a:lnTo>
                    <a:pt x="1756" y="1126"/>
                  </a:lnTo>
                  <a:lnTo>
                    <a:pt x="1754" y="1123"/>
                  </a:lnTo>
                  <a:lnTo>
                    <a:pt x="1746" y="1121"/>
                  </a:lnTo>
                  <a:lnTo>
                    <a:pt x="1743" y="1113"/>
                  </a:lnTo>
                  <a:lnTo>
                    <a:pt x="1743" y="1111"/>
                  </a:lnTo>
                  <a:lnTo>
                    <a:pt x="1741" y="1108"/>
                  </a:lnTo>
                  <a:lnTo>
                    <a:pt x="1741" y="1111"/>
                  </a:lnTo>
                  <a:lnTo>
                    <a:pt x="1737" y="1108"/>
                  </a:lnTo>
                  <a:lnTo>
                    <a:pt x="1741" y="1108"/>
                  </a:lnTo>
                  <a:lnTo>
                    <a:pt x="1741" y="1106"/>
                  </a:lnTo>
                  <a:lnTo>
                    <a:pt x="1737" y="1104"/>
                  </a:lnTo>
                  <a:lnTo>
                    <a:pt x="1737" y="1102"/>
                  </a:lnTo>
                  <a:lnTo>
                    <a:pt x="1735" y="1100"/>
                  </a:lnTo>
                  <a:lnTo>
                    <a:pt x="1731" y="1096"/>
                  </a:lnTo>
                  <a:lnTo>
                    <a:pt x="1731" y="1094"/>
                  </a:lnTo>
                  <a:lnTo>
                    <a:pt x="1728" y="1091"/>
                  </a:lnTo>
                  <a:lnTo>
                    <a:pt x="1726" y="1089"/>
                  </a:lnTo>
                  <a:lnTo>
                    <a:pt x="1726" y="1087"/>
                  </a:lnTo>
                  <a:lnTo>
                    <a:pt x="1726" y="1083"/>
                  </a:lnTo>
                  <a:lnTo>
                    <a:pt x="1726" y="1083"/>
                  </a:lnTo>
                  <a:lnTo>
                    <a:pt x="1720" y="1083"/>
                  </a:lnTo>
                  <a:lnTo>
                    <a:pt x="1720" y="1081"/>
                  </a:lnTo>
                  <a:lnTo>
                    <a:pt x="1720" y="1077"/>
                  </a:lnTo>
                  <a:lnTo>
                    <a:pt x="1718" y="1077"/>
                  </a:lnTo>
                  <a:lnTo>
                    <a:pt x="1718" y="1074"/>
                  </a:lnTo>
                  <a:lnTo>
                    <a:pt x="1718" y="1072"/>
                  </a:lnTo>
                  <a:lnTo>
                    <a:pt x="1714" y="1072"/>
                  </a:lnTo>
                  <a:lnTo>
                    <a:pt x="1714" y="1070"/>
                  </a:lnTo>
                  <a:lnTo>
                    <a:pt x="1714" y="1068"/>
                  </a:lnTo>
                  <a:lnTo>
                    <a:pt x="1713" y="1068"/>
                  </a:lnTo>
                  <a:lnTo>
                    <a:pt x="1711" y="1068"/>
                  </a:lnTo>
                  <a:lnTo>
                    <a:pt x="1707" y="1066"/>
                  </a:lnTo>
                  <a:lnTo>
                    <a:pt x="1711" y="1064"/>
                  </a:lnTo>
                  <a:lnTo>
                    <a:pt x="1711" y="1062"/>
                  </a:lnTo>
                  <a:lnTo>
                    <a:pt x="1707" y="1060"/>
                  </a:lnTo>
                  <a:lnTo>
                    <a:pt x="1703" y="1062"/>
                  </a:lnTo>
                  <a:lnTo>
                    <a:pt x="1703" y="1062"/>
                  </a:lnTo>
                  <a:lnTo>
                    <a:pt x="1703" y="1060"/>
                  </a:lnTo>
                  <a:lnTo>
                    <a:pt x="1701" y="1059"/>
                  </a:lnTo>
                  <a:lnTo>
                    <a:pt x="1701" y="1057"/>
                  </a:lnTo>
                  <a:lnTo>
                    <a:pt x="1701" y="1057"/>
                  </a:lnTo>
                  <a:lnTo>
                    <a:pt x="1697" y="1057"/>
                  </a:lnTo>
                  <a:lnTo>
                    <a:pt x="1696" y="1057"/>
                  </a:lnTo>
                  <a:lnTo>
                    <a:pt x="1694" y="1053"/>
                  </a:lnTo>
                  <a:lnTo>
                    <a:pt x="1694" y="1053"/>
                  </a:lnTo>
                  <a:lnTo>
                    <a:pt x="1690" y="1053"/>
                  </a:lnTo>
                  <a:lnTo>
                    <a:pt x="1688" y="1053"/>
                  </a:lnTo>
                  <a:lnTo>
                    <a:pt x="1686" y="1053"/>
                  </a:lnTo>
                  <a:lnTo>
                    <a:pt x="1686" y="1057"/>
                  </a:lnTo>
                  <a:lnTo>
                    <a:pt x="1686" y="1057"/>
                  </a:lnTo>
                  <a:lnTo>
                    <a:pt x="1682" y="1057"/>
                  </a:lnTo>
                  <a:lnTo>
                    <a:pt x="1682" y="1053"/>
                  </a:lnTo>
                  <a:lnTo>
                    <a:pt x="1679" y="1057"/>
                  </a:lnTo>
                  <a:lnTo>
                    <a:pt x="1673" y="1057"/>
                  </a:lnTo>
                  <a:lnTo>
                    <a:pt x="1673" y="1053"/>
                  </a:lnTo>
                  <a:lnTo>
                    <a:pt x="1671" y="1053"/>
                  </a:lnTo>
                  <a:lnTo>
                    <a:pt x="1665" y="1053"/>
                  </a:lnTo>
                  <a:lnTo>
                    <a:pt x="1664" y="1049"/>
                  </a:lnTo>
                  <a:lnTo>
                    <a:pt x="1662" y="1049"/>
                  </a:lnTo>
                  <a:lnTo>
                    <a:pt x="1658" y="1049"/>
                  </a:lnTo>
                  <a:lnTo>
                    <a:pt x="1656" y="1049"/>
                  </a:lnTo>
                  <a:lnTo>
                    <a:pt x="1652" y="1051"/>
                  </a:lnTo>
                  <a:lnTo>
                    <a:pt x="1652" y="1053"/>
                  </a:lnTo>
                  <a:lnTo>
                    <a:pt x="1649" y="1053"/>
                  </a:lnTo>
                  <a:lnTo>
                    <a:pt x="1649" y="1053"/>
                  </a:lnTo>
                  <a:lnTo>
                    <a:pt x="1645" y="1053"/>
                  </a:lnTo>
                  <a:lnTo>
                    <a:pt x="1641" y="1053"/>
                  </a:lnTo>
                  <a:lnTo>
                    <a:pt x="1637" y="1053"/>
                  </a:lnTo>
                  <a:lnTo>
                    <a:pt x="1635" y="1057"/>
                  </a:lnTo>
                  <a:lnTo>
                    <a:pt x="1632" y="1057"/>
                  </a:lnTo>
                  <a:lnTo>
                    <a:pt x="1630" y="1059"/>
                  </a:lnTo>
                  <a:lnTo>
                    <a:pt x="1628" y="1060"/>
                  </a:lnTo>
                  <a:lnTo>
                    <a:pt x="1624" y="1059"/>
                  </a:lnTo>
                  <a:lnTo>
                    <a:pt x="1624" y="1060"/>
                  </a:lnTo>
                  <a:lnTo>
                    <a:pt x="1624" y="1060"/>
                  </a:lnTo>
                  <a:lnTo>
                    <a:pt x="1618" y="1060"/>
                  </a:lnTo>
                  <a:lnTo>
                    <a:pt x="1617" y="1062"/>
                  </a:lnTo>
                  <a:lnTo>
                    <a:pt x="1613" y="1064"/>
                  </a:lnTo>
                  <a:lnTo>
                    <a:pt x="1613" y="1066"/>
                  </a:lnTo>
                  <a:lnTo>
                    <a:pt x="1611" y="1070"/>
                  </a:lnTo>
                  <a:lnTo>
                    <a:pt x="1609" y="1074"/>
                  </a:lnTo>
                  <a:lnTo>
                    <a:pt x="1607" y="1076"/>
                  </a:lnTo>
                  <a:lnTo>
                    <a:pt x="1607" y="1077"/>
                  </a:lnTo>
                  <a:lnTo>
                    <a:pt x="1607" y="1077"/>
                  </a:lnTo>
                  <a:lnTo>
                    <a:pt x="1607" y="1083"/>
                  </a:lnTo>
                  <a:lnTo>
                    <a:pt x="1607" y="1083"/>
                  </a:lnTo>
                  <a:lnTo>
                    <a:pt x="1611" y="1083"/>
                  </a:lnTo>
                  <a:lnTo>
                    <a:pt x="1615" y="1083"/>
                  </a:lnTo>
                  <a:lnTo>
                    <a:pt x="1617" y="1081"/>
                  </a:lnTo>
                  <a:lnTo>
                    <a:pt x="1618" y="1081"/>
                  </a:lnTo>
                  <a:lnTo>
                    <a:pt x="1622" y="1087"/>
                  </a:lnTo>
                  <a:lnTo>
                    <a:pt x="1624" y="1089"/>
                  </a:lnTo>
                  <a:lnTo>
                    <a:pt x="1624" y="1091"/>
                  </a:lnTo>
                  <a:lnTo>
                    <a:pt x="1624" y="1094"/>
                  </a:lnTo>
                  <a:lnTo>
                    <a:pt x="1628" y="1096"/>
                  </a:lnTo>
                  <a:lnTo>
                    <a:pt x="1628" y="1100"/>
                  </a:lnTo>
                  <a:lnTo>
                    <a:pt x="1624" y="1102"/>
                  </a:lnTo>
                  <a:lnTo>
                    <a:pt x="1622" y="1106"/>
                  </a:lnTo>
                  <a:lnTo>
                    <a:pt x="1622" y="1111"/>
                  </a:lnTo>
                  <a:lnTo>
                    <a:pt x="1618" y="1111"/>
                  </a:lnTo>
                  <a:lnTo>
                    <a:pt x="1617" y="1117"/>
                  </a:lnTo>
                  <a:lnTo>
                    <a:pt x="1617" y="1121"/>
                  </a:lnTo>
                  <a:lnTo>
                    <a:pt x="1618" y="1121"/>
                  </a:lnTo>
                  <a:lnTo>
                    <a:pt x="1618" y="1124"/>
                  </a:lnTo>
                  <a:lnTo>
                    <a:pt x="1618" y="1128"/>
                  </a:lnTo>
                  <a:lnTo>
                    <a:pt x="1618" y="1130"/>
                  </a:lnTo>
                  <a:lnTo>
                    <a:pt x="1618" y="1134"/>
                  </a:lnTo>
                  <a:lnTo>
                    <a:pt x="1618" y="1136"/>
                  </a:lnTo>
                  <a:lnTo>
                    <a:pt x="1617" y="1138"/>
                  </a:lnTo>
                  <a:lnTo>
                    <a:pt x="1618" y="1141"/>
                  </a:lnTo>
                  <a:lnTo>
                    <a:pt x="1618" y="1145"/>
                  </a:lnTo>
                  <a:lnTo>
                    <a:pt x="1618" y="1147"/>
                  </a:lnTo>
                  <a:lnTo>
                    <a:pt x="1618" y="1153"/>
                  </a:lnTo>
                  <a:lnTo>
                    <a:pt x="1618" y="1153"/>
                  </a:lnTo>
                  <a:lnTo>
                    <a:pt x="1622" y="1153"/>
                  </a:lnTo>
                  <a:lnTo>
                    <a:pt x="1622" y="1153"/>
                  </a:lnTo>
                  <a:lnTo>
                    <a:pt x="1624" y="1153"/>
                  </a:lnTo>
                  <a:lnTo>
                    <a:pt x="1624" y="1158"/>
                  </a:lnTo>
                  <a:lnTo>
                    <a:pt x="1624" y="1162"/>
                  </a:lnTo>
                  <a:lnTo>
                    <a:pt x="1618" y="1162"/>
                  </a:lnTo>
                  <a:lnTo>
                    <a:pt x="1615" y="1166"/>
                  </a:lnTo>
                  <a:lnTo>
                    <a:pt x="1609" y="1168"/>
                  </a:lnTo>
                  <a:lnTo>
                    <a:pt x="1600" y="1175"/>
                  </a:lnTo>
                  <a:lnTo>
                    <a:pt x="1598" y="1175"/>
                  </a:lnTo>
                  <a:lnTo>
                    <a:pt x="1598" y="1175"/>
                  </a:lnTo>
                  <a:lnTo>
                    <a:pt x="1592" y="1175"/>
                  </a:lnTo>
                  <a:lnTo>
                    <a:pt x="1588" y="1175"/>
                  </a:lnTo>
                  <a:lnTo>
                    <a:pt x="1586" y="1172"/>
                  </a:lnTo>
                  <a:lnTo>
                    <a:pt x="1585" y="1172"/>
                  </a:lnTo>
                  <a:lnTo>
                    <a:pt x="1583" y="1172"/>
                  </a:lnTo>
                  <a:lnTo>
                    <a:pt x="1581" y="1172"/>
                  </a:lnTo>
                  <a:lnTo>
                    <a:pt x="1573" y="1170"/>
                  </a:lnTo>
                  <a:lnTo>
                    <a:pt x="1566" y="1172"/>
                  </a:lnTo>
                  <a:lnTo>
                    <a:pt x="1566" y="1172"/>
                  </a:lnTo>
                  <a:lnTo>
                    <a:pt x="1564" y="1175"/>
                  </a:lnTo>
                  <a:lnTo>
                    <a:pt x="1560" y="1175"/>
                  </a:lnTo>
                  <a:lnTo>
                    <a:pt x="1558" y="1172"/>
                  </a:lnTo>
                  <a:lnTo>
                    <a:pt x="1554" y="1175"/>
                  </a:lnTo>
                  <a:lnTo>
                    <a:pt x="1551" y="1175"/>
                  </a:lnTo>
                  <a:lnTo>
                    <a:pt x="1549" y="1172"/>
                  </a:lnTo>
                  <a:lnTo>
                    <a:pt x="1545" y="1168"/>
                  </a:lnTo>
                  <a:lnTo>
                    <a:pt x="1541" y="1168"/>
                  </a:lnTo>
                  <a:lnTo>
                    <a:pt x="1536" y="1170"/>
                  </a:lnTo>
                  <a:lnTo>
                    <a:pt x="1536" y="1168"/>
                  </a:lnTo>
                  <a:lnTo>
                    <a:pt x="1532" y="1168"/>
                  </a:lnTo>
                  <a:lnTo>
                    <a:pt x="1530" y="1172"/>
                  </a:lnTo>
                  <a:lnTo>
                    <a:pt x="1528" y="1175"/>
                  </a:lnTo>
                  <a:lnTo>
                    <a:pt x="1524" y="1177"/>
                  </a:lnTo>
                  <a:lnTo>
                    <a:pt x="1521" y="1179"/>
                  </a:lnTo>
                  <a:lnTo>
                    <a:pt x="1519" y="1183"/>
                  </a:lnTo>
                  <a:lnTo>
                    <a:pt x="1519" y="1185"/>
                  </a:lnTo>
                  <a:lnTo>
                    <a:pt x="1517" y="1189"/>
                  </a:lnTo>
                  <a:lnTo>
                    <a:pt x="1515" y="1192"/>
                  </a:lnTo>
                  <a:lnTo>
                    <a:pt x="1505" y="1192"/>
                  </a:lnTo>
                  <a:lnTo>
                    <a:pt x="1504" y="1192"/>
                  </a:lnTo>
                  <a:lnTo>
                    <a:pt x="1500" y="1196"/>
                  </a:lnTo>
                  <a:lnTo>
                    <a:pt x="1494" y="1196"/>
                  </a:lnTo>
                  <a:lnTo>
                    <a:pt x="1490" y="1200"/>
                  </a:lnTo>
                  <a:lnTo>
                    <a:pt x="1485" y="1205"/>
                  </a:lnTo>
                  <a:lnTo>
                    <a:pt x="1485" y="1205"/>
                  </a:lnTo>
                  <a:lnTo>
                    <a:pt x="1481" y="1202"/>
                  </a:lnTo>
                  <a:lnTo>
                    <a:pt x="1475" y="1202"/>
                  </a:lnTo>
                  <a:lnTo>
                    <a:pt x="1473" y="1202"/>
                  </a:lnTo>
                  <a:lnTo>
                    <a:pt x="1470" y="1205"/>
                  </a:lnTo>
                  <a:lnTo>
                    <a:pt x="1457" y="1205"/>
                  </a:lnTo>
                  <a:lnTo>
                    <a:pt x="1451" y="1202"/>
                  </a:lnTo>
                  <a:lnTo>
                    <a:pt x="1443" y="1202"/>
                  </a:lnTo>
                  <a:lnTo>
                    <a:pt x="1440" y="1202"/>
                  </a:lnTo>
                  <a:lnTo>
                    <a:pt x="1436" y="1200"/>
                  </a:lnTo>
                  <a:lnTo>
                    <a:pt x="1436" y="1200"/>
                  </a:lnTo>
                  <a:lnTo>
                    <a:pt x="1430" y="1196"/>
                  </a:lnTo>
                  <a:lnTo>
                    <a:pt x="1426" y="1196"/>
                  </a:lnTo>
                  <a:lnTo>
                    <a:pt x="1426" y="1189"/>
                  </a:lnTo>
                  <a:lnTo>
                    <a:pt x="1423" y="1187"/>
                  </a:lnTo>
                  <a:lnTo>
                    <a:pt x="1421" y="1189"/>
                  </a:lnTo>
                  <a:lnTo>
                    <a:pt x="1415" y="1189"/>
                  </a:lnTo>
                  <a:lnTo>
                    <a:pt x="1408" y="1185"/>
                  </a:lnTo>
                  <a:lnTo>
                    <a:pt x="1406" y="1179"/>
                  </a:lnTo>
                  <a:lnTo>
                    <a:pt x="1398" y="1181"/>
                  </a:lnTo>
                  <a:lnTo>
                    <a:pt x="1393" y="1179"/>
                  </a:lnTo>
                  <a:lnTo>
                    <a:pt x="1389" y="1177"/>
                  </a:lnTo>
                  <a:lnTo>
                    <a:pt x="1383" y="1179"/>
                  </a:lnTo>
                  <a:lnTo>
                    <a:pt x="1377" y="1179"/>
                  </a:lnTo>
                  <a:lnTo>
                    <a:pt x="1374" y="1181"/>
                  </a:lnTo>
                  <a:lnTo>
                    <a:pt x="1368" y="1181"/>
                  </a:lnTo>
                  <a:lnTo>
                    <a:pt x="1362" y="1183"/>
                  </a:lnTo>
                  <a:lnTo>
                    <a:pt x="1359" y="1187"/>
                  </a:lnTo>
                  <a:lnTo>
                    <a:pt x="1357" y="1189"/>
                  </a:lnTo>
                  <a:lnTo>
                    <a:pt x="1355" y="1187"/>
                  </a:lnTo>
                  <a:lnTo>
                    <a:pt x="1351" y="1187"/>
                  </a:lnTo>
                  <a:lnTo>
                    <a:pt x="1349" y="1189"/>
                  </a:lnTo>
                  <a:lnTo>
                    <a:pt x="1344" y="1189"/>
                  </a:lnTo>
                  <a:lnTo>
                    <a:pt x="1344" y="1190"/>
                  </a:lnTo>
                  <a:lnTo>
                    <a:pt x="1340" y="1190"/>
                  </a:lnTo>
                  <a:lnTo>
                    <a:pt x="1334" y="1187"/>
                  </a:lnTo>
                  <a:lnTo>
                    <a:pt x="1329" y="1185"/>
                  </a:lnTo>
                  <a:lnTo>
                    <a:pt x="1327" y="1183"/>
                  </a:lnTo>
                  <a:lnTo>
                    <a:pt x="1323" y="1179"/>
                  </a:lnTo>
                  <a:lnTo>
                    <a:pt x="1323" y="1179"/>
                  </a:lnTo>
                  <a:lnTo>
                    <a:pt x="1319" y="1177"/>
                  </a:lnTo>
                  <a:lnTo>
                    <a:pt x="1319" y="1175"/>
                  </a:lnTo>
                  <a:lnTo>
                    <a:pt x="1319" y="1172"/>
                  </a:lnTo>
                  <a:lnTo>
                    <a:pt x="1317" y="1170"/>
                  </a:lnTo>
                  <a:lnTo>
                    <a:pt x="1317" y="1166"/>
                  </a:lnTo>
                  <a:lnTo>
                    <a:pt x="1313" y="1162"/>
                  </a:lnTo>
                  <a:lnTo>
                    <a:pt x="1313" y="1160"/>
                  </a:lnTo>
                  <a:lnTo>
                    <a:pt x="1313" y="1158"/>
                  </a:lnTo>
                  <a:lnTo>
                    <a:pt x="1310" y="1157"/>
                  </a:lnTo>
                  <a:lnTo>
                    <a:pt x="1302" y="1157"/>
                  </a:lnTo>
                  <a:lnTo>
                    <a:pt x="1298" y="1157"/>
                  </a:lnTo>
                  <a:lnTo>
                    <a:pt x="1295" y="1155"/>
                  </a:lnTo>
                  <a:lnTo>
                    <a:pt x="1293" y="1155"/>
                  </a:lnTo>
                  <a:lnTo>
                    <a:pt x="1289" y="1153"/>
                  </a:lnTo>
                  <a:lnTo>
                    <a:pt x="1285" y="1151"/>
                  </a:lnTo>
                  <a:lnTo>
                    <a:pt x="1281" y="1151"/>
                  </a:lnTo>
                  <a:lnTo>
                    <a:pt x="1276" y="1151"/>
                  </a:lnTo>
                  <a:lnTo>
                    <a:pt x="1272" y="1151"/>
                  </a:lnTo>
                  <a:lnTo>
                    <a:pt x="1270" y="1147"/>
                  </a:lnTo>
                  <a:lnTo>
                    <a:pt x="1265" y="1145"/>
                  </a:lnTo>
                  <a:lnTo>
                    <a:pt x="1261" y="1145"/>
                  </a:lnTo>
                  <a:lnTo>
                    <a:pt x="1259" y="1141"/>
                  </a:lnTo>
                  <a:lnTo>
                    <a:pt x="1255" y="1141"/>
                  </a:lnTo>
                  <a:lnTo>
                    <a:pt x="1253" y="1145"/>
                  </a:lnTo>
                  <a:lnTo>
                    <a:pt x="1253" y="1147"/>
                  </a:lnTo>
                  <a:lnTo>
                    <a:pt x="1253" y="1151"/>
                  </a:lnTo>
                  <a:lnTo>
                    <a:pt x="1251" y="1153"/>
                  </a:lnTo>
                  <a:lnTo>
                    <a:pt x="1249" y="1153"/>
                  </a:lnTo>
                  <a:lnTo>
                    <a:pt x="1248" y="1155"/>
                  </a:lnTo>
                  <a:lnTo>
                    <a:pt x="1246" y="1157"/>
                  </a:lnTo>
                  <a:lnTo>
                    <a:pt x="1246" y="1160"/>
                  </a:lnTo>
                  <a:lnTo>
                    <a:pt x="1240" y="1162"/>
                  </a:lnTo>
                  <a:lnTo>
                    <a:pt x="1240" y="1175"/>
                  </a:lnTo>
                  <a:lnTo>
                    <a:pt x="1244" y="1177"/>
                  </a:lnTo>
                  <a:lnTo>
                    <a:pt x="1248" y="1179"/>
                  </a:lnTo>
                  <a:lnTo>
                    <a:pt x="1249" y="1181"/>
                  </a:lnTo>
                  <a:lnTo>
                    <a:pt x="1253" y="1183"/>
                  </a:lnTo>
                  <a:lnTo>
                    <a:pt x="1255" y="1185"/>
                  </a:lnTo>
                  <a:lnTo>
                    <a:pt x="1253" y="1192"/>
                  </a:lnTo>
                  <a:lnTo>
                    <a:pt x="1253" y="1196"/>
                  </a:lnTo>
                  <a:lnTo>
                    <a:pt x="1255" y="1200"/>
                  </a:lnTo>
                  <a:lnTo>
                    <a:pt x="1259" y="1202"/>
                  </a:lnTo>
                  <a:lnTo>
                    <a:pt x="1255" y="1207"/>
                  </a:lnTo>
                  <a:lnTo>
                    <a:pt x="1249" y="1207"/>
                  </a:lnTo>
                  <a:lnTo>
                    <a:pt x="1246" y="1207"/>
                  </a:lnTo>
                  <a:lnTo>
                    <a:pt x="1244" y="1207"/>
                  </a:lnTo>
                  <a:lnTo>
                    <a:pt x="1240" y="1209"/>
                  </a:lnTo>
                  <a:lnTo>
                    <a:pt x="1238" y="1207"/>
                  </a:lnTo>
                  <a:lnTo>
                    <a:pt x="1231" y="1207"/>
                  </a:lnTo>
                  <a:lnTo>
                    <a:pt x="1227" y="1207"/>
                  </a:lnTo>
                  <a:lnTo>
                    <a:pt x="1225" y="1205"/>
                  </a:lnTo>
                  <a:lnTo>
                    <a:pt x="1221" y="1205"/>
                  </a:lnTo>
                  <a:lnTo>
                    <a:pt x="1217" y="1205"/>
                  </a:lnTo>
                  <a:lnTo>
                    <a:pt x="1214" y="1207"/>
                  </a:lnTo>
                  <a:lnTo>
                    <a:pt x="1210" y="1209"/>
                  </a:lnTo>
                  <a:lnTo>
                    <a:pt x="1206" y="1211"/>
                  </a:lnTo>
                  <a:lnTo>
                    <a:pt x="1201" y="1207"/>
                  </a:lnTo>
                  <a:lnTo>
                    <a:pt x="1199" y="1205"/>
                  </a:lnTo>
                  <a:lnTo>
                    <a:pt x="1187" y="1202"/>
                  </a:lnTo>
                  <a:lnTo>
                    <a:pt x="1187" y="1196"/>
                  </a:lnTo>
                  <a:lnTo>
                    <a:pt x="1185" y="1196"/>
                  </a:lnTo>
                  <a:lnTo>
                    <a:pt x="1185" y="1192"/>
                  </a:lnTo>
                  <a:lnTo>
                    <a:pt x="1180" y="1192"/>
                  </a:lnTo>
                  <a:lnTo>
                    <a:pt x="1176" y="1194"/>
                  </a:lnTo>
                  <a:lnTo>
                    <a:pt x="1174" y="1194"/>
                  </a:lnTo>
                  <a:lnTo>
                    <a:pt x="1172" y="1194"/>
                  </a:lnTo>
                  <a:lnTo>
                    <a:pt x="1169" y="1196"/>
                  </a:lnTo>
                  <a:lnTo>
                    <a:pt x="1167" y="1192"/>
                  </a:lnTo>
                  <a:lnTo>
                    <a:pt x="1165" y="1190"/>
                  </a:lnTo>
                  <a:lnTo>
                    <a:pt x="1163" y="1187"/>
                  </a:lnTo>
                  <a:lnTo>
                    <a:pt x="1161" y="1187"/>
                  </a:lnTo>
                  <a:lnTo>
                    <a:pt x="1159" y="1189"/>
                  </a:lnTo>
                  <a:lnTo>
                    <a:pt x="1155" y="1189"/>
                  </a:lnTo>
                  <a:lnTo>
                    <a:pt x="1152" y="1189"/>
                  </a:lnTo>
                  <a:lnTo>
                    <a:pt x="1150" y="1190"/>
                  </a:lnTo>
                  <a:lnTo>
                    <a:pt x="1142" y="1190"/>
                  </a:lnTo>
                  <a:lnTo>
                    <a:pt x="1138" y="1192"/>
                  </a:lnTo>
                  <a:lnTo>
                    <a:pt x="1137" y="1196"/>
                  </a:lnTo>
                  <a:lnTo>
                    <a:pt x="1135" y="1196"/>
                  </a:lnTo>
                  <a:lnTo>
                    <a:pt x="1127" y="1196"/>
                  </a:lnTo>
                  <a:lnTo>
                    <a:pt x="1127" y="1196"/>
                  </a:lnTo>
                  <a:lnTo>
                    <a:pt x="1127" y="1202"/>
                  </a:lnTo>
                  <a:lnTo>
                    <a:pt x="1131" y="1202"/>
                  </a:lnTo>
                  <a:lnTo>
                    <a:pt x="1127" y="1202"/>
                  </a:lnTo>
                  <a:lnTo>
                    <a:pt x="1125" y="1205"/>
                  </a:lnTo>
                  <a:lnTo>
                    <a:pt x="1121" y="1207"/>
                  </a:lnTo>
                  <a:lnTo>
                    <a:pt x="1118" y="1211"/>
                  </a:lnTo>
                  <a:lnTo>
                    <a:pt x="1118" y="1213"/>
                  </a:lnTo>
                  <a:lnTo>
                    <a:pt x="1114" y="1215"/>
                  </a:lnTo>
                  <a:lnTo>
                    <a:pt x="1114" y="1219"/>
                  </a:lnTo>
                  <a:lnTo>
                    <a:pt x="1112" y="1224"/>
                  </a:lnTo>
                  <a:lnTo>
                    <a:pt x="1106" y="1226"/>
                  </a:lnTo>
                  <a:lnTo>
                    <a:pt x="1103" y="1230"/>
                  </a:lnTo>
                  <a:lnTo>
                    <a:pt x="1103" y="1230"/>
                  </a:lnTo>
                  <a:lnTo>
                    <a:pt x="1093" y="1230"/>
                  </a:lnTo>
                  <a:lnTo>
                    <a:pt x="1091" y="1232"/>
                  </a:lnTo>
                  <a:lnTo>
                    <a:pt x="1088" y="1239"/>
                  </a:lnTo>
                  <a:lnTo>
                    <a:pt x="1088" y="1239"/>
                  </a:lnTo>
                  <a:lnTo>
                    <a:pt x="1086" y="1239"/>
                  </a:lnTo>
                  <a:lnTo>
                    <a:pt x="1082" y="1239"/>
                  </a:lnTo>
                  <a:lnTo>
                    <a:pt x="1080" y="1239"/>
                  </a:lnTo>
                  <a:lnTo>
                    <a:pt x="1078" y="1236"/>
                  </a:lnTo>
                  <a:lnTo>
                    <a:pt x="1073" y="1236"/>
                  </a:lnTo>
                  <a:lnTo>
                    <a:pt x="1069" y="1230"/>
                  </a:lnTo>
                  <a:lnTo>
                    <a:pt x="1067" y="1230"/>
                  </a:lnTo>
                  <a:lnTo>
                    <a:pt x="1067" y="1226"/>
                  </a:lnTo>
                  <a:lnTo>
                    <a:pt x="1067" y="1222"/>
                  </a:lnTo>
                  <a:lnTo>
                    <a:pt x="1067" y="1222"/>
                  </a:lnTo>
                  <a:lnTo>
                    <a:pt x="1063" y="1224"/>
                  </a:lnTo>
                  <a:lnTo>
                    <a:pt x="1061" y="1226"/>
                  </a:lnTo>
                  <a:lnTo>
                    <a:pt x="1056" y="1230"/>
                  </a:lnTo>
                  <a:lnTo>
                    <a:pt x="1046" y="1230"/>
                  </a:lnTo>
                  <a:lnTo>
                    <a:pt x="1044" y="1230"/>
                  </a:lnTo>
                  <a:lnTo>
                    <a:pt x="1042" y="1232"/>
                  </a:lnTo>
                  <a:lnTo>
                    <a:pt x="1042" y="1230"/>
                  </a:lnTo>
                  <a:lnTo>
                    <a:pt x="1039" y="1230"/>
                  </a:lnTo>
                  <a:lnTo>
                    <a:pt x="1037" y="1230"/>
                  </a:lnTo>
                  <a:lnTo>
                    <a:pt x="1035" y="1230"/>
                  </a:lnTo>
                  <a:lnTo>
                    <a:pt x="1033" y="1226"/>
                  </a:lnTo>
                  <a:lnTo>
                    <a:pt x="1033" y="1224"/>
                  </a:lnTo>
                  <a:lnTo>
                    <a:pt x="1029" y="1222"/>
                  </a:lnTo>
                  <a:lnTo>
                    <a:pt x="1033" y="1221"/>
                  </a:lnTo>
                  <a:lnTo>
                    <a:pt x="1033" y="1217"/>
                  </a:lnTo>
                  <a:lnTo>
                    <a:pt x="1029" y="1217"/>
                  </a:lnTo>
                  <a:lnTo>
                    <a:pt x="1027" y="1217"/>
                  </a:lnTo>
                  <a:lnTo>
                    <a:pt x="1024" y="1213"/>
                  </a:lnTo>
                  <a:lnTo>
                    <a:pt x="1020" y="1211"/>
                  </a:lnTo>
                  <a:lnTo>
                    <a:pt x="1018" y="1211"/>
                  </a:lnTo>
                  <a:lnTo>
                    <a:pt x="1018" y="1207"/>
                  </a:lnTo>
                  <a:lnTo>
                    <a:pt x="1012" y="1202"/>
                  </a:lnTo>
                  <a:lnTo>
                    <a:pt x="1009" y="1200"/>
                  </a:lnTo>
                  <a:lnTo>
                    <a:pt x="1003" y="1196"/>
                  </a:lnTo>
                  <a:lnTo>
                    <a:pt x="995" y="1196"/>
                  </a:lnTo>
                  <a:lnTo>
                    <a:pt x="990" y="1196"/>
                  </a:lnTo>
                  <a:lnTo>
                    <a:pt x="988" y="1200"/>
                  </a:lnTo>
                  <a:lnTo>
                    <a:pt x="990" y="1202"/>
                  </a:lnTo>
                  <a:lnTo>
                    <a:pt x="988" y="1202"/>
                  </a:lnTo>
                  <a:lnTo>
                    <a:pt x="984" y="1205"/>
                  </a:lnTo>
                  <a:lnTo>
                    <a:pt x="984" y="1205"/>
                  </a:lnTo>
                  <a:lnTo>
                    <a:pt x="978" y="1205"/>
                  </a:lnTo>
                  <a:lnTo>
                    <a:pt x="975" y="1202"/>
                  </a:lnTo>
                  <a:lnTo>
                    <a:pt x="971" y="1205"/>
                  </a:lnTo>
                  <a:lnTo>
                    <a:pt x="967" y="1205"/>
                  </a:lnTo>
                  <a:lnTo>
                    <a:pt x="965" y="1205"/>
                  </a:lnTo>
                  <a:lnTo>
                    <a:pt x="963" y="1202"/>
                  </a:lnTo>
                  <a:lnTo>
                    <a:pt x="960" y="1202"/>
                  </a:lnTo>
                  <a:lnTo>
                    <a:pt x="956" y="1200"/>
                  </a:lnTo>
                  <a:lnTo>
                    <a:pt x="960" y="1196"/>
                  </a:lnTo>
                  <a:lnTo>
                    <a:pt x="954" y="1194"/>
                  </a:lnTo>
                  <a:lnTo>
                    <a:pt x="950" y="1196"/>
                  </a:lnTo>
                  <a:lnTo>
                    <a:pt x="950" y="1200"/>
                  </a:lnTo>
                  <a:lnTo>
                    <a:pt x="950" y="1202"/>
                  </a:lnTo>
                  <a:lnTo>
                    <a:pt x="950" y="1202"/>
                  </a:lnTo>
                  <a:lnTo>
                    <a:pt x="948" y="1205"/>
                  </a:lnTo>
                  <a:lnTo>
                    <a:pt x="943" y="1205"/>
                  </a:lnTo>
                  <a:lnTo>
                    <a:pt x="896" y="1147"/>
                  </a:lnTo>
                  <a:lnTo>
                    <a:pt x="864" y="1123"/>
                  </a:lnTo>
                  <a:lnTo>
                    <a:pt x="864" y="1121"/>
                  </a:lnTo>
                  <a:lnTo>
                    <a:pt x="865" y="1121"/>
                  </a:lnTo>
                  <a:lnTo>
                    <a:pt x="867" y="1117"/>
                  </a:lnTo>
                  <a:lnTo>
                    <a:pt x="867" y="1111"/>
                  </a:lnTo>
                  <a:lnTo>
                    <a:pt x="867" y="1111"/>
                  </a:lnTo>
                  <a:lnTo>
                    <a:pt x="862" y="1113"/>
                  </a:lnTo>
                  <a:lnTo>
                    <a:pt x="858" y="1113"/>
                  </a:lnTo>
                  <a:lnTo>
                    <a:pt x="854" y="1117"/>
                  </a:lnTo>
                  <a:lnTo>
                    <a:pt x="852" y="1117"/>
                  </a:lnTo>
                  <a:lnTo>
                    <a:pt x="847" y="1123"/>
                  </a:lnTo>
                  <a:lnTo>
                    <a:pt x="847" y="1124"/>
                  </a:lnTo>
                  <a:lnTo>
                    <a:pt x="847" y="1128"/>
                  </a:lnTo>
                  <a:lnTo>
                    <a:pt x="843" y="1130"/>
                  </a:lnTo>
                  <a:lnTo>
                    <a:pt x="841" y="1134"/>
                  </a:lnTo>
                  <a:lnTo>
                    <a:pt x="835" y="1134"/>
                  </a:lnTo>
                  <a:lnTo>
                    <a:pt x="832" y="1136"/>
                  </a:lnTo>
                  <a:lnTo>
                    <a:pt x="832" y="1138"/>
                  </a:lnTo>
                  <a:lnTo>
                    <a:pt x="830" y="1141"/>
                  </a:lnTo>
                  <a:lnTo>
                    <a:pt x="828" y="1138"/>
                  </a:lnTo>
                  <a:lnTo>
                    <a:pt x="820" y="1138"/>
                  </a:lnTo>
                  <a:lnTo>
                    <a:pt x="817" y="1138"/>
                  </a:lnTo>
                  <a:lnTo>
                    <a:pt x="813" y="1141"/>
                  </a:lnTo>
                  <a:lnTo>
                    <a:pt x="813" y="1141"/>
                  </a:lnTo>
                  <a:lnTo>
                    <a:pt x="809" y="1138"/>
                  </a:lnTo>
                  <a:lnTo>
                    <a:pt x="809" y="1134"/>
                  </a:lnTo>
                  <a:lnTo>
                    <a:pt x="813" y="1132"/>
                  </a:lnTo>
                  <a:lnTo>
                    <a:pt x="813" y="1128"/>
                  </a:lnTo>
                  <a:lnTo>
                    <a:pt x="811" y="1126"/>
                  </a:lnTo>
                  <a:lnTo>
                    <a:pt x="809" y="1130"/>
                  </a:lnTo>
                  <a:lnTo>
                    <a:pt x="805" y="1130"/>
                  </a:lnTo>
                  <a:lnTo>
                    <a:pt x="798" y="1126"/>
                  </a:lnTo>
                  <a:lnTo>
                    <a:pt x="794" y="1126"/>
                  </a:lnTo>
                  <a:lnTo>
                    <a:pt x="796" y="1128"/>
                  </a:lnTo>
                  <a:lnTo>
                    <a:pt x="798" y="1130"/>
                  </a:lnTo>
                  <a:lnTo>
                    <a:pt x="794" y="1132"/>
                  </a:lnTo>
                  <a:lnTo>
                    <a:pt x="792" y="1134"/>
                  </a:lnTo>
                  <a:lnTo>
                    <a:pt x="792" y="1128"/>
                  </a:lnTo>
                  <a:lnTo>
                    <a:pt x="788" y="1123"/>
                  </a:lnTo>
                  <a:lnTo>
                    <a:pt x="783" y="1117"/>
                  </a:lnTo>
                  <a:lnTo>
                    <a:pt x="783" y="1117"/>
                  </a:lnTo>
                  <a:lnTo>
                    <a:pt x="783" y="1123"/>
                  </a:lnTo>
                  <a:lnTo>
                    <a:pt x="783" y="1124"/>
                  </a:lnTo>
                  <a:lnTo>
                    <a:pt x="781" y="1124"/>
                  </a:lnTo>
                  <a:lnTo>
                    <a:pt x="781" y="1121"/>
                  </a:lnTo>
                  <a:lnTo>
                    <a:pt x="777" y="1123"/>
                  </a:lnTo>
                  <a:lnTo>
                    <a:pt x="777" y="1126"/>
                  </a:lnTo>
                  <a:lnTo>
                    <a:pt x="775" y="1126"/>
                  </a:lnTo>
                  <a:lnTo>
                    <a:pt x="771" y="1124"/>
                  </a:lnTo>
                  <a:lnTo>
                    <a:pt x="768" y="1126"/>
                  </a:lnTo>
                  <a:lnTo>
                    <a:pt x="768" y="1124"/>
                  </a:lnTo>
                  <a:lnTo>
                    <a:pt x="764" y="1121"/>
                  </a:lnTo>
                  <a:lnTo>
                    <a:pt x="768" y="1121"/>
                  </a:lnTo>
                  <a:lnTo>
                    <a:pt x="768" y="1121"/>
                  </a:lnTo>
                  <a:lnTo>
                    <a:pt x="768" y="1117"/>
                  </a:lnTo>
                  <a:lnTo>
                    <a:pt x="768" y="1111"/>
                  </a:lnTo>
                  <a:lnTo>
                    <a:pt x="768" y="1111"/>
                  </a:lnTo>
                  <a:lnTo>
                    <a:pt x="764" y="1108"/>
                  </a:lnTo>
                  <a:lnTo>
                    <a:pt x="762" y="1106"/>
                  </a:lnTo>
                  <a:lnTo>
                    <a:pt x="762" y="1102"/>
                  </a:lnTo>
                  <a:lnTo>
                    <a:pt x="758" y="1102"/>
                  </a:lnTo>
                  <a:lnTo>
                    <a:pt x="758" y="1096"/>
                  </a:lnTo>
                  <a:lnTo>
                    <a:pt x="754" y="1096"/>
                  </a:lnTo>
                  <a:lnTo>
                    <a:pt x="751" y="1098"/>
                  </a:lnTo>
                  <a:lnTo>
                    <a:pt x="745" y="1098"/>
                  </a:lnTo>
                  <a:lnTo>
                    <a:pt x="741" y="1094"/>
                  </a:lnTo>
                  <a:lnTo>
                    <a:pt x="737" y="1096"/>
                  </a:lnTo>
                  <a:lnTo>
                    <a:pt x="732" y="1092"/>
                  </a:lnTo>
                  <a:lnTo>
                    <a:pt x="730" y="1094"/>
                  </a:lnTo>
                  <a:lnTo>
                    <a:pt x="724" y="1094"/>
                  </a:lnTo>
                  <a:lnTo>
                    <a:pt x="722" y="1096"/>
                  </a:lnTo>
                  <a:lnTo>
                    <a:pt x="722" y="1100"/>
                  </a:lnTo>
                  <a:lnTo>
                    <a:pt x="717" y="1100"/>
                  </a:lnTo>
                  <a:lnTo>
                    <a:pt x="715" y="1102"/>
                  </a:lnTo>
                  <a:lnTo>
                    <a:pt x="717" y="1104"/>
                  </a:lnTo>
                  <a:lnTo>
                    <a:pt x="717" y="1108"/>
                  </a:lnTo>
                  <a:lnTo>
                    <a:pt x="713" y="1108"/>
                  </a:lnTo>
                  <a:lnTo>
                    <a:pt x="709" y="1108"/>
                  </a:lnTo>
                  <a:lnTo>
                    <a:pt x="707" y="1111"/>
                  </a:lnTo>
                  <a:lnTo>
                    <a:pt x="704" y="1111"/>
                  </a:lnTo>
                  <a:lnTo>
                    <a:pt x="700" y="1111"/>
                  </a:lnTo>
                  <a:lnTo>
                    <a:pt x="700" y="1111"/>
                  </a:lnTo>
                  <a:lnTo>
                    <a:pt x="690" y="1117"/>
                  </a:lnTo>
                  <a:lnTo>
                    <a:pt x="687" y="1121"/>
                  </a:lnTo>
                  <a:lnTo>
                    <a:pt x="683" y="1121"/>
                  </a:lnTo>
                  <a:lnTo>
                    <a:pt x="681" y="1121"/>
                  </a:lnTo>
                  <a:lnTo>
                    <a:pt x="679" y="1117"/>
                  </a:lnTo>
                  <a:lnTo>
                    <a:pt x="675" y="1121"/>
                  </a:lnTo>
                  <a:lnTo>
                    <a:pt x="675" y="1123"/>
                  </a:lnTo>
                  <a:lnTo>
                    <a:pt x="673" y="1123"/>
                  </a:lnTo>
                  <a:lnTo>
                    <a:pt x="670" y="1124"/>
                  </a:lnTo>
                  <a:lnTo>
                    <a:pt x="670" y="1128"/>
                  </a:lnTo>
                  <a:lnTo>
                    <a:pt x="670" y="1130"/>
                  </a:lnTo>
                  <a:lnTo>
                    <a:pt x="666" y="1128"/>
                  </a:lnTo>
                  <a:lnTo>
                    <a:pt x="664" y="1130"/>
                  </a:lnTo>
                  <a:lnTo>
                    <a:pt x="660" y="1132"/>
                  </a:lnTo>
                  <a:lnTo>
                    <a:pt x="655" y="1132"/>
                  </a:lnTo>
                  <a:lnTo>
                    <a:pt x="651" y="1134"/>
                  </a:lnTo>
                  <a:lnTo>
                    <a:pt x="649" y="1136"/>
                  </a:lnTo>
                  <a:lnTo>
                    <a:pt x="645" y="1138"/>
                  </a:lnTo>
                  <a:lnTo>
                    <a:pt x="641" y="1138"/>
                  </a:lnTo>
                  <a:lnTo>
                    <a:pt x="636" y="1138"/>
                  </a:lnTo>
                  <a:lnTo>
                    <a:pt x="630" y="1141"/>
                  </a:lnTo>
                  <a:lnTo>
                    <a:pt x="628" y="1145"/>
                  </a:lnTo>
                  <a:lnTo>
                    <a:pt x="626" y="1145"/>
                  </a:lnTo>
                  <a:lnTo>
                    <a:pt x="625" y="1141"/>
                  </a:lnTo>
                  <a:lnTo>
                    <a:pt x="621" y="1141"/>
                  </a:lnTo>
                  <a:lnTo>
                    <a:pt x="621" y="1145"/>
                  </a:lnTo>
                  <a:lnTo>
                    <a:pt x="621" y="1147"/>
                  </a:lnTo>
                  <a:lnTo>
                    <a:pt x="619" y="1151"/>
                  </a:lnTo>
                  <a:lnTo>
                    <a:pt x="615" y="1145"/>
                  </a:lnTo>
                  <a:lnTo>
                    <a:pt x="609" y="1147"/>
                  </a:lnTo>
                  <a:lnTo>
                    <a:pt x="609" y="1145"/>
                  </a:lnTo>
                  <a:lnTo>
                    <a:pt x="606" y="1145"/>
                  </a:lnTo>
                  <a:lnTo>
                    <a:pt x="604" y="1147"/>
                  </a:lnTo>
                  <a:lnTo>
                    <a:pt x="600" y="1147"/>
                  </a:lnTo>
                  <a:lnTo>
                    <a:pt x="600" y="1147"/>
                  </a:lnTo>
                  <a:lnTo>
                    <a:pt x="600" y="1153"/>
                  </a:lnTo>
                  <a:lnTo>
                    <a:pt x="600" y="1155"/>
                  </a:lnTo>
                  <a:lnTo>
                    <a:pt x="602" y="1157"/>
                  </a:lnTo>
                  <a:lnTo>
                    <a:pt x="608" y="1155"/>
                  </a:lnTo>
                  <a:lnTo>
                    <a:pt x="609" y="1158"/>
                  </a:lnTo>
                  <a:lnTo>
                    <a:pt x="604" y="1158"/>
                  </a:lnTo>
                  <a:lnTo>
                    <a:pt x="602" y="1160"/>
                  </a:lnTo>
                  <a:lnTo>
                    <a:pt x="602" y="1162"/>
                  </a:lnTo>
                  <a:lnTo>
                    <a:pt x="608" y="1162"/>
                  </a:lnTo>
                  <a:lnTo>
                    <a:pt x="611" y="1166"/>
                  </a:lnTo>
                  <a:lnTo>
                    <a:pt x="613" y="1162"/>
                  </a:lnTo>
                  <a:lnTo>
                    <a:pt x="617" y="1162"/>
                  </a:lnTo>
                  <a:lnTo>
                    <a:pt x="621" y="1166"/>
                  </a:lnTo>
                  <a:lnTo>
                    <a:pt x="625" y="1168"/>
                  </a:lnTo>
                  <a:lnTo>
                    <a:pt x="625" y="1172"/>
                  </a:lnTo>
                  <a:lnTo>
                    <a:pt x="621" y="1172"/>
                  </a:lnTo>
                  <a:lnTo>
                    <a:pt x="619" y="1172"/>
                  </a:lnTo>
                  <a:lnTo>
                    <a:pt x="609" y="1172"/>
                  </a:lnTo>
                  <a:lnTo>
                    <a:pt x="606" y="1175"/>
                  </a:lnTo>
                  <a:lnTo>
                    <a:pt x="600" y="1181"/>
                  </a:lnTo>
                  <a:lnTo>
                    <a:pt x="602" y="1185"/>
                  </a:lnTo>
                  <a:lnTo>
                    <a:pt x="604" y="1187"/>
                  </a:lnTo>
                  <a:lnTo>
                    <a:pt x="606" y="1190"/>
                  </a:lnTo>
                  <a:lnTo>
                    <a:pt x="602" y="1194"/>
                  </a:lnTo>
                  <a:lnTo>
                    <a:pt x="602" y="1196"/>
                  </a:lnTo>
                  <a:lnTo>
                    <a:pt x="600" y="1196"/>
                  </a:lnTo>
                  <a:lnTo>
                    <a:pt x="600" y="1200"/>
                  </a:lnTo>
                  <a:lnTo>
                    <a:pt x="600" y="1202"/>
                  </a:lnTo>
                  <a:lnTo>
                    <a:pt x="600" y="1205"/>
                  </a:lnTo>
                  <a:lnTo>
                    <a:pt x="604" y="1205"/>
                  </a:lnTo>
                  <a:lnTo>
                    <a:pt x="606" y="1205"/>
                  </a:lnTo>
                  <a:lnTo>
                    <a:pt x="611" y="1207"/>
                  </a:lnTo>
                  <a:lnTo>
                    <a:pt x="611" y="1209"/>
                  </a:lnTo>
                  <a:lnTo>
                    <a:pt x="615" y="1213"/>
                  </a:lnTo>
                  <a:lnTo>
                    <a:pt x="621" y="1213"/>
                  </a:lnTo>
                  <a:lnTo>
                    <a:pt x="621" y="1215"/>
                  </a:lnTo>
                  <a:lnTo>
                    <a:pt x="625" y="1230"/>
                  </a:lnTo>
                  <a:lnTo>
                    <a:pt x="621" y="1232"/>
                  </a:lnTo>
                  <a:lnTo>
                    <a:pt x="615" y="1236"/>
                  </a:lnTo>
                  <a:lnTo>
                    <a:pt x="609" y="1232"/>
                  </a:lnTo>
                  <a:lnTo>
                    <a:pt x="604" y="1230"/>
                  </a:lnTo>
                  <a:lnTo>
                    <a:pt x="602" y="1230"/>
                  </a:lnTo>
                  <a:lnTo>
                    <a:pt x="602" y="1236"/>
                  </a:lnTo>
                  <a:lnTo>
                    <a:pt x="600" y="1239"/>
                  </a:lnTo>
                  <a:lnTo>
                    <a:pt x="596" y="1239"/>
                  </a:lnTo>
                  <a:lnTo>
                    <a:pt x="591" y="1236"/>
                  </a:lnTo>
                  <a:lnTo>
                    <a:pt x="583" y="1236"/>
                  </a:lnTo>
                  <a:lnTo>
                    <a:pt x="581" y="1236"/>
                  </a:lnTo>
                  <a:lnTo>
                    <a:pt x="579" y="1236"/>
                  </a:lnTo>
                  <a:lnTo>
                    <a:pt x="576" y="1236"/>
                  </a:lnTo>
                  <a:lnTo>
                    <a:pt x="572" y="1230"/>
                  </a:lnTo>
                  <a:lnTo>
                    <a:pt x="576" y="1230"/>
                  </a:lnTo>
                  <a:lnTo>
                    <a:pt x="576" y="1226"/>
                  </a:lnTo>
                  <a:lnTo>
                    <a:pt x="574" y="1226"/>
                  </a:lnTo>
                  <a:lnTo>
                    <a:pt x="570" y="1224"/>
                  </a:lnTo>
                  <a:lnTo>
                    <a:pt x="566" y="1226"/>
                  </a:lnTo>
                  <a:lnTo>
                    <a:pt x="562" y="1226"/>
                  </a:lnTo>
                  <a:lnTo>
                    <a:pt x="561" y="1226"/>
                  </a:lnTo>
                  <a:lnTo>
                    <a:pt x="562" y="1230"/>
                  </a:lnTo>
                  <a:lnTo>
                    <a:pt x="557" y="1230"/>
                  </a:lnTo>
                  <a:lnTo>
                    <a:pt x="555" y="1230"/>
                  </a:lnTo>
                  <a:lnTo>
                    <a:pt x="549" y="1224"/>
                  </a:lnTo>
                  <a:lnTo>
                    <a:pt x="545" y="1226"/>
                  </a:lnTo>
                  <a:lnTo>
                    <a:pt x="545" y="1226"/>
                  </a:lnTo>
                  <a:lnTo>
                    <a:pt x="542" y="1226"/>
                  </a:lnTo>
                  <a:lnTo>
                    <a:pt x="538" y="1226"/>
                  </a:lnTo>
                  <a:lnTo>
                    <a:pt x="538" y="1230"/>
                  </a:lnTo>
                  <a:lnTo>
                    <a:pt x="536" y="1230"/>
                  </a:lnTo>
                  <a:lnTo>
                    <a:pt x="532" y="1236"/>
                  </a:lnTo>
                  <a:lnTo>
                    <a:pt x="530" y="1239"/>
                  </a:lnTo>
                  <a:lnTo>
                    <a:pt x="527" y="1239"/>
                  </a:lnTo>
                  <a:lnTo>
                    <a:pt x="525" y="1236"/>
                  </a:lnTo>
                  <a:lnTo>
                    <a:pt x="517" y="1236"/>
                  </a:lnTo>
                  <a:lnTo>
                    <a:pt x="513" y="1230"/>
                  </a:lnTo>
                  <a:lnTo>
                    <a:pt x="512" y="1232"/>
                  </a:lnTo>
                  <a:lnTo>
                    <a:pt x="512" y="1239"/>
                  </a:lnTo>
                  <a:lnTo>
                    <a:pt x="508" y="1241"/>
                  </a:lnTo>
                  <a:lnTo>
                    <a:pt x="508" y="1241"/>
                  </a:lnTo>
                  <a:lnTo>
                    <a:pt x="508" y="1236"/>
                  </a:lnTo>
                  <a:lnTo>
                    <a:pt x="506" y="1236"/>
                  </a:lnTo>
                  <a:lnTo>
                    <a:pt x="502" y="1236"/>
                  </a:lnTo>
                  <a:lnTo>
                    <a:pt x="498" y="1230"/>
                  </a:lnTo>
                  <a:lnTo>
                    <a:pt x="495" y="1226"/>
                  </a:lnTo>
                  <a:lnTo>
                    <a:pt x="491" y="1226"/>
                  </a:lnTo>
                  <a:lnTo>
                    <a:pt x="487" y="1222"/>
                  </a:lnTo>
                  <a:lnTo>
                    <a:pt x="483" y="1221"/>
                  </a:lnTo>
                  <a:lnTo>
                    <a:pt x="483" y="1219"/>
                  </a:lnTo>
                  <a:lnTo>
                    <a:pt x="481" y="1219"/>
                  </a:lnTo>
                  <a:lnTo>
                    <a:pt x="474" y="1221"/>
                  </a:lnTo>
                  <a:lnTo>
                    <a:pt x="468" y="1217"/>
                  </a:lnTo>
                  <a:lnTo>
                    <a:pt x="466" y="1213"/>
                  </a:lnTo>
                  <a:lnTo>
                    <a:pt x="463" y="1213"/>
                  </a:lnTo>
                  <a:lnTo>
                    <a:pt x="459" y="1215"/>
                  </a:lnTo>
                  <a:lnTo>
                    <a:pt x="457" y="1215"/>
                  </a:lnTo>
                  <a:lnTo>
                    <a:pt x="457" y="1219"/>
                  </a:lnTo>
                  <a:lnTo>
                    <a:pt x="453" y="1221"/>
                  </a:lnTo>
                  <a:lnTo>
                    <a:pt x="453" y="1217"/>
                  </a:lnTo>
                  <a:lnTo>
                    <a:pt x="451" y="1219"/>
                  </a:lnTo>
                  <a:lnTo>
                    <a:pt x="449" y="1222"/>
                  </a:lnTo>
                  <a:lnTo>
                    <a:pt x="448" y="1224"/>
                  </a:lnTo>
                  <a:lnTo>
                    <a:pt x="444" y="1222"/>
                  </a:lnTo>
                  <a:lnTo>
                    <a:pt x="448" y="1219"/>
                  </a:lnTo>
                  <a:lnTo>
                    <a:pt x="448" y="1217"/>
                  </a:lnTo>
                  <a:lnTo>
                    <a:pt x="444" y="1215"/>
                  </a:lnTo>
                  <a:lnTo>
                    <a:pt x="438" y="1211"/>
                  </a:lnTo>
                  <a:lnTo>
                    <a:pt x="436" y="1213"/>
                  </a:lnTo>
                  <a:lnTo>
                    <a:pt x="438" y="1217"/>
                  </a:lnTo>
                  <a:lnTo>
                    <a:pt x="436" y="1221"/>
                  </a:lnTo>
                  <a:lnTo>
                    <a:pt x="433" y="1219"/>
                  </a:lnTo>
                  <a:lnTo>
                    <a:pt x="433" y="1222"/>
                  </a:lnTo>
                  <a:lnTo>
                    <a:pt x="429" y="1226"/>
                  </a:lnTo>
                  <a:lnTo>
                    <a:pt x="425" y="1226"/>
                  </a:lnTo>
                  <a:lnTo>
                    <a:pt x="419" y="1230"/>
                  </a:lnTo>
                  <a:lnTo>
                    <a:pt x="419" y="1236"/>
                  </a:lnTo>
                  <a:lnTo>
                    <a:pt x="423" y="1239"/>
                  </a:lnTo>
                  <a:lnTo>
                    <a:pt x="423" y="1241"/>
                  </a:lnTo>
                  <a:lnTo>
                    <a:pt x="416" y="1241"/>
                  </a:lnTo>
                  <a:lnTo>
                    <a:pt x="410" y="1243"/>
                  </a:lnTo>
                  <a:lnTo>
                    <a:pt x="416" y="1258"/>
                  </a:lnTo>
                  <a:lnTo>
                    <a:pt x="412" y="1260"/>
                  </a:lnTo>
                  <a:lnTo>
                    <a:pt x="414" y="1266"/>
                  </a:lnTo>
                  <a:lnTo>
                    <a:pt x="408" y="1266"/>
                  </a:lnTo>
                  <a:lnTo>
                    <a:pt x="401" y="1264"/>
                  </a:lnTo>
                  <a:lnTo>
                    <a:pt x="401" y="1260"/>
                  </a:lnTo>
                  <a:lnTo>
                    <a:pt x="391" y="1251"/>
                  </a:lnTo>
                  <a:lnTo>
                    <a:pt x="389" y="1254"/>
                  </a:lnTo>
                  <a:lnTo>
                    <a:pt x="389" y="1258"/>
                  </a:lnTo>
                  <a:lnTo>
                    <a:pt x="384" y="1266"/>
                  </a:lnTo>
                  <a:lnTo>
                    <a:pt x="380" y="1266"/>
                  </a:lnTo>
                  <a:lnTo>
                    <a:pt x="380" y="1275"/>
                  </a:lnTo>
                  <a:lnTo>
                    <a:pt x="384" y="1277"/>
                  </a:lnTo>
                  <a:lnTo>
                    <a:pt x="382" y="1290"/>
                  </a:lnTo>
                  <a:lnTo>
                    <a:pt x="378" y="1296"/>
                  </a:lnTo>
                  <a:lnTo>
                    <a:pt x="387" y="1300"/>
                  </a:lnTo>
                  <a:lnTo>
                    <a:pt x="389" y="1303"/>
                  </a:lnTo>
                  <a:lnTo>
                    <a:pt x="389" y="1307"/>
                  </a:lnTo>
                  <a:lnTo>
                    <a:pt x="395" y="1313"/>
                  </a:lnTo>
                  <a:lnTo>
                    <a:pt x="395" y="1309"/>
                  </a:lnTo>
                  <a:lnTo>
                    <a:pt x="408" y="1313"/>
                  </a:lnTo>
                  <a:lnTo>
                    <a:pt x="417" y="1320"/>
                  </a:lnTo>
                  <a:lnTo>
                    <a:pt x="425" y="1334"/>
                  </a:lnTo>
                  <a:lnTo>
                    <a:pt x="417" y="1334"/>
                  </a:lnTo>
                  <a:lnTo>
                    <a:pt x="417" y="1335"/>
                  </a:lnTo>
                  <a:lnTo>
                    <a:pt x="423" y="1341"/>
                  </a:lnTo>
                  <a:lnTo>
                    <a:pt x="429" y="1339"/>
                  </a:lnTo>
                  <a:lnTo>
                    <a:pt x="433" y="1343"/>
                  </a:lnTo>
                  <a:lnTo>
                    <a:pt x="433" y="1343"/>
                  </a:lnTo>
                  <a:lnTo>
                    <a:pt x="433" y="1343"/>
                  </a:lnTo>
                  <a:lnTo>
                    <a:pt x="433" y="1343"/>
                  </a:lnTo>
                  <a:lnTo>
                    <a:pt x="433" y="1345"/>
                  </a:lnTo>
                  <a:lnTo>
                    <a:pt x="429" y="1345"/>
                  </a:lnTo>
                  <a:lnTo>
                    <a:pt x="433" y="1349"/>
                  </a:lnTo>
                  <a:lnTo>
                    <a:pt x="433" y="1351"/>
                  </a:lnTo>
                  <a:lnTo>
                    <a:pt x="429" y="1351"/>
                  </a:lnTo>
                  <a:lnTo>
                    <a:pt x="433" y="1352"/>
                  </a:lnTo>
                  <a:lnTo>
                    <a:pt x="433" y="1354"/>
                  </a:lnTo>
                  <a:lnTo>
                    <a:pt x="429" y="1352"/>
                  </a:lnTo>
                  <a:lnTo>
                    <a:pt x="425" y="1354"/>
                  </a:lnTo>
                  <a:lnTo>
                    <a:pt x="423" y="1352"/>
                  </a:lnTo>
                  <a:lnTo>
                    <a:pt x="419" y="1352"/>
                  </a:lnTo>
                  <a:lnTo>
                    <a:pt x="425" y="1354"/>
                  </a:lnTo>
                  <a:lnTo>
                    <a:pt x="425" y="1358"/>
                  </a:lnTo>
                  <a:lnTo>
                    <a:pt x="425" y="1358"/>
                  </a:lnTo>
                  <a:lnTo>
                    <a:pt x="425" y="1358"/>
                  </a:lnTo>
                  <a:lnTo>
                    <a:pt x="425" y="1358"/>
                  </a:lnTo>
                  <a:lnTo>
                    <a:pt x="419" y="1358"/>
                  </a:lnTo>
                  <a:lnTo>
                    <a:pt x="419" y="1358"/>
                  </a:lnTo>
                  <a:lnTo>
                    <a:pt x="419" y="1358"/>
                  </a:lnTo>
                  <a:lnTo>
                    <a:pt x="417" y="1358"/>
                  </a:lnTo>
                  <a:lnTo>
                    <a:pt x="419" y="1358"/>
                  </a:lnTo>
                  <a:lnTo>
                    <a:pt x="419" y="1360"/>
                  </a:lnTo>
                  <a:lnTo>
                    <a:pt x="417" y="1362"/>
                  </a:lnTo>
                  <a:lnTo>
                    <a:pt x="416" y="1362"/>
                  </a:lnTo>
                  <a:lnTo>
                    <a:pt x="414" y="1362"/>
                  </a:lnTo>
                  <a:lnTo>
                    <a:pt x="412" y="1360"/>
                  </a:lnTo>
                  <a:lnTo>
                    <a:pt x="412" y="1364"/>
                  </a:lnTo>
                  <a:lnTo>
                    <a:pt x="410" y="1364"/>
                  </a:lnTo>
                  <a:lnTo>
                    <a:pt x="408" y="1362"/>
                  </a:lnTo>
                  <a:lnTo>
                    <a:pt x="408" y="1362"/>
                  </a:lnTo>
                  <a:lnTo>
                    <a:pt x="408" y="1364"/>
                  </a:lnTo>
                  <a:lnTo>
                    <a:pt x="404" y="1367"/>
                  </a:lnTo>
                  <a:lnTo>
                    <a:pt x="402" y="1371"/>
                  </a:lnTo>
                  <a:lnTo>
                    <a:pt x="401" y="1373"/>
                  </a:lnTo>
                  <a:lnTo>
                    <a:pt x="401" y="1377"/>
                  </a:lnTo>
                  <a:lnTo>
                    <a:pt x="399" y="1379"/>
                  </a:lnTo>
                  <a:lnTo>
                    <a:pt x="399" y="1388"/>
                  </a:lnTo>
                  <a:lnTo>
                    <a:pt x="399" y="1388"/>
                  </a:lnTo>
                  <a:lnTo>
                    <a:pt x="395" y="1390"/>
                  </a:lnTo>
                  <a:lnTo>
                    <a:pt x="399" y="1398"/>
                  </a:lnTo>
                  <a:lnTo>
                    <a:pt x="401" y="1398"/>
                  </a:lnTo>
                  <a:lnTo>
                    <a:pt x="402" y="1398"/>
                  </a:lnTo>
                  <a:lnTo>
                    <a:pt x="404" y="1401"/>
                  </a:lnTo>
                  <a:lnTo>
                    <a:pt x="408" y="1401"/>
                  </a:lnTo>
                  <a:lnTo>
                    <a:pt x="408" y="1409"/>
                  </a:lnTo>
                  <a:lnTo>
                    <a:pt x="414" y="1409"/>
                  </a:lnTo>
                  <a:lnTo>
                    <a:pt x="416" y="1409"/>
                  </a:lnTo>
                  <a:lnTo>
                    <a:pt x="417" y="1409"/>
                  </a:lnTo>
                  <a:lnTo>
                    <a:pt x="416" y="1413"/>
                  </a:lnTo>
                  <a:lnTo>
                    <a:pt x="416" y="1415"/>
                  </a:lnTo>
                  <a:lnTo>
                    <a:pt x="412" y="1413"/>
                  </a:lnTo>
                  <a:lnTo>
                    <a:pt x="412" y="1418"/>
                  </a:lnTo>
                  <a:lnTo>
                    <a:pt x="416" y="1418"/>
                  </a:lnTo>
                  <a:lnTo>
                    <a:pt x="416" y="1418"/>
                  </a:lnTo>
                  <a:lnTo>
                    <a:pt x="417" y="1422"/>
                  </a:lnTo>
                  <a:lnTo>
                    <a:pt x="417" y="1428"/>
                  </a:lnTo>
                  <a:lnTo>
                    <a:pt x="419" y="1432"/>
                  </a:lnTo>
                  <a:lnTo>
                    <a:pt x="419" y="1437"/>
                  </a:lnTo>
                  <a:lnTo>
                    <a:pt x="429" y="1443"/>
                  </a:lnTo>
                  <a:lnTo>
                    <a:pt x="438" y="1452"/>
                  </a:lnTo>
                  <a:lnTo>
                    <a:pt x="440" y="1454"/>
                  </a:lnTo>
                  <a:lnTo>
                    <a:pt x="438" y="1454"/>
                  </a:lnTo>
                  <a:lnTo>
                    <a:pt x="433" y="1462"/>
                  </a:lnTo>
                  <a:lnTo>
                    <a:pt x="429" y="1464"/>
                  </a:lnTo>
                  <a:lnTo>
                    <a:pt x="425" y="1467"/>
                  </a:lnTo>
                  <a:lnTo>
                    <a:pt x="417" y="1467"/>
                  </a:lnTo>
                  <a:lnTo>
                    <a:pt x="416" y="1462"/>
                  </a:lnTo>
                  <a:lnTo>
                    <a:pt x="408" y="1456"/>
                  </a:lnTo>
                  <a:lnTo>
                    <a:pt x="401" y="1454"/>
                  </a:lnTo>
                  <a:lnTo>
                    <a:pt x="399" y="1462"/>
                  </a:lnTo>
                  <a:lnTo>
                    <a:pt x="404" y="1464"/>
                  </a:lnTo>
                  <a:lnTo>
                    <a:pt x="408" y="1469"/>
                  </a:lnTo>
                  <a:lnTo>
                    <a:pt x="404" y="1477"/>
                  </a:lnTo>
                  <a:lnTo>
                    <a:pt x="399" y="1473"/>
                  </a:lnTo>
                  <a:lnTo>
                    <a:pt x="393" y="1471"/>
                  </a:lnTo>
                  <a:lnTo>
                    <a:pt x="382" y="1464"/>
                  </a:lnTo>
                  <a:lnTo>
                    <a:pt x="374" y="1469"/>
                  </a:lnTo>
                  <a:lnTo>
                    <a:pt x="374" y="1471"/>
                  </a:lnTo>
                  <a:lnTo>
                    <a:pt x="378" y="1473"/>
                  </a:lnTo>
                  <a:lnTo>
                    <a:pt x="374" y="1471"/>
                  </a:lnTo>
                  <a:lnTo>
                    <a:pt x="363" y="1471"/>
                  </a:lnTo>
                  <a:lnTo>
                    <a:pt x="361" y="1471"/>
                  </a:lnTo>
                  <a:lnTo>
                    <a:pt x="352" y="1473"/>
                  </a:lnTo>
                  <a:lnTo>
                    <a:pt x="346" y="1473"/>
                  </a:lnTo>
                  <a:lnTo>
                    <a:pt x="346" y="1473"/>
                  </a:lnTo>
                  <a:lnTo>
                    <a:pt x="344" y="1473"/>
                  </a:lnTo>
                  <a:lnTo>
                    <a:pt x="337" y="1467"/>
                  </a:lnTo>
                  <a:lnTo>
                    <a:pt x="333" y="1464"/>
                  </a:lnTo>
                  <a:lnTo>
                    <a:pt x="329" y="1467"/>
                  </a:lnTo>
                  <a:lnTo>
                    <a:pt x="327" y="1469"/>
                  </a:lnTo>
                  <a:lnTo>
                    <a:pt x="321" y="1467"/>
                  </a:lnTo>
                  <a:lnTo>
                    <a:pt x="320" y="1469"/>
                  </a:lnTo>
                  <a:lnTo>
                    <a:pt x="320" y="1467"/>
                  </a:lnTo>
                  <a:lnTo>
                    <a:pt x="320" y="1464"/>
                  </a:lnTo>
                  <a:lnTo>
                    <a:pt x="316" y="1464"/>
                  </a:lnTo>
                  <a:lnTo>
                    <a:pt x="316" y="1464"/>
                  </a:lnTo>
                  <a:lnTo>
                    <a:pt x="316" y="1464"/>
                  </a:lnTo>
                  <a:lnTo>
                    <a:pt x="316" y="1460"/>
                  </a:lnTo>
                  <a:lnTo>
                    <a:pt x="316" y="1458"/>
                  </a:lnTo>
                  <a:lnTo>
                    <a:pt x="314" y="1452"/>
                  </a:lnTo>
                  <a:lnTo>
                    <a:pt x="314" y="1443"/>
                  </a:lnTo>
                  <a:lnTo>
                    <a:pt x="310" y="1443"/>
                  </a:lnTo>
                  <a:lnTo>
                    <a:pt x="306" y="1435"/>
                  </a:lnTo>
                  <a:lnTo>
                    <a:pt x="303" y="1435"/>
                  </a:lnTo>
                  <a:lnTo>
                    <a:pt x="301" y="1433"/>
                  </a:lnTo>
                  <a:lnTo>
                    <a:pt x="297" y="1428"/>
                  </a:lnTo>
                  <a:lnTo>
                    <a:pt x="295" y="1430"/>
                  </a:lnTo>
                  <a:lnTo>
                    <a:pt x="295" y="1428"/>
                  </a:lnTo>
                  <a:lnTo>
                    <a:pt x="289" y="1428"/>
                  </a:lnTo>
                  <a:lnTo>
                    <a:pt x="286" y="1424"/>
                  </a:lnTo>
                  <a:lnTo>
                    <a:pt x="286" y="1424"/>
                  </a:lnTo>
                  <a:lnTo>
                    <a:pt x="282" y="1422"/>
                  </a:lnTo>
                  <a:lnTo>
                    <a:pt x="280" y="1418"/>
                  </a:lnTo>
                  <a:lnTo>
                    <a:pt x="276" y="1418"/>
                  </a:lnTo>
                  <a:lnTo>
                    <a:pt x="274" y="1418"/>
                  </a:lnTo>
                  <a:lnTo>
                    <a:pt x="273" y="1415"/>
                  </a:lnTo>
                  <a:lnTo>
                    <a:pt x="269" y="1413"/>
                  </a:lnTo>
                  <a:lnTo>
                    <a:pt x="267" y="1409"/>
                  </a:lnTo>
                  <a:lnTo>
                    <a:pt x="256" y="1401"/>
                  </a:lnTo>
                  <a:lnTo>
                    <a:pt x="250" y="1399"/>
                  </a:lnTo>
                  <a:lnTo>
                    <a:pt x="242" y="1394"/>
                  </a:lnTo>
                  <a:lnTo>
                    <a:pt x="237" y="1396"/>
                  </a:lnTo>
                  <a:lnTo>
                    <a:pt x="231" y="1390"/>
                  </a:lnTo>
                  <a:lnTo>
                    <a:pt x="231" y="1388"/>
                  </a:lnTo>
                  <a:lnTo>
                    <a:pt x="227" y="1384"/>
                  </a:lnTo>
                  <a:lnTo>
                    <a:pt x="225" y="1384"/>
                  </a:lnTo>
                  <a:lnTo>
                    <a:pt x="222" y="1384"/>
                  </a:lnTo>
                  <a:lnTo>
                    <a:pt x="224" y="1383"/>
                  </a:lnTo>
                  <a:lnTo>
                    <a:pt x="227" y="1379"/>
                  </a:lnTo>
                  <a:lnTo>
                    <a:pt x="225" y="1379"/>
                  </a:lnTo>
                  <a:lnTo>
                    <a:pt x="225" y="1377"/>
                  </a:lnTo>
                  <a:lnTo>
                    <a:pt x="227" y="1377"/>
                  </a:lnTo>
                  <a:lnTo>
                    <a:pt x="231" y="1379"/>
                  </a:lnTo>
                  <a:lnTo>
                    <a:pt x="231" y="1379"/>
                  </a:lnTo>
                  <a:lnTo>
                    <a:pt x="237" y="1379"/>
                  </a:lnTo>
                  <a:lnTo>
                    <a:pt x="237" y="1375"/>
                  </a:lnTo>
                  <a:lnTo>
                    <a:pt x="237" y="1373"/>
                  </a:lnTo>
                  <a:lnTo>
                    <a:pt x="237" y="1369"/>
                  </a:lnTo>
                  <a:lnTo>
                    <a:pt x="239" y="1366"/>
                  </a:lnTo>
                  <a:lnTo>
                    <a:pt x="239" y="1364"/>
                  </a:lnTo>
                  <a:lnTo>
                    <a:pt x="241" y="1362"/>
                  </a:lnTo>
                  <a:lnTo>
                    <a:pt x="242" y="1362"/>
                  </a:lnTo>
                  <a:lnTo>
                    <a:pt x="244" y="1360"/>
                  </a:lnTo>
                  <a:lnTo>
                    <a:pt x="248" y="1360"/>
                  </a:lnTo>
                  <a:lnTo>
                    <a:pt x="248" y="1358"/>
                  </a:lnTo>
                  <a:lnTo>
                    <a:pt x="242" y="1358"/>
                  </a:lnTo>
                  <a:lnTo>
                    <a:pt x="242" y="1354"/>
                  </a:lnTo>
                  <a:lnTo>
                    <a:pt x="241" y="1358"/>
                  </a:lnTo>
                  <a:lnTo>
                    <a:pt x="237" y="1354"/>
                  </a:lnTo>
                  <a:lnTo>
                    <a:pt x="237" y="1349"/>
                  </a:lnTo>
                  <a:lnTo>
                    <a:pt x="241" y="1349"/>
                  </a:lnTo>
                  <a:lnTo>
                    <a:pt x="246" y="1349"/>
                  </a:lnTo>
                  <a:lnTo>
                    <a:pt x="248" y="1345"/>
                  </a:lnTo>
                  <a:lnTo>
                    <a:pt x="246" y="1345"/>
                  </a:lnTo>
                  <a:lnTo>
                    <a:pt x="244" y="1345"/>
                  </a:lnTo>
                  <a:lnTo>
                    <a:pt x="248" y="1341"/>
                  </a:lnTo>
                  <a:lnTo>
                    <a:pt x="257" y="1335"/>
                  </a:lnTo>
                  <a:lnTo>
                    <a:pt x="257" y="1334"/>
                  </a:lnTo>
                  <a:lnTo>
                    <a:pt x="257" y="1334"/>
                  </a:lnTo>
                  <a:lnTo>
                    <a:pt x="252" y="1334"/>
                  </a:lnTo>
                  <a:lnTo>
                    <a:pt x="248" y="1335"/>
                  </a:lnTo>
                  <a:lnTo>
                    <a:pt x="244" y="1334"/>
                  </a:lnTo>
                  <a:lnTo>
                    <a:pt x="244" y="1334"/>
                  </a:lnTo>
                  <a:lnTo>
                    <a:pt x="244" y="1334"/>
                  </a:lnTo>
                  <a:lnTo>
                    <a:pt x="244" y="1326"/>
                  </a:lnTo>
                  <a:lnTo>
                    <a:pt x="248" y="1324"/>
                  </a:lnTo>
                  <a:lnTo>
                    <a:pt x="252" y="1318"/>
                  </a:lnTo>
                  <a:lnTo>
                    <a:pt x="261" y="1318"/>
                  </a:lnTo>
                  <a:lnTo>
                    <a:pt x="265" y="1317"/>
                  </a:lnTo>
                  <a:lnTo>
                    <a:pt x="265" y="1311"/>
                  </a:lnTo>
                  <a:lnTo>
                    <a:pt x="265" y="1303"/>
                  </a:lnTo>
                  <a:lnTo>
                    <a:pt x="265" y="1300"/>
                  </a:lnTo>
                  <a:lnTo>
                    <a:pt x="257" y="1294"/>
                  </a:lnTo>
                  <a:lnTo>
                    <a:pt x="261" y="1286"/>
                  </a:lnTo>
                  <a:lnTo>
                    <a:pt x="265" y="1286"/>
                  </a:lnTo>
                  <a:lnTo>
                    <a:pt x="267" y="1283"/>
                  </a:lnTo>
                  <a:lnTo>
                    <a:pt x="267" y="1277"/>
                  </a:lnTo>
                  <a:lnTo>
                    <a:pt x="265" y="1275"/>
                  </a:lnTo>
                  <a:lnTo>
                    <a:pt x="265" y="1271"/>
                  </a:lnTo>
                  <a:lnTo>
                    <a:pt x="261" y="1273"/>
                  </a:lnTo>
                  <a:lnTo>
                    <a:pt x="256" y="1273"/>
                  </a:lnTo>
                  <a:lnTo>
                    <a:pt x="250" y="1270"/>
                  </a:lnTo>
                  <a:lnTo>
                    <a:pt x="246" y="1270"/>
                  </a:lnTo>
                  <a:lnTo>
                    <a:pt x="242" y="1270"/>
                  </a:lnTo>
                  <a:lnTo>
                    <a:pt x="237" y="1270"/>
                  </a:lnTo>
                  <a:lnTo>
                    <a:pt x="231" y="1266"/>
                  </a:lnTo>
                  <a:lnTo>
                    <a:pt x="227" y="1270"/>
                  </a:lnTo>
                  <a:lnTo>
                    <a:pt x="227" y="1266"/>
                  </a:lnTo>
                  <a:lnTo>
                    <a:pt x="222" y="1264"/>
                  </a:lnTo>
                  <a:lnTo>
                    <a:pt x="216" y="1253"/>
                  </a:lnTo>
                  <a:lnTo>
                    <a:pt x="214" y="1254"/>
                  </a:lnTo>
                  <a:lnTo>
                    <a:pt x="207" y="1258"/>
                  </a:lnTo>
                  <a:lnTo>
                    <a:pt x="203" y="1258"/>
                  </a:lnTo>
                  <a:lnTo>
                    <a:pt x="201" y="1260"/>
                  </a:lnTo>
                  <a:lnTo>
                    <a:pt x="195" y="1256"/>
                  </a:lnTo>
                  <a:lnTo>
                    <a:pt x="192" y="1260"/>
                  </a:lnTo>
                  <a:lnTo>
                    <a:pt x="182" y="1253"/>
                  </a:lnTo>
                  <a:lnTo>
                    <a:pt x="182" y="1245"/>
                  </a:lnTo>
                  <a:lnTo>
                    <a:pt x="182" y="1239"/>
                  </a:lnTo>
                  <a:lnTo>
                    <a:pt x="178" y="1239"/>
                  </a:lnTo>
                  <a:lnTo>
                    <a:pt x="178" y="1236"/>
                  </a:lnTo>
                  <a:lnTo>
                    <a:pt x="173" y="1232"/>
                  </a:lnTo>
                  <a:lnTo>
                    <a:pt x="163" y="1236"/>
                  </a:lnTo>
                  <a:lnTo>
                    <a:pt x="158" y="1226"/>
                  </a:lnTo>
                  <a:lnTo>
                    <a:pt x="160" y="1224"/>
                  </a:lnTo>
                  <a:lnTo>
                    <a:pt x="156" y="1221"/>
                  </a:lnTo>
                  <a:lnTo>
                    <a:pt x="152" y="1211"/>
                  </a:lnTo>
                  <a:lnTo>
                    <a:pt x="148" y="1211"/>
                  </a:lnTo>
                  <a:lnTo>
                    <a:pt x="145" y="1213"/>
                  </a:lnTo>
                  <a:lnTo>
                    <a:pt x="135" y="1213"/>
                  </a:lnTo>
                  <a:lnTo>
                    <a:pt x="128" y="1211"/>
                  </a:lnTo>
                  <a:lnTo>
                    <a:pt x="124" y="1213"/>
                  </a:lnTo>
                  <a:lnTo>
                    <a:pt x="124" y="1217"/>
                  </a:lnTo>
                  <a:lnTo>
                    <a:pt x="118" y="1219"/>
                  </a:lnTo>
                  <a:lnTo>
                    <a:pt x="114" y="1217"/>
                  </a:lnTo>
                  <a:lnTo>
                    <a:pt x="114" y="1213"/>
                  </a:lnTo>
                  <a:lnTo>
                    <a:pt x="113" y="1207"/>
                  </a:lnTo>
                  <a:lnTo>
                    <a:pt x="113" y="1202"/>
                  </a:lnTo>
                  <a:lnTo>
                    <a:pt x="109" y="1196"/>
                  </a:lnTo>
                  <a:lnTo>
                    <a:pt x="109" y="1192"/>
                  </a:lnTo>
                  <a:lnTo>
                    <a:pt x="111" y="1190"/>
                  </a:lnTo>
                  <a:lnTo>
                    <a:pt x="114" y="1194"/>
                  </a:lnTo>
                  <a:lnTo>
                    <a:pt x="124" y="1192"/>
                  </a:lnTo>
                  <a:lnTo>
                    <a:pt x="128" y="1185"/>
                  </a:lnTo>
                  <a:lnTo>
                    <a:pt x="129" y="1183"/>
                  </a:lnTo>
                  <a:lnTo>
                    <a:pt x="124" y="1181"/>
                  </a:lnTo>
                  <a:lnTo>
                    <a:pt x="124" y="1177"/>
                  </a:lnTo>
                  <a:lnTo>
                    <a:pt x="118" y="1172"/>
                  </a:lnTo>
                  <a:lnTo>
                    <a:pt x="111" y="1170"/>
                  </a:lnTo>
                  <a:lnTo>
                    <a:pt x="109" y="1162"/>
                  </a:lnTo>
                  <a:lnTo>
                    <a:pt x="105" y="1160"/>
                  </a:lnTo>
                  <a:lnTo>
                    <a:pt x="103" y="1153"/>
                  </a:lnTo>
                  <a:lnTo>
                    <a:pt x="97" y="1151"/>
                  </a:lnTo>
                  <a:lnTo>
                    <a:pt x="94" y="1145"/>
                  </a:lnTo>
                  <a:lnTo>
                    <a:pt x="94" y="1138"/>
                  </a:lnTo>
                  <a:lnTo>
                    <a:pt x="90" y="1136"/>
                  </a:lnTo>
                  <a:lnTo>
                    <a:pt x="94" y="1130"/>
                  </a:lnTo>
                  <a:lnTo>
                    <a:pt x="90" y="1126"/>
                  </a:lnTo>
                  <a:lnTo>
                    <a:pt x="84" y="1123"/>
                  </a:lnTo>
                  <a:lnTo>
                    <a:pt x="81" y="1123"/>
                  </a:lnTo>
                  <a:lnTo>
                    <a:pt x="79" y="1121"/>
                  </a:lnTo>
                  <a:lnTo>
                    <a:pt x="73" y="1121"/>
                  </a:lnTo>
                  <a:lnTo>
                    <a:pt x="69" y="1124"/>
                  </a:lnTo>
                  <a:lnTo>
                    <a:pt x="65" y="1121"/>
                  </a:lnTo>
                  <a:lnTo>
                    <a:pt x="60" y="1121"/>
                  </a:lnTo>
                  <a:lnTo>
                    <a:pt x="56" y="1121"/>
                  </a:lnTo>
                  <a:lnTo>
                    <a:pt x="52" y="1117"/>
                  </a:lnTo>
                  <a:lnTo>
                    <a:pt x="49" y="1117"/>
                  </a:lnTo>
                  <a:lnTo>
                    <a:pt x="45" y="1117"/>
                  </a:lnTo>
                  <a:lnTo>
                    <a:pt x="43" y="1117"/>
                  </a:lnTo>
                  <a:lnTo>
                    <a:pt x="43" y="1111"/>
                  </a:lnTo>
                  <a:lnTo>
                    <a:pt x="41" y="1108"/>
                  </a:lnTo>
                  <a:lnTo>
                    <a:pt x="39" y="1102"/>
                  </a:lnTo>
                  <a:lnTo>
                    <a:pt x="39" y="1100"/>
                  </a:lnTo>
                  <a:lnTo>
                    <a:pt x="35" y="1094"/>
                  </a:lnTo>
                  <a:lnTo>
                    <a:pt x="35" y="1092"/>
                  </a:lnTo>
                  <a:lnTo>
                    <a:pt x="35" y="1089"/>
                  </a:lnTo>
                  <a:lnTo>
                    <a:pt x="33" y="1089"/>
                  </a:lnTo>
                  <a:lnTo>
                    <a:pt x="35" y="1087"/>
                  </a:lnTo>
                  <a:lnTo>
                    <a:pt x="33" y="1083"/>
                  </a:lnTo>
                  <a:lnTo>
                    <a:pt x="30" y="1083"/>
                  </a:lnTo>
                  <a:lnTo>
                    <a:pt x="33" y="1077"/>
                  </a:lnTo>
                  <a:lnTo>
                    <a:pt x="33" y="1076"/>
                  </a:lnTo>
                  <a:lnTo>
                    <a:pt x="35" y="1074"/>
                  </a:lnTo>
                  <a:lnTo>
                    <a:pt x="35" y="1070"/>
                  </a:lnTo>
                  <a:lnTo>
                    <a:pt x="26" y="1053"/>
                  </a:lnTo>
                  <a:lnTo>
                    <a:pt x="28" y="1040"/>
                  </a:lnTo>
                  <a:lnTo>
                    <a:pt x="30" y="1038"/>
                  </a:lnTo>
                  <a:lnTo>
                    <a:pt x="32" y="1032"/>
                  </a:lnTo>
                  <a:lnTo>
                    <a:pt x="35" y="1028"/>
                  </a:lnTo>
                  <a:lnTo>
                    <a:pt x="35" y="1027"/>
                  </a:lnTo>
                  <a:lnTo>
                    <a:pt x="35" y="1027"/>
                  </a:lnTo>
                  <a:lnTo>
                    <a:pt x="33" y="1023"/>
                  </a:lnTo>
                  <a:lnTo>
                    <a:pt x="33" y="1023"/>
                  </a:lnTo>
                  <a:lnTo>
                    <a:pt x="35" y="1019"/>
                  </a:lnTo>
                  <a:lnTo>
                    <a:pt x="33" y="1017"/>
                  </a:lnTo>
                  <a:lnTo>
                    <a:pt x="33" y="1015"/>
                  </a:lnTo>
                  <a:lnTo>
                    <a:pt x="35" y="1015"/>
                  </a:lnTo>
                  <a:lnTo>
                    <a:pt x="35" y="1019"/>
                  </a:lnTo>
                  <a:lnTo>
                    <a:pt x="39" y="1017"/>
                  </a:lnTo>
                  <a:lnTo>
                    <a:pt x="39" y="1013"/>
                  </a:lnTo>
                  <a:lnTo>
                    <a:pt x="39" y="1011"/>
                  </a:lnTo>
                  <a:lnTo>
                    <a:pt x="43" y="1013"/>
                  </a:lnTo>
                  <a:lnTo>
                    <a:pt x="49" y="1010"/>
                  </a:lnTo>
                  <a:lnTo>
                    <a:pt x="50" y="1008"/>
                  </a:lnTo>
                  <a:lnTo>
                    <a:pt x="52" y="1006"/>
                  </a:lnTo>
                  <a:lnTo>
                    <a:pt x="58" y="1008"/>
                  </a:lnTo>
                  <a:lnTo>
                    <a:pt x="60" y="1004"/>
                  </a:lnTo>
                  <a:lnTo>
                    <a:pt x="56" y="1002"/>
                  </a:lnTo>
                  <a:lnTo>
                    <a:pt x="54" y="1002"/>
                  </a:lnTo>
                  <a:lnTo>
                    <a:pt x="52" y="1002"/>
                  </a:lnTo>
                  <a:lnTo>
                    <a:pt x="47" y="1002"/>
                  </a:lnTo>
                  <a:lnTo>
                    <a:pt x="45" y="998"/>
                  </a:lnTo>
                  <a:lnTo>
                    <a:pt x="41" y="998"/>
                  </a:lnTo>
                  <a:lnTo>
                    <a:pt x="35" y="993"/>
                  </a:lnTo>
                  <a:lnTo>
                    <a:pt x="35" y="989"/>
                  </a:lnTo>
                  <a:lnTo>
                    <a:pt x="41" y="993"/>
                  </a:lnTo>
                  <a:lnTo>
                    <a:pt x="41" y="989"/>
                  </a:lnTo>
                  <a:lnTo>
                    <a:pt x="39" y="989"/>
                  </a:lnTo>
                  <a:lnTo>
                    <a:pt x="43" y="987"/>
                  </a:lnTo>
                  <a:lnTo>
                    <a:pt x="39" y="987"/>
                  </a:lnTo>
                  <a:lnTo>
                    <a:pt x="39" y="987"/>
                  </a:lnTo>
                  <a:lnTo>
                    <a:pt x="33" y="989"/>
                  </a:lnTo>
                  <a:lnTo>
                    <a:pt x="33" y="989"/>
                  </a:lnTo>
                  <a:lnTo>
                    <a:pt x="33" y="989"/>
                  </a:lnTo>
                  <a:lnTo>
                    <a:pt x="33" y="989"/>
                  </a:lnTo>
                  <a:lnTo>
                    <a:pt x="32" y="985"/>
                  </a:lnTo>
                  <a:lnTo>
                    <a:pt x="39" y="978"/>
                  </a:lnTo>
                  <a:lnTo>
                    <a:pt x="45" y="974"/>
                  </a:lnTo>
                  <a:lnTo>
                    <a:pt x="50" y="964"/>
                  </a:lnTo>
                  <a:lnTo>
                    <a:pt x="54" y="959"/>
                  </a:lnTo>
                  <a:lnTo>
                    <a:pt x="60" y="949"/>
                  </a:lnTo>
                  <a:lnTo>
                    <a:pt x="65" y="938"/>
                  </a:lnTo>
                  <a:lnTo>
                    <a:pt x="71" y="923"/>
                  </a:lnTo>
                  <a:lnTo>
                    <a:pt x="69" y="917"/>
                  </a:lnTo>
                  <a:lnTo>
                    <a:pt x="64" y="908"/>
                  </a:lnTo>
                  <a:lnTo>
                    <a:pt x="58" y="908"/>
                  </a:lnTo>
                  <a:lnTo>
                    <a:pt x="49" y="895"/>
                  </a:lnTo>
                  <a:lnTo>
                    <a:pt x="50" y="889"/>
                  </a:lnTo>
                  <a:lnTo>
                    <a:pt x="54" y="883"/>
                  </a:lnTo>
                  <a:lnTo>
                    <a:pt x="54" y="878"/>
                  </a:lnTo>
                  <a:lnTo>
                    <a:pt x="49" y="874"/>
                  </a:lnTo>
                  <a:lnTo>
                    <a:pt x="45" y="870"/>
                  </a:lnTo>
                  <a:lnTo>
                    <a:pt x="45" y="865"/>
                  </a:lnTo>
                  <a:lnTo>
                    <a:pt x="47" y="863"/>
                  </a:lnTo>
                  <a:lnTo>
                    <a:pt x="45" y="859"/>
                  </a:lnTo>
                  <a:lnTo>
                    <a:pt x="41" y="857"/>
                  </a:lnTo>
                  <a:lnTo>
                    <a:pt x="39" y="855"/>
                  </a:lnTo>
                  <a:lnTo>
                    <a:pt x="39" y="849"/>
                  </a:lnTo>
                  <a:lnTo>
                    <a:pt x="41" y="844"/>
                  </a:lnTo>
                  <a:lnTo>
                    <a:pt x="39" y="844"/>
                  </a:lnTo>
                  <a:lnTo>
                    <a:pt x="39" y="840"/>
                  </a:lnTo>
                  <a:lnTo>
                    <a:pt x="39" y="829"/>
                  </a:lnTo>
                  <a:lnTo>
                    <a:pt x="41" y="829"/>
                  </a:lnTo>
                  <a:lnTo>
                    <a:pt x="33" y="810"/>
                  </a:lnTo>
                  <a:lnTo>
                    <a:pt x="26" y="795"/>
                  </a:lnTo>
                  <a:lnTo>
                    <a:pt x="24" y="789"/>
                  </a:lnTo>
                  <a:lnTo>
                    <a:pt x="20" y="785"/>
                  </a:lnTo>
                  <a:lnTo>
                    <a:pt x="22" y="776"/>
                  </a:lnTo>
                  <a:lnTo>
                    <a:pt x="26" y="770"/>
                  </a:lnTo>
                  <a:lnTo>
                    <a:pt x="28" y="765"/>
                  </a:lnTo>
                  <a:lnTo>
                    <a:pt x="26" y="763"/>
                  </a:lnTo>
                  <a:lnTo>
                    <a:pt x="17" y="757"/>
                  </a:lnTo>
                  <a:lnTo>
                    <a:pt x="17" y="755"/>
                  </a:lnTo>
                  <a:lnTo>
                    <a:pt x="15" y="750"/>
                  </a:lnTo>
                  <a:lnTo>
                    <a:pt x="9" y="748"/>
                  </a:lnTo>
                  <a:lnTo>
                    <a:pt x="7" y="746"/>
                  </a:lnTo>
                  <a:lnTo>
                    <a:pt x="1" y="738"/>
                  </a:lnTo>
                  <a:lnTo>
                    <a:pt x="0" y="735"/>
                  </a:lnTo>
                  <a:lnTo>
                    <a:pt x="1" y="727"/>
                  </a:lnTo>
                  <a:lnTo>
                    <a:pt x="1" y="725"/>
                  </a:lnTo>
                  <a:lnTo>
                    <a:pt x="0" y="721"/>
                  </a:lnTo>
                  <a:lnTo>
                    <a:pt x="1" y="721"/>
                  </a:lnTo>
                  <a:lnTo>
                    <a:pt x="7" y="718"/>
                  </a:lnTo>
                  <a:lnTo>
                    <a:pt x="7" y="718"/>
                  </a:lnTo>
                  <a:lnTo>
                    <a:pt x="11" y="718"/>
                  </a:lnTo>
                  <a:lnTo>
                    <a:pt x="11" y="712"/>
                  </a:lnTo>
                  <a:lnTo>
                    <a:pt x="15" y="706"/>
                  </a:lnTo>
                  <a:lnTo>
                    <a:pt x="18" y="706"/>
                  </a:lnTo>
                  <a:lnTo>
                    <a:pt x="22" y="703"/>
                  </a:lnTo>
                  <a:lnTo>
                    <a:pt x="20" y="697"/>
                  </a:lnTo>
                  <a:lnTo>
                    <a:pt x="24" y="697"/>
                  </a:lnTo>
                  <a:lnTo>
                    <a:pt x="28" y="697"/>
                  </a:lnTo>
                  <a:lnTo>
                    <a:pt x="32" y="697"/>
                  </a:lnTo>
                  <a:lnTo>
                    <a:pt x="30" y="691"/>
                  </a:lnTo>
                  <a:lnTo>
                    <a:pt x="32" y="691"/>
                  </a:lnTo>
                  <a:lnTo>
                    <a:pt x="35" y="691"/>
                  </a:lnTo>
                  <a:lnTo>
                    <a:pt x="35" y="693"/>
                  </a:lnTo>
                  <a:lnTo>
                    <a:pt x="35" y="697"/>
                  </a:lnTo>
                  <a:lnTo>
                    <a:pt x="39" y="701"/>
                  </a:lnTo>
                  <a:lnTo>
                    <a:pt x="39" y="693"/>
                  </a:lnTo>
                  <a:lnTo>
                    <a:pt x="39" y="691"/>
                  </a:lnTo>
                  <a:lnTo>
                    <a:pt x="41" y="691"/>
                  </a:lnTo>
                  <a:lnTo>
                    <a:pt x="43" y="691"/>
                  </a:lnTo>
                  <a:lnTo>
                    <a:pt x="39" y="687"/>
                  </a:lnTo>
                  <a:lnTo>
                    <a:pt x="39" y="687"/>
                  </a:lnTo>
                  <a:lnTo>
                    <a:pt x="41" y="687"/>
                  </a:lnTo>
                  <a:lnTo>
                    <a:pt x="45" y="687"/>
                  </a:lnTo>
                  <a:lnTo>
                    <a:pt x="45" y="687"/>
                  </a:lnTo>
                  <a:lnTo>
                    <a:pt x="43" y="687"/>
                  </a:lnTo>
                  <a:lnTo>
                    <a:pt x="41" y="684"/>
                  </a:lnTo>
                  <a:lnTo>
                    <a:pt x="43" y="684"/>
                  </a:lnTo>
                  <a:lnTo>
                    <a:pt x="47" y="684"/>
                  </a:lnTo>
                  <a:lnTo>
                    <a:pt x="50" y="686"/>
                  </a:lnTo>
                  <a:lnTo>
                    <a:pt x="52" y="687"/>
                  </a:lnTo>
                  <a:lnTo>
                    <a:pt x="54" y="687"/>
                  </a:lnTo>
                  <a:lnTo>
                    <a:pt x="56" y="687"/>
                  </a:lnTo>
                  <a:lnTo>
                    <a:pt x="58" y="687"/>
                  </a:lnTo>
                  <a:lnTo>
                    <a:pt x="60" y="691"/>
                  </a:lnTo>
                  <a:lnTo>
                    <a:pt x="60" y="691"/>
                  </a:lnTo>
                  <a:lnTo>
                    <a:pt x="60" y="693"/>
                  </a:lnTo>
                  <a:lnTo>
                    <a:pt x="60" y="697"/>
                  </a:lnTo>
                  <a:lnTo>
                    <a:pt x="56" y="697"/>
                  </a:lnTo>
                  <a:lnTo>
                    <a:pt x="52" y="697"/>
                  </a:lnTo>
                  <a:lnTo>
                    <a:pt x="49" y="691"/>
                  </a:lnTo>
                  <a:lnTo>
                    <a:pt x="49" y="691"/>
                  </a:lnTo>
                  <a:lnTo>
                    <a:pt x="47" y="691"/>
                  </a:lnTo>
                  <a:lnTo>
                    <a:pt x="47" y="697"/>
                  </a:lnTo>
                  <a:lnTo>
                    <a:pt x="47" y="701"/>
                  </a:lnTo>
                  <a:lnTo>
                    <a:pt x="50" y="697"/>
                  </a:lnTo>
                  <a:lnTo>
                    <a:pt x="52" y="701"/>
                  </a:lnTo>
                  <a:lnTo>
                    <a:pt x="52" y="703"/>
                  </a:lnTo>
                  <a:lnTo>
                    <a:pt x="56" y="701"/>
                  </a:lnTo>
                  <a:lnTo>
                    <a:pt x="58" y="701"/>
                  </a:lnTo>
                  <a:lnTo>
                    <a:pt x="60" y="703"/>
                  </a:lnTo>
                  <a:lnTo>
                    <a:pt x="60" y="703"/>
                  </a:lnTo>
                  <a:lnTo>
                    <a:pt x="60" y="701"/>
                  </a:lnTo>
                  <a:lnTo>
                    <a:pt x="64" y="703"/>
                  </a:lnTo>
                  <a:lnTo>
                    <a:pt x="60" y="703"/>
                  </a:lnTo>
                  <a:lnTo>
                    <a:pt x="60" y="706"/>
                  </a:lnTo>
                  <a:lnTo>
                    <a:pt x="65" y="701"/>
                  </a:lnTo>
                  <a:lnTo>
                    <a:pt x="65" y="701"/>
                  </a:lnTo>
                  <a:lnTo>
                    <a:pt x="69" y="701"/>
                  </a:lnTo>
                  <a:lnTo>
                    <a:pt x="65" y="703"/>
                  </a:lnTo>
                  <a:lnTo>
                    <a:pt x="65" y="704"/>
                  </a:lnTo>
                  <a:lnTo>
                    <a:pt x="69" y="704"/>
                  </a:lnTo>
                  <a:lnTo>
                    <a:pt x="69" y="706"/>
                  </a:lnTo>
                  <a:lnTo>
                    <a:pt x="69" y="708"/>
                  </a:lnTo>
                  <a:lnTo>
                    <a:pt x="65" y="712"/>
                  </a:lnTo>
                  <a:lnTo>
                    <a:pt x="69" y="710"/>
                  </a:lnTo>
                  <a:lnTo>
                    <a:pt x="71" y="706"/>
                  </a:lnTo>
                  <a:lnTo>
                    <a:pt x="71" y="704"/>
                  </a:lnTo>
                  <a:lnTo>
                    <a:pt x="73" y="703"/>
                  </a:lnTo>
                  <a:lnTo>
                    <a:pt x="77" y="701"/>
                  </a:lnTo>
                  <a:lnTo>
                    <a:pt x="79" y="704"/>
                  </a:lnTo>
                  <a:lnTo>
                    <a:pt x="81" y="703"/>
                  </a:lnTo>
                  <a:lnTo>
                    <a:pt x="79" y="701"/>
                  </a:lnTo>
                  <a:lnTo>
                    <a:pt x="79" y="701"/>
                  </a:lnTo>
                  <a:lnTo>
                    <a:pt x="82" y="701"/>
                  </a:lnTo>
                  <a:lnTo>
                    <a:pt x="84" y="703"/>
                  </a:lnTo>
                  <a:lnTo>
                    <a:pt x="90" y="703"/>
                  </a:lnTo>
                  <a:lnTo>
                    <a:pt x="94" y="704"/>
                  </a:lnTo>
                  <a:lnTo>
                    <a:pt x="96" y="703"/>
                  </a:lnTo>
                  <a:lnTo>
                    <a:pt x="94" y="701"/>
                  </a:lnTo>
                  <a:lnTo>
                    <a:pt x="99" y="703"/>
                  </a:lnTo>
                  <a:lnTo>
                    <a:pt x="103" y="704"/>
                  </a:lnTo>
                  <a:lnTo>
                    <a:pt x="103" y="703"/>
                  </a:lnTo>
                  <a:lnTo>
                    <a:pt x="109" y="704"/>
                  </a:lnTo>
                  <a:lnTo>
                    <a:pt x="128" y="716"/>
                  </a:lnTo>
                  <a:lnTo>
                    <a:pt x="141" y="725"/>
                  </a:lnTo>
                  <a:lnTo>
                    <a:pt x="143" y="727"/>
                  </a:lnTo>
                  <a:lnTo>
                    <a:pt x="145" y="727"/>
                  </a:lnTo>
                  <a:lnTo>
                    <a:pt x="152" y="735"/>
                  </a:lnTo>
                  <a:lnTo>
                    <a:pt x="152" y="735"/>
                  </a:lnTo>
                  <a:lnTo>
                    <a:pt x="152" y="733"/>
                  </a:lnTo>
                  <a:lnTo>
                    <a:pt x="152" y="731"/>
                  </a:lnTo>
                  <a:lnTo>
                    <a:pt x="154" y="731"/>
                  </a:lnTo>
                  <a:lnTo>
                    <a:pt x="160" y="736"/>
                  </a:lnTo>
                  <a:lnTo>
                    <a:pt x="163" y="736"/>
                  </a:lnTo>
                  <a:lnTo>
                    <a:pt x="167" y="740"/>
                  </a:lnTo>
                  <a:lnTo>
                    <a:pt x="169" y="740"/>
                  </a:lnTo>
                  <a:lnTo>
                    <a:pt x="167" y="735"/>
                  </a:lnTo>
                  <a:lnTo>
                    <a:pt x="167" y="733"/>
                  </a:lnTo>
                  <a:lnTo>
                    <a:pt x="169" y="733"/>
                  </a:lnTo>
                  <a:lnTo>
                    <a:pt x="173" y="738"/>
                  </a:lnTo>
                  <a:lnTo>
                    <a:pt x="173" y="740"/>
                  </a:lnTo>
                  <a:lnTo>
                    <a:pt x="178" y="746"/>
                  </a:lnTo>
                  <a:lnTo>
                    <a:pt x="178" y="750"/>
                  </a:lnTo>
                  <a:lnTo>
                    <a:pt x="182" y="752"/>
                  </a:lnTo>
                  <a:lnTo>
                    <a:pt x="184" y="750"/>
                  </a:lnTo>
                  <a:lnTo>
                    <a:pt x="186" y="750"/>
                  </a:lnTo>
                  <a:lnTo>
                    <a:pt x="192" y="755"/>
                  </a:lnTo>
                  <a:lnTo>
                    <a:pt x="192" y="757"/>
                  </a:lnTo>
                  <a:lnTo>
                    <a:pt x="195" y="759"/>
                  </a:lnTo>
                  <a:lnTo>
                    <a:pt x="197" y="765"/>
                  </a:lnTo>
                  <a:lnTo>
                    <a:pt x="199" y="763"/>
                  </a:lnTo>
                  <a:lnTo>
                    <a:pt x="201" y="765"/>
                  </a:lnTo>
                  <a:lnTo>
                    <a:pt x="201" y="770"/>
                  </a:lnTo>
                  <a:lnTo>
                    <a:pt x="201" y="774"/>
                  </a:lnTo>
                  <a:lnTo>
                    <a:pt x="199" y="780"/>
                  </a:lnTo>
                  <a:lnTo>
                    <a:pt x="199" y="782"/>
                  </a:lnTo>
                  <a:lnTo>
                    <a:pt x="199" y="785"/>
                  </a:lnTo>
                  <a:lnTo>
                    <a:pt x="193" y="789"/>
                  </a:lnTo>
                  <a:lnTo>
                    <a:pt x="193" y="793"/>
                  </a:lnTo>
                  <a:lnTo>
                    <a:pt x="186" y="802"/>
                  </a:lnTo>
                  <a:lnTo>
                    <a:pt x="182" y="806"/>
                  </a:lnTo>
                  <a:lnTo>
                    <a:pt x="177" y="806"/>
                  </a:lnTo>
                  <a:lnTo>
                    <a:pt x="173" y="806"/>
                  </a:lnTo>
                  <a:lnTo>
                    <a:pt x="167" y="806"/>
                  </a:lnTo>
                  <a:lnTo>
                    <a:pt x="167" y="810"/>
                  </a:lnTo>
                  <a:lnTo>
                    <a:pt x="158" y="810"/>
                  </a:lnTo>
                  <a:lnTo>
                    <a:pt x="148" y="810"/>
                  </a:lnTo>
                  <a:lnTo>
                    <a:pt x="141" y="810"/>
                  </a:lnTo>
                  <a:lnTo>
                    <a:pt x="137" y="806"/>
                  </a:lnTo>
                  <a:lnTo>
                    <a:pt x="133" y="806"/>
                  </a:lnTo>
                  <a:lnTo>
                    <a:pt x="131" y="806"/>
                  </a:lnTo>
                  <a:lnTo>
                    <a:pt x="128" y="806"/>
                  </a:lnTo>
                  <a:lnTo>
                    <a:pt x="124" y="804"/>
                  </a:lnTo>
                  <a:lnTo>
                    <a:pt x="124" y="804"/>
                  </a:lnTo>
                  <a:lnTo>
                    <a:pt x="118" y="806"/>
                  </a:lnTo>
                  <a:lnTo>
                    <a:pt x="114" y="800"/>
                  </a:lnTo>
                  <a:lnTo>
                    <a:pt x="114" y="799"/>
                  </a:lnTo>
                  <a:lnTo>
                    <a:pt x="111" y="799"/>
                  </a:lnTo>
                  <a:lnTo>
                    <a:pt x="109" y="799"/>
                  </a:lnTo>
                  <a:lnTo>
                    <a:pt x="109" y="799"/>
                  </a:lnTo>
                  <a:lnTo>
                    <a:pt x="103" y="799"/>
                  </a:lnTo>
                  <a:lnTo>
                    <a:pt x="103" y="800"/>
                  </a:lnTo>
                  <a:lnTo>
                    <a:pt x="97" y="800"/>
                  </a:lnTo>
                  <a:lnTo>
                    <a:pt x="97" y="797"/>
                  </a:lnTo>
                  <a:lnTo>
                    <a:pt x="96" y="797"/>
                  </a:lnTo>
                  <a:lnTo>
                    <a:pt x="99" y="795"/>
                  </a:lnTo>
                  <a:lnTo>
                    <a:pt x="96" y="791"/>
                  </a:lnTo>
                  <a:lnTo>
                    <a:pt x="96" y="793"/>
                  </a:lnTo>
                  <a:lnTo>
                    <a:pt x="90" y="793"/>
                  </a:lnTo>
                  <a:lnTo>
                    <a:pt x="86" y="791"/>
                  </a:lnTo>
                  <a:lnTo>
                    <a:pt x="86" y="791"/>
                  </a:lnTo>
                  <a:lnTo>
                    <a:pt x="84" y="791"/>
                  </a:lnTo>
                  <a:lnTo>
                    <a:pt x="75" y="785"/>
                  </a:lnTo>
                  <a:lnTo>
                    <a:pt x="75" y="782"/>
                  </a:lnTo>
                  <a:lnTo>
                    <a:pt x="69" y="782"/>
                  </a:lnTo>
                  <a:lnTo>
                    <a:pt x="69" y="782"/>
                  </a:lnTo>
                  <a:lnTo>
                    <a:pt x="65" y="782"/>
                  </a:lnTo>
                  <a:lnTo>
                    <a:pt x="65" y="782"/>
                  </a:lnTo>
                  <a:lnTo>
                    <a:pt x="69" y="785"/>
                  </a:lnTo>
                  <a:lnTo>
                    <a:pt x="69" y="789"/>
                  </a:lnTo>
                  <a:lnTo>
                    <a:pt x="73" y="791"/>
                  </a:lnTo>
                  <a:lnTo>
                    <a:pt x="75" y="795"/>
                  </a:lnTo>
                  <a:lnTo>
                    <a:pt x="81" y="797"/>
                  </a:lnTo>
                  <a:lnTo>
                    <a:pt x="81" y="797"/>
                  </a:lnTo>
                  <a:lnTo>
                    <a:pt x="77" y="800"/>
                  </a:lnTo>
                  <a:lnTo>
                    <a:pt x="75" y="802"/>
                  </a:lnTo>
                  <a:lnTo>
                    <a:pt x="77" y="802"/>
                  </a:lnTo>
                  <a:lnTo>
                    <a:pt x="82" y="800"/>
                  </a:lnTo>
                  <a:lnTo>
                    <a:pt x="86" y="800"/>
                  </a:lnTo>
                  <a:lnTo>
                    <a:pt x="88" y="802"/>
                  </a:lnTo>
                  <a:lnTo>
                    <a:pt x="86" y="802"/>
                  </a:lnTo>
                  <a:lnTo>
                    <a:pt x="86" y="804"/>
                  </a:lnTo>
                  <a:lnTo>
                    <a:pt x="90" y="804"/>
                  </a:lnTo>
                  <a:lnTo>
                    <a:pt x="88" y="806"/>
                  </a:lnTo>
                  <a:lnTo>
                    <a:pt x="84" y="806"/>
                  </a:lnTo>
                  <a:lnTo>
                    <a:pt x="82" y="810"/>
                  </a:lnTo>
                  <a:lnTo>
                    <a:pt x="88" y="810"/>
                  </a:lnTo>
                  <a:lnTo>
                    <a:pt x="90" y="810"/>
                  </a:lnTo>
                  <a:lnTo>
                    <a:pt x="90" y="810"/>
                  </a:lnTo>
                  <a:lnTo>
                    <a:pt x="94" y="810"/>
                  </a:lnTo>
                  <a:lnTo>
                    <a:pt x="96" y="810"/>
                  </a:lnTo>
                  <a:lnTo>
                    <a:pt x="103" y="812"/>
                  </a:lnTo>
                  <a:lnTo>
                    <a:pt x="109" y="819"/>
                  </a:lnTo>
                  <a:lnTo>
                    <a:pt x="111" y="819"/>
                  </a:lnTo>
                  <a:lnTo>
                    <a:pt x="109" y="821"/>
                  </a:lnTo>
                  <a:lnTo>
                    <a:pt x="109" y="823"/>
                  </a:lnTo>
                  <a:lnTo>
                    <a:pt x="111" y="823"/>
                  </a:lnTo>
                  <a:lnTo>
                    <a:pt x="111" y="827"/>
                  </a:lnTo>
                  <a:lnTo>
                    <a:pt x="111" y="834"/>
                  </a:lnTo>
                  <a:lnTo>
                    <a:pt x="107" y="834"/>
                  </a:lnTo>
                  <a:lnTo>
                    <a:pt x="107" y="838"/>
                  </a:lnTo>
                  <a:lnTo>
                    <a:pt x="109" y="840"/>
                  </a:lnTo>
                  <a:lnTo>
                    <a:pt x="109" y="844"/>
                  </a:lnTo>
                  <a:lnTo>
                    <a:pt x="114" y="849"/>
                  </a:lnTo>
                  <a:lnTo>
                    <a:pt x="114" y="849"/>
                  </a:lnTo>
                  <a:lnTo>
                    <a:pt x="118" y="853"/>
                  </a:lnTo>
                  <a:lnTo>
                    <a:pt x="118" y="857"/>
                  </a:lnTo>
                  <a:lnTo>
                    <a:pt x="118" y="861"/>
                  </a:lnTo>
                  <a:lnTo>
                    <a:pt x="118" y="865"/>
                  </a:lnTo>
                  <a:lnTo>
                    <a:pt x="118" y="866"/>
                  </a:lnTo>
                  <a:lnTo>
                    <a:pt x="120" y="870"/>
                  </a:lnTo>
                  <a:lnTo>
                    <a:pt x="128" y="870"/>
                  </a:lnTo>
                  <a:lnTo>
                    <a:pt x="131" y="870"/>
                  </a:lnTo>
                  <a:lnTo>
                    <a:pt x="133" y="870"/>
                  </a:lnTo>
                  <a:lnTo>
                    <a:pt x="135" y="874"/>
                  </a:lnTo>
                  <a:lnTo>
                    <a:pt x="139" y="874"/>
                  </a:lnTo>
                  <a:lnTo>
                    <a:pt x="139" y="880"/>
                  </a:lnTo>
                  <a:lnTo>
                    <a:pt x="141" y="880"/>
                  </a:lnTo>
                  <a:lnTo>
                    <a:pt x="145" y="880"/>
                  </a:lnTo>
                  <a:lnTo>
                    <a:pt x="148" y="881"/>
                  </a:lnTo>
                  <a:lnTo>
                    <a:pt x="154" y="883"/>
                  </a:lnTo>
                  <a:lnTo>
                    <a:pt x="158" y="885"/>
                  </a:lnTo>
                  <a:lnTo>
                    <a:pt x="160" y="885"/>
                  </a:lnTo>
                  <a:lnTo>
                    <a:pt x="163" y="881"/>
                  </a:lnTo>
                  <a:lnTo>
                    <a:pt x="167" y="881"/>
                  </a:lnTo>
                  <a:lnTo>
                    <a:pt x="169" y="880"/>
                  </a:lnTo>
                  <a:lnTo>
                    <a:pt x="169" y="874"/>
                  </a:lnTo>
                  <a:lnTo>
                    <a:pt x="167" y="874"/>
                  </a:lnTo>
                  <a:lnTo>
                    <a:pt x="167" y="870"/>
                  </a:lnTo>
                  <a:lnTo>
                    <a:pt x="167" y="870"/>
                  </a:lnTo>
                  <a:lnTo>
                    <a:pt x="163" y="868"/>
                  </a:lnTo>
                  <a:lnTo>
                    <a:pt x="163" y="865"/>
                  </a:lnTo>
                  <a:lnTo>
                    <a:pt x="160" y="866"/>
                  </a:lnTo>
                  <a:lnTo>
                    <a:pt x="158" y="866"/>
                  </a:lnTo>
                  <a:lnTo>
                    <a:pt x="154" y="868"/>
                  </a:lnTo>
                  <a:lnTo>
                    <a:pt x="148" y="866"/>
                  </a:lnTo>
                  <a:lnTo>
                    <a:pt x="145" y="861"/>
                  </a:lnTo>
                  <a:lnTo>
                    <a:pt x="143" y="859"/>
                  </a:lnTo>
                  <a:lnTo>
                    <a:pt x="141" y="855"/>
                  </a:lnTo>
                  <a:lnTo>
                    <a:pt x="137" y="849"/>
                  </a:lnTo>
                  <a:lnTo>
                    <a:pt x="143" y="849"/>
                  </a:lnTo>
                  <a:lnTo>
                    <a:pt x="145" y="849"/>
                  </a:lnTo>
                  <a:lnTo>
                    <a:pt x="143" y="846"/>
                  </a:lnTo>
                  <a:lnTo>
                    <a:pt x="145" y="844"/>
                  </a:lnTo>
                  <a:lnTo>
                    <a:pt x="143" y="840"/>
                  </a:lnTo>
                  <a:lnTo>
                    <a:pt x="143" y="840"/>
                  </a:lnTo>
                  <a:lnTo>
                    <a:pt x="148" y="840"/>
                  </a:lnTo>
                  <a:lnTo>
                    <a:pt x="152" y="840"/>
                  </a:lnTo>
                  <a:lnTo>
                    <a:pt x="156" y="844"/>
                  </a:lnTo>
                  <a:lnTo>
                    <a:pt x="160" y="846"/>
                  </a:lnTo>
                  <a:lnTo>
                    <a:pt x="161" y="849"/>
                  </a:lnTo>
                  <a:lnTo>
                    <a:pt x="169" y="849"/>
                  </a:lnTo>
                  <a:lnTo>
                    <a:pt x="169" y="851"/>
                  </a:lnTo>
                  <a:lnTo>
                    <a:pt x="173" y="851"/>
                  </a:lnTo>
                  <a:lnTo>
                    <a:pt x="186" y="859"/>
                  </a:lnTo>
                  <a:lnTo>
                    <a:pt x="192" y="863"/>
                  </a:lnTo>
                  <a:lnTo>
                    <a:pt x="193" y="859"/>
                  </a:lnTo>
                  <a:lnTo>
                    <a:pt x="195" y="857"/>
                  </a:lnTo>
                  <a:lnTo>
                    <a:pt x="195" y="853"/>
                  </a:lnTo>
                  <a:lnTo>
                    <a:pt x="199" y="853"/>
                  </a:lnTo>
                  <a:lnTo>
                    <a:pt x="203" y="849"/>
                  </a:lnTo>
                  <a:lnTo>
                    <a:pt x="197" y="844"/>
                  </a:lnTo>
                  <a:lnTo>
                    <a:pt x="188" y="834"/>
                  </a:lnTo>
                  <a:lnTo>
                    <a:pt x="186" y="829"/>
                  </a:lnTo>
                  <a:lnTo>
                    <a:pt x="186" y="825"/>
                  </a:lnTo>
                  <a:lnTo>
                    <a:pt x="192" y="821"/>
                  </a:lnTo>
                  <a:lnTo>
                    <a:pt x="195" y="816"/>
                  </a:lnTo>
                  <a:lnTo>
                    <a:pt x="197" y="810"/>
                  </a:lnTo>
                  <a:lnTo>
                    <a:pt x="201" y="806"/>
                  </a:lnTo>
                  <a:lnTo>
                    <a:pt x="203" y="806"/>
                  </a:lnTo>
                  <a:lnTo>
                    <a:pt x="210" y="802"/>
                  </a:lnTo>
                  <a:lnTo>
                    <a:pt x="214" y="793"/>
                  </a:lnTo>
                  <a:lnTo>
                    <a:pt x="218" y="791"/>
                  </a:lnTo>
                  <a:lnTo>
                    <a:pt x="222" y="791"/>
                  </a:lnTo>
                  <a:lnTo>
                    <a:pt x="225" y="795"/>
                  </a:lnTo>
                  <a:lnTo>
                    <a:pt x="231" y="795"/>
                  </a:lnTo>
                  <a:lnTo>
                    <a:pt x="237" y="795"/>
                  </a:lnTo>
                  <a:lnTo>
                    <a:pt x="239" y="797"/>
                  </a:lnTo>
                  <a:lnTo>
                    <a:pt x="237" y="802"/>
                  </a:lnTo>
                  <a:lnTo>
                    <a:pt x="242" y="797"/>
                  </a:lnTo>
                  <a:lnTo>
                    <a:pt x="246" y="800"/>
                  </a:lnTo>
                  <a:lnTo>
                    <a:pt x="248" y="806"/>
                  </a:lnTo>
                  <a:lnTo>
                    <a:pt x="252" y="806"/>
                  </a:lnTo>
                  <a:lnTo>
                    <a:pt x="250" y="800"/>
                  </a:lnTo>
                  <a:lnTo>
                    <a:pt x="248" y="795"/>
                  </a:lnTo>
                  <a:lnTo>
                    <a:pt x="250" y="793"/>
                  </a:lnTo>
                  <a:lnTo>
                    <a:pt x="250" y="785"/>
                  </a:lnTo>
                  <a:lnTo>
                    <a:pt x="250" y="782"/>
                  </a:lnTo>
                  <a:lnTo>
                    <a:pt x="248" y="782"/>
                  </a:lnTo>
                  <a:lnTo>
                    <a:pt x="248" y="780"/>
                  </a:lnTo>
                  <a:lnTo>
                    <a:pt x="250" y="776"/>
                  </a:lnTo>
                  <a:lnTo>
                    <a:pt x="248" y="776"/>
                  </a:lnTo>
                  <a:lnTo>
                    <a:pt x="250" y="774"/>
                  </a:lnTo>
                  <a:lnTo>
                    <a:pt x="246" y="770"/>
                  </a:lnTo>
                  <a:lnTo>
                    <a:pt x="242" y="768"/>
                  </a:lnTo>
                  <a:lnTo>
                    <a:pt x="237" y="768"/>
                  </a:lnTo>
                  <a:lnTo>
                    <a:pt x="237" y="763"/>
                  </a:lnTo>
                  <a:lnTo>
                    <a:pt x="237" y="757"/>
                  </a:lnTo>
                  <a:lnTo>
                    <a:pt x="237" y="752"/>
                  </a:lnTo>
                  <a:lnTo>
                    <a:pt x="237" y="750"/>
                  </a:lnTo>
                  <a:lnTo>
                    <a:pt x="237" y="748"/>
                  </a:lnTo>
                  <a:lnTo>
                    <a:pt x="237" y="744"/>
                  </a:lnTo>
                  <a:lnTo>
                    <a:pt x="239" y="742"/>
                  </a:lnTo>
                  <a:lnTo>
                    <a:pt x="237" y="738"/>
                  </a:lnTo>
                  <a:lnTo>
                    <a:pt x="237" y="735"/>
                  </a:lnTo>
                  <a:lnTo>
                    <a:pt x="233" y="727"/>
                  </a:lnTo>
                  <a:lnTo>
                    <a:pt x="227" y="721"/>
                  </a:lnTo>
                  <a:lnTo>
                    <a:pt x="220" y="716"/>
                  </a:lnTo>
                  <a:lnTo>
                    <a:pt x="220" y="714"/>
                  </a:lnTo>
                  <a:lnTo>
                    <a:pt x="224" y="714"/>
                  </a:lnTo>
                  <a:lnTo>
                    <a:pt x="231" y="718"/>
                  </a:lnTo>
                  <a:lnTo>
                    <a:pt x="237" y="718"/>
                  </a:lnTo>
                  <a:lnTo>
                    <a:pt x="239" y="718"/>
                  </a:lnTo>
                  <a:lnTo>
                    <a:pt x="246" y="718"/>
                  </a:lnTo>
                  <a:lnTo>
                    <a:pt x="256" y="718"/>
                  </a:lnTo>
                  <a:lnTo>
                    <a:pt x="261" y="721"/>
                  </a:lnTo>
                  <a:lnTo>
                    <a:pt x="261" y="725"/>
                  </a:lnTo>
                  <a:lnTo>
                    <a:pt x="265" y="727"/>
                  </a:lnTo>
                  <a:lnTo>
                    <a:pt x="267" y="731"/>
                  </a:lnTo>
                  <a:lnTo>
                    <a:pt x="269" y="731"/>
                  </a:lnTo>
                  <a:lnTo>
                    <a:pt x="274" y="738"/>
                  </a:lnTo>
                  <a:lnTo>
                    <a:pt x="273" y="742"/>
                  </a:lnTo>
                  <a:lnTo>
                    <a:pt x="267" y="742"/>
                  </a:lnTo>
                  <a:lnTo>
                    <a:pt x="265" y="744"/>
                  </a:lnTo>
                  <a:lnTo>
                    <a:pt x="257" y="744"/>
                  </a:lnTo>
                  <a:lnTo>
                    <a:pt x="257" y="746"/>
                  </a:lnTo>
                  <a:lnTo>
                    <a:pt x="257" y="748"/>
                  </a:lnTo>
                  <a:lnTo>
                    <a:pt x="257" y="752"/>
                  </a:lnTo>
                  <a:lnTo>
                    <a:pt x="256" y="750"/>
                  </a:lnTo>
                  <a:lnTo>
                    <a:pt x="252" y="752"/>
                  </a:lnTo>
                  <a:lnTo>
                    <a:pt x="252" y="757"/>
                  </a:lnTo>
                  <a:lnTo>
                    <a:pt x="257" y="757"/>
                  </a:lnTo>
                  <a:lnTo>
                    <a:pt x="265" y="765"/>
                  </a:lnTo>
                  <a:lnTo>
                    <a:pt x="271" y="776"/>
                  </a:lnTo>
                  <a:lnTo>
                    <a:pt x="274" y="776"/>
                  </a:lnTo>
                  <a:lnTo>
                    <a:pt x="280" y="772"/>
                  </a:lnTo>
                  <a:lnTo>
                    <a:pt x="282" y="776"/>
                  </a:lnTo>
                  <a:lnTo>
                    <a:pt x="282" y="774"/>
                  </a:lnTo>
                  <a:lnTo>
                    <a:pt x="286" y="774"/>
                  </a:lnTo>
                  <a:lnTo>
                    <a:pt x="289" y="770"/>
                  </a:lnTo>
                  <a:lnTo>
                    <a:pt x="295" y="768"/>
                  </a:lnTo>
                  <a:lnTo>
                    <a:pt x="295" y="765"/>
                  </a:lnTo>
                  <a:lnTo>
                    <a:pt x="295" y="757"/>
                  </a:lnTo>
                  <a:lnTo>
                    <a:pt x="297" y="755"/>
                  </a:lnTo>
                  <a:lnTo>
                    <a:pt x="297" y="752"/>
                  </a:lnTo>
                  <a:lnTo>
                    <a:pt x="295" y="748"/>
                  </a:lnTo>
                  <a:lnTo>
                    <a:pt x="295" y="746"/>
                  </a:lnTo>
                  <a:lnTo>
                    <a:pt x="306" y="746"/>
                  </a:lnTo>
                  <a:lnTo>
                    <a:pt x="306" y="742"/>
                  </a:lnTo>
                  <a:lnTo>
                    <a:pt x="314" y="746"/>
                  </a:lnTo>
                  <a:lnTo>
                    <a:pt x="314" y="742"/>
                  </a:lnTo>
                  <a:lnTo>
                    <a:pt x="306" y="738"/>
                  </a:lnTo>
                  <a:lnTo>
                    <a:pt x="306" y="735"/>
                  </a:lnTo>
                  <a:lnTo>
                    <a:pt x="306" y="735"/>
                  </a:lnTo>
                  <a:lnTo>
                    <a:pt x="310" y="738"/>
                  </a:lnTo>
                  <a:lnTo>
                    <a:pt x="314" y="736"/>
                  </a:lnTo>
                  <a:lnTo>
                    <a:pt x="320" y="727"/>
                  </a:lnTo>
                  <a:lnTo>
                    <a:pt x="321" y="727"/>
                  </a:lnTo>
                  <a:lnTo>
                    <a:pt x="331" y="718"/>
                  </a:lnTo>
                  <a:lnTo>
                    <a:pt x="331" y="716"/>
                  </a:lnTo>
                  <a:lnTo>
                    <a:pt x="333" y="714"/>
                  </a:lnTo>
                  <a:lnTo>
                    <a:pt x="337" y="716"/>
                  </a:lnTo>
                  <a:lnTo>
                    <a:pt x="340" y="714"/>
                  </a:lnTo>
                  <a:lnTo>
                    <a:pt x="340" y="710"/>
                  </a:lnTo>
                  <a:lnTo>
                    <a:pt x="350" y="708"/>
                  </a:lnTo>
                  <a:lnTo>
                    <a:pt x="350" y="712"/>
                  </a:lnTo>
                  <a:lnTo>
                    <a:pt x="352" y="712"/>
                  </a:lnTo>
                  <a:lnTo>
                    <a:pt x="352" y="714"/>
                  </a:lnTo>
                  <a:lnTo>
                    <a:pt x="350" y="716"/>
                  </a:lnTo>
                  <a:lnTo>
                    <a:pt x="352" y="718"/>
                  </a:lnTo>
                  <a:lnTo>
                    <a:pt x="357" y="714"/>
                  </a:lnTo>
                  <a:lnTo>
                    <a:pt x="357" y="710"/>
                  </a:lnTo>
                  <a:lnTo>
                    <a:pt x="355" y="710"/>
                  </a:lnTo>
                  <a:lnTo>
                    <a:pt x="352" y="706"/>
                  </a:lnTo>
                  <a:lnTo>
                    <a:pt x="352" y="704"/>
                  </a:lnTo>
                  <a:lnTo>
                    <a:pt x="359" y="697"/>
                  </a:lnTo>
                  <a:lnTo>
                    <a:pt x="361" y="697"/>
                  </a:lnTo>
                  <a:lnTo>
                    <a:pt x="361" y="701"/>
                  </a:lnTo>
                  <a:lnTo>
                    <a:pt x="359" y="701"/>
                  </a:lnTo>
                  <a:lnTo>
                    <a:pt x="357" y="703"/>
                  </a:lnTo>
                  <a:lnTo>
                    <a:pt x="361" y="706"/>
                  </a:lnTo>
                  <a:lnTo>
                    <a:pt x="365" y="706"/>
                  </a:lnTo>
                  <a:lnTo>
                    <a:pt x="365" y="703"/>
                  </a:lnTo>
                  <a:lnTo>
                    <a:pt x="365" y="701"/>
                  </a:lnTo>
                  <a:lnTo>
                    <a:pt x="363" y="697"/>
                  </a:lnTo>
                  <a:lnTo>
                    <a:pt x="363" y="697"/>
                  </a:lnTo>
                  <a:lnTo>
                    <a:pt x="365" y="693"/>
                  </a:lnTo>
                  <a:lnTo>
                    <a:pt x="374" y="691"/>
                  </a:lnTo>
                  <a:lnTo>
                    <a:pt x="382" y="687"/>
                  </a:lnTo>
                  <a:lnTo>
                    <a:pt x="382" y="691"/>
                  </a:lnTo>
                  <a:lnTo>
                    <a:pt x="378" y="691"/>
                  </a:lnTo>
                  <a:lnTo>
                    <a:pt x="374" y="691"/>
                  </a:lnTo>
                  <a:lnTo>
                    <a:pt x="369" y="697"/>
                  </a:lnTo>
                  <a:lnTo>
                    <a:pt x="370" y="697"/>
                  </a:lnTo>
                  <a:lnTo>
                    <a:pt x="374" y="697"/>
                  </a:lnTo>
                  <a:lnTo>
                    <a:pt x="374" y="697"/>
                  </a:lnTo>
                  <a:lnTo>
                    <a:pt x="378" y="701"/>
                  </a:lnTo>
                  <a:lnTo>
                    <a:pt x="376" y="701"/>
                  </a:lnTo>
                  <a:lnTo>
                    <a:pt x="374" y="703"/>
                  </a:lnTo>
                  <a:lnTo>
                    <a:pt x="378" y="706"/>
                  </a:lnTo>
                  <a:lnTo>
                    <a:pt x="376" y="710"/>
                  </a:lnTo>
                  <a:lnTo>
                    <a:pt x="374" y="710"/>
                  </a:lnTo>
                  <a:lnTo>
                    <a:pt x="370" y="714"/>
                  </a:lnTo>
                  <a:lnTo>
                    <a:pt x="370" y="718"/>
                  </a:lnTo>
                  <a:lnTo>
                    <a:pt x="374" y="718"/>
                  </a:lnTo>
                  <a:lnTo>
                    <a:pt x="374" y="718"/>
                  </a:lnTo>
                  <a:lnTo>
                    <a:pt x="378" y="718"/>
                  </a:lnTo>
                  <a:lnTo>
                    <a:pt x="380" y="716"/>
                  </a:lnTo>
                  <a:lnTo>
                    <a:pt x="384" y="718"/>
                  </a:lnTo>
                  <a:lnTo>
                    <a:pt x="384" y="721"/>
                  </a:lnTo>
                  <a:lnTo>
                    <a:pt x="385" y="718"/>
                  </a:lnTo>
                  <a:lnTo>
                    <a:pt x="389" y="712"/>
                  </a:lnTo>
                  <a:lnTo>
                    <a:pt x="391" y="712"/>
                  </a:lnTo>
                  <a:lnTo>
                    <a:pt x="393" y="714"/>
                  </a:lnTo>
                  <a:lnTo>
                    <a:pt x="395" y="718"/>
                  </a:lnTo>
                  <a:lnTo>
                    <a:pt x="399" y="716"/>
                  </a:lnTo>
                  <a:lnTo>
                    <a:pt x="395" y="714"/>
                  </a:lnTo>
                  <a:lnTo>
                    <a:pt x="399" y="710"/>
                  </a:lnTo>
                  <a:lnTo>
                    <a:pt x="395" y="708"/>
                  </a:lnTo>
                  <a:lnTo>
                    <a:pt x="395" y="706"/>
                  </a:lnTo>
                  <a:lnTo>
                    <a:pt x="399" y="703"/>
                  </a:lnTo>
                  <a:lnTo>
                    <a:pt x="401" y="703"/>
                  </a:lnTo>
                  <a:lnTo>
                    <a:pt x="402" y="701"/>
                  </a:lnTo>
                  <a:lnTo>
                    <a:pt x="408" y="697"/>
                  </a:lnTo>
                  <a:lnTo>
                    <a:pt x="410" y="701"/>
                  </a:lnTo>
                  <a:lnTo>
                    <a:pt x="412" y="701"/>
                  </a:lnTo>
                  <a:lnTo>
                    <a:pt x="414" y="701"/>
                  </a:lnTo>
                  <a:lnTo>
                    <a:pt x="417" y="701"/>
                  </a:lnTo>
                  <a:lnTo>
                    <a:pt x="425" y="701"/>
                  </a:lnTo>
                  <a:lnTo>
                    <a:pt x="429" y="697"/>
                  </a:lnTo>
                  <a:lnTo>
                    <a:pt x="429" y="697"/>
                  </a:lnTo>
                  <a:lnTo>
                    <a:pt x="429" y="691"/>
                  </a:lnTo>
                  <a:lnTo>
                    <a:pt x="433" y="691"/>
                  </a:lnTo>
                  <a:lnTo>
                    <a:pt x="434" y="691"/>
                  </a:lnTo>
                  <a:lnTo>
                    <a:pt x="438" y="687"/>
                  </a:lnTo>
                  <a:lnTo>
                    <a:pt x="440" y="687"/>
                  </a:lnTo>
                  <a:lnTo>
                    <a:pt x="446" y="682"/>
                  </a:lnTo>
                  <a:lnTo>
                    <a:pt x="448" y="682"/>
                  </a:lnTo>
                  <a:lnTo>
                    <a:pt x="451" y="680"/>
                  </a:lnTo>
                  <a:lnTo>
                    <a:pt x="451" y="682"/>
                  </a:lnTo>
                  <a:lnTo>
                    <a:pt x="448" y="686"/>
                  </a:lnTo>
                  <a:lnTo>
                    <a:pt x="451" y="686"/>
                  </a:lnTo>
                  <a:lnTo>
                    <a:pt x="453" y="691"/>
                  </a:lnTo>
                  <a:lnTo>
                    <a:pt x="453" y="691"/>
                  </a:lnTo>
                  <a:lnTo>
                    <a:pt x="453" y="693"/>
                  </a:lnTo>
                  <a:lnTo>
                    <a:pt x="453" y="697"/>
                  </a:lnTo>
                  <a:lnTo>
                    <a:pt x="453" y="701"/>
                  </a:lnTo>
                  <a:lnTo>
                    <a:pt x="453" y="704"/>
                  </a:lnTo>
                  <a:lnTo>
                    <a:pt x="465" y="704"/>
                  </a:lnTo>
                  <a:lnTo>
                    <a:pt x="466" y="703"/>
                  </a:lnTo>
                  <a:lnTo>
                    <a:pt x="466" y="701"/>
                  </a:lnTo>
                  <a:lnTo>
                    <a:pt x="465" y="701"/>
                  </a:lnTo>
                  <a:lnTo>
                    <a:pt x="461" y="693"/>
                  </a:lnTo>
                  <a:lnTo>
                    <a:pt x="461" y="691"/>
                  </a:lnTo>
                  <a:lnTo>
                    <a:pt x="463" y="691"/>
                  </a:lnTo>
                  <a:lnTo>
                    <a:pt x="468" y="691"/>
                  </a:lnTo>
                  <a:lnTo>
                    <a:pt x="472" y="687"/>
                  </a:lnTo>
                  <a:lnTo>
                    <a:pt x="474" y="684"/>
                  </a:lnTo>
                  <a:lnTo>
                    <a:pt x="478" y="684"/>
                  </a:lnTo>
                  <a:lnTo>
                    <a:pt x="478" y="686"/>
                  </a:lnTo>
                  <a:lnTo>
                    <a:pt x="483" y="686"/>
                  </a:lnTo>
                  <a:lnTo>
                    <a:pt x="478" y="680"/>
                  </a:lnTo>
                  <a:lnTo>
                    <a:pt x="474" y="678"/>
                  </a:lnTo>
                  <a:lnTo>
                    <a:pt x="474" y="676"/>
                  </a:lnTo>
                  <a:lnTo>
                    <a:pt x="470" y="669"/>
                  </a:lnTo>
                  <a:lnTo>
                    <a:pt x="468" y="669"/>
                  </a:lnTo>
                  <a:lnTo>
                    <a:pt x="468" y="672"/>
                  </a:lnTo>
                  <a:lnTo>
                    <a:pt x="465" y="669"/>
                  </a:lnTo>
                  <a:lnTo>
                    <a:pt x="463" y="663"/>
                  </a:lnTo>
                  <a:lnTo>
                    <a:pt x="461" y="661"/>
                  </a:lnTo>
                  <a:lnTo>
                    <a:pt x="457" y="657"/>
                  </a:lnTo>
                  <a:lnTo>
                    <a:pt x="457" y="655"/>
                  </a:lnTo>
                  <a:lnTo>
                    <a:pt x="463" y="654"/>
                  </a:lnTo>
                  <a:lnTo>
                    <a:pt x="463" y="652"/>
                  </a:lnTo>
                  <a:lnTo>
                    <a:pt x="461" y="646"/>
                  </a:lnTo>
                  <a:lnTo>
                    <a:pt x="463" y="644"/>
                  </a:lnTo>
                  <a:lnTo>
                    <a:pt x="466" y="646"/>
                  </a:lnTo>
                  <a:lnTo>
                    <a:pt x="468" y="644"/>
                  </a:lnTo>
                  <a:lnTo>
                    <a:pt x="470" y="646"/>
                  </a:lnTo>
                  <a:lnTo>
                    <a:pt x="474" y="646"/>
                  </a:lnTo>
                  <a:lnTo>
                    <a:pt x="478" y="648"/>
                  </a:lnTo>
                  <a:lnTo>
                    <a:pt x="491" y="646"/>
                  </a:lnTo>
                  <a:lnTo>
                    <a:pt x="508" y="646"/>
                  </a:lnTo>
                  <a:lnTo>
                    <a:pt x="513" y="650"/>
                  </a:lnTo>
                  <a:lnTo>
                    <a:pt x="527" y="655"/>
                  </a:lnTo>
                  <a:lnTo>
                    <a:pt x="527" y="657"/>
                  </a:lnTo>
                  <a:lnTo>
                    <a:pt x="527" y="657"/>
                  </a:lnTo>
                  <a:lnTo>
                    <a:pt x="529" y="663"/>
                  </a:lnTo>
                  <a:lnTo>
                    <a:pt x="532" y="661"/>
                  </a:lnTo>
                  <a:lnTo>
                    <a:pt x="536" y="657"/>
                  </a:lnTo>
                  <a:lnTo>
                    <a:pt x="542" y="661"/>
                  </a:lnTo>
                  <a:lnTo>
                    <a:pt x="542" y="661"/>
                  </a:lnTo>
                  <a:lnTo>
                    <a:pt x="545" y="663"/>
                  </a:lnTo>
                  <a:lnTo>
                    <a:pt x="549" y="667"/>
                  </a:lnTo>
                  <a:lnTo>
                    <a:pt x="561" y="671"/>
                  </a:lnTo>
                  <a:lnTo>
                    <a:pt x="570" y="672"/>
                  </a:lnTo>
                  <a:lnTo>
                    <a:pt x="574" y="674"/>
                  </a:lnTo>
                  <a:lnTo>
                    <a:pt x="576" y="680"/>
                  </a:lnTo>
                  <a:lnTo>
                    <a:pt x="581" y="682"/>
                  </a:lnTo>
                  <a:lnTo>
                    <a:pt x="587" y="686"/>
                  </a:lnTo>
                  <a:lnTo>
                    <a:pt x="591" y="693"/>
                  </a:lnTo>
                  <a:lnTo>
                    <a:pt x="596" y="693"/>
                  </a:lnTo>
                  <a:lnTo>
                    <a:pt x="596" y="691"/>
                  </a:lnTo>
                  <a:lnTo>
                    <a:pt x="594" y="687"/>
                  </a:lnTo>
                  <a:lnTo>
                    <a:pt x="596" y="687"/>
                  </a:lnTo>
                  <a:lnTo>
                    <a:pt x="596" y="686"/>
                  </a:lnTo>
                  <a:lnTo>
                    <a:pt x="596" y="682"/>
                  </a:lnTo>
                  <a:lnTo>
                    <a:pt x="596" y="678"/>
                  </a:lnTo>
                  <a:lnTo>
                    <a:pt x="596" y="669"/>
                  </a:lnTo>
                  <a:lnTo>
                    <a:pt x="600" y="667"/>
                  </a:lnTo>
                  <a:lnTo>
                    <a:pt x="596" y="667"/>
                  </a:lnTo>
                  <a:lnTo>
                    <a:pt x="596" y="663"/>
                  </a:lnTo>
                  <a:lnTo>
                    <a:pt x="591" y="663"/>
                  </a:lnTo>
                  <a:lnTo>
                    <a:pt x="587" y="667"/>
                  </a:lnTo>
                  <a:lnTo>
                    <a:pt x="585" y="667"/>
                  </a:lnTo>
                  <a:lnTo>
                    <a:pt x="577" y="657"/>
                  </a:lnTo>
                  <a:lnTo>
                    <a:pt x="576" y="655"/>
                  </a:lnTo>
                  <a:lnTo>
                    <a:pt x="572" y="652"/>
                  </a:lnTo>
                  <a:lnTo>
                    <a:pt x="572" y="646"/>
                  </a:lnTo>
                  <a:lnTo>
                    <a:pt x="570" y="644"/>
                  </a:lnTo>
                  <a:lnTo>
                    <a:pt x="566" y="648"/>
                  </a:lnTo>
                  <a:lnTo>
                    <a:pt x="562" y="646"/>
                  </a:lnTo>
                  <a:lnTo>
                    <a:pt x="559" y="646"/>
                  </a:lnTo>
                  <a:lnTo>
                    <a:pt x="555" y="644"/>
                  </a:lnTo>
                  <a:lnTo>
                    <a:pt x="553" y="646"/>
                  </a:lnTo>
                  <a:lnTo>
                    <a:pt x="553" y="640"/>
                  </a:lnTo>
                  <a:lnTo>
                    <a:pt x="549" y="637"/>
                  </a:lnTo>
                  <a:lnTo>
                    <a:pt x="545" y="631"/>
                  </a:lnTo>
                  <a:lnTo>
                    <a:pt x="545" y="627"/>
                  </a:lnTo>
                  <a:lnTo>
                    <a:pt x="549" y="629"/>
                  </a:lnTo>
                  <a:lnTo>
                    <a:pt x="551" y="627"/>
                  </a:lnTo>
                  <a:lnTo>
                    <a:pt x="551" y="622"/>
                  </a:lnTo>
                  <a:lnTo>
                    <a:pt x="545" y="618"/>
                  </a:lnTo>
                  <a:lnTo>
                    <a:pt x="545" y="614"/>
                  </a:lnTo>
                  <a:lnTo>
                    <a:pt x="549" y="612"/>
                  </a:lnTo>
                  <a:lnTo>
                    <a:pt x="551" y="612"/>
                  </a:lnTo>
                  <a:lnTo>
                    <a:pt x="547" y="606"/>
                  </a:lnTo>
                  <a:lnTo>
                    <a:pt x="545" y="606"/>
                  </a:lnTo>
                  <a:lnTo>
                    <a:pt x="542" y="599"/>
                  </a:lnTo>
                  <a:lnTo>
                    <a:pt x="538" y="599"/>
                  </a:lnTo>
                  <a:lnTo>
                    <a:pt x="536" y="599"/>
                  </a:lnTo>
                  <a:lnTo>
                    <a:pt x="532" y="595"/>
                  </a:lnTo>
                  <a:lnTo>
                    <a:pt x="532" y="590"/>
                  </a:lnTo>
                  <a:lnTo>
                    <a:pt x="532" y="586"/>
                  </a:lnTo>
                  <a:lnTo>
                    <a:pt x="532" y="582"/>
                  </a:lnTo>
                  <a:lnTo>
                    <a:pt x="532" y="578"/>
                  </a:lnTo>
                  <a:lnTo>
                    <a:pt x="532" y="576"/>
                  </a:lnTo>
                  <a:lnTo>
                    <a:pt x="542" y="569"/>
                  </a:lnTo>
                  <a:lnTo>
                    <a:pt x="545" y="565"/>
                  </a:lnTo>
                  <a:lnTo>
                    <a:pt x="545" y="563"/>
                  </a:lnTo>
                  <a:lnTo>
                    <a:pt x="545" y="558"/>
                  </a:lnTo>
                  <a:lnTo>
                    <a:pt x="545" y="554"/>
                  </a:lnTo>
                  <a:lnTo>
                    <a:pt x="545" y="550"/>
                  </a:lnTo>
                  <a:lnTo>
                    <a:pt x="542" y="544"/>
                  </a:lnTo>
                  <a:lnTo>
                    <a:pt x="542" y="539"/>
                  </a:lnTo>
                  <a:lnTo>
                    <a:pt x="545" y="537"/>
                  </a:lnTo>
                  <a:lnTo>
                    <a:pt x="542" y="535"/>
                  </a:lnTo>
                  <a:lnTo>
                    <a:pt x="542" y="529"/>
                  </a:lnTo>
                  <a:lnTo>
                    <a:pt x="542" y="527"/>
                  </a:lnTo>
                  <a:lnTo>
                    <a:pt x="542" y="520"/>
                  </a:lnTo>
                  <a:lnTo>
                    <a:pt x="545" y="518"/>
                  </a:lnTo>
                  <a:lnTo>
                    <a:pt x="542" y="514"/>
                  </a:lnTo>
                  <a:lnTo>
                    <a:pt x="542" y="509"/>
                  </a:lnTo>
                  <a:lnTo>
                    <a:pt x="542" y="501"/>
                  </a:lnTo>
                  <a:lnTo>
                    <a:pt x="545" y="501"/>
                  </a:lnTo>
                  <a:lnTo>
                    <a:pt x="547" y="501"/>
                  </a:lnTo>
                  <a:lnTo>
                    <a:pt x="545" y="503"/>
                  </a:lnTo>
                  <a:lnTo>
                    <a:pt x="547" y="505"/>
                  </a:lnTo>
                  <a:lnTo>
                    <a:pt x="551" y="503"/>
                  </a:lnTo>
                  <a:lnTo>
                    <a:pt x="557" y="503"/>
                  </a:lnTo>
                  <a:lnTo>
                    <a:pt x="562" y="501"/>
                  </a:lnTo>
                  <a:lnTo>
                    <a:pt x="562" y="501"/>
                  </a:lnTo>
                  <a:lnTo>
                    <a:pt x="566" y="503"/>
                  </a:lnTo>
                  <a:lnTo>
                    <a:pt x="570" y="501"/>
                  </a:lnTo>
                  <a:lnTo>
                    <a:pt x="574" y="501"/>
                  </a:lnTo>
                  <a:lnTo>
                    <a:pt x="585" y="505"/>
                  </a:lnTo>
                  <a:lnTo>
                    <a:pt x="591" y="505"/>
                  </a:lnTo>
                  <a:lnTo>
                    <a:pt x="594" y="505"/>
                  </a:lnTo>
                  <a:lnTo>
                    <a:pt x="596" y="509"/>
                  </a:lnTo>
                  <a:lnTo>
                    <a:pt x="591" y="512"/>
                  </a:lnTo>
                  <a:lnTo>
                    <a:pt x="596" y="514"/>
                  </a:lnTo>
                  <a:lnTo>
                    <a:pt x="596" y="518"/>
                  </a:lnTo>
                  <a:lnTo>
                    <a:pt x="596" y="522"/>
                  </a:lnTo>
                  <a:lnTo>
                    <a:pt x="596" y="527"/>
                  </a:lnTo>
                  <a:lnTo>
                    <a:pt x="600" y="535"/>
                  </a:lnTo>
                  <a:lnTo>
                    <a:pt x="596" y="542"/>
                  </a:lnTo>
                  <a:lnTo>
                    <a:pt x="600" y="548"/>
                  </a:lnTo>
                  <a:lnTo>
                    <a:pt x="600" y="548"/>
                  </a:lnTo>
                  <a:lnTo>
                    <a:pt x="600" y="552"/>
                  </a:lnTo>
                  <a:lnTo>
                    <a:pt x="600" y="556"/>
                  </a:lnTo>
                  <a:lnTo>
                    <a:pt x="596" y="558"/>
                  </a:lnTo>
                  <a:lnTo>
                    <a:pt x="600" y="561"/>
                  </a:lnTo>
                  <a:lnTo>
                    <a:pt x="602" y="565"/>
                  </a:lnTo>
                  <a:lnTo>
                    <a:pt x="604" y="569"/>
                  </a:lnTo>
                  <a:lnTo>
                    <a:pt x="609" y="573"/>
                  </a:lnTo>
                  <a:lnTo>
                    <a:pt x="609" y="573"/>
                  </a:lnTo>
                  <a:lnTo>
                    <a:pt x="611" y="573"/>
                  </a:lnTo>
                  <a:lnTo>
                    <a:pt x="615" y="573"/>
                  </a:lnTo>
                  <a:lnTo>
                    <a:pt x="615" y="578"/>
                  </a:lnTo>
                  <a:lnTo>
                    <a:pt x="621" y="582"/>
                  </a:lnTo>
                  <a:lnTo>
                    <a:pt x="621" y="586"/>
                  </a:lnTo>
                  <a:lnTo>
                    <a:pt x="625" y="599"/>
                  </a:lnTo>
                  <a:lnTo>
                    <a:pt x="626" y="603"/>
                  </a:lnTo>
                  <a:lnTo>
                    <a:pt x="626" y="603"/>
                  </a:lnTo>
                  <a:lnTo>
                    <a:pt x="625" y="606"/>
                  </a:lnTo>
                  <a:lnTo>
                    <a:pt x="628" y="612"/>
                  </a:lnTo>
                  <a:lnTo>
                    <a:pt x="628" y="616"/>
                  </a:lnTo>
                  <a:lnTo>
                    <a:pt x="636" y="623"/>
                  </a:lnTo>
                  <a:lnTo>
                    <a:pt x="634" y="631"/>
                  </a:lnTo>
                  <a:lnTo>
                    <a:pt x="636" y="633"/>
                  </a:lnTo>
                  <a:lnTo>
                    <a:pt x="640" y="637"/>
                  </a:lnTo>
                  <a:lnTo>
                    <a:pt x="638" y="639"/>
                  </a:lnTo>
                  <a:lnTo>
                    <a:pt x="640" y="640"/>
                  </a:lnTo>
                  <a:lnTo>
                    <a:pt x="641" y="650"/>
                  </a:lnTo>
                  <a:lnTo>
                    <a:pt x="649" y="657"/>
                  </a:lnTo>
                  <a:lnTo>
                    <a:pt x="655" y="661"/>
                  </a:lnTo>
                  <a:lnTo>
                    <a:pt x="657" y="663"/>
                  </a:lnTo>
                  <a:lnTo>
                    <a:pt x="660" y="663"/>
                  </a:lnTo>
                  <a:lnTo>
                    <a:pt x="666" y="669"/>
                  </a:lnTo>
                  <a:lnTo>
                    <a:pt x="666" y="672"/>
                  </a:lnTo>
                  <a:lnTo>
                    <a:pt x="664" y="672"/>
                  </a:lnTo>
                  <a:lnTo>
                    <a:pt x="664" y="676"/>
                  </a:lnTo>
                  <a:lnTo>
                    <a:pt x="662" y="682"/>
                  </a:lnTo>
                  <a:lnTo>
                    <a:pt x="666" y="687"/>
                  </a:lnTo>
                  <a:lnTo>
                    <a:pt x="670" y="691"/>
                  </a:lnTo>
                  <a:lnTo>
                    <a:pt x="670" y="697"/>
                  </a:lnTo>
                  <a:lnTo>
                    <a:pt x="666" y="701"/>
                  </a:lnTo>
                  <a:lnTo>
                    <a:pt x="666" y="703"/>
                  </a:lnTo>
                  <a:lnTo>
                    <a:pt x="664" y="706"/>
                  </a:lnTo>
                  <a:lnTo>
                    <a:pt x="666" y="708"/>
                  </a:lnTo>
                  <a:lnTo>
                    <a:pt x="666" y="716"/>
                  </a:lnTo>
                  <a:lnTo>
                    <a:pt x="662" y="718"/>
                  </a:lnTo>
                  <a:lnTo>
                    <a:pt x="662" y="718"/>
                  </a:lnTo>
                  <a:lnTo>
                    <a:pt x="666" y="718"/>
                  </a:lnTo>
                  <a:lnTo>
                    <a:pt x="666" y="721"/>
                  </a:lnTo>
                  <a:lnTo>
                    <a:pt x="660" y="725"/>
                  </a:lnTo>
                  <a:lnTo>
                    <a:pt x="660" y="731"/>
                  </a:lnTo>
                  <a:lnTo>
                    <a:pt x="658" y="733"/>
                  </a:lnTo>
                  <a:lnTo>
                    <a:pt x="655" y="731"/>
                  </a:lnTo>
                  <a:lnTo>
                    <a:pt x="655" y="735"/>
                  </a:lnTo>
                  <a:lnTo>
                    <a:pt x="658" y="738"/>
                  </a:lnTo>
                  <a:lnTo>
                    <a:pt x="658" y="740"/>
                  </a:lnTo>
                  <a:lnTo>
                    <a:pt x="655" y="744"/>
                  </a:lnTo>
                  <a:lnTo>
                    <a:pt x="651" y="748"/>
                  </a:lnTo>
                  <a:lnTo>
                    <a:pt x="645" y="748"/>
                  </a:lnTo>
                  <a:lnTo>
                    <a:pt x="641" y="744"/>
                  </a:lnTo>
                  <a:lnTo>
                    <a:pt x="649" y="740"/>
                  </a:lnTo>
                  <a:lnTo>
                    <a:pt x="649" y="738"/>
                  </a:lnTo>
                  <a:lnTo>
                    <a:pt x="645" y="738"/>
                  </a:lnTo>
                  <a:lnTo>
                    <a:pt x="643" y="740"/>
                  </a:lnTo>
                  <a:lnTo>
                    <a:pt x="640" y="740"/>
                  </a:lnTo>
                  <a:lnTo>
                    <a:pt x="632" y="736"/>
                  </a:lnTo>
                  <a:lnTo>
                    <a:pt x="630" y="738"/>
                  </a:lnTo>
                  <a:lnTo>
                    <a:pt x="621" y="740"/>
                  </a:lnTo>
                  <a:lnTo>
                    <a:pt x="615" y="740"/>
                  </a:lnTo>
                  <a:lnTo>
                    <a:pt x="611" y="746"/>
                  </a:lnTo>
                  <a:lnTo>
                    <a:pt x="615" y="746"/>
                  </a:lnTo>
                  <a:lnTo>
                    <a:pt x="615" y="748"/>
                  </a:lnTo>
                  <a:lnTo>
                    <a:pt x="617" y="744"/>
                  </a:lnTo>
                  <a:lnTo>
                    <a:pt x="625" y="742"/>
                  </a:lnTo>
                  <a:lnTo>
                    <a:pt x="625" y="746"/>
                  </a:lnTo>
                  <a:lnTo>
                    <a:pt x="628" y="752"/>
                  </a:lnTo>
                  <a:lnTo>
                    <a:pt x="643" y="752"/>
                  </a:lnTo>
                  <a:lnTo>
                    <a:pt x="649" y="755"/>
                  </a:lnTo>
                  <a:lnTo>
                    <a:pt x="655" y="752"/>
                  </a:lnTo>
                  <a:lnTo>
                    <a:pt x="662" y="752"/>
                  </a:lnTo>
                  <a:lnTo>
                    <a:pt x="664" y="755"/>
                  </a:lnTo>
                  <a:lnTo>
                    <a:pt x="670" y="755"/>
                  </a:lnTo>
                  <a:lnTo>
                    <a:pt x="675" y="755"/>
                  </a:lnTo>
                  <a:lnTo>
                    <a:pt x="675" y="750"/>
                  </a:lnTo>
                  <a:lnTo>
                    <a:pt x="675" y="748"/>
                  </a:lnTo>
                  <a:lnTo>
                    <a:pt x="675" y="742"/>
                  </a:lnTo>
                  <a:lnTo>
                    <a:pt x="675" y="740"/>
                  </a:lnTo>
                  <a:lnTo>
                    <a:pt x="679" y="738"/>
                  </a:lnTo>
                  <a:lnTo>
                    <a:pt x="679" y="735"/>
                  </a:lnTo>
                  <a:lnTo>
                    <a:pt x="685" y="731"/>
                  </a:lnTo>
                  <a:lnTo>
                    <a:pt x="685" y="725"/>
                  </a:lnTo>
                  <a:lnTo>
                    <a:pt x="689" y="718"/>
                  </a:lnTo>
                  <a:lnTo>
                    <a:pt x="685" y="712"/>
                  </a:lnTo>
                  <a:lnTo>
                    <a:pt x="687" y="706"/>
                  </a:lnTo>
                  <a:lnTo>
                    <a:pt x="692" y="697"/>
                  </a:lnTo>
                  <a:lnTo>
                    <a:pt x="692" y="691"/>
                  </a:lnTo>
                  <a:lnTo>
                    <a:pt x="687" y="680"/>
                  </a:lnTo>
                  <a:lnTo>
                    <a:pt x="679" y="674"/>
                  </a:lnTo>
                  <a:lnTo>
                    <a:pt x="679" y="671"/>
                  </a:lnTo>
                  <a:lnTo>
                    <a:pt x="675" y="661"/>
                  </a:lnTo>
                  <a:lnTo>
                    <a:pt x="683" y="657"/>
                  </a:lnTo>
                  <a:lnTo>
                    <a:pt x="685" y="652"/>
                  </a:lnTo>
                  <a:lnTo>
                    <a:pt x="690" y="652"/>
                  </a:lnTo>
                  <a:lnTo>
                    <a:pt x="698" y="644"/>
                  </a:lnTo>
                  <a:lnTo>
                    <a:pt x="704" y="642"/>
                  </a:lnTo>
                  <a:lnTo>
                    <a:pt x="707" y="650"/>
                  </a:lnTo>
                  <a:lnTo>
                    <a:pt x="707" y="655"/>
                  </a:lnTo>
                  <a:lnTo>
                    <a:pt x="715" y="657"/>
                  </a:lnTo>
                  <a:lnTo>
                    <a:pt x="717" y="661"/>
                  </a:lnTo>
                  <a:lnTo>
                    <a:pt x="719" y="661"/>
                  </a:lnTo>
                  <a:lnTo>
                    <a:pt x="722" y="667"/>
                  </a:lnTo>
                  <a:lnTo>
                    <a:pt x="722" y="671"/>
                  </a:lnTo>
                  <a:lnTo>
                    <a:pt x="724" y="672"/>
                  </a:lnTo>
                  <a:lnTo>
                    <a:pt x="724" y="676"/>
                  </a:lnTo>
                  <a:lnTo>
                    <a:pt x="730" y="682"/>
                  </a:lnTo>
                  <a:lnTo>
                    <a:pt x="732" y="686"/>
                  </a:lnTo>
                  <a:lnTo>
                    <a:pt x="730" y="687"/>
                  </a:lnTo>
                  <a:lnTo>
                    <a:pt x="732" y="691"/>
                  </a:lnTo>
                  <a:lnTo>
                    <a:pt x="737" y="691"/>
                  </a:lnTo>
                  <a:lnTo>
                    <a:pt x="739" y="697"/>
                  </a:lnTo>
                  <a:lnTo>
                    <a:pt x="745" y="693"/>
                  </a:lnTo>
                  <a:lnTo>
                    <a:pt x="749" y="693"/>
                  </a:lnTo>
                  <a:lnTo>
                    <a:pt x="754" y="691"/>
                  </a:lnTo>
                  <a:lnTo>
                    <a:pt x="756" y="691"/>
                  </a:lnTo>
                  <a:lnTo>
                    <a:pt x="758" y="687"/>
                  </a:lnTo>
                  <a:lnTo>
                    <a:pt x="756" y="687"/>
                  </a:lnTo>
                  <a:lnTo>
                    <a:pt x="753" y="687"/>
                  </a:lnTo>
                  <a:lnTo>
                    <a:pt x="751" y="687"/>
                  </a:lnTo>
                  <a:lnTo>
                    <a:pt x="747" y="691"/>
                  </a:lnTo>
                  <a:lnTo>
                    <a:pt x="741" y="691"/>
                  </a:lnTo>
                  <a:lnTo>
                    <a:pt x="739" y="687"/>
                  </a:lnTo>
                  <a:lnTo>
                    <a:pt x="737" y="687"/>
                  </a:lnTo>
                  <a:lnTo>
                    <a:pt x="734" y="686"/>
                  </a:lnTo>
                  <a:lnTo>
                    <a:pt x="734" y="682"/>
                  </a:lnTo>
                  <a:lnTo>
                    <a:pt x="734" y="680"/>
                  </a:lnTo>
                  <a:lnTo>
                    <a:pt x="730" y="674"/>
                  </a:lnTo>
                  <a:lnTo>
                    <a:pt x="732" y="669"/>
                  </a:lnTo>
                  <a:lnTo>
                    <a:pt x="734" y="667"/>
                  </a:lnTo>
                  <a:lnTo>
                    <a:pt x="737" y="667"/>
                  </a:lnTo>
                  <a:lnTo>
                    <a:pt x="734" y="663"/>
                  </a:lnTo>
                  <a:lnTo>
                    <a:pt x="734" y="661"/>
                  </a:lnTo>
                  <a:lnTo>
                    <a:pt x="734" y="657"/>
                  </a:lnTo>
                  <a:lnTo>
                    <a:pt x="732" y="657"/>
                  </a:lnTo>
                  <a:lnTo>
                    <a:pt x="724" y="654"/>
                  </a:lnTo>
                  <a:lnTo>
                    <a:pt x="724" y="650"/>
                  </a:lnTo>
                  <a:lnTo>
                    <a:pt x="721" y="644"/>
                  </a:lnTo>
                  <a:lnTo>
                    <a:pt x="715" y="644"/>
                  </a:lnTo>
                  <a:lnTo>
                    <a:pt x="707" y="640"/>
                  </a:lnTo>
                  <a:lnTo>
                    <a:pt x="704" y="637"/>
                  </a:lnTo>
                  <a:lnTo>
                    <a:pt x="700" y="639"/>
                  </a:lnTo>
                  <a:lnTo>
                    <a:pt x="692" y="633"/>
                  </a:lnTo>
                  <a:lnTo>
                    <a:pt x="690" y="637"/>
                  </a:lnTo>
                  <a:lnTo>
                    <a:pt x="685" y="633"/>
                  </a:lnTo>
                  <a:lnTo>
                    <a:pt x="679" y="639"/>
                  </a:lnTo>
                  <a:lnTo>
                    <a:pt x="679" y="644"/>
                  </a:lnTo>
                  <a:lnTo>
                    <a:pt x="675" y="646"/>
                  </a:lnTo>
                  <a:lnTo>
                    <a:pt x="670" y="644"/>
                  </a:lnTo>
                  <a:lnTo>
                    <a:pt x="664" y="648"/>
                  </a:lnTo>
                  <a:lnTo>
                    <a:pt x="660" y="646"/>
                  </a:lnTo>
                  <a:lnTo>
                    <a:pt x="657" y="642"/>
                  </a:lnTo>
                  <a:lnTo>
                    <a:pt x="658" y="639"/>
                  </a:lnTo>
                  <a:lnTo>
                    <a:pt x="657" y="633"/>
                  </a:lnTo>
                  <a:lnTo>
                    <a:pt x="649" y="627"/>
                  </a:lnTo>
                  <a:lnTo>
                    <a:pt x="649" y="623"/>
                  </a:lnTo>
                  <a:lnTo>
                    <a:pt x="649" y="614"/>
                  </a:lnTo>
                  <a:lnTo>
                    <a:pt x="645" y="606"/>
                  </a:lnTo>
                  <a:lnTo>
                    <a:pt x="645" y="603"/>
                  </a:lnTo>
                  <a:lnTo>
                    <a:pt x="645" y="591"/>
                  </a:lnTo>
                  <a:lnTo>
                    <a:pt x="645" y="584"/>
                  </a:lnTo>
                  <a:lnTo>
                    <a:pt x="640" y="578"/>
                  </a:lnTo>
                  <a:lnTo>
                    <a:pt x="636" y="578"/>
                  </a:lnTo>
                  <a:lnTo>
                    <a:pt x="632" y="573"/>
                  </a:lnTo>
                  <a:lnTo>
                    <a:pt x="625" y="567"/>
                  </a:lnTo>
                  <a:lnTo>
                    <a:pt x="619" y="563"/>
                  </a:lnTo>
                  <a:lnTo>
                    <a:pt x="619" y="558"/>
                  </a:lnTo>
                  <a:lnTo>
                    <a:pt x="621" y="550"/>
                  </a:lnTo>
                  <a:lnTo>
                    <a:pt x="619" y="544"/>
                  </a:lnTo>
                  <a:lnTo>
                    <a:pt x="617" y="542"/>
                  </a:lnTo>
                  <a:lnTo>
                    <a:pt x="617" y="539"/>
                  </a:lnTo>
                  <a:lnTo>
                    <a:pt x="621" y="537"/>
                  </a:lnTo>
                  <a:lnTo>
                    <a:pt x="625" y="529"/>
                  </a:lnTo>
                  <a:lnTo>
                    <a:pt x="628" y="522"/>
                  </a:lnTo>
                  <a:lnTo>
                    <a:pt x="625" y="512"/>
                  </a:lnTo>
                  <a:lnTo>
                    <a:pt x="619" y="495"/>
                  </a:lnTo>
                  <a:lnTo>
                    <a:pt x="621" y="495"/>
                  </a:lnTo>
                  <a:lnTo>
                    <a:pt x="625" y="499"/>
                  </a:lnTo>
                  <a:lnTo>
                    <a:pt x="626" y="505"/>
                  </a:lnTo>
                  <a:lnTo>
                    <a:pt x="628" y="505"/>
                  </a:lnTo>
                  <a:lnTo>
                    <a:pt x="630" y="505"/>
                  </a:lnTo>
                  <a:lnTo>
                    <a:pt x="630" y="512"/>
                  </a:lnTo>
                  <a:lnTo>
                    <a:pt x="636" y="518"/>
                  </a:lnTo>
                  <a:lnTo>
                    <a:pt x="634" y="524"/>
                  </a:lnTo>
                  <a:lnTo>
                    <a:pt x="638" y="529"/>
                  </a:lnTo>
                  <a:lnTo>
                    <a:pt x="636" y="535"/>
                  </a:lnTo>
                  <a:lnTo>
                    <a:pt x="638" y="539"/>
                  </a:lnTo>
                  <a:lnTo>
                    <a:pt x="643" y="542"/>
                  </a:lnTo>
                  <a:lnTo>
                    <a:pt x="643" y="544"/>
                  </a:lnTo>
                  <a:lnTo>
                    <a:pt x="645" y="548"/>
                  </a:lnTo>
                  <a:lnTo>
                    <a:pt x="645" y="550"/>
                  </a:lnTo>
                  <a:lnTo>
                    <a:pt x="643" y="554"/>
                  </a:lnTo>
                  <a:lnTo>
                    <a:pt x="645" y="556"/>
                  </a:lnTo>
                  <a:lnTo>
                    <a:pt x="649" y="556"/>
                  </a:lnTo>
                  <a:lnTo>
                    <a:pt x="655" y="559"/>
                  </a:lnTo>
                  <a:lnTo>
                    <a:pt x="662" y="559"/>
                  </a:lnTo>
                  <a:lnTo>
                    <a:pt x="666" y="558"/>
                  </a:lnTo>
                  <a:lnTo>
                    <a:pt x="668" y="559"/>
                  </a:lnTo>
                  <a:lnTo>
                    <a:pt x="670" y="563"/>
                  </a:lnTo>
                  <a:lnTo>
                    <a:pt x="673" y="559"/>
                  </a:lnTo>
                  <a:lnTo>
                    <a:pt x="675" y="558"/>
                  </a:lnTo>
                  <a:lnTo>
                    <a:pt x="679" y="556"/>
                  </a:lnTo>
                  <a:lnTo>
                    <a:pt x="683" y="558"/>
                  </a:lnTo>
                  <a:lnTo>
                    <a:pt x="689" y="563"/>
                  </a:lnTo>
                  <a:lnTo>
                    <a:pt x="692" y="563"/>
                  </a:lnTo>
                  <a:lnTo>
                    <a:pt x="698" y="567"/>
                  </a:lnTo>
                  <a:lnTo>
                    <a:pt x="704" y="565"/>
                  </a:lnTo>
                  <a:lnTo>
                    <a:pt x="707" y="561"/>
                  </a:lnTo>
                  <a:lnTo>
                    <a:pt x="704" y="563"/>
                  </a:lnTo>
                  <a:lnTo>
                    <a:pt x="698" y="563"/>
                  </a:lnTo>
                  <a:lnTo>
                    <a:pt x="696" y="559"/>
                  </a:lnTo>
                  <a:lnTo>
                    <a:pt x="694" y="558"/>
                  </a:lnTo>
                  <a:lnTo>
                    <a:pt x="692" y="552"/>
                  </a:lnTo>
                  <a:lnTo>
                    <a:pt x="685" y="552"/>
                  </a:lnTo>
                  <a:lnTo>
                    <a:pt x="685" y="550"/>
                  </a:lnTo>
                  <a:lnTo>
                    <a:pt x="683" y="550"/>
                  </a:lnTo>
                  <a:lnTo>
                    <a:pt x="679" y="552"/>
                  </a:lnTo>
                  <a:lnTo>
                    <a:pt x="670" y="552"/>
                  </a:lnTo>
                  <a:lnTo>
                    <a:pt x="668" y="548"/>
                  </a:lnTo>
                  <a:lnTo>
                    <a:pt x="662" y="548"/>
                  </a:lnTo>
                  <a:lnTo>
                    <a:pt x="655" y="542"/>
                  </a:lnTo>
                  <a:lnTo>
                    <a:pt x="655" y="539"/>
                  </a:lnTo>
                  <a:lnTo>
                    <a:pt x="651" y="539"/>
                  </a:lnTo>
                  <a:lnTo>
                    <a:pt x="645" y="529"/>
                  </a:lnTo>
                  <a:lnTo>
                    <a:pt x="649" y="527"/>
                  </a:lnTo>
                  <a:lnTo>
                    <a:pt x="649" y="525"/>
                  </a:lnTo>
                  <a:lnTo>
                    <a:pt x="655" y="522"/>
                  </a:lnTo>
                  <a:lnTo>
                    <a:pt x="658" y="522"/>
                  </a:lnTo>
                  <a:lnTo>
                    <a:pt x="664" y="527"/>
                  </a:lnTo>
                  <a:lnTo>
                    <a:pt x="670" y="531"/>
                  </a:lnTo>
                  <a:lnTo>
                    <a:pt x="675" y="531"/>
                  </a:lnTo>
                  <a:lnTo>
                    <a:pt x="681" y="524"/>
                  </a:lnTo>
                  <a:lnTo>
                    <a:pt x="679" y="518"/>
                  </a:lnTo>
                  <a:lnTo>
                    <a:pt x="670" y="514"/>
                  </a:lnTo>
                  <a:lnTo>
                    <a:pt x="664" y="518"/>
                  </a:lnTo>
                  <a:lnTo>
                    <a:pt x="662" y="518"/>
                  </a:lnTo>
                  <a:lnTo>
                    <a:pt x="664" y="514"/>
                  </a:lnTo>
                  <a:lnTo>
                    <a:pt x="666" y="514"/>
                  </a:lnTo>
                  <a:lnTo>
                    <a:pt x="668" y="514"/>
                  </a:lnTo>
                  <a:lnTo>
                    <a:pt x="668" y="509"/>
                  </a:lnTo>
                  <a:lnTo>
                    <a:pt x="673" y="503"/>
                  </a:lnTo>
                  <a:lnTo>
                    <a:pt x="675" y="499"/>
                  </a:lnTo>
                  <a:lnTo>
                    <a:pt x="679" y="501"/>
                  </a:lnTo>
                  <a:lnTo>
                    <a:pt x="692" y="501"/>
                  </a:lnTo>
                  <a:lnTo>
                    <a:pt x="698" y="505"/>
                  </a:lnTo>
                  <a:lnTo>
                    <a:pt x="700" y="509"/>
                  </a:lnTo>
                  <a:lnTo>
                    <a:pt x="713" y="509"/>
                  </a:lnTo>
                  <a:lnTo>
                    <a:pt x="713" y="514"/>
                  </a:lnTo>
                  <a:lnTo>
                    <a:pt x="717" y="518"/>
                  </a:lnTo>
                  <a:lnTo>
                    <a:pt x="724" y="524"/>
                  </a:lnTo>
                  <a:lnTo>
                    <a:pt x="732" y="524"/>
                  </a:lnTo>
                  <a:lnTo>
                    <a:pt x="739" y="524"/>
                  </a:lnTo>
                  <a:lnTo>
                    <a:pt x="749" y="518"/>
                  </a:lnTo>
                  <a:lnTo>
                    <a:pt x="751" y="520"/>
                  </a:lnTo>
                  <a:lnTo>
                    <a:pt x="753" y="520"/>
                  </a:lnTo>
                  <a:lnTo>
                    <a:pt x="758" y="520"/>
                  </a:lnTo>
                  <a:lnTo>
                    <a:pt x="756" y="527"/>
                  </a:lnTo>
                  <a:lnTo>
                    <a:pt x="756" y="531"/>
                  </a:lnTo>
                  <a:lnTo>
                    <a:pt x="756" y="535"/>
                  </a:lnTo>
                  <a:lnTo>
                    <a:pt x="751" y="539"/>
                  </a:lnTo>
                  <a:lnTo>
                    <a:pt x="751" y="542"/>
                  </a:lnTo>
                  <a:lnTo>
                    <a:pt x="754" y="548"/>
                  </a:lnTo>
                  <a:lnTo>
                    <a:pt x="754" y="552"/>
                  </a:lnTo>
                  <a:lnTo>
                    <a:pt x="758" y="558"/>
                  </a:lnTo>
                  <a:lnTo>
                    <a:pt x="758" y="561"/>
                  </a:lnTo>
                  <a:lnTo>
                    <a:pt x="758" y="565"/>
                  </a:lnTo>
                  <a:lnTo>
                    <a:pt x="758" y="576"/>
                  </a:lnTo>
                  <a:lnTo>
                    <a:pt x="762" y="576"/>
                  </a:lnTo>
                  <a:lnTo>
                    <a:pt x="762" y="573"/>
                  </a:lnTo>
                  <a:lnTo>
                    <a:pt x="762" y="569"/>
                  </a:lnTo>
                  <a:lnTo>
                    <a:pt x="762" y="567"/>
                  </a:lnTo>
                  <a:lnTo>
                    <a:pt x="762" y="563"/>
                  </a:lnTo>
                  <a:lnTo>
                    <a:pt x="768" y="561"/>
                  </a:lnTo>
                  <a:lnTo>
                    <a:pt x="768" y="556"/>
                  </a:lnTo>
                  <a:lnTo>
                    <a:pt x="771" y="558"/>
                  </a:lnTo>
                  <a:lnTo>
                    <a:pt x="773" y="565"/>
                  </a:lnTo>
                  <a:lnTo>
                    <a:pt x="773" y="573"/>
                  </a:lnTo>
                  <a:lnTo>
                    <a:pt x="775" y="574"/>
                  </a:lnTo>
                  <a:lnTo>
                    <a:pt x="771" y="576"/>
                  </a:lnTo>
                  <a:lnTo>
                    <a:pt x="771" y="582"/>
                  </a:lnTo>
                  <a:lnTo>
                    <a:pt x="769" y="582"/>
                  </a:lnTo>
                  <a:lnTo>
                    <a:pt x="777" y="588"/>
                  </a:lnTo>
                  <a:lnTo>
                    <a:pt x="783" y="588"/>
                  </a:lnTo>
                  <a:lnTo>
                    <a:pt x="788" y="590"/>
                  </a:lnTo>
                  <a:lnTo>
                    <a:pt x="792" y="593"/>
                  </a:lnTo>
                  <a:lnTo>
                    <a:pt x="792" y="597"/>
                  </a:lnTo>
                  <a:lnTo>
                    <a:pt x="796" y="599"/>
                  </a:lnTo>
                  <a:lnTo>
                    <a:pt x="803" y="599"/>
                  </a:lnTo>
                  <a:lnTo>
                    <a:pt x="811" y="608"/>
                  </a:lnTo>
                  <a:lnTo>
                    <a:pt x="811" y="606"/>
                  </a:lnTo>
                  <a:lnTo>
                    <a:pt x="811" y="599"/>
                  </a:lnTo>
                  <a:lnTo>
                    <a:pt x="817" y="595"/>
                  </a:lnTo>
                  <a:lnTo>
                    <a:pt x="818" y="595"/>
                  </a:lnTo>
                  <a:lnTo>
                    <a:pt x="828" y="599"/>
                  </a:lnTo>
                  <a:lnTo>
                    <a:pt x="833" y="599"/>
                  </a:lnTo>
                  <a:lnTo>
                    <a:pt x="837" y="603"/>
                  </a:lnTo>
                  <a:lnTo>
                    <a:pt x="837" y="612"/>
                  </a:lnTo>
                  <a:lnTo>
                    <a:pt x="837" y="603"/>
                  </a:lnTo>
                  <a:lnTo>
                    <a:pt x="835" y="599"/>
                  </a:lnTo>
                  <a:lnTo>
                    <a:pt x="832" y="599"/>
                  </a:lnTo>
                  <a:lnTo>
                    <a:pt x="826" y="597"/>
                  </a:lnTo>
                  <a:lnTo>
                    <a:pt x="818" y="593"/>
                  </a:lnTo>
                  <a:lnTo>
                    <a:pt x="813" y="593"/>
                  </a:lnTo>
                  <a:lnTo>
                    <a:pt x="809" y="599"/>
                  </a:lnTo>
                  <a:lnTo>
                    <a:pt x="805" y="597"/>
                  </a:lnTo>
                  <a:lnTo>
                    <a:pt x="805" y="599"/>
                  </a:lnTo>
                  <a:lnTo>
                    <a:pt x="798" y="595"/>
                  </a:lnTo>
                  <a:lnTo>
                    <a:pt x="792" y="588"/>
                  </a:lnTo>
                  <a:lnTo>
                    <a:pt x="788" y="586"/>
                  </a:lnTo>
                  <a:lnTo>
                    <a:pt x="781" y="584"/>
                  </a:lnTo>
                  <a:lnTo>
                    <a:pt x="777" y="578"/>
                  </a:lnTo>
                  <a:lnTo>
                    <a:pt x="781" y="582"/>
                  </a:lnTo>
                  <a:lnTo>
                    <a:pt x="783" y="582"/>
                  </a:lnTo>
                  <a:lnTo>
                    <a:pt x="788" y="573"/>
                  </a:lnTo>
                  <a:lnTo>
                    <a:pt x="786" y="569"/>
                  </a:lnTo>
                  <a:lnTo>
                    <a:pt x="781" y="563"/>
                  </a:lnTo>
                  <a:lnTo>
                    <a:pt x="779" y="556"/>
                  </a:lnTo>
                  <a:lnTo>
                    <a:pt x="773" y="548"/>
                  </a:lnTo>
                  <a:lnTo>
                    <a:pt x="768" y="542"/>
                  </a:lnTo>
                  <a:lnTo>
                    <a:pt x="764" y="539"/>
                  </a:lnTo>
                  <a:lnTo>
                    <a:pt x="768" y="535"/>
                  </a:lnTo>
                  <a:lnTo>
                    <a:pt x="764" y="531"/>
                  </a:lnTo>
                  <a:lnTo>
                    <a:pt x="762" y="522"/>
                  </a:lnTo>
                  <a:lnTo>
                    <a:pt x="758" y="518"/>
                  </a:lnTo>
                  <a:lnTo>
                    <a:pt x="758" y="518"/>
                  </a:lnTo>
                  <a:lnTo>
                    <a:pt x="751" y="514"/>
                  </a:lnTo>
                  <a:lnTo>
                    <a:pt x="741" y="512"/>
                  </a:lnTo>
                  <a:lnTo>
                    <a:pt x="737" y="509"/>
                  </a:lnTo>
                  <a:lnTo>
                    <a:pt x="734" y="505"/>
                  </a:lnTo>
                  <a:lnTo>
                    <a:pt x="734" y="499"/>
                  </a:lnTo>
                  <a:lnTo>
                    <a:pt x="732" y="495"/>
                  </a:lnTo>
                  <a:lnTo>
                    <a:pt x="732" y="493"/>
                  </a:lnTo>
                  <a:lnTo>
                    <a:pt x="728" y="495"/>
                  </a:lnTo>
                  <a:lnTo>
                    <a:pt x="713" y="495"/>
                  </a:lnTo>
                  <a:lnTo>
                    <a:pt x="709" y="495"/>
                  </a:lnTo>
                  <a:lnTo>
                    <a:pt x="704" y="492"/>
                  </a:lnTo>
                  <a:lnTo>
                    <a:pt x="704" y="488"/>
                  </a:lnTo>
                  <a:lnTo>
                    <a:pt x="704" y="488"/>
                  </a:lnTo>
                  <a:lnTo>
                    <a:pt x="700" y="484"/>
                  </a:lnTo>
                  <a:lnTo>
                    <a:pt x="700" y="478"/>
                  </a:lnTo>
                  <a:lnTo>
                    <a:pt x="696" y="469"/>
                  </a:lnTo>
                  <a:lnTo>
                    <a:pt x="689" y="465"/>
                  </a:lnTo>
                  <a:lnTo>
                    <a:pt x="690" y="463"/>
                  </a:lnTo>
                  <a:lnTo>
                    <a:pt x="690" y="460"/>
                  </a:lnTo>
                  <a:lnTo>
                    <a:pt x="687" y="460"/>
                  </a:lnTo>
                  <a:lnTo>
                    <a:pt x="685" y="458"/>
                  </a:lnTo>
                  <a:lnTo>
                    <a:pt x="685" y="454"/>
                  </a:lnTo>
                  <a:lnTo>
                    <a:pt x="687" y="450"/>
                  </a:lnTo>
                  <a:lnTo>
                    <a:pt x="681" y="446"/>
                  </a:lnTo>
                  <a:lnTo>
                    <a:pt x="685" y="444"/>
                  </a:lnTo>
                  <a:lnTo>
                    <a:pt x="690" y="444"/>
                  </a:lnTo>
                  <a:lnTo>
                    <a:pt x="694" y="441"/>
                  </a:lnTo>
                  <a:lnTo>
                    <a:pt x="700" y="441"/>
                  </a:lnTo>
                  <a:lnTo>
                    <a:pt x="707" y="437"/>
                  </a:lnTo>
                  <a:lnTo>
                    <a:pt x="722" y="431"/>
                  </a:lnTo>
                  <a:lnTo>
                    <a:pt x="728" y="429"/>
                  </a:lnTo>
                  <a:lnTo>
                    <a:pt x="734" y="426"/>
                  </a:lnTo>
                  <a:lnTo>
                    <a:pt x="737" y="429"/>
                  </a:lnTo>
                  <a:lnTo>
                    <a:pt x="741" y="426"/>
                  </a:lnTo>
                  <a:lnTo>
                    <a:pt x="743" y="420"/>
                  </a:lnTo>
                  <a:lnTo>
                    <a:pt x="751" y="420"/>
                  </a:lnTo>
                  <a:lnTo>
                    <a:pt x="762" y="414"/>
                  </a:lnTo>
                  <a:lnTo>
                    <a:pt x="764" y="416"/>
                  </a:lnTo>
                  <a:lnTo>
                    <a:pt x="762" y="420"/>
                  </a:lnTo>
                  <a:lnTo>
                    <a:pt x="762" y="424"/>
                  </a:lnTo>
                  <a:lnTo>
                    <a:pt x="758" y="424"/>
                  </a:lnTo>
                  <a:lnTo>
                    <a:pt x="756" y="431"/>
                  </a:lnTo>
                  <a:lnTo>
                    <a:pt x="756" y="435"/>
                  </a:lnTo>
                  <a:lnTo>
                    <a:pt x="762" y="443"/>
                  </a:lnTo>
                  <a:lnTo>
                    <a:pt x="769" y="443"/>
                  </a:lnTo>
                  <a:lnTo>
                    <a:pt x="768" y="441"/>
                  </a:lnTo>
                  <a:lnTo>
                    <a:pt x="758" y="433"/>
                  </a:lnTo>
                  <a:lnTo>
                    <a:pt x="758" y="431"/>
                  </a:lnTo>
                  <a:lnTo>
                    <a:pt x="762" y="426"/>
                  </a:lnTo>
                  <a:lnTo>
                    <a:pt x="769" y="424"/>
                  </a:lnTo>
                  <a:lnTo>
                    <a:pt x="773" y="416"/>
                  </a:lnTo>
                  <a:lnTo>
                    <a:pt x="769" y="411"/>
                  </a:lnTo>
                  <a:lnTo>
                    <a:pt x="768" y="411"/>
                  </a:lnTo>
                  <a:lnTo>
                    <a:pt x="762" y="407"/>
                  </a:lnTo>
                  <a:lnTo>
                    <a:pt x="762" y="403"/>
                  </a:lnTo>
                  <a:lnTo>
                    <a:pt x="756" y="403"/>
                  </a:lnTo>
                  <a:lnTo>
                    <a:pt x="754" y="405"/>
                  </a:lnTo>
                  <a:lnTo>
                    <a:pt x="753" y="403"/>
                  </a:lnTo>
                  <a:lnTo>
                    <a:pt x="751" y="399"/>
                  </a:lnTo>
                  <a:lnTo>
                    <a:pt x="743" y="399"/>
                  </a:lnTo>
                  <a:lnTo>
                    <a:pt x="741" y="399"/>
                  </a:lnTo>
                  <a:lnTo>
                    <a:pt x="737" y="396"/>
                  </a:lnTo>
                  <a:lnTo>
                    <a:pt x="737" y="394"/>
                  </a:lnTo>
                  <a:lnTo>
                    <a:pt x="737" y="390"/>
                  </a:lnTo>
                  <a:lnTo>
                    <a:pt x="741" y="390"/>
                  </a:lnTo>
                  <a:lnTo>
                    <a:pt x="745" y="394"/>
                  </a:lnTo>
                  <a:lnTo>
                    <a:pt x="749" y="394"/>
                  </a:lnTo>
                  <a:lnTo>
                    <a:pt x="753" y="390"/>
                  </a:lnTo>
                  <a:lnTo>
                    <a:pt x="751" y="390"/>
                  </a:lnTo>
                  <a:lnTo>
                    <a:pt x="749" y="390"/>
                  </a:lnTo>
                  <a:lnTo>
                    <a:pt x="745" y="390"/>
                  </a:lnTo>
                  <a:lnTo>
                    <a:pt x="741" y="386"/>
                  </a:lnTo>
                  <a:lnTo>
                    <a:pt x="741" y="384"/>
                  </a:lnTo>
                  <a:lnTo>
                    <a:pt x="737" y="384"/>
                  </a:lnTo>
                  <a:lnTo>
                    <a:pt x="732" y="382"/>
                  </a:lnTo>
                  <a:lnTo>
                    <a:pt x="728" y="384"/>
                  </a:lnTo>
                  <a:lnTo>
                    <a:pt x="724" y="380"/>
                  </a:lnTo>
                  <a:lnTo>
                    <a:pt x="728" y="377"/>
                  </a:lnTo>
                  <a:lnTo>
                    <a:pt x="728" y="373"/>
                  </a:lnTo>
                  <a:lnTo>
                    <a:pt x="724" y="371"/>
                  </a:lnTo>
                  <a:lnTo>
                    <a:pt x="724" y="369"/>
                  </a:lnTo>
                  <a:lnTo>
                    <a:pt x="728" y="371"/>
                  </a:lnTo>
                  <a:lnTo>
                    <a:pt x="734" y="377"/>
                  </a:lnTo>
                  <a:lnTo>
                    <a:pt x="737" y="375"/>
                  </a:lnTo>
                  <a:lnTo>
                    <a:pt x="739" y="380"/>
                  </a:lnTo>
                  <a:lnTo>
                    <a:pt x="739" y="377"/>
                  </a:lnTo>
                  <a:lnTo>
                    <a:pt x="739" y="375"/>
                  </a:lnTo>
                  <a:lnTo>
                    <a:pt x="743" y="373"/>
                  </a:lnTo>
                  <a:lnTo>
                    <a:pt x="743" y="365"/>
                  </a:lnTo>
                  <a:lnTo>
                    <a:pt x="741" y="362"/>
                  </a:lnTo>
                  <a:lnTo>
                    <a:pt x="741" y="362"/>
                  </a:lnTo>
                  <a:lnTo>
                    <a:pt x="745" y="362"/>
                  </a:lnTo>
                  <a:lnTo>
                    <a:pt x="747" y="360"/>
                  </a:lnTo>
                  <a:lnTo>
                    <a:pt x="737" y="356"/>
                  </a:lnTo>
                  <a:lnTo>
                    <a:pt x="737" y="360"/>
                  </a:lnTo>
                  <a:lnTo>
                    <a:pt x="734" y="360"/>
                  </a:lnTo>
                  <a:lnTo>
                    <a:pt x="734" y="356"/>
                  </a:lnTo>
                  <a:lnTo>
                    <a:pt x="737" y="354"/>
                  </a:lnTo>
                  <a:lnTo>
                    <a:pt x="743" y="352"/>
                  </a:lnTo>
                  <a:lnTo>
                    <a:pt x="749" y="352"/>
                  </a:lnTo>
                  <a:lnTo>
                    <a:pt x="749" y="348"/>
                  </a:lnTo>
                  <a:lnTo>
                    <a:pt x="753" y="343"/>
                  </a:lnTo>
                  <a:lnTo>
                    <a:pt x="753" y="339"/>
                  </a:lnTo>
                  <a:lnTo>
                    <a:pt x="753" y="339"/>
                  </a:lnTo>
                  <a:lnTo>
                    <a:pt x="753" y="337"/>
                  </a:lnTo>
                  <a:lnTo>
                    <a:pt x="756" y="331"/>
                  </a:lnTo>
                  <a:lnTo>
                    <a:pt x="758" y="331"/>
                  </a:lnTo>
                  <a:lnTo>
                    <a:pt x="758" y="335"/>
                  </a:lnTo>
                  <a:lnTo>
                    <a:pt x="762" y="335"/>
                  </a:lnTo>
                  <a:lnTo>
                    <a:pt x="762" y="331"/>
                  </a:lnTo>
                  <a:lnTo>
                    <a:pt x="762" y="331"/>
                  </a:lnTo>
                  <a:lnTo>
                    <a:pt x="762" y="328"/>
                  </a:lnTo>
                  <a:lnTo>
                    <a:pt x="762" y="326"/>
                  </a:lnTo>
                  <a:lnTo>
                    <a:pt x="768" y="324"/>
                  </a:lnTo>
                  <a:lnTo>
                    <a:pt x="769" y="322"/>
                  </a:lnTo>
                  <a:lnTo>
                    <a:pt x="769" y="318"/>
                  </a:lnTo>
                  <a:lnTo>
                    <a:pt x="773" y="318"/>
                  </a:lnTo>
                  <a:lnTo>
                    <a:pt x="775" y="320"/>
                  </a:lnTo>
                  <a:lnTo>
                    <a:pt x="783" y="318"/>
                  </a:lnTo>
                  <a:lnTo>
                    <a:pt x="781" y="316"/>
                  </a:lnTo>
                  <a:lnTo>
                    <a:pt x="781" y="313"/>
                  </a:lnTo>
                  <a:lnTo>
                    <a:pt x="788" y="311"/>
                  </a:lnTo>
                  <a:lnTo>
                    <a:pt x="794" y="311"/>
                  </a:lnTo>
                  <a:lnTo>
                    <a:pt x="796" y="305"/>
                  </a:lnTo>
                  <a:lnTo>
                    <a:pt x="807" y="301"/>
                  </a:lnTo>
                  <a:lnTo>
                    <a:pt x="807" y="298"/>
                  </a:lnTo>
                  <a:lnTo>
                    <a:pt x="805" y="298"/>
                  </a:lnTo>
                  <a:lnTo>
                    <a:pt x="798" y="301"/>
                  </a:lnTo>
                  <a:lnTo>
                    <a:pt x="796" y="299"/>
                  </a:lnTo>
                  <a:lnTo>
                    <a:pt x="792" y="301"/>
                  </a:lnTo>
                  <a:lnTo>
                    <a:pt x="788" y="301"/>
                  </a:lnTo>
                  <a:lnTo>
                    <a:pt x="788" y="292"/>
                  </a:lnTo>
                  <a:lnTo>
                    <a:pt x="792" y="292"/>
                  </a:lnTo>
                  <a:lnTo>
                    <a:pt x="792" y="288"/>
                  </a:lnTo>
                  <a:lnTo>
                    <a:pt x="794" y="288"/>
                  </a:lnTo>
                  <a:lnTo>
                    <a:pt x="796" y="290"/>
                  </a:lnTo>
                  <a:lnTo>
                    <a:pt x="796" y="290"/>
                  </a:lnTo>
                  <a:lnTo>
                    <a:pt x="800" y="288"/>
                  </a:lnTo>
                  <a:lnTo>
                    <a:pt x="794" y="284"/>
                  </a:lnTo>
                  <a:lnTo>
                    <a:pt x="800" y="282"/>
                  </a:lnTo>
                  <a:lnTo>
                    <a:pt x="803" y="284"/>
                  </a:lnTo>
                  <a:lnTo>
                    <a:pt x="807" y="286"/>
                  </a:lnTo>
                  <a:lnTo>
                    <a:pt x="813" y="282"/>
                  </a:lnTo>
                  <a:lnTo>
                    <a:pt x="817" y="282"/>
                  </a:lnTo>
                  <a:lnTo>
                    <a:pt x="826" y="281"/>
                  </a:lnTo>
                  <a:lnTo>
                    <a:pt x="830" y="281"/>
                  </a:lnTo>
                  <a:lnTo>
                    <a:pt x="832" y="282"/>
                  </a:lnTo>
                  <a:lnTo>
                    <a:pt x="826" y="292"/>
                  </a:lnTo>
                  <a:lnTo>
                    <a:pt x="826" y="296"/>
                  </a:lnTo>
                  <a:lnTo>
                    <a:pt x="832" y="298"/>
                  </a:lnTo>
                  <a:lnTo>
                    <a:pt x="832" y="292"/>
                  </a:lnTo>
                  <a:lnTo>
                    <a:pt x="835" y="286"/>
                  </a:lnTo>
                  <a:lnTo>
                    <a:pt x="835" y="282"/>
                  </a:lnTo>
                  <a:lnTo>
                    <a:pt x="835" y="281"/>
                  </a:lnTo>
                  <a:lnTo>
                    <a:pt x="837" y="284"/>
                  </a:lnTo>
                  <a:lnTo>
                    <a:pt x="837" y="290"/>
                  </a:lnTo>
                  <a:lnTo>
                    <a:pt x="841" y="290"/>
                  </a:lnTo>
                  <a:lnTo>
                    <a:pt x="843" y="286"/>
                  </a:lnTo>
                  <a:lnTo>
                    <a:pt x="841" y="282"/>
                  </a:lnTo>
                  <a:lnTo>
                    <a:pt x="847" y="281"/>
                  </a:lnTo>
                  <a:lnTo>
                    <a:pt x="847" y="281"/>
                  </a:lnTo>
                  <a:lnTo>
                    <a:pt x="847" y="284"/>
                  </a:lnTo>
                  <a:lnTo>
                    <a:pt x="852" y="281"/>
                  </a:lnTo>
                  <a:lnTo>
                    <a:pt x="852" y="277"/>
                  </a:lnTo>
                  <a:lnTo>
                    <a:pt x="850" y="277"/>
                  </a:lnTo>
                  <a:lnTo>
                    <a:pt x="854" y="277"/>
                  </a:lnTo>
                  <a:lnTo>
                    <a:pt x="856" y="273"/>
                  </a:lnTo>
                  <a:lnTo>
                    <a:pt x="852" y="271"/>
                  </a:lnTo>
                  <a:lnTo>
                    <a:pt x="858" y="267"/>
                  </a:lnTo>
                  <a:lnTo>
                    <a:pt x="862" y="267"/>
                  </a:lnTo>
                  <a:lnTo>
                    <a:pt x="865" y="266"/>
                  </a:lnTo>
                  <a:lnTo>
                    <a:pt x="867" y="267"/>
                  </a:lnTo>
                  <a:lnTo>
                    <a:pt x="867" y="267"/>
                  </a:lnTo>
                  <a:lnTo>
                    <a:pt x="867" y="271"/>
                  </a:lnTo>
                  <a:lnTo>
                    <a:pt x="875" y="271"/>
                  </a:lnTo>
                  <a:lnTo>
                    <a:pt x="875" y="277"/>
                  </a:lnTo>
                  <a:lnTo>
                    <a:pt x="877" y="277"/>
                  </a:lnTo>
                  <a:lnTo>
                    <a:pt x="875" y="286"/>
                  </a:lnTo>
                  <a:lnTo>
                    <a:pt x="879" y="282"/>
                  </a:lnTo>
                  <a:lnTo>
                    <a:pt x="882" y="277"/>
                  </a:lnTo>
                  <a:lnTo>
                    <a:pt x="879" y="267"/>
                  </a:lnTo>
                  <a:lnTo>
                    <a:pt x="875" y="266"/>
                  </a:lnTo>
                  <a:lnTo>
                    <a:pt x="871" y="260"/>
                  </a:lnTo>
                  <a:lnTo>
                    <a:pt x="867" y="264"/>
                  </a:lnTo>
                  <a:lnTo>
                    <a:pt x="865" y="262"/>
                  </a:lnTo>
                  <a:lnTo>
                    <a:pt x="860" y="262"/>
                  </a:lnTo>
                  <a:lnTo>
                    <a:pt x="860" y="260"/>
                  </a:lnTo>
                  <a:lnTo>
                    <a:pt x="854" y="258"/>
                  </a:lnTo>
                  <a:lnTo>
                    <a:pt x="854" y="256"/>
                  </a:lnTo>
                  <a:lnTo>
                    <a:pt x="858" y="252"/>
                  </a:lnTo>
                  <a:lnTo>
                    <a:pt x="865" y="252"/>
                  </a:lnTo>
                  <a:lnTo>
                    <a:pt x="867" y="250"/>
                  </a:lnTo>
                  <a:lnTo>
                    <a:pt x="871" y="250"/>
                  </a:lnTo>
                  <a:lnTo>
                    <a:pt x="875" y="250"/>
                  </a:lnTo>
                  <a:lnTo>
                    <a:pt x="877" y="250"/>
                  </a:lnTo>
                  <a:lnTo>
                    <a:pt x="881" y="250"/>
                  </a:lnTo>
                  <a:lnTo>
                    <a:pt x="888" y="247"/>
                  </a:lnTo>
                  <a:lnTo>
                    <a:pt x="894" y="250"/>
                  </a:lnTo>
                  <a:lnTo>
                    <a:pt x="896" y="250"/>
                  </a:lnTo>
                  <a:lnTo>
                    <a:pt x="899" y="250"/>
                  </a:lnTo>
                  <a:lnTo>
                    <a:pt x="901" y="249"/>
                  </a:lnTo>
                  <a:lnTo>
                    <a:pt x="901" y="247"/>
                  </a:lnTo>
                  <a:lnTo>
                    <a:pt x="896" y="247"/>
                  </a:lnTo>
                  <a:lnTo>
                    <a:pt x="890" y="243"/>
                  </a:lnTo>
                  <a:lnTo>
                    <a:pt x="884" y="247"/>
                  </a:lnTo>
                  <a:lnTo>
                    <a:pt x="877" y="243"/>
                  </a:lnTo>
                  <a:lnTo>
                    <a:pt x="877" y="241"/>
                  </a:lnTo>
                  <a:lnTo>
                    <a:pt x="875" y="237"/>
                  </a:lnTo>
                  <a:lnTo>
                    <a:pt x="881" y="234"/>
                  </a:lnTo>
                  <a:lnTo>
                    <a:pt x="877" y="234"/>
                  </a:lnTo>
                  <a:lnTo>
                    <a:pt x="871" y="228"/>
                  </a:lnTo>
                  <a:lnTo>
                    <a:pt x="867" y="228"/>
                  </a:lnTo>
                  <a:lnTo>
                    <a:pt x="865" y="222"/>
                  </a:lnTo>
                  <a:lnTo>
                    <a:pt x="865" y="218"/>
                  </a:lnTo>
                  <a:lnTo>
                    <a:pt x="867" y="218"/>
                  </a:lnTo>
                  <a:lnTo>
                    <a:pt x="867" y="213"/>
                  </a:lnTo>
                  <a:lnTo>
                    <a:pt x="864" y="211"/>
                  </a:lnTo>
                  <a:lnTo>
                    <a:pt x="865" y="192"/>
                  </a:lnTo>
                  <a:lnTo>
                    <a:pt x="867" y="188"/>
                  </a:lnTo>
                  <a:lnTo>
                    <a:pt x="867" y="183"/>
                  </a:lnTo>
                  <a:lnTo>
                    <a:pt x="867" y="179"/>
                  </a:lnTo>
                  <a:lnTo>
                    <a:pt x="871" y="173"/>
                  </a:lnTo>
                  <a:lnTo>
                    <a:pt x="867" y="171"/>
                  </a:lnTo>
                  <a:lnTo>
                    <a:pt x="871" y="169"/>
                  </a:lnTo>
                  <a:lnTo>
                    <a:pt x="871" y="166"/>
                  </a:lnTo>
                  <a:lnTo>
                    <a:pt x="877" y="162"/>
                  </a:lnTo>
                  <a:lnTo>
                    <a:pt x="881" y="162"/>
                  </a:lnTo>
                  <a:lnTo>
                    <a:pt x="884" y="168"/>
                  </a:lnTo>
                  <a:lnTo>
                    <a:pt x="888" y="164"/>
                  </a:lnTo>
                  <a:lnTo>
                    <a:pt x="892" y="164"/>
                  </a:lnTo>
                  <a:lnTo>
                    <a:pt x="894" y="169"/>
                  </a:lnTo>
                  <a:lnTo>
                    <a:pt x="899" y="169"/>
                  </a:lnTo>
                  <a:lnTo>
                    <a:pt x="905" y="166"/>
                  </a:lnTo>
                  <a:lnTo>
                    <a:pt x="905" y="166"/>
                  </a:lnTo>
                  <a:lnTo>
                    <a:pt x="905" y="171"/>
                  </a:lnTo>
                  <a:lnTo>
                    <a:pt x="907" y="173"/>
                  </a:lnTo>
                  <a:lnTo>
                    <a:pt x="913" y="173"/>
                  </a:lnTo>
                  <a:lnTo>
                    <a:pt x="913" y="177"/>
                  </a:lnTo>
                  <a:lnTo>
                    <a:pt x="909" y="179"/>
                  </a:lnTo>
                  <a:lnTo>
                    <a:pt x="909" y="179"/>
                  </a:lnTo>
                  <a:lnTo>
                    <a:pt x="907" y="183"/>
                  </a:lnTo>
                  <a:lnTo>
                    <a:pt x="909" y="186"/>
                  </a:lnTo>
                  <a:lnTo>
                    <a:pt x="905" y="192"/>
                  </a:lnTo>
                  <a:lnTo>
                    <a:pt x="901" y="194"/>
                  </a:lnTo>
                  <a:lnTo>
                    <a:pt x="899" y="200"/>
                  </a:lnTo>
                  <a:lnTo>
                    <a:pt x="901" y="200"/>
                  </a:lnTo>
                  <a:lnTo>
                    <a:pt x="909" y="196"/>
                  </a:lnTo>
                  <a:lnTo>
                    <a:pt x="914" y="186"/>
                  </a:lnTo>
                  <a:lnTo>
                    <a:pt x="918" y="188"/>
                  </a:lnTo>
                  <a:lnTo>
                    <a:pt x="918" y="190"/>
                  </a:lnTo>
                  <a:lnTo>
                    <a:pt x="914" y="194"/>
                  </a:lnTo>
                  <a:lnTo>
                    <a:pt x="916" y="198"/>
                  </a:lnTo>
                  <a:lnTo>
                    <a:pt x="920" y="198"/>
                  </a:lnTo>
                  <a:lnTo>
                    <a:pt x="922" y="192"/>
                  </a:lnTo>
                  <a:lnTo>
                    <a:pt x="926" y="190"/>
                  </a:lnTo>
                  <a:lnTo>
                    <a:pt x="929" y="192"/>
                  </a:lnTo>
                  <a:lnTo>
                    <a:pt x="931" y="190"/>
                  </a:lnTo>
                  <a:lnTo>
                    <a:pt x="933" y="186"/>
                  </a:lnTo>
                  <a:lnTo>
                    <a:pt x="935" y="186"/>
                  </a:lnTo>
                  <a:lnTo>
                    <a:pt x="937" y="188"/>
                  </a:lnTo>
                  <a:lnTo>
                    <a:pt x="941" y="186"/>
                  </a:lnTo>
                  <a:lnTo>
                    <a:pt x="946" y="192"/>
                  </a:lnTo>
                  <a:lnTo>
                    <a:pt x="946" y="196"/>
                  </a:lnTo>
                  <a:lnTo>
                    <a:pt x="948" y="201"/>
                  </a:lnTo>
                  <a:lnTo>
                    <a:pt x="946" y="203"/>
                  </a:lnTo>
                  <a:lnTo>
                    <a:pt x="946" y="207"/>
                  </a:lnTo>
                  <a:lnTo>
                    <a:pt x="945" y="213"/>
                  </a:lnTo>
                  <a:lnTo>
                    <a:pt x="948" y="218"/>
                  </a:lnTo>
                  <a:lnTo>
                    <a:pt x="948" y="224"/>
                  </a:lnTo>
                  <a:lnTo>
                    <a:pt x="945" y="224"/>
                  </a:lnTo>
                  <a:lnTo>
                    <a:pt x="943" y="228"/>
                  </a:lnTo>
                  <a:lnTo>
                    <a:pt x="945" y="228"/>
                  </a:lnTo>
                  <a:lnTo>
                    <a:pt x="950" y="226"/>
                  </a:lnTo>
                  <a:lnTo>
                    <a:pt x="954" y="222"/>
                  </a:lnTo>
                  <a:lnTo>
                    <a:pt x="963" y="222"/>
                  </a:lnTo>
                  <a:lnTo>
                    <a:pt x="963" y="217"/>
                  </a:lnTo>
                  <a:lnTo>
                    <a:pt x="963" y="211"/>
                  </a:lnTo>
                  <a:lnTo>
                    <a:pt x="963" y="205"/>
                  </a:lnTo>
                  <a:lnTo>
                    <a:pt x="960" y="205"/>
                  </a:lnTo>
                  <a:lnTo>
                    <a:pt x="956" y="205"/>
                  </a:lnTo>
                  <a:lnTo>
                    <a:pt x="956" y="201"/>
                  </a:lnTo>
                  <a:lnTo>
                    <a:pt x="960" y="200"/>
                  </a:lnTo>
                  <a:lnTo>
                    <a:pt x="960" y="200"/>
                  </a:lnTo>
                  <a:lnTo>
                    <a:pt x="963" y="201"/>
                  </a:lnTo>
                  <a:lnTo>
                    <a:pt x="965" y="200"/>
                  </a:lnTo>
                  <a:lnTo>
                    <a:pt x="971" y="198"/>
                  </a:lnTo>
                  <a:lnTo>
                    <a:pt x="977" y="192"/>
                  </a:lnTo>
                  <a:lnTo>
                    <a:pt x="978" y="194"/>
                  </a:lnTo>
                  <a:lnTo>
                    <a:pt x="984" y="194"/>
                  </a:lnTo>
                  <a:lnTo>
                    <a:pt x="984" y="190"/>
                  </a:lnTo>
                  <a:lnTo>
                    <a:pt x="988" y="186"/>
                  </a:lnTo>
                  <a:lnTo>
                    <a:pt x="990" y="186"/>
                  </a:lnTo>
                  <a:lnTo>
                    <a:pt x="992" y="186"/>
                  </a:lnTo>
                  <a:lnTo>
                    <a:pt x="995" y="183"/>
                  </a:lnTo>
                  <a:lnTo>
                    <a:pt x="997" y="186"/>
                  </a:lnTo>
                  <a:lnTo>
                    <a:pt x="1001" y="186"/>
                  </a:lnTo>
                  <a:lnTo>
                    <a:pt x="1003" y="186"/>
                  </a:lnTo>
                  <a:lnTo>
                    <a:pt x="1001" y="188"/>
                  </a:lnTo>
                  <a:lnTo>
                    <a:pt x="1001" y="192"/>
                  </a:lnTo>
                  <a:lnTo>
                    <a:pt x="1009" y="190"/>
                  </a:lnTo>
                  <a:lnTo>
                    <a:pt x="1012" y="192"/>
                  </a:lnTo>
                  <a:lnTo>
                    <a:pt x="1014" y="194"/>
                  </a:lnTo>
                  <a:lnTo>
                    <a:pt x="1027" y="201"/>
                  </a:lnTo>
                  <a:lnTo>
                    <a:pt x="1029" y="203"/>
                  </a:lnTo>
                  <a:lnTo>
                    <a:pt x="1033" y="207"/>
                  </a:lnTo>
                  <a:lnTo>
                    <a:pt x="1033" y="207"/>
                  </a:lnTo>
                  <a:lnTo>
                    <a:pt x="1039" y="217"/>
                  </a:lnTo>
                  <a:lnTo>
                    <a:pt x="1042" y="217"/>
                  </a:lnTo>
                  <a:lnTo>
                    <a:pt x="1042" y="213"/>
                  </a:lnTo>
                  <a:lnTo>
                    <a:pt x="1042" y="213"/>
                  </a:lnTo>
                  <a:lnTo>
                    <a:pt x="1042" y="211"/>
                  </a:lnTo>
                  <a:lnTo>
                    <a:pt x="1042" y="207"/>
                  </a:lnTo>
                  <a:lnTo>
                    <a:pt x="1039" y="207"/>
                  </a:lnTo>
                  <a:lnTo>
                    <a:pt x="1039" y="205"/>
                  </a:lnTo>
                  <a:lnTo>
                    <a:pt x="1042" y="203"/>
                  </a:lnTo>
                  <a:lnTo>
                    <a:pt x="1042" y="203"/>
                  </a:lnTo>
                  <a:lnTo>
                    <a:pt x="1044" y="205"/>
                  </a:lnTo>
                  <a:lnTo>
                    <a:pt x="1048" y="207"/>
                  </a:lnTo>
                  <a:lnTo>
                    <a:pt x="1048" y="211"/>
                  </a:lnTo>
                  <a:lnTo>
                    <a:pt x="1054" y="217"/>
                  </a:lnTo>
                  <a:lnTo>
                    <a:pt x="1054" y="218"/>
                  </a:lnTo>
                  <a:lnTo>
                    <a:pt x="1057" y="220"/>
                  </a:lnTo>
                  <a:lnTo>
                    <a:pt x="1059" y="218"/>
                  </a:lnTo>
                  <a:lnTo>
                    <a:pt x="1061" y="218"/>
                  </a:lnTo>
                  <a:lnTo>
                    <a:pt x="1063" y="220"/>
                  </a:lnTo>
                  <a:lnTo>
                    <a:pt x="1063" y="224"/>
                  </a:lnTo>
                  <a:lnTo>
                    <a:pt x="1067" y="228"/>
                  </a:lnTo>
                  <a:lnTo>
                    <a:pt x="1067" y="232"/>
                  </a:lnTo>
                  <a:lnTo>
                    <a:pt x="1067" y="235"/>
                  </a:lnTo>
                  <a:lnTo>
                    <a:pt x="1067" y="235"/>
                  </a:lnTo>
                  <a:lnTo>
                    <a:pt x="1067" y="234"/>
                  </a:lnTo>
                  <a:lnTo>
                    <a:pt x="1063" y="230"/>
                  </a:lnTo>
                  <a:lnTo>
                    <a:pt x="1063" y="230"/>
                  </a:lnTo>
                  <a:lnTo>
                    <a:pt x="1063" y="232"/>
                  </a:lnTo>
                  <a:lnTo>
                    <a:pt x="1059" y="230"/>
                  </a:lnTo>
                  <a:lnTo>
                    <a:pt x="1052" y="226"/>
                  </a:lnTo>
                  <a:lnTo>
                    <a:pt x="1046" y="228"/>
                  </a:lnTo>
                  <a:lnTo>
                    <a:pt x="1046" y="228"/>
                  </a:lnTo>
                  <a:lnTo>
                    <a:pt x="1048" y="232"/>
                  </a:lnTo>
                  <a:lnTo>
                    <a:pt x="1054" y="232"/>
                  </a:lnTo>
                  <a:lnTo>
                    <a:pt x="1056" y="234"/>
                  </a:lnTo>
                  <a:lnTo>
                    <a:pt x="1056" y="235"/>
                  </a:lnTo>
                  <a:lnTo>
                    <a:pt x="1057" y="237"/>
                  </a:lnTo>
                  <a:lnTo>
                    <a:pt x="1059" y="241"/>
                  </a:lnTo>
                  <a:lnTo>
                    <a:pt x="1061" y="237"/>
                  </a:lnTo>
                  <a:lnTo>
                    <a:pt x="1063" y="235"/>
                  </a:lnTo>
                  <a:lnTo>
                    <a:pt x="1063" y="235"/>
                  </a:lnTo>
                  <a:lnTo>
                    <a:pt x="1067" y="237"/>
                  </a:lnTo>
                  <a:lnTo>
                    <a:pt x="1067" y="237"/>
                  </a:lnTo>
                  <a:lnTo>
                    <a:pt x="1069" y="237"/>
                  </a:lnTo>
                  <a:lnTo>
                    <a:pt x="1073" y="237"/>
                  </a:lnTo>
                  <a:lnTo>
                    <a:pt x="1073" y="241"/>
                  </a:lnTo>
                  <a:lnTo>
                    <a:pt x="1073" y="243"/>
                  </a:lnTo>
                  <a:lnTo>
                    <a:pt x="1074" y="249"/>
                  </a:lnTo>
                  <a:lnTo>
                    <a:pt x="1076" y="256"/>
                  </a:lnTo>
                  <a:lnTo>
                    <a:pt x="1076" y="264"/>
                  </a:lnTo>
                  <a:lnTo>
                    <a:pt x="1073" y="267"/>
                  </a:lnTo>
                  <a:lnTo>
                    <a:pt x="1073" y="267"/>
                  </a:lnTo>
                  <a:lnTo>
                    <a:pt x="1073" y="271"/>
                  </a:lnTo>
                  <a:lnTo>
                    <a:pt x="1073" y="277"/>
                  </a:lnTo>
                  <a:lnTo>
                    <a:pt x="1069" y="281"/>
                  </a:lnTo>
                  <a:lnTo>
                    <a:pt x="1069" y="282"/>
                  </a:lnTo>
                  <a:lnTo>
                    <a:pt x="1073" y="284"/>
                  </a:lnTo>
                  <a:lnTo>
                    <a:pt x="1073" y="288"/>
                  </a:lnTo>
                  <a:lnTo>
                    <a:pt x="1067" y="290"/>
                  </a:lnTo>
                  <a:lnTo>
                    <a:pt x="1067" y="294"/>
                  </a:lnTo>
                  <a:lnTo>
                    <a:pt x="1067" y="296"/>
                  </a:lnTo>
                  <a:lnTo>
                    <a:pt x="1063" y="301"/>
                  </a:lnTo>
                  <a:lnTo>
                    <a:pt x="1063" y="305"/>
                  </a:lnTo>
                  <a:lnTo>
                    <a:pt x="1063" y="305"/>
                  </a:lnTo>
                  <a:lnTo>
                    <a:pt x="1061" y="311"/>
                  </a:lnTo>
                  <a:lnTo>
                    <a:pt x="1057" y="311"/>
                  </a:lnTo>
                  <a:lnTo>
                    <a:pt x="1054" y="315"/>
                  </a:lnTo>
                  <a:lnTo>
                    <a:pt x="1048" y="315"/>
                  </a:lnTo>
                  <a:lnTo>
                    <a:pt x="1054" y="316"/>
                  </a:lnTo>
                  <a:lnTo>
                    <a:pt x="1056" y="316"/>
                  </a:lnTo>
                  <a:lnTo>
                    <a:pt x="1059" y="313"/>
                  </a:lnTo>
                  <a:lnTo>
                    <a:pt x="1059" y="313"/>
                  </a:lnTo>
                  <a:lnTo>
                    <a:pt x="1061" y="318"/>
                  </a:lnTo>
                  <a:lnTo>
                    <a:pt x="1059" y="326"/>
                  </a:lnTo>
                  <a:lnTo>
                    <a:pt x="1056" y="330"/>
                  </a:lnTo>
                  <a:lnTo>
                    <a:pt x="1054" y="337"/>
                  </a:lnTo>
                  <a:lnTo>
                    <a:pt x="1056" y="341"/>
                  </a:lnTo>
                  <a:lnTo>
                    <a:pt x="1056" y="345"/>
                  </a:lnTo>
                  <a:lnTo>
                    <a:pt x="1054" y="354"/>
                  </a:lnTo>
                  <a:lnTo>
                    <a:pt x="1048" y="356"/>
                  </a:lnTo>
                  <a:lnTo>
                    <a:pt x="1046" y="354"/>
                  </a:lnTo>
                  <a:lnTo>
                    <a:pt x="1044" y="356"/>
                  </a:lnTo>
                  <a:lnTo>
                    <a:pt x="1042" y="356"/>
                  </a:lnTo>
                  <a:lnTo>
                    <a:pt x="1042" y="360"/>
                  </a:lnTo>
                  <a:lnTo>
                    <a:pt x="1046" y="365"/>
                  </a:lnTo>
                  <a:lnTo>
                    <a:pt x="1044" y="369"/>
                  </a:lnTo>
                  <a:lnTo>
                    <a:pt x="1042" y="371"/>
                  </a:lnTo>
                  <a:lnTo>
                    <a:pt x="1039" y="377"/>
                  </a:lnTo>
                  <a:lnTo>
                    <a:pt x="1042" y="382"/>
                  </a:lnTo>
                  <a:lnTo>
                    <a:pt x="1042" y="386"/>
                  </a:lnTo>
                  <a:lnTo>
                    <a:pt x="1039" y="390"/>
                  </a:lnTo>
                  <a:lnTo>
                    <a:pt x="1039" y="390"/>
                  </a:lnTo>
                  <a:lnTo>
                    <a:pt x="1042" y="394"/>
                  </a:lnTo>
                  <a:lnTo>
                    <a:pt x="1039" y="403"/>
                  </a:lnTo>
                  <a:lnTo>
                    <a:pt x="1039" y="405"/>
                  </a:lnTo>
                  <a:lnTo>
                    <a:pt x="1037" y="409"/>
                  </a:lnTo>
                  <a:lnTo>
                    <a:pt x="1039" y="407"/>
                  </a:lnTo>
                  <a:lnTo>
                    <a:pt x="1042" y="407"/>
                  </a:lnTo>
                  <a:lnTo>
                    <a:pt x="1044" y="403"/>
                  </a:lnTo>
                  <a:lnTo>
                    <a:pt x="1046" y="399"/>
                  </a:lnTo>
                  <a:lnTo>
                    <a:pt x="1044" y="399"/>
                  </a:lnTo>
                  <a:lnTo>
                    <a:pt x="1046" y="396"/>
                  </a:lnTo>
                  <a:lnTo>
                    <a:pt x="1052" y="396"/>
                  </a:lnTo>
                  <a:lnTo>
                    <a:pt x="1054" y="396"/>
                  </a:lnTo>
                  <a:lnTo>
                    <a:pt x="1052" y="396"/>
                  </a:lnTo>
                  <a:lnTo>
                    <a:pt x="1044" y="386"/>
                  </a:lnTo>
                  <a:lnTo>
                    <a:pt x="1042" y="382"/>
                  </a:lnTo>
                  <a:lnTo>
                    <a:pt x="1044" y="379"/>
                  </a:lnTo>
                  <a:lnTo>
                    <a:pt x="1052" y="377"/>
                  </a:lnTo>
                  <a:lnTo>
                    <a:pt x="1059" y="377"/>
                  </a:lnTo>
                  <a:lnTo>
                    <a:pt x="1063" y="371"/>
                  </a:lnTo>
                  <a:lnTo>
                    <a:pt x="1067" y="371"/>
                  </a:lnTo>
                  <a:lnTo>
                    <a:pt x="1067" y="369"/>
                  </a:lnTo>
                  <a:lnTo>
                    <a:pt x="1067" y="365"/>
                  </a:lnTo>
                  <a:lnTo>
                    <a:pt x="1073" y="362"/>
                  </a:lnTo>
                  <a:lnTo>
                    <a:pt x="1074" y="360"/>
                  </a:lnTo>
                  <a:lnTo>
                    <a:pt x="1073" y="354"/>
                  </a:lnTo>
                  <a:lnTo>
                    <a:pt x="1073" y="354"/>
                  </a:lnTo>
                  <a:lnTo>
                    <a:pt x="1076" y="356"/>
                  </a:lnTo>
                  <a:lnTo>
                    <a:pt x="1080" y="354"/>
                  </a:lnTo>
                  <a:lnTo>
                    <a:pt x="1084" y="350"/>
                  </a:lnTo>
                  <a:lnTo>
                    <a:pt x="1082" y="347"/>
                  </a:lnTo>
                  <a:lnTo>
                    <a:pt x="1088" y="341"/>
                  </a:lnTo>
                  <a:lnTo>
                    <a:pt x="1088" y="337"/>
                  </a:lnTo>
                  <a:lnTo>
                    <a:pt x="1088" y="335"/>
                  </a:lnTo>
                  <a:lnTo>
                    <a:pt x="1080" y="339"/>
                  </a:lnTo>
                  <a:lnTo>
                    <a:pt x="1080" y="341"/>
                  </a:lnTo>
                  <a:lnTo>
                    <a:pt x="1074" y="345"/>
                  </a:lnTo>
                  <a:lnTo>
                    <a:pt x="1069" y="343"/>
                  </a:lnTo>
                  <a:lnTo>
                    <a:pt x="1067" y="337"/>
                  </a:lnTo>
                  <a:lnTo>
                    <a:pt x="1073" y="335"/>
                  </a:lnTo>
                  <a:lnTo>
                    <a:pt x="1069" y="330"/>
                  </a:lnTo>
                  <a:lnTo>
                    <a:pt x="1073" y="326"/>
                  </a:lnTo>
                  <a:lnTo>
                    <a:pt x="1078" y="326"/>
                  </a:lnTo>
                  <a:lnTo>
                    <a:pt x="1086" y="330"/>
                  </a:lnTo>
                  <a:lnTo>
                    <a:pt x="1088" y="326"/>
                  </a:lnTo>
                  <a:lnTo>
                    <a:pt x="1088" y="322"/>
                  </a:lnTo>
                  <a:lnTo>
                    <a:pt x="1093" y="320"/>
                  </a:lnTo>
                  <a:lnTo>
                    <a:pt x="1093" y="324"/>
                  </a:lnTo>
                  <a:lnTo>
                    <a:pt x="1091" y="326"/>
                  </a:lnTo>
                  <a:lnTo>
                    <a:pt x="1091" y="330"/>
                  </a:lnTo>
                  <a:lnTo>
                    <a:pt x="1101" y="337"/>
                  </a:lnTo>
                  <a:lnTo>
                    <a:pt x="1106" y="337"/>
                  </a:lnTo>
                  <a:lnTo>
                    <a:pt x="1108" y="335"/>
                  </a:lnTo>
                  <a:lnTo>
                    <a:pt x="1116" y="335"/>
                  </a:lnTo>
                  <a:lnTo>
                    <a:pt x="1118" y="331"/>
                  </a:lnTo>
                  <a:lnTo>
                    <a:pt x="1118" y="328"/>
                  </a:lnTo>
                  <a:lnTo>
                    <a:pt x="1112" y="320"/>
                  </a:lnTo>
                  <a:lnTo>
                    <a:pt x="1112" y="318"/>
                  </a:lnTo>
                  <a:lnTo>
                    <a:pt x="1114" y="318"/>
                  </a:lnTo>
                  <a:lnTo>
                    <a:pt x="1121" y="326"/>
                  </a:lnTo>
                  <a:lnTo>
                    <a:pt x="1123" y="326"/>
                  </a:lnTo>
                  <a:lnTo>
                    <a:pt x="1127" y="330"/>
                  </a:lnTo>
                  <a:lnTo>
                    <a:pt x="1125" y="331"/>
                  </a:lnTo>
                  <a:lnTo>
                    <a:pt x="1127" y="335"/>
                  </a:lnTo>
                  <a:lnTo>
                    <a:pt x="1133" y="339"/>
                  </a:lnTo>
                  <a:lnTo>
                    <a:pt x="1133" y="347"/>
                  </a:lnTo>
                  <a:lnTo>
                    <a:pt x="1135" y="347"/>
                  </a:lnTo>
                  <a:lnTo>
                    <a:pt x="1135" y="345"/>
                  </a:lnTo>
                  <a:lnTo>
                    <a:pt x="1138" y="341"/>
                  </a:lnTo>
                  <a:lnTo>
                    <a:pt x="1140" y="341"/>
                  </a:lnTo>
                  <a:lnTo>
                    <a:pt x="1142" y="337"/>
                  </a:lnTo>
                  <a:lnTo>
                    <a:pt x="1140" y="337"/>
                  </a:lnTo>
                  <a:lnTo>
                    <a:pt x="1137" y="339"/>
                  </a:lnTo>
                  <a:lnTo>
                    <a:pt x="1135" y="337"/>
                  </a:lnTo>
                  <a:lnTo>
                    <a:pt x="1131" y="335"/>
                  </a:lnTo>
                  <a:lnTo>
                    <a:pt x="1137" y="330"/>
                  </a:lnTo>
                  <a:lnTo>
                    <a:pt x="1140" y="328"/>
                  </a:lnTo>
                  <a:lnTo>
                    <a:pt x="1142" y="324"/>
                  </a:lnTo>
                  <a:lnTo>
                    <a:pt x="1146" y="324"/>
                  </a:lnTo>
                  <a:lnTo>
                    <a:pt x="1146" y="322"/>
                  </a:lnTo>
                  <a:lnTo>
                    <a:pt x="1155" y="320"/>
                  </a:lnTo>
                  <a:lnTo>
                    <a:pt x="1167" y="316"/>
                  </a:lnTo>
                  <a:lnTo>
                    <a:pt x="1180" y="316"/>
                  </a:lnTo>
                  <a:lnTo>
                    <a:pt x="1191" y="311"/>
                  </a:lnTo>
                  <a:lnTo>
                    <a:pt x="1199" y="311"/>
                  </a:lnTo>
                  <a:lnTo>
                    <a:pt x="1201" y="313"/>
                  </a:lnTo>
                  <a:lnTo>
                    <a:pt x="1201" y="316"/>
                  </a:lnTo>
                  <a:lnTo>
                    <a:pt x="1201" y="316"/>
                  </a:lnTo>
                  <a:lnTo>
                    <a:pt x="1199" y="322"/>
                  </a:lnTo>
                  <a:lnTo>
                    <a:pt x="1201" y="330"/>
                  </a:lnTo>
                  <a:lnTo>
                    <a:pt x="1206" y="331"/>
                  </a:lnTo>
                  <a:lnTo>
                    <a:pt x="1221" y="331"/>
                  </a:lnTo>
                  <a:lnTo>
                    <a:pt x="1225" y="335"/>
                  </a:lnTo>
                  <a:lnTo>
                    <a:pt x="1227" y="331"/>
                  </a:lnTo>
                  <a:lnTo>
                    <a:pt x="1231" y="331"/>
                  </a:lnTo>
                  <a:lnTo>
                    <a:pt x="1236" y="335"/>
                  </a:lnTo>
                  <a:lnTo>
                    <a:pt x="1248" y="331"/>
                  </a:lnTo>
                  <a:lnTo>
                    <a:pt x="1255" y="330"/>
                  </a:lnTo>
                  <a:lnTo>
                    <a:pt x="1259" y="330"/>
                  </a:lnTo>
                  <a:lnTo>
                    <a:pt x="1265" y="330"/>
                  </a:lnTo>
                  <a:lnTo>
                    <a:pt x="1265" y="326"/>
                  </a:lnTo>
                  <a:lnTo>
                    <a:pt x="1265" y="324"/>
                  </a:lnTo>
                  <a:lnTo>
                    <a:pt x="1268" y="322"/>
                  </a:lnTo>
                  <a:lnTo>
                    <a:pt x="1270" y="324"/>
                  </a:lnTo>
                  <a:lnTo>
                    <a:pt x="1276" y="322"/>
                  </a:lnTo>
                  <a:lnTo>
                    <a:pt x="1276" y="324"/>
                  </a:lnTo>
                  <a:lnTo>
                    <a:pt x="1278" y="326"/>
                  </a:lnTo>
                  <a:lnTo>
                    <a:pt x="1281" y="322"/>
                  </a:lnTo>
                  <a:lnTo>
                    <a:pt x="1280" y="318"/>
                  </a:lnTo>
                  <a:lnTo>
                    <a:pt x="1276" y="315"/>
                  </a:lnTo>
                  <a:lnTo>
                    <a:pt x="1278" y="311"/>
                  </a:lnTo>
                  <a:lnTo>
                    <a:pt x="1276" y="311"/>
                  </a:lnTo>
                  <a:lnTo>
                    <a:pt x="1270" y="307"/>
                  </a:lnTo>
                  <a:lnTo>
                    <a:pt x="1270" y="305"/>
                  </a:lnTo>
                  <a:lnTo>
                    <a:pt x="1268" y="301"/>
                  </a:lnTo>
                  <a:lnTo>
                    <a:pt x="1268" y="299"/>
                  </a:lnTo>
                  <a:lnTo>
                    <a:pt x="1265" y="296"/>
                  </a:lnTo>
                  <a:lnTo>
                    <a:pt x="1265" y="292"/>
                  </a:lnTo>
                  <a:lnTo>
                    <a:pt x="1268" y="288"/>
                  </a:lnTo>
                  <a:lnTo>
                    <a:pt x="1268" y="290"/>
                  </a:lnTo>
                  <a:lnTo>
                    <a:pt x="1268" y="292"/>
                  </a:lnTo>
                  <a:lnTo>
                    <a:pt x="1272" y="288"/>
                  </a:lnTo>
                  <a:lnTo>
                    <a:pt x="1272" y="286"/>
                  </a:lnTo>
                  <a:lnTo>
                    <a:pt x="1270" y="282"/>
                  </a:lnTo>
                  <a:lnTo>
                    <a:pt x="1274" y="282"/>
                  </a:lnTo>
                  <a:lnTo>
                    <a:pt x="1278" y="286"/>
                  </a:lnTo>
                  <a:lnTo>
                    <a:pt x="1281" y="284"/>
                  </a:lnTo>
                  <a:lnTo>
                    <a:pt x="1281" y="281"/>
                  </a:lnTo>
                  <a:lnTo>
                    <a:pt x="1283" y="282"/>
                  </a:lnTo>
                  <a:lnTo>
                    <a:pt x="1289" y="282"/>
                  </a:lnTo>
                  <a:lnTo>
                    <a:pt x="1289" y="282"/>
                  </a:lnTo>
                  <a:lnTo>
                    <a:pt x="1293" y="281"/>
                  </a:lnTo>
                  <a:lnTo>
                    <a:pt x="1295" y="284"/>
                  </a:lnTo>
                  <a:lnTo>
                    <a:pt x="1298" y="284"/>
                  </a:lnTo>
                  <a:lnTo>
                    <a:pt x="1300" y="288"/>
                  </a:lnTo>
                  <a:lnTo>
                    <a:pt x="1302" y="286"/>
                  </a:lnTo>
                  <a:lnTo>
                    <a:pt x="1302" y="282"/>
                  </a:lnTo>
                  <a:lnTo>
                    <a:pt x="1306" y="282"/>
                  </a:lnTo>
                  <a:lnTo>
                    <a:pt x="1308" y="286"/>
                  </a:lnTo>
                  <a:lnTo>
                    <a:pt x="1306" y="290"/>
                  </a:lnTo>
                  <a:lnTo>
                    <a:pt x="1304" y="292"/>
                  </a:lnTo>
                  <a:lnTo>
                    <a:pt x="1306" y="294"/>
                  </a:lnTo>
                  <a:lnTo>
                    <a:pt x="1310" y="292"/>
                  </a:lnTo>
                  <a:lnTo>
                    <a:pt x="1312" y="294"/>
                  </a:lnTo>
                  <a:lnTo>
                    <a:pt x="1312" y="290"/>
                  </a:lnTo>
                  <a:lnTo>
                    <a:pt x="1313" y="290"/>
                  </a:lnTo>
                  <a:lnTo>
                    <a:pt x="1313" y="290"/>
                  </a:lnTo>
                  <a:lnTo>
                    <a:pt x="1313" y="286"/>
                  </a:lnTo>
                  <a:lnTo>
                    <a:pt x="1312" y="284"/>
                  </a:lnTo>
                  <a:lnTo>
                    <a:pt x="1313" y="282"/>
                  </a:lnTo>
                  <a:lnTo>
                    <a:pt x="1313" y="282"/>
                  </a:lnTo>
                  <a:lnTo>
                    <a:pt x="1323" y="281"/>
                  </a:lnTo>
                  <a:lnTo>
                    <a:pt x="1323" y="282"/>
                  </a:lnTo>
                  <a:lnTo>
                    <a:pt x="1325" y="281"/>
                  </a:lnTo>
                  <a:lnTo>
                    <a:pt x="1330" y="281"/>
                  </a:lnTo>
                  <a:lnTo>
                    <a:pt x="1330" y="284"/>
                  </a:lnTo>
                  <a:lnTo>
                    <a:pt x="1330" y="290"/>
                  </a:lnTo>
                  <a:lnTo>
                    <a:pt x="1332" y="286"/>
                  </a:lnTo>
                  <a:lnTo>
                    <a:pt x="1334" y="286"/>
                  </a:lnTo>
                  <a:lnTo>
                    <a:pt x="1338" y="282"/>
                  </a:lnTo>
                  <a:lnTo>
                    <a:pt x="1338" y="288"/>
                  </a:lnTo>
                  <a:lnTo>
                    <a:pt x="1342" y="288"/>
                  </a:lnTo>
                  <a:lnTo>
                    <a:pt x="1344" y="286"/>
                  </a:lnTo>
                  <a:lnTo>
                    <a:pt x="1347" y="290"/>
                  </a:lnTo>
                  <a:lnTo>
                    <a:pt x="1347" y="298"/>
                  </a:lnTo>
                  <a:lnTo>
                    <a:pt x="1351" y="292"/>
                  </a:lnTo>
                  <a:lnTo>
                    <a:pt x="1353" y="290"/>
                  </a:lnTo>
                  <a:lnTo>
                    <a:pt x="1355" y="292"/>
                  </a:lnTo>
                  <a:lnTo>
                    <a:pt x="1353" y="298"/>
                  </a:lnTo>
                  <a:lnTo>
                    <a:pt x="1355" y="299"/>
                  </a:lnTo>
                  <a:lnTo>
                    <a:pt x="1357" y="301"/>
                  </a:lnTo>
                  <a:lnTo>
                    <a:pt x="1361" y="301"/>
                  </a:lnTo>
                  <a:lnTo>
                    <a:pt x="1361" y="305"/>
                  </a:lnTo>
                  <a:lnTo>
                    <a:pt x="1362" y="301"/>
                  </a:lnTo>
                  <a:lnTo>
                    <a:pt x="1364" y="301"/>
                  </a:lnTo>
                  <a:lnTo>
                    <a:pt x="1366" y="305"/>
                  </a:lnTo>
                  <a:lnTo>
                    <a:pt x="1362" y="311"/>
                  </a:lnTo>
                  <a:lnTo>
                    <a:pt x="1362" y="313"/>
                  </a:lnTo>
                  <a:lnTo>
                    <a:pt x="1368" y="311"/>
                  </a:lnTo>
                  <a:lnTo>
                    <a:pt x="1372" y="311"/>
                  </a:lnTo>
                  <a:lnTo>
                    <a:pt x="1372" y="311"/>
                  </a:lnTo>
                  <a:lnTo>
                    <a:pt x="1364" y="318"/>
                  </a:lnTo>
                  <a:lnTo>
                    <a:pt x="1366" y="324"/>
                  </a:lnTo>
                  <a:lnTo>
                    <a:pt x="1372" y="324"/>
                  </a:lnTo>
                  <a:lnTo>
                    <a:pt x="1372" y="322"/>
                  </a:lnTo>
                  <a:lnTo>
                    <a:pt x="1374" y="320"/>
                  </a:lnTo>
                  <a:lnTo>
                    <a:pt x="1377" y="322"/>
                  </a:lnTo>
                  <a:lnTo>
                    <a:pt x="1377" y="324"/>
                  </a:lnTo>
                  <a:lnTo>
                    <a:pt x="1381" y="324"/>
                  </a:lnTo>
                  <a:lnTo>
                    <a:pt x="1385" y="328"/>
                  </a:lnTo>
                  <a:lnTo>
                    <a:pt x="1383" y="331"/>
                  </a:lnTo>
                  <a:lnTo>
                    <a:pt x="1387" y="331"/>
                  </a:lnTo>
                  <a:lnTo>
                    <a:pt x="1389" y="335"/>
                  </a:lnTo>
                  <a:lnTo>
                    <a:pt x="1391" y="335"/>
                  </a:lnTo>
                  <a:lnTo>
                    <a:pt x="1393" y="335"/>
                  </a:lnTo>
                  <a:lnTo>
                    <a:pt x="1389" y="343"/>
                  </a:lnTo>
                  <a:lnTo>
                    <a:pt x="1383" y="345"/>
                  </a:lnTo>
                  <a:lnTo>
                    <a:pt x="1379" y="341"/>
                  </a:lnTo>
                  <a:lnTo>
                    <a:pt x="1372" y="339"/>
                  </a:lnTo>
                  <a:lnTo>
                    <a:pt x="1366" y="339"/>
                  </a:lnTo>
                  <a:lnTo>
                    <a:pt x="1368" y="341"/>
                  </a:lnTo>
                  <a:lnTo>
                    <a:pt x="1368" y="345"/>
                  </a:lnTo>
                  <a:lnTo>
                    <a:pt x="1377" y="347"/>
                  </a:lnTo>
                  <a:lnTo>
                    <a:pt x="1377" y="350"/>
                  </a:lnTo>
                  <a:lnTo>
                    <a:pt x="1385" y="354"/>
                  </a:lnTo>
                  <a:lnTo>
                    <a:pt x="1393" y="356"/>
                  </a:lnTo>
                  <a:lnTo>
                    <a:pt x="1398" y="354"/>
                  </a:lnTo>
                  <a:lnTo>
                    <a:pt x="1398" y="350"/>
                  </a:lnTo>
                  <a:lnTo>
                    <a:pt x="1394" y="347"/>
                  </a:lnTo>
                  <a:lnTo>
                    <a:pt x="1393" y="343"/>
                  </a:lnTo>
                  <a:lnTo>
                    <a:pt x="1394" y="343"/>
                  </a:lnTo>
                  <a:lnTo>
                    <a:pt x="1398" y="348"/>
                  </a:lnTo>
                  <a:lnTo>
                    <a:pt x="1402" y="350"/>
                  </a:lnTo>
                  <a:lnTo>
                    <a:pt x="1406" y="352"/>
                  </a:lnTo>
                  <a:lnTo>
                    <a:pt x="1402" y="352"/>
                  </a:lnTo>
                  <a:lnTo>
                    <a:pt x="1394" y="360"/>
                  </a:lnTo>
                  <a:lnTo>
                    <a:pt x="1396" y="362"/>
                  </a:lnTo>
                  <a:lnTo>
                    <a:pt x="1398" y="362"/>
                  </a:lnTo>
                  <a:lnTo>
                    <a:pt x="1402" y="360"/>
                  </a:lnTo>
                  <a:lnTo>
                    <a:pt x="1402" y="360"/>
                  </a:lnTo>
                  <a:lnTo>
                    <a:pt x="1415" y="369"/>
                  </a:lnTo>
                  <a:lnTo>
                    <a:pt x="1419" y="371"/>
                  </a:lnTo>
                  <a:lnTo>
                    <a:pt x="1423" y="377"/>
                  </a:lnTo>
                  <a:lnTo>
                    <a:pt x="1430" y="377"/>
                  </a:lnTo>
                  <a:lnTo>
                    <a:pt x="1436" y="384"/>
                  </a:lnTo>
                  <a:lnTo>
                    <a:pt x="1441" y="386"/>
                  </a:lnTo>
                  <a:lnTo>
                    <a:pt x="1443" y="382"/>
                  </a:lnTo>
                  <a:lnTo>
                    <a:pt x="1441" y="380"/>
                  </a:lnTo>
                  <a:lnTo>
                    <a:pt x="1443" y="379"/>
                  </a:lnTo>
                  <a:lnTo>
                    <a:pt x="1447" y="382"/>
                  </a:lnTo>
                  <a:lnTo>
                    <a:pt x="1447" y="386"/>
                  </a:lnTo>
                  <a:lnTo>
                    <a:pt x="1451" y="386"/>
                  </a:lnTo>
                  <a:lnTo>
                    <a:pt x="1453" y="386"/>
                  </a:lnTo>
                  <a:lnTo>
                    <a:pt x="1455" y="384"/>
                  </a:lnTo>
                  <a:lnTo>
                    <a:pt x="1451" y="365"/>
                  </a:lnTo>
                  <a:lnTo>
                    <a:pt x="1445" y="356"/>
                  </a:lnTo>
                  <a:lnTo>
                    <a:pt x="1440" y="345"/>
                  </a:lnTo>
                  <a:lnTo>
                    <a:pt x="1440" y="335"/>
                  </a:lnTo>
                  <a:lnTo>
                    <a:pt x="1436" y="330"/>
                  </a:lnTo>
                  <a:lnTo>
                    <a:pt x="1436" y="326"/>
                  </a:lnTo>
                  <a:lnTo>
                    <a:pt x="1440" y="328"/>
                  </a:lnTo>
                  <a:lnTo>
                    <a:pt x="1441" y="331"/>
                  </a:lnTo>
                  <a:lnTo>
                    <a:pt x="1445" y="335"/>
                  </a:lnTo>
                  <a:lnTo>
                    <a:pt x="1451" y="337"/>
                  </a:lnTo>
                  <a:lnTo>
                    <a:pt x="1455" y="341"/>
                  </a:lnTo>
                  <a:lnTo>
                    <a:pt x="1460" y="343"/>
                  </a:lnTo>
                  <a:lnTo>
                    <a:pt x="1475" y="341"/>
                  </a:lnTo>
                  <a:lnTo>
                    <a:pt x="1479" y="341"/>
                  </a:lnTo>
                  <a:lnTo>
                    <a:pt x="1481" y="341"/>
                  </a:lnTo>
                  <a:lnTo>
                    <a:pt x="1485" y="343"/>
                  </a:lnTo>
                  <a:lnTo>
                    <a:pt x="1485" y="343"/>
                  </a:lnTo>
                  <a:lnTo>
                    <a:pt x="1485" y="337"/>
                  </a:lnTo>
                  <a:lnTo>
                    <a:pt x="1485" y="335"/>
                  </a:lnTo>
                  <a:lnTo>
                    <a:pt x="1481" y="335"/>
                  </a:lnTo>
                  <a:lnTo>
                    <a:pt x="1481" y="331"/>
                  </a:lnTo>
                  <a:lnTo>
                    <a:pt x="1485" y="330"/>
                  </a:lnTo>
                  <a:lnTo>
                    <a:pt x="1496" y="324"/>
                  </a:lnTo>
                  <a:lnTo>
                    <a:pt x="1498" y="324"/>
                  </a:lnTo>
                  <a:lnTo>
                    <a:pt x="1500" y="324"/>
                  </a:lnTo>
                  <a:lnTo>
                    <a:pt x="1505" y="326"/>
                  </a:lnTo>
                  <a:lnTo>
                    <a:pt x="1511" y="326"/>
                  </a:lnTo>
                  <a:lnTo>
                    <a:pt x="1515" y="331"/>
                  </a:lnTo>
                  <a:lnTo>
                    <a:pt x="1519" y="331"/>
                  </a:lnTo>
                  <a:lnTo>
                    <a:pt x="1521" y="335"/>
                  </a:lnTo>
                  <a:lnTo>
                    <a:pt x="1528" y="335"/>
                  </a:lnTo>
                  <a:lnTo>
                    <a:pt x="1530" y="339"/>
                  </a:lnTo>
                  <a:lnTo>
                    <a:pt x="1536" y="339"/>
                  </a:lnTo>
                  <a:lnTo>
                    <a:pt x="1534" y="335"/>
                  </a:lnTo>
                  <a:lnTo>
                    <a:pt x="1532" y="335"/>
                  </a:lnTo>
                  <a:lnTo>
                    <a:pt x="1536" y="335"/>
                  </a:lnTo>
                  <a:lnTo>
                    <a:pt x="1539" y="331"/>
                  </a:lnTo>
                  <a:lnTo>
                    <a:pt x="1536" y="331"/>
                  </a:lnTo>
                  <a:lnTo>
                    <a:pt x="1539" y="330"/>
                  </a:lnTo>
                  <a:lnTo>
                    <a:pt x="1536" y="326"/>
                  </a:lnTo>
                  <a:lnTo>
                    <a:pt x="1532" y="328"/>
                  </a:lnTo>
                  <a:lnTo>
                    <a:pt x="1528" y="328"/>
                  </a:lnTo>
                  <a:lnTo>
                    <a:pt x="1526" y="320"/>
                  </a:lnTo>
                  <a:lnTo>
                    <a:pt x="1524" y="316"/>
                  </a:lnTo>
                  <a:lnTo>
                    <a:pt x="1528" y="315"/>
                  </a:lnTo>
                  <a:lnTo>
                    <a:pt x="1530" y="316"/>
                  </a:lnTo>
                  <a:lnTo>
                    <a:pt x="1534" y="315"/>
                  </a:lnTo>
                  <a:lnTo>
                    <a:pt x="1532" y="311"/>
                  </a:lnTo>
                  <a:lnTo>
                    <a:pt x="1534" y="311"/>
                  </a:lnTo>
                  <a:lnTo>
                    <a:pt x="1539" y="315"/>
                  </a:lnTo>
                  <a:lnTo>
                    <a:pt x="1539" y="318"/>
                  </a:lnTo>
                  <a:lnTo>
                    <a:pt x="1543" y="318"/>
                  </a:lnTo>
                  <a:lnTo>
                    <a:pt x="1545" y="320"/>
                  </a:lnTo>
                  <a:lnTo>
                    <a:pt x="1549" y="318"/>
                  </a:lnTo>
                  <a:lnTo>
                    <a:pt x="1545" y="315"/>
                  </a:lnTo>
                  <a:lnTo>
                    <a:pt x="1551" y="313"/>
                  </a:lnTo>
                  <a:lnTo>
                    <a:pt x="1553" y="315"/>
                  </a:lnTo>
                  <a:lnTo>
                    <a:pt x="1554" y="311"/>
                  </a:lnTo>
                  <a:lnTo>
                    <a:pt x="1549" y="305"/>
                  </a:lnTo>
                  <a:lnTo>
                    <a:pt x="1543" y="305"/>
                  </a:lnTo>
                  <a:lnTo>
                    <a:pt x="1539" y="299"/>
                  </a:lnTo>
                  <a:lnTo>
                    <a:pt x="1539" y="296"/>
                  </a:lnTo>
                  <a:lnTo>
                    <a:pt x="1539" y="292"/>
                  </a:lnTo>
                  <a:lnTo>
                    <a:pt x="1536" y="294"/>
                  </a:lnTo>
                  <a:lnTo>
                    <a:pt x="1530" y="294"/>
                  </a:lnTo>
                  <a:lnTo>
                    <a:pt x="1536" y="290"/>
                  </a:lnTo>
                  <a:lnTo>
                    <a:pt x="1534" y="286"/>
                  </a:lnTo>
                  <a:lnTo>
                    <a:pt x="1536" y="286"/>
                  </a:lnTo>
                  <a:lnTo>
                    <a:pt x="1532" y="281"/>
                  </a:lnTo>
                  <a:lnTo>
                    <a:pt x="1536" y="281"/>
                  </a:lnTo>
                  <a:lnTo>
                    <a:pt x="1539" y="273"/>
                  </a:lnTo>
                  <a:lnTo>
                    <a:pt x="1532" y="277"/>
                  </a:lnTo>
                  <a:lnTo>
                    <a:pt x="1528" y="281"/>
                  </a:lnTo>
                  <a:lnTo>
                    <a:pt x="1528" y="284"/>
                  </a:lnTo>
                  <a:lnTo>
                    <a:pt x="1521" y="282"/>
                  </a:lnTo>
                  <a:lnTo>
                    <a:pt x="1517" y="277"/>
                  </a:lnTo>
                  <a:lnTo>
                    <a:pt x="1519" y="271"/>
                  </a:lnTo>
                  <a:lnTo>
                    <a:pt x="1519" y="267"/>
                  </a:lnTo>
                  <a:lnTo>
                    <a:pt x="1526" y="266"/>
                  </a:lnTo>
                  <a:lnTo>
                    <a:pt x="1530" y="266"/>
                  </a:lnTo>
                  <a:lnTo>
                    <a:pt x="1536" y="260"/>
                  </a:lnTo>
                  <a:lnTo>
                    <a:pt x="1536" y="256"/>
                  </a:lnTo>
                  <a:lnTo>
                    <a:pt x="1534" y="252"/>
                  </a:lnTo>
                  <a:lnTo>
                    <a:pt x="1530" y="252"/>
                  </a:lnTo>
                  <a:lnTo>
                    <a:pt x="1526" y="250"/>
                  </a:lnTo>
                  <a:lnTo>
                    <a:pt x="1519" y="250"/>
                  </a:lnTo>
                  <a:lnTo>
                    <a:pt x="1515" y="247"/>
                  </a:lnTo>
                  <a:lnTo>
                    <a:pt x="1521" y="243"/>
                  </a:lnTo>
                  <a:lnTo>
                    <a:pt x="1528" y="243"/>
                  </a:lnTo>
                  <a:lnTo>
                    <a:pt x="1536" y="247"/>
                  </a:lnTo>
                  <a:lnTo>
                    <a:pt x="1543" y="247"/>
                  </a:lnTo>
                  <a:lnTo>
                    <a:pt x="1556" y="247"/>
                  </a:lnTo>
                  <a:lnTo>
                    <a:pt x="1577" y="243"/>
                  </a:lnTo>
                  <a:lnTo>
                    <a:pt x="1581" y="241"/>
                  </a:lnTo>
                  <a:lnTo>
                    <a:pt x="1598" y="241"/>
                  </a:lnTo>
                  <a:lnTo>
                    <a:pt x="1603" y="241"/>
                  </a:lnTo>
                  <a:lnTo>
                    <a:pt x="1609" y="241"/>
                  </a:lnTo>
                  <a:lnTo>
                    <a:pt x="1618" y="241"/>
                  </a:lnTo>
                  <a:lnTo>
                    <a:pt x="1615" y="241"/>
                  </a:lnTo>
                  <a:lnTo>
                    <a:pt x="1601" y="247"/>
                  </a:lnTo>
                  <a:lnTo>
                    <a:pt x="1598" y="247"/>
                  </a:lnTo>
                  <a:lnTo>
                    <a:pt x="1594" y="247"/>
                  </a:lnTo>
                  <a:lnTo>
                    <a:pt x="1592" y="247"/>
                  </a:lnTo>
                  <a:lnTo>
                    <a:pt x="1590" y="252"/>
                  </a:lnTo>
                  <a:lnTo>
                    <a:pt x="1594" y="258"/>
                  </a:lnTo>
                  <a:lnTo>
                    <a:pt x="1590" y="258"/>
                  </a:lnTo>
                  <a:lnTo>
                    <a:pt x="1590" y="262"/>
                  </a:lnTo>
                  <a:lnTo>
                    <a:pt x="1594" y="264"/>
                  </a:lnTo>
                  <a:lnTo>
                    <a:pt x="1598" y="260"/>
                  </a:lnTo>
                  <a:lnTo>
                    <a:pt x="1598" y="256"/>
                  </a:lnTo>
                  <a:lnTo>
                    <a:pt x="1607" y="249"/>
                  </a:lnTo>
                  <a:lnTo>
                    <a:pt x="1622" y="243"/>
                  </a:lnTo>
                  <a:lnTo>
                    <a:pt x="1624" y="250"/>
                  </a:lnTo>
                  <a:lnTo>
                    <a:pt x="1624" y="260"/>
                  </a:lnTo>
                  <a:lnTo>
                    <a:pt x="1622" y="264"/>
                  </a:lnTo>
                  <a:lnTo>
                    <a:pt x="1618" y="256"/>
                  </a:lnTo>
                  <a:lnTo>
                    <a:pt x="1617" y="252"/>
                  </a:lnTo>
                  <a:lnTo>
                    <a:pt x="1617" y="249"/>
                  </a:lnTo>
                  <a:lnTo>
                    <a:pt x="1613" y="252"/>
                  </a:lnTo>
                  <a:lnTo>
                    <a:pt x="1609" y="250"/>
                  </a:lnTo>
                  <a:lnTo>
                    <a:pt x="1613" y="258"/>
                  </a:lnTo>
                  <a:lnTo>
                    <a:pt x="1617" y="260"/>
                  </a:lnTo>
                  <a:lnTo>
                    <a:pt x="1618" y="267"/>
                  </a:lnTo>
                  <a:lnTo>
                    <a:pt x="1615" y="271"/>
                  </a:lnTo>
                  <a:lnTo>
                    <a:pt x="1613" y="271"/>
                  </a:lnTo>
                  <a:lnTo>
                    <a:pt x="1609" y="273"/>
                  </a:lnTo>
                  <a:lnTo>
                    <a:pt x="1615" y="277"/>
                  </a:lnTo>
                  <a:lnTo>
                    <a:pt x="1613" y="281"/>
                  </a:lnTo>
                  <a:lnTo>
                    <a:pt x="1615" y="281"/>
                  </a:lnTo>
                  <a:lnTo>
                    <a:pt x="1618" y="281"/>
                  </a:lnTo>
                  <a:lnTo>
                    <a:pt x="1624" y="277"/>
                  </a:lnTo>
                  <a:lnTo>
                    <a:pt x="1624" y="271"/>
                  </a:lnTo>
                  <a:lnTo>
                    <a:pt x="1628" y="267"/>
                  </a:lnTo>
                  <a:lnTo>
                    <a:pt x="1624" y="264"/>
                  </a:lnTo>
                  <a:lnTo>
                    <a:pt x="1624" y="258"/>
                  </a:lnTo>
                  <a:lnTo>
                    <a:pt x="1624" y="241"/>
                  </a:lnTo>
                  <a:lnTo>
                    <a:pt x="1630" y="235"/>
                  </a:lnTo>
                  <a:lnTo>
                    <a:pt x="1641" y="234"/>
                  </a:lnTo>
                  <a:lnTo>
                    <a:pt x="1652" y="230"/>
                  </a:lnTo>
                  <a:lnTo>
                    <a:pt x="1662" y="232"/>
                  </a:lnTo>
                  <a:lnTo>
                    <a:pt x="1673" y="235"/>
                  </a:lnTo>
                  <a:lnTo>
                    <a:pt x="1679" y="243"/>
                  </a:lnTo>
                  <a:lnTo>
                    <a:pt x="1679" y="247"/>
                  </a:lnTo>
                  <a:lnTo>
                    <a:pt x="1677" y="250"/>
                  </a:lnTo>
                  <a:lnTo>
                    <a:pt x="1669" y="247"/>
                  </a:lnTo>
                  <a:lnTo>
                    <a:pt x="1669" y="247"/>
                  </a:lnTo>
                  <a:lnTo>
                    <a:pt x="1669" y="249"/>
                  </a:lnTo>
                  <a:lnTo>
                    <a:pt x="1669" y="252"/>
                  </a:lnTo>
                  <a:lnTo>
                    <a:pt x="1671" y="256"/>
                  </a:lnTo>
                  <a:lnTo>
                    <a:pt x="1667" y="260"/>
                  </a:lnTo>
                  <a:lnTo>
                    <a:pt x="1669" y="262"/>
                  </a:lnTo>
                  <a:lnTo>
                    <a:pt x="1673" y="258"/>
                  </a:lnTo>
                  <a:lnTo>
                    <a:pt x="1679" y="258"/>
                  </a:lnTo>
                  <a:lnTo>
                    <a:pt x="1682" y="254"/>
                  </a:lnTo>
                  <a:lnTo>
                    <a:pt x="1686" y="260"/>
                  </a:lnTo>
                  <a:lnTo>
                    <a:pt x="1686" y="264"/>
                  </a:lnTo>
                  <a:lnTo>
                    <a:pt x="1688" y="267"/>
                  </a:lnTo>
                  <a:lnTo>
                    <a:pt x="1690" y="271"/>
                  </a:lnTo>
                  <a:lnTo>
                    <a:pt x="1692" y="267"/>
                  </a:lnTo>
                  <a:lnTo>
                    <a:pt x="1692" y="264"/>
                  </a:lnTo>
                  <a:lnTo>
                    <a:pt x="1696" y="260"/>
                  </a:lnTo>
                  <a:lnTo>
                    <a:pt x="1701" y="262"/>
                  </a:lnTo>
                  <a:lnTo>
                    <a:pt x="1703" y="267"/>
                  </a:lnTo>
                  <a:lnTo>
                    <a:pt x="1701" y="267"/>
                  </a:lnTo>
                  <a:lnTo>
                    <a:pt x="1699" y="273"/>
                  </a:lnTo>
                  <a:lnTo>
                    <a:pt x="1701" y="277"/>
                  </a:lnTo>
                  <a:lnTo>
                    <a:pt x="1703" y="273"/>
                  </a:lnTo>
                  <a:lnTo>
                    <a:pt x="1703" y="271"/>
                  </a:lnTo>
                  <a:lnTo>
                    <a:pt x="1707" y="267"/>
                  </a:lnTo>
                  <a:lnTo>
                    <a:pt x="1707" y="271"/>
                  </a:lnTo>
                  <a:lnTo>
                    <a:pt x="1707" y="267"/>
                  </a:lnTo>
                  <a:lnTo>
                    <a:pt x="1711" y="260"/>
                  </a:lnTo>
                  <a:lnTo>
                    <a:pt x="1713" y="258"/>
                  </a:lnTo>
                  <a:lnTo>
                    <a:pt x="1716" y="260"/>
                  </a:lnTo>
                  <a:lnTo>
                    <a:pt x="1726" y="267"/>
                  </a:lnTo>
                  <a:lnTo>
                    <a:pt x="1735" y="267"/>
                  </a:lnTo>
                  <a:lnTo>
                    <a:pt x="1741" y="273"/>
                  </a:lnTo>
                  <a:lnTo>
                    <a:pt x="1741" y="277"/>
                  </a:lnTo>
                  <a:lnTo>
                    <a:pt x="1731" y="281"/>
                  </a:lnTo>
                  <a:lnTo>
                    <a:pt x="1728" y="286"/>
                  </a:lnTo>
                  <a:lnTo>
                    <a:pt x="1735" y="282"/>
                  </a:lnTo>
                  <a:lnTo>
                    <a:pt x="1741" y="281"/>
                  </a:lnTo>
                  <a:lnTo>
                    <a:pt x="1746" y="282"/>
                  </a:lnTo>
                  <a:lnTo>
                    <a:pt x="1754" y="281"/>
                  </a:lnTo>
                  <a:lnTo>
                    <a:pt x="1758" y="277"/>
                  </a:lnTo>
                  <a:lnTo>
                    <a:pt x="1761" y="277"/>
                  </a:lnTo>
                  <a:lnTo>
                    <a:pt x="1769" y="267"/>
                  </a:lnTo>
                  <a:lnTo>
                    <a:pt x="1773" y="267"/>
                  </a:lnTo>
                  <a:lnTo>
                    <a:pt x="1778" y="262"/>
                  </a:lnTo>
                  <a:lnTo>
                    <a:pt x="1784" y="262"/>
                  </a:lnTo>
                  <a:lnTo>
                    <a:pt x="1797" y="254"/>
                  </a:lnTo>
                  <a:lnTo>
                    <a:pt x="1805" y="250"/>
                  </a:lnTo>
                  <a:lnTo>
                    <a:pt x="1809" y="252"/>
                  </a:lnTo>
                  <a:lnTo>
                    <a:pt x="1809" y="250"/>
                  </a:lnTo>
                  <a:lnTo>
                    <a:pt x="1816" y="247"/>
                  </a:lnTo>
                  <a:lnTo>
                    <a:pt x="1820" y="243"/>
                  </a:lnTo>
                  <a:lnTo>
                    <a:pt x="1831" y="247"/>
                  </a:lnTo>
                  <a:lnTo>
                    <a:pt x="1848" y="250"/>
                  </a:lnTo>
                  <a:lnTo>
                    <a:pt x="1856" y="260"/>
                  </a:lnTo>
                  <a:lnTo>
                    <a:pt x="1865" y="264"/>
                  </a:lnTo>
                  <a:lnTo>
                    <a:pt x="1871" y="271"/>
                  </a:lnTo>
                  <a:lnTo>
                    <a:pt x="1874" y="277"/>
                  </a:lnTo>
                  <a:lnTo>
                    <a:pt x="1874" y="281"/>
                  </a:lnTo>
                  <a:lnTo>
                    <a:pt x="1878" y="282"/>
                  </a:lnTo>
                  <a:lnTo>
                    <a:pt x="1874" y="288"/>
                  </a:lnTo>
                  <a:lnTo>
                    <a:pt x="1880" y="296"/>
                  </a:lnTo>
                  <a:lnTo>
                    <a:pt x="1880" y="299"/>
                  </a:lnTo>
                  <a:lnTo>
                    <a:pt x="1878" y="301"/>
                  </a:lnTo>
                  <a:lnTo>
                    <a:pt x="1882" y="301"/>
                  </a:lnTo>
                  <a:lnTo>
                    <a:pt x="1886" y="298"/>
                  </a:lnTo>
                  <a:lnTo>
                    <a:pt x="1891" y="298"/>
                  </a:lnTo>
                  <a:lnTo>
                    <a:pt x="1893" y="299"/>
                  </a:lnTo>
                  <a:lnTo>
                    <a:pt x="1895" y="298"/>
                  </a:lnTo>
                  <a:lnTo>
                    <a:pt x="1899" y="296"/>
                  </a:lnTo>
                  <a:lnTo>
                    <a:pt x="1903" y="299"/>
                  </a:lnTo>
                  <a:lnTo>
                    <a:pt x="1905" y="301"/>
                  </a:lnTo>
                  <a:lnTo>
                    <a:pt x="1905" y="299"/>
                  </a:lnTo>
                  <a:lnTo>
                    <a:pt x="1903" y="294"/>
                  </a:lnTo>
                  <a:lnTo>
                    <a:pt x="1908" y="294"/>
                  </a:lnTo>
                  <a:lnTo>
                    <a:pt x="1910" y="298"/>
                  </a:lnTo>
                  <a:lnTo>
                    <a:pt x="1916" y="305"/>
                  </a:lnTo>
                  <a:lnTo>
                    <a:pt x="1918" y="311"/>
                  </a:lnTo>
                  <a:lnTo>
                    <a:pt x="1921" y="311"/>
                  </a:lnTo>
                  <a:lnTo>
                    <a:pt x="1927" y="316"/>
                  </a:lnTo>
                  <a:lnTo>
                    <a:pt x="1927" y="315"/>
                  </a:lnTo>
                  <a:lnTo>
                    <a:pt x="1923" y="311"/>
                  </a:lnTo>
                  <a:lnTo>
                    <a:pt x="1921" y="307"/>
                  </a:lnTo>
                  <a:lnTo>
                    <a:pt x="1920" y="305"/>
                  </a:lnTo>
                  <a:lnTo>
                    <a:pt x="1923" y="305"/>
                  </a:lnTo>
                  <a:lnTo>
                    <a:pt x="1927" y="305"/>
                  </a:lnTo>
                  <a:lnTo>
                    <a:pt x="1929" y="311"/>
                  </a:lnTo>
                  <a:lnTo>
                    <a:pt x="1935" y="316"/>
                  </a:lnTo>
                  <a:lnTo>
                    <a:pt x="1935" y="311"/>
                  </a:lnTo>
                  <a:lnTo>
                    <a:pt x="1929" y="301"/>
                  </a:lnTo>
                  <a:lnTo>
                    <a:pt x="1929" y="294"/>
                  </a:lnTo>
                  <a:lnTo>
                    <a:pt x="1929" y="286"/>
                  </a:lnTo>
                  <a:lnTo>
                    <a:pt x="1933" y="281"/>
                  </a:lnTo>
                  <a:lnTo>
                    <a:pt x="1938" y="281"/>
                  </a:lnTo>
                  <a:lnTo>
                    <a:pt x="1942" y="277"/>
                  </a:lnTo>
                  <a:lnTo>
                    <a:pt x="1950" y="273"/>
                  </a:lnTo>
                  <a:lnTo>
                    <a:pt x="1950" y="271"/>
                  </a:lnTo>
                  <a:lnTo>
                    <a:pt x="1950" y="271"/>
                  </a:lnTo>
                  <a:lnTo>
                    <a:pt x="1953" y="271"/>
                  </a:lnTo>
                  <a:lnTo>
                    <a:pt x="1957" y="273"/>
                  </a:lnTo>
                  <a:lnTo>
                    <a:pt x="1959" y="277"/>
                  </a:lnTo>
                  <a:lnTo>
                    <a:pt x="1967" y="273"/>
                  </a:lnTo>
                  <a:lnTo>
                    <a:pt x="1970" y="271"/>
                  </a:lnTo>
                  <a:lnTo>
                    <a:pt x="1972" y="271"/>
                  </a:lnTo>
                  <a:lnTo>
                    <a:pt x="1978" y="267"/>
                  </a:lnTo>
                  <a:lnTo>
                    <a:pt x="1987" y="267"/>
                  </a:lnTo>
                  <a:lnTo>
                    <a:pt x="1991" y="267"/>
                  </a:lnTo>
                  <a:lnTo>
                    <a:pt x="1991" y="267"/>
                  </a:lnTo>
                  <a:lnTo>
                    <a:pt x="1991" y="267"/>
                  </a:lnTo>
                  <a:lnTo>
                    <a:pt x="1995" y="271"/>
                  </a:lnTo>
                  <a:lnTo>
                    <a:pt x="1997" y="267"/>
                  </a:lnTo>
                  <a:lnTo>
                    <a:pt x="2001" y="262"/>
                  </a:lnTo>
                  <a:lnTo>
                    <a:pt x="2001" y="258"/>
                  </a:lnTo>
                  <a:lnTo>
                    <a:pt x="2001" y="254"/>
                  </a:lnTo>
                  <a:lnTo>
                    <a:pt x="2001" y="249"/>
                  </a:lnTo>
                  <a:lnTo>
                    <a:pt x="2002" y="247"/>
                  </a:lnTo>
                  <a:lnTo>
                    <a:pt x="2008" y="249"/>
                  </a:lnTo>
                  <a:lnTo>
                    <a:pt x="2012" y="252"/>
                  </a:lnTo>
                  <a:lnTo>
                    <a:pt x="2012" y="256"/>
                  </a:lnTo>
                  <a:lnTo>
                    <a:pt x="2016" y="256"/>
                  </a:lnTo>
                  <a:lnTo>
                    <a:pt x="2019" y="258"/>
                  </a:lnTo>
                  <a:lnTo>
                    <a:pt x="2019" y="264"/>
                  </a:lnTo>
                  <a:lnTo>
                    <a:pt x="2025" y="267"/>
                  </a:lnTo>
                  <a:lnTo>
                    <a:pt x="2027" y="271"/>
                  </a:lnTo>
                  <a:lnTo>
                    <a:pt x="2033" y="271"/>
                  </a:lnTo>
                  <a:lnTo>
                    <a:pt x="2042" y="271"/>
                  </a:lnTo>
                  <a:lnTo>
                    <a:pt x="2042" y="271"/>
                  </a:lnTo>
                  <a:lnTo>
                    <a:pt x="2046" y="271"/>
                  </a:lnTo>
                  <a:lnTo>
                    <a:pt x="2051" y="281"/>
                  </a:lnTo>
                  <a:lnTo>
                    <a:pt x="2051" y="284"/>
                  </a:lnTo>
                  <a:lnTo>
                    <a:pt x="2053" y="286"/>
                  </a:lnTo>
                  <a:lnTo>
                    <a:pt x="2061" y="286"/>
                  </a:lnTo>
                  <a:lnTo>
                    <a:pt x="2063" y="284"/>
                  </a:lnTo>
                  <a:lnTo>
                    <a:pt x="2066" y="284"/>
                  </a:lnTo>
                  <a:lnTo>
                    <a:pt x="2066" y="281"/>
                  </a:lnTo>
                  <a:lnTo>
                    <a:pt x="2070" y="281"/>
                  </a:lnTo>
                  <a:lnTo>
                    <a:pt x="2074" y="281"/>
                  </a:lnTo>
                  <a:lnTo>
                    <a:pt x="2074" y="277"/>
                  </a:lnTo>
                  <a:lnTo>
                    <a:pt x="2072" y="273"/>
                  </a:lnTo>
                  <a:lnTo>
                    <a:pt x="2074" y="271"/>
                  </a:lnTo>
                  <a:lnTo>
                    <a:pt x="2072" y="271"/>
                  </a:lnTo>
                  <a:lnTo>
                    <a:pt x="2074" y="267"/>
                  </a:lnTo>
                  <a:lnTo>
                    <a:pt x="2070" y="264"/>
                  </a:lnTo>
                  <a:lnTo>
                    <a:pt x="2065" y="262"/>
                  </a:lnTo>
                  <a:lnTo>
                    <a:pt x="2065" y="256"/>
                  </a:lnTo>
                  <a:lnTo>
                    <a:pt x="2057" y="249"/>
                  </a:lnTo>
                  <a:lnTo>
                    <a:pt x="2053" y="249"/>
                  </a:lnTo>
                  <a:lnTo>
                    <a:pt x="2053" y="247"/>
                  </a:lnTo>
                  <a:lnTo>
                    <a:pt x="2046" y="241"/>
                  </a:lnTo>
                  <a:lnTo>
                    <a:pt x="2042" y="247"/>
                  </a:lnTo>
                  <a:lnTo>
                    <a:pt x="2042" y="247"/>
                  </a:lnTo>
                  <a:lnTo>
                    <a:pt x="2042" y="241"/>
                  </a:lnTo>
                  <a:lnTo>
                    <a:pt x="2042" y="237"/>
                  </a:lnTo>
                  <a:lnTo>
                    <a:pt x="2040" y="234"/>
                  </a:lnTo>
                  <a:lnTo>
                    <a:pt x="2036" y="230"/>
                  </a:lnTo>
                  <a:lnTo>
                    <a:pt x="2036" y="228"/>
                  </a:lnTo>
                  <a:lnTo>
                    <a:pt x="2034" y="220"/>
                  </a:lnTo>
                  <a:lnTo>
                    <a:pt x="2029" y="217"/>
                  </a:lnTo>
                  <a:lnTo>
                    <a:pt x="2029" y="217"/>
                  </a:lnTo>
                  <a:lnTo>
                    <a:pt x="2036" y="217"/>
                  </a:lnTo>
                  <a:lnTo>
                    <a:pt x="2040" y="217"/>
                  </a:lnTo>
                  <a:lnTo>
                    <a:pt x="2049" y="217"/>
                  </a:lnTo>
                  <a:lnTo>
                    <a:pt x="2059" y="217"/>
                  </a:lnTo>
                  <a:lnTo>
                    <a:pt x="2059" y="213"/>
                  </a:lnTo>
                  <a:lnTo>
                    <a:pt x="2063" y="213"/>
                  </a:lnTo>
                  <a:lnTo>
                    <a:pt x="2066" y="217"/>
                  </a:lnTo>
                  <a:lnTo>
                    <a:pt x="2070" y="213"/>
                  </a:lnTo>
                  <a:lnTo>
                    <a:pt x="2072" y="213"/>
                  </a:lnTo>
                  <a:lnTo>
                    <a:pt x="2072" y="211"/>
                  </a:lnTo>
                  <a:lnTo>
                    <a:pt x="2078" y="211"/>
                  </a:lnTo>
                  <a:lnTo>
                    <a:pt x="2080" y="213"/>
                  </a:lnTo>
                  <a:lnTo>
                    <a:pt x="2081" y="213"/>
                  </a:lnTo>
                  <a:lnTo>
                    <a:pt x="2083" y="207"/>
                  </a:lnTo>
                  <a:lnTo>
                    <a:pt x="2087" y="207"/>
                  </a:lnTo>
                  <a:lnTo>
                    <a:pt x="2087" y="205"/>
                  </a:lnTo>
                  <a:lnTo>
                    <a:pt x="2100" y="201"/>
                  </a:lnTo>
                  <a:lnTo>
                    <a:pt x="2104" y="205"/>
                  </a:lnTo>
                  <a:lnTo>
                    <a:pt x="2104" y="201"/>
                  </a:lnTo>
                  <a:lnTo>
                    <a:pt x="2106" y="200"/>
                  </a:lnTo>
                  <a:lnTo>
                    <a:pt x="2108" y="200"/>
                  </a:lnTo>
                  <a:lnTo>
                    <a:pt x="2113" y="200"/>
                  </a:lnTo>
                  <a:lnTo>
                    <a:pt x="2115" y="200"/>
                  </a:lnTo>
                  <a:lnTo>
                    <a:pt x="2119" y="201"/>
                  </a:lnTo>
                  <a:lnTo>
                    <a:pt x="2125" y="201"/>
                  </a:lnTo>
                  <a:lnTo>
                    <a:pt x="2129" y="200"/>
                  </a:lnTo>
                  <a:lnTo>
                    <a:pt x="2130" y="203"/>
                  </a:lnTo>
                  <a:lnTo>
                    <a:pt x="2134" y="203"/>
                  </a:lnTo>
                  <a:lnTo>
                    <a:pt x="2136" y="201"/>
                  </a:lnTo>
                  <a:lnTo>
                    <a:pt x="2142" y="200"/>
                  </a:lnTo>
                  <a:lnTo>
                    <a:pt x="2155" y="205"/>
                  </a:lnTo>
                  <a:lnTo>
                    <a:pt x="2159" y="207"/>
                  </a:lnTo>
                  <a:lnTo>
                    <a:pt x="2161" y="205"/>
                  </a:lnTo>
                  <a:lnTo>
                    <a:pt x="2159" y="205"/>
                  </a:lnTo>
                  <a:lnTo>
                    <a:pt x="2162" y="203"/>
                  </a:lnTo>
                  <a:lnTo>
                    <a:pt x="2166" y="205"/>
                  </a:lnTo>
                  <a:lnTo>
                    <a:pt x="2164" y="207"/>
                  </a:lnTo>
                  <a:lnTo>
                    <a:pt x="2166" y="207"/>
                  </a:lnTo>
                  <a:lnTo>
                    <a:pt x="2170" y="207"/>
                  </a:lnTo>
                  <a:lnTo>
                    <a:pt x="2183" y="207"/>
                  </a:lnTo>
                  <a:lnTo>
                    <a:pt x="2194" y="217"/>
                  </a:lnTo>
                  <a:lnTo>
                    <a:pt x="2194" y="217"/>
                  </a:lnTo>
                  <a:lnTo>
                    <a:pt x="2191" y="217"/>
                  </a:lnTo>
                  <a:lnTo>
                    <a:pt x="2183" y="213"/>
                  </a:lnTo>
                  <a:lnTo>
                    <a:pt x="2183" y="217"/>
                  </a:lnTo>
                  <a:lnTo>
                    <a:pt x="2194" y="218"/>
                  </a:lnTo>
                  <a:lnTo>
                    <a:pt x="2200" y="218"/>
                  </a:lnTo>
                  <a:lnTo>
                    <a:pt x="2202" y="217"/>
                  </a:lnTo>
                  <a:lnTo>
                    <a:pt x="2208" y="217"/>
                  </a:lnTo>
                  <a:lnTo>
                    <a:pt x="2213" y="217"/>
                  </a:lnTo>
                  <a:lnTo>
                    <a:pt x="2209" y="213"/>
                  </a:lnTo>
                  <a:lnTo>
                    <a:pt x="2213" y="213"/>
                  </a:lnTo>
                  <a:lnTo>
                    <a:pt x="2215" y="213"/>
                  </a:lnTo>
                  <a:lnTo>
                    <a:pt x="2219" y="217"/>
                  </a:lnTo>
                  <a:lnTo>
                    <a:pt x="2221" y="217"/>
                  </a:lnTo>
                  <a:lnTo>
                    <a:pt x="2223" y="217"/>
                  </a:lnTo>
                  <a:lnTo>
                    <a:pt x="2223" y="213"/>
                  </a:lnTo>
                  <a:lnTo>
                    <a:pt x="2228" y="217"/>
                  </a:lnTo>
                  <a:lnTo>
                    <a:pt x="2228" y="217"/>
                  </a:lnTo>
                  <a:lnTo>
                    <a:pt x="2234" y="218"/>
                  </a:lnTo>
                  <a:lnTo>
                    <a:pt x="2238" y="217"/>
                  </a:lnTo>
                  <a:lnTo>
                    <a:pt x="2255" y="220"/>
                  </a:lnTo>
                  <a:lnTo>
                    <a:pt x="2253" y="217"/>
                  </a:lnTo>
                  <a:lnTo>
                    <a:pt x="2258" y="217"/>
                  </a:lnTo>
                  <a:lnTo>
                    <a:pt x="2258" y="220"/>
                  </a:lnTo>
                  <a:lnTo>
                    <a:pt x="2262" y="222"/>
                  </a:lnTo>
                  <a:lnTo>
                    <a:pt x="2262" y="218"/>
                  </a:lnTo>
                  <a:lnTo>
                    <a:pt x="2262" y="217"/>
                  </a:lnTo>
                  <a:lnTo>
                    <a:pt x="2268" y="218"/>
                  </a:lnTo>
                  <a:lnTo>
                    <a:pt x="2268" y="220"/>
                  </a:lnTo>
                  <a:lnTo>
                    <a:pt x="2272" y="224"/>
                  </a:lnTo>
                  <a:lnTo>
                    <a:pt x="2275" y="222"/>
                  </a:lnTo>
                  <a:lnTo>
                    <a:pt x="2275" y="220"/>
                  </a:lnTo>
                  <a:lnTo>
                    <a:pt x="2273" y="220"/>
                  </a:lnTo>
                  <a:lnTo>
                    <a:pt x="2279" y="220"/>
                  </a:lnTo>
                  <a:lnTo>
                    <a:pt x="2283" y="220"/>
                  </a:lnTo>
                  <a:lnTo>
                    <a:pt x="2281" y="224"/>
                  </a:lnTo>
                  <a:lnTo>
                    <a:pt x="2283" y="228"/>
                  </a:lnTo>
                  <a:lnTo>
                    <a:pt x="2292" y="230"/>
                  </a:lnTo>
                  <a:lnTo>
                    <a:pt x="2296" y="228"/>
                  </a:lnTo>
                  <a:lnTo>
                    <a:pt x="2289" y="226"/>
                  </a:lnTo>
                  <a:lnTo>
                    <a:pt x="2287" y="224"/>
                  </a:lnTo>
                  <a:lnTo>
                    <a:pt x="2283" y="220"/>
                  </a:lnTo>
                  <a:lnTo>
                    <a:pt x="2289" y="220"/>
                  </a:lnTo>
                  <a:lnTo>
                    <a:pt x="2292" y="220"/>
                  </a:lnTo>
                  <a:lnTo>
                    <a:pt x="2300" y="224"/>
                  </a:lnTo>
                  <a:lnTo>
                    <a:pt x="2302" y="230"/>
                  </a:lnTo>
                  <a:lnTo>
                    <a:pt x="2304" y="230"/>
                  </a:lnTo>
                  <a:lnTo>
                    <a:pt x="2304" y="228"/>
                  </a:lnTo>
                  <a:lnTo>
                    <a:pt x="2304" y="226"/>
                  </a:lnTo>
                  <a:lnTo>
                    <a:pt x="2307" y="226"/>
                  </a:lnTo>
                  <a:lnTo>
                    <a:pt x="2309" y="228"/>
                  </a:lnTo>
                  <a:lnTo>
                    <a:pt x="2309" y="230"/>
                  </a:lnTo>
                  <a:lnTo>
                    <a:pt x="2313" y="235"/>
                  </a:lnTo>
                  <a:lnTo>
                    <a:pt x="2317" y="247"/>
                  </a:lnTo>
                  <a:lnTo>
                    <a:pt x="2326" y="247"/>
                  </a:lnTo>
                  <a:lnTo>
                    <a:pt x="2326" y="250"/>
                  </a:lnTo>
                  <a:lnTo>
                    <a:pt x="2328" y="254"/>
                  </a:lnTo>
                  <a:lnTo>
                    <a:pt x="2330" y="258"/>
                  </a:lnTo>
                  <a:lnTo>
                    <a:pt x="2328" y="260"/>
                  </a:lnTo>
                  <a:lnTo>
                    <a:pt x="2330" y="264"/>
                  </a:lnTo>
                  <a:lnTo>
                    <a:pt x="2334" y="266"/>
                  </a:lnTo>
                  <a:lnTo>
                    <a:pt x="2337" y="262"/>
                  </a:lnTo>
                  <a:lnTo>
                    <a:pt x="2341" y="264"/>
                  </a:lnTo>
                  <a:lnTo>
                    <a:pt x="2345" y="267"/>
                  </a:lnTo>
                  <a:lnTo>
                    <a:pt x="2347" y="267"/>
                  </a:lnTo>
                  <a:lnTo>
                    <a:pt x="2347" y="267"/>
                  </a:lnTo>
                  <a:lnTo>
                    <a:pt x="2347" y="267"/>
                  </a:lnTo>
                  <a:lnTo>
                    <a:pt x="2347" y="264"/>
                  </a:lnTo>
                  <a:lnTo>
                    <a:pt x="2347" y="260"/>
                  </a:lnTo>
                  <a:lnTo>
                    <a:pt x="2351" y="262"/>
                  </a:lnTo>
                  <a:lnTo>
                    <a:pt x="2353" y="266"/>
                  </a:lnTo>
                  <a:lnTo>
                    <a:pt x="2354" y="267"/>
                  </a:lnTo>
                  <a:lnTo>
                    <a:pt x="2354" y="267"/>
                  </a:lnTo>
                  <a:lnTo>
                    <a:pt x="2353" y="262"/>
                  </a:lnTo>
                  <a:lnTo>
                    <a:pt x="2353" y="258"/>
                  </a:lnTo>
                  <a:lnTo>
                    <a:pt x="2351" y="254"/>
                  </a:lnTo>
                  <a:lnTo>
                    <a:pt x="2347" y="258"/>
                  </a:lnTo>
                  <a:lnTo>
                    <a:pt x="2341" y="258"/>
                  </a:lnTo>
                  <a:lnTo>
                    <a:pt x="2339" y="254"/>
                  </a:lnTo>
                  <a:lnTo>
                    <a:pt x="2341" y="252"/>
                  </a:lnTo>
                  <a:lnTo>
                    <a:pt x="2341" y="247"/>
                  </a:lnTo>
                  <a:lnTo>
                    <a:pt x="2334" y="243"/>
                  </a:lnTo>
                  <a:lnTo>
                    <a:pt x="2332" y="241"/>
                  </a:lnTo>
                  <a:lnTo>
                    <a:pt x="2330" y="237"/>
                  </a:lnTo>
                  <a:lnTo>
                    <a:pt x="2326" y="237"/>
                  </a:lnTo>
                  <a:lnTo>
                    <a:pt x="2321" y="241"/>
                  </a:lnTo>
                  <a:lnTo>
                    <a:pt x="2321" y="237"/>
                  </a:lnTo>
                  <a:lnTo>
                    <a:pt x="2326" y="235"/>
                  </a:lnTo>
                  <a:lnTo>
                    <a:pt x="2328" y="230"/>
                  </a:lnTo>
                  <a:lnTo>
                    <a:pt x="2334" y="222"/>
                  </a:lnTo>
                  <a:lnTo>
                    <a:pt x="2336" y="222"/>
                  </a:lnTo>
                  <a:lnTo>
                    <a:pt x="2336" y="224"/>
                  </a:lnTo>
                  <a:lnTo>
                    <a:pt x="2337" y="232"/>
                  </a:lnTo>
                  <a:lnTo>
                    <a:pt x="2341" y="234"/>
                  </a:lnTo>
                  <a:lnTo>
                    <a:pt x="2341" y="232"/>
                  </a:lnTo>
                  <a:lnTo>
                    <a:pt x="2339" y="228"/>
                  </a:lnTo>
                  <a:lnTo>
                    <a:pt x="2337" y="224"/>
                  </a:lnTo>
                  <a:lnTo>
                    <a:pt x="2339" y="224"/>
                  </a:lnTo>
                  <a:lnTo>
                    <a:pt x="2345" y="222"/>
                  </a:lnTo>
                  <a:lnTo>
                    <a:pt x="2347" y="218"/>
                  </a:lnTo>
                  <a:lnTo>
                    <a:pt x="2341" y="218"/>
                  </a:lnTo>
                  <a:lnTo>
                    <a:pt x="2341" y="217"/>
                  </a:lnTo>
                  <a:lnTo>
                    <a:pt x="2345" y="217"/>
                  </a:lnTo>
                  <a:lnTo>
                    <a:pt x="2347" y="217"/>
                  </a:lnTo>
                  <a:lnTo>
                    <a:pt x="2351" y="211"/>
                  </a:lnTo>
                  <a:lnTo>
                    <a:pt x="2354" y="211"/>
                  </a:lnTo>
                  <a:lnTo>
                    <a:pt x="2356" y="213"/>
                  </a:lnTo>
                  <a:lnTo>
                    <a:pt x="2358" y="213"/>
                  </a:lnTo>
                  <a:lnTo>
                    <a:pt x="2360" y="213"/>
                  </a:lnTo>
                  <a:lnTo>
                    <a:pt x="2362" y="217"/>
                  </a:lnTo>
                  <a:lnTo>
                    <a:pt x="2366" y="217"/>
                  </a:lnTo>
                  <a:lnTo>
                    <a:pt x="2371" y="218"/>
                  </a:lnTo>
                  <a:lnTo>
                    <a:pt x="2371" y="217"/>
                  </a:lnTo>
                  <a:lnTo>
                    <a:pt x="2385" y="218"/>
                  </a:lnTo>
                  <a:lnTo>
                    <a:pt x="2385" y="224"/>
                  </a:lnTo>
                  <a:lnTo>
                    <a:pt x="2385" y="226"/>
                  </a:lnTo>
                  <a:lnTo>
                    <a:pt x="2386" y="224"/>
                  </a:lnTo>
                  <a:lnTo>
                    <a:pt x="2386" y="222"/>
                  </a:lnTo>
                  <a:lnTo>
                    <a:pt x="2390" y="222"/>
                  </a:lnTo>
                  <a:lnTo>
                    <a:pt x="2390" y="226"/>
                  </a:lnTo>
                  <a:lnTo>
                    <a:pt x="2394" y="224"/>
                  </a:lnTo>
                  <a:lnTo>
                    <a:pt x="2396" y="220"/>
                  </a:lnTo>
                  <a:lnTo>
                    <a:pt x="2400" y="220"/>
                  </a:lnTo>
                  <a:lnTo>
                    <a:pt x="2400" y="224"/>
                  </a:lnTo>
                  <a:lnTo>
                    <a:pt x="2396" y="228"/>
                  </a:lnTo>
                  <a:lnTo>
                    <a:pt x="2396" y="230"/>
                  </a:lnTo>
                  <a:lnTo>
                    <a:pt x="2400" y="237"/>
                  </a:lnTo>
                  <a:lnTo>
                    <a:pt x="2400" y="243"/>
                  </a:lnTo>
                  <a:lnTo>
                    <a:pt x="2400" y="247"/>
                  </a:lnTo>
                  <a:lnTo>
                    <a:pt x="2401" y="247"/>
                  </a:lnTo>
                  <a:lnTo>
                    <a:pt x="2405" y="249"/>
                  </a:lnTo>
                  <a:lnTo>
                    <a:pt x="2409" y="250"/>
                  </a:lnTo>
                  <a:lnTo>
                    <a:pt x="2411" y="254"/>
                  </a:lnTo>
                  <a:lnTo>
                    <a:pt x="2409" y="258"/>
                  </a:lnTo>
                  <a:lnTo>
                    <a:pt x="2401" y="258"/>
                  </a:lnTo>
                  <a:lnTo>
                    <a:pt x="2396" y="258"/>
                  </a:lnTo>
                  <a:lnTo>
                    <a:pt x="2405" y="260"/>
                  </a:lnTo>
                  <a:lnTo>
                    <a:pt x="2409" y="264"/>
                  </a:lnTo>
                  <a:lnTo>
                    <a:pt x="2405" y="267"/>
                  </a:lnTo>
                  <a:lnTo>
                    <a:pt x="2401" y="267"/>
                  </a:lnTo>
                  <a:lnTo>
                    <a:pt x="2400" y="273"/>
                  </a:lnTo>
                  <a:lnTo>
                    <a:pt x="2396" y="271"/>
                  </a:lnTo>
                  <a:lnTo>
                    <a:pt x="2392" y="277"/>
                  </a:lnTo>
                  <a:lnTo>
                    <a:pt x="2388" y="277"/>
                  </a:lnTo>
                  <a:lnTo>
                    <a:pt x="2385" y="281"/>
                  </a:lnTo>
                  <a:lnTo>
                    <a:pt x="2388" y="277"/>
                  </a:lnTo>
                  <a:lnTo>
                    <a:pt x="2392" y="281"/>
                  </a:lnTo>
                  <a:lnTo>
                    <a:pt x="2394" y="282"/>
                  </a:lnTo>
                  <a:lnTo>
                    <a:pt x="2396" y="281"/>
                  </a:lnTo>
                  <a:lnTo>
                    <a:pt x="2400" y="281"/>
                  </a:lnTo>
                  <a:lnTo>
                    <a:pt x="2400" y="282"/>
                  </a:lnTo>
                  <a:lnTo>
                    <a:pt x="2401" y="288"/>
                  </a:lnTo>
                  <a:lnTo>
                    <a:pt x="2400" y="290"/>
                  </a:lnTo>
                  <a:lnTo>
                    <a:pt x="2400" y="296"/>
                  </a:lnTo>
                  <a:lnTo>
                    <a:pt x="2401" y="290"/>
                  </a:lnTo>
                  <a:lnTo>
                    <a:pt x="2409" y="290"/>
                  </a:lnTo>
                  <a:lnTo>
                    <a:pt x="2413" y="294"/>
                  </a:lnTo>
                  <a:lnTo>
                    <a:pt x="2411" y="298"/>
                  </a:lnTo>
                  <a:lnTo>
                    <a:pt x="2415" y="301"/>
                  </a:lnTo>
                  <a:lnTo>
                    <a:pt x="2409" y="305"/>
                  </a:lnTo>
                  <a:lnTo>
                    <a:pt x="2413" y="305"/>
                  </a:lnTo>
                  <a:lnTo>
                    <a:pt x="2413" y="311"/>
                  </a:lnTo>
                  <a:lnTo>
                    <a:pt x="2409" y="313"/>
                  </a:lnTo>
                  <a:lnTo>
                    <a:pt x="2409" y="316"/>
                  </a:lnTo>
                  <a:lnTo>
                    <a:pt x="2411" y="318"/>
                  </a:lnTo>
                  <a:lnTo>
                    <a:pt x="2411" y="315"/>
                  </a:lnTo>
                  <a:lnTo>
                    <a:pt x="2415" y="315"/>
                  </a:lnTo>
                  <a:lnTo>
                    <a:pt x="2417" y="316"/>
                  </a:lnTo>
                  <a:lnTo>
                    <a:pt x="2415" y="322"/>
                  </a:lnTo>
                  <a:lnTo>
                    <a:pt x="2420" y="320"/>
                  </a:lnTo>
                  <a:lnTo>
                    <a:pt x="2422" y="324"/>
                  </a:lnTo>
                  <a:lnTo>
                    <a:pt x="2422" y="320"/>
                  </a:lnTo>
                  <a:lnTo>
                    <a:pt x="2424" y="318"/>
                  </a:lnTo>
                  <a:lnTo>
                    <a:pt x="2426" y="320"/>
                  </a:lnTo>
                  <a:lnTo>
                    <a:pt x="2430" y="320"/>
                  </a:lnTo>
                  <a:lnTo>
                    <a:pt x="2430" y="326"/>
                  </a:lnTo>
                  <a:lnTo>
                    <a:pt x="2426" y="328"/>
                  </a:lnTo>
                  <a:lnTo>
                    <a:pt x="2424" y="324"/>
                  </a:lnTo>
                  <a:lnTo>
                    <a:pt x="2422" y="328"/>
                  </a:lnTo>
                  <a:lnTo>
                    <a:pt x="2426" y="331"/>
                  </a:lnTo>
                  <a:lnTo>
                    <a:pt x="2430" y="330"/>
                  </a:lnTo>
                  <a:lnTo>
                    <a:pt x="2430" y="335"/>
                  </a:lnTo>
                  <a:lnTo>
                    <a:pt x="2430" y="337"/>
                  </a:lnTo>
                  <a:lnTo>
                    <a:pt x="2426" y="339"/>
                  </a:lnTo>
                  <a:lnTo>
                    <a:pt x="2422" y="335"/>
                  </a:lnTo>
                  <a:lnTo>
                    <a:pt x="2420" y="331"/>
                  </a:lnTo>
                  <a:lnTo>
                    <a:pt x="2422" y="339"/>
                  </a:lnTo>
                  <a:lnTo>
                    <a:pt x="2420" y="341"/>
                  </a:lnTo>
                  <a:lnTo>
                    <a:pt x="2418" y="341"/>
                  </a:lnTo>
                  <a:lnTo>
                    <a:pt x="2417" y="339"/>
                  </a:lnTo>
                  <a:lnTo>
                    <a:pt x="2415" y="341"/>
                  </a:lnTo>
                  <a:lnTo>
                    <a:pt x="2411" y="339"/>
                  </a:lnTo>
                  <a:lnTo>
                    <a:pt x="2401" y="337"/>
                  </a:lnTo>
                  <a:lnTo>
                    <a:pt x="2400" y="339"/>
                  </a:lnTo>
                  <a:lnTo>
                    <a:pt x="2396" y="339"/>
                  </a:lnTo>
                  <a:lnTo>
                    <a:pt x="2396" y="337"/>
                  </a:lnTo>
                  <a:lnTo>
                    <a:pt x="2396" y="335"/>
                  </a:lnTo>
                  <a:lnTo>
                    <a:pt x="2394" y="335"/>
                  </a:lnTo>
                  <a:lnTo>
                    <a:pt x="2394" y="339"/>
                  </a:lnTo>
                  <a:lnTo>
                    <a:pt x="2392" y="339"/>
                  </a:lnTo>
                  <a:lnTo>
                    <a:pt x="2392" y="339"/>
                  </a:lnTo>
                  <a:lnTo>
                    <a:pt x="2394" y="343"/>
                  </a:lnTo>
                  <a:lnTo>
                    <a:pt x="2390" y="347"/>
                  </a:lnTo>
                  <a:lnTo>
                    <a:pt x="2388" y="347"/>
                  </a:lnTo>
                  <a:lnTo>
                    <a:pt x="2388" y="345"/>
                  </a:lnTo>
                  <a:lnTo>
                    <a:pt x="2386" y="345"/>
                  </a:lnTo>
                  <a:lnTo>
                    <a:pt x="2379" y="347"/>
                  </a:lnTo>
                  <a:lnTo>
                    <a:pt x="2377" y="345"/>
                  </a:lnTo>
                  <a:lnTo>
                    <a:pt x="2377" y="343"/>
                  </a:lnTo>
                  <a:lnTo>
                    <a:pt x="2375" y="337"/>
                  </a:lnTo>
                  <a:lnTo>
                    <a:pt x="2375" y="337"/>
                  </a:lnTo>
                  <a:lnTo>
                    <a:pt x="2366" y="331"/>
                  </a:lnTo>
                  <a:lnTo>
                    <a:pt x="2366" y="330"/>
                  </a:lnTo>
                  <a:lnTo>
                    <a:pt x="2366" y="328"/>
                  </a:lnTo>
                  <a:lnTo>
                    <a:pt x="2360" y="326"/>
                  </a:lnTo>
                  <a:lnTo>
                    <a:pt x="2358" y="330"/>
                  </a:lnTo>
                  <a:lnTo>
                    <a:pt x="2353" y="331"/>
                  </a:lnTo>
                  <a:lnTo>
                    <a:pt x="2351" y="335"/>
                  </a:lnTo>
                  <a:lnTo>
                    <a:pt x="2347" y="335"/>
                  </a:lnTo>
                  <a:lnTo>
                    <a:pt x="2347" y="331"/>
                  </a:lnTo>
                  <a:lnTo>
                    <a:pt x="2345" y="328"/>
                  </a:lnTo>
                  <a:lnTo>
                    <a:pt x="2347" y="331"/>
                  </a:lnTo>
                  <a:lnTo>
                    <a:pt x="2347" y="337"/>
                  </a:lnTo>
                  <a:lnTo>
                    <a:pt x="2347" y="341"/>
                  </a:lnTo>
                  <a:lnTo>
                    <a:pt x="2347" y="347"/>
                  </a:lnTo>
                  <a:lnTo>
                    <a:pt x="2339" y="356"/>
                  </a:lnTo>
                  <a:lnTo>
                    <a:pt x="2336" y="356"/>
                  </a:lnTo>
                  <a:lnTo>
                    <a:pt x="2336" y="348"/>
                  </a:lnTo>
                  <a:lnTo>
                    <a:pt x="2332" y="347"/>
                  </a:lnTo>
                  <a:lnTo>
                    <a:pt x="2328" y="350"/>
                  </a:lnTo>
                  <a:lnTo>
                    <a:pt x="2321" y="343"/>
                  </a:lnTo>
                  <a:lnTo>
                    <a:pt x="2321" y="339"/>
                  </a:lnTo>
                  <a:lnTo>
                    <a:pt x="2317" y="331"/>
                  </a:lnTo>
                  <a:lnTo>
                    <a:pt x="2315" y="330"/>
                  </a:lnTo>
                  <a:lnTo>
                    <a:pt x="2313" y="328"/>
                  </a:lnTo>
                  <a:lnTo>
                    <a:pt x="2311" y="326"/>
                  </a:lnTo>
                  <a:lnTo>
                    <a:pt x="2309" y="328"/>
                  </a:lnTo>
                  <a:lnTo>
                    <a:pt x="2311" y="330"/>
                  </a:lnTo>
                  <a:lnTo>
                    <a:pt x="2311" y="331"/>
                  </a:lnTo>
                  <a:lnTo>
                    <a:pt x="2313" y="335"/>
                  </a:lnTo>
                  <a:lnTo>
                    <a:pt x="2313" y="337"/>
                  </a:lnTo>
                  <a:lnTo>
                    <a:pt x="2305" y="335"/>
                  </a:lnTo>
                  <a:lnTo>
                    <a:pt x="2302" y="330"/>
                  </a:lnTo>
                  <a:lnTo>
                    <a:pt x="2300" y="330"/>
                  </a:lnTo>
                  <a:lnTo>
                    <a:pt x="2304" y="335"/>
                  </a:lnTo>
                  <a:lnTo>
                    <a:pt x="2300" y="335"/>
                  </a:lnTo>
                  <a:lnTo>
                    <a:pt x="2302" y="337"/>
                  </a:lnTo>
                  <a:lnTo>
                    <a:pt x="2307" y="337"/>
                  </a:lnTo>
                  <a:lnTo>
                    <a:pt x="2309" y="341"/>
                  </a:lnTo>
                  <a:lnTo>
                    <a:pt x="2307" y="345"/>
                  </a:lnTo>
                  <a:lnTo>
                    <a:pt x="2302" y="345"/>
                  </a:lnTo>
                  <a:lnTo>
                    <a:pt x="2302" y="347"/>
                  </a:lnTo>
                  <a:lnTo>
                    <a:pt x="2304" y="348"/>
                  </a:lnTo>
                  <a:lnTo>
                    <a:pt x="2315" y="362"/>
                  </a:lnTo>
                  <a:lnTo>
                    <a:pt x="2321" y="362"/>
                  </a:lnTo>
                  <a:lnTo>
                    <a:pt x="2326" y="362"/>
                  </a:lnTo>
                  <a:lnTo>
                    <a:pt x="2330" y="365"/>
                  </a:lnTo>
                  <a:lnTo>
                    <a:pt x="2332" y="367"/>
                  </a:lnTo>
                  <a:lnTo>
                    <a:pt x="2332" y="367"/>
                  </a:lnTo>
                  <a:lnTo>
                    <a:pt x="2328" y="365"/>
                  </a:lnTo>
                  <a:lnTo>
                    <a:pt x="2326" y="365"/>
                  </a:lnTo>
                  <a:lnTo>
                    <a:pt x="2328" y="369"/>
                  </a:lnTo>
                  <a:lnTo>
                    <a:pt x="2334" y="373"/>
                  </a:lnTo>
                  <a:lnTo>
                    <a:pt x="2336" y="379"/>
                  </a:lnTo>
                  <a:lnTo>
                    <a:pt x="2339" y="382"/>
                  </a:lnTo>
                  <a:lnTo>
                    <a:pt x="2339" y="390"/>
                  </a:lnTo>
                  <a:lnTo>
                    <a:pt x="2336" y="403"/>
                  </a:lnTo>
                  <a:lnTo>
                    <a:pt x="2337" y="411"/>
                  </a:lnTo>
                  <a:lnTo>
                    <a:pt x="2337" y="414"/>
                  </a:lnTo>
                  <a:lnTo>
                    <a:pt x="2339" y="418"/>
                  </a:lnTo>
                  <a:lnTo>
                    <a:pt x="2334" y="424"/>
                  </a:lnTo>
                  <a:lnTo>
                    <a:pt x="2334" y="429"/>
                  </a:lnTo>
                  <a:lnTo>
                    <a:pt x="2330" y="431"/>
                  </a:lnTo>
                  <a:lnTo>
                    <a:pt x="2332" y="429"/>
                  </a:lnTo>
                  <a:lnTo>
                    <a:pt x="2330" y="426"/>
                  </a:lnTo>
                  <a:lnTo>
                    <a:pt x="2322" y="433"/>
                  </a:lnTo>
                  <a:lnTo>
                    <a:pt x="2321" y="429"/>
                  </a:lnTo>
                  <a:lnTo>
                    <a:pt x="2317" y="433"/>
                  </a:lnTo>
                  <a:lnTo>
                    <a:pt x="2315" y="431"/>
                  </a:lnTo>
                  <a:lnTo>
                    <a:pt x="2313" y="429"/>
                  </a:lnTo>
                  <a:lnTo>
                    <a:pt x="2307" y="429"/>
                  </a:lnTo>
                  <a:lnTo>
                    <a:pt x="2302" y="424"/>
                  </a:lnTo>
                  <a:lnTo>
                    <a:pt x="2298" y="420"/>
                  </a:lnTo>
                  <a:lnTo>
                    <a:pt x="2292" y="420"/>
                  </a:lnTo>
                  <a:lnTo>
                    <a:pt x="2290" y="418"/>
                  </a:lnTo>
                  <a:lnTo>
                    <a:pt x="2289" y="418"/>
                  </a:lnTo>
                  <a:lnTo>
                    <a:pt x="2283" y="424"/>
                  </a:lnTo>
                  <a:lnTo>
                    <a:pt x="2279" y="424"/>
                  </a:lnTo>
                  <a:lnTo>
                    <a:pt x="2283" y="424"/>
                  </a:lnTo>
                  <a:lnTo>
                    <a:pt x="2290" y="424"/>
                  </a:lnTo>
                  <a:lnTo>
                    <a:pt x="2292" y="420"/>
                  </a:lnTo>
                  <a:lnTo>
                    <a:pt x="2302" y="424"/>
                  </a:lnTo>
                  <a:lnTo>
                    <a:pt x="2304" y="429"/>
                  </a:lnTo>
                  <a:lnTo>
                    <a:pt x="2298" y="431"/>
                  </a:lnTo>
                  <a:lnTo>
                    <a:pt x="2296" y="429"/>
                  </a:lnTo>
                  <a:lnTo>
                    <a:pt x="2292" y="429"/>
                  </a:lnTo>
                  <a:lnTo>
                    <a:pt x="2292" y="433"/>
                  </a:lnTo>
                  <a:lnTo>
                    <a:pt x="2289" y="429"/>
                  </a:lnTo>
                  <a:lnTo>
                    <a:pt x="2283" y="429"/>
                  </a:lnTo>
                  <a:lnTo>
                    <a:pt x="2287" y="429"/>
                  </a:lnTo>
                  <a:lnTo>
                    <a:pt x="2289" y="435"/>
                  </a:lnTo>
                  <a:lnTo>
                    <a:pt x="2292" y="437"/>
                  </a:lnTo>
                  <a:lnTo>
                    <a:pt x="2292" y="443"/>
                  </a:lnTo>
                  <a:lnTo>
                    <a:pt x="2292" y="450"/>
                  </a:lnTo>
                  <a:lnTo>
                    <a:pt x="2296" y="450"/>
                  </a:lnTo>
                  <a:lnTo>
                    <a:pt x="2296" y="450"/>
                  </a:lnTo>
                  <a:lnTo>
                    <a:pt x="2296" y="443"/>
                  </a:lnTo>
                  <a:lnTo>
                    <a:pt x="2298" y="441"/>
                  </a:lnTo>
                  <a:lnTo>
                    <a:pt x="2302" y="441"/>
                  </a:lnTo>
                  <a:lnTo>
                    <a:pt x="2302" y="439"/>
                  </a:lnTo>
                  <a:lnTo>
                    <a:pt x="2307" y="433"/>
                  </a:lnTo>
                  <a:lnTo>
                    <a:pt x="2311" y="433"/>
                  </a:lnTo>
                  <a:lnTo>
                    <a:pt x="2313" y="435"/>
                  </a:lnTo>
                  <a:lnTo>
                    <a:pt x="2313" y="437"/>
                  </a:lnTo>
                  <a:lnTo>
                    <a:pt x="2317" y="444"/>
                  </a:lnTo>
                  <a:lnTo>
                    <a:pt x="2321" y="446"/>
                  </a:lnTo>
                  <a:lnTo>
                    <a:pt x="2326" y="450"/>
                  </a:lnTo>
                  <a:lnTo>
                    <a:pt x="2332" y="450"/>
                  </a:lnTo>
                  <a:lnTo>
                    <a:pt x="2332" y="446"/>
                  </a:lnTo>
                  <a:lnTo>
                    <a:pt x="2332" y="444"/>
                  </a:lnTo>
                  <a:lnTo>
                    <a:pt x="2334" y="444"/>
                  </a:lnTo>
                  <a:lnTo>
                    <a:pt x="2341" y="450"/>
                  </a:lnTo>
                  <a:lnTo>
                    <a:pt x="2345" y="454"/>
                  </a:lnTo>
                  <a:lnTo>
                    <a:pt x="2341" y="454"/>
                  </a:lnTo>
                  <a:lnTo>
                    <a:pt x="2341" y="458"/>
                  </a:lnTo>
                  <a:lnTo>
                    <a:pt x="2347" y="463"/>
                  </a:lnTo>
                  <a:lnTo>
                    <a:pt x="2351" y="463"/>
                  </a:lnTo>
                  <a:lnTo>
                    <a:pt x="2351" y="461"/>
                  </a:lnTo>
                  <a:lnTo>
                    <a:pt x="2351" y="456"/>
                  </a:lnTo>
                  <a:lnTo>
                    <a:pt x="2354" y="461"/>
                  </a:lnTo>
                  <a:lnTo>
                    <a:pt x="2362" y="473"/>
                  </a:lnTo>
                  <a:lnTo>
                    <a:pt x="2360" y="471"/>
                  </a:lnTo>
                  <a:lnTo>
                    <a:pt x="2358" y="471"/>
                  </a:lnTo>
                  <a:lnTo>
                    <a:pt x="2356" y="471"/>
                  </a:lnTo>
                  <a:lnTo>
                    <a:pt x="2360" y="475"/>
                  </a:lnTo>
                  <a:lnTo>
                    <a:pt x="2356" y="478"/>
                  </a:lnTo>
                  <a:lnTo>
                    <a:pt x="2354" y="480"/>
                  </a:lnTo>
                  <a:lnTo>
                    <a:pt x="2356" y="484"/>
                  </a:lnTo>
                  <a:lnTo>
                    <a:pt x="2360" y="484"/>
                  </a:lnTo>
                  <a:lnTo>
                    <a:pt x="2362" y="480"/>
                  </a:lnTo>
                  <a:lnTo>
                    <a:pt x="2362" y="478"/>
                  </a:lnTo>
                  <a:lnTo>
                    <a:pt x="2366" y="480"/>
                  </a:lnTo>
                  <a:lnTo>
                    <a:pt x="2366" y="475"/>
                  </a:lnTo>
                  <a:lnTo>
                    <a:pt x="2369" y="480"/>
                  </a:lnTo>
                  <a:lnTo>
                    <a:pt x="2377" y="488"/>
                  </a:lnTo>
                  <a:lnTo>
                    <a:pt x="2386" y="488"/>
                  </a:lnTo>
                  <a:lnTo>
                    <a:pt x="2390" y="492"/>
                  </a:lnTo>
                  <a:lnTo>
                    <a:pt x="2388" y="495"/>
                  </a:lnTo>
                  <a:lnTo>
                    <a:pt x="2394" y="503"/>
                  </a:lnTo>
                  <a:lnTo>
                    <a:pt x="2396" y="503"/>
                  </a:lnTo>
                  <a:lnTo>
                    <a:pt x="2401" y="512"/>
                  </a:lnTo>
                  <a:lnTo>
                    <a:pt x="2401" y="522"/>
                  </a:lnTo>
                  <a:lnTo>
                    <a:pt x="2400" y="522"/>
                  </a:lnTo>
                  <a:lnTo>
                    <a:pt x="2400" y="524"/>
                  </a:lnTo>
                  <a:lnTo>
                    <a:pt x="2405" y="527"/>
                  </a:lnTo>
                  <a:lnTo>
                    <a:pt x="2405" y="531"/>
                  </a:lnTo>
                  <a:lnTo>
                    <a:pt x="2405" y="533"/>
                  </a:lnTo>
                  <a:lnTo>
                    <a:pt x="2400" y="529"/>
                  </a:lnTo>
                  <a:lnTo>
                    <a:pt x="2388" y="529"/>
                  </a:lnTo>
                  <a:lnTo>
                    <a:pt x="2385" y="527"/>
                  </a:lnTo>
                  <a:lnTo>
                    <a:pt x="2381" y="529"/>
                  </a:lnTo>
                  <a:lnTo>
                    <a:pt x="2377" y="527"/>
                  </a:lnTo>
                  <a:lnTo>
                    <a:pt x="2375" y="525"/>
                  </a:lnTo>
                  <a:lnTo>
                    <a:pt x="2375" y="524"/>
                  </a:lnTo>
                  <a:lnTo>
                    <a:pt x="2375" y="525"/>
                  </a:lnTo>
                  <a:lnTo>
                    <a:pt x="2375" y="527"/>
                  </a:lnTo>
                  <a:lnTo>
                    <a:pt x="2369" y="531"/>
                  </a:lnTo>
                  <a:lnTo>
                    <a:pt x="2366" y="531"/>
                  </a:lnTo>
                  <a:lnTo>
                    <a:pt x="2364" y="533"/>
                  </a:lnTo>
                  <a:lnTo>
                    <a:pt x="2366" y="535"/>
                  </a:lnTo>
                  <a:lnTo>
                    <a:pt x="2360" y="539"/>
                  </a:lnTo>
                  <a:lnTo>
                    <a:pt x="2356" y="539"/>
                  </a:lnTo>
                  <a:lnTo>
                    <a:pt x="2356" y="542"/>
                  </a:lnTo>
                  <a:lnTo>
                    <a:pt x="2358" y="544"/>
                  </a:lnTo>
                  <a:lnTo>
                    <a:pt x="2353" y="552"/>
                  </a:lnTo>
                  <a:lnTo>
                    <a:pt x="2351" y="554"/>
                  </a:lnTo>
                  <a:lnTo>
                    <a:pt x="2351" y="552"/>
                  </a:lnTo>
                  <a:lnTo>
                    <a:pt x="2347" y="552"/>
                  </a:lnTo>
                  <a:lnTo>
                    <a:pt x="2347" y="558"/>
                  </a:lnTo>
                  <a:lnTo>
                    <a:pt x="2351" y="563"/>
                  </a:lnTo>
                  <a:lnTo>
                    <a:pt x="2347" y="567"/>
                  </a:lnTo>
                  <a:lnTo>
                    <a:pt x="2345" y="565"/>
                  </a:lnTo>
                  <a:lnTo>
                    <a:pt x="2341" y="569"/>
                  </a:lnTo>
                  <a:lnTo>
                    <a:pt x="2345" y="573"/>
                  </a:lnTo>
                  <a:lnTo>
                    <a:pt x="2341" y="574"/>
                  </a:lnTo>
                  <a:lnTo>
                    <a:pt x="2337" y="576"/>
                  </a:lnTo>
                  <a:lnTo>
                    <a:pt x="2339" y="578"/>
                  </a:lnTo>
                  <a:lnTo>
                    <a:pt x="2339" y="582"/>
                  </a:lnTo>
                  <a:lnTo>
                    <a:pt x="2337" y="584"/>
                  </a:lnTo>
                  <a:lnTo>
                    <a:pt x="2336" y="582"/>
                  </a:lnTo>
                  <a:lnTo>
                    <a:pt x="2332" y="584"/>
                  </a:lnTo>
                  <a:lnTo>
                    <a:pt x="2334" y="586"/>
                  </a:lnTo>
                  <a:lnTo>
                    <a:pt x="2336" y="590"/>
                  </a:lnTo>
                  <a:lnTo>
                    <a:pt x="2332" y="593"/>
                  </a:lnTo>
                  <a:lnTo>
                    <a:pt x="2334" y="595"/>
                  </a:lnTo>
                  <a:lnTo>
                    <a:pt x="2332" y="599"/>
                  </a:lnTo>
                  <a:lnTo>
                    <a:pt x="2330" y="599"/>
                  </a:lnTo>
                  <a:lnTo>
                    <a:pt x="2328" y="597"/>
                  </a:lnTo>
                  <a:lnTo>
                    <a:pt x="2326" y="599"/>
                  </a:lnTo>
                  <a:lnTo>
                    <a:pt x="2326" y="599"/>
                  </a:lnTo>
                  <a:lnTo>
                    <a:pt x="2332" y="603"/>
                  </a:lnTo>
                  <a:lnTo>
                    <a:pt x="2330" y="606"/>
                  </a:lnTo>
                  <a:lnTo>
                    <a:pt x="2326" y="606"/>
                  </a:lnTo>
                  <a:lnTo>
                    <a:pt x="2326" y="608"/>
                  </a:lnTo>
                  <a:lnTo>
                    <a:pt x="2328" y="612"/>
                  </a:lnTo>
                  <a:lnTo>
                    <a:pt x="2330" y="616"/>
                  </a:lnTo>
                  <a:lnTo>
                    <a:pt x="2328" y="620"/>
                  </a:lnTo>
                  <a:lnTo>
                    <a:pt x="2330" y="622"/>
                  </a:lnTo>
                  <a:lnTo>
                    <a:pt x="2326" y="627"/>
                  </a:lnTo>
                  <a:lnTo>
                    <a:pt x="2326" y="631"/>
                  </a:lnTo>
                  <a:lnTo>
                    <a:pt x="2326" y="637"/>
                  </a:lnTo>
                  <a:lnTo>
                    <a:pt x="2322" y="644"/>
                  </a:lnTo>
                  <a:lnTo>
                    <a:pt x="2321" y="648"/>
                  </a:lnTo>
                  <a:lnTo>
                    <a:pt x="2321" y="652"/>
                  </a:lnTo>
                  <a:lnTo>
                    <a:pt x="2322" y="654"/>
                  </a:lnTo>
                  <a:lnTo>
                    <a:pt x="2326" y="655"/>
                  </a:lnTo>
                  <a:lnTo>
                    <a:pt x="2322" y="657"/>
                  </a:lnTo>
                  <a:lnTo>
                    <a:pt x="2328" y="663"/>
                  </a:lnTo>
                  <a:lnTo>
                    <a:pt x="2328" y="667"/>
                  </a:lnTo>
                  <a:lnTo>
                    <a:pt x="2326" y="667"/>
                  </a:lnTo>
                  <a:lnTo>
                    <a:pt x="2321" y="667"/>
                  </a:lnTo>
                  <a:lnTo>
                    <a:pt x="2317" y="663"/>
                  </a:lnTo>
                  <a:lnTo>
                    <a:pt x="2317" y="667"/>
                  </a:lnTo>
                  <a:lnTo>
                    <a:pt x="2311" y="657"/>
                  </a:lnTo>
                  <a:lnTo>
                    <a:pt x="2313" y="657"/>
                  </a:lnTo>
                  <a:lnTo>
                    <a:pt x="2311" y="657"/>
                  </a:lnTo>
                  <a:lnTo>
                    <a:pt x="2307" y="657"/>
                  </a:lnTo>
                  <a:lnTo>
                    <a:pt x="2304" y="657"/>
                  </a:lnTo>
                  <a:lnTo>
                    <a:pt x="2304" y="655"/>
                  </a:lnTo>
                  <a:lnTo>
                    <a:pt x="2292" y="648"/>
                  </a:lnTo>
                  <a:lnTo>
                    <a:pt x="2290" y="648"/>
                  </a:lnTo>
                  <a:lnTo>
                    <a:pt x="2283" y="652"/>
                  </a:lnTo>
                  <a:lnTo>
                    <a:pt x="2281" y="650"/>
                  </a:lnTo>
                  <a:lnTo>
                    <a:pt x="2277" y="652"/>
                  </a:lnTo>
                  <a:lnTo>
                    <a:pt x="2273" y="657"/>
                  </a:lnTo>
                  <a:lnTo>
                    <a:pt x="2268" y="657"/>
                  </a:lnTo>
                  <a:lnTo>
                    <a:pt x="2266" y="663"/>
                  </a:lnTo>
                  <a:lnTo>
                    <a:pt x="2264" y="667"/>
                  </a:lnTo>
                  <a:lnTo>
                    <a:pt x="2262" y="663"/>
                  </a:lnTo>
                  <a:lnTo>
                    <a:pt x="2264" y="669"/>
                  </a:lnTo>
                  <a:lnTo>
                    <a:pt x="2262" y="671"/>
                  </a:lnTo>
                  <a:lnTo>
                    <a:pt x="2262" y="676"/>
                  </a:lnTo>
                  <a:lnTo>
                    <a:pt x="2262" y="680"/>
                  </a:lnTo>
                  <a:lnTo>
                    <a:pt x="2258" y="687"/>
                  </a:lnTo>
                  <a:lnTo>
                    <a:pt x="2258" y="691"/>
                  </a:lnTo>
                  <a:lnTo>
                    <a:pt x="2257" y="687"/>
                  </a:lnTo>
                  <a:lnTo>
                    <a:pt x="2251" y="676"/>
                  </a:lnTo>
                  <a:lnTo>
                    <a:pt x="2251" y="671"/>
                  </a:lnTo>
                  <a:lnTo>
                    <a:pt x="2247" y="669"/>
                  </a:lnTo>
                  <a:lnTo>
                    <a:pt x="2245" y="667"/>
                  </a:lnTo>
                  <a:lnTo>
                    <a:pt x="2245" y="671"/>
                  </a:lnTo>
                  <a:lnTo>
                    <a:pt x="2240" y="678"/>
                  </a:lnTo>
                  <a:lnTo>
                    <a:pt x="2238" y="680"/>
                  </a:lnTo>
                  <a:lnTo>
                    <a:pt x="2238" y="684"/>
                  </a:lnTo>
                  <a:lnTo>
                    <a:pt x="2240" y="686"/>
                  </a:lnTo>
                  <a:lnTo>
                    <a:pt x="2238" y="693"/>
                  </a:lnTo>
                  <a:lnTo>
                    <a:pt x="2234" y="687"/>
                  </a:lnTo>
                  <a:lnTo>
                    <a:pt x="2232" y="687"/>
                  </a:lnTo>
                  <a:lnTo>
                    <a:pt x="2228" y="687"/>
                  </a:lnTo>
                  <a:lnTo>
                    <a:pt x="2228" y="687"/>
                  </a:lnTo>
                  <a:lnTo>
                    <a:pt x="2226" y="691"/>
                  </a:lnTo>
                  <a:lnTo>
                    <a:pt x="2225" y="691"/>
                  </a:lnTo>
                  <a:lnTo>
                    <a:pt x="2221" y="691"/>
                  </a:lnTo>
                  <a:lnTo>
                    <a:pt x="2217" y="691"/>
                  </a:lnTo>
                  <a:lnTo>
                    <a:pt x="2217" y="693"/>
                  </a:lnTo>
                  <a:lnTo>
                    <a:pt x="2219" y="697"/>
                  </a:lnTo>
                  <a:lnTo>
                    <a:pt x="2217" y="697"/>
                  </a:lnTo>
                  <a:lnTo>
                    <a:pt x="2215" y="701"/>
                  </a:lnTo>
                  <a:lnTo>
                    <a:pt x="2215" y="704"/>
                  </a:lnTo>
                  <a:lnTo>
                    <a:pt x="2219" y="708"/>
                  </a:lnTo>
                  <a:lnTo>
                    <a:pt x="2221" y="714"/>
                  </a:lnTo>
                  <a:lnTo>
                    <a:pt x="2219" y="714"/>
                  </a:lnTo>
                  <a:lnTo>
                    <a:pt x="2219" y="716"/>
                  </a:lnTo>
                  <a:lnTo>
                    <a:pt x="2223" y="718"/>
                  </a:lnTo>
                  <a:lnTo>
                    <a:pt x="2226" y="721"/>
                  </a:lnTo>
                  <a:lnTo>
                    <a:pt x="2226" y="721"/>
                  </a:lnTo>
                  <a:lnTo>
                    <a:pt x="2225" y="721"/>
                  </a:lnTo>
                  <a:lnTo>
                    <a:pt x="2225" y="725"/>
                  </a:lnTo>
                  <a:lnTo>
                    <a:pt x="2226" y="727"/>
                  </a:lnTo>
                  <a:lnTo>
                    <a:pt x="2228" y="731"/>
                  </a:lnTo>
                  <a:lnTo>
                    <a:pt x="2228" y="731"/>
                  </a:lnTo>
                  <a:lnTo>
                    <a:pt x="2226" y="731"/>
                  </a:lnTo>
                  <a:lnTo>
                    <a:pt x="2223" y="731"/>
                  </a:lnTo>
                  <a:lnTo>
                    <a:pt x="2223" y="731"/>
                  </a:lnTo>
                  <a:lnTo>
                    <a:pt x="2226" y="736"/>
                  </a:lnTo>
                  <a:lnTo>
                    <a:pt x="2228" y="735"/>
                  </a:lnTo>
                  <a:lnTo>
                    <a:pt x="2228" y="738"/>
                  </a:lnTo>
                  <a:lnTo>
                    <a:pt x="2228" y="742"/>
                  </a:lnTo>
                  <a:lnTo>
                    <a:pt x="2228" y="746"/>
                  </a:lnTo>
                  <a:lnTo>
                    <a:pt x="2226" y="750"/>
                  </a:lnTo>
                  <a:lnTo>
                    <a:pt x="2228" y="755"/>
                  </a:lnTo>
                  <a:lnTo>
                    <a:pt x="2226" y="757"/>
                  </a:lnTo>
                  <a:lnTo>
                    <a:pt x="2228" y="761"/>
                  </a:lnTo>
                  <a:lnTo>
                    <a:pt x="2228" y="763"/>
                  </a:lnTo>
                  <a:lnTo>
                    <a:pt x="2228" y="767"/>
                  </a:lnTo>
                  <a:lnTo>
                    <a:pt x="2232" y="774"/>
                  </a:lnTo>
                  <a:lnTo>
                    <a:pt x="2228" y="776"/>
                  </a:lnTo>
                  <a:lnTo>
                    <a:pt x="2234" y="776"/>
                  </a:lnTo>
                  <a:lnTo>
                    <a:pt x="2234" y="782"/>
                  </a:lnTo>
                  <a:lnTo>
                    <a:pt x="2240" y="787"/>
                  </a:lnTo>
                  <a:lnTo>
                    <a:pt x="2245" y="789"/>
                  </a:lnTo>
                  <a:lnTo>
                    <a:pt x="2247" y="787"/>
                  </a:lnTo>
                  <a:lnTo>
                    <a:pt x="2247" y="785"/>
                  </a:lnTo>
                  <a:lnTo>
                    <a:pt x="2241" y="780"/>
                  </a:lnTo>
                  <a:lnTo>
                    <a:pt x="2241" y="776"/>
                  </a:lnTo>
                  <a:lnTo>
                    <a:pt x="2245" y="776"/>
                  </a:lnTo>
                  <a:lnTo>
                    <a:pt x="2249" y="776"/>
                  </a:lnTo>
                  <a:lnTo>
                    <a:pt x="2255" y="780"/>
                  </a:lnTo>
                  <a:lnTo>
                    <a:pt x="2258" y="780"/>
                  </a:lnTo>
                  <a:lnTo>
                    <a:pt x="2262" y="782"/>
                  </a:lnTo>
                  <a:lnTo>
                    <a:pt x="2262" y="785"/>
                  </a:lnTo>
                  <a:lnTo>
                    <a:pt x="2258" y="785"/>
                  </a:lnTo>
                  <a:lnTo>
                    <a:pt x="2262" y="789"/>
                  </a:lnTo>
                  <a:lnTo>
                    <a:pt x="2258" y="791"/>
                  </a:lnTo>
                  <a:lnTo>
                    <a:pt x="2262" y="795"/>
                  </a:lnTo>
                  <a:lnTo>
                    <a:pt x="2258" y="797"/>
                  </a:lnTo>
                  <a:lnTo>
                    <a:pt x="2258" y="800"/>
                  </a:lnTo>
                  <a:lnTo>
                    <a:pt x="2262" y="806"/>
                  </a:lnTo>
                  <a:lnTo>
                    <a:pt x="2262" y="810"/>
                  </a:lnTo>
                  <a:lnTo>
                    <a:pt x="2262" y="819"/>
                  </a:lnTo>
                  <a:lnTo>
                    <a:pt x="2266" y="819"/>
                  </a:lnTo>
                  <a:lnTo>
                    <a:pt x="2268" y="819"/>
                  </a:lnTo>
                  <a:lnTo>
                    <a:pt x="2268" y="816"/>
                  </a:lnTo>
                  <a:lnTo>
                    <a:pt x="2272" y="816"/>
                  </a:lnTo>
                  <a:lnTo>
                    <a:pt x="2272" y="812"/>
                  </a:lnTo>
                  <a:lnTo>
                    <a:pt x="2273" y="816"/>
                  </a:lnTo>
                  <a:lnTo>
                    <a:pt x="2277" y="816"/>
                  </a:lnTo>
                  <a:lnTo>
                    <a:pt x="2277" y="825"/>
                  </a:lnTo>
                  <a:lnTo>
                    <a:pt x="2287" y="833"/>
                  </a:lnTo>
                  <a:lnTo>
                    <a:pt x="2289" y="838"/>
                  </a:lnTo>
                  <a:lnTo>
                    <a:pt x="2287" y="840"/>
                  </a:lnTo>
                  <a:lnTo>
                    <a:pt x="2287" y="844"/>
                  </a:lnTo>
                  <a:lnTo>
                    <a:pt x="2283" y="846"/>
                  </a:lnTo>
                  <a:lnTo>
                    <a:pt x="2279" y="844"/>
                  </a:lnTo>
                  <a:lnTo>
                    <a:pt x="2273" y="840"/>
                  </a:lnTo>
                  <a:lnTo>
                    <a:pt x="2273" y="836"/>
                  </a:lnTo>
                  <a:lnTo>
                    <a:pt x="2275" y="831"/>
                  </a:lnTo>
                  <a:lnTo>
                    <a:pt x="2275" y="827"/>
                  </a:lnTo>
                  <a:lnTo>
                    <a:pt x="2273" y="823"/>
                  </a:lnTo>
                  <a:lnTo>
                    <a:pt x="2272" y="825"/>
                  </a:lnTo>
                  <a:lnTo>
                    <a:pt x="2273" y="827"/>
                  </a:lnTo>
                  <a:lnTo>
                    <a:pt x="2273" y="831"/>
                  </a:lnTo>
                  <a:lnTo>
                    <a:pt x="2272" y="831"/>
                  </a:lnTo>
                  <a:lnTo>
                    <a:pt x="2266" y="836"/>
                  </a:lnTo>
                  <a:lnTo>
                    <a:pt x="2266" y="838"/>
                  </a:lnTo>
                  <a:lnTo>
                    <a:pt x="2272" y="838"/>
                  </a:lnTo>
                  <a:lnTo>
                    <a:pt x="2272" y="840"/>
                  </a:lnTo>
                  <a:lnTo>
                    <a:pt x="2268" y="844"/>
                  </a:lnTo>
                  <a:lnTo>
                    <a:pt x="2272" y="849"/>
                  </a:lnTo>
                  <a:lnTo>
                    <a:pt x="2272" y="851"/>
                  </a:lnTo>
                  <a:lnTo>
                    <a:pt x="2272" y="866"/>
                  </a:lnTo>
                  <a:lnTo>
                    <a:pt x="2272" y="868"/>
                  </a:lnTo>
                  <a:lnTo>
                    <a:pt x="2272" y="870"/>
                  </a:lnTo>
                  <a:lnTo>
                    <a:pt x="2283" y="885"/>
                  </a:lnTo>
                  <a:lnTo>
                    <a:pt x="2283" y="885"/>
                  </a:lnTo>
                  <a:lnTo>
                    <a:pt x="2292" y="895"/>
                  </a:lnTo>
                  <a:lnTo>
                    <a:pt x="2296" y="895"/>
                  </a:lnTo>
                  <a:lnTo>
                    <a:pt x="2292" y="900"/>
                  </a:lnTo>
                  <a:lnTo>
                    <a:pt x="2292" y="904"/>
                  </a:lnTo>
                  <a:lnTo>
                    <a:pt x="2283" y="908"/>
                  </a:lnTo>
                  <a:lnTo>
                    <a:pt x="2281" y="908"/>
                  </a:lnTo>
                  <a:lnTo>
                    <a:pt x="2275" y="910"/>
                  </a:lnTo>
                  <a:lnTo>
                    <a:pt x="2272" y="910"/>
                  </a:lnTo>
                  <a:lnTo>
                    <a:pt x="2273" y="912"/>
                  </a:lnTo>
                  <a:lnTo>
                    <a:pt x="2272" y="919"/>
                  </a:lnTo>
                  <a:lnTo>
                    <a:pt x="2272" y="923"/>
                  </a:lnTo>
                  <a:lnTo>
                    <a:pt x="2268" y="925"/>
                  </a:lnTo>
                  <a:lnTo>
                    <a:pt x="2272" y="930"/>
                  </a:lnTo>
                  <a:lnTo>
                    <a:pt x="2268" y="938"/>
                  </a:lnTo>
                  <a:lnTo>
                    <a:pt x="2272" y="949"/>
                  </a:lnTo>
                  <a:lnTo>
                    <a:pt x="2277" y="951"/>
                  </a:lnTo>
                  <a:lnTo>
                    <a:pt x="2277" y="957"/>
                  </a:lnTo>
                  <a:lnTo>
                    <a:pt x="2283" y="959"/>
                  </a:lnTo>
                  <a:lnTo>
                    <a:pt x="2283" y="964"/>
                  </a:lnTo>
                  <a:lnTo>
                    <a:pt x="2281" y="962"/>
                  </a:lnTo>
                  <a:lnTo>
                    <a:pt x="2279" y="962"/>
                  </a:lnTo>
                  <a:lnTo>
                    <a:pt x="2275" y="964"/>
                  </a:lnTo>
                  <a:lnTo>
                    <a:pt x="2272" y="968"/>
                  </a:lnTo>
                  <a:lnTo>
                    <a:pt x="2272" y="964"/>
                  </a:lnTo>
                  <a:lnTo>
                    <a:pt x="2264" y="970"/>
                  </a:lnTo>
                  <a:lnTo>
                    <a:pt x="2262" y="968"/>
                  </a:lnTo>
                  <a:lnTo>
                    <a:pt x="2258" y="972"/>
                  </a:lnTo>
                  <a:lnTo>
                    <a:pt x="2262" y="974"/>
                  </a:lnTo>
                  <a:lnTo>
                    <a:pt x="2264" y="972"/>
                  </a:lnTo>
                  <a:lnTo>
                    <a:pt x="2264" y="978"/>
                  </a:lnTo>
                  <a:lnTo>
                    <a:pt x="2262" y="979"/>
                  </a:lnTo>
                  <a:lnTo>
                    <a:pt x="2266" y="983"/>
                  </a:lnTo>
                  <a:lnTo>
                    <a:pt x="2264" y="985"/>
                  </a:lnTo>
                  <a:lnTo>
                    <a:pt x="2262" y="985"/>
                  </a:lnTo>
                  <a:lnTo>
                    <a:pt x="2266" y="989"/>
                  </a:lnTo>
                  <a:lnTo>
                    <a:pt x="2264" y="993"/>
                  </a:lnTo>
                  <a:lnTo>
                    <a:pt x="2266" y="993"/>
                  </a:lnTo>
                  <a:lnTo>
                    <a:pt x="2268" y="993"/>
                  </a:lnTo>
                  <a:lnTo>
                    <a:pt x="2272" y="995"/>
                  </a:lnTo>
                  <a:lnTo>
                    <a:pt x="2272" y="998"/>
                  </a:lnTo>
                  <a:lnTo>
                    <a:pt x="2268" y="1004"/>
                  </a:lnTo>
                  <a:lnTo>
                    <a:pt x="2272" y="1008"/>
                  </a:lnTo>
                  <a:lnTo>
                    <a:pt x="2272" y="1015"/>
                  </a:lnTo>
                  <a:lnTo>
                    <a:pt x="2268" y="1019"/>
                  </a:lnTo>
                  <a:lnTo>
                    <a:pt x="2268" y="1019"/>
                  </a:lnTo>
                  <a:lnTo>
                    <a:pt x="2268" y="1023"/>
                  </a:lnTo>
                  <a:lnTo>
                    <a:pt x="2262" y="1027"/>
                  </a:lnTo>
                  <a:lnTo>
                    <a:pt x="2262" y="1032"/>
                  </a:lnTo>
                  <a:lnTo>
                    <a:pt x="2262" y="1032"/>
                  </a:lnTo>
                  <a:lnTo>
                    <a:pt x="2258" y="1040"/>
                  </a:lnTo>
                  <a:lnTo>
                    <a:pt x="2257" y="1049"/>
                  </a:lnTo>
                  <a:lnTo>
                    <a:pt x="2258" y="1043"/>
                  </a:lnTo>
                  <a:lnTo>
                    <a:pt x="2257" y="1042"/>
                  </a:lnTo>
                  <a:lnTo>
                    <a:pt x="2257" y="1038"/>
                  </a:lnTo>
                  <a:lnTo>
                    <a:pt x="2255" y="1036"/>
                  </a:lnTo>
                  <a:lnTo>
                    <a:pt x="2247" y="1034"/>
                  </a:lnTo>
                  <a:lnTo>
                    <a:pt x="2243" y="1028"/>
                  </a:lnTo>
                  <a:lnTo>
                    <a:pt x="2243" y="1023"/>
                  </a:lnTo>
                  <a:lnTo>
                    <a:pt x="2238" y="1006"/>
                  </a:lnTo>
                  <a:lnTo>
                    <a:pt x="2232" y="998"/>
                  </a:lnTo>
                  <a:lnTo>
                    <a:pt x="2234" y="998"/>
                  </a:lnTo>
                  <a:lnTo>
                    <a:pt x="2238" y="998"/>
                  </a:lnTo>
                  <a:lnTo>
                    <a:pt x="2238" y="993"/>
                  </a:lnTo>
                  <a:lnTo>
                    <a:pt x="2234" y="995"/>
                  </a:lnTo>
                  <a:lnTo>
                    <a:pt x="2232" y="995"/>
                  </a:lnTo>
                  <a:lnTo>
                    <a:pt x="2225" y="993"/>
                  </a:lnTo>
                  <a:lnTo>
                    <a:pt x="2209" y="968"/>
                  </a:lnTo>
                  <a:lnTo>
                    <a:pt x="2196" y="951"/>
                  </a:lnTo>
                  <a:lnTo>
                    <a:pt x="2196" y="946"/>
                  </a:lnTo>
                  <a:lnTo>
                    <a:pt x="2193" y="940"/>
                  </a:lnTo>
                  <a:lnTo>
                    <a:pt x="2183" y="925"/>
                  </a:lnTo>
                  <a:lnTo>
                    <a:pt x="2170" y="904"/>
                  </a:lnTo>
                  <a:lnTo>
                    <a:pt x="2164" y="885"/>
                  </a:lnTo>
                  <a:lnTo>
                    <a:pt x="2164" y="878"/>
                  </a:lnTo>
                  <a:lnTo>
                    <a:pt x="2159" y="870"/>
                  </a:lnTo>
                  <a:lnTo>
                    <a:pt x="2159" y="859"/>
                  </a:lnTo>
                  <a:lnTo>
                    <a:pt x="2155" y="851"/>
                  </a:lnTo>
                  <a:lnTo>
                    <a:pt x="2155" y="844"/>
                  </a:lnTo>
                  <a:lnTo>
                    <a:pt x="2159" y="840"/>
                  </a:lnTo>
                  <a:lnTo>
                    <a:pt x="2159" y="833"/>
                  </a:lnTo>
                  <a:lnTo>
                    <a:pt x="2162" y="833"/>
                  </a:lnTo>
                  <a:lnTo>
                    <a:pt x="2161" y="829"/>
                  </a:lnTo>
                  <a:lnTo>
                    <a:pt x="2162" y="827"/>
                  </a:lnTo>
                  <a:lnTo>
                    <a:pt x="2162" y="819"/>
                  </a:lnTo>
                  <a:lnTo>
                    <a:pt x="2155" y="806"/>
                  </a:lnTo>
                  <a:lnTo>
                    <a:pt x="2149" y="806"/>
                  </a:lnTo>
                  <a:lnTo>
                    <a:pt x="2149" y="806"/>
                  </a:lnTo>
                  <a:lnTo>
                    <a:pt x="2155" y="802"/>
                  </a:lnTo>
                  <a:lnTo>
                    <a:pt x="2161" y="806"/>
                  </a:lnTo>
                  <a:lnTo>
                    <a:pt x="2166" y="800"/>
                  </a:lnTo>
                  <a:lnTo>
                    <a:pt x="2164" y="799"/>
                  </a:lnTo>
                  <a:lnTo>
                    <a:pt x="2164" y="791"/>
                  </a:lnTo>
                  <a:lnTo>
                    <a:pt x="2170" y="789"/>
                  </a:lnTo>
                  <a:lnTo>
                    <a:pt x="2176" y="791"/>
                  </a:lnTo>
                  <a:lnTo>
                    <a:pt x="2170" y="785"/>
                  </a:lnTo>
                  <a:lnTo>
                    <a:pt x="2177" y="776"/>
                  </a:lnTo>
                  <a:lnTo>
                    <a:pt x="2176" y="768"/>
                  </a:lnTo>
                  <a:lnTo>
                    <a:pt x="2176" y="761"/>
                  </a:lnTo>
                  <a:lnTo>
                    <a:pt x="2174" y="757"/>
                  </a:lnTo>
                  <a:lnTo>
                    <a:pt x="2176" y="755"/>
                  </a:lnTo>
                  <a:lnTo>
                    <a:pt x="2176" y="750"/>
                  </a:lnTo>
                  <a:lnTo>
                    <a:pt x="2176" y="748"/>
                  </a:lnTo>
                  <a:lnTo>
                    <a:pt x="2176" y="742"/>
                  </a:lnTo>
                  <a:lnTo>
                    <a:pt x="2179" y="742"/>
                  </a:lnTo>
                  <a:lnTo>
                    <a:pt x="2176" y="738"/>
                  </a:lnTo>
                  <a:lnTo>
                    <a:pt x="2176" y="735"/>
                  </a:lnTo>
                  <a:lnTo>
                    <a:pt x="2176" y="733"/>
                  </a:lnTo>
                  <a:lnTo>
                    <a:pt x="2177" y="725"/>
                  </a:lnTo>
                  <a:lnTo>
                    <a:pt x="2176" y="725"/>
                  </a:lnTo>
                  <a:lnTo>
                    <a:pt x="2176" y="721"/>
                  </a:lnTo>
                  <a:lnTo>
                    <a:pt x="2179" y="718"/>
                  </a:lnTo>
                  <a:lnTo>
                    <a:pt x="2183" y="718"/>
                  </a:lnTo>
                  <a:lnTo>
                    <a:pt x="2179" y="710"/>
                  </a:lnTo>
                  <a:lnTo>
                    <a:pt x="2183" y="703"/>
                  </a:lnTo>
                  <a:lnTo>
                    <a:pt x="2179" y="701"/>
                  </a:lnTo>
                  <a:lnTo>
                    <a:pt x="2179" y="701"/>
                  </a:lnTo>
                  <a:lnTo>
                    <a:pt x="2183" y="693"/>
                  </a:lnTo>
                  <a:lnTo>
                    <a:pt x="2183" y="687"/>
                  </a:lnTo>
                  <a:lnTo>
                    <a:pt x="2179" y="687"/>
                  </a:lnTo>
                  <a:lnTo>
                    <a:pt x="2179" y="686"/>
                  </a:lnTo>
                  <a:lnTo>
                    <a:pt x="2179" y="682"/>
                  </a:lnTo>
                  <a:lnTo>
                    <a:pt x="2179" y="678"/>
                  </a:lnTo>
                  <a:lnTo>
                    <a:pt x="2183" y="676"/>
                  </a:lnTo>
                  <a:lnTo>
                    <a:pt x="2183" y="674"/>
                  </a:lnTo>
                  <a:lnTo>
                    <a:pt x="2187" y="672"/>
                  </a:lnTo>
                  <a:lnTo>
                    <a:pt x="2189" y="669"/>
                  </a:lnTo>
                  <a:lnTo>
                    <a:pt x="2193" y="663"/>
                  </a:lnTo>
                  <a:lnTo>
                    <a:pt x="2194" y="663"/>
                  </a:lnTo>
                  <a:lnTo>
                    <a:pt x="2198" y="663"/>
                  </a:lnTo>
                  <a:lnTo>
                    <a:pt x="2200" y="663"/>
                  </a:lnTo>
                  <a:lnTo>
                    <a:pt x="2202" y="661"/>
                  </a:lnTo>
                  <a:lnTo>
                    <a:pt x="2200" y="657"/>
                  </a:lnTo>
                  <a:lnTo>
                    <a:pt x="2196" y="657"/>
                  </a:lnTo>
                  <a:lnTo>
                    <a:pt x="2194" y="657"/>
                  </a:lnTo>
                  <a:lnTo>
                    <a:pt x="2191" y="657"/>
                  </a:lnTo>
                  <a:lnTo>
                    <a:pt x="2191" y="650"/>
                  </a:lnTo>
                  <a:lnTo>
                    <a:pt x="2193" y="644"/>
                  </a:lnTo>
                  <a:lnTo>
                    <a:pt x="2193" y="642"/>
                  </a:lnTo>
                  <a:lnTo>
                    <a:pt x="2191" y="639"/>
                  </a:lnTo>
                  <a:lnTo>
                    <a:pt x="2189" y="637"/>
                  </a:lnTo>
                  <a:lnTo>
                    <a:pt x="2187" y="640"/>
                  </a:lnTo>
                  <a:lnTo>
                    <a:pt x="2185" y="640"/>
                  </a:lnTo>
                  <a:lnTo>
                    <a:pt x="2185" y="633"/>
                  </a:lnTo>
                  <a:lnTo>
                    <a:pt x="2187" y="631"/>
                  </a:lnTo>
                  <a:lnTo>
                    <a:pt x="2187" y="627"/>
                  </a:lnTo>
                  <a:lnTo>
                    <a:pt x="2185" y="623"/>
                  </a:lnTo>
                  <a:lnTo>
                    <a:pt x="2183" y="622"/>
                  </a:lnTo>
                  <a:lnTo>
                    <a:pt x="2183" y="620"/>
                  </a:lnTo>
                  <a:lnTo>
                    <a:pt x="2183" y="620"/>
                  </a:lnTo>
                  <a:lnTo>
                    <a:pt x="2183" y="618"/>
                  </a:lnTo>
                  <a:lnTo>
                    <a:pt x="2179" y="612"/>
                  </a:lnTo>
                  <a:lnTo>
                    <a:pt x="2177" y="608"/>
                  </a:lnTo>
                  <a:lnTo>
                    <a:pt x="2176" y="606"/>
                  </a:lnTo>
                  <a:lnTo>
                    <a:pt x="2176" y="603"/>
                  </a:lnTo>
                  <a:lnTo>
                    <a:pt x="2174" y="599"/>
                  </a:lnTo>
                  <a:lnTo>
                    <a:pt x="2174" y="597"/>
                  </a:lnTo>
                  <a:lnTo>
                    <a:pt x="2179" y="591"/>
                  </a:lnTo>
                  <a:lnTo>
                    <a:pt x="2183" y="593"/>
                  </a:lnTo>
                  <a:lnTo>
                    <a:pt x="2185" y="591"/>
                  </a:lnTo>
                  <a:lnTo>
                    <a:pt x="2183" y="590"/>
                  </a:lnTo>
                  <a:lnTo>
                    <a:pt x="2189" y="586"/>
                  </a:lnTo>
                  <a:lnTo>
                    <a:pt x="2187" y="588"/>
                  </a:lnTo>
                  <a:lnTo>
                    <a:pt x="2183" y="586"/>
                  </a:lnTo>
                  <a:lnTo>
                    <a:pt x="2179" y="586"/>
                  </a:lnTo>
                  <a:lnTo>
                    <a:pt x="2176" y="586"/>
                  </a:lnTo>
                  <a:lnTo>
                    <a:pt x="2170" y="582"/>
                  </a:lnTo>
                  <a:lnTo>
                    <a:pt x="2168" y="582"/>
                  </a:lnTo>
                  <a:lnTo>
                    <a:pt x="2164" y="582"/>
                  </a:lnTo>
                  <a:lnTo>
                    <a:pt x="2161" y="586"/>
                  </a:lnTo>
                  <a:lnTo>
                    <a:pt x="2159" y="586"/>
                  </a:lnTo>
                  <a:lnTo>
                    <a:pt x="2153" y="591"/>
                  </a:lnTo>
                  <a:lnTo>
                    <a:pt x="2155" y="593"/>
                  </a:lnTo>
                  <a:lnTo>
                    <a:pt x="2155" y="597"/>
                  </a:lnTo>
                  <a:lnTo>
                    <a:pt x="2159" y="599"/>
                  </a:lnTo>
                  <a:lnTo>
                    <a:pt x="2159" y="603"/>
                  </a:lnTo>
                  <a:lnTo>
                    <a:pt x="2159" y="606"/>
                  </a:lnTo>
                  <a:lnTo>
                    <a:pt x="2159" y="612"/>
                  </a:lnTo>
                  <a:lnTo>
                    <a:pt x="2161" y="612"/>
                  </a:lnTo>
                  <a:lnTo>
                    <a:pt x="2161" y="614"/>
                  </a:lnTo>
                  <a:lnTo>
                    <a:pt x="2164" y="616"/>
                  </a:lnTo>
                  <a:lnTo>
                    <a:pt x="2166" y="623"/>
                  </a:lnTo>
                  <a:lnTo>
                    <a:pt x="2170" y="627"/>
                  </a:lnTo>
                  <a:lnTo>
                    <a:pt x="2170" y="631"/>
                  </a:lnTo>
                  <a:lnTo>
                    <a:pt x="2174" y="633"/>
                  </a:lnTo>
                  <a:lnTo>
                    <a:pt x="2170" y="637"/>
                  </a:lnTo>
                  <a:lnTo>
                    <a:pt x="2170" y="633"/>
                  </a:lnTo>
                  <a:lnTo>
                    <a:pt x="2168" y="631"/>
                  </a:lnTo>
                  <a:lnTo>
                    <a:pt x="2162" y="633"/>
                  </a:lnTo>
                  <a:lnTo>
                    <a:pt x="2159" y="633"/>
                  </a:lnTo>
                  <a:lnTo>
                    <a:pt x="2159" y="639"/>
                  </a:lnTo>
                  <a:lnTo>
                    <a:pt x="2159" y="640"/>
                  </a:lnTo>
                  <a:lnTo>
                    <a:pt x="2159" y="646"/>
                  </a:lnTo>
                  <a:lnTo>
                    <a:pt x="2159" y="648"/>
                  </a:lnTo>
                  <a:lnTo>
                    <a:pt x="2159" y="650"/>
                  </a:lnTo>
                  <a:lnTo>
                    <a:pt x="2159" y="650"/>
                  </a:lnTo>
                  <a:lnTo>
                    <a:pt x="2159" y="654"/>
                  </a:lnTo>
                  <a:lnTo>
                    <a:pt x="2155" y="657"/>
                  </a:lnTo>
                  <a:lnTo>
                    <a:pt x="2159" y="657"/>
                  </a:lnTo>
                  <a:lnTo>
                    <a:pt x="2155" y="661"/>
                  </a:lnTo>
                  <a:lnTo>
                    <a:pt x="2155" y="671"/>
                  </a:lnTo>
                  <a:lnTo>
                    <a:pt x="2155" y="672"/>
                  </a:lnTo>
                  <a:lnTo>
                    <a:pt x="2155" y="674"/>
                  </a:lnTo>
                  <a:lnTo>
                    <a:pt x="2153" y="676"/>
                  </a:lnTo>
                  <a:lnTo>
                    <a:pt x="2149" y="682"/>
                  </a:lnTo>
                  <a:lnTo>
                    <a:pt x="2149" y="678"/>
                  </a:lnTo>
                  <a:lnTo>
                    <a:pt x="2145" y="674"/>
                  </a:lnTo>
                  <a:lnTo>
                    <a:pt x="2149" y="669"/>
                  </a:lnTo>
                  <a:lnTo>
                    <a:pt x="2145" y="667"/>
                  </a:lnTo>
                  <a:lnTo>
                    <a:pt x="2144" y="667"/>
                  </a:lnTo>
                  <a:lnTo>
                    <a:pt x="2140" y="671"/>
                  </a:lnTo>
                  <a:lnTo>
                    <a:pt x="2140" y="672"/>
                  </a:lnTo>
                  <a:lnTo>
                    <a:pt x="2138" y="674"/>
                  </a:lnTo>
                  <a:lnTo>
                    <a:pt x="2138" y="667"/>
                  </a:lnTo>
                  <a:lnTo>
                    <a:pt x="2134" y="667"/>
                  </a:lnTo>
                  <a:lnTo>
                    <a:pt x="2132" y="663"/>
                  </a:lnTo>
                  <a:lnTo>
                    <a:pt x="2129" y="667"/>
                  </a:lnTo>
                  <a:lnTo>
                    <a:pt x="2129" y="667"/>
                  </a:lnTo>
                  <a:lnTo>
                    <a:pt x="2129" y="663"/>
                  </a:lnTo>
                  <a:lnTo>
                    <a:pt x="2130" y="663"/>
                  </a:lnTo>
                  <a:lnTo>
                    <a:pt x="2129" y="661"/>
                  </a:lnTo>
                  <a:lnTo>
                    <a:pt x="2129" y="657"/>
                  </a:lnTo>
                  <a:lnTo>
                    <a:pt x="2130" y="657"/>
                  </a:lnTo>
                  <a:lnTo>
                    <a:pt x="2129" y="654"/>
                  </a:lnTo>
                  <a:lnTo>
                    <a:pt x="2129" y="652"/>
                  </a:lnTo>
                  <a:lnTo>
                    <a:pt x="2130" y="650"/>
                  </a:lnTo>
                  <a:lnTo>
                    <a:pt x="2129" y="646"/>
                  </a:lnTo>
                  <a:lnTo>
                    <a:pt x="2129" y="644"/>
                  </a:lnTo>
                  <a:lnTo>
                    <a:pt x="2129" y="642"/>
                  </a:lnTo>
                  <a:lnTo>
                    <a:pt x="2129" y="637"/>
                  </a:lnTo>
                  <a:lnTo>
                    <a:pt x="2125" y="637"/>
                  </a:lnTo>
                  <a:lnTo>
                    <a:pt x="2125" y="633"/>
                  </a:lnTo>
                  <a:lnTo>
                    <a:pt x="2121" y="633"/>
                  </a:lnTo>
                  <a:lnTo>
                    <a:pt x="2121" y="637"/>
                  </a:lnTo>
                  <a:lnTo>
                    <a:pt x="2119" y="637"/>
                  </a:lnTo>
                  <a:lnTo>
                    <a:pt x="2119" y="642"/>
                  </a:lnTo>
                  <a:lnTo>
                    <a:pt x="2117" y="646"/>
                  </a:lnTo>
                  <a:lnTo>
                    <a:pt x="2115" y="646"/>
                  </a:lnTo>
                  <a:lnTo>
                    <a:pt x="2113" y="640"/>
                  </a:lnTo>
                  <a:lnTo>
                    <a:pt x="2112" y="640"/>
                  </a:lnTo>
                  <a:lnTo>
                    <a:pt x="2110" y="642"/>
                  </a:lnTo>
                  <a:lnTo>
                    <a:pt x="2110" y="639"/>
                  </a:lnTo>
                  <a:lnTo>
                    <a:pt x="2104" y="639"/>
                  </a:lnTo>
                  <a:lnTo>
                    <a:pt x="2104" y="640"/>
                  </a:lnTo>
                  <a:lnTo>
                    <a:pt x="2100" y="640"/>
                  </a:lnTo>
                  <a:lnTo>
                    <a:pt x="2100" y="644"/>
                  </a:lnTo>
                  <a:lnTo>
                    <a:pt x="2097" y="644"/>
                  </a:lnTo>
                  <a:lnTo>
                    <a:pt x="2097" y="646"/>
                  </a:lnTo>
                  <a:lnTo>
                    <a:pt x="2091" y="646"/>
                  </a:lnTo>
                  <a:lnTo>
                    <a:pt x="2089" y="650"/>
                  </a:lnTo>
                  <a:lnTo>
                    <a:pt x="2087" y="648"/>
                  </a:lnTo>
                  <a:lnTo>
                    <a:pt x="2085" y="650"/>
                  </a:lnTo>
                  <a:lnTo>
                    <a:pt x="2080" y="650"/>
                  </a:lnTo>
                  <a:lnTo>
                    <a:pt x="2076" y="657"/>
                  </a:lnTo>
                  <a:lnTo>
                    <a:pt x="2072" y="657"/>
                  </a:lnTo>
                  <a:lnTo>
                    <a:pt x="2074" y="663"/>
                  </a:lnTo>
                  <a:lnTo>
                    <a:pt x="2070" y="667"/>
                  </a:lnTo>
                  <a:lnTo>
                    <a:pt x="2070" y="667"/>
                  </a:lnTo>
                  <a:lnTo>
                    <a:pt x="2072" y="669"/>
                  </a:lnTo>
                  <a:lnTo>
                    <a:pt x="2074" y="672"/>
                  </a:lnTo>
                  <a:lnTo>
                    <a:pt x="2078" y="678"/>
                  </a:lnTo>
                  <a:lnTo>
                    <a:pt x="2074" y="682"/>
                  </a:lnTo>
                  <a:lnTo>
                    <a:pt x="2072" y="693"/>
                  </a:lnTo>
                  <a:lnTo>
                    <a:pt x="2078" y="701"/>
                  </a:lnTo>
                  <a:lnTo>
                    <a:pt x="2072" y="701"/>
                  </a:lnTo>
                  <a:lnTo>
                    <a:pt x="2074" y="701"/>
                  </a:lnTo>
                  <a:lnTo>
                    <a:pt x="2074" y="706"/>
                  </a:lnTo>
                  <a:lnTo>
                    <a:pt x="2070" y="710"/>
                  </a:lnTo>
                  <a:lnTo>
                    <a:pt x="2070" y="716"/>
                  </a:lnTo>
                  <a:lnTo>
                    <a:pt x="2066" y="718"/>
                  </a:lnTo>
                  <a:lnTo>
                    <a:pt x="2066" y="721"/>
                  </a:lnTo>
                  <a:lnTo>
                    <a:pt x="2066" y="731"/>
                  </a:lnTo>
                  <a:lnTo>
                    <a:pt x="2070" y="735"/>
                  </a:lnTo>
                  <a:lnTo>
                    <a:pt x="2066" y="736"/>
                  </a:lnTo>
                  <a:lnTo>
                    <a:pt x="2070" y="744"/>
                  </a:lnTo>
                  <a:lnTo>
                    <a:pt x="2070" y="744"/>
                  </a:lnTo>
                  <a:lnTo>
                    <a:pt x="2070" y="748"/>
                  </a:lnTo>
                  <a:lnTo>
                    <a:pt x="2070" y="750"/>
                  </a:lnTo>
                  <a:lnTo>
                    <a:pt x="2072" y="748"/>
                  </a:lnTo>
                  <a:lnTo>
                    <a:pt x="2076" y="748"/>
                  </a:lnTo>
                  <a:lnTo>
                    <a:pt x="2076" y="746"/>
                  </a:lnTo>
                  <a:lnTo>
                    <a:pt x="2078" y="746"/>
                  </a:lnTo>
                  <a:lnTo>
                    <a:pt x="2080" y="748"/>
                  </a:lnTo>
                  <a:lnTo>
                    <a:pt x="2083" y="748"/>
                  </a:lnTo>
                  <a:lnTo>
                    <a:pt x="2081" y="746"/>
                  </a:lnTo>
                  <a:lnTo>
                    <a:pt x="2083" y="744"/>
                  </a:lnTo>
                  <a:lnTo>
                    <a:pt x="2085" y="746"/>
                  </a:lnTo>
                  <a:lnTo>
                    <a:pt x="2089" y="748"/>
                  </a:lnTo>
                  <a:lnTo>
                    <a:pt x="2089" y="750"/>
                  </a:lnTo>
                  <a:lnTo>
                    <a:pt x="2089" y="752"/>
                  </a:lnTo>
                  <a:lnTo>
                    <a:pt x="2091" y="755"/>
                  </a:lnTo>
                  <a:lnTo>
                    <a:pt x="2091" y="755"/>
                  </a:lnTo>
                  <a:lnTo>
                    <a:pt x="2089" y="755"/>
                  </a:lnTo>
                  <a:lnTo>
                    <a:pt x="2087" y="757"/>
                  </a:lnTo>
                  <a:lnTo>
                    <a:pt x="2083" y="755"/>
                  </a:lnTo>
                  <a:lnTo>
                    <a:pt x="2080" y="757"/>
                  </a:lnTo>
                  <a:lnTo>
                    <a:pt x="2080" y="759"/>
                  </a:lnTo>
                  <a:lnTo>
                    <a:pt x="2081" y="761"/>
                  </a:lnTo>
                  <a:lnTo>
                    <a:pt x="2078" y="767"/>
                  </a:lnTo>
                  <a:lnTo>
                    <a:pt x="2074" y="765"/>
                  </a:lnTo>
                  <a:lnTo>
                    <a:pt x="2074" y="761"/>
                  </a:lnTo>
                  <a:lnTo>
                    <a:pt x="2072" y="759"/>
                  </a:lnTo>
                  <a:lnTo>
                    <a:pt x="2070" y="761"/>
                  </a:lnTo>
                  <a:lnTo>
                    <a:pt x="2066" y="759"/>
                  </a:lnTo>
                  <a:lnTo>
                    <a:pt x="2066" y="761"/>
                  </a:lnTo>
                  <a:lnTo>
                    <a:pt x="2066" y="763"/>
                  </a:lnTo>
                  <a:lnTo>
                    <a:pt x="2066" y="767"/>
                  </a:lnTo>
                  <a:lnTo>
                    <a:pt x="2065" y="767"/>
                  </a:lnTo>
                  <a:lnTo>
                    <a:pt x="2063" y="768"/>
                  </a:lnTo>
                  <a:lnTo>
                    <a:pt x="2061" y="770"/>
                  </a:lnTo>
                  <a:lnTo>
                    <a:pt x="2063" y="772"/>
                  </a:lnTo>
                  <a:lnTo>
                    <a:pt x="2061" y="776"/>
                  </a:lnTo>
                  <a:lnTo>
                    <a:pt x="2059" y="774"/>
                  </a:lnTo>
                  <a:lnTo>
                    <a:pt x="2053" y="770"/>
                  </a:lnTo>
                  <a:lnTo>
                    <a:pt x="2051" y="770"/>
                  </a:lnTo>
                  <a:lnTo>
                    <a:pt x="2053" y="774"/>
                  </a:lnTo>
                  <a:lnTo>
                    <a:pt x="2049" y="776"/>
                  </a:lnTo>
                  <a:lnTo>
                    <a:pt x="2051" y="776"/>
                  </a:lnTo>
                  <a:lnTo>
                    <a:pt x="2048" y="780"/>
                  </a:lnTo>
                  <a:lnTo>
                    <a:pt x="2042" y="782"/>
                  </a:lnTo>
                  <a:lnTo>
                    <a:pt x="2042" y="782"/>
                  </a:lnTo>
                  <a:lnTo>
                    <a:pt x="2036" y="776"/>
                  </a:lnTo>
                  <a:lnTo>
                    <a:pt x="2034" y="776"/>
                  </a:lnTo>
                  <a:lnTo>
                    <a:pt x="2033" y="776"/>
                  </a:lnTo>
                  <a:lnTo>
                    <a:pt x="2033" y="774"/>
                  </a:lnTo>
                  <a:lnTo>
                    <a:pt x="2036" y="774"/>
                  </a:lnTo>
                  <a:lnTo>
                    <a:pt x="2036" y="770"/>
                  </a:lnTo>
                  <a:lnTo>
                    <a:pt x="2036" y="768"/>
                  </a:lnTo>
                  <a:lnTo>
                    <a:pt x="2042" y="768"/>
                  </a:lnTo>
                  <a:lnTo>
                    <a:pt x="2049" y="763"/>
                  </a:lnTo>
                  <a:lnTo>
                    <a:pt x="2048" y="761"/>
                  </a:lnTo>
                  <a:lnTo>
                    <a:pt x="2046" y="761"/>
                  </a:lnTo>
                  <a:lnTo>
                    <a:pt x="2042" y="763"/>
                  </a:lnTo>
                  <a:lnTo>
                    <a:pt x="2036" y="763"/>
                  </a:lnTo>
                  <a:lnTo>
                    <a:pt x="2036" y="761"/>
                  </a:lnTo>
                  <a:lnTo>
                    <a:pt x="2034" y="757"/>
                  </a:lnTo>
                  <a:lnTo>
                    <a:pt x="2031" y="757"/>
                  </a:lnTo>
                  <a:lnTo>
                    <a:pt x="2025" y="757"/>
                  </a:lnTo>
                  <a:lnTo>
                    <a:pt x="2019" y="757"/>
                  </a:lnTo>
                  <a:lnTo>
                    <a:pt x="2021" y="759"/>
                  </a:lnTo>
                  <a:lnTo>
                    <a:pt x="2017" y="761"/>
                  </a:lnTo>
                  <a:lnTo>
                    <a:pt x="2016" y="759"/>
                  </a:lnTo>
                  <a:lnTo>
                    <a:pt x="2016" y="757"/>
                  </a:lnTo>
                  <a:lnTo>
                    <a:pt x="2012" y="757"/>
                  </a:lnTo>
                  <a:lnTo>
                    <a:pt x="2006" y="755"/>
                  </a:lnTo>
                  <a:lnTo>
                    <a:pt x="2002" y="757"/>
                  </a:lnTo>
                  <a:lnTo>
                    <a:pt x="1999" y="755"/>
                  </a:lnTo>
                  <a:lnTo>
                    <a:pt x="1993" y="755"/>
                  </a:lnTo>
                  <a:lnTo>
                    <a:pt x="1991" y="761"/>
                  </a:lnTo>
                  <a:lnTo>
                    <a:pt x="1987" y="761"/>
                  </a:lnTo>
                  <a:lnTo>
                    <a:pt x="1987" y="763"/>
                  </a:lnTo>
                  <a:lnTo>
                    <a:pt x="1991" y="767"/>
                  </a:lnTo>
                  <a:lnTo>
                    <a:pt x="1987" y="768"/>
                  </a:lnTo>
                  <a:lnTo>
                    <a:pt x="1987" y="767"/>
                  </a:lnTo>
                  <a:lnTo>
                    <a:pt x="1984" y="770"/>
                  </a:lnTo>
                  <a:lnTo>
                    <a:pt x="1987" y="772"/>
                  </a:lnTo>
                  <a:lnTo>
                    <a:pt x="1987" y="772"/>
                  </a:lnTo>
                  <a:lnTo>
                    <a:pt x="1991" y="772"/>
                  </a:lnTo>
                  <a:lnTo>
                    <a:pt x="1991" y="776"/>
                  </a:lnTo>
                  <a:lnTo>
                    <a:pt x="1984" y="780"/>
                  </a:lnTo>
                  <a:lnTo>
                    <a:pt x="1982" y="776"/>
                  </a:lnTo>
                  <a:lnTo>
                    <a:pt x="1976" y="776"/>
                  </a:lnTo>
                  <a:lnTo>
                    <a:pt x="1974" y="776"/>
                  </a:lnTo>
                  <a:lnTo>
                    <a:pt x="1974" y="780"/>
                  </a:lnTo>
                  <a:lnTo>
                    <a:pt x="1972" y="780"/>
                  </a:lnTo>
                  <a:lnTo>
                    <a:pt x="1969" y="782"/>
                  </a:lnTo>
                  <a:lnTo>
                    <a:pt x="1967" y="782"/>
                  </a:lnTo>
                  <a:lnTo>
                    <a:pt x="1967" y="780"/>
                  </a:lnTo>
                  <a:lnTo>
                    <a:pt x="1957" y="780"/>
                  </a:lnTo>
                  <a:lnTo>
                    <a:pt x="1957" y="782"/>
                  </a:lnTo>
                  <a:lnTo>
                    <a:pt x="1950" y="780"/>
                  </a:lnTo>
                  <a:lnTo>
                    <a:pt x="1944" y="782"/>
                  </a:lnTo>
                  <a:lnTo>
                    <a:pt x="1944" y="782"/>
                  </a:lnTo>
                  <a:lnTo>
                    <a:pt x="1950" y="787"/>
                  </a:lnTo>
                  <a:lnTo>
                    <a:pt x="1948" y="789"/>
                  </a:lnTo>
                  <a:lnTo>
                    <a:pt x="1944" y="793"/>
                  </a:lnTo>
                  <a:lnTo>
                    <a:pt x="1942" y="789"/>
                  </a:lnTo>
                  <a:lnTo>
                    <a:pt x="1938" y="789"/>
                  </a:lnTo>
                  <a:lnTo>
                    <a:pt x="1940" y="785"/>
                  </a:lnTo>
                  <a:lnTo>
                    <a:pt x="1937" y="782"/>
                  </a:lnTo>
                  <a:lnTo>
                    <a:pt x="1935" y="785"/>
                  </a:lnTo>
                  <a:lnTo>
                    <a:pt x="1933" y="785"/>
                  </a:lnTo>
                  <a:lnTo>
                    <a:pt x="1929" y="785"/>
                  </a:lnTo>
                  <a:lnTo>
                    <a:pt x="1923" y="789"/>
                  </a:lnTo>
                  <a:lnTo>
                    <a:pt x="1921" y="787"/>
                  </a:lnTo>
                  <a:lnTo>
                    <a:pt x="1916" y="791"/>
                  </a:lnTo>
                  <a:lnTo>
                    <a:pt x="1910" y="793"/>
                  </a:lnTo>
                  <a:lnTo>
                    <a:pt x="1903" y="797"/>
                  </a:lnTo>
                  <a:lnTo>
                    <a:pt x="1899" y="799"/>
                  </a:lnTo>
                  <a:lnTo>
                    <a:pt x="1899" y="795"/>
                  </a:lnTo>
                  <a:lnTo>
                    <a:pt x="1895" y="797"/>
                  </a:lnTo>
                  <a:lnTo>
                    <a:pt x="1895" y="800"/>
                  </a:lnTo>
                  <a:lnTo>
                    <a:pt x="1888" y="804"/>
                  </a:lnTo>
                  <a:lnTo>
                    <a:pt x="1888" y="810"/>
                  </a:lnTo>
                  <a:lnTo>
                    <a:pt x="1884" y="810"/>
                  </a:lnTo>
                  <a:lnTo>
                    <a:pt x="1882" y="816"/>
                  </a:lnTo>
                  <a:lnTo>
                    <a:pt x="1888" y="823"/>
                  </a:lnTo>
                  <a:lnTo>
                    <a:pt x="1886" y="831"/>
                  </a:lnTo>
                  <a:lnTo>
                    <a:pt x="1880" y="838"/>
                  </a:lnTo>
                  <a:lnTo>
                    <a:pt x="1878" y="844"/>
                  </a:lnTo>
                  <a:lnTo>
                    <a:pt x="1878" y="846"/>
                  </a:lnTo>
                  <a:lnTo>
                    <a:pt x="1878" y="855"/>
                  </a:lnTo>
                  <a:lnTo>
                    <a:pt x="1880" y="857"/>
                  </a:lnTo>
                  <a:lnTo>
                    <a:pt x="1880" y="861"/>
                  </a:lnTo>
                  <a:lnTo>
                    <a:pt x="1878" y="861"/>
                  </a:lnTo>
                  <a:lnTo>
                    <a:pt x="1878" y="863"/>
                  </a:lnTo>
                  <a:lnTo>
                    <a:pt x="1878" y="868"/>
                  </a:lnTo>
                  <a:lnTo>
                    <a:pt x="1874" y="868"/>
                  </a:lnTo>
                  <a:lnTo>
                    <a:pt x="1878" y="874"/>
                  </a:lnTo>
                  <a:lnTo>
                    <a:pt x="1874" y="878"/>
                  </a:lnTo>
                  <a:lnTo>
                    <a:pt x="1873" y="881"/>
                  </a:lnTo>
                  <a:lnTo>
                    <a:pt x="1869" y="889"/>
                  </a:lnTo>
                  <a:lnTo>
                    <a:pt x="1869" y="893"/>
                  </a:lnTo>
                  <a:lnTo>
                    <a:pt x="1865" y="895"/>
                  </a:lnTo>
                  <a:lnTo>
                    <a:pt x="1865" y="900"/>
                  </a:lnTo>
                  <a:lnTo>
                    <a:pt x="1863" y="900"/>
                  </a:lnTo>
                  <a:lnTo>
                    <a:pt x="1861" y="910"/>
                  </a:lnTo>
                  <a:lnTo>
                    <a:pt x="1861" y="917"/>
                  </a:lnTo>
                  <a:lnTo>
                    <a:pt x="1859" y="919"/>
                  </a:lnTo>
                  <a:lnTo>
                    <a:pt x="1861" y="923"/>
                  </a:lnTo>
                  <a:lnTo>
                    <a:pt x="1859" y="929"/>
                  </a:lnTo>
                  <a:lnTo>
                    <a:pt x="1857" y="932"/>
                  </a:lnTo>
                  <a:lnTo>
                    <a:pt x="1854" y="938"/>
                  </a:lnTo>
                  <a:lnTo>
                    <a:pt x="1854" y="938"/>
                  </a:lnTo>
                  <a:lnTo>
                    <a:pt x="1854" y="938"/>
                  </a:lnTo>
                  <a:lnTo>
                    <a:pt x="1854" y="944"/>
                  </a:lnTo>
                  <a:lnTo>
                    <a:pt x="1848" y="949"/>
                  </a:lnTo>
                  <a:lnTo>
                    <a:pt x="1848" y="955"/>
                  </a:lnTo>
                  <a:lnTo>
                    <a:pt x="1841" y="959"/>
                  </a:lnTo>
                  <a:lnTo>
                    <a:pt x="1841" y="964"/>
                  </a:lnTo>
                  <a:lnTo>
                    <a:pt x="1839" y="968"/>
                  </a:lnTo>
                  <a:lnTo>
                    <a:pt x="1839" y="972"/>
                  </a:lnTo>
                  <a:lnTo>
                    <a:pt x="1835" y="976"/>
                  </a:lnTo>
                  <a:lnTo>
                    <a:pt x="1839" y="979"/>
                  </a:lnTo>
                  <a:lnTo>
                    <a:pt x="1841" y="981"/>
                  </a:lnTo>
                  <a:lnTo>
                    <a:pt x="1844" y="979"/>
                  </a:lnTo>
                  <a:lnTo>
                    <a:pt x="1848" y="983"/>
                  </a:lnTo>
                  <a:lnTo>
                    <a:pt x="1850" y="983"/>
                  </a:lnTo>
                  <a:lnTo>
                    <a:pt x="1856" y="979"/>
                  </a:lnTo>
                  <a:lnTo>
                    <a:pt x="1859" y="979"/>
                  </a:lnTo>
                  <a:lnTo>
                    <a:pt x="1861" y="976"/>
                  </a:lnTo>
                  <a:lnTo>
                    <a:pt x="1863" y="978"/>
                  </a:lnTo>
                  <a:lnTo>
                    <a:pt x="1869" y="976"/>
                  </a:lnTo>
                  <a:lnTo>
                    <a:pt x="1869" y="985"/>
                  </a:lnTo>
                  <a:lnTo>
                    <a:pt x="1873" y="993"/>
                  </a:lnTo>
                  <a:lnTo>
                    <a:pt x="1874" y="998"/>
                  </a:lnTo>
                  <a:lnTo>
                    <a:pt x="1873" y="1002"/>
                  </a:lnTo>
                  <a:lnTo>
                    <a:pt x="1878" y="1006"/>
                  </a:lnTo>
                  <a:lnTo>
                    <a:pt x="1880" y="1002"/>
                  </a:lnTo>
                  <a:lnTo>
                    <a:pt x="1880" y="1002"/>
                  </a:lnTo>
                  <a:lnTo>
                    <a:pt x="1882" y="1002"/>
                  </a:lnTo>
                  <a:lnTo>
                    <a:pt x="1884" y="998"/>
                  </a:lnTo>
                  <a:lnTo>
                    <a:pt x="1888" y="998"/>
                  </a:lnTo>
                  <a:lnTo>
                    <a:pt x="1888" y="998"/>
                  </a:lnTo>
                  <a:lnTo>
                    <a:pt x="1891" y="998"/>
                  </a:lnTo>
                  <a:lnTo>
                    <a:pt x="1895" y="998"/>
                  </a:lnTo>
                  <a:lnTo>
                    <a:pt x="1893" y="998"/>
                  </a:lnTo>
                  <a:lnTo>
                    <a:pt x="1891" y="1002"/>
                  </a:lnTo>
                  <a:lnTo>
                    <a:pt x="1891" y="1006"/>
                  </a:lnTo>
                  <a:lnTo>
                    <a:pt x="1889" y="1006"/>
                  </a:lnTo>
                  <a:lnTo>
                    <a:pt x="1888" y="1010"/>
                  </a:lnTo>
                  <a:lnTo>
                    <a:pt x="1888" y="1011"/>
                  </a:lnTo>
                  <a:lnTo>
                    <a:pt x="1897" y="1010"/>
                  </a:lnTo>
                  <a:lnTo>
                    <a:pt x="1899" y="1008"/>
                  </a:lnTo>
                  <a:lnTo>
                    <a:pt x="1903" y="1002"/>
                  </a:lnTo>
                  <a:lnTo>
                    <a:pt x="1903" y="998"/>
                  </a:lnTo>
                  <a:lnTo>
                    <a:pt x="1903" y="995"/>
                  </a:lnTo>
                  <a:lnTo>
                    <a:pt x="1905" y="1002"/>
                  </a:lnTo>
                  <a:lnTo>
                    <a:pt x="1903" y="1006"/>
                  </a:lnTo>
                  <a:lnTo>
                    <a:pt x="1905" y="1010"/>
                  </a:lnTo>
                  <a:lnTo>
                    <a:pt x="1908" y="1008"/>
                  </a:lnTo>
                  <a:lnTo>
                    <a:pt x="1908" y="1002"/>
                  </a:lnTo>
                  <a:lnTo>
                    <a:pt x="1908" y="998"/>
                  </a:lnTo>
                  <a:lnTo>
                    <a:pt x="1908" y="993"/>
                  </a:lnTo>
                  <a:lnTo>
                    <a:pt x="1905" y="989"/>
                  </a:lnTo>
                  <a:lnTo>
                    <a:pt x="1903" y="985"/>
                  </a:lnTo>
                  <a:lnTo>
                    <a:pt x="1908" y="985"/>
                  </a:lnTo>
                  <a:lnTo>
                    <a:pt x="1910" y="987"/>
                  </a:lnTo>
                  <a:lnTo>
                    <a:pt x="1910" y="989"/>
                  </a:lnTo>
                  <a:lnTo>
                    <a:pt x="1910" y="989"/>
                  </a:lnTo>
                  <a:lnTo>
                    <a:pt x="1912" y="989"/>
                  </a:lnTo>
                  <a:lnTo>
                    <a:pt x="1914" y="987"/>
                  </a:lnTo>
                  <a:lnTo>
                    <a:pt x="1918" y="987"/>
                  </a:lnTo>
                  <a:lnTo>
                    <a:pt x="1923" y="983"/>
                  </a:lnTo>
                  <a:lnTo>
                    <a:pt x="1927" y="987"/>
                  </a:lnTo>
                  <a:lnTo>
                    <a:pt x="1933" y="987"/>
                  </a:lnTo>
                  <a:lnTo>
                    <a:pt x="1933" y="989"/>
                  </a:lnTo>
                  <a:lnTo>
                    <a:pt x="1935" y="993"/>
                  </a:lnTo>
                  <a:lnTo>
                    <a:pt x="1938" y="995"/>
                  </a:lnTo>
                  <a:lnTo>
                    <a:pt x="1942" y="995"/>
                  </a:lnTo>
                  <a:lnTo>
                    <a:pt x="1944" y="998"/>
                  </a:lnTo>
                  <a:lnTo>
                    <a:pt x="1953" y="1002"/>
                  </a:lnTo>
                  <a:lnTo>
                    <a:pt x="1953" y="1004"/>
                  </a:lnTo>
                  <a:lnTo>
                    <a:pt x="1957" y="1004"/>
                  </a:lnTo>
                  <a:lnTo>
                    <a:pt x="1959" y="1008"/>
                  </a:lnTo>
                  <a:lnTo>
                    <a:pt x="1961" y="1008"/>
                  </a:lnTo>
                  <a:lnTo>
                    <a:pt x="1967" y="1013"/>
                  </a:lnTo>
                  <a:lnTo>
                    <a:pt x="1963" y="1017"/>
                  </a:lnTo>
                  <a:lnTo>
                    <a:pt x="1961" y="1019"/>
                  </a:lnTo>
                  <a:lnTo>
                    <a:pt x="1959" y="1019"/>
                  </a:lnTo>
                  <a:lnTo>
                    <a:pt x="1963" y="1027"/>
                  </a:lnTo>
                  <a:lnTo>
                    <a:pt x="1967" y="1027"/>
                  </a:lnTo>
                  <a:lnTo>
                    <a:pt x="1970" y="1032"/>
                  </a:lnTo>
                  <a:lnTo>
                    <a:pt x="1970" y="1034"/>
                  </a:lnTo>
                  <a:lnTo>
                    <a:pt x="1969" y="1038"/>
                  </a:lnTo>
                  <a:lnTo>
                    <a:pt x="1969" y="1042"/>
                  </a:lnTo>
                  <a:lnTo>
                    <a:pt x="1972" y="1043"/>
                  </a:lnTo>
                  <a:lnTo>
                    <a:pt x="1976" y="1043"/>
                  </a:lnTo>
                  <a:lnTo>
                    <a:pt x="1978" y="1043"/>
                  </a:lnTo>
                  <a:lnTo>
                    <a:pt x="1978" y="1047"/>
                  </a:lnTo>
                  <a:lnTo>
                    <a:pt x="1978" y="1049"/>
                  </a:lnTo>
                  <a:lnTo>
                    <a:pt x="1978" y="1053"/>
                  </a:lnTo>
                  <a:lnTo>
                    <a:pt x="1982" y="1057"/>
                  </a:lnTo>
                  <a:lnTo>
                    <a:pt x="1978" y="1057"/>
                  </a:lnTo>
                  <a:lnTo>
                    <a:pt x="1978" y="1060"/>
                  </a:lnTo>
                  <a:lnTo>
                    <a:pt x="1978" y="1062"/>
                  </a:lnTo>
                  <a:lnTo>
                    <a:pt x="1978" y="1068"/>
                  </a:lnTo>
                  <a:lnTo>
                    <a:pt x="1978" y="1068"/>
                  </a:lnTo>
                  <a:lnTo>
                    <a:pt x="1978" y="1072"/>
                  </a:lnTo>
                  <a:lnTo>
                    <a:pt x="1978" y="1074"/>
                  </a:lnTo>
                  <a:lnTo>
                    <a:pt x="1982" y="1074"/>
                  </a:lnTo>
                  <a:lnTo>
                    <a:pt x="1978" y="1077"/>
                  </a:lnTo>
                  <a:lnTo>
                    <a:pt x="1982" y="1087"/>
                  </a:lnTo>
                  <a:lnTo>
                    <a:pt x="1978" y="1087"/>
                  </a:lnTo>
                  <a:lnTo>
                    <a:pt x="1982" y="1094"/>
                  </a:lnTo>
                  <a:lnTo>
                    <a:pt x="1982" y="1098"/>
                  </a:lnTo>
                  <a:lnTo>
                    <a:pt x="1982" y="1102"/>
                  </a:lnTo>
                  <a:lnTo>
                    <a:pt x="1984" y="1111"/>
                  </a:lnTo>
                  <a:lnTo>
                    <a:pt x="1987" y="1113"/>
                  </a:lnTo>
                  <a:lnTo>
                    <a:pt x="1991" y="1111"/>
                  </a:lnTo>
                  <a:lnTo>
                    <a:pt x="1991" y="1111"/>
                  </a:lnTo>
                  <a:lnTo>
                    <a:pt x="1987" y="1117"/>
                  </a:lnTo>
                  <a:lnTo>
                    <a:pt x="1987" y="1121"/>
                  </a:lnTo>
                  <a:lnTo>
                    <a:pt x="1987" y="1123"/>
                  </a:lnTo>
                  <a:lnTo>
                    <a:pt x="1991" y="1123"/>
                  </a:lnTo>
                  <a:lnTo>
                    <a:pt x="1995" y="1128"/>
                  </a:lnTo>
                  <a:lnTo>
                    <a:pt x="1995" y="1136"/>
                  </a:lnTo>
                  <a:lnTo>
                    <a:pt x="1997" y="1138"/>
                  </a:lnTo>
                  <a:lnTo>
                    <a:pt x="1995" y="1141"/>
                  </a:lnTo>
                  <a:lnTo>
                    <a:pt x="1997" y="1151"/>
                  </a:lnTo>
                  <a:lnTo>
                    <a:pt x="2001" y="1151"/>
                  </a:lnTo>
                  <a:lnTo>
                    <a:pt x="2001" y="1153"/>
                  </a:lnTo>
                  <a:lnTo>
                    <a:pt x="1999" y="1155"/>
                  </a:lnTo>
                  <a:lnTo>
                    <a:pt x="1999" y="1160"/>
                  </a:lnTo>
                  <a:lnTo>
                    <a:pt x="2001" y="1162"/>
                  </a:lnTo>
                  <a:lnTo>
                    <a:pt x="2001" y="1170"/>
                  </a:lnTo>
                  <a:lnTo>
                    <a:pt x="1995" y="1175"/>
                  </a:lnTo>
                  <a:lnTo>
                    <a:pt x="1995" y="1179"/>
                  </a:lnTo>
                  <a:lnTo>
                    <a:pt x="1993" y="1185"/>
                  </a:lnTo>
                  <a:lnTo>
                    <a:pt x="1993" y="1192"/>
                  </a:lnTo>
                  <a:lnTo>
                    <a:pt x="1995" y="1192"/>
                  </a:lnTo>
                  <a:lnTo>
                    <a:pt x="1993" y="1196"/>
                  </a:lnTo>
                  <a:lnTo>
                    <a:pt x="1991" y="1202"/>
                  </a:lnTo>
                  <a:lnTo>
                    <a:pt x="1991" y="1205"/>
                  </a:lnTo>
                  <a:lnTo>
                    <a:pt x="1987" y="1211"/>
                  </a:lnTo>
                  <a:lnTo>
                    <a:pt x="1991" y="1211"/>
                  </a:lnTo>
                  <a:lnTo>
                    <a:pt x="1991" y="1215"/>
                  </a:lnTo>
                  <a:lnTo>
                    <a:pt x="1987" y="1219"/>
                  </a:lnTo>
                  <a:lnTo>
                    <a:pt x="1987" y="1226"/>
                  </a:lnTo>
                  <a:lnTo>
                    <a:pt x="1984" y="1230"/>
                  </a:lnTo>
                  <a:lnTo>
                    <a:pt x="1987" y="1236"/>
                  </a:lnTo>
                  <a:lnTo>
                    <a:pt x="1987" y="1236"/>
                  </a:lnTo>
                  <a:lnTo>
                    <a:pt x="1987" y="1239"/>
                  </a:lnTo>
                  <a:lnTo>
                    <a:pt x="1984" y="1245"/>
                  </a:lnTo>
                  <a:lnTo>
                    <a:pt x="1984" y="1251"/>
                  </a:lnTo>
                  <a:lnTo>
                    <a:pt x="1978" y="1254"/>
                  </a:lnTo>
                  <a:lnTo>
                    <a:pt x="1978" y="1258"/>
                  </a:lnTo>
                  <a:lnTo>
                    <a:pt x="1974" y="1260"/>
                  </a:lnTo>
                  <a:lnTo>
                    <a:pt x="1970" y="1277"/>
                  </a:lnTo>
                  <a:lnTo>
                    <a:pt x="1969" y="1279"/>
                  </a:lnTo>
                  <a:lnTo>
                    <a:pt x="1969" y="1285"/>
                  </a:lnTo>
                  <a:lnTo>
                    <a:pt x="1970" y="1285"/>
                  </a:lnTo>
                  <a:lnTo>
                    <a:pt x="1969" y="1286"/>
                  </a:lnTo>
                  <a:lnTo>
                    <a:pt x="1963" y="1290"/>
                  </a:lnTo>
                  <a:lnTo>
                    <a:pt x="1963" y="1294"/>
                  </a:lnTo>
                  <a:lnTo>
                    <a:pt x="1959" y="1294"/>
                  </a:lnTo>
                  <a:lnTo>
                    <a:pt x="1961" y="1302"/>
                  </a:lnTo>
                  <a:lnTo>
                    <a:pt x="1957" y="1302"/>
                  </a:lnTo>
                  <a:lnTo>
                    <a:pt x="1959" y="1305"/>
                  </a:lnTo>
                  <a:lnTo>
                    <a:pt x="1957" y="1311"/>
                  </a:lnTo>
                  <a:lnTo>
                    <a:pt x="1957" y="1311"/>
                  </a:lnTo>
                  <a:lnTo>
                    <a:pt x="1953" y="1309"/>
                  </a:lnTo>
                  <a:lnTo>
                    <a:pt x="1953" y="1315"/>
                  </a:lnTo>
                  <a:lnTo>
                    <a:pt x="1953" y="1318"/>
                  </a:lnTo>
                  <a:lnTo>
                    <a:pt x="1952" y="1320"/>
                  </a:lnTo>
                  <a:lnTo>
                    <a:pt x="1952" y="1320"/>
                  </a:lnTo>
                  <a:lnTo>
                    <a:pt x="1946" y="1330"/>
                  </a:lnTo>
                  <a:lnTo>
                    <a:pt x="1942" y="1334"/>
                  </a:lnTo>
                  <a:lnTo>
                    <a:pt x="1940" y="1334"/>
                  </a:lnTo>
                  <a:lnTo>
                    <a:pt x="1938" y="1337"/>
                  </a:lnTo>
                  <a:lnTo>
                    <a:pt x="1933" y="1337"/>
                  </a:lnTo>
                  <a:lnTo>
                    <a:pt x="1929" y="1343"/>
                  </a:lnTo>
                  <a:lnTo>
                    <a:pt x="1929" y="1339"/>
                  </a:lnTo>
                  <a:lnTo>
                    <a:pt x="1927" y="1343"/>
                  </a:lnTo>
                  <a:lnTo>
                    <a:pt x="1920" y="1337"/>
                  </a:lnTo>
                  <a:lnTo>
                    <a:pt x="1914" y="1337"/>
                  </a:lnTo>
                  <a:lnTo>
                    <a:pt x="1914" y="1330"/>
                  </a:lnTo>
                  <a:lnTo>
                    <a:pt x="1912" y="1328"/>
                  </a:lnTo>
                  <a:lnTo>
                    <a:pt x="1908" y="1330"/>
                  </a:lnTo>
                  <a:lnTo>
                    <a:pt x="1903" y="1328"/>
                  </a:lnTo>
                  <a:lnTo>
                    <a:pt x="1903" y="1330"/>
                  </a:lnTo>
                  <a:lnTo>
                    <a:pt x="1903" y="1334"/>
                  </a:lnTo>
                  <a:lnTo>
                    <a:pt x="1899" y="1335"/>
                  </a:lnTo>
                  <a:lnTo>
                    <a:pt x="1899" y="1343"/>
                  </a:lnTo>
                  <a:lnTo>
                    <a:pt x="1897" y="1345"/>
                  </a:lnTo>
                  <a:lnTo>
                    <a:pt x="1895" y="1351"/>
                  </a:lnTo>
                  <a:lnTo>
                    <a:pt x="1893" y="1349"/>
                  </a:lnTo>
                  <a:lnTo>
                    <a:pt x="1888" y="1351"/>
                  </a:lnTo>
                  <a:lnTo>
                    <a:pt x="1888" y="1354"/>
                  </a:lnTo>
                  <a:lnTo>
                    <a:pt x="1886" y="1354"/>
                  </a:lnTo>
                  <a:lnTo>
                    <a:pt x="1886" y="1354"/>
                  </a:lnTo>
                  <a:lnTo>
                    <a:pt x="1886" y="1354"/>
                  </a:lnTo>
                  <a:lnTo>
                    <a:pt x="1886" y="1354"/>
                  </a:lnTo>
                  <a:close/>
                  <a:moveTo>
                    <a:pt x="2159" y="1290"/>
                  </a:moveTo>
                  <a:lnTo>
                    <a:pt x="2159" y="1290"/>
                  </a:lnTo>
                  <a:lnTo>
                    <a:pt x="2162" y="1288"/>
                  </a:lnTo>
                  <a:lnTo>
                    <a:pt x="2162" y="1285"/>
                  </a:lnTo>
                  <a:lnTo>
                    <a:pt x="2161" y="1286"/>
                  </a:lnTo>
                  <a:lnTo>
                    <a:pt x="2159" y="1290"/>
                  </a:lnTo>
                  <a:lnTo>
                    <a:pt x="2159" y="1290"/>
                  </a:lnTo>
                  <a:lnTo>
                    <a:pt x="2159" y="1290"/>
                  </a:lnTo>
                  <a:lnTo>
                    <a:pt x="2159" y="1290"/>
                  </a:lnTo>
                  <a:close/>
                  <a:moveTo>
                    <a:pt x="120" y="190"/>
                  </a:moveTo>
                  <a:lnTo>
                    <a:pt x="118" y="186"/>
                  </a:lnTo>
                  <a:lnTo>
                    <a:pt x="118" y="183"/>
                  </a:lnTo>
                  <a:lnTo>
                    <a:pt x="114" y="179"/>
                  </a:lnTo>
                  <a:lnTo>
                    <a:pt x="114" y="179"/>
                  </a:lnTo>
                  <a:lnTo>
                    <a:pt x="113" y="173"/>
                  </a:lnTo>
                  <a:lnTo>
                    <a:pt x="114" y="171"/>
                  </a:lnTo>
                  <a:lnTo>
                    <a:pt x="118" y="168"/>
                  </a:lnTo>
                  <a:lnTo>
                    <a:pt x="124" y="166"/>
                  </a:lnTo>
                  <a:lnTo>
                    <a:pt x="128" y="164"/>
                  </a:lnTo>
                  <a:lnTo>
                    <a:pt x="128" y="166"/>
                  </a:lnTo>
                  <a:lnTo>
                    <a:pt x="131" y="169"/>
                  </a:lnTo>
                  <a:lnTo>
                    <a:pt x="135" y="171"/>
                  </a:lnTo>
                  <a:lnTo>
                    <a:pt x="139" y="171"/>
                  </a:lnTo>
                  <a:lnTo>
                    <a:pt x="141" y="169"/>
                  </a:lnTo>
                  <a:lnTo>
                    <a:pt x="143" y="168"/>
                  </a:lnTo>
                  <a:lnTo>
                    <a:pt x="139" y="166"/>
                  </a:lnTo>
                  <a:lnTo>
                    <a:pt x="135" y="164"/>
                  </a:lnTo>
                  <a:lnTo>
                    <a:pt x="128" y="158"/>
                  </a:lnTo>
                  <a:lnTo>
                    <a:pt x="118" y="156"/>
                  </a:lnTo>
                  <a:lnTo>
                    <a:pt x="113" y="158"/>
                  </a:lnTo>
                  <a:lnTo>
                    <a:pt x="105" y="164"/>
                  </a:lnTo>
                  <a:lnTo>
                    <a:pt x="103" y="169"/>
                  </a:lnTo>
                  <a:lnTo>
                    <a:pt x="97" y="171"/>
                  </a:lnTo>
                  <a:lnTo>
                    <a:pt x="94" y="173"/>
                  </a:lnTo>
                  <a:lnTo>
                    <a:pt x="94" y="183"/>
                  </a:lnTo>
                  <a:lnTo>
                    <a:pt x="97" y="186"/>
                  </a:lnTo>
                  <a:lnTo>
                    <a:pt x="103" y="183"/>
                  </a:lnTo>
                  <a:lnTo>
                    <a:pt x="105" y="186"/>
                  </a:lnTo>
                  <a:lnTo>
                    <a:pt x="107" y="188"/>
                  </a:lnTo>
                  <a:lnTo>
                    <a:pt x="109" y="188"/>
                  </a:lnTo>
                  <a:lnTo>
                    <a:pt x="111" y="186"/>
                  </a:lnTo>
                  <a:lnTo>
                    <a:pt x="111" y="186"/>
                  </a:lnTo>
                  <a:lnTo>
                    <a:pt x="113" y="183"/>
                  </a:lnTo>
                  <a:lnTo>
                    <a:pt x="114" y="186"/>
                  </a:lnTo>
                  <a:lnTo>
                    <a:pt x="118" y="190"/>
                  </a:lnTo>
                  <a:lnTo>
                    <a:pt x="118" y="192"/>
                  </a:lnTo>
                  <a:lnTo>
                    <a:pt x="120" y="190"/>
                  </a:lnTo>
                  <a:lnTo>
                    <a:pt x="120" y="190"/>
                  </a:lnTo>
                  <a:lnTo>
                    <a:pt x="120" y="190"/>
                  </a:lnTo>
                  <a:lnTo>
                    <a:pt x="120" y="190"/>
                  </a:lnTo>
                  <a:close/>
                  <a:moveTo>
                    <a:pt x="148" y="136"/>
                  </a:moveTo>
                  <a:lnTo>
                    <a:pt x="152" y="132"/>
                  </a:lnTo>
                  <a:lnTo>
                    <a:pt x="152" y="128"/>
                  </a:lnTo>
                  <a:lnTo>
                    <a:pt x="154" y="128"/>
                  </a:lnTo>
                  <a:lnTo>
                    <a:pt x="154" y="132"/>
                  </a:lnTo>
                  <a:lnTo>
                    <a:pt x="156" y="134"/>
                  </a:lnTo>
                  <a:lnTo>
                    <a:pt x="156" y="137"/>
                  </a:lnTo>
                  <a:lnTo>
                    <a:pt x="152" y="137"/>
                  </a:lnTo>
                  <a:lnTo>
                    <a:pt x="152" y="137"/>
                  </a:lnTo>
                  <a:lnTo>
                    <a:pt x="148" y="136"/>
                  </a:lnTo>
                  <a:lnTo>
                    <a:pt x="148" y="136"/>
                  </a:lnTo>
                  <a:lnTo>
                    <a:pt x="148" y="136"/>
                  </a:lnTo>
                  <a:lnTo>
                    <a:pt x="148" y="136"/>
                  </a:lnTo>
                  <a:close/>
                  <a:moveTo>
                    <a:pt x="143" y="211"/>
                  </a:moveTo>
                  <a:lnTo>
                    <a:pt x="145" y="211"/>
                  </a:lnTo>
                  <a:lnTo>
                    <a:pt x="145" y="207"/>
                  </a:lnTo>
                  <a:lnTo>
                    <a:pt x="148" y="205"/>
                  </a:lnTo>
                  <a:lnTo>
                    <a:pt x="148" y="203"/>
                  </a:lnTo>
                  <a:lnTo>
                    <a:pt x="148" y="201"/>
                  </a:lnTo>
                  <a:lnTo>
                    <a:pt x="148" y="203"/>
                  </a:lnTo>
                  <a:lnTo>
                    <a:pt x="152" y="201"/>
                  </a:lnTo>
                  <a:lnTo>
                    <a:pt x="152" y="196"/>
                  </a:lnTo>
                  <a:lnTo>
                    <a:pt x="152" y="190"/>
                  </a:lnTo>
                  <a:lnTo>
                    <a:pt x="148" y="188"/>
                  </a:lnTo>
                  <a:lnTo>
                    <a:pt x="148" y="186"/>
                  </a:lnTo>
                  <a:lnTo>
                    <a:pt x="152" y="186"/>
                  </a:lnTo>
                  <a:lnTo>
                    <a:pt x="156" y="186"/>
                  </a:lnTo>
                  <a:lnTo>
                    <a:pt x="161" y="183"/>
                  </a:lnTo>
                  <a:lnTo>
                    <a:pt x="163" y="183"/>
                  </a:lnTo>
                  <a:lnTo>
                    <a:pt x="163" y="183"/>
                  </a:lnTo>
                  <a:lnTo>
                    <a:pt x="161" y="179"/>
                  </a:lnTo>
                  <a:lnTo>
                    <a:pt x="160" y="179"/>
                  </a:lnTo>
                  <a:lnTo>
                    <a:pt x="158" y="179"/>
                  </a:lnTo>
                  <a:lnTo>
                    <a:pt x="158" y="177"/>
                  </a:lnTo>
                  <a:lnTo>
                    <a:pt x="158" y="173"/>
                  </a:lnTo>
                  <a:lnTo>
                    <a:pt x="160" y="171"/>
                  </a:lnTo>
                  <a:lnTo>
                    <a:pt x="161" y="171"/>
                  </a:lnTo>
                  <a:lnTo>
                    <a:pt x="161" y="173"/>
                  </a:lnTo>
                  <a:lnTo>
                    <a:pt x="163" y="173"/>
                  </a:lnTo>
                  <a:lnTo>
                    <a:pt x="165" y="173"/>
                  </a:lnTo>
                  <a:lnTo>
                    <a:pt x="169" y="169"/>
                  </a:lnTo>
                  <a:lnTo>
                    <a:pt x="173" y="168"/>
                  </a:lnTo>
                  <a:lnTo>
                    <a:pt x="173" y="166"/>
                  </a:lnTo>
                  <a:lnTo>
                    <a:pt x="169" y="162"/>
                  </a:lnTo>
                  <a:lnTo>
                    <a:pt x="169" y="162"/>
                  </a:lnTo>
                  <a:lnTo>
                    <a:pt x="167" y="158"/>
                  </a:lnTo>
                  <a:lnTo>
                    <a:pt x="165" y="154"/>
                  </a:lnTo>
                  <a:lnTo>
                    <a:pt x="163" y="154"/>
                  </a:lnTo>
                  <a:lnTo>
                    <a:pt x="160" y="156"/>
                  </a:lnTo>
                  <a:lnTo>
                    <a:pt x="158" y="162"/>
                  </a:lnTo>
                  <a:lnTo>
                    <a:pt x="156" y="162"/>
                  </a:lnTo>
                  <a:lnTo>
                    <a:pt x="154" y="162"/>
                  </a:lnTo>
                  <a:lnTo>
                    <a:pt x="156" y="156"/>
                  </a:lnTo>
                  <a:lnTo>
                    <a:pt x="158" y="153"/>
                  </a:lnTo>
                  <a:lnTo>
                    <a:pt x="160" y="149"/>
                  </a:lnTo>
                  <a:lnTo>
                    <a:pt x="161" y="145"/>
                  </a:lnTo>
                  <a:lnTo>
                    <a:pt x="160" y="143"/>
                  </a:lnTo>
                  <a:lnTo>
                    <a:pt x="156" y="149"/>
                  </a:lnTo>
                  <a:lnTo>
                    <a:pt x="154" y="153"/>
                  </a:lnTo>
                  <a:lnTo>
                    <a:pt x="152" y="153"/>
                  </a:lnTo>
                  <a:lnTo>
                    <a:pt x="152" y="153"/>
                  </a:lnTo>
                  <a:lnTo>
                    <a:pt x="152" y="149"/>
                  </a:lnTo>
                  <a:lnTo>
                    <a:pt x="152" y="147"/>
                  </a:lnTo>
                  <a:lnTo>
                    <a:pt x="152" y="149"/>
                  </a:lnTo>
                  <a:lnTo>
                    <a:pt x="148" y="153"/>
                  </a:lnTo>
                  <a:lnTo>
                    <a:pt x="145" y="153"/>
                  </a:lnTo>
                  <a:lnTo>
                    <a:pt x="145" y="156"/>
                  </a:lnTo>
                  <a:lnTo>
                    <a:pt x="148" y="158"/>
                  </a:lnTo>
                  <a:lnTo>
                    <a:pt x="152" y="156"/>
                  </a:lnTo>
                  <a:lnTo>
                    <a:pt x="152" y="158"/>
                  </a:lnTo>
                  <a:lnTo>
                    <a:pt x="152" y="162"/>
                  </a:lnTo>
                  <a:lnTo>
                    <a:pt x="148" y="162"/>
                  </a:lnTo>
                  <a:lnTo>
                    <a:pt x="145" y="164"/>
                  </a:lnTo>
                  <a:lnTo>
                    <a:pt x="148" y="168"/>
                  </a:lnTo>
                  <a:lnTo>
                    <a:pt x="145" y="171"/>
                  </a:lnTo>
                  <a:lnTo>
                    <a:pt x="145" y="171"/>
                  </a:lnTo>
                  <a:lnTo>
                    <a:pt x="141" y="173"/>
                  </a:lnTo>
                  <a:lnTo>
                    <a:pt x="137" y="177"/>
                  </a:lnTo>
                  <a:lnTo>
                    <a:pt x="133" y="173"/>
                  </a:lnTo>
                  <a:lnTo>
                    <a:pt x="131" y="177"/>
                  </a:lnTo>
                  <a:lnTo>
                    <a:pt x="128" y="173"/>
                  </a:lnTo>
                  <a:lnTo>
                    <a:pt x="124" y="171"/>
                  </a:lnTo>
                  <a:lnTo>
                    <a:pt x="124" y="173"/>
                  </a:lnTo>
                  <a:lnTo>
                    <a:pt x="124" y="177"/>
                  </a:lnTo>
                  <a:lnTo>
                    <a:pt x="124" y="179"/>
                  </a:lnTo>
                  <a:lnTo>
                    <a:pt x="124" y="183"/>
                  </a:lnTo>
                  <a:lnTo>
                    <a:pt x="128" y="183"/>
                  </a:lnTo>
                  <a:lnTo>
                    <a:pt x="128" y="179"/>
                  </a:lnTo>
                  <a:lnTo>
                    <a:pt x="131" y="183"/>
                  </a:lnTo>
                  <a:lnTo>
                    <a:pt x="131" y="186"/>
                  </a:lnTo>
                  <a:lnTo>
                    <a:pt x="135" y="186"/>
                  </a:lnTo>
                  <a:lnTo>
                    <a:pt x="137" y="186"/>
                  </a:lnTo>
                  <a:lnTo>
                    <a:pt x="133" y="188"/>
                  </a:lnTo>
                  <a:lnTo>
                    <a:pt x="129" y="188"/>
                  </a:lnTo>
                  <a:lnTo>
                    <a:pt x="128" y="190"/>
                  </a:lnTo>
                  <a:lnTo>
                    <a:pt x="128" y="200"/>
                  </a:lnTo>
                  <a:lnTo>
                    <a:pt x="129" y="203"/>
                  </a:lnTo>
                  <a:lnTo>
                    <a:pt x="128" y="205"/>
                  </a:lnTo>
                  <a:lnTo>
                    <a:pt x="129" y="207"/>
                  </a:lnTo>
                  <a:lnTo>
                    <a:pt x="131" y="207"/>
                  </a:lnTo>
                  <a:lnTo>
                    <a:pt x="135" y="207"/>
                  </a:lnTo>
                  <a:lnTo>
                    <a:pt x="137" y="203"/>
                  </a:lnTo>
                  <a:lnTo>
                    <a:pt x="137" y="200"/>
                  </a:lnTo>
                  <a:lnTo>
                    <a:pt x="139" y="200"/>
                  </a:lnTo>
                  <a:lnTo>
                    <a:pt x="143" y="203"/>
                  </a:lnTo>
                  <a:lnTo>
                    <a:pt x="143" y="211"/>
                  </a:lnTo>
                  <a:lnTo>
                    <a:pt x="143" y="211"/>
                  </a:lnTo>
                  <a:lnTo>
                    <a:pt x="143" y="211"/>
                  </a:lnTo>
                  <a:lnTo>
                    <a:pt x="143" y="211"/>
                  </a:lnTo>
                  <a:close/>
                  <a:moveTo>
                    <a:pt x="167" y="203"/>
                  </a:moveTo>
                  <a:lnTo>
                    <a:pt x="167" y="200"/>
                  </a:lnTo>
                  <a:lnTo>
                    <a:pt x="169" y="198"/>
                  </a:lnTo>
                  <a:lnTo>
                    <a:pt x="169" y="194"/>
                  </a:lnTo>
                  <a:lnTo>
                    <a:pt x="165" y="192"/>
                  </a:lnTo>
                  <a:lnTo>
                    <a:pt x="161" y="190"/>
                  </a:lnTo>
                  <a:lnTo>
                    <a:pt x="160" y="194"/>
                  </a:lnTo>
                  <a:lnTo>
                    <a:pt x="160" y="198"/>
                  </a:lnTo>
                  <a:lnTo>
                    <a:pt x="161" y="200"/>
                  </a:lnTo>
                  <a:lnTo>
                    <a:pt x="167" y="203"/>
                  </a:lnTo>
                  <a:lnTo>
                    <a:pt x="167" y="203"/>
                  </a:lnTo>
                  <a:lnTo>
                    <a:pt x="167" y="203"/>
                  </a:lnTo>
                  <a:lnTo>
                    <a:pt x="167" y="203"/>
                  </a:lnTo>
                  <a:close/>
                  <a:moveTo>
                    <a:pt x="173" y="213"/>
                  </a:moveTo>
                  <a:lnTo>
                    <a:pt x="173" y="213"/>
                  </a:lnTo>
                  <a:lnTo>
                    <a:pt x="173" y="213"/>
                  </a:lnTo>
                  <a:lnTo>
                    <a:pt x="178" y="211"/>
                  </a:lnTo>
                  <a:lnTo>
                    <a:pt x="182" y="211"/>
                  </a:lnTo>
                  <a:lnTo>
                    <a:pt x="184" y="207"/>
                  </a:lnTo>
                  <a:lnTo>
                    <a:pt x="182" y="207"/>
                  </a:lnTo>
                  <a:lnTo>
                    <a:pt x="178" y="205"/>
                  </a:lnTo>
                  <a:lnTo>
                    <a:pt x="178" y="201"/>
                  </a:lnTo>
                  <a:lnTo>
                    <a:pt x="177" y="196"/>
                  </a:lnTo>
                  <a:lnTo>
                    <a:pt x="173" y="198"/>
                  </a:lnTo>
                  <a:lnTo>
                    <a:pt x="173" y="203"/>
                  </a:lnTo>
                  <a:lnTo>
                    <a:pt x="173" y="207"/>
                  </a:lnTo>
                  <a:lnTo>
                    <a:pt x="169" y="207"/>
                  </a:lnTo>
                  <a:lnTo>
                    <a:pt x="167" y="207"/>
                  </a:lnTo>
                  <a:lnTo>
                    <a:pt x="169" y="211"/>
                  </a:lnTo>
                  <a:lnTo>
                    <a:pt x="173" y="213"/>
                  </a:lnTo>
                  <a:lnTo>
                    <a:pt x="173" y="213"/>
                  </a:lnTo>
                  <a:lnTo>
                    <a:pt x="173" y="213"/>
                  </a:lnTo>
                  <a:lnTo>
                    <a:pt x="173" y="213"/>
                  </a:lnTo>
                  <a:close/>
                  <a:moveTo>
                    <a:pt x="220" y="81"/>
                  </a:moveTo>
                  <a:lnTo>
                    <a:pt x="224" y="79"/>
                  </a:lnTo>
                  <a:lnTo>
                    <a:pt x="227" y="79"/>
                  </a:lnTo>
                  <a:lnTo>
                    <a:pt x="227" y="77"/>
                  </a:lnTo>
                  <a:lnTo>
                    <a:pt x="227" y="75"/>
                  </a:lnTo>
                  <a:lnTo>
                    <a:pt x="227" y="73"/>
                  </a:lnTo>
                  <a:lnTo>
                    <a:pt x="227" y="70"/>
                  </a:lnTo>
                  <a:lnTo>
                    <a:pt x="225" y="68"/>
                  </a:lnTo>
                  <a:lnTo>
                    <a:pt x="222" y="70"/>
                  </a:lnTo>
                  <a:lnTo>
                    <a:pt x="218" y="72"/>
                  </a:lnTo>
                  <a:lnTo>
                    <a:pt x="214" y="73"/>
                  </a:lnTo>
                  <a:lnTo>
                    <a:pt x="214" y="73"/>
                  </a:lnTo>
                  <a:lnTo>
                    <a:pt x="216" y="75"/>
                  </a:lnTo>
                  <a:lnTo>
                    <a:pt x="218" y="79"/>
                  </a:lnTo>
                  <a:lnTo>
                    <a:pt x="218" y="79"/>
                  </a:lnTo>
                  <a:lnTo>
                    <a:pt x="220" y="81"/>
                  </a:lnTo>
                  <a:lnTo>
                    <a:pt x="220" y="81"/>
                  </a:lnTo>
                  <a:lnTo>
                    <a:pt x="220" y="81"/>
                  </a:lnTo>
                  <a:lnTo>
                    <a:pt x="220" y="81"/>
                  </a:lnTo>
                  <a:close/>
                  <a:moveTo>
                    <a:pt x="224" y="88"/>
                  </a:moveTo>
                  <a:lnTo>
                    <a:pt x="224" y="85"/>
                  </a:lnTo>
                  <a:lnTo>
                    <a:pt x="224" y="85"/>
                  </a:lnTo>
                  <a:lnTo>
                    <a:pt x="225" y="85"/>
                  </a:lnTo>
                  <a:lnTo>
                    <a:pt x="224" y="88"/>
                  </a:lnTo>
                  <a:lnTo>
                    <a:pt x="224" y="88"/>
                  </a:lnTo>
                  <a:lnTo>
                    <a:pt x="224" y="88"/>
                  </a:lnTo>
                  <a:lnTo>
                    <a:pt x="224" y="88"/>
                  </a:lnTo>
                  <a:close/>
                  <a:moveTo>
                    <a:pt x="224" y="100"/>
                  </a:moveTo>
                  <a:lnTo>
                    <a:pt x="225" y="98"/>
                  </a:lnTo>
                  <a:lnTo>
                    <a:pt x="227" y="94"/>
                  </a:lnTo>
                  <a:lnTo>
                    <a:pt x="227" y="94"/>
                  </a:lnTo>
                  <a:lnTo>
                    <a:pt x="227" y="92"/>
                  </a:lnTo>
                  <a:lnTo>
                    <a:pt x="225" y="94"/>
                  </a:lnTo>
                  <a:lnTo>
                    <a:pt x="222" y="94"/>
                  </a:lnTo>
                  <a:lnTo>
                    <a:pt x="220" y="92"/>
                  </a:lnTo>
                  <a:lnTo>
                    <a:pt x="216" y="92"/>
                  </a:lnTo>
                  <a:lnTo>
                    <a:pt x="214" y="94"/>
                  </a:lnTo>
                  <a:lnTo>
                    <a:pt x="210" y="94"/>
                  </a:lnTo>
                  <a:lnTo>
                    <a:pt x="209" y="98"/>
                  </a:lnTo>
                  <a:lnTo>
                    <a:pt x="210" y="100"/>
                  </a:lnTo>
                  <a:lnTo>
                    <a:pt x="214" y="102"/>
                  </a:lnTo>
                  <a:lnTo>
                    <a:pt x="218" y="98"/>
                  </a:lnTo>
                  <a:lnTo>
                    <a:pt x="220" y="102"/>
                  </a:lnTo>
                  <a:lnTo>
                    <a:pt x="222" y="102"/>
                  </a:lnTo>
                  <a:lnTo>
                    <a:pt x="224" y="100"/>
                  </a:lnTo>
                  <a:lnTo>
                    <a:pt x="224" y="100"/>
                  </a:lnTo>
                  <a:lnTo>
                    <a:pt x="224" y="100"/>
                  </a:lnTo>
                  <a:lnTo>
                    <a:pt x="224" y="100"/>
                  </a:lnTo>
                  <a:close/>
                  <a:moveTo>
                    <a:pt x="231" y="100"/>
                  </a:moveTo>
                  <a:lnTo>
                    <a:pt x="231" y="98"/>
                  </a:lnTo>
                  <a:lnTo>
                    <a:pt x="233" y="94"/>
                  </a:lnTo>
                  <a:lnTo>
                    <a:pt x="237" y="94"/>
                  </a:lnTo>
                  <a:lnTo>
                    <a:pt x="237" y="94"/>
                  </a:lnTo>
                  <a:lnTo>
                    <a:pt x="239" y="98"/>
                  </a:lnTo>
                  <a:lnTo>
                    <a:pt x="237" y="100"/>
                  </a:lnTo>
                  <a:lnTo>
                    <a:pt x="237" y="102"/>
                  </a:lnTo>
                  <a:lnTo>
                    <a:pt x="231" y="100"/>
                  </a:lnTo>
                  <a:lnTo>
                    <a:pt x="231" y="100"/>
                  </a:lnTo>
                  <a:lnTo>
                    <a:pt x="231" y="100"/>
                  </a:lnTo>
                  <a:lnTo>
                    <a:pt x="231" y="100"/>
                  </a:lnTo>
                  <a:close/>
                  <a:moveTo>
                    <a:pt x="218" y="119"/>
                  </a:moveTo>
                  <a:lnTo>
                    <a:pt x="222" y="115"/>
                  </a:lnTo>
                  <a:lnTo>
                    <a:pt x="224" y="109"/>
                  </a:lnTo>
                  <a:lnTo>
                    <a:pt x="227" y="107"/>
                  </a:lnTo>
                  <a:lnTo>
                    <a:pt x="227" y="105"/>
                  </a:lnTo>
                  <a:lnTo>
                    <a:pt x="224" y="104"/>
                  </a:lnTo>
                  <a:lnTo>
                    <a:pt x="220" y="105"/>
                  </a:lnTo>
                  <a:lnTo>
                    <a:pt x="216" y="104"/>
                  </a:lnTo>
                  <a:lnTo>
                    <a:pt x="210" y="104"/>
                  </a:lnTo>
                  <a:lnTo>
                    <a:pt x="210" y="107"/>
                  </a:lnTo>
                  <a:lnTo>
                    <a:pt x="209" y="111"/>
                  </a:lnTo>
                  <a:lnTo>
                    <a:pt x="210" y="111"/>
                  </a:lnTo>
                  <a:lnTo>
                    <a:pt x="212" y="111"/>
                  </a:lnTo>
                  <a:lnTo>
                    <a:pt x="214" y="115"/>
                  </a:lnTo>
                  <a:lnTo>
                    <a:pt x="214" y="117"/>
                  </a:lnTo>
                  <a:lnTo>
                    <a:pt x="210" y="117"/>
                  </a:lnTo>
                  <a:lnTo>
                    <a:pt x="203" y="119"/>
                  </a:lnTo>
                  <a:lnTo>
                    <a:pt x="203" y="122"/>
                  </a:lnTo>
                  <a:lnTo>
                    <a:pt x="207" y="122"/>
                  </a:lnTo>
                  <a:lnTo>
                    <a:pt x="209" y="124"/>
                  </a:lnTo>
                  <a:lnTo>
                    <a:pt x="212" y="122"/>
                  </a:lnTo>
                  <a:lnTo>
                    <a:pt x="212" y="122"/>
                  </a:lnTo>
                  <a:lnTo>
                    <a:pt x="218" y="119"/>
                  </a:lnTo>
                  <a:lnTo>
                    <a:pt x="218" y="119"/>
                  </a:lnTo>
                  <a:lnTo>
                    <a:pt x="218" y="119"/>
                  </a:lnTo>
                  <a:lnTo>
                    <a:pt x="218" y="119"/>
                  </a:lnTo>
                  <a:close/>
                  <a:moveTo>
                    <a:pt x="227" y="119"/>
                  </a:moveTo>
                  <a:lnTo>
                    <a:pt x="225" y="119"/>
                  </a:lnTo>
                  <a:lnTo>
                    <a:pt x="224" y="122"/>
                  </a:lnTo>
                  <a:lnTo>
                    <a:pt x="220" y="119"/>
                  </a:lnTo>
                  <a:lnTo>
                    <a:pt x="222" y="117"/>
                  </a:lnTo>
                  <a:lnTo>
                    <a:pt x="225" y="115"/>
                  </a:lnTo>
                  <a:lnTo>
                    <a:pt x="227" y="113"/>
                  </a:lnTo>
                  <a:lnTo>
                    <a:pt x="231" y="115"/>
                  </a:lnTo>
                  <a:lnTo>
                    <a:pt x="227" y="117"/>
                  </a:lnTo>
                  <a:lnTo>
                    <a:pt x="227" y="119"/>
                  </a:lnTo>
                  <a:lnTo>
                    <a:pt x="227" y="119"/>
                  </a:lnTo>
                  <a:lnTo>
                    <a:pt x="227" y="119"/>
                  </a:lnTo>
                  <a:lnTo>
                    <a:pt x="227" y="119"/>
                  </a:lnTo>
                  <a:close/>
                  <a:moveTo>
                    <a:pt x="239" y="128"/>
                  </a:moveTo>
                  <a:lnTo>
                    <a:pt x="233" y="122"/>
                  </a:lnTo>
                  <a:lnTo>
                    <a:pt x="231" y="119"/>
                  </a:lnTo>
                  <a:lnTo>
                    <a:pt x="233" y="119"/>
                  </a:lnTo>
                  <a:lnTo>
                    <a:pt x="237" y="119"/>
                  </a:lnTo>
                  <a:lnTo>
                    <a:pt x="237" y="122"/>
                  </a:lnTo>
                  <a:lnTo>
                    <a:pt x="241" y="119"/>
                  </a:lnTo>
                  <a:lnTo>
                    <a:pt x="242" y="122"/>
                  </a:lnTo>
                  <a:lnTo>
                    <a:pt x="242" y="128"/>
                  </a:lnTo>
                  <a:lnTo>
                    <a:pt x="239" y="128"/>
                  </a:lnTo>
                  <a:lnTo>
                    <a:pt x="239" y="128"/>
                  </a:lnTo>
                  <a:lnTo>
                    <a:pt x="239" y="128"/>
                  </a:lnTo>
                  <a:lnTo>
                    <a:pt x="239" y="128"/>
                  </a:lnTo>
                  <a:close/>
                  <a:moveTo>
                    <a:pt x="233" y="137"/>
                  </a:moveTo>
                  <a:lnTo>
                    <a:pt x="231" y="134"/>
                  </a:lnTo>
                  <a:lnTo>
                    <a:pt x="224" y="128"/>
                  </a:lnTo>
                  <a:lnTo>
                    <a:pt x="218" y="128"/>
                  </a:lnTo>
                  <a:lnTo>
                    <a:pt x="214" y="128"/>
                  </a:lnTo>
                  <a:lnTo>
                    <a:pt x="212" y="124"/>
                  </a:lnTo>
                  <a:lnTo>
                    <a:pt x="212" y="122"/>
                  </a:lnTo>
                  <a:lnTo>
                    <a:pt x="216" y="122"/>
                  </a:lnTo>
                  <a:lnTo>
                    <a:pt x="222" y="122"/>
                  </a:lnTo>
                  <a:lnTo>
                    <a:pt x="227" y="124"/>
                  </a:lnTo>
                  <a:lnTo>
                    <a:pt x="233" y="130"/>
                  </a:lnTo>
                  <a:lnTo>
                    <a:pt x="237" y="130"/>
                  </a:lnTo>
                  <a:lnTo>
                    <a:pt x="237" y="128"/>
                  </a:lnTo>
                  <a:lnTo>
                    <a:pt x="239" y="130"/>
                  </a:lnTo>
                  <a:lnTo>
                    <a:pt x="237" y="132"/>
                  </a:lnTo>
                  <a:lnTo>
                    <a:pt x="237" y="137"/>
                  </a:lnTo>
                  <a:lnTo>
                    <a:pt x="233" y="137"/>
                  </a:lnTo>
                  <a:lnTo>
                    <a:pt x="233" y="137"/>
                  </a:lnTo>
                  <a:lnTo>
                    <a:pt x="233" y="137"/>
                  </a:lnTo>
                  <a:lnTo>
                    <a:pt x="233" y="137"/>
                  </a:lnTo>
                  <a:close/>
                  <a:moveTo>
                    <a:pt x="237" y="149"/>
                  </a:moveTo>
                  <a:lnTo>
                    <a:pt x="237" y="143"/>
                  </a:lnTo>
                  <a:lnTo>
                    <a:pt x="233" y="139"/>
                  </a:lnTo>
                  <a:lnTo>
                    <a:pt x="231" y="139"/>
                  </a:lnTo>
                  <a:lnTo>
                    <a:pt x="225" y="137"/>
                  </a:lnTo>
                  <a:lnTo>
                    <a:pt x="220" y="134"/>
                  </a:lnTo>
                  <a:lnTo>
                    <a:pt x="218" y="132"/>
                  </a:lnTo>
                  <a:lnTo>
                    <a:pt x="216" y="130"/>
                  </a:lnTo>
                  <a:lnTo>
                    <a:pt x="210" y="132"/>
                  </a:lnTo>
                  <a:lnTo>
                    <a:pt x="207" y="130"/>
                  </a:lnTo>
                  <a:lnTo>
                    <a:pt x="201" y="130"/>
                  </a:lnTo>
                  <a:lnTo>
                    <a:pt x="195" y="130"/>
                  </a:lnTo>
                  <a:lnTo>
                    <a:pt x="197" y="134"/>
                  </a:lnTo>
                  <a:lnTo>
                    <a:pt x="197" y="136"/>
                  </a:lnTo>
                  <a:lnTo>
                    <a:pt x="199" y="137"/>
                  </a:lnTo>
                  <a:lnTo>
                    <a:pt x="203" y="139"/>
                  </a:lnTo>
                  <a:lnTo>
                    <a:pt x="207" y="136"/>
                  </a:lnTo>
                  <a:lnTo>
                    <a:pt x="207" y="136"/>
                  </a:lnTo>
                  <a:lnTo>
                    <a:pt x="210" y="139"/>
                  </a:lnTo>
                  <a:lnTo>
                    <a:pt x="210" y="143"/>
                  </a:lnTo>
                  <a:lnTo>
                    <a:pt x="214" y="143"/>
                  </a:lnTo>
                  <a:lnTo>
                    <a:pt x="216" y="141"/>
                  </a:lnTo>
                  <a:lnTo>
                    <a:pt x="218" y="145"/>
                  </a:lnTo>
                  <a:lnTo>
                    <a:pt x="222" y="147"/>
                  </a:lnTo>
                  <a:lnTo>
                    <a:pt x="227" y="147"/>
                  </a:lnTo>
                  <a:lnTo>
                    <a:pt x="231" y="149"/>
                  </a:lnTo>
                  <a:lnTo>
                    <a:pt x="233" y="149"/>
                  </a:lnTo>
                  <a:lnTo>
                    <a:pt x="237" y="149"/>
                  </a:lnTo>
                  <a:lnTo>
                    <a:pt x="237" y="149"/>
                  </a:lnTo>
                  <a:lnTo>
                    <a:pt x="237" y="149"/>
                  </a:lnTo>
                  <a:lnTo>
                    <a:pt x="237" y="149"/>
                  </a:lnTo>
                  <a:close/>
                  <a:moveTo>
                    <a:pt x="209" y="154"/>
                  </a:moveTo>
                  <a:lnTo>
                    <a:pt x="209" y="154"/>
                  </a:lnTo>
                  <a:lnTo>
                    <a:pt x="207" y="153"/>
                  </a:lnTo>
                  <a:lnTo>
                    <a:pt x="207" y="153"/>
                  </a:lnTo>
                  <a:lnTo>
                    <a:pt x="201" y="153"/>
                  </a:lnTo>
                  <a:lnTo>
                    <a:pt x="199" y="149"/>
                  </a:lnTo>
                  <a:lnTo>
                    <a:pt x="199" y="149"/>
                  </a:lnTo>
                  <a:lnTo>
                    <a:pt x="201" y="147"/>
                  </a:lnTo>
                  <a:lnTo>
                    <a:pt x="203" y="145"/>
                  </a:lnTo>
                  <a:lnTo>
                    <a:pt x="209" y="147"/>
                  </a:lnTo>
                  <a:lnTo>
                    <a:pt x="210" y="145"/>
                  </a:lnTo>
                  <a:lnTo>
                    <a:pt x="212" y="149"/>
                  </a:lnTo>
                  <a:lnTo>
                    <a:pt x="214" y="149"/>
                  </a:lnTo>
                  <a:lnTo>
                    <a:pt x="214" y="147"/>
                  </a:lnTo>
                  <a:lnTo>
                    <a:pt x="216" y="149"/>
                  </a:lnTo>
                  <a:lnTo>
                    <a:pt x="218" y="149"/>
                  </a:lnTo>
                  <a:lnTo>
                    <a:pt x="216" y="153"/>
                  </a:lnTo>
                  <a:lnTo>
                    <a:pt x="209" y="154"/>
                  </a:lnTo>
                  <a:lnTo>
                    <a:pt x="209" y="154"/>
                  </a:lnTo>
                  <a:lnTo>
                    <a:pt x="209" y="154"/>
                  </a:lnTo>
                  <a:lnTo>
                    <a:pt x="209" y="154"/>
                  </a:lnTo>
                  <a:close/>
                  <a:moveTo>
                    <a:pt x="203" y="173"/>
                  </a:moveTo>
                  <a:lnTo>
                    <a:pt x="199" y="171"/>
                  </a:lnTo>
                  <a:lnTo>
                    <a:pt x="199" y="166"/>
                  </a:lnTo>
                  <a:lnTo>
                    <a:pt x="197" y="166"/>
                  </a:lnTo>
                  <a:lnTo>
                    <a:pt x="197" y="171"/>
                  </a:lnTo>
                  <a:lnTo>
                    <a:pt x="195" y="171"/>
                  </a:lnTo>
                  <a:lnTo>
                    <a:pt x="197" y="173"/>
                  </a:lnTo>
                  <a:lnTo>
                    <a:pt x="201" y="173"/>
                  </a:lnTo>
                  <a:lnTo>
                    <a:pt x="203" y="173"/>
                  </a:lnTo>
                  <a:lnTo>
                    <a:pt x="203" y="173"/>
                  </a:lnTo>
                  <a:lnTo>
                    <a:pt x="203" y="173"/>
                  </a:lnTo>
                  <a:lnTo>
                    <a:pt x="203" y="173"/>
                  </a:lnTo>
                  <a:close/>
                  <a:moveTo>
                    <a:pt x="207" y="173"/>
                  </a:moveTo>
                  <a:lnTo>
                    <a:pt x="207" y="173"/>
                  </a:lnTo>
                  <a:lnTo>
                    <a:pt x="207" y="171"/>
                  </a:lnTo>
                  <a:lnTo>
                    <a:pt x="207" y="168"/>
                  </a:lnTo>
                  <a:lnTo>
                    <a:pt x="203" y="164"/>
                  </a:lnTo>
                  <a:lnTo>
                    <a:pt x="203" y="164"/>
                  </a:lnTo>
                  <a:lnTo>
                    <a:pt x="203" y="168"/>
                  </a:lnTo>
                  <a:lnTo>
                    <a:pt x="207" y="173"/>
                  </a:lnTo>
                  <a:lnTo>
                    <a:pt x="207" y="173"/>
                  </a:lnTo>
                  <a:lnTo>
                    <a:pt x="207" y="173"/>
                  </a:lnTo>
                  <a:lnTo>
                    <a:pt x="207" y="173"/>
                  </a:lnTo>
                  <a:close/>
                  <a:moveTo>
                    <a:pt x="212" y="169"/>
                  </a:moveTo>
                  <a:lnTo>
                    <a:pt x="212" y="169"/>
                  </a:lnTo>
                  <a:lnTo>
                    <a:pt x="216" y="171"/>
                  </a:lnTo>
                  <a:lnTo>
                    <a:pt x="216" y="169"/>
                  </a:lnTo>
                  <a:lnTo>
                    <a:pt x="214" y="166"/>
                  </a:lnTo>
                  <a:lnTo>
                    <a:pt x="210" y="164"/>
                  </a:lnTo>
                  <a:lnTo>
                    <a:pt x="209" y="166"/>
                  </a:lnTo>
                  <a:lnTo>
                    <a:pt x="212" y="169"/>
                  </a:lnTo>
                  <a:lnTo>
                    <a:pt x="212" y="169"/>
                  </a:lnTo>
                  <a:lnTo>
                    <a:pt x="212" y="169"/>
                  </a:lnTo>
                  <a:lnTo>
                    <a:pt x="212" y="169"/>
                  </a:lnTo>
                  <a:close/>
                  <a:moveTo>
                    <a:pt x="210" y="179"/>
                  </a:moveTo>
                  <a:lnTo>
                    <a:pt x="212" y="179"/>
                  </a:lnTo>
                  <a:lnTo>
                    <a:pt x="214" y="173"/>
                  </a:lnTo>
                  <a:lnTo>
                    <a:pt x="212" y="171"/>
                  </a:lnTo>
                  <a:lnTo>
                    <a:pt x="210" y="169"/>
                  </a:lnTo>
                  <a:lnTo>
                    <a:pt x="209" y="171"/>
                  </a:lnTo>
                  <a:lnTo>
                    <a:pt x="210" y="173"/>
                  </a:lnTo>
                  <a:lnTo>
                    <a:pt x="209" y="177"/>
                  </a:lnTo>
                  <a:lnTo>
                    <a:pt x="210" y="179"/>
                  </a:lnTo>
                  <a:lnTo>
                    <a:pt x="210" y="179"/>
                  </a:lnTo>
                  <a:lnTo>
                    <a:pt x="210" y="179"/>
                  </a:lnTo>
                  <a:lnTo>
                    <a:pt x="210" y="179"/>
                  </a:lnTo>
                  <a:close/>
                  <a:moveTo>
                    <a:pt x="207" y="186"/>
                  </a:moveTo>
                  <a:lnTo>
                    <a:pt x="207" y="186"/>
                  </a:lnTo>
                  <a:lnTo>
                    <a:pt x="203" y="186"/>
                  </a:lnTo>
                  <a:lnTo>
                    <a:pt x="201" y="183"/>
                  </a:lnTo>
                  <a:lnTo>
                    <a:pt x="199" y="183"/>
                  </a:lnTo>
                  <a:lnTo>
                    <a:pt x="195" y="183"/>
                  </a:lnTo>
                  <a:lnTo>
                    <a:pt x="197" y="186"/>
                  </a:lnTo>
                  <a:lnTo>
                    <a:pt x="197" y="188"/>
                  </a:lnTo>
                  <a:lnTo>
                    <a:pt x="193" y="190"/>
                  </a:lnTo>
                  <a:lnTo>
                    <a:pt x="195" y="194"/>
                  </a:lnTo>
                  <a:lnTo>
                    <a:pt x="201" y="194"/>
                  </a:lnTo>
                  <a:lnTo>
                    <a:pt x="207" y="192"/>
                  </a:lnTo>
                  <a:lnTo>
                    <a:pt x="207" y="186"/>
                  </a:lnTo>
                  <a:lnTo>
                    <a:pt x="207" y="186"/>
                  </a:lnTo>
                  <a:lnTo>
                    <a:pt x="207" y="186"/>
                  </a:lnTo>
                  <a:lnTo>
                    <a:pt x="207" y="186"/>
                  </a:lnTo>
                  <a:close/>
                  <a:moveTo>
                    <a:pt x="209" y="183"/>
                  </a:moveTo>
                  <a:lnTo>
                    <a:pt x="209" y="186"/>
                  </a:lnTo>
                  <a:lnTo>
                    <a:pt x="210" y="188"/>
                  </a:lnTo>
                  <a:lnTo>
                    <a:pt x="212" y="188"/>
                  </a:lnTo>
                  <a:lnTo>
                    <a:pt x="212" y="186"/>
                  </a:lnTo>
                  <a:lnTo>
                    <a:pt x="210" y="183"/>
                  </a:lnTo>
                  <a:lnTo>
                    <a:pt x="209" y="183"/>
                  </a:lnTo>
                  <a:lnTo>
                    <a:pt x="209" y="183"/>
                  </a:lnTo>
                  <a:lnTo>
                    <a:pt x="209" y="183"/>
                  </a:lnTo>
                  <a:lnTo>
                    <a:pt x="209" y="183"/>
                  </a:lnTo>
                  <a:close/>
                  <a:moveTo>
                    <a:pt x="239" y="141"/>
                  </a:moveTo>
                  <a:lnTo>
                    <a:pt x="239" y="137"/>
                  </a:lnTo>
                  <a:lnTo>
                    <a:pt x="241" y="136"/>
                  </a:lnTo>
                  <a:lnTo>
                    <a:pt x="241" y="132"/>
                  </a:lnTo>
                  <a:lnTo>
                    <a:pt x="242" y="130"/>
                  </a:lnTo>
                  <a:lnTo>
                    <a:pt x="244" y="130"/>
                  </a:lnTo>
                  <a:lnTo>
                    <a:pt x="246" y="134"/>
                  </a:lnTo>
                  <a:lnTo>
                    <a:pt x="248" y="137"/>
                  </a:lnTo>
                  <a:lnTo>
                    <a:pt x="246" y="137"/>
                  </a:lnTo>
                  <a:lnTo>
                    <a:pt x="246" y="139"/>
                  </a:lnTo>
                  <a:lnTo>
                    <a:pt x="244" y="141"/>
                  </a:lnTo>
                  <a:lnTo>
                    <a:pt x="241" y="141"/>
                  </a:lnTo>
                  <a:lnTo>
                    <a:pt x="239" y="141"/>
                  </a:lnTo>
                  <a:lnTo>
                    <a:pt x="239" y="141"/>
                  </a:lnTo>
                  <a:lnTo>
                    <a:pt x="239" y="141"/>
                  </a:lnTo>
                  <a:lnTo>
                    <a:pt x="239" y="141"/>
                  </a:lnTo>
                  <a:close/>
                  <a:moveTo>
                    <a:pt x="216" y="179"/>
                  </a:moveTo>
                  <a:lnTo>
                    <a:pt x="218" y="183"/>
                  </a:lnTo>
                  <a:lnTo>
                    <a:pt x="222" y="183"/>
                  </a:lnTo>
                  <a:lnTo>
                    <a:pt x="225" y="183"/>
                  </a:lnTo>
                  <a:lnTo>
                    <a:pt x="225" y="183"/>
                  </a:lnTo>
                  <a:lnTo>
                    <a:pt x="225" y="179"/>
                  </a:lnTo>
                  <a:lnTo>
                    <a:pt x="224" y="177"/>
                  </a:lnTo>
                  <a:lnTo>
                    <a:pt x="222" y="177"/>
                  </a:lnTo>
                  <a:lnTo>
                    <a:pt x="220" y="179"/>
                  </a:lnTo>
                  <a:lnTo>
                    <a:pt x="216" y="179"/>
                  </a:lnTo>
                  <a:lnTo>
                    <a:pt x="216" y="179"/>
                  </a:lnTo>
                  <a:lnTo>
                    <a:pt x="216" y="179"/>
                  </a:lnTo>
                  <a:lnTo>
                    <a:pt x="216" y="179"/>
                  </a:lnTo>
                  <a:close/>
                  <a:moveTo>
                    <a:pt x="218" y="173"/>
                  </a:moveTo>
                  <a:lnTo>
                    <a:pt x="220" y="173"/>
                  </a:lnTo>
                  <a:lnTo>
                    <a:pt x="222" y="171"/>
                  </a:lnTo>
                  <a:lnTo>
                    <a:pt x="222" y="169"/>
                  </a:lnTo>
                  <a:lnTo>
                    <a:pt x="220" y="169"/>
                  </a:lnTo>
                  <a:lnTo>
                    <a:pt x="218" y="173"/>
                  </a:lnTo>
                  <a:lnTo>
                    <a:pt x="218" y="173"/>
                  </a:lnTo>
                  <a:lnTo>
                    <a:pt x="218" y="173"/>
                  </a:lnTo>
                  <a:lnTo>
                    <a:pt x="218" y="173"/>
                  </a:lnTo>
                  <a:close/>
                  <a:moveTo>
                    <a:pt x="224" y="171"/>
                  </a:moveTo>
                  <a:lnTo>
                    <a:pt x="225" y="173"/>
                  </a:lnTo>
                  <a:lnTo>
                    <a:pt x="227" y="173"/>
                  </a:lnTo>
                  <a:lnTo>
                    <a:pt x="227" y="171"/>
                  </a:lnTo>
                  <a:lnTo>
                    <a:pt x="231" y="169"/>
                  </a:lnTo>
                  <a:lnTo>
                    <a:pt x="227" y="169"/>
                  </a:lnTo>
                  <a:lnTo>
                    <a:pt x="227" y="169"/>
                  </a:lnTo>
                  <a:lnTo>
                    <a:pt x="227" y="169"/>
                  </a:lnTo>
                  <a:lnTo>
                    <a:pt x="224" y="171"/>
                  </a:lnTo>
                  <a:lnTo>
                    <a:pt x="224" y="171"/>
                  </a:lnTo>
                  <a:lnTo>
                    <a:pt x="224" y="171"/>
                  </a:lnTo>
                  <a:lnTo>
                    <a:pt x="224" y="171"/>
                  </a:lnTo>
                  <a:close/>
                  <a:moveTo>
                    <a:pt x="225" y="154"/>
                  </a:moveTo>
                  <a:lnTo>
                    <a:pt x="224" y="158"/>
                  </a:lnTo>
                  <a:lnTo>
                    <a:pt x="220" y="158"/>
                  </a:lnTo>
                  <a:lnTo>
                    <a:pt x="218" y="156"/>
                  </a:lnTo>
                  <a:lnTo>
                    <a:pt x="218" y="153"/>
                  </a:lnTo>
                  <a:lnTo>
                    <a:pt x="222" y="149"/>
                  </a:lnTo>
                  <a:lnTo>
                    <a:pt x="225" y="149"/>
                  </a:lnTo>
                  <a:lnTo>
                    <a:pt x="227" y="149"/>
                  </a:lnTo>
                  <a:lnTo>
                    <a:pt x="231" y="153"/>
                  </a:lnTo>
                  <a:lnTo>
                    <a:pt x="231" y="153"/>
                  </a:lnTo>
                  <a:lnTo>
                    <a:pt x="231" y="154"/>
                  </a:lnTo>
                  <a:lnTo>
                    <a:pt x="231" y="156"/>
                  </a:lnTo>
                  <a:lnTo>
                    <a:pt x="227" y="156"/>
                  </a:lnTo>
                  <a:lnTo>
                    <a:pt x="225" y="154"/>
                  </a:lnTo>
                  <a:lnTo>
                    <a:pt x="225" y="154"/>
                  </a:lnTo>
                  <a:lnTo>
                    <a:pt x="225" y="154"/>
                  </a:lnTo>
                  <a:lnTo>
                    <a:pt x="225" y="154"/>
                  </a:lnTo>
                  <a:close/>
                  <a:moveTo>
                    <a:pt x="239" y="154"/>
                  </a:moveTo>
                  <a:lnTo>
                    <a:pt x="241" y="156"/>
                  </a:lnTo>
                  <a:lnTo>
                    <a:pt x="244" y="156"/>
                  </a:lnTo>
                  <a:lnTo>
                    <a:pt x="246" y="154"/>
                  </a:lnTo>
                  <a:lnTo>
                    <a:pt x="248" y="153"/>
                  </a:lnTo>
                  <a:lnTo>
                    <a:pt x="246" y="153"/>
                  </a:lnTo>
                  <a:lnTo>
                    <a:pt x="242" y="153"/>
                  </a:lnTo>
                  <a:lnTo>
                    <a:pt x="241" y="154"/>
                  </a:lnTo>
                  <a:lnTo>
                    <a:pt x="239" y="154"/>
                  </a:lnTo>
                  <a:lnTo>
                    <a:pt x="239" y="154"/>
                  </a:lnTo>
                  <a:lnTo>
                    <a:pt x="239" y="154"/>
                  </a:lnTo>
                  <a:lnTo>
                    <a:pt x="239" y="154"/>
                  </a:lnTo>
                  <a:close/>
                  <a:moveTo>
                    <a:pt x="248" y="188"/>
                  </a:moveTo>
                  <a:lnTo>
                    <a:pt x="248" y="186"/>
                  </a:lnTo>
                  <a:lnTo>
                    <a:pt x="244" y="183"/>
                  </a:lnTo>
                  <a:lnTo>
                    <a:pt x="244" y="179"/>
                  </a:lnTo>
                  <a:lnTo>
                    <a:pt x="244" y="177"/>
                  </a:lnTo>
                  <a:lnTo>
                    <a:pt x="242" y="171"/>
                  </a:lnTo>
                  <a:lnTo>
                    <a:pt x="239" y="169"/>
                  </a:lnTo>
                  <a:lnTo>
                    <a:pt x="237" y="171"/>
                  </a:lnTo>
                  <a:lnTo>
                    <a:pt x="233" y="171"/>
                  </a:lnTo>
                  <a:lnTo>
                    <a:pt x="227" y="173"/>
                  </a:lnTo>
                  <a:lnTo>
                    <a:pt x="227" y="179"/>
                  </a:lnTo>
                  <a:lnTo>
                    <a:pt x="231" y="183"/>
                  </a:lnTo>
                  <a:lnTo>
                    <a:pt x="231" y="188"/>
                  </a:lnTo>
                  <a:lnTo>
                    <a:pt x="237" y="190"/>
                  </a:lnTo>
                  <a:lnTo>
                    <a:pt x="237" y="190"/>
                  </a:lnTo>
                  <a:lnTo>
                    <a:pt x="242" y="188"/>
                  </a:lnTo>
                  <a:lnTo>
                    <a:pt x="248" y="188"/>
                  </a:lnTo>
                  <a:lnTo>
                    <a:pt x="248" y="188"/>
                  </a:lnTo>
                  <a:lnTo>
                    <a:pt x="248" y="188"/>
                  </a:lnTo>
                  <a:lnTo>
                    <a:pt x="248" y="188"/>
                  </a:lnTo>
                  <a:close/>
                  <a:moveTo>
                    <a:pt x="257" y="186"/>
                  </a:moveTo>
                  <a:lnTo>
                    <a:pt x="257" y="183"/>
                  </a:lnTo>
                  <a:lnTo>
                    <a:pt x="256" y="183"/>
                  </a:lnTo>
                  <a:lnTo>
                    <a:pt x="256" y="179"/>
                  </a:lnTo>
                  <a:lnTo>
                    <a:pt x="257" y="179"/>
                  </a:lnTo>
                  <a:lnTo>
                    <a:pt x="257" y="173"/>
                  </a:lnTo>
                  <a:lnTo>
                    <a:pt x="257" y="173"/>
                  </a:lnTo>
                  <a:lnTo>
                    <a:pt x="265" y="169"/>
                  </a:lnTo>
                  <a:lnTo>
                    <a:pt x="265" y="169"/>
                  </a:lnTo>
                  <a:lnTo>
                    <a:pt x="267" y="168"/>
                  </a:lnTo>
                  <a:lnTo>
                    <a:pt x="265" y="168"/>
                  </a:lnTo>
                  <a:lnTo>
                    <a:pt x="261" y="168"/>
                  </a:lnTo>
                  <a:lnTo>
                    <a:pt x="256" y="164"/>
                  </a:lnTo>
                  <a:lnTo>
                    <a:pt x="250" y="162"/>
                  </a:lnTo>
                  <a:lnTo>
                    <a:pt x="248" y="162"/>
                  </a:lnTo>
                  <a:lnTo>
                    <a:pt x="244" y="162"/>
                  </a:lnTo>
                  <a:lnTo>
                    <a:pt x="242" y="162"/>
                  </a:lnTo>
                  <a:lnTo>
                    <a:pt x="242" y="166"/>
                  </a:lnTo>
                  <a:lnTo>
                    <a:pt x="248" y="173"/>
                  </a:lnTo>
                  <a:lnTo>
                    <a:pt x="246" y="179"/>
                  </a:lnTo>
                  <a:lnTo>
                    <a:pt x="250" y="183"/>
                  </a:lnTo>
                  <a:lnTo>
                    <a:pt x="252" y="186"/>
                  </a:lnTo>
                  <a:lnTo>
                    <a:pt x="257" y="186"/>
                  </a:lnTo>
                  <a:lnTo>
                    <a:pt x="257" y="186"/>
                  </a:lnTo>
                  <a:lnTo>
                    <a:pt x="257" y="186"/>
                  </a:lnTo>
                  <a:lnTo>
                    <a:pt x="257" y="186"/>
                  </a:lnTo>
                  <a:close/>
                  <a:moveTo>
                    <a:pt x="267" y="186"/>
                  </a:moveTo>
                  <a:lnTo>
                    <a:pt x="267" y="188"/>
                  </a:lnTo>
                  <a:lnTo>
                    <a:pt x="273" y="190"/>
                  </a:lnTo>
                  <a:lnTo>
                    <a:pt x="274" y="194"/>
                  </a:lnTo>
                  <a:lnTo>
                    <a:pt x="280" y="194"/>
                  </a:lnTo>
                  <a:lnTo>
                    <a:pt x="282" y="188"/>
                  </a:lnTo>
                  <a:lnTo>
                    <a:pt x="282" y="183"/>
                  </a:lnTo>
                  <a:lnTo>
                    <a:pt x="278" y="183"/>
                  </a:lnTo>
                  <a:lnTo>
                    <a:pt x="273" y="183"/>
                  </a:lnTo>
                  <a:lnTo>
                    <a:pt x="267" y="186"/>
                  </a:lnTo>
                  <a:lnTo>
                    <a:pt x="267" y="186"/>
                  </a:lnTo>
                  <a:lnTo>
                    <a:pt x="267" y="186"/>
                  </a:lnTo>
                  <a:lnTo>
                    <a:pt x="267" y="186"/>
                  </a:lnTo>
                  <a:close/>
                  <a:moveTo>
                    <a:pt x="267" y="194"/>
                  </a:moveTo>
                  <a:lnTo>
                    <a:pt x="267" y="198"/>
                  </a:lnTo>
                  <a:lnTo>
                    <a:pt x="271" y="198"/>
                  </a:lnTo>
                  <a:lnTo>
                    <a:pt x="273" y="200"/>
                  </a:lnTo>
                  <a:lnTo>
                    <a:pt x="274" y="198"/>
                  </a:lnTo>
                  <a:lnTo>
                    <a:pt x="271" y="194"/>
                  </a:lnTo>
                  <a:lnTo>
                    <a:pt x="267" y="194"/>
                  </a:lnTo>
                  <a:lnTo>
                    <a:pt x="267" y="194"/>
                  </a:lnTo>
                  <a:lnTo>
                    <a:pt x="267" y="194"/>
                  </a:lnTo>
                  <a:lnTo>
                    <a:pt x="267" y="194"/>
                  </a:lnTo>
                  <a:close/>
                  <a:moveTo>
                    <a:pt x="267" y="75"/>
                  </a:moveTo>
                  <a:lnTo>
                    <a:pt x="269" y="73"/>
                  </a:lnTo>
                  <a:lnTo>
                    <a:pt x="273" y="73"/>
                  </a:lnTo>
                  <a:lnTo>
                    <a:pt x="274" y="72"/>
                  </a:lnTo>
                  <a:lnTo>
                    <a:pt x="278" y="72"/>
                  </a:lnTo>
                  <a:lnTo>
                    <a:pt x="278" y="73"/>
                  </a:lnTo>
                  <a:lnTo>
                    <a:pt x="282" y="73"/>
                  </a:lnTo>
                  <a:lnTo>
                    <a:pt x="282" y="75"/>
                  </a:lnTo>
                  <a:lnTo>
                    <a:pt x="280" y="79"/>
                  </a:lnTo>
                  <a:lnTo>
                    <a:pt x="276" y="79"/>
                  </a:lnTo>
                  <a:lnTo>
                    <a:pt x="274" y="77"/>
                  </a:lnTo>
                  <a:lnTo>
                    <a:pt x="269" y="77"/>
                  </a:lnTo>
                  <a:lnTo>
                    <a:pt x="267" y="75"/>
                  </a:lnTo>
                  <a:lnTo>
                    <a:pt x="267" y="75"/>
                  </a:lnTo>
                  <a:lnTo>
                    <a:pt x="267" y="75"/>
                  </a:lnTo>
                  <a:lnTo>
                    <a:pt x="267" y="75"/>
                  </a:lnTo>
                  <a:close/>
                  <a:moveTo>
                    <a:pt x="274" y="128"/>
                  </a:moveTo>
                  <a:lnTo>
                    <a:pt x="276" y="122"/>
                  </a:lnTo>
                  <a:lnTo>
                    <a:pt x="278" y="122"/>
                  </a:lnTo>
                  <a:lnTo>
                    <a:pt x="278" y="119"/>
                  </a:lnTo>
                  <a:lnTo>
                    <a:pt x="276" y="119"/>
                  </a:lnTo>
                  <a:lnTo>
                    <a:pt x="274" y="115"/>
                  </a:lnTo>
                  <a:lnTo>
                    <a:pt x="271" y="115"/>
                  </a:lnTo>
                  <a:lnTo>
                    <a:pt x="265" y="117"/>
                  </a:lnTo>
                  <a:lnTo>
                    <a:pt x="261" y="119"/>
                  </a:lnTo>
                  <a:lnTo>
                    <a:pt x="261" y="122"/>
                  </a:lnTo>
                  <a:lnTo>
                    <a:pt x="261" y="122"/>
                  </a:lnTo>
                  <a:lnTo>
                    <a:pt x="267" y="128"/>
                  </a:lnTo>
                  <a:lnTo>
                    <a:pt x="271" y="128"/>
                  </a:lnTo>
                  <a:lnTo>
                    <a:pt x="274" y="128"/>
                  </a:lnTo>
                  <a:lnTo>
                    <a:pt x="274" y="128"/>
                  </a:lnTo>
                  <a:lnTo>
                    <a:pt x="274" y="128"/>
                  </a:lnTo>
                  <a:lnTo>
                    <a:pt x="274" y="128"/>
                  </a:lnTo>
                  <a:close/>
                  <a:moveTo>
                    <a:pt x="282" y="122"/>
                  </a:moveTo>
                  <a:lnTo>
                    <a:pt x="282" y="122"/>
                  </a:lnTo>
                  <a:lnTo>
                    <a:pt x="282" y="128"/>
                  </a:lnTo>
                  <a:lnTo>
                    <a:pt x="280" y="130"/>
                  </a:lnTo>
                  <a:lnTo>
                    <a:pt x="278" y="128"/>
                  </a:lnTo>
                  <a:lnTo>
                    <a:pt x="276" y="130"/>
                  </a:lnTo>
                  <a:lnTo>
                    <a:pt x="271" y="134"/>
                  </a:lnTo>
                  <a:lnTo>
                    <a:pt x="267" y="134"/>
                  </a:lnTo>
                  <a:lnTo>
                    <a:pt x="265" y="132"/>
                  </a:lnTo>
                  <a:lnTo>
                    <a:pt x="261" y="134"/>
                  </a:lnTo>
                  <a:lnTo>
                    <a:pt x="261" y="136"/>
                  </a:lnTo>
                  <a:lnTo>
                    <a:pt x="265" y="141"/>
                  </a:lnTo>
                  <a:lnTo>
                    <a:pt x="265" y="149"/>
                  </a:lnTo>
                  <a:lnTo>
                    <a:pt x="265" y="156"/>
                  </a:lnTo>
                  <a:lnTo>
                    <a:pt x="271" y="162"/>
                  </a:lnTo>
                  <a:lnTo>
                    <a:pt x="274" y="162"/>
                  </a:lnTo>
                  <a:lnTo>
                    <a:pt x="280" y="162"/>
                  </a:lnTo>
                  <a:lnTo>
                    <a:pt x="286" y="162"/>
                  </a:lnTo>
                  <a:lnTo>
                    <a:pt x="289" y="156"/>
                  </a:lnTo>
                  <a:lnTo>
                    <a:pt x="295" y="156"/>
                  </a:lnTo>
                  <a:lnTo>
                    <a:pt x="295" y="153"/>
                  </a:lnTo>
                  <a:lnTo>
                    <a:pt x="289" y="153"/>
                  </a:lnTo>
                  <a:lnTo>
                    <a:pt x="289" y="149"/>
                  </a:lnTo>
                  <a:lnTo>
                    <a:pt x="282" y="147"/>
                  </a:lnTo>
                  <a:lnTo>
                    <a:pt x="282" y="141"/>
                  </a:lnTo>
                  <a:lnTo>
                    <a:pt x="282" y="139"/>
                  </a:lnTo>
                  <a:lnTo>
                    <a:pt x="286" y="136"/>
                  </a:lnTo>
                  <a:lnTo>
                    <a:pt x="289" y="136"/>
                  </a:lnTo>
                  <a:lnTo>
                    <a:pt x="291" y="134"/>
                  </a:lnTo>
                  <a:lnTo>
                    <a:pt x="291" y="132"/>
                  </a:lnTo>
                  <a:lnTo>
                    <a:pt x="289" y="128"/>
                  </a:lnTo>
                  <a:lnTo>
                    <a:pt x="286" y="124"/>
                  </a:lnTo>
                  <a:lnTo>
                    <a:pt x="282" y="122"/>
                  </a:lnTo>
                  <a:lnTo>
                    <a:pt x="282" y="122"/>
                  </a:lnTo>
                  <a:lnTo>
                    <a:pt x="282" y="122"/>
                  </a:lnTo>
                  <a:lnTo>
                    <a:pt x="282" y="122"/>
                  </a:lnTo>
                  <a:close/>
                  <a:moveTo>
                    <a:pt x="301" y="128"/>
                  </a:moveTo>
                  <a:lnTo>
                    <a:pt x="297" y="128"/>
                  </a:lnTo>
                  <a:lnTo>
                    <a:pt x="297" y="122"/>
                  </a:lnTo>
                  <a:lnTo>
                    <a:pt x="295" y="122"/>
                  </a:lnTo>
                  <a:lnTo>
                    <a:pt x="291" y="122"/>
                  </a:lnTo>
                  <a:lnTo>
                    <a:pt x="289" y="119"/>
                  </a:lnTo>
                  <a:lnTo>
                    <a:pt x="289" y="117"/>
                  </a:lnTo>
                  <a:lnTo>
                    <a:pt x="289" y="113"/>
                  </a:lnTo>
                  <a:lnTo>
                    <a:pt x="289" y="109"/>
                  </a:lnTo>
                  <a:lnTo>
                    <a:pt x="286" y="104"/>
                  </a:lnTo>
                  <a:lnTo>
                    <a:pt x="289" y="98"/>
                  </a:lnTo>
                  <a:lnTo>
                    <a:pt x="291" y="98"/>
                  </a:lnTo>
                  <a:lnTo>
                    <a:pt x="295" y="94"/>
                  </a:lnTo>
                  <a:lnTo>
                    <a:pt x="295" y="88"/>
                  </a:lnTo>
                  <a:lnTo>
                    <a:pt x="295" y="88"/>
                  </a:lnTo>
                  <a:lnTo>
                    <a:pt x="299" y="88"/>
                  </a:lnTo>
                  <a:lnTo>
                    <a:pt x="301" y="88"/>
                  </a:lnTo>
                  <a:lnTo>
                    <a:pt x="305" y="88"/>
                  </a:lnTo>
                  <a:lnTo>
                    <a:pt x="306" y="94"/>
                  </a:lnTo>
                  <a:lnTo>
                    <a:pt x="305" y="98"/>
                  </a:lnTo>
                  <a:lnTo>
                    <a:pt x="306" y="100"/>
                  </a:lnTo>
                  <a:lnTo>
                    <a:pt x="310" y="102"/>
                  </a:lnTo>
                  <a:lnTo>
                    <a:pt x="314" y="107"/>
                  </a:lnTo>
                  <a:lnTo>
                    <a:pt x="316" y="107"/>
                  </a:lnTo>
                  <a:lnTo>
                    <a:pt x="316" y="109"/>
                  </a:lnTo>
                  <a:lnTo>
                    <a:pt x="310" y="113"/>
                  </a:lnTo>
                  <a:lnTo>
                    <a:pt x="305" y="115"/>
                  </a:lnTo>
                  <a:lnTo>
                    <a:pt x="303" y="117"/>
                  </a:lnTo>
                  <a:lnTo>
                    <a:pt x="305" y="119"/>
                  </a:lnTo>
                  <a:lnTo>
                    <a:pt x="305" y="124"/>
                  </a:lnTo>
                  <a:lnTo>
                    <a:pt x="301" y="128"/>
                  </a:lnTo>
                  <a:lnTo>
                    <a:pt x="301" y="128"/>
                  </a:lnTo>
                  <a:lnTo>
                    <a:pt x="301" y="128"/>
                  </a:lnTo>
                  <a:lnTo>
                    <a:pt x="301" y="128"/>
                  </a:lnTo>
                  <a:close/>
                  <a:moveTo>
                    <a:pt x="2177" y="629"/>
                  </a:moveTo>
                  <a:lnTo>
                    <a:pt x="2176" y="631"/>
                  </a:lnTo>
                  <a:lnTo>
                    <a:pt x="2177" y="633"/>
                  </a:lnTo>
                  <a:lnTo>
                    <a:pt x="2179" y="633"/>
                  </a:lnTo>
                  <a:lnTo>
                    <a:pt x="2179" y="629"/>
                  </a:lnTo>
                  <a:lnTo>
                    <a:pt x="2177" y="629"/>
                  </a:lnTo>
                  <a:lnTo>
                    <a:pt x="2177" y="629"/>
                  </a:lnTo>
                  <a:lnTo>
                    <a:pt x="2177" y="629"/>
                  </a:lnTo>
                  <a:lnTo>
                    <a:pt x="2177" y="629"/>
                  </a:lnTo>
                  <a:lnTo>
                    <a:pt x="2177" y="629"/>
                  </a:lnTo>
                  <a:close/>
                  <a:moveTo>
                    <a:pt x="2170" y="622"/>
                  </a:moveTo>
                  <a:lnTo>
                    <a:pt x="2176" y="623"/>
                  </a:lnTo>
                  <a:lnTo>
                    <a:pt x="2177" y="623"/>
                  </a:lnTo>
                  <a:lnTo>
                    <a:pt x="2177" y="623"/>
                  </a:lnTo>
                  <a:lnTo>
                    <a:pt x="2176" y="620"/>
                  </a:lnTo>
                  <a:lnTo>
                    <a:pt x="2174" y="620"/>
                  </a:lnTo>
                  <a:lnTo>
                    <a:pt x="2170" y="622"/>
                  </a:lnTo>
                  <a:lnTo>
                    <a:pt x="2170" y="622"/>
                  </a:lnTo>
                  <a:lnTo>
                    <a:pt x="2170" y="622"/>
                  </a:lnTo>
                  <a:lnTo>
                    <a:pt x="2170" y="622"/>
                  </a:lnTo>
                  <a:close/>
                  <a:moveTo>
                    <a:pt x="344" y="396"/>
                  </a:moveTo>
                  <a:lnTo>
                    <a:pt x="346" y="396"/>
                  </a:lnTo>
                  <a:lnTo>
                    <a:pt x="350" y="396"/>
                  </a:lnTo>
                  <a:lnTo>
                    <a:pt x="353" y="390"/>
                  </a:lnTo>
                  <a:lnTo>
                    <a:pt x="353" y="390"/>
                  </a:lnTo>
                  <a:lnTo>
                    <a:pt x="352" y="386"/>
                  </a:lnTo>
                  <a:lnTo>
                    <a:pt x="350" y="390"/>
                  </a:lnTo>
                  <a:lnTo>
                    <a:pt x="346" y="390"/>
                  </a:lnTo>
                  <a:lnTo>
                    <a:pt x="344" y="396"/>
                  </a:lnTo>
                  <a:lnTo>
                    <a:pt x="344" y="396"/>
                  </a:lnTo>
                  <a:lnTo>
                    <a:pt x="344" y="396"/>
                  </a:lnTo>
                  <a:lnTo>
                    <a:pt x="344" y="396"/>
                  </a:lnTo>
                  <a:lnTo>
                    <a:pt x="344" y="396"/>
                  </a:lnTo>
                  <a:close/>
                  <a:moveTo>
                    <a:pt x="323" y="514"/>
                  </a:moveTo>
                  <a:lnTo>
                    <a:pt x="329" y="514"/>
                  </a:lnTo>
                  <a:lnTo>
                    <a:pt x="335" y="514"/>
                  </a:lnTo>
                  <a:lnTo>
                    <a:pt x="338" y="512"/>
                  </a:lnTo>
                  <a:lnTo>
                    <a:pt x="340" y="512"/>
                  </a:lnTo>
                  <a:lnTo>
                    <a:pt x="344" y="514"/>
                  </a:lnTo>
                  <a:lnTo>
                    <a:pt x="346" y="514"/>
                  </a:lnTo>
                  <a:lnTo>
                    <a:pt x="350" y="514"/>
                  </a:lnTo>
                  <a:lnTo>
                    <a:pt x="350" y="512"/>
                  </a:lnTo>
                  <a:lnTo>
                    <a:pt x="350" y="509"/>
                  </a:lnTo>
                  <a:lnTo>
                    <a:pt x="350" y="509"/>
                  </a:lnTo>
                  <a:lnTo>
                    <a:pt x="352" y="514"/>
                  </a:lnTo>
                  <a:lnTo>
                    <a:pt x="355" y="514"/>
                  </a:lnTo>
                  <a:lnTo>
                    <a:pt x="361" y="514"/>
                  </a:lnTo>
                  <a:lnTo>
                    <a:pt x="361" y="514"/>
                  </a:lnTo>
                  <a:lnTo>
                    <a:pt x="365" y="512"/>
                  </a:lnTo>
                  <a:lnTo>
                    <a:pt x="365" y="509"/>
                  </a:lnTo>
                  <a:lnTo>
                    <a:pt x="365" y="503"/>
                  </a:lnTo>
                  <a:lnTo>
                    <a:pt x="369" y="499"/>
                  </a:lnTo>
                  <a:lnTo>
                    <a:pt x="370" y="495"/>
                  </a:lnTo>
                  <a:lnTo>
                    <a:pt x="365" y="493"/>
                  </a:lnTo>
                  <a:lnTo>
                    <a:pt x="365" y="488"/>
                  </a:lnTo>
                  <a:lnTo>
                    <a:pt x="361" y="488"/>
                  </a:lnTo>
                  <a:lnTo>
                    <a:pt x="359" y="488"/>
                  </a:lnTo>
                  <a:lnTo>
                    <a:pt x="357" y="488"/>
                  </a:lnTo>
                  <a:lnTo>
                    <a:pt x="359" y="484"/>
                  </a:lnTo>
                  <a:lnTo>
                    <a:pt x="363" y="488"/>
                  </a:lnTo>
                  <a:lnTo>
                    <a:pt x="365" y="484"/>
                  </a:lnTo>
                  <a:lnTo>
                    <a:pt x="365" y="488"/>
                  </a:lnTo>
                  <a:lnTo>
                    <a:pt x="365" y="490"/>
                  </a:lnTo>
                  <a:lnTo>
                    <a:pt x="369" y="492"/>
                  </a:lnTo>
                  <a:lnTo>
                    <a:pt x="370" y="490"/>
                  </a:lnTo>
                  <a:lnTo>
                    <a:pt x="369" y="484"/>
                  </a:lnTo>
                  <a:lnTo>
                    <a:pt x="365" y="478"/>
                  </a:lnTo>
                  <a:lnTo>
                    <a:pt x="361" y="475"/>
                  </a:lnTo>
                  <a:lnTo>
                    <a:pt x="363" y="471"/>
                  </a:lnTo>
                  <a:lnTo>
                    <a:pt x="365" y="475"/>
                  </a:lnTo>
                  <a:lnTo>
                    <a:pt x="365" y="478"/>
                  </a:lnTo>
                  <a:lnTo>
                    <a:pt x="370" y="480"/>
                  </a:lnTo>
                  <a:lnTo>
                    <a:pt x="370" y="480"/>
                  </a:lnTo>
                  <a:lnTo>
                    <a:pt x="374" y="478"/>
                  </a:lnTo>
                  <a:lnTo>
                    <a:pt x="374" y="475"/>
                  </a:lnTo>
                  <a:lnTo>
                    <a:pt x="370" y="475"/>
                  </a:lnTo>
                  <a:lnTo>
                    <a:pt x="370" y="471"/>
                  </a:lnTo>
                  <a:lnTo>
                    <a:pt x="374" y="467"/>
                  </a:lnTo>
                  <a:lnTo>
                    <a:pt x="374" y="463"/>
                  </a:lnTo>
                  <a:lnTo>
                    <a:pt x="370" y="460"/>
                  </a:lnTo>
                  <a:lnTo>
                    <a:pt x="365" y="456"/>
                  </a:lnTo>
                  <a:lnTo>
                    <a:pt x="370" y="454"/>
                  </a:lnTo>
                  <a:lnTo>
                    <a:pt x="370" y="458"/>
                  </a:lnTo>
                  <a:lnTo>
                    <a:pt x="374" y="458"/>
                  </a:lnTo>
                  <a:lnTo>
                    <a:pt x="376" y="454"/>
                  </a:lnTo>
                  <a:lnTo>
                    <a:pt x="374" y="454"/>
                  </a:lnTo>
                  <a:lnTo>
                    <a:pt x="374" y="454"/>
                  </a:lnTo>
                  <a:lnTo>
                    <a:pt x="374" y="448"/>
                  </a:lnTo>
                  <a:lnTo>
                    <a:pt x="374" y="448"/>
                  </a:lnTo>
                  <a:lnTo>
                    <a:pt x="378" y="450"/>
                  </a:lnTo>
                  <a:lnTo>
                    <a:pt x="384" y="450"/>
                  </a:lnTo>
                  <a:lnTo>
                    <a:pt x="384" y="450"/>
                  </a:lnTo>
                  <a:lnTo>
                    <a:pt x="382" y="448"/>
                  </a:lnTo>
                  <a:lnTo>
                    <a:pt x="382" y="446"/>
                  </a:lnTo>
                  <a:lnTo>
                    <a:pt x="384" y="446"/>
                  </a:lnTo>
                  <a:lnTo>
                    <a:pt x="387" y="446"/>
                  </a:lnTo>
                  <a:lnTo>
                    <a:pt x="389" y="444"/>
                  </a:lnTo>
                  <a:lnTo>
                    <a:pt x="389" y="441"/>
                  </a:lnTo>
                  <a:lnTo>
                    <a:pt x="389" y="439"/>
                  </a:lnTo>
                  <a:lnTo>
                    <a:pt x="389" y="437"/>
                  </a:lnTo>
                  <a:lnTo>
                    <a:pt x="395" y="435"/>
                  </a:lnTo>
                  <a:lnTo>
                    <a:pt x="395" y="431"/>
                  </a:lnTo>
                  <a:lnTo>
                    <a:pt x="391" y="429"/>
                  </a:lnTo>
                  <a:lnTo>
                    <a:pt x="391" y="429"/>
                  </a:lnTo>
                  <a:lnTo>
                    <a:pt x="393" y="424"/>
                  </a:lnTo>
                  <a:lnTo>
                    <a:pt x="395" y="429"/>
                  </a:lnTo>
                  <a:lnTo>
                    <a:pt x="395" y="426"/>
                  </a:lnTo>
                  <a:lnTo>
                    <a:pt x="401" y="420"/>
                  </a:lnTo>
                  <a:lnTo>
                    <a:pt x="402" y="416"/>
                  </a:lnTo>
                  <a:lnTo>
                    <a:pt x="404" y="414"/>
                  </a:lnTo>
                  <a:lnTo>
                    <a:pt x="404" y="409"/>
                  </a:lnTo>
                  <a:lnTo>
                    <a:pt x="410" y="405"/>
                  </a:lnTo>
                  <a:lnTo>
                    <a:pt x="414" y="399"/>
                  </a:lnTo>
                  <a:lnTo>
                    <a:pt x="416" y="394"/>
                  </a:lnTo>
                  <a:lnTo>
                    <a:pt x="419" y="394"/>
                  </a:lnTo>
                  <a:lnTo>
                    <a:pt x="425" y="386"/>
                  </a:lnTo>
                  <a:lnTo>
                    <a:pt x="433" y="380"/>
                  </a:lnTo>
                  <a:lnTo>
                    <a:pt x="438" y="375"/>
                  </a:lnTo>
                  <a:lnTo>
                    <a:pt x="440" y="375"/>
                  </a:lnTo>
                  <a:lnTo>
                    <a:pt x="446" y="369"/>
                  </a:lnTo>
                  <a:lnTo>
                    <a:pt x="451" y="367"/>
                  </a:lnTo>
                  <a:lnTo>
                    <a:pt x="453" y="365"/>
                  </a:lnTo>
                  <a:lnTo>
                    <a:pt x="459" y="360"/>
                  </a:lnTo>
                  <a:lnTo>
                    <a:pt x="463" y="356"/>
                  </a:lnTo>
                  <a:lnTo>
                    <a:pt x="465" y="356"/>
                  </a:lnTo>
                  <a:lnTo>
                    <a:pt x="468" y="356"/>
                  </a:lnTo>
                  <a:lnTo>
                    <a:pt x="468" y="354"/>
                  </a:lnTo>
                  <a:lnTo>
                    <a:pt x="466" y="352"/>
                  </a:lnTo>
                  <a:lnTo>
                    <a:pt x="468" y="348"/>
                  </a:lnTo>
                  <a:lnTo>
                    <a:pt x="468" y="345"/>
                  </a:lnTo>
                  <a:lnTo>
                    <a:pt x="468" y="341"/>
                  </a:lnTo>
                  <a:lnTo>
                    <a:pt x="466" y="339"/>
                  </a:lnTo>
                  <a:lnTo>
                    <a:pt x="465" y="339"/>
                  </a:lnTo>
                  <a:lnTo>
                    <a:pt x="465" y="335"/>
                  </a:lnTo>
                  <a:lnTo>
                    <a:pt x="466" y="331"/>
                  </a:lnTo>
                  <a:lnTo>
                    <a:pt x="465" y="330"/>
                  </a:lnTo>
                  <a:lnTo>
                    <a:pt x="461" y="328"/>
                  </a:lnTo>
                  <a:lnTo>
                    <a:pt x="459" y="326"/>
                  </a:lnTo>
                  <a:lnTo>
                    <a:pt x="457" y="326"/>
                  </a:lnTo>
                  <a:lnTo>
                    <a:pt x="453" y="322"/>
                  </a:lnTo>
                  <a:lnTo>
                    <a:pt x="453" y="320"/>
                  </a:lnTo>
                  <a:lnTo>
                    <a:pt x="453" y="318"/>
                  </a:lnTo>
                  <a:lnTo>
                    <a:pt x="449" y="320"/>
                  </a:lnTo>
                  <a:lnTo>
                    <a:pt x="448" y="322"/>
                  </a:lnTo>
                  <a:lnTo>
                    <a:pt x="446" y="322"/>
                  </a:lnTo>
                  <a:lnTo>
                    <a:pt x="442" y="320"/>
                  </a:lnTo>
                  <a:lnTo>
                    <a:pt x="440" y="322"/>
                  </a:lnTo>
                  <a:lnTo>
                    <a:pt x="434" y="324"/>
                  </a:lnTo>
                  <a:lnTo>
                    <a:pt x="433" y="328"/>
                  </a:lnTo>
                  <a:lnTo>
                    <a:pt x="433" y="330"/>
                  </a:lnTo>
                  <a:lnTo>
                    <a:pt x="429" y="330"/>
                  </a:lnTo>
                  <a:lnTo>
                    <a:pt x="425" y="331"/>
                  </a:lnTo>
                  <a:lnTo>
                    <a:pt x="425" y="335"/>
                  </a:lnTo>
                  <a:lnTo>
                    <a:pt x="425" y="337"/>
                  </a:lnTo>
                  <a:lnTo>
                    <a:pt x="425" y="339"/>
                  </a:lnTo>
                  <a:lnTo>
                    <a:pt x="425" y="343"/>
                  </a:lnTo>
                  <a:lnTo>
                    <a:pt x="425" y="345"/>
                  </a:lnTo>
                  <a:lnTo>
                    <a:pt x="423" y="345"/>
                  </a:lnTo>
                  <a:lnTo>
                    <a:pt x="419" y="347"/>
                  </a:lnTo>
                  <a:lnTo>
                    <a:pt x="419" y="350"/>
                  </a:lnTo>
                  <a:lnTo>
                    <a:pt x="419" y="352"/>
                  </a:lnTo>
                  <a:lnTo>
                    <a:pt x="417" y="354"/>
                  </a:lnTo>
                  <a:lnTo>
                    <a:pt x="410" y="360"/>
                  </a:lnTo>
                  <a:lnTo>
                    <a:pt x="408" y="362"/>
                  </a:lnTo>
                  <a:lnTo>
                    <a:pt x="408" y="360"/>
                  </a:lnTo>
                  <a:lnTo>
                    <a:pt x="402" y="360"/>
                  </a:lnTo>
                  <a:lnTo>
                    <a:pt x="401" y="362"/>
                  </a:lnTo>
                  <a:lnTo>
                    <a:pt x="399" y="365"/>
                  </a:lnTo>
                  <a:lnTo>
                    <a:pt x="395" y="367"/>
                  </a:lnTo>
                  <a:lnTo>
                    <a:pt x="395" y="365"/>
                  </a:lnTo>
                  <a:lnTo>
                    <a:pt x="393" y="365"/>
                  </a:lnTo>
                  <a:lnTo>
                    <a:pt x="391" y="365"/>
                  </a:lnTo>
                  <a:lnTo>
                    <a:pt x="391" y="365"/>
                  </a:lnTo>
                  <a:lnTo>
                    <a:pt x="391" y="371"/>
                  </a:lnTo>
                  <a:lnTo>
                    <a:pt x="391" y="371"/>
                  </a:lnTo>
                  <a:lnTo>
                    <a:pt x="389" y="367"/>
                  </a:lnTo>
                  <a:lnTo>
                    <a:pt x="387" y="365"/>
                  </a:lnTo>
                  <a:lnTo>
                    <a:pt x="382" y="365"/>
                  </a:lnTo>
                  <a:lnTo>
                    <a:pt x="374" y="367"/>
                  </a:lnTo>
                  <a:lnTo>
                    <a:pt x="374" y="369"/>
                  </a:lnTo>
                  <a:lnTo>
                    <a:pt x="370" y="369"/>
                  </a:lnTo>
                  <a:lnTo>
                    <a:pt x="370" y="371"/>
                  </a:lnTo>
                  <a:lnTo>
                    <a:pt x="370" y="377"/>
                  </a:lnTo>
                  <a:lnTo>
                    <a:pt x="374" y="379"/>
                  </a:lnTo>
                  <a:lnTo>
                    <a:pt x="374" y="380"/>
                  </a:lnTo>
                  <a:lnTo>
                    <a:pt x="370" y="380"/>
                  </a:lnTo>
                  <a:lnTo>
                    <a:pt x="370" y="384"/>
                  </a:lnTo>
                  <a:lnTo>
                    <a:pt x="369" y="384"/>
                  </a:lnTo>
                  <a:lnTo>
                    <a:pt x="369" y="380"/>
                  </a:lnTo>
                  <a:lnTo>
                    <a:pt x="370" y="380"/>
                  </a:lnTo>
                  <a:lnTo>
                    <a:pt x="370" y="377"/>
                  </a:lnTo>
                  <a:lnTo>
                    <a:pt x="365" y="377"/>
                  </a:lnTo>
                  <a:lnTo>
                    <a:pt x="365" y="380"/>
                  </a:lnTo>
                  <a:lnTo>
                    <a:pt x="361" y="384"/>
                  </a:lnTo>
                  <a:lnTo>
                    <a:pt x="361" y="386"/>
                  </a:lnTo>
                  <a:lnTo>
                    <a:pt x="363" y="386"/>
                  </a:lnTo>
                  <a:lnTo>
                    <a:pt x="361" y="390"/>
                  </a:lnTo>
                  <a:lnTo>
                    <a:pt x="361" y="390"/>
                  </a:lnTo>
                  <a:lnTo>
                    <a:pt x="355" y="390"/>
                  </a:lnTo>
                  <a:lnTo>
                    <a:pt x="353" y="394"/>
                  </a:lnTo>
                  <a:lnTo>
                    <a:pt x="353" y="396"/>
                  </a:lnTo>
                  <a:lnTo>
                    <a:pt x="350" y="396"/>
                  </a:lnTo>
                  <a:lnTo>
                    <a:pt x="350" y="399"/>
                  </a:lnTo>
                  <a:lnTo>
                    <a:pt x="346" y="403"/>
                  </a:lnTo>
                  <a:lnTo>
                    <a:pt x="350" y="405"/>
                  </a:lnTo>
                  <a:lnTo>
                    <a:pt x="350" y="405"/>
                  </a:lnTo>
                  <a:lnTo>
                    <a:pt x="346" y="409"/>
                  </a:lnTo>
                  <a:lnTo>
                    <a:pt x="340" y="409"/>
                  </a:lnTo>
                  <a:lnTo>
                    <a:pt x="340" y="411"/>
                  </a:lnTo>
                  <a:lnTo>
                    <a:pt x="340" y="414"/>
                  </a:lnTo>
                  <a:lnTo>
                    <a:pt x="340" y="418"/>
                  </a:lnTo>
                  <a:lnTo>
                    <a:pt x="340" y="418"/>
                  </a:lnTo>
                  <a:lnTo>
                    <a:pt x="344" y="418"/>
                  </a:lnTo>
                  <a:lnTo>
                    <a:pt x="344" y="420"/>
                  </a:lnTo>
                  <a:lnTo>
                    <a:pt x="344" y="420"/>
                  </a:lnTo>
                  <a:lnTo>
                    <a:pt x="344" y="424"/>
                  </a:lnTo>
                  <a:lnTo>
                    <a:pt x="344" y="426"/>
                  </a:lnTo>
                  <a:lnTo>
                    <a:pt x="340" y="424"/>
                  </a:lnTo>
                  <a:lnTo>
                    <a:pt x="337" y="424"/>
                  </a:lnTo>
                  <a:lnTo>
                    <a:pt x="333" y="426"/>
                  </a:lnTo>
                  <a:lnTo>
                    <a:pt x="331" y="429"/>
                  </a:lnTo>
                  <a:lnTo>
                    <a:pt x="331" y="431"/>
                  </a:lnTo>
                  <a:lnTo>
                    <a:pt x="329" y="433"/>
                  </a:lnTo>
                  <a:lnTo>
                    <a:pt x="325" y="437"/>
                  </a:lnTo>
                  <a:lnTo>
                    <a:pt x="323" y="435"/>
                  </a:lnTo>
                  <a:lnTo>
                    <a:pt x="321" y="433"/>
                  </a:lnTo>
                  <a:lnTo>
                    <a:pt x="320" y="429"/>
                  </a:lnTo>
                  <a:lnTo>
                    <a:pt x="320" y="431"/>
                  </a:lnTo>
                  <a:lnTo>
                    <a:pt x="320" y="435"/>
                  </a:lnTo>
                  <a:lnTo>
                    <a:pt x="320" y="441"/>
                  </a:lnTo>
                  <a:lnTo>
                    <a:pt x="321" y="443"/>
                  </a:lnTo>
                  <a:lnTo>
                    <a:pt x="325" y="443"/>
                  </a:lnTo>
                  <a:lnTo>
                    <a:pt x="325" y="443"/>
                  </a:lnTo>
                  <a:lnTo>
                    <a:pt x="325" y="444"/>
                  </a:lnTo>
                  <a:lnTo>
                    <a:pt x="323" y="450"/>
                  </a:lnTo>
                  <a:lnTo>
                    <a:pt x="325" y="450"/>
                  </a:lnTo>
                  <a:lnTo>
                    <a:pt x="327" y="450"/>
                  </a:lnTo>
                  <a:lnTo>
                    <a:pt x="329" y="450"/>
                  </a:lnTo>
                  <a:lnTo>
                    <a:pt x="331" y="450"/>
                  </a:lnTo>
                  <a:lnTo>
                    <a:pt x="333" y="450"/>
                  </a:lnTo>
                  <a:lnTo>
                    <a:pt x="337" y="450"/>
                  </a:lnTo>
                  <a:lnTo>
                    <a:pt x="338" y="450"/>
                  </a:lnTo>
                  <a:lnTo>
                    <a:pt x="340" y="450"/>
                  </a:lnTo>
                  <a:lnTo>
                    <a:pt x="338" y="454"/>
                  </a:lnTo>
                  <a:lnTo>
                    <a:pt x="335" y="454"/>
                  </a:lnTo>
                  <a:lnTo>
                    <a:pt x="331" y="454"/>
                  </a:lnTo>
                  <a:lnTo>
                    <a:pt x="329" y="454"/>
                  </a:lnTo>
                  <a:lnTo>
                    <a:pt x="327" y="454"/>
                  </a:lnTo>
                  <a:lnTo>
                    <a:pt x="325" y="456"/>
                  </a:lnTo>
                  <a:lnTo>
                    <a:pt x="327" y="460"/>
                  </a:lnTo>
                  <a:lnTo>
                    <a:pt x="329" y="461"/>
                  </a:lnTo>
                  <a:lnTo>
                    <a:pt x="333" y="461"/>
                  </a:lnTo>
                  <a:lnTo>
                    <a:pt x="335" y="461"/>
                  </a:lnTo>
                  <a:lnTo>
                    <a:pt x="337" y="463"/>
                  </a:lnTo>
                  <a:lnTo>
                    <a:pt x="335" y="463"/>
                  </a:lnTo>
                  <a:lnTo>
                    <a:pt x="331" y="465"/>
                  </a:lnTo>
                  <a:lnTo>
                    <a:pt x="325" y="465"/>
                  </a:lnTo>
                  <a:lnTo>
                    <a:pt x="323" y="467"/>
                  </a:lnTo>
                  <a:lnTo>
                    <a:pt x="323" y="469"/>
                  </a:lnTo>
                  <a:lnTo>
                    <a:pt x="325" y="471"/>
                  </a:lnTo>
                  <a:lnTo>
                    <a:pt x="329" y="471"/>
                  </a:lnTo>
                  <a:lnTo>
                    <a:pt x="333" y="471"/>
                  </a:lnTo>
                  <a:lnTo>
                    <a:pt x="333" y="473"/>
                  </a:lnTo>
                  <a:lnTo>
                    <a:pt x="331" y="473"/>
                  </a:lnTo>
                  <a:lnTo>
                    <a:pt x="327" y="473"/>
                  </a:lnTo>
                  <a:lnTo>
                    <a:pt x="327" y="475"/>
                  </a:lnTo>
                  <a:lnTo>
                    <a:pt x="327" y="475"/>
                  </a:lnTo>
                  <a:lnTo>
                    <a:pt x="333" y="475"/>
                  </a:lnTo>
                  <a:lnTo>
                    <a:pt x="338" y="480"/>
                  </a:lnTo>
                  <a:lnTo>
                    <a:pt x="340" y="480"/>
                  </a:lnTo>
                  <a:lnTo>
                    <a:pt x="340" y="480"/>
                  </a:lnTo>
                  <a:lnTo>
                    <a:pt x="340" y="484"/>
                  </a:lnTo>
                  <a:lnTo>
                    <a:pt x="338" y="480"/>
                  </a:lnTo>
                  <a:lnTo>
                    <a:pt x="335" y="480"/>
                  </a:lnTo>
                  <a:lnTo>
                    <a:pt x="331" y="480"/>
                  </a:lnTo>
                  <a:lnTo>
                    <a:pt x="329" y="478"/>
                  </a:lnTo>
                  <a:lnTo>
                    <a:pt x="325" y="478"/>
                  </a:lnTo>
                  <a:lnTo>
                    <a:pt x="323" y="480"/>
                  </a:lnTo>
                  <a:lnTo>
                    <a:pt x="321" y="484"/>
                  </a:lnTo>
                  <a:lnTo>
                    <a:pt x="320" y="484"/>
                  </a:lnTo>
                  <a:lnTo>
                    <a:pt x="321" y="484"/>
                  </a:lnTo>
                  <a:lnTo>
                    <a:pt x="321" y="488"/>
                  </a:lnTo>
                  <a:lnTo>
                    <a:pt x="321" y="488"/>
                  </a:lnTo>
                  <a:lnTo>
                    <a:pt x="320" y="490"/>
                  </a:lnTo>
                  <a:lnTo>
                    <a:pt x="320" y="490"/>
                  </a:lnTo>
                  <a:lnTo>
                    <a:pt x="316" y="492"/>
                  </a:lnTo>
                  <a:lnTo>
                    <a:pt x="316" y="495"/>
                  </a:lnTo>
                  <a:lnTo>
                    <a:pt x="316" y="495"/>
                  </a:lnTo>
                  <a:lnTo>
                    <a:pt x="316" y="497"/>
                  </a:lnTo>
                  <a:lnTo>
                    <a:pt x="312" y="499"/>
                  </a:lnTo>
                  <a:lnTo>
                    <a:pt x="312" y="499"/>
                  </a:lnTo>
                  <a:lnTo>
                    <a:pt x="316" y="505"/>
                  </a:lnTo>
                  <a:lnTo>
                    <a:pt x="320" y="505"/>
                  </a:lnTo>
                  <a:lnTo>
                    <a:pt x="320" y="505"/>
                  </a:lnTo>
                  <a:lnTo>
                    <a:pt x="321" y="503"/>
                  </a:lnTo>
                  <a:lnTo>
                    <a:pt x="323" y="501"/>
                  </a:lnTo>
                  <a:lnTo>
                    <a:pt x="329" y="497"/>
                  </a:lnTo>
                  <a:lnTo>
                    <a:pt x="333" y="495"/>
                  </a:lnTo>
                  <a:lnTo>
                    <a:pt x="337" y="495"/>
                  </a:lnTo>
                  <a:lnTo>
                    <a:pt x="338" y="497"/>
                  </a:lnTo>
                  <a:lnTo>
                    <a:pt x="338" y="499"/>
                  </a:lnTo>
                  <a:lnTo>
                    <a:pt x="337" y="499"/>
                  </a:lnTo>
                  <a:lnTo>
                    <a:pt x="335" y="497"/>
                  </a:lnTo>
                  <a:lnTo>
                    <a:pt x="333" y="497"/>
                  </a:lnTo>
                  <a:lnTo>
                    <a:pt x="331" y="501"/>
                  </a:lnTo>
                  <a:lnTo>
                    <a:pt x="325" y="503"/>
                  </a:lnTo>
                  <a:lnTo>
                    <a:pt x="323" y="505"/>
                  </a:lnTo>
                  <a:lnTo>
                    <a:pt x="323" y="509"/>
                  </a:lnTo>
                  <a:lnTo>
                    <a:pt x="323" y="514"/>
                  </a:lnTo>
                  <a:lnTo>
                    <a:pt x="323" y="514"/>
                  </a:lnTo>
                  <a:lnTo>
                    <a:pt x="323" y="514"/>
                  </a:lnTo>
                  <a:lnTo>
                    <a:pt x="323" y="514"/>
                  </a:lnTo>
                  <a:lnTo>
                    <a:pt x="323" y="514"/>
                  </a:lnTo>
                  <a:lnTo>
                    <a:pt x="323" y="514"/>
                  </a:lnTo>
                  <a:lnTo>
                    <a:pt x="323" y="514"/>
                  </a:lnTo>
                  <a:close/>
                  <a:moveTo>
                    <a:pt x="340" y="616"/>
                  </a:moveTo>
                  <a:lnTo>
                    <a:pt x="340" y="616"/>
                  </a:lnTo>
                  <a:lnTo>
                    <a:pt x="340" y="614"/>
                  </a:lnTo>
                  <a:lnTo>
                    <a:pt x="340" y="612"/>
                  </a:lnTo>
                  <a:lnTo>
                    <a:pt x="340" y="608"/>
                  </a:lnTo>
                  <a:lnTo>
                    <a:pt x="340" y="606"/>
                  </a:lnTo>
                  <a:lnTo>
                    <a:pt x="337" y="606"/>
                  </a:lnTo>
                  <a:lnTo>
                    <a:pt x="337" y="603"/>
                  </a:lnTo>
                  <a:lnTo>
                    <a:pt x="333" y="603"/>
                  </a:lnTo>
                  <a:lnTo>
                    <a:pt x="329" y="603"/>
                  </a:lnTo>
                  <a:lnTo>
                    <a:pt x="325" y="603"/>
                  </a:lnTo>
                  <a:lnTo>
                    <a:pt x="327" y="606"/>
                  </a:lnTo>
                  <a:lnTo>
                    <a:pt x="329" y="606"/>
                  </a:lnTo>
                  <a:lnTo>
                    <a:pt x="331" y="606"/>
                  </a:lnTo>
                  <a:lnTo>
                    <a:pt x="335" y="608"/>
                  </a:lnTo>
                  <a:lnTo>
                    <a:pt x="335" y="612"/>
                  </a:lnTo>
                  <a:lnTo>
                    <a:pt x="337" y="612"/>
                  </a:lnTo>
                  <a:lnTo>
                    <a:pt x="340" y="616"/>
                  </a:lnTo>
                  <a:lnTo>
                    <a:pt x="340" y="616"/>
                  </a:lnTo>
                  <a:lnTo>
                    <a:pt x="340" y="616"/>
                  </a:lnTo>
                  <a:lnTo>
                    <a:pt x="340" y="616"/>
                  </a:lnTo>
                  <a:close/>
                  <a:moveTo>
                    <a:pt x="408" y="616"/>
                  </a:moveTo>
                  <a:lnTo>
                    <a:pt x="401" y="612"/>
                  </a:lnTo>
                  <a:lnTo>
                    <a:pt x="399" y="614"/>
                  </a:lnTo>
                  <a:lnTo>
                    <a:pt x="395" y="612"/>
                  </a:lnTo>
                  <a:lnTo>
                    <a:pt x="395" y="608"/>
                  </a:lnTo>
                  <a:lnTo>
                    <a:pt x="391" y="608"/>
                  </a:lnTo>
                  <a:lnTo>
                    <a:pt x="384" y="603"/>
                  </a:lnTo>
                  <a:lnTo>
                    <a:pt x="382" y="599"/>
                  </a:lnTo>
                  <a:lnTo>
                    <a:pt x="378" y="599"/>
                  </a:lnTo>
                  <a:lnTo>
                    <a:pt x="374" y="591"/>
                  </a:lnTo>
                  <a:lnTo>
                    <a:pt x="369" y="584"/>
                  </a:lnTo>
                  <a:lnTo>
                    <a:pt x="365" y="574"/>
                  </a:lnTo>
                  <a:lnTo>
                    <a:pt x="361" y="569"/>
                  </a:lnTo>
                  <a:lnTo>
                    <a:pt x="361" y="561"/>
                  </a:lnTo>
                  <a:lnTo>
                    <a:pt x="359" y="556"/>
                  </a:lnTo>
                  <a:lnTo>
                    <a:pt x="357" y="544"/>
                  </a:lnTo>
                  <a:lnTo>
                    <a:pt x="355" y="542"/>
                  </a:lnTo>
                  <a:lnTo>
                    <a:pt x="357" y="539"/>
                  </a:lnTo>
                  <a:lnTo>
                    <a:pt x="357" y="539"/>
                  </a:lnTo>
                  <a:lnTo>
                    <a:pt x="353" y="537"/>
                  </a:lnTo>
                  <a:lnTo>
                    <a:pt x="352" y="539"/>
                  </a:lnTo>
                  <a:lnTo>
                    <a:pt x="350" y="537"/>
                  </a:lnTo>
                  <a:lnTo>
                    <a:pt x="350" y="535"/>
                  </a:lnTo>
                  <a:lnTo>
                    <a:pt x="355" y="537"/>
                  </a:lnTo>
                  <a:lnTo>
                    <a:pt x="359" y="533"/>
                  </a:lnTo>
                  <a:lnTo>
                    <a:pt x="359" y="525"/>
                  </a:lnTo>
                  <a:lnTo>
                    <a:pt x="359" y="522"/>
                  </a:lnTo>
                  <a:lnTo>
                    <a:pt x="355" y="524"/>
                  </a:lnTo>
                  <a:lnTo>
                    <a:pt x="352" y="524"/>
                  </a:lnTo>
                  <a:lnTo>
                    <a:pt x="353" y="522"/>
                  </a:lnTo>
                  <a:lnTo>
                    <a:pt x="359" y="520"/>
                  </a:lnTo>
                  <a:lnTo>
                    <a:pt x="359" y="518"/>
                  </a:lnTo>
                  <a:lnTo>
                    <a:pt x="357" y="518"/>
                  </a:lnTo>
                  <a:lnTo>
                    <a:pt x="352" y="518"/>
                  </a:lnTo>
                  <a:lnTo>
                    <a:pt x="344" y="514"/>
                  </a:lnTo>
                  <a:lnTo>
                    <a:pt x="340" y="514"/>
                  </a:lnTo>
                  <a:lnTo>
                    <a:pt x="337" y="514"/>
                  </a:lnTo>
                  <a:lnTo>
                    <a:pt x="329" y="518"/>
                  </a:lnTo>
                  <a:lnTo>
                    <a:pt x="323" y="518"/>
                  </a:lnTo>
                  <a:lnTo>
                    <a:pt x="320" y="520"/>
                  </a:lnTo>
                  <a:lnTo>
                    <a:pt x="316" y="524"/>
                  </a:lnTo>
                  <a:lnTo>
                    <a:pt x="316" y="527"/>
                  </a:lnTo>
                  <a:lnTo>
                    <a:pt x="316" y="529"/>
                  </a:lnTo>
                  <a:lnTo>
                    <a:pt x="316" y="533"/>
                  </a:lnTo>
                  <a:lnTo>
                    <a:pt x="320" y="533"/>
                  </a:lnTo>
                  <a:lnTo>
                    <a:pt x="320" y="535"/>
                  </a:lnTo>
                  <a:lnTo>
                    <a:pt x="320" y="537"/>
                  </a:lnTo>
                  <a:lnTo>
                    <a:pt x="316" y="537"/>
                  </a:lnTo>
                  <a:lnTo>
                    <a:pt x="312" y="539"/>
                  </a:lnTo>
                  <a:lnTo>
                    <a:pt x="310" y="542"/>
                  </a:lnTo>
                  <a:lnTo>
                    <a:pt x="306" y="548"/>
                  </a:lnTo>
                  <a:lnTo>
                    <a:pt x="310" y="548"/>
                  </a:lnTo>
                  <a:lnTo>
                    <a:pt x="314" y="548"/>
                  </a:lnTo>
                  <a:lnTo>
                    <a:pt x="320" y="544"/>
                  </a:lnTo>
                  <a:lnTo>
                    <a:pt x="320" y="548"/>
                  </a:lnTo>
                  <a:lnTo>
                    <a:pt x="316" y="550"/>
                  </a:lnTo>
                  <a:lnTo>
                    <a:pt x="316" y="554"/>
                  </a:lnTo>
                  <a:lnTo>
                    <a:pt x="316" y="554"/>
                  </a:lnTo>
                  <a:lnTo>
                    <a:pt x="320" y="550"/>
                  </a:lnTo>
                  <a:lnTo>
                    <a:pt x="321" y="550"/>
                  </a:lnTo>
                  <a:lnTo>
                    <a:pt x="321" y="552"/>
                  </a:lnTo>
                  <a:lnTo>
                    <a:pt x="320" y="554"/>
                  </a:lnTo>
                  <a:lnTo>
                    <a:pt x="320" y="558"/>
                  </a:lnTo>
                  <a:lnTo>
                    <a:pt x="321" y="559"/>
                  </a:lnTo>
                  <a:lnTo>
                    <a:pt x="325" y="559"/>
                  </a:lnTo>
                  <a:lnTo>
                    <a:pt x="323" y="561"/>
                  </a:lnTo>
                  <a:lnTo>
                    <a:pt x="320" y="561"/>
                  </a:lnTo>
                  <a:lnTo>
                    <a:pt x="320" y="563"/>
                  </a:lnTo>
                  <a:lnTo>
                    <a:pt x="320" y="567"/>
                  </a:lnTo>
                  <a:lnTo>
                    <a:pt x="320" y="569"/>
                  </a:lnTo>
                  <a:lnTo>
                    <a:pt x="320" y="573"/>
                  </a:lnTo>
                  <a:lnTo>
                    <a:pt x="316" y="569"/>
                  </a:lnTo>
                  <a:lnTo>
                    <a:pt x="314" y="573"/>
                  </a:lnTo>
                  <a:lnTo>
                    <a:pt x="312" y="569"/>
                  </a:lnTo>
                  <a:lnTo>
                    <a:pt x="306" y="569"/>
                  </a:lnTo>
                  <a:lnTo>
                    <a:pt x="306" y="573"/>
                  </a:lnTo>
                  <a:lnTo>
                    <a:pt x="306" y="576"/>
                  </a:lnTo>
                  <a:lnTo>
                    <a:pt x="306" y="582"/>
                  </a:lnTo>
                  <a:lnTo>
                    <a:pt x="306" y="586"/>
                  </a:lnTo>
                  <a:lnTo>
                    <a:pt x="306" y="590"/>
                  </a:lnTo>
                  <a:lnTo>
                    <a:pt x="312" y="595"/>
                  </a:lnTo>
                  <a:lnTo>
                    <a:pt x="312" y="597"/>
                  </a:lnTo>
                  <a:lnTo>
                    <a:pt x="316" y="599"/>
                  </a:lnTo>
                  <a:lnTo>
                    <a:pt x="320" y="603"/>
                  </a:lnTo>
                  <a:lnTo>
                    <a:pt x="321" y="599"/>
                  </a:lnTo>
                  <a:lnTo>
                    <a:pt x="325" y="599"/>
                  </a:lnTo>
                  <a:lnTo>
                    <a:pt x="327" y="595"/>
                  </a:lnTo>
                  <a:lnTo>
                    <a:pt x="327" y="590"/>
                  </a:lnTo>
                  <a:lnTo>
                    <a:pt x="327" y="586"/>
                  </a:lnTo>
                  <a:lnTo>
                    <a:pt x="329" y="582"/>
                  </a:lnTo>
                  <a:lnTo>
                    <a:pt x="327" y="588"/>
                  </a:lnTo>
                  <a:lnTo>
                    <a:pt x="327" y="590"/>
                  </a:lnTo>
                  <a:lnTo>
                    <a:pt x="329" y="593"/>
                  </a:lnTo>
                  <a:lnTo>
                    <a:pt x="331" y="597"/>
                  </a:lnTo>
                  <a:lnTo>
                    <a:pt x="333" y="599"/>
                  </a:lnTo>
                  <a:lnTo>
                    <a:pt x="337" y="597"/>
                  </a:lnTo>
                  <a:lnTo>
                    <a:pt x="337" y="593"/>
                  </a:lnTo>
                  <a:lnTo>
                    <a:pt x="338" y="590"/>
                  </a:lnTo>
                  <a:lnTo>
                    <a:pt x="338" y="591"/>
                  </a:lnTo>
                  <a:lnTo>
                    <a:pt x="338" y="593"/>
                  </a:lnTo>
                  <a:lnTo>
                    <a:pt x="338" y="597"/>
                  </a:lnTo>
                  <a:lnTo>
                    <a:pt x="340" y="603"/>
                  </a:lnTo>
                  <a:lnTo>
                    <a:pt x="344" y="606"/>
                  </a:lnTo>
                  <a:lnTo>
                    <a:pt x="350" y="606"/>
                  </a:lnTo>
                  <a:lnTo>
                    <a:pt x="352" y="603"/>
                  </a:lnTo>
                  <a:lnTo>
                    <a:pt x="353" y="603"/>
                  </a:lnTo>
                  <a:lnTo>
                    <a:pt x="352" y="606"/>
                  </a:lnTo>
                  <a:lnTo>
                    <a:pt x="350" y="606"/>
                  </a:lnTo>
                  <a:lnTo>
                    <a:pt x="350" y="606"/>
                  </a:lnTo>
                  <a:lnTo>
                    <a:pt x="346" y="608"/>
                  </a:lnTo>
                  <a:lnTo>
                    <a:pt x="344" y="612"/>
                  </a:lnTo>
                  <a:lnTo>
                    <a:pt x="350" y="614"/>
                  </a:lnTo>
                  <a:lnTo>
                    <a:pt x="350" y="618"/>
                  </a:lnTo>
                  <a:lnTo>
                    <a:pt x="346" y="618"/>
                  </a:lnTo>
                  <a:lnTo>
                    <a:pt x="344" y="616"/>
                  </a:lnTo>
                  <a:lnTo>
                    <a:pt x="344" y="620"/>
                  </a:lnTo>
                  <a:lnTo>
                    <a:pt x="346" y="622"/>
                  </a:lnTo>
                  <a:lnTo>
                    <a:pt x="352" y="622"/>
                  </a:lnTo>
                  <a:lnTo>
                    <a:pt x="355" y="623"/>
                  </a:lnTo>
                  <a:lnTo>
                    <a:pt x="361" y="622"/>
                  </a:lnTo>
                  <a:lnTo>
                    <a:pt x="365" y="623"/>
                  </a:lnTo>
                  <a:lnTo>
                    <a:pt x="365" y="622"/>
                  </a:lnTo>
                  <a:lnTo>
                    <a:pt x="365" y="622"/>
                  </a:lnTo>
                  <a:lnTo>
                    <a:pt x="369" y="623"/>
                  </a:lnTo>
                  <a:lnTo>
                    <a:pt x="370" y="629"/>
                  </a:lnTo>
                  <a:lnTo>
                    <a:pt x="370" y="633"/>
                  </a:lnTo>
                  <a:lnTo>
                    <a:pt x="374" y="631"/>
                  </a:lnTo>
                  <a:lnTo>
                    <a:pt x="376" y="629"/>
                  </a:lnTo>
                  <a:lnTo>
                    <a:pt x="376" y="623"/>
                  </a:lnTo>
                  <a:lnTo>
                    <a:pt x="370" y="622"/>
                  </a:lnTo>
                  <a:lnTo>
                    <a:pt x="370" y="622"/>
                  </a:lnTo>
                  <a:lnTo>
                    <a:pt x="370" y="620"/>
                  </a:lnTo>
                  <a:lnTo>
                    <a:pt x="374" y="622"/>
                  </a:lnTo>
                  <a:lnTo>
                    <a:pt x="378" y="623"/>
                  </a:lnTo>
                  <a:lnTo>
                    <a:pt x="378" y="623"/>
                  </a:lnTo>
                  <a:lnTo>
                    <a:pt x="380" y="629"/>
                  </a:lnTo>
                  <a:lnTo>
                    <a:pt x="382" y="629"/>
                  </a:lnTo>
                  <a:lnTo>
                    <a:pt x="384" y="627"/>
                  </a:lnTo>
                  <a:lnTo>
                    <a:pt x="384" y="623"/>
                  </a:lnTo>
                  <a:lnTo>
                    <a:pt x="387" y="629"/>
                  </a:lnTo>
                  <a:lnTo>
                    <a:pt x="391" y="631"/>
                  </a:lnTo>
                  <a:lnTo>
                    <a:pt x="393" y="631"/>
                  </a:lnTo>
                  <a:lnTo>
                    <a:pt x="393" y="629"/>
                  </a:lnTo>
                  <a:lnTo>
                    <a:pt x="391" y="623"/>
                  </a:lnTo>
                  <a:lnTo>
                    <a:pt x="391" y="623"/>
                  </a:lnTo>
                  <a:lnTo>
                    <a:pt x="393" y="623"/>
                  </a:lnTo>
                  <a:lnTo>
                    <a:pt x="395" y="623"/>
                  </a:lnTo>
                  <a:lnTo>
                    <a:pt x="395" y="627"/>
                  </a:lnTo>
                  <a:lnTo>
                    <a:pt x="399" y="627"/>
                  </a:lnTo>
                  <a:lnTo>
                    <a:pt x="399" y="631"/>
                  </a:lnTo>
                  <a:lnTo>
                    <a:pt x="401" y="633"/>
                  </a:lnTo>
                  <a:lnTo>
                    <a:pt x="402" y="631"/>
                  </a:lnTo>
                  <a:lnTo>
                    <a:pt x="402" y="629"/>
                  </a:lnTo>
                  <a:lnTo>
                    <a:pt x="402" y="623"/>
                  </a:lnTo>
                  <a:lnTo>
                    <a:pt x="399" y="623"/>
                  </a:lnTo>
                  <a:lnTo>
                    <a:pt x="399" y="623"/>
                  </a:lnTo>
                  <a:lnTo>
                    <a:pt x="399" y="622"/>
                  </a:lnTo>
                  <a:lnTo>
                    <a:pt x="401" y="623"/>
                  </a:lnTo>
                  <a:lnTo>
                    <a:pt x="402" y="623"/>
                  </a:lnTo>
                  <a:lnTo>
                    <a:pt x="404" y="620"/>
                  </a:lnTo>
                  <a:lnTo>
                    <a:pt x="408" y="618"/>
                  </a:lnTo>
                  <a:lnTo>
                    <a:pt x="408" y="616"/>
                  </a:lnTo>
                  <a:lnTo>
                    <a:pt x="408" y="616"/>
                  </a:lnTo>
                  <a:lnTo>
                    <a:pt x="408" y="616"/>
                  </a:lnTo>
                  <a:lnTo>
                    <a:pt x="408" y="616"/>
                  </a:lnTo>
                  <a:close/>
                  <a:moveTo>
                    <a:pt x="128" y="849"/>
                  </a:moveTo>
                  <a:lnTo>
                    <a:pt x="128" y="844"/>
                  </a:lnTo>
                  <a:lnTo>
                    <a:pt x="128" y="844"/>
                  </a:lnTo>
                  <a:lnTo>
                    <a:pt x="128" y="840"/>
                  </a:lnTo>
                  <a:lnTo>
                    <a:pt x="124" y="840"/>
                  </a:lnTo>
                  <a:lnTo>
                    <a:pt x="124" y="844"/>
                  </a:lnTo>
                  <a:lnTo>
                    <a:pt x="124" y="844"/>
                  </a:lnTo>
                  <a:lnTo>
                    <a:pt x="128" y="849"/>
                  </a:lnTo>
                  <a:lnTo>
                    <a:pt x="128" y="849"/>
                  </a:lnTo>
                  <a:lnTo>
                    <a:pt x="128" y="849"/>
                  </a:lnTo>
                  <a:lnTo>
                    <a:pt x="128" y="849"/>
                  </a:lnTo>
                  <a:lnTo>
                    <a:pt x="128" y="849"/>
                  </a:lnTo>
                  <a:lnTo>
                    <a:pt x="128" y="849"/>
                  </a:lnTo>
                  <a:lnTo>
                    <a:pt x="128" y="849"/>
                  </a:lnTo>
                  <a:close/>
                  <a:moveTo>
                    <a:pt x="224" y="785"/>
                  </a:moveTo>
                  <a:lnTo>
                    <a:pt x="225" y="785"/>
                  </a:lnTo>
                  <a:lnTo>
                    <a:pt x="225" y="785"/>
                  </a:lnTo>
                  <a:lnTo>
                    <a:pt x="224" y="782"/>
                  </a:lnTo>
                  <a:lnTo>
                    <a:pt x="222" y="782"/>
                  </a:lnTo>
                  <a:lnTo>
                    <a:pt x="222" y="785"/>
                  </a:lnTo>
                  <a:lnTo>
                    <a:pt x="224" y="785"/>
                  </a:lnTo>
                  <a:lnTo>
                    <a:pt x="224" y="785"/>
                  </a:lnTo>
                  <a:lnTo>
                    <a:pt x="224" y="785"/>
                  </a:lnTo>
                  <a:lnTo>
                    <a:pt x="224" y="785"/>
                  </a:lnTo>
                  <a:close/>
                  <a:moveTo>
                    <a:pt x="299" y="706"/>
                  </a:moveTo>
                  <a:lnTo>
                    <a:pt x="303" y="706"/>
                  </a:lnTo>
                  <a:lnTo>
                    <a:pt x="306" y="701"/>
                  </a:lnTo>
                  <a:lnTo>
                    <a:pt x="310" y="697"/>
                  </a:lnTo>
                  <a:lnTo>
                    <a:pt x="310" y="691"/>
                  </a:lnTo>
                  <a:lnTo>
                    <a:pt x="314" y="687"/>
                  </a:lnTo>
                  <a:lnTo>
                    <a:pt x="314" y="691"/>
                  </a:lnTo>
                  <a:lnTo>
                    <a:pt x="314" y="697"/>
                  </a:lnTo>
                  <a:lnTo>
                    <a:pt x="316" y="691"/>
                  </a:lnTo>
                  <a:lnTo>
                    <a:pt x="316" y="687"/>
                  </a:lnTo>
                  <a:lnTo>
                    <a:pt x="312" y="684"/>
                  </a:lnTo>
                  <a:lnTo>
                    <a:pt x="299" y="678"/>
                  </a:lnTo>
                  <a:lnTo>
                    <a:pt x="291" y="678"/>
                  </a:lnTo>
                  <a:lnTo>
                    <a:pt x="289" y="680"/>
                  </a:lnTo>
                  <a:lnTo>
                    <a:pt x="286" y="687"/>
                  </a:lnTo>
                  <a:lnTo>
                    <a:pt x="286" y="697"/>
                  </a:lnTo>
                  <a:lnTo>
                    <a:pt x="289" y="701"/>
                  </a:lnTo>
                  <a:lnTo>
                    <a:pt x="289" y="704"/>
                  </a:lnTo>
                  <a:lnTo>
                    <a:pt x="289" y="704"/>
                  </a:lnTo>
                  <a:lnTo>
                    <a:pt x="295" y="706"/>
                  </a:lnTo>
                  <a:lnTo>
                    <a:pt x="291" y="708"/>
                  </a:lnTo>
                  <a:lnTo>
                    <a:pt x="295" y="708"/>
                  </a:lnTo>
                  <a:lnTo>
                    <a:pt x="299" y="706"/>
                  </a:lnTo>
                  <a:lnTo>
                    <a:pt x="299" y="706"/>
                  </a:lnTo>
                  <a:lnTo>
                    <a:pt x="299" y="706"/>
                  </a:lnTo>
                  <a:lnTo>
                    <a:pt x="299" y="706"/>
                  </a:lnTo>
                  <a:close/>
                  <a:moveTo>
                    <a:pt x="331" y="714"/>
                  </a:moveTo>
                  <a:lnTo>
                    <a:pt x="333" y="714"/>
                  </a:lnTo>
                  <a:lnTo>
                    <a:pt x="335" y="712"/>
                  </a:lnTo>
                  <a:lnTo>
                    <a:pt x="338" y="712"/>
                  </a:lnTo>
                  <a:lnTo>
                    <a:pt x="340" y="710"/>
                  </a:lnTo>
                  <a:lnTo>
                    <a:pt x="335" y="710"/>
                  </a:lnTo>
                  <a:lnTo>
                    <a:pt x="331" y="712"/>
                  </a:lnTo>
                  <a:lnTo>
                    <a:pt x="331" y="714"/>
                  </a:lnTo>
                  <a:lnTo>
                    <a:pt x="331" y="714"/>
                  </a:lnTo>
                  <a:lnTo>
                    <a:pt x="331" y="714"/>
                  </a:lnTo>
                  <a:lnTo>
                    <a:pt x="331" y="714"/>
                  </a:lnTo>
                  <a:close/>
                  <a:moveTo>
                    <a:pt x="385" y="712"/>
                  </a:moveTo>
                  <a:lnTo>
                    <a:pt x="385" y="714"/>
                  </a:lnTo>
                  <a:lnTo>
                    <a:pt x="389" y="710"/>
                  </a:lnTo>
                  <a:lnTo>
                    <a:pt x="389" y="706"/>
                  </a:lnTo>
                  <a:lnTo>
                    <a:pt x="385" y="708"/>
                  </a:lnTo>
                  <a:lnTo>
                    <a:pt x="384" y="710"/>
                  </a:lnTo>
                  <a:lnTo>
                    <a:pt x="385" y="712"/>
                  </a:lnTo>
                  <a:lnTo>
                    <a:pt x="385" y="712"/>
                  </a:lnTo>
                  <a:lnTo>
                    <a:pt x="385" y="712"/>
                  </a:lnTo>
                  <a:lnTo>
                    <a:pt x="385" y="712"/>
                  </a:lnTo>
                  <a:close/>
                  <a:moveTo>
                    <a:pt x="376" y="714"/>
                  </a:moveTo>
                  <a:lnTo>
                    <a:pt x="380" y="714"/>
                  </a:lnTo>
                  <a:lnTo>
                    <a:pt x="382" y="712"/>
                  </a:lnTo>
                  <a:lnTo>
                    <a:pt x="380" y="708"/>
                  </a:lnTo>
                  <a:lnTo>
                    <a:pt x="378" y="710"/>
                  </a:lnTo>
                  <a:lnTo>
                    <a:pt x="376" y="714"/>
                  </a:lnTo>
                  <a:lnTo>
                    <a:pt x="376" y="714"/>
                  </a:lnTo>
                  <a:lnTo>
                    <a:pt x="376" y="714"/>
                  </a:lnTo>
                  <a:lnTo>
                    <a:pt x="376" y="714"/>
                  </a:lnTo>
                  <a:close/>
                  <a:moveTo>
                    <a:pt x="419" y="693"/>
                  </a:moveTo>
                  <a:lnTo>
                    <a:pt x="423" y="693"/>
                  </a:lnTo>
                  <a:lnTo>
                    <a:pt x="425" y="691"/>
                  </a:lnTo>
                  <a:lnTo>
                    <a:pt x="429" y="691"/>
                  </a:lnTo>
                  <a:lnTo>
                    <a:pt x="433" y="687"/>
                  </a:lnTo>
                  <a:lnTo>
                    <a:pt x="429" y="687"/>
                  </a:lnTo>
                  <a:lnTo>
                    <a:pt x="423" y="691"/>
                  </a:lnTo>
                  <a:lnTo>
                    <a:pt x="419" y="693"/>
                  </a:lnTo>
                  <a:lnTo>
                    <a:pt x="419" y="693"/>
                  </a:lnTo>
                  <a:lnTo>
                    <a:pt x="419" y="693"/>
                  </a:lnTo>
                  <a:lnTo>
                    <a:pt x="419" y="693"/>
                  </a:lnTo>
                  <a:close/>
                  <a:moveTo>
                    <a:pt x="402" y="691"/>
                  </a:moveTo>
                  <a:lnTo>
                    <a:pt x="404" y="691"/>
                  </a:lnTo>
                  <a:lnTo>
                    <a:pt x="408" y="691"/>
                  </a:lnTo>
                  <a:lnTo>
                    <a:pt x="408" y="691"/>
                  </a:lnTo>
                  <a:lnTo>
                    <a:pt x="404" y="687"/>
                  </a:lnTo>
                  <a:lnTo>
                    <a:pt x="402" y="691"/>
                  </a:lnTo>
                  <a:lnTo>
                    <a:pt x="402" y="691"/>
                  </a:lnTo>
                  <a:lnTo>
                    <a:pt x="402" y="691"/>
                  </a:lnTo>
                  <a:lnTo>
                    <a:pt x="402" y="691"/>
                  </a:lnTo>
                  <a:close/>
                  <a:moveTo>
                    <a:pt x="393" y="687"/>
                  </a:moveTo>
                  <a:lnTo>
                    <a:pt x="395" y="691"/>
                  </a:lnTo>
                  <a:lnTo>
                    <a:pt x="395" y="691"/>
                  </a:lnTo>
                  <a:lnTo>
                    <a:pt x="399" y="691"/>
                  </a:lnTo>
                  <a:lnTo>
                    <a:pt x="399" y="687"/>
                  </a:lnTo>
                  <a:lnTo>
                    <a:pt x="395" y="687"/>
                  </a:lnTo>
                  <a:lnTo>
                    <a:pt x="393" y="687"/>
                  </a:lnTo>
                  <a:lnTo>
                    <a:pt x="393" y="687"/>
                  </a:lnTo>
                  <a:lnTo>
                    <a:pt x="393" y="687"/>
                  </a:lnTo>
                  <a:lnTo>
                    <a:pt x="393" y="687"/>
                  </a:lnTo>
                  <a:close/>
                  <a:moveTo>
                    <a:pt x="387" y="691"/>
                  </a:moveTo>
                  <a:lnTo>
                    <a:pt x="387" y="691"/>
                  </a:lnTo>
                  <a:lnTo>
                    <a:pt x="389" y="691"/>
                  </a:lnTo>
                  <a:lnTo>
                    <a:pt x="391" y="687"/>
                  </a:lnTo>
                  <a:lnTo>
                    <a:pt x="389" y="687"/>
                  </a:lnTo>
                  <a:lnTo>
                    <a:pt x="387" y="691"/>
                  </a:lnTo>
                  <a:lnTo>
                    <a:pt x="387" y="691"/>
                  </a:lnTo>
                  <a:lnTo>
                    <a:pt x="387" y="691"/>
                  </a:lnTo>
                  <a:lnTo>
                    <a:pt x="387" y="691"/>
                  </a:lnTo>
                  <a:close/>
                  <a:moveTo>
                    <a:pt x="783" y="569"/>
                  </a:moveTo>
                  <a:lnTo>
                    <a:pt x="783" y="573"/>
                  </a:lnTo>
                  <a:lnTo>
                    <a:pt x="783" y="574"/>
                  </a:lnTo>
                  <a:lnTo>
                    <a:pt x="783" y="573"/>
                  </a:lnTo>
                  <a:lnTo>
                    <a:pt x="783" y="569"/>
                  </a:lnTo>
                  <a:lnTo>
                    <a:pt x="783" y="569"/>
                  </a:lnTo>
                  <a:lnTo>
                    <a:pt x="783" y="569"/>
                  </a:lnTo>
                  <a:lnTo>
                    <a:pt x="783" y="569"/>
                  </a:lnTo>
                  <a:lnTo>
                    <a:pt x="783" y="569"/>
                  </a:lnTo>
                  <a:close/>
                  <a:moveTo>
                    <a:pt x="775" y="558"/>
                  </a:moveTo>
                  <a:lnTo>
                    <a:pt x="775" y="565"/>
                  </a:lnTo>
                  <a:lnTo>
                    <a:pt x="777" y="569"/>
                  </a:lnTo>
                  <a:lnTo>
                    <a:pt x="775" y="574"/>
                  </a:lnTo>
                  <a:lnTo>
                    <a:pt x="777" y="574"/>
                  </a:lnTo>
                  <a:lnTo>
                    <a:pt x="779" y="573"/>
                  </a:lnTo>
                  <a:lnTo>
                    <a:pt x="779" y="563"/>
                  </a:lnTo>
                  <a:lnTo>
                    <a:pt x="775" y="558"/>
                  </a:lnTo>
                  <a:lnTo>
                    <a:pt x="775" y="558"/>
                  </a:lnTo>
                  <a:lnTo>
                    <a:pt x="775" y="558"/>
                  </a:lnTo>
                  <a:lnTo>
                    <a:pt x="775" y="558"/>
                  </a:lnTo>
                  <a:lnTo>
                    <a:pt x="775" y="558"/>
                  </a:lnTo>
                  <a:close/>
                  <a:moveTo>
                    <a:pt x="769" y="550"/>
                  </a:moveTo>
                  <a:lnTo>
                    <a:pt x="771" y="554"/>
                  </a:lnTo>
                  <a:lnTo>
                    <a:pt x="773" y="556"/>
                  </a:lnTo>
                  <a:lnTo>
                    <a:pt x="773" y="552"/>
                  </a:lnTo>
                  <a:lnTo>
                    <a:pt x="771" y="550"/>
                  </a:lnTo>
                  <a:lnTo>
                    <a:pt x="769" y="550"/>
                  </a:lnTo>
                  <a:lnTo>
                    <a:pt x="769" y="550"/>
                  </a:lnTo>
                  <a:lnTo>
                    <a:pt x="769" y="550"/>
                  </a:lnTo>
                  <a:lnTo>
                    <a:pt x="769" y="550"/>
                  </a:lnTo>
                  <a:close/>
                  <a:moveTo>
                    <a:pt x="433" y="663"/>
                  </a:moveTo>
                  <a:lnTo>
                    <a:pt x="434" y="663"/>
                  </a:lnTo>
                  <a:lnTo>
                    <a:pt x="434" y="657"/>
                  </a:lnTo>
                  <a:lnTo>
                    <a:pt x="433" y="657"/>
                  </a:lnTo>
                  <a:lnTo>
                    <a:pt x="433" y="663"/>
                  </a:lnTo>
                  <a:lnTo>
                    <a:pt x="433" y="663"/>
                  </a:lnTo>
                  <a:lnTo>
                    <a:pt x="433" y="663"/>
                  </a:lnTo>
                  <a:lnTo>
                    <a:pt x="433" y="663"/>
                  </a:lnTo>
                  <a:close/>
                  <a:moveTo>
                    <a:pt x="451" y="678"/>
                  </a:moveTo>
                  <a:lnTo>
                    <a:pt x="451" y="678"/>
                  </a:lnTo>
                  <a:lnTo>
                    <a:pt x="453" y="674"/>
                  </a:lnTo>
                  <a:lnTo>
                    <a:pt x="451" y="674"/>
                  </a:lnTo>
                  <a:lnTo>
                    <a:pt x="451" y="678"/>
                  </a:lnTo>
                  <a:lnTo>
                    <a:pt x="451" y="678"/>
                  </a:lnTo>
                  <a:lnTo>
                    <a:pt x="451" y="678"/>
                  </a:lnTo>
                  <a:lnTo>
                    <a:pt x="451" y="678"/>
                  </a:lnTo>
                  <a:close/>
                  <a:moveTo>
                    <a:pt x="449" y="672"/>
                  </a:moveTo>
                  <a:lnTo>
                    <a:pt x="448" y="667"/>
                  </a:lnTo>
                  <a:lnTo>
                    <a:pt x="442" y="667"/>
                  </a:lnTo>
                  <a:lnTo>
                    <a:pt x="438" y="663"/>
                  </a:lnTo>
                  <a:lnTo>
                    <a:pt x="438" y="663"/>
                  </a:lnTo>
                  <a:lnTo>
                    <a:pt x="442" y="667"/>
                  </a:lnTo>
                  <a:lnTo>
                    <a:pt x="449" y="672"/>
                  </a:lnTo>
                  <a:lnTo>
                    <a:pt x="449" y="672"/>
                  </a:lnTo>
                  <a:lnTo>
                    <a:pt x="449" y="672"/>
                  </a:lnTo>
                  <a:lnTo>
                    <a:pt x="449" y="672"/>
                  </a:lnTo>
                  <a:close/>
                  <a:moveTo>
                    <a:pt x="457" y="655"/>
                  </a:moveTo>
                  <a:lnTo>
                    <a:pt x="459" y="650"/>
                  </a:lnTo>
                  <a:lnTo>
                    <a:pt x="457" y="644"/>
                  </a:lnTo>
                  <a:lnTo>
                    <a:pt x="453" y="640"/>
                  </a:lnTo>
                  <a:lnTo>
                    <a:pt x="448" y="637"/>
                  </a:lnTo>
                  <a:lnTo>
                    <a:pt x="444" y="637"/>
                  </a:lnTo>
                  <a:lnTo>
                    <a:pt x="440" y="631"/>
                  </a:lnTo>
                  <a:lnTo>
                    <a:pt x="436" y="629"/>
                  </a:lnTo>
                  <a:lnTo>
                    <a:pt x="434" y="627"/>
                  </a:lnTo>
                  <a:lnTo>
                    <a:pt x="429" y="623"/>
                  </a:lnTo>
                  <a:lnTo>
                    <a:pt x="429" y="623"/>
                  </a:lnTo>
                  <a:lnTo>
                    <a:pt x="425" y="623"/>
                  </a:lnTo>
                  <a:lnTo>
                    <a:pt x="425" y="627"/>
                  </a:lnTo>
                  <a:lnTo>
                    <a:pt x="423" y="629"/>
                  </a:lnTo>
                  <a:lnTo>
                    <a:pt x="425" y="633"/>
                  </a:lnTo>
                  <a:lnTo>
                    <a:pt x="429" y="633"/>
                  </a:lnTo>
                  <a:lnTo>
                    <a:pt x="429" y="633"/>
                  </a:lnTo>
                  <a:lnTo>
                    <a:pt x="425" y="633"/>
                  </a:lnTo>
                  <a:lnTo>
                    <a:pt x="423" y="633"/>
                  </a:lnTo>
                  <a:lnTo>
                    <a:pt x="423" y="633"/>
                  </a:lnTo>
                  <a:lnTo>
                    <a:pt x="423" y="637"/>
                  </a:lnTo>
                  <a:lnTo>
                    <a:pt x="429" y="642"/>
                  </a:lnTo>
                  <a:lnTo>
                    <a:pt x="433" y="644"/>
                  </a:lnTo>
                  <a:lnTo>
                    <a:pt x="434" y="648"/>
                  </a:lnTo>
                  <a:lnTo>
                    <a:pt x="436" y="648"/>
                  </a:lnTo>
                  <a:lnTo>
                    <a:pt x="438" y="644"/>
                  </a:lnTo>
                  <a:lnTo>
                    <a:pt x="440" y="646"/>
                  </a:lnTo>
                  <a:lnTo>
                    <a:pt x="444" y="644"/>
                  </a:lnTo>
                  <a:lnTo>
                    <a:pt x="444" y="646"/>
                  </a:lnTo>
                  <a:lnTo>
                    <a:pt x="446" y="652"/>
                  </a:lnTo>
                  <a:lnTo>
                    <a:pt x="446" y="654"/>
                  </a:lnTo>
                  <a:lnTo>
                    <a:pt x="448" y="655"/>
                  </a:lnTo>
                  <a:lnTo>
                    <a:pt x="453" y="655"/>
                  </a:lnTo>
                  <a:lnTo>
                    <a:pt x="453" y="654"/>
                  </a:lnTo>
                  <a:lnTo>
                    <a:pt x="457" y="655"/>
                  </a:lnTo>
                  <a:lnTo>
                    <a:pt x="457" y="655"/>
                  </a:lnTo>
                  <a:lnTo>
                    <a:pt x="457" y="655"/>
                  </a:lnTo>
                  <a:lnTo>
                    <a:pt x="457" y="655"/>
                  </a:lnTo>
                  <a:close/>
                  <a:moveTo>
                    <a:pt x="545" y="497"/>
                  </a:moveTo>
                  <a:lnTo>
                    <a:pt x="545" y="497"/>
                  </a:lnTo>
                  <a:lnTo>
                    <a:pt x="545" y="495"/>
                  </a:lnTo>
                  <a:lnTo>
                    <a:pt x="545" y="492"/>
                  </a:lnTo>
                  <a:lnTo>
                    <a:pt x="547" y="492"/>
                  </a:lnTo>
                  <a:lnTo>
                    <a:pt x="549" y="495"/>
                  </a:lnTo>
                  <a:lnTo>
                    <a:pt x="551" y="495"/>
                  </a:lnTo>
                  <a:lnTo>
                    <a:pt x="553" y="495"/>
                  </a:lnTo>
                  <a:lnTo>
                    <a:pt x="557" y="495"/>
                  </a:lnTo>
                  <a:lnTo>
                    <a:pt x="557" y="492"/>
                  </a:lnTo>
                  <a:lnTo>
                    <a:pt x="561" y="488"/>
                  </a:lnTo>
                  <a:lnTo>
                    <a:pt x="566" y="488"/>
                  </a:lnTo>
                  <a:lnTo>
                    <a:pt x="566" y="484"/>
                  </a:lnTo>
                  <a:lnTo>
                    <a:pt x="562" y="480"/>
                  </a:lnTo>
                  <a:lnTo>
                    <a:pt x="559" y="480"/>
                  </a:lnTo>
                  <a:lnTo>
                    <a:pt x="559" y="475"/>
                  </a:lnTo>
                  <a:lnTo>
                    <a:pt x="555" y="473"/>
                  </a:lnTo>
                  <a:lnTo>
                    <a:pt x="553" y="471"/>
                  </a:lnTo>
                  <a:lnTo>
                    <a:pt x="549" y="473"/>
                  </a:lnTo>
                  <a:lnTo>
                    <a:pt x="545" y="475"/>
                  </a:lnTo>
                  <a:lnTo>
                    <a:pt x="542" y="475"/>
                  </a:lnTo>
                  <a:lnTo>
                    <a:pt x="538" y="480"/>
                  </a:lnTo>
                  <a:lnTo>
                    <a:pt x="538" y="480"/>
                  </a:lnTo>
                  <a:lnTo>
                    <a:pt x="542" y="484"/>
                  </a:lnTo>
                  <a:lnTo>
                    <a:pt x="542" y="488"/>
                  </a:lnTo>
                  <a:lnTo>
                    <a:pt x="542" y="493"/>
                  </a:lnTo>
                  <a:lnTo>
                    <a:pt x="545" y="497"/>
                  </a:lnTo>
                  <a:lnTo>
                    <a:pt x="545" y="497"/>
                  </a:lnTo>
                  <a:lnTo>
                    <a:pt x="545" y="497"/>
                  </a:lnTo>
                  <a:lnTo>
                    <a:pt x="545" y="497"/>
                  </a:lnTo>
                  <a:close/>
                  <a:moveTo>
                    <a:pt x="557" y="654"/>
                  </a:moveTo>
                  <a:lnTo>
                    <a:pt x="557" y="654"/>
                  </a:lnTo>
                  <a:lnTo>
                    <a:pt x="557" y="655"/>
                  </a:lnTo>
                  <a:lnTo>
                    <a:pt x="561" y="655"/>
                  </a:lnTo>
                  <a:lnTo>
                    <a:pt x="562" y="654"/>
                  </a:lnTo>
                  <a:lnTo>
                    <a:pt x="562" y="650"/>
                  </a:lnTo>
                  <a:lnTo>
                    <a:pt x="561" y="648"/>
                  </a:lnTo>
                  <a:lnTo>
                    <a:pt x="559" y="650"/>
                  </a:lnTo>
                  <a:lnTo>
                    <a:pt x="559" y="652"/>
                  </a:lnTo>
                  <a:lnTo>
                    <a:pt x="557" y="654"/>
                  </a:lnTo>
                  <a:lnTo>
                    <a:pt x="557" y="654"/>
                  </a:lnTo>
                  <a:lnTo>
                    <a:pt x="557" y="654"/>
                  </a:lnTo>
                  <a:lnTo>
                    <a:pt x="557" y="654"/>
                  </a:lnTo>
                  <a:close/>
                  <a:moveTo>
                    <a:pt x="625" y="740"/>
                  </a:moveTo>
                  <a:lnTo>
                    <a:pt x="625" y="742"/>
                  </a:lnTo>
                  <a:lnTo>
                    <a:pt x="628" y="744"/>
                  </a:lnTo>
                  <a:lnTo>
                    <a:pt x="628" y="746"/>
                  </a:lnTo>
                  <a:lnTo>
                    <a:pt x="632" y="750"/>
                  </a:lnTo>
                  <a:lnTo>
                    <a:pt x="636" y="748"/>
                  </a:lnTo>
                  <a:lnTo>
                    <a:pt x="638" y="746"/>
                  </a:lnTo>
                  <a:lnTo>
                    <a:pt x="636" y="742"/>
                  </a:lnTo>
                  <a:lnTo>
                    <a:pt x="634" y="740"/>
                  </a:lnTo>
                  <a:lnTo>
                    <a:pt x="630" y="742"/>
                  </a:lnTo>
                  <a:lnTo>
                    <a:pt x="628" y="740"/>
                  </a:lnTo>
                  <a:lnTo>
                    <a:pt x="625" y="740"/>
                  </a:lnTo>
                  <a:lnTo>
                    <a:pt x="625" y="740"/>
                  </a:lnTo>
                  <a:lnTo>
                    <a:pt x="625" y="740"/>
                  </a:lnTo>
                  <a:lnTo>
                    <a:pt x="625" y="740"/>
                  </a:lnTo>
                  <a:close/>
                  <a:moveTo>
                    <a:pt x="613" y="493"/>
                  </a:moveTo>
                  <a:lnTo>
                    <a:pt x="613" y="490"/>
                  </a:lnTo>
                  <a:lnTo>
                    <a:pt x="611" y="488"/>
                  </a:lnTo>
                  <a:lnTo>
                    <a:pt x="611" y="488"/>
                  </a:lnTo>
                  <a:lnTo>
                    <a:pt x="613" y="484"/>
                  </a:lnTo>
                  <a:lnTo>
                    <a:pt x="611" y="480"/>
                  </a:lnTo>
                  <a:lnTo>
                    <a:pt x="608" y="480"/>
                  </a:lnTo>
                  <a:lnTo>
                    <a:pt x="606" y="484"/>
                  </a:lnTo>
                  <a:lnTo>
                    <a:pt x="604" y="488"/>
                  </a:lnTo>
                  <a:lnTo>
                    <a:pt x="606" y="492"/>
                  </a:lnTo>
                  <a:lnTo>
                    <a:pt x="608" y="492"/>
                  </a:lnTo>
                  <a:lnTo>
                    <a:pt x="611" y="493"/>
                  </a:lnTo>
                  <a:lnTo>
                    <a:pt x="613" y="493"/>
                  </a:lnTo>
                  <a:lnTo>
                    <a:pt x="613" y="493"/>
                  </a:lnTo>
                  <a:lnTo>
                    <a:pt x="613" y="493"/>
                  </a:lnTo>
                  <a:lnTo>
                    <a:pt x="613" y="493"/>
                  </a:lnTo>
                  <a:close/>
                  <a:moveTo>
                    <a:pt x="608" y="467"/>
                  </a:moveTo>
                  <a:lnTo>
                    <a:pt x="609" y="463"/>
                  </a:lnTo>
                  <a:lnTo>
                    <a:pt x="613" y="465"/>
                  </a:lnTo>
                  <a:lnTo>
                    <a:pt x="617" y="461"/>
                  </a:lnTo>
                  <a:lnTo>
                    <a:pt x="615" y="460"/>
                  </a:lnTo>
                  <a:lnTo>
                    <a:pt x="615" y="458"/>
                  </a:lnTo>
                  <a:lnTo>
                    <a:pt x="619" y="458"/>
                  </a:lnTo>
                  <a:lnTo>
                    <a:pt x="617" y="456"/>
                  </a:lnTo>
                  <a:lnTo>
                    <a:pt x="613" y="456"/>
                  </a:lnTo>
                  <a:lnTo>
                    <a:pt x="609" y="460"/>
                  </a:lnTo>
                  <a:lnTo>
                    <a:pt x="606" y="465"/>
                  </a:lnTo>
                  <a:lnTo>
                    <a:pt x="608" y="467"/>
                  </a:lnTo>
                  <a:lnTo>
                    <a:pt x="608" y="467"/>
                  </a:lnTo>
                  <a:lnTo>
                    <a:pt x="608" y="467"/>
                  </a:lnTo>
                  <a:lnTo>
                    <a:pt x="608" y="467"/>
                  </a:lnTo>
                  <a:close/>
                  <a:moveTo>
                    <a:pt x="625" y="473"/>
                  </a:moveTo>
                  <a:lnTo>
                    <a:pt x="626" y="475"/>
                  </a:lnTo>
                  <a:lnTo>
                    <a:pt x="632" y="475"/>
                  </a:lnTo>
                  <a:lnTo>
                    <a:pt x="634" y="475"/>
                  </a:lnTo>
                  <a:lnTo>
                    <a:pt x="634" y="473"/>
                  </a:lnTo>
                  <a:lnTo>
                    <a:pt x="628" y="473"/>
                  </a:lnTo>
                  <a:lnTo>
                    <a:pt x="625" y="471"/>
                  </a:lnTo>
                  <a:lnTo>
                    <a:pt x="625" y="473"/>
                  </a:lnTo>
                  <a:lnTo>
                    <a:pt x="625" y="473"/>
                  </a:lnTo>
                  <a:lnTo>
                    <a:pt x="625" y="473"/>
                  </a:lnTo>
                  <a:lnTo>
                    <a:pt x="625" y="473"/>
                  </a:lnTo>
                  <a:close/>
                  <a:moveTo>
                    <a:pt x="658" y="499"/>
                  </a:moveTo>
                  <a:lnTo>
                    <a:pt x="658" y="503"/>
                  </a:lnTo>
                  <a:lnTo>
                    <a:pt x="657" y="505"/>
                  </a:lnTo>
                  <a:lnTo>
                    <a:pt x="655" y="505"/>
                  </a:lnTo>
                  <a:lnTo>
                    <a:pt x="655" y="509"/>
                  </a:lnTo>
                  <a:lnTo>
                    <a:pt x="655" y="514"/>
                  </a:lnTo>
                  <a:lnTo>
                    <a:pt x="657" y="512"/>
                  </a:lnTo>
                  <a:lnTo>
                    <a:pt x="660" y="509"/>
                  </a:lnTo>
                  <a:lnTo>
                    <a:pt x="664" y="509"/>
                  </a:lnTo>
                  <a:lnTo>
                    <a:pt x="666" y="505"/>
                  </a:lnTo>
                  <a:lnTo>
                    <a:pt x="670" y="503"/>
                  </a:lnTo>
                  <a:lnTo>
                    <a:pt x="673" y="499"/>
                  </a:lnTo>
                  <a:lnTo>
                    <a:pt x="670" y="495"/>
                  </a:lnTo>
                  <a:lnTo>
                    <a:pt x="670" y="493"/>
                  </a:lnTo>
                  <a:lnTo>
                    <a:pt x="666" y="493"/>
                  </a:lnTo>
                  <a:lnTo>
                    <a:pt x="660" y="495"/>
                  </a:lnTo>
                  <a:lnTo>
                    <a:pt x="658" y="499"/>
                  </a:lnTo>
                  <a:lnTo>
                    <a:pt x="658" y="499"/>
                  </a:lnTo>
                  <a:lnTo>
                    <a:pt x="658" y="499"/>
                  </a:lnTo>
                  <a:lnTo>
                    <a:pt x="658" y="499"/>
                  </a:lnTo>
                  <a:close/>
                  <a:moveTo>
                    <a:pt x="670" y="463"/>
                  </a:moveTo>
                  <a:lnTo>
                    <a:pt x="670" y="469"/>
                  </a:lnTo>
                  <a:lnTo>
                    <a:pt x="668" y="475"/>
                  </a:lnTo>
                  <a:lnTo>
                    <a:pt x="666" y="480"/>
                  </a:lnTo>
                  <a:lnTo>
                    <a:pt x="666" y="480"/>
                  </a:lnTo>
                  <a:lnTo>
                    <a:pt x="670" y="484"/>
                  </a:lnTo>
                  <a:lnTo>
                    <a:pt x="670" y="484"/>
                  </a:lnTo>
                  <a:lnTo>
                    <a:pt x="675" y="484"/>
                  </a:lnTo>
                  <a:lnTo>
                    <a:pt x="679" y="488"/>
                  </a:lnTo>
                  <a:lnTo>
                    <a:pt x="681" y="484"/>
                  </a:lnTo>
                  <a:lnTo>
                    <a:pt x="681" y="484"/>
                  </a:lnTo>
                  <a:lnTo>
                    <a:pt x="679" y="478"/>
                  </a:lnTo>
                  <a:lnTo>
                    <a:pt x="679" y="473"/>
                  </a:lnTo>
                  <a:lnTo>
                    <a:pt x="673" y="469"/>
                  </a:lnTo>
                  <a:lnTo>
                    <a:pt x="670" y="463"/>
                  </a:lnTo>
                  <a:lnTo>
                    <a:pt x="670" y="463"/>
                  </a:lnTo>
                  <a:lnTo>
                    <a:pt x="670" y="463"/>
                  </a:lnTo>
                  <a:lnTo>
                    <a:pt x="670" y="463"/>
                  </a:lnTo>
                  <a:close/>
                  <a:moveTo>
                    <a:pt x="694" y="420"/>
                  </a:moveTo>
                  <a:lnTo>
                    <a:pt x="698" y="416"/>
                  </a:lnTo>
                  <a:lnTo>
                    <a:pt x="696" y="414"/>
                  </a:lnTo>
                  <a:lnTo>
                    <a:pt x="692" y="414"/>
                  </a:lnTo>
                  <a:lnTo>
                    <a:pt x="690" y="416"/>
                  </a:lnTo>
                  <a:lnTo>
                    <a:pt x="692" y="420"/>
                  </a:lnTo>
                  <a:lnTo>
                    <a:pt x="694" y="420"/>
                  </a:lnTo>
                  <a:lnTo>
                    <a:pt x="694" y="420"/>
                  </a:lnTo>
                  <a:lnTo>
                    <a:pt x="694" y="420"/>
                  </a:lnTo>
                  <a:lnTo>
                    <a:pt x="694" y="420"/>
                  </a:lnTo>
                  <a:close/>
                  <a:moveTo>
                    <a:pt x="704" y="418"/>
                  </a:moveTo>
                  <a:lnTo>
                    <a:pt x="707" y="414"/>
                  </a:lnTo>
                  <a:lnTo>
                    <a:pt x="707" y="412"/>
                  </a:lnTo>
                  <a:lnTo>
                    <a:pt x="704" y="412"/>
                  </a:lnTo>
                  <a:lnTo>
                    <a:pt x="704" y="412"/>
                  </a:lnTo>
                  <a:lnTo>
                    <a:pt x="700" y="414"/>
                  </a:lnTo>
                  <a:lnTo>
                    <a:pt x="700" y="416"/>
                  </a:lnTo>
                  <a:lnTo>
                    <a:pt x="704" y="418"/>
                  </a:lnTo>
                  <a:lnTo>
                    <a:pt x="704" y="418"/>
                  </a:lnTo>
                  <a:lnTo>
                    <a:pt x="704" y="418"/>
                  </a:lnTo>
                  <a:lnTo>
                    <a:pt x="704" y="418"/>
                  </a:lnTo>
                  <a:close/>
                  <a:moveTo>
                    <a:pt x="722" y="420"/>
                  </a:moveTo>
                  <a:lnTo>
                    <a:pt x="724" y="418"/>
                  </a:lnTo>
                  <a:lnTo>
                    <a:pt x="719" y="416"/>
                  </a:lnTo>
                  <a:lnTo>
                    <a:pt x="715" y="418"/>
                  </a:lnTo>
                  <a:lnTo>
                    <a:pt x="717" y="420"/>
                  </a:lnTo>
                  <a:lnTo>
                    <a:pt x="722" y="420"/>
                  </a:lnTo>
                  <a:lnTo>
                    <a:pt x="722" y="420"/>
                  </a:lnTo>
                  <a:lnTo>
                    <a:pt x="722" y="420"/>
                  </a:lnTo>
                  <a:lnTo>
                    <a:pt x="722" y="420"/>
                  </a:lnTo>
                  <a:close/>
                  <a:moveTo>
                    <a:pt x="749" y="411"/>
                  </a:moveTo>
                  <a:lnTo>
                    <a:pt x="749" y="416"/>
                  </a:lnTo>
                  <a:lnTo>
                    <a:pt x="753" y="416"/>
                  </a:lnTo>
                  <a:lnTo>
                    <a:pt x="753" y="414"/>
                  </a:lnTo>
                  <a:lnTo>
                    <a:pt x="751" y="412"/>
                  </a:lnTo>
                  <a:lnTo>
                    <a:pt x="749" y="411"/>
                  </a:lnTo>
                  <a:lnTo>
                    <a:pt x="749" y="411"/>
                  </a:lnTo>
                  <a:lnTo>
                    <a:pt x="749" y="411"/>
                  </a:lnTo>
                  <a:lnTo>
                    <a:pt x="749" y="411"/>
                  </a:lnTo>
                  <a:close/>
                  <a:moveTo>
                    <a:pt x="734" y="409"/>
                  </a:moveTo>
                  <a:lnTo>
                    <a:pt x="737" y="409"/>
                  </a:lnTo>
                  <a:lnTo>
                    <a:pt x="737" y="405"/>
                  </a:lnTo>
                  <a:lnTo>
                    <a:pt x="737" y="403"/>
                  </a:lnTo>
                  <a:lnTo>
                    <a:pt x="734" y="405"/>
                  </a:lnTo>
                  <a:lnTo>
                    <a:pt x="734" y="407"/>
                  </a:lnTo>
                  <a:lnTo>
                    <a:pt x="734" y="409"/>
                  </a:lnTo>
                  <a:lnTo>
                    <a:pt x="734" y="409"/>
                  </a:lnTo>
                  <a:lnTo>
                    <a:pt x="734" y="409"/>
                  </a:lnTo>
                  <a:lnTo>
                    <a:pt x="734" y="409"/>
                  </a:lnTo>
                  <a:close/>
                  <a:moveTo>
                    <a:pt x="721" y="394"/>
                  </a:moveTo>
                  <a:lnTo>
                    <a:pt x="721" y="390"/>
                  </a:lnTo>
                  <a:lnTo>
                    <a:pt x="719" y="390"/>
                  </a:lnTo>
                  <a:lnTo>
                    <a:pt x="713" y="396"/>
                  </a:lnTo>
                  <a:lnTo>
                    <a:pt x="713" y="396"/>
                  </a:lnTo>
                  <a:lnTo>
                    <a:pt x="717" y="399"/>
                  </a:lnTo>
                  <a:lnTo>
                    <a:pt x="719" y="396"/>
                  </a:lnTo>
                  <a:lnTo>
                    <a:pt x="717" y="396"/>
                  </a:lnTo>
                  <a:lnTo>
                    <a:pt x="719" y="394"/>
                  </a:lnTo>
                  <a:lnTo>
                    <a:pt x="721" y="394"/>
                  </a:lnTo>
                  <a:lnTo>
                    <a:pt x="721" y="394"/>
                  </a:lnTo>
                  <a:lnTo>
                    <a:pt x="721" y="394"/>
                  </a:lnTo>
                  <a:lnTo>
                    <a:pt x="721" y="394"/>
                  </a:lnTo>
                  <a:close/>
                  <a:moveTo>
                    <a:pt x="732" y="390"/>
                  </a:moveTo>
                  <a:lnTo>
                    <a:pt x="730" y="386"/>
                  </a:lnTo>
                  <a:lnTo>
                    <a:pt x="724" y="386"/>
                  </a:lnTo>
                  <a:lnTo>
                    <a:pt x="724" y="390"/>
                  </a:lnTo>
                  <a:lnTo>
                    <a:pt x="724" y="394"/>
                  </a:lnTo>
                  <a:lnTo>
                    <a:pt x="728" y="394"/>
                  </a:lnTo>
                  <a:lnTo>
                    <a:pt x="730" y="390"/>
                  </a:lnTo>
                  <a:lnTo>
                    <a:pt x="732" y="390"/>
                  </a:lnTo>
                  <a:lnTo>
                    <a:pt x="732" y="390"/>
                  </a:lnTo>
                  <a:lnTo>
                    <a:pt x="732" y="390"/>
                  </a:lnTo>
                  <a:lnTo>
                    <a:pt x="732" y="390"/>
                  </a:lnTo>
                  <a:close/>
                  <a:moveTo>
                    <a:pt x="732" y="390"/>
                  </a:moveTo>
                  <a:lnTo>
                    <a:pt x="734" y="394"/>
                  </a:lnTo>
                  <a:lnTo>
                    <a:pt x="734" y="390"/>
                  </a:lnTo>
                  <a:lnTo>
                    <a:pt x="737" y="390"/>
                  </a:lnTo>
                  <a:lnTo>
                    <a:pt x="737" y="386"/>
                  </a:lnTo>
                  <a:lnTo>
                    <a:pt x="737" y="384"/>
                  </a:lnTo>
                  <a:lnTo>
                    <a:pt x="734" y="384"/>
                  </a:lnTo>
                  <a:lnTo>
                    <a:pt x="734" y="386"/>
                  </a:lnTo>
                  <a:lnTo>
                    <a:pt x="734" y="390"/>
                  </a:lnTo>
                  <a:lnTo>
                    <a:pt x="732" y="390"/>
                  </a:lnTo>
                  <a:lnTo>
                    <a:pt x="732" y="390"/>
                  </a:lnTo>
                  <a:lnTo>
                    <a:pt x="732" y="390"/>
                  </a:lnTo>
                  <a:lnTo>
                    <a:pt x="732" y="390"/>
                  </a:lnTo>
                  <a:close/>
                  <a:moveTo>
                    <a:pt x="721" y="380"/>
                  </a:moveTo>
                  <a:lnTo>
                    <a:pt x="724" y="377"/>
                  </a:lnTo>
                  <a:lnTo>
                    <a:pt x="722" y="375"/>
                  </a:lnTo>
                  <a:lnTo>
                    <a:pt x="721" y="375"/>
                  </a:lnTo>
                  <a:lnTo>
                    <a:pt x="717" y="375"/>
                  </a:lnTo>
                  <a:lnTo>
                    <a:pt x="715" y="377"/>
                  </a:lnTo>
                  <a:lnTo>
                    <a:pt x="715" y="377"/>
                  </a:lnTo>
                  <a:lnTo>
                    <a:pt x="719" y="379"/>
                  </a:lnTo>
                  <a:lnTo>
                    <a:pt x="721" y="380"/>
                  </a:lnTo>
                  <a:lnTo>
                    <a:pt x="721" y="380"/>
                  </a:lnTo>
                  <a:lnTo>
                    <a:pt x="721" y="380"/>
                  </a:lnTo>
                  <a:lnTo>
                    <a:pt x="721" y="380"/>
                  </a:lnTo>
                  <a:close/>
                  <a:moveTo>
                    <a:pt x="737" y="371"/>
                  </a:moveTo>
                  <a:lnTo>
                    <a:pt x="739" y="371"/>
                  </a:lnTo>
                  <a:lnTo>
                    <a:pt x="739" y="369"/>
                  </a:lnTo>
                  <a:lnTo>
                    <a:pt x="737" y="367"/>
                  </a:lnTo>
                  <a:lnTo>
                    <a:pt x="741" y="365"/>
                  </a:lnTo>
                  <a:lnTo>
                    <a:pt x="741" y="365"/>
                  </a:lnTo>
                  <a:lnTo>
                    <a:pt x="737" y="362"/>
                  </a:lnTo>
                  <a:lnTo>
                    <a:pt x="734" y="362"/>
                  </a:lnTo>
                  <a:lnTo>
                    <a:pt x="734" y="362"/>
                  </a:lnTo>
                  <a:lnTo>
                    <a:pt x="734" y="365"/>
                  </a:lnTo>
                  <a:lnTo>
                    <a:pt x="732" y="365"/>
                  </a:lnTo>
                  <a:lnTo>
                    <a:pt x="730" y="365"/>
                  </a:lnTo>
                  <a:lnTo>
                    <a:pt x="728" y="365"/>
                  </a:lnTo>
                  <a:lnTo>
                    <a:pt x="730" y="367"/>
                  </a:lnTo>
                  <a:lnTo>
                    <a:pt x="732" y="369"/>
                  </a:lnTo>
                  <a:lnTo>
                    <a:pt x="734" y="369"/>
                  </a:lnTo>
                  <a:lnTo>
                    <a:pt x="737" y="371"/>
                  </a:lnTo>
                  <a:lnTo>
                    <a:pt x="737" y="371"/>
                  </a:lnTo>
                  <a:lnTo>
                    <a:pt x="737" y="371"/>
                  </a:lnTo>
                  <a:lnTo>
                    <a:pt x="737" y="371"/>
                  </a:lnTo>
                  <a:close/>
                  <a:moveTo>
                    <a:pt x="786" y="237"/>
                  </a:moveTo>
                  <a:lnTo>
                    <a:pt x="788" y="237"/>
                  </a:lnTo>
                  <a:lnTo>
                    <a:pt x="792" y="237"/>
                  </a:lnTo>
                  <a:lnTo>
                    <a:pt x="794" y="234"/>
                  </a:lnTo>
                  <a:lnTo>
                    <a:pt x="794" y="234"/>
                  </a:lnTo>
                  <a:lnTo>
                    <a:pt x="796" y="235"/>
                  </a:lnTo>
                  <a:lnTo>
                    <a:pt x="794" y="237"/>
                  </a:lnTo>
                  <a:lnTo>
                    <a:pt x="798" y="235"/>
                  </a:lnTo>
                  <a:lnTo>
                    <a:pt x="801" y="232"/>
                  </a:lnTo>
                  <a:lnTo>
                    <a:pt x="801" y="228"/>
                  </a:lnTo>
                  <a:lnTo>
                    <a:pt x="803" y="226"/>
                  </a:lnTo>
                  <a:lnTo>
                    <a:pt x="803" y="222"/>
                  </a:lnTo>
                  <a:lnTo>
                    <a:pt x="801" y="220"/>
                  </a:lnTo>
                  <a:lnTo>
                    <a:pt x="800" y="220"/>
                  </a:lnTo>
                  <a:lnTo>
                    <a:pt x="800" y="222"/>
                  </a:lnTo>
                  <a:lnTo>
                    <a:pt x="796" y="226"/>
                  </a:lnTo>
                  <a:lnTo>
                    <a:pt x="792" y="228"/>
                  </a:lnTo>
                  <a:lnTo>
                    <a:pt x="788" y="234"/>
                  </a:lnTo>
                  <a:lnTo>
                    <a:pt x="786" y="237"/>
                  </a:lnTo>
                  <a:lnTo>
                    <a:pt x="786" y="237"/>
                  </a:lnTo>
                  <a:lnTo>
                    <a:pt x="786" y="237"/>
                  </a:lnTo>
                  <a:lnTo>
                    <a:pt x="786" y="237"/>
                  </a:lnTo>
                  <a:close/>
                  <a:moveTo>
                    <a:pt x="822" y="241"/>
                  </a:moveTo>
                  <a:lnTo>
                    <a:pt x="826" y="241"/>
                  </a:lnTo>
                  <a:lnTo>
                    <a:pt x="828" y="237"/>
                  </a:lnTo>
                  <a:lnTo>
                    <a:pt x="826" y="237"/>
                  </a:lnTo>
                  <a:lnTo>
                    <a:pt x="822" y="237"/>
                  </a:lnTo>
                  <a:lnTo>
                    <a:pt x="820" y="241"/>
                  </a:lnTo>
                  <a:lnTo>
                    <a:pt x="822" y="241"/>
                  </a:lnTo>
                  <a:lnTo>
                    <a:pt x="822" y="241"/>
                  </a:lnTo>
                  <a:lnTo>
                    <a:pt x="822" y="241"/>
                  </a:lnTo>
                  <a:lnTo>
                    <a:pt x="822" y="241"/>
                  </a:lnTo>
                  <a:close/>
                  <a:moveTo>
                    <a:pt x="828" y="249"/>
                  </a:moveTo>
                  <a:lnTo>
                    <a:pt x="830" y="249"/>
                  </a:lnTo>
                  <a:lnTo>
                    <a:pt x="832" y="247"/>
                  </a:lnTo>
                  <a:lnTo>
                    <a:pt x="832" y="247"/>
                  </a:lnTo>
                  <a:lnTo>
                    <a:pt x="828" y="243"/>
                  </a:lnTo>
                  <a:lnTo>
                    <a:pt x="828" y="241"/>
                  </a:lnTo>
                  <a:lnTo>
                    <a:pt x="826" y="241"/>
                  </a:lnTo>
                  <a:lnTo>
                    <a:pt x="826" y="243"/>
                  </a:lnTo>
                  <a:lnTo>
                    <a:pt x="828" y="247"/>
                  </a:lnTo>
                  <a:lnTo>
                    <a:pt x="828" y="249"/>
                  </a:lnTo>
                  <a:lnTo>
                    <a:pt x="828" y="249"/>
                  </a:lnTo>
                  <a:lnTo>
                    <a:pt x="828" y="249"/>
                  </a:lnTo>
                  <a:lnTo>
                    <a:pt x="828" y="249"/>
                  </a:lnTo>
                  <a:close/>
                  <a:moveTo>
                    <a:pt x="796" y="258"/>
                  </a:moveTo>
                  <a:lnTo>
                    <a:pt x="800" y="256"/>
                  </a:lnTo>
                  <a:lnTo>
                    <a:pt x="800" y="254"/>
                  </a:lnTo>
                  <a:lnTo>
                    <a:pt x="798" y="252"/>
                  </a:lnTo>
                  <a:lnTo>
                    <a:pt x="796" y="254"/>
                  </a:lnTo>
                  <a:lnTo>
                    <a:pt x="792" y="256"/>
                  </a:lnTo>
                  <a:lnTo>
                    <a:pt x="792" y="258"/>
                  </a:lnTo>
                  <a:lnTo>
                    <a:pt x="796" y="258"/>
                  </a:lnTo>
                  <a:lnTo>
                    <a:pt x="796" y="258"/>
                  </a:lnTo>
                  <a:lnTo>
                    <a:pt x="796" y="258"/>
                  </a:lnTo>
                  <a:lnTo>
                    <a:pt x="796" y="258"/>
                  </a:lnTo>
                  <a:close/>
                  <a:moveTo>
                    <a:pt x="813" y="258"/>
                  </a:moveTo>
                  <a:lnTo>
                    <a:pt x="817" y="256"/>
                  </a:lnTo>
                  <a:lnTo>
                    <a:pt x="817" y="252"/>
                  </a:lnTo>
                  <a:lnTo>
                    <a:pt x="817" y="252"/>
                  </a:lnTo>
                  <a:lnTo>
                    <a:pt x="817" y="247"/>
                  </a:lnTo>
                  <a:lnTo>
                    <a:pt x="813" y="247"/>
                  </a:lnTo>
                  <a:lnTo>
                    <a:pt x="813" y="249"/>
                  </a:lnTo>
                  <a:lnTo>
                    <a:pt x="811" y="252"/>
                  </a:lnTo>
                  <a:lnTo>
                    <a:pt x="807" y="254"/>
                  </a:lnTo>
                  <a:lnTo>
                    <a:pt x="809" y="256"/>
                  </a:lnTo>
                  <a:lnTo>
                    <a:pt x="811" y="256"/>
                  </a:lnTo>
                  <a:lnTo>
                    <a:pt x="813" y="254"/>
                  </a:lnTo>
                  <a:lnTo>
                    <a:pt x="813" y="254"/>
                  </a:lnTo>
                  <a:lnTo>
                    <a:pt x="813" y="258"/>
                  </a:lnTo>
                  <a:lnTo>
                    <a:pt x="813" y="258"/>
                  </a:lnTo>
                  <a:lnTo>
                    <a:pt x="813" y="258"/>
                  </a:lnTo>
                  <a:lnTo>
                    <a:pt x="813" y="258"/>
                  </a:lnTo>
                  <a:close/>
                  <a:moveTo>
                    <a:pt x="817" y="277"/>
                  </a:moveTo>
                  <a:lnTo>
                    <a:pt x="818" y="277"/>
                  </a:lnTo>
                  <a:lnTo>
                    <a:pt x="820" y="277"/>
                  </a:lnTo>
                  <a:lnTo>
                    <a:pt x="826" y="277"/>
                  </a:lnTo>
                  <a:lnTo>
                    <a:pt x="826" y="277"/>
                  </a:lnTo>
                  <a:lnTo>
                    <a:pt x="830" y="277"/>
                  </a:lnTo>
                  <a:lnTo>
                    <a:pt x="833" y="277"/>
                  </a:lnTo>
                  <a:lnTo>
                    <a:pt x="835" y="273"/>
                  </a:lnTo>
                  <a:lnTo>
                    <a:pt x="835" y="271"/>
                  </a:lnTo>
                  <a:lnTo>
                    <a:pt x="833" y="271"/>
                  </a:lnTo>
                  <a:lnTo>
                    <a:pt x="833" y="271"/>
                  </a:lnTo>
                  <a:lnTo>
                    <a:pt x="833" y="267"/>
                  </a:lnTo>
                  <a:lnTo>
                    <a:pt x="830" y="267"/>
                  </a:lnTo>
                  <a:lnTo>
                    <a:pt x="828" y="271"/>
                  </a:lnTo>
                  <a:lnTo>
                    <a:pt x="828" y="271"/>
                  </a:lnTo>
                  <a:lnTo>
                    <a:pt x="828" y="271"/>
                  </a:lnTo>
                  <a:lnTo>
                    <a:pt x="826" y="271"/>
                  </a:lnTo>
                  <a:lnTo>
                    <a:pt x="826" y="271"/>
                  </a:lnTo>
                  <a:lnTo>
                    <a:pt x="822" y="271"/>
                  </a:lnTo>
                  <a:lnTo>
                    <a:pt x="820" y="271"/>
                  </a:lnTo>
                  <a:lnTo>
                    <a:pt x="818" y="273"/>
                  </a:lnTo>
                  <a:lnTo>
                    <a:pt x="817" y="271"/>
                  </a:lnTo>
                  <a:lnTo>
                    <a:pt x="817" y="277"/>
                  </a:lnTo>
                  <a:lnTo>
                    <a:pt x="817" y="277"/>
                  </a:lnTo>
                  <a:lnTo>
                    <a:pt x="817" y="277"/>
                  </a:lnTo>
                  <a:lnTo>
                    <a:pt x="817" y="277"/>
                  </a:lnTo>
                  <a:lnTo>
                    <a:pt x="817" y="277"/>
                  </a:lnTo>
                  <a:close/>
                  <a:moveTo>
                    <a:pt x="673" y="81"/>
                  </a:moveTo>
                  <a:lnTo>
                    <a:pt x="679" y="77"/>
                  </a:lnTo>
                  <a:lnTo>
                    <a:pt x="681" y="73"/>
                  </a:lnTo>
                  <a:lnTo>
                    <a:pt x="681" y="70"/>
                  </a:lnTo>
                  <a:lnTo>
                    <a:pt x="687" y="64"/>
                  </a:lnTo>
                  <a:lnTo>
                    <a:pt x="694" y="60"/>
                  </a:lnTo>
                  <a:lnTo>
                    <a:pt x="700" y="58"/>
                  </a:lnTo>
                  <a:lnTo>
                    <a:pt x="700" y="55"/>
                  </a:lnTo>
                  <a:lnTo>
                    <a:pt x="700" y="51"/>
                  </a:lnTo>
                  <a:lnTo>
                    <a:pt x="694" y="47"/>
                  </a:lnTo>
                  <a:lnTo>
                    <a:pt x="689" y="43"/>
                  </a:lnTo>
                  <a:lnTo>
                    <a:pt x="685" y="34"/>
                  </a:lnTo>
                  <a:lnTo>
                    <a:pt x="685" y="30"/>
                  </a:lnTo>
                  <a:lnTo>
                    <a:pt x="687" y="28"/>
                  </a:lnTo>
                  <a:lnTo>
                    <a:pt x="687" y="24"/>
                  </a:lnTo>
                  <a:lnTo>
                    <a:pt x="685" y="24"/>
                  </a:lnTo>
                  <a:lnTo>
                    <a:pt x="675" y="24"/>
                  </a:lnTo>
                  <a:lnTo>
                    <a:pt x="670" y="23"/>
                  </a:lnTo>
                  <a:lnTo>
                    <a:pt x="664" y="19"/>
                  </a:lnTo>
                  <a:lnTo>
                    <a:pt x="657" y="9"/>
                  </a:lnTo>
                  <a:lnTo>
                    <a:pt x="651" y="4"/>
                  </a:lnTo>
                  <a:lnTo>
                    <a:pt x="645" y="0"/>
                  </a:lnTo>
                  <a:lnTo>
                    <a:pt x="643" y="0"/>
                  </a:lnTo>
                  <a:lnTo>
                    <a:pt x="643" y="4"/>
                  </a:lnTo>
                  <a:lnTo>
                    <a:pt x="641" y="6"/>
                  </a:lnTo>
                  <a:lnTo>
                    <a:pt x="643" y="9"/>
                  </a:lnTo>
                  <a:lnTo>
                    <a:pt x="641" y="13"/>
                  </a:lnTo>
                  <a:lnTo>
                    <a:pt x="640" y="19"/>
                  </a:lnTo>
                  <a:lnTo>
                    <a:pt x="636" y="24"/>
                  </a:lnTo>
                  <a:lnTo>
                    <a:pt x="632" y="30"/>
                  </a:lnTo>
                  <a:lnTo>
                    <a:pt x="630" y="34"/>
                  </a:lnTo>
                  <a:lnTo>
                    <a:pt x="632" y="47"/>
                  </a:lnTo>
                  <a:lnTo>
                    <a:pt x="634" y="51"/>
                  </a:lnTo>
                  <a:lnTo>
                    <a:pt x="638" y="53"/>
                  </a:lnTo>
                  <a:lnTo>
                    <a:pt x="638" y="55"/>
                  </a:lnTo>
                  <a:lnTo>
                    <a:pt x="638" y="68"/>
                  </a:lnTo>
                  <a:lnTo>
                    <a:pt x="634" y="70"/>
                  </a:lnTo>
                  <a:lnTo>
                    <a:pt x="634" y="73"/>
                  </a:lnTo>
                  <a:lnTo>
                    <a:pt x="634" y="77"/>
                  </a:lnTo>
                  <a:lnTo>
                    <a:pt x="636" y="75"/>
                  </a:lnTo>
                  <a:lnTo>
                    <a:pt x="640" y="72"/>
                  </a:lnTo>
                  <a:lnTo>
                    <a:pt x="643" y="70"/>
                  </a:lnTo>
                  <a:lnTo>
                    <a:pt x="645" y="72"/>
                  </a:lnTo>
                  <a:lnTo>
                    <a:pt x="645" y="75"/>
                  </a:lnTo>
                  <a:lnTo>
                    <a:pt x="651" y="79"/>
                  </a:lnTo>
                  <a:lnTo>
                    <a:pt x="655" y="79"/>
                  </a:lnTo>
                  <a:lnTo>
                    <a:pt x="657" y="77"/>
                  </a:lnTo>
                  <a:lnTo>
                    <a:pt x="658" y="77"/>
                  </a:lnTo>
                  <a:lnTo>
                    <a:pt x="664" y="81"/>
                  </a:lnTo>
                  <a:lnTo>
                    <a:pt x="670" y="81"/>
                  </a:lnTo>
                  <a:lnTo>
                    <a:pt x="673" y="81"/>
                  </a:lnTo>
                  <a:lnTo>
                    <a:pt x="673" y="81"/>
                  </a:lnTo>
                  <a:lnTo>
                    <a:pt x="673" y="81"/>
                  </a:lnTo>
                  <a:lnTo>
                    <a:pt x="673" y="81"/>
                  </a:lnTo>
                  <a:close/>
                  <a:moveTo>
                    <a:pt x="655" y="107"/>
                  </a:moveTo>
                  <a:lnTo>
                    <a:pt x="657" y="109"/>
                  </a:lnTo>
                  <a:lnTo>
                    <a:pt x="660" y="111"/>
                  </a:lnTo>
                  <a:lnTo>
                    <a:pt x="664" y="111"/>
                  </a:lnTo>
                  <a:lnTo>
                    <a:pt x="668" y="107"/>
                  </a:lnTo>
                  <a:lnTo>
                    <a:pt x="670" y="104"/>
                  </a:lnTo>
                  <a:lnTo>
                    <a:pt x="675" y="102"/>
                  </a:lnTo>
                  <a:lnTo>
                    <a:pt x="675" y="98"/>
                  </a:lnTo>
                  <a:lnTo>
                    <a:pt x="679" y="92"/>
                  </a:lnTo>
                  <a:lnTo>
                    <a:pt x="675" y="88"/>
                  </a:lnTo>
                  <a:lnTo>
                    <a:pt x="670" y="85"/>
                  </a:lnTo>
                  <a:lnTo>
                    <a:pt x="662" y="85"/>
                  </a:lnTo>
                  <a:lnTo>
                    <a:pt x="657" y="85"/>
                  </a:lnTo>
                  <a:lnTo>
                    <a:pt x="655" y="88"/>
                  </a:lnTo>
                  <a:lnTo>
                    <a:pt x="649" y="85"/>
                  </a:lnTo>
                  <a:lnTo>
                    <a:pt x="649" y="85"/>
                  </a:lnTo>
                  <a:lnTo>
                    <a:pt x="645" y="88"/>
                  </a:lnTo>
                  <a:lnTo>
                    <a:pt x="640" y="88"/>
                  </a:lnTo>
                  <a:lnTo>
                    <a:pt x="640" y="88"/>
                  </a:lnTo>
                  <a:lnTo>
                    <a:pt x="641" y="92"/>
                  </a:lnTo>
                  <a:lnTo>
                    <a:pt x="645" y="94"/>
                  </a:lnTo>
                  <a:lnTo>
                    <a:pt x="645" y="98"/>
                  </a:lnTo>
                  <a:lnTo>
                    <a:pt x="651" y="98"/>
                  </a:lnTo>
                  <a:lnTo>
                    <a:pt x="655" y="102"/>
                  </a:lnTo>
                  <a:lnTo>
                    <a:pt x="658" y="104"/>
                  </a:lnTo>
                  <a:lnTo>
                    <a:pt x="664" y="104"/>
                  </a:lnTo>
                  <a:lnTo>
                    <a:pt x="668" y="104"/>
                  </a:lnTo>
                  <a:lnTo>
                    <a:pt x="666" y="105"/>
                  </a:lnTo>
                  <a:lnTo>
                    <a:pt x="660" y="107"/>
                  </a:lnTo>
                  <a:lnTo>
                    <a:pt x="655" y="107"/>
                  </a:lnTo>
                  <a:lnTo>
                    <a:pt x="655" y="107"/>
                  </a:lnTo>
                  <a:lnTo>
                    <a:pt x="655" y="107"/>
                  </a:lnTo>
                  <a:lnTo>
                    <a:pt x="655" y="107"/>
                  </a:lnTo>
                  <a:close/>
                  <a:moveTo>
                    <a:pt x="781" y="119"/>
                  </a:moveTo>
                  <a:lnTo>
                    <a:pt x="781" y="122"/>
                  </a:lnTo>
                  <a:lnTo>
                    <a:pt x="777" y="128"/>
                  </a:lnTo>
                  <a:lnTo>
                    <a:pt x="771" y="128"/>
                  </a:lnTo>
                  <a:lnTo>
                    <a:pt x="768" y="132"/>
                  </a:lnTo>
                  <a:lnTo>
                    <a:pt x="762" y="136"/>
                  </a:lnTo>
                  <a:lnTo>
                    <a:pt x="762" y="136"/>
                  </a:lnTo>
                  <a:lnTo>
                    <a:pt x="756" y="132"/>
                  </a:lnTo>
                  <a:lnTo>
                    <a:pt x="754" y="130"/>
                  </a:lnTo>
                  <a:lnTo>
                    <a:pt x="751" y="130"/>
                  </a:lnTo>
                  <a:lnTo>
                    <a:pt x="749" y="130"/>
                  </a:lnTo>
                  <a:lnTo>
                    <a:pt x="743" y="130"/>
                  </a:lnTo>
                  <a:lnTo>
                    <a:pt x="734" y="130"/>
                  </a:lnTo>
                  <a:lnTo>
                    <a:pt x="732" y="128"/>
                  </a:lnTo>
                  <a:lnTo>
                    <a:pt x="728" y="124"/>
                  </a:lnTo>
                  <a:lnTo>
                    <a:pt x="724" y="128"/>
                  </a:lnTo>
                  <a:lnTo>
                    <a:pt x="719" y="130"/>
                  </a:lnTo>
                  <a:lnTo>
                    <a:pt x="715" y="128"/>
                  </a:lnTo>
                  <a:lnTo>
                    <a:pt x="713" y="128"/>
                  </a:lnTo>
                  <a:lnTo>
                    <a:pt x="707" y="124"/>
                  </a:lnTo>
                  <a:lnTo>
                    <a:pt x="704" y="122"/>
                  </a:lnTo>
                  <a:lnTo>
                    <a:pt x="704" y="117"/>
                  </a:lnTo>
                  <a:lnTo>
                    <a:pt x="700" y="113"/>
                  </a:lnTo>
                  <a:lnTo>
                    <a:pt x="698" y="113"/>
                  </a:lnTo>
                  <a:lnTo>
                    <a:pt x="694" y="115"/>
                  </a:lnTo>
                  <a:lnTo>
                    <a:pt x="690" y="111"/>
                  </a:lnTo>
                  <a:lnTo>
                    <a:pt x="687" y="109"/>
                  </a:lnTo>
                  <a:lnTo>
                    <a:pt x="687" y="111"/>
                  </a:lnTo>
                  <a:lnTo>
                    <a:pt x="687" y="115"/>
                  </a:lnTo>
                  <a:lnTo>
                    <a:pt x="685" y="115"/>
                  </a:lnTo>
                  <a:lnTo>
                    <a:pt x="683" y="115"/>
                  </a:lnTo>
                  <a:lnTo>
                    <a:pt x="679" y="111"/>
                  </a:lnTo>
                  <a:lnTo>
                    <a:pt x="681" y="109"/>
                  </a:lnTo>
                  <a:lnTo>
                    <a:pt x="685" y="107"/>
                  </a:lnTo>
                  <a:lnTo>
                    <a:pt x="685" y="104"/>
                  </a:lnTo>
                  <a:lnTo>
                    <a:pt x="685" y="98"/>
                  </a:lnTo>
                  <a:lnTo>
                    <a:pt x="685" y="94"/>
                  </a:lnTo>
                  <a:lnTo>
                    <a:pt x="690" y="92"/>
                  </a:lnTo>
                  <a:lnTo>
                    <a:pt x="689" y="88"/>
                  </a:lnTo>
                  <a:lnTo>
                    <a:pt x="685" y="88"/>
                  </a:lnTo>
                  <a:lnTo>
                    <a:pt x="681" y="85"/>
                  </a:lnTo>
                  <a:lnTo>
                    <a:pt x="681" y="85"/>
                  </a:lnTo>
                  <a:lnTo>
                    <a:pt x="683" y="77"/>
                  </a:lnTo>
                  <a:lnTo>
                    <a:pt x="687" y="75"/>
                  </a:lnTo>
                  <a:lnTo>
                    <a:pt x="692" y="73"/>
                  </a:lnTo>
                  <a:lnTo>
                    <a:pt x="692" y="70"/>
                  </a:lnTo>
                  <a:lnTo>
                    <a:pt x="694" y="68"/>
                  </a:lnTo>
                  <a:lnTo>
                    <a:pt x="700" y="68"/>
                  </a:lnTo>
                  <a:lnTo>
                    <a:pt x="704" y="60"/>
                  </a:lnTo>
                  <a:lnTo>
                    <a:pt x="707" y="58"/>
                  </a:lnTo>
                  <a:lnTo>
                    <a:pt x="707" y="55"/>
                  </a:lnTo>
                  <a:lnTo>
                    <a:pt x="715" y="58"/>
                  </a:lnTo>
                  <a:lnTo>
                    <a:pt x="719" y="60"/>
                  </a:lnTo>
                  <a:lnTo>
                    <a:pt x="724" y="70"/>
                  </a:lnTo>
                  <a:lnTo>
                    <a:pt x="728" y="73"/>
                  </a:lnTo>
                  <a:lnTo>
                    <a:pt x="724" y="79"/>
                  </a:lnTo>
                  <a:lnTo>
                    <a:pt x="728" y="81"/>
                  </a:lnTo>
                  <a:lnTo>
                    <a:pt x="724" y="85"/>
                  </a:lnTo>
                  <a:lnTo>
                    <a:pt x="724" y="85"/>
                  </a:lnTo>
                  <a:lnTo>
                    <a:pt x="724" y="88"/>
                  </a:lnTo>
                  <a:lnTo>
                    <a:pt x="724" y="88"/>
                  </a:lnTo>
                  <a:lnTo>
                    <a:pt x="730" y="83"/>
                  </a:lnTo>
                  <a:lnTo>
                    <a:pt x="730" y="79"/>
                  </a:lnTo>
                  <a:lnTo>
                    <a:pt x="730" y="75"/>
                  </a:lnTo>
                  <a:lnTo>
                    <a:pt x="732" y="72"/>
                  </a:lnTo>
                  <a:lnTo>
                    <a:pt x="732" y="70"/>
                  </a:lnTo>
                  <a:lnTo>
                    <a:pt x="724" y="64"/>
                  </a:lnTo>
                  <a:lnTo>
                    <a:pt x="724" y="60"/>
                  </a:lnTo>
                  <a:lnTo>
                    <a:pt x="724" y="60"/>
                  </a:lnTo>
                  <a:lnTo>
                    <a:pt x="734" y="60"/>
                  </a:lnTo>
                  <a:lnTo>
                    <a:pt x="739" y="60"/>
                  </a:lnTo>
                  <a:lnTo>
                    <a:pt x="751" y="68"/>
                  </a:lnTo>
                  <a:lnTo>
                    <a:pt x="753" y="70"/>
                  </a:lnTo>
                  <a:lnTo>
                    <a:pt x="754" y="70"/>
                  </a:lnTo>
                  <a:lnTo>
                    <a:pt x="754" y="75"/>
                  </a:lnTo>
                  <a:lnTo>
                    <a:pt x="758" y="77"/>
                  </a:lnTo>
                  <a:lnTo>
                    <a:pt x="758" y="83"/>
                  </a:lnTo>
                  <a:lnTo>
                    <a:pt x="758" y="88"/>
                  </a:lnTo>
                  <a:lnTo>
                    <a:pt x="764" y="94"/>
                  </a:lnTo>
                  <a:lnTo>
                    <a:pt x="768" y="98"/>
                  </a:lnTo>
                  <a:lnTo>
                    <a:pt x="768" y="100"/>
                  </a:lnTo>
                  <a:lnTo>
                    <a:pt x="764" y="100"/>
                  </a:lnTo>
                  <a:lnTo>
                    <a:pt x="762" y="98"/>
                  </a:lnTo>
                  <a:lnTo>
                    <a:pt x="758" y="98"/>
                  </a:lnTo>
                  <a:lnTo>
                    <a:pt x="762" y="104"/>
                  </a:lnTo>
                  <a:lnTo>
                    <a:pt x="764" y="105"/>
                  </a:lnTo>
                  <a:lnTo>
                    <a:pt x="769" y="107"/>
                  </a:lnTo>
                  <a:lnTo>
                    <a:pt x="773" y="113"/>
                  </a:lnTo>
                  <a:lnTo>
                    <a:pt x="777" y="113"/>
                  </a:lnTo>
                  <a:lnTo>
                    <a:pt x="781" y="119"/>
                  </a:lnTo>
                  <a:lnTo>
                    <a:pt x="781" y="119"/>
                  </a:lnTo>
                  <a:lnTo>
                    <a:pt x="781" y="119"/>
                  </a:lnTo>
                  <a:lnTo>
                    <a:pt x="781" y="119"/>
                  </a:lnTo>
                  <a:close/>
                  <a:moveTo>
                    <a:pt x="1496" y="77"/>
                  </a:moveTo>
                  <a:lnTo>
                    <a:pt x="1498" y="85"/>
                  </a:lnTo>
                  <a:lnTo>
                    <a:pt x="1504" y="94"/>
                  </a:lnTo>
                  <a:lnTo>
                    <a:pt x="1505" y="98"/>
                  </a:lnTo>
                  <a:lnTo>
                    <a:pt x="1517" y="100"/>
                  </a:lnTo>
                  <a:lnTo>
                    <a:pt x="1528" y="102"/>
                  </a:lnTo>
                  <a:lnTo>
                    <a:pt x="1536" y="105"/>
                  </a:lnTo>
                  <a:lnTo>
                    <a:pt x="1539" y="105"/>
                  </a:lnTo>
                  <a:lnTo>
                    <a:pt x="1545" y="104"/>
                  </a:lnTo>
                  <a:lnTo>
                    <a:pt x="1551" y="105"/>
                  </a:lnTo>
                  <a:lnTo>
                    <a:pt x="1554" y="104"/>
                  </a:lnTo>
                  <a:lnTo>
                    <a:pt x="1560" y="100"/>
                  </a:lnTo>
                  <a:lnTo>
                    <a:pt x="1564" y="94"/>
                  </a:lnTo>
                  <a:lnTo>
                    <a:pt x="1566" y="92"/>
                  </a:lnTo>
                  <a:lnTo>
                    <a:pt x="1564" y="85"/>
                  </a:lnTo>
                  <a:lnTo>
                    <a:pt x="1560" y="85"/>
                  </a:lnTo>
                  <a:lnTo>
                    <a:pt x="1558" y="85"/>
                  </a:lnTo>
                  <a:lnTo>
                    <a:pt x="1558" y="83"/>
                  </a:lnTo>
                  <a:lnTo>
                    <a:pt x="1558" y="79"/>
                  </a:lnTo>
                  <a:lnTo>
                    <a:pt x="1556" y="77"/>
                  </a:lnTo>
                  <a:lnTo>
                    <a:pt x="1553" y="79"/>
                  </a:lnTo>
                  <a:lnTo>
                    <a:pt x="1549" y="77"/>
                  </a:lnTo>
                  <a:lnTo>
                    <a:pt x="1539" y="79"/>
                  </a:lnTo>
                  <a:lnTo>
                    <a:pt x="1534" y="85"/>
                  </a:lnTo>
                  <a:lnTo>
                    <a:pt x="1528" y="85"/>
                  </a:lnTo>
                  <a:lnTo>
                    <a:pt x="1528" y="83"/>
                  </a:lnTo>
                  <a:lnTo>
                    <a:pt x="1526" y="79"/>
                  </a:lnTo>
                  <a:lnTo>
                    <a:pt x="1524" y="79"/>
                  </a:lnTo>
                  <a:lnTo>
                    <a:pt x="1519" y="81"/>
                  </a:lnTo>
                  <a:lnTo>
                    <a:pt x="1515" y="81"/>
                  </a:lnTo>
                  <a:lnTo>
                    <a:pt x="1511" y="79"/>
                  </a:lnTo>
                  <a:lnTo>
                    <a:pt x="1511" y="83"/>
                  </a:lnTo>
                  <a:lnTo>
                    <a:pt x="1509" y="85"/>
                  </a:lnTo>
                  <a:lnTo>
                    <a:pt x="1502" y="83"/>
                  </a:lnTo>
                  <a:lnTo>
                    <a:pt x="1500" y="81"/>
                  </a:lnTo>
                  <a:lnTo>
                    <a:pt x="1498" y="79"/>
                  </a:lnTo>
                  <a:lnTo>
                    <a:pt x="1496" y="77"/>
                  </a:lnTo>
                  <a:lnTo>
                    <a:pt x="1496" y="77"/>
                  </a:lnTo>
                  <a:lnTo>
                    <a:pt x="1496" y="77"/>
                  </a:lnTo>
                  <a:lnTo>
                    <a:pt x="1496" y="77"/>
                  </a:lnTo>
                  <a:close/>
                  <a:moveTo>
                    <a:pt x="1353" y="141"/>
                  </a:moveTo>
                  <a:lnTo>
                    <a:pt x="1349" y="132"/>
                  </a:lnTo>
                  <a:lnTo>
                    <a:pt x="1347" y="128"/>
                  </a:lnTo>
                  <a:lnTo>
                    <a:pt x="1344" y="124"/>
                  </a:lnTo>
                  <a:lnTo>
                    <a:pt x="1340" y="124"/>
                  </a:lnTo>
                  <a:lnTo>
                    <a:pt x="1336" y="119"/>
                  </a:lnTo>
                  <a:lnTo>
                    <a:pt x="1332" y="119"/>
                  </a:lnTo>
                  <a:lnTo>
                    <a:pt x="1330" y="117"/>
                  </a:lnTo>
                  <a:lnTo>
                    <a:pt x="1330" y="119"/>
                  </a:lnTo>
                  <a:lnTo>
                    <a:pt x="1334" y="124"/>
                  </a:lnTo>
                  <a:lnTo>
                    <a:pt x="1340" y="130"/>
                  </a:lnTo>
                  <a:lnTo>
                    <a:pt x="1344" y="137"/>
                  </a:lnTo>
                  <a:lnTo>
                    <a:pt x="1347" y="147"/>
                  </a:lnTo>
                  <a:lnTo>
                    <a:pt x="1351" y="149"/>
                  </a:lnTo>
                  <a:lnTo>
                    <a:pt x="1353" y="147"/>
                  </a:lnTo>
                  <a:lnTo>
                    <a:pt x="1353" y="141"/>
                  </a:lnTo>
                  <a:lnTo>
                    <a:pt x="1353" y="141"/>
                  </a:lnTo>
                  <a:lnTo>
                    <a:pt x="1353" y="141"/>
                  </a:lnTo>
                  <a:lnTo>
                    <a:pt x="1353" y="141"/>
                  </a:lnTo>
                  <a:close/>
                  <a:moveTo>
                    <a:pt x="1426" y="149"/>
                  </a:moveTo>
                  <a:lnTo>
                    <a:pt x="1423" y="149"/>
                  </a:lnTo>
                  <a:lnTo>
                    <a:pt x="1421" y="149"/>
                  </a:lnTo>
                  <a:lnTo>
                    <a:pt x="1421" y="147"/>
                  </a:lnTo>
                  <a:lnTo>
                    <a:pt x="1423" y="143"/>
                  </a:lnTo>
                  <a:lnTo>
                    <a:pt x="1423" y="145"/>
                  </a:lnTo>
                  <a:lnTo>
                    <a:pt x="1426" y="149"/>
                  </a:lnTo>
                  <a:lnTo>
                    <a:pt x="1430" y="149"/>
                  </a:lnTo>
                  <a:lnTo>
                    <a:pt x="1430" y="153"/>
                  </a:lnTo>
                  <a:lnTo>
                    <a:pt x="1430" y="153"/>
                  </a:lnTo>
                  <a:lnTo>
                    <a:pt x="1432" y="153"/>
                  </a:lnTo>
                  <a:lnTo>
                    <a:pt x="1436" y="149"/>
                  </a:lnTo>
                  <a:lnTo>
                    <a:pt x="1440" y="141"/>
                  </a:lnTo>
                  <a:lnTo>
                    <a:pt x="1445" y="134"/>
                  </a:lnTo>
                  <a:lnTo>
                    <a:pt x="1451" y="134"/>
                  </a:lnTo>
                  <a:lnTo>
                    <a:pt x="1455" y="130"/>
                  </a:lnTo>
                  <a:lnTo>
                    <a:pt x="1457" y="132"/>
                  </a:lnTo>
                  <a:lnTo>
                    <a:pt x="1455" y="134"/>
                  </a:lnTo>
                  <a:lnTo>
                    <a:pt x="1457" y="136"/>
                  </a:lnTo>
                  <a:lnTo>
                    <a:pt x="1460" y="136"/>
                  </a:lnTo>
                  <a:lnTo>
                    <a:pt x="1462" y="136"/>
                  </a:lnTo>
                  <a:lnTo>
                    <a:pt x="1462" y="132"/>
                  </a:lnTo>
                  <a:lnTo>
                    <a:pt x="1468" y="128"/>
                  </a:lnTo>
                  <a:lnTo>
                    <a:pt x="1472" y="124"/>
                  </a:lnTo>
                  <a:lnTo>
                    <a:pt x="1470" y="122"/>
                  </a:lnTo>
                  <a:lnTo>
                    <a:pt x="1464" y="124"/>
                  </a:lnTo>
                  <a:lnTo>
                    <a:pt x="1460" y="128"/>
                  </a:lnTo>
                  <a:lnTo>
                    <a:pt x="1455" y="122"/>
                  </a:lnTo>
                  <a:lnTo>
                    <a:pt x="1447" y="122"/>
                  </a:lnTo>
                  <a:lnTo>
                    <a:pt x="1447" y="119"/>
                  </a:lnTo>
                  <a:lnTo>
                    <a:pt x="1441" y="119"/>
                  </a:lnTo>
                  <a:lnTo>
                    <a:pt x="1441" y="119"/>
                  </a:lnTo>
                  <a:lnTo>
                    <a:pt x="1436" y="113"/>
                  </a:lnTo>
                  <a:lnTo>
                    <a:pt x="1432" y="111"/>
                  </a:lnTo>
                  <a:lnTo>
                    <a:pt x="1430" y="104"/>
                  </a:lnTo>
                  <a:lnTo>
                    <a:pt x="1430" y="100"/>
                  </a:lnTo>
                  <a:lnTo>
                    <a:pt x="1426" y="98"/>
                  </a:lnTo>
                  <a:lnTo>
                    <a:pt x="1426" y="94"/>
                  </a:lnTo>
                  <a:lnTo>
                    <a:pt x="1423" y="92"/>
                  </a:lnTo>
                  <a:lnTo>
                    <a:pt x="1423" y="88"/>
                  </a:lnTo>
                  <a:lnTo>
                    <a:pt x="1423" y="88"/>
                  </a:lnTo>
                  <a:lnTo>
                    <a:pt x="1423" y="85"/>
                  </a:lnTo>
                  <a:lnTo>
                    <a:pt x="1423" y="85"/>
                  </a:lnTo>
                  <a:lnTo>
                    <a:pt x="1426" y="85"/>
                  </a:lnTo>
                  <a:lnTo>
                    <a:pt x="1426" y="81"/>
                  </a:lnTo>
                  <a:lnTo>
                    <a:pt x="1423" y="81"/>
                  </a:lnTo>
                  <a:lnTo>
                    <a:pt x="1421" y="79"/>
                  </a:lnTo>
                  <a:lnTo>
                    <a:pt x="1413" y="79"/>
                  </a:lnTo>
                  <a:lnTo>
                    <a:pt x="1409" y="77"/>
                  </a:lnTo>
                  <a:lnTo>
                    <a:pt x="1406" y="73"/>
                  </a:lnTo>
                  <a:lnTo>
                    <a:pt x="1402" y="73"/>
                  </a:lnTo>
                  <a:lnTo>
                    <a:pt x="1398" y="73"/>
                  </a:lnTo>
                  <a:lnTo>
                    <a:pt x="1398" y="73"/>
                  </a:lnTo>
                  <a:lnTo>
                    <a:pt x="1402" y="79"/>
                  </a:lnTo>
                  <a:lnTo>
                    <a:pt x="1406" y="79"/>
                  </a:lnTo>
                  <a:lnTo>
                    <a:pt x="1408" y="83"/>
                  </a:lnTo>
                  <a:lnTo>
                    <a:pt x="1402" y="83"/>
                  </a:lnTo>
                  <a:lnTo>
                    <a:pt x="1402" y="81"/>
                  </a:lnTo>
                  <a:lnTo>
                    <a:pt x="1398" y="81"/>
                  </a:lnTo>
                  <a:lnTo>
                    <a:pt x="1398" y="85"/>
                  </a:lnTo>
                  <a:lnTo>
                    <a:pt x="1398" y="88"/>
                  </a:lnTo>
                  <a:lnTo>
                    <a:pt x="1398" y="92"/>
                  </a:lnTo>
                  <a:lnTo>
                    <a:pt x="1402" y="98"/>
                  </a:lnTo>
                  <a:lnTo>
                    <a:pt x="1406" y="102"/>
                  </a:lnTo>
                  <a:lnTo>
                    <a:pt x="1408" y="105"/>
                  </a:lnTo>
                  <a:lnTo>
                    <a:pt x="1406" y="107"/>
                  </a:lnTo>
                  <a:lnTo>
                    <a:pt x="1402" y="107"/>
                  </a:lnTo>
                  <a:lnTo>
                    <a:pt x="1398" y="102"/>
                  </a:lnTo>
                  <a:lnTo>
                    <a:pt x="1396" y="98"/>
                  </a:lnTo>
                  <a:lnTo>
                    <a:pt x="1394" y="94"/>
                  </a:lnTo>
                  <a:lnTo>
                    <a:pt x="1389" y="98"/>
                  </a:lnTo>
                  <a:lnTo>
                    <a:pt x="1387" y="98"/>
                  </a:lnTo>
                  <a:lnTo>
                    <a:pt x="1387" y="98"/>
                  </a:lnTo>
                  <a:lnTo>
                    <a:pt x="1383" y="98"/>
                  </a:lnTo>
                  <a:lnTo>
                    <a:pt x="1381" y="92"/>
                  </a:lnTo>
                  <a:lnTo>
                    <a:pt x="1381" y="88"/>
                  </a:lnTo>
                  <a:lnTo>
                    <a:pt x="1377" y="88"/>
                  </a:lnTo>
                  <a:lnTo>
                    <a:pt x="1374" y="85"/>
                  </a:lnTo>
                  <a:lnTo>
                    <a:pt x="1368" y="85"/>
                  </a:lnTo>
                  <a:lnTo>
                    <a:pt x="1366" y="83"/>
                  </a:lnTo>
                  <a:lnTo>
                    <a:pt x="1364" y="81"/>
                  </a:lnTo>
                  <a:lnTo>
                    <a:pt x="1361" y="81"/>
                  </a:lnTo>
                  <a:lnTo>
                    <a:pt x="1357" y="85"/>
                  </a:lnTo>
                  <a:lnTo>
                    <a:pt x="1359" y="88"/>
                  </a:lnTo>
                  <a:lnTo>
                    <a:pt x="1357" y="88"/>
                  </a:lnTo>
                  <a:lnTo>
                    <a:pt x="1357" y="94"/>
                  </a:lnTo>
                  <a:lnTo>
                    <a:pt x="1355" y="100"/>
                  </a:lnTo>
                  <a:lnTo>
                    <a:pt x="1351" y="104"/>
                  </a:lnTo>
                  <a:lnTo>
                    <a:pt x="1351" y="105"/>
                  </a:lnTo>
                  <a:lnTo>
                    <a:pt x="1355" y="113"/>
                  </a:lnTo>
                  <a:lnTo>
                    <a:pt x="1359" y="113"/>
                  </a:lnTo>
                  <a:lnTo>
                    <a:pt x="1361" y="115"/>
                  </a:lnTo>
                  <a:lnTo>
                    <a:pt x="1359" y="117"/>
                  </a:lnTo>
                  <a:lnTo>
                    <a:pt x="1357" y="117"/>
                  </a:lnTo>
                  <a:lnTo>
                    <a:pt x="1357" y="119"/>
                  </a:lnTo>
                  <a:lnTo>
                    <a:pt x="1361" y="119"/>
                  </a:lnTo>
                  <a:lnTo>
                    <a:pt x="1362" y="122"/>
                  </a:lnTo>
                  <a:lnTo>
                    <a:pt x="1362" y="128"/>
                  </a:lnTo>
                  <a:lnTo>
                    <a:pt x="1364" y="128"/>
                  </a:lnTo>
                  <a:lnTo>
                    <a:pt x="1368" y="130"/>
                  </a:lnTo>
                  <a:lnTo>
                    <a:pt x="1368" y="132"/>
                  </a:lnTo>
                  <a:lnTo>
                    <a:pt x="1368" y="134"/>
                  </a:lnTo>
                  <a:lnTo>
                    <a:pt x="1372" y="136"/>
                  </a:lnTo>
                  <a:lnTo>
                    <a:pt x="1372" y="134"/>
                  </a:lnTo>
                  <a:lnTo>
                    <a:pt x="1374" y="134"/>
                  </a:lnTo>
                  <a:lnTo>
                    <a:pt x="1377" y="136"/>
                  </a:lnTo>
                  <a:lnTo>
                    <a:pt x="1372" y="137"/>
                  </a:lnTo>
                  <a:lnTo>
                    <a:pt x="1372" y="137"/>
                  </a:lnTo>
                  <a:lnTo>
                    <a:pt x="1368" y="137"/>
                  </a:lnTo>
                  <a:lnTo>
                    <a:pt x="1368" y="139"/>
                  </a:lnTo>
                  <a:lnTo>
                    <a:pt x="1368" y="143"/>
                  </a:lnTo>
                  <a:lnTo>
                    <a:pt x="1381" y="149"/>
                  </a:lnTo>
                  <a:lnTo>
                    <a:pt x="1387" y="153"/>
                  </a:lnTo>
                  <a:lnTo>
                    <a:pt x="1393" y="153"/>
                  </a:lnTo>
                  <a:lnTo>
                    <a:pt x="1396" y="154"/>
                  </a:lnTo>
                  <a:lnTo>
                    <a:pt x="1398" y="156"/>
                  </a:lnTo>
                  <a:lnTo>
                    <a:pt x="1398" y="162"/>
                  </a:lnTo>
                  <a:lnTo>
                    <a:pt x="1402" y="164"/>
                  </a:lnTo>
                  <a:lnTo>
                    <a:pt x="1408" y="164"/>
                  </a:lnTo>
                  <a:lnTo>
                    <a:pt x="1413" y="162"/>
                  </a:lnTo>
                  <a:lnTo>
                    <a:pt x="1419" y="162"/>
                  </a:lnTo>
                  <a:lnTo>
                    <a:pt x="1423" y="164"/>
                  </a:lnTo>
                  <a:lnTo>
                    <a:pt x="1426" y="164"/>
                  </a:lnTo>
                  <a:lnTo>
                    <a:pt x="1426" y="162"/>
                  </a:lnTo>
                  <a:lnTo>
                    <a:pt x="1426" y="156"/>
                  </a:lnTo>
                  <a:lnTo>
                    <a:pt x="1426" y="153"/>
                  </a:lnTo>
                  <a:lnTo>
                    <a:pt x="1426" y="149"/>
                  </a:lnTo>
                  <a:lnTo>
                    <a:pt x="1426" y="149"/>
                  </a:lnTo>
                  <a:lnTo>
                    <a:pt x="1426" y="149"/>
                  </a:lnTo>
                  <a:lnTo>
                    <a:pt x="1426" y="149"/>
                  </a:lnTo>
                  <a:close/>
                  <a:moveTo>
                    <a:pt x="1426" y="77"/>
                  </a:moveTo>
                  <a:lnTo>
                    <a:pt x="1432" y="77"/>
                  </a:lnTo>
                  <a:lnTo>
                    <a:pt x="1438" y="77"/>
                  </a:lnTo>
                  <a:lnTo>
                    <a:pt x="1441" y="77"/>
                  </a:lnTo>
                  <a:lnTo>
                    <a:pt x="1453" y="83"/>
                  </a:lnTo>
                  <a:lnTo>
                    <a:pt x="1457" y="83"/>
                  </a:lnTo>
                  <a:lnTo>
                    <a:pt x="1460" y="83"/>
                  </a:lnTo>
                  <a:lnTo>
                    <a:pt x="1468" y="83"/>
                  </a:lnTo>
                  <a:lnTo>
                    <a:pt x="1477" y="85"/>
                  </a:lnTo>
                  <a:lnTo>
                    <a:pt x="1477" y="88"/>
                  </a:lnTo>
                  <a:lnTo>
                    <a:pt x="1473" y="88"/>
                  </a:lnTo>
                  <a:lnTo>
                    <a:pt x="1470" y="92"/>
                  </a:lnTo>
                  <a:lnTo>
                    <a:pt x="1470" y="94"/>
                  </a:lnTo>
                  <a:lnTo>
                    <a:pt x="1475" y="100"/>
                  </a:lnTo>
                  <a:lnTo>
                    <a:pt x="1479" y="100"/>
                  </a:lnTo>
                  <a:lnTo>
                    <a:pt x="1479" y="105"/>
                  </a:lnTo>
                  <a:lnTo>
                    <a:pt x="1481" y="107"/>
                  </a:lnTo>
                  <a:lnTo>
                    <a:pt x="1477" y="111"/>
                  </a:lnTo>
                  <a:lnTo>
                    <a:pt x="1477" y="117"/>
                  </a:lnTo>
                  <a:lnTo>
                    <a:pt x="1473" y="119"/>
                  </a:lnTo>
                  <a:lnTo>
                    <a:pt x="1472" y="122"/>
                  </a:lnTo>
                  <a:lnTo>
                    <a:pt x="1468" y="119"/>
                  </a:lnTo>
                  <a:lnTo>
                    <a:pt x="1466" y="119"/>
                  </a:lnTo>
                  <a:lnTo>
                    <a:pt x="1462" y="122"/>
                  </a:lnTo>
                  <a:lnTo>
                    <a:pt x="1460" y="122"/>
                  </a:lnTo>
                  <a:lnTo>
                    <a:pt x="1451" y="119"/>
                  </a:lnTo>
                  <a:lnTo>
                    <a:pt x="1447" y="115"/>
                  </a:lnTo>
                  <a:lnTo>
                    <a:pt x="1438" y="107"/>
                  </a:lnTo>
                  <a:lnTo>
                    <a:pt x="1436" y="102"/>
                  </a:lnTo>
                  <a:lnTo>
                    <a:pt x="1438" y="98"/>
                  </a:lnTo>
                  <a:lnTo>
                    <a:pt x="1438" y="94"/>
                  </a:lnTo>
                  <a:lnTo>
                    <a:pt x="1440" y="94"/>
                  </a:lnTo>
                  <a:lnTo>
                    <a:pt x="1438" y="88"/>
                  </a:lnTo>
                  <a:lnTo>
                    <a:pt x="1436" y="88"/>
                  </a:lnTo>
                  <a:lnTo>
                    <a:pt x="1436" y="85"/>
                  </a:lnTo>
                  <a:lnTo>
                    <a:pt x="1432" y="85"/>
                  </a:lnTo>
                  <a:lnTo>
                    <a:pt x="1430" y="81"/>
                  </a:lnTo>
                  <a:lnTo>
                    <a:pt x="1426" y="77"/>
                  </a:lnTo>
                  <a:lnTo>
                    <a:pt x="1426" y="77"/>
                  </a:lnTo>
                  <a:lnTo>
                    <a:pt x="1426" y="77"/>
                  </a:lnTo>
                  <a:lnTo>
                    <a:pt x="1426" y="77"/>
                  </a:lnTo>
                  <a:close/>
                  <a:moveTo>
                    <a:pt x="813" y="173"/>
                  </a:moveTo>
                  <a:lnTo>
                    <a:pt x="813" y="173"/>
                  </a:lnTo>
                  <a:lnTo>
                    <a:pt x="817" y="171"/>
                  </a:lnTo>
                  <a:lnTo>
                    <a:pt x="820" y="168"/>
                  </a:lnTo>
                  <a:lnTo>
                    <a:pt x="826" y="162"/>
                  </a:lnTo>
                  <a:lnTo>
                    <a:pt x="828" y="162"/>
                  </a:lnTo>
                  <a:lnTo>
                    <a:pt x="826" y="156"/>
                  </a:lnTo>
                  <a:lnTo>
                    <a:pt x="828" y="154"/>
                  </a:lnTo>
                  <a:lnTo>
                    <a:pt x="835" y="149"/>
                  </a:lnTo>
                  <a:lnTo>
                    <a:pt x="837" y="149"/>
                  </a:lnTo>
                  <a:lnTo>
                    <a:pt x="841" y="149"/>
                  </a:lnTo>
                  <a:lnTo>
                    <a:pt x="843" y="149"/>
                  </a:lnTo>
                  <a:lnTo>
                    <a:pt x="847" y="147"/>
                  </a:lnTo>
                  <a:lnTo>
                    <a:pt x="847" y="143"/>
                  </a:lnTo>
                  <a:lnTo>
                    <a:pt x="850" y="143"/>
                  </a:lnTo>
                  <a:lnTo>
                    <a:pt x="856" y="137"/>
                  </a:lnTo>
                  <a:lnTo>
                    <a:pt x="858" y="134"/>
                  </a:lnTo>
                  <a:lnTo>
                    <a:pt x="860" y="132"/>
                  </a:lnTo>
                  <a:lnTo>
                    <a:pt x="864" y="124"/>
                  </a:lnTo>
                  <a:lnTo>
                    <a:pt x="862" y="122"/>
                  </a:lnTo>
                  <a:lnTo>
                    <a:pt x="858" y="117"/>
                  </a:lnTo>
                  <a:lnTo>
                    <a:pt x="856" y="111"/>
                  </a:lnTo>
                  <a:lnTo>
                    <a:pt x="854" y="107"/>
                  </a:lnTo>
                  <a:lnTo>
                    <a:pt x="850" y="104"/>
                  </a:lnTo>
                  <a:lnTo>
                    <a:pt x="847" y="104"/>
                  </a:lnTo>
                  <a:lnTo>
                    <a:pt x="843" y="104"/>
                  </a:lnTo>
                  <a:lnTo>
                    <a:pt x="841" y="102"/>
                  </a:lnTo>
                  <a:lnTo>
                    <a:pt x="837" y="102"/>
                  </a:lnTo>
                  <a:lnTo>
                    <a:pt x="832" y="98"/>
                  </a:lnTo>
                  <a:lnTo>
                    <a:pt x="830" y="98"/>
                  </a:lnTo>
                  <a:lnTo>
                    <a:pt x="830" y="98"/>
                  </a:lnTo>
                  <a:lnTo>
                    <a:pt x="826" y="98"/>
                  </a:lnTo>
                  <a:lnTo>
                    <a:pt x="826" y="94"/>
                  </a:lnTo>
                  <a:lnTo>
                    <a:pt x="822" y="92"/>
                  </a:lnTo>
                  <a:lnTo>
                    <a:pt x="820" y="92"/>
                  </a:lnTo>
                  <a:lnTo>
                    <a:pt x="818" y="94"/>
                  </a:lnTo>
                  <a:lnTo>
                    <a:pt x="817" y="94"/>
                  </a:lnTo>
                  <a:lnTo>
                    <a:pt x="813" y="88"/>
                  </a:lnTo>
                  <a:lnTo>
                    <a:pt x="813" y="88"/>
                  </a:lnTo>
                  <a:lnTo>
                    <a:pt x="813" y="88"/>
                  </a:lnTo>
                  <a:lnTo>
                    <a:pt x="817" y="94"/>
                  </a:lnTo>
                  <a:lnTo>
                    <a:pt x="817" y="94"/>
                  </a:lnTo>
                  <a:lnTo>
                    <a:pt x="813" y="98"/>
                  </a:lnTo>
                  <a:lnTo>
                    <a:pt x="813" y="100"/>
                  </a:lnTo>
                  <a:lnTo>
                    <a:pt x="811" y="100"/>
                  </a:lnTo>
                  <a:lnTo>
                    <a:pt x="811" y="98"/>
                  </a:lnTo>
                  <a:lnTo>
                    <a:pt x="809" y="85"/>
                  </a:lnTo>
                  <a:lnTo>
                    <a:pt x="805" y="85"/>
                  </a:lnTo>
                  <a:lnTo>
                    <a:pt x="801" y="85"/>
                  </a:lnTo>
                  <a:lnTo>
                    <a:pt x="796" y="81"/>
                  </a:lnTo>
                  <a:lnTo>
                    <a:pt x="794" y="81"/>
                  </a:lnTo>
                  <a:lnTo>
                    <a:pt x="792" y="85"/>
                  </a:lnTo>
                  <a:lnTo>
                    <a:pt x="792" y="88"/>
                  </a:lnTo>
                  <a:lnTo>
                    <a:pt x="796" y="88"/>
                  </a:lnTo>
                  <a:lnTo>
                    <a:pt x="800" y="94"/>
                  </a:lnTo>
                  <a:lnTo>
                    <a:pt x="798" y="94"/>
                  </a:lnTo>
                  <a:lnTo>
                    <a:pt x="794" y="94"/>
                  </a:lnTo>
                  <a:lnTo>
                    <a:pt x="792" y="94"/>
                  </a:lnTo>
                  <a:lnTo>
                    <a:pt x="792" y="92"/>
                  </a:lnTo>
                  <a:lnTo>
                    <a:pt x="788" y="92"/>
                  </a:lnTo>
                  <a:lnTo>
                    <a:pt x="792" y="94"/>
                  </a:lnTo>
                  <a:lnTo>
                    <a:pt x="792" y="98"/>
                  </a:lnTo>
                  <a:lnTo>
                    <a:pt x="792" y="98"/>
                  </a:lnTo>
                  <a:lnTo>
                    <a:pt x="792" y="102"/>
                  </a:lnTo>
                  <a:lnTo>
                    <a:pt x="792" y="104"/>
                  </a:lnTo>
                  <a:lnTo>
                    <a:pt x="794" y="104"/>
                  </a:lnTo>
                  <a:lnTo>
                    <a:pt x="796" y="105"/>
                  </a:lnTo>
                  <a:lnTo>
                    <a:pt x="796" y="109"/>
                  </a:lnTo>
                  <a:lnTo>
                    <a:pt x="800" y="119"/>
                  </a:lnTo>
                  <a:lnTo>
                    <a:pt x="803" y="122"/>
                  </a:lnTo>
                  <a:lnTo>
                    <a:pt x="805" y="122"/>
                  </a:lnTo>
                  <a:lnTo>
                    <a:pt x="803" y="122"/>
                  </a:lnTo>
                  <a:lnTo>
                    <a:pt x="800" y="124"/>
                  </a:lnTo>
                  <a:lnTo>
                    <a:pt x="798" y="130"/>
                  </a:lnTo>
                  <a:lnTo>
                    <a:pt x="801" y="137"/>
                  </a:lnTo>
                  <a:lnTo>
                    <a:pt x="803" y="143"/>
                  </a:lnTo>
                  <a:lnTo>
                    <a:pt x="803" y="147"/>
                  </a:lnTo>
                  <a:lnTo>
                    <a:pt x="805" y="149"/>
                  </a:lnTo>
                  <a:lnTo>
                    <a:pt x="805" y="153"/>
                  </a:lnTo>
                  <a:lnTo>
                    <a:pt x="803" y="153"/>
                  </a:lnTo>
                  <a:lnTo>
                    <a:pt x="807" y="158"/>
                  </a:lnTo>
                  <a:lnTo>
                    <a:pt x="809" y="164"/>
                  </a:lnTo>
                  <a:lnTo>
                    <a:pt x="813" y="168"/>
                  </a:lnTo>
                  <a:lnTo>
                    <a:pt x="811" y="171"/>
                  </a:lnTo>
                  <a:lnTo>
                    <a:pt x="813" y="173"/>
                  </a:lnTo>
                  <a:lnTo>
                    <a:pt x="813" y="173"/>
                  </a:lnTo>
                  <a:lnTo>
                    <a:pt x="813" y="173"/>
                  </a:lnTo>
                  <a:lnTo>
                    <a:pt x="813" y="173"/>
                  </a:lnTo>
                  <a:close/>
                  <a:moveTo>
                    <a:pt x="884" y="132"/>
                  </a:moveTo>
                  <a:lnTo>
                    <a:pt x="888" y="130"/>
                  </a:lnTo>
                  <a:lnTo>
                    <a:pt x="888" y="128"/>
                  </a:lnTo>
                  <a:lnTo>
                    <a:pt x="886" y="128"/>
                  </a:lnTo>
                  <a:lnTo>
                    <a:pt x="888" y="124"/>
                  </a:lnTo>
                  <a:lnTo>
                    <a:pt x="890" y="124"/>
                  </a:lnTo>
                  <a:lnTo>
                    <a:pt x="888" y="122"/>
                  </a:lnTo>
                  <a:lnTo>
                    <a:pt x="886" y="122"/>
                  </a:lnTo>
                  <a:lnTo>
                    <a:pt x="882" y="128"/>
                  </a:lnTo>
                  <a:lnTo>
                    <a:pt x="884" y="128"/>
                  </a:lnTo>
                  <a:lnTo>
                    <a:pt x="881" y="128"/>
                  </a:lnTo>
                  <a:lnTo>
                    <a:pt x="881" y="132"/>
                  </a:lnTo>
                  <a:lnTo>
                    <a:pt x="882" y="134"/>
                  </a:lnTo>
                  <a:lnTo>
                    <a:pt x="884" y="132"/>
                  </a:lnTo>
                  <a:lnTo>
                    <a:pt x="884" y="132"/>
                  </a:lnTo>
                  <a:lnTo>
                    <a:pt x="884" y="132"/>
                  </a:lnTo>
                  <a:lnTo>
                    <a:pt x="884" y="132"/>
                  </a:lnTo>
                  <a:close/>
                  <a:moveTo>
                    <a:pt x="890" y="132"/>
                  </a:moveTo>
                  <a:lnTo>
                    <a:pt x="892" y="130"/>
                  </a:lnTo>
                  <a:lnTo>
                    <a:pt x="896" y="130"/>
                  </a:lnTo>
                  <a:lnTo>
                    <a:pt x="899" y="128"/>
                  </a:lnTo>
                  <a:lnTo>
                    <a:pt x="901" y="128"/>
                  </a:lnTo>
                  <a:lnTo>
                    <a:pt x="901" y="128"/>
                  </a:lnTo>
                  <a:lnTo>
                    <a:pt x="905" y="128"/>
                  </a:lnTo>
                  <a:lnTo>
                    <a:pt x="905" y="130"/>
                  </a:lnTo>
                  <a:lnTo>
                    <a:pt x="905" y="134"/>
                  </a:lnTo>
                  <a:lnTo>
                    <a:pt x="901" y="132"/>
                  </a:lnTo>
                  <a:lnTo>
                    <a:pt x="901" y="134"/>
                  </a:lnTo>
                  <a:lnTo>
                    <a:pt x="896" y="136"/>
                  </a:lnTo>
                  <a:lnTo>
                    <a:pt x="890" y="136"/>
                  </a:lnTo>
                  <a:lnTo>
                    <a:pt x="890" y="132"/>
                  </a:lnTo>
                  <a:lnTo>
                    <a:pt x="890" y="132"/>
                  </a:lnTo>
                  <a:lnTo>
                    <a:pt x="890" y="132"/>
                  </a:lnTo>
                  <a:lnTo>
                    <a:pt x="890" y="132"/>
                  </a:lnTo>
                  <a:close/>
                  <a:moveTo>
                    <a:pt x="926" y="168"/>
                  </a:moveTo>
                  <a:lnTo>
                    <a:pt x="926" y="171"/>
                  </a:lnTo>
                  <a:lnTo>
                    <a:pt x="929" y="173"/>
                  </a:lnTo>
                  <a:lnTo>
                    <a:pt x="929" y="177"/>
                  </a:lnTo>
                  <a:lnTo>
                    <a:pt x="929" y="179"/>
                  </a:lnTo>
                  <a:lnTo>
                    <a:pt x="933" y="177"/>
                  </a:lnTo>
                  <a:lnTo>
                    <a:pt x="933" y="173"/>
                  </a:lnTo>
                  <a:lnTo>
                    <a:pt x="931" y="168"/>
                  </a:lnTo>
                  <a:lnTo>
                    <a:pt x="929" y="168"/>
                  </a:lnTo>
                  <a:lnTo>
                    <a:pt x="926" y="168"/>
                  </a:lnTo>
                  <a:lnTo>
                    <a:pt x="926" y="168"/>
                  </a:lnTo>
                  <a:lnTo>
                    <a:pt x="926" y="168"/>
                  </a:lnTo>
                  <a:lnTo>
                    <a:pt x="926" y="168"/>
                  </a:lnTo>
                  <a:close/>
                  <a:moveTo>
                    <a:pt x="1270" y="281"/>
                  </a:moveTo>
                  <a:lnTo>
                    <a:pt x="1272" y="281"/>
                  </a:lnTo>
                  <a:lnTo>
                    <a:pt x="1272" y="277"/>
                  </a:lnTo>
                  <a:lnTo>
                    <a:pt x="1272" y="271"/>
                  </a:lnTo>
                  <a:lnTo>
                    <a:pt x="1268" y="273"/>
                  </a:lnTo>
                  <a:lnTo>
                    <a:pt x="1268" y="277"/>
                  </a:lnTo>
                  <a:lnTo>
                    <a:pt x="1268" y="281"/>
                  </a:lnTo>
                  <a:lnTo>
                    <a:pt x="1268" y="281"/>
                  </a:lnTo>
                  <a:lnTo>
                    <a:pt x="1270" y="281"/>
                  </a:lnTo>
                  <a:lnTo>
                    <a:pt x="1270" y="281"/>
                  </a:lnTo>
                  <a:lnTo>
                    <a:pt x="1270" y="281"/>
                  </a:lnTo>
                  <a:lnTo>
                    <a:pt x="1270" y="281"/>
                  </a:lnTo>
                  <a:close/>
                  <a:moveTo>
                    <a:pt x="1225" y="331"/>
                  </a:moveTo>
                  <a:lnTo>
                    <a:pt x="1231" y="331"/>
                  </a:lnTo>
                  <a:lnTo>
                    <a:pt x="1231" y="331"/>
                  </a:lnTo>
                  <a:lnTo>
                    <a:pt x="1231" y="331"/>
                  </a:lnTo>
                  <a:lnTo>
                    <a:pt x="1231" y="330"/>
                  </a:lnTo>
                  <a:lnTo>
                    <a:pt x="1231" y="328"/>
                  </a:lnTo>
                  <a:lnTo>
                    <a:pt x="1227" y="324"/>
                  </a:lnTo>
                  <a:lnTo>
                    <a:pt x="1223" y="324"/>
                  </a:lnTo>
                  <a:lnTo>
                    <a:pt x="1221" y="326"/>
                  </a:lnTo>
                  <a:lnTo>
                    <a:pt x="1223" y="328"/>
                  </a:lnTo>
                  <a:lnTo>
                    <a:pt x="1225" y="330"/>
                  </a:lnTo>
                  <a:lnTo>
                    <a:pt x="1225" y="330"/>
                  </a:lnTo>
                  <a:lnTo>
                    <a:pt x="1225" y="331"/>
                  </a:lnTo>
                  <a:lnTo>
                    <a:pt x="1225" y="331"/>
                  </a:lnTo>
                  <a:lnTo>
                    <a:pt x="1225" y="331"/>
                  </a:lnTo>
                  <a:lnTo>
                    <a:pt x="1225" y="331"/>
                  </a:lnTo>
                  <a:close/>
                  <a:moveTo>
                    <a:pt x="1097" y="311"/>
                  </a:moveTo>
                  <a:lnTo>
                    <a:pt x="1101" y="311"/>
                  </a:lnTo>
                  <a:lnTo>
                    <a:pt x="1103" y="311"/>
                  </a:lnTo>
                  <a:lnTo>
                    <a:pt x="1105" y="311"/>
                  </a:lnTo>
                  <a:lnTo>
                    <a:pt x="1106" y="305"/>
                  </a:lnTo>
                  <a:lnTo>
                    <a:pt x="1108" y="305"/>
                  </a:lnTo>
                  <a:lnTo>
                    <a:pt x="1108" y="301"/>
                  </a:lnTo>
                  <a:lnTo>
                    <a:pt x="1106" y="301"/>
                  </a:lnTo>
                  <a:lnTo>
                    <a:pt x="1105" y="294"/>
                  </a:lnTo>
                  <a:lnTo>
                    <a:pt x="1103" y="292"/>
                  </a:lnTo>
                  <a:lnTo>
                    <a:pt x="1101" y="288"/>
                  </a:lnTo>
                  <a:lnTo>
                    <a:pt x="1101" y="286"/>
                  </a:lnTo>
                  <a:lnTo>
                    <a:pt x="1099" y="284"/>
                  </a:lnTo>
                  <a:lnTo>
                    <a:pt x="1093" y="286"/>
                  </a:lnTo>
                  <a:lnTo>
                    <a:pt x="1086" y="292"/>
                  </a:lnTo>
                  <a:lnTo>
                    <a:pt x="1082" y="292"/>
                  </a:lnTo>
                  <a:lnTo>
                    <a:pt x="1082" y="294"/>
                  </a:lnTo>
                  <a:lnTo>
                    <a:pt x="1082" y="298"/>
                  </a:lnTo>
                  <a:lnTo>
                    <a:pt x="1086" y="299"/>
                  </a:lnTo>
                  <a:lnTo>
                    <a:pt x="1086" y="301"/>
                  </a:lnTo>
                  <a:lnTo>
                    <a:pt x="1084" y="305"/>
                  </a:lnTo>
                  <a:lnTo>
                    <a:pt x="1080" y="301"/>
                  </a:lnTo>
                  <a:lnTo>
                    <a:pt x="1080" y="305"/>
                  </a:lnTo>
                  <a:lnTo>
                    <a:pt x="1082" y="305"/>
                  </a:lnTo>
                  <a:lnTo>
                    <a:pt x="1088" y="305"/>
                  </a:lnTo>
                  <a:lnTo>
                    <a:pt x="1097" y="311"/>
                  </a:lnTo>
                  <a:lnTo>
                    <a:pt x="1097" y="311"/>
                  </a:lnTo>
                  <a:lnTo>
                    <a:pt x="1097" y="311"/>
                  </a:lnTo>
                  <a:lnTo>
                    <a:pt x="1097" y="311"/>
                  </a:lnTo>
                  <a:close/>
                  <a:moveTo>
                    <a:pt x="1472" y="196"/>
                  </a:moveTo>
                  <a:lnTo>
                    <a:pt x="1473" y="194"/>
                  </a:lnTo>
                  <a:lnTo>
                    <a:pt x="1473" y="194"/>
                  </a:lnTo>
                  <a:lnTo>
                    <a:pt x="1475" y="190"/>
                  </a:lnTo>
                  <a:lnTo>
                    <a:pt x="1477" y="186"/>
                  </a:lnTo>
                  <a:lnTo>
                    <a:pt x="1475" y="183"/>
                  </a:lnTo>
                  <a:lnTo>
                    <a:pt x="1472" y="179"/>
                  </a:lnTo>
                  <a:lnTo>
                    <a:pt x="1470" y="173"/>
                  </a:lnTo>
                  <a:lnTo>
                    <a:pt x="1466" y="173"/>
                  </a:lnTo>
                  <a:lnTo>
                    <a:pt x="1462" y="173"/>
                  </a:lnTo>
                  <a:lnTo>
                    <a:pt x="1460" y="179"/>
                  </a:lnTo>
                  <a:lnTo>
                    <a:pt x="1460" y="179"/>
                  </a:lnTo>
                  <a:lnTo>
                    <a:pt x="1460" y="186"/>
                  </a:lnTo>
                  <a:lnTo>
                    <a:pt x="1460" y="186"/>
                  </a:lnTo>
                  <a:lnTo>
                    <a:pt x="1462" y="188"/>
                  </a:lnTo>
                  <a:lnTo>
                    <a:pt x="1466" y="190"/>
                  </a:lnTo>
                  <a:lnTo>
                    <a:pt x="1468" y="194"/>
                  </a:lnTo>
                  <a:lnTo>
                    <a:pt x="1472" y="196"/>
                  </a:lnTo>
                  <a:lnTo>
                    <a:pt x="1472" y="196"/>
                  </a:lnTo>
                  <a:lnTo>
                    <a:pt x="1472" y="196"/>
                  </a:lnTo>
                  <a:lnTo>
                    <a:pt x="1472" y="196"/>
                  </a:lnTo>
                  <a:close/>
                  <a:moveTo>
                    <a:pt x="1481" y="224"/>
                  </a:moveTo>
                  <a:lnTo>
                    <a:pt x="1485" y="222"/>
                  </a:lnTo>
                  <a:lnTo>
                    <a:pt x="1487" y="218"/>
                  </a:lnTo>
                  <a:lnTo>
                    <a:pt x="1494" y="217"/>
                  </a:lnTo>
                  <a:lnTo>
                    <a:pt x="1500" y="217"/>
                  </a:lnTo>
                  <a:lnTo>
                    <a:pt x="1505" y="217"/>
                  </a:lnTo>
                  <a:lnTo>
                    <a:pt x="1511" y="217"/>
                  </a:lnTo>
                  <a:lnTo>
                    <a:pt x="1521" y="217"/>
                  </a:lnTo>
                  <a:lnTo>
                    <a:pt x="1524" y="213"/>
                  </a:lnTo>
                  <a:lnTo>
                    <a:pt x="1530" y="213"/>
                  </a:lnTo>
                  <a:lnTo>
                    <a:pt x="1534" y="213"/>
                  </a:lnTo>
                  <a:lnTo>
                    <a:pt x="1536" y="211"/>
                  </a:lnTo>
                  <a:lnTo>
                    <a:pt x="1534" y="207"/>
                  </a:lnTo>
                  <a:lnTo>
                    <a:pt x="1532" y="205"/>
                  </a:lnTo>
                  <a:lnTo>
                    <a:pt x="1528" y="198"/>
                  </a:lnTo>
                  <a:lnTo>
                    <a:pt x="1519" y="192"/>
                  </a:lnTo>
                  <a:lnTo>
                    <a:pt x="1515" y="192"/>
                  </a:lnTo>
                  <a:lnTo>
                    <a:pt x="1511" y="190"/>
                  </a:lnTo>
                  <a:lnTo>
                    <a:pt x="1505" y="186"/>
                  </a:lnTo>
                  <a:lnTo>
                    <a:pt x="1504" y="186"/>
                  </a:lnTo>
                  <a:lnTo>
                    <a:pt x="1502" y="188"/>
                  </a:lnTo>
                  <a:lnTo>
                    <a:pt x="1496" y="186"/>
                  </a:lnTo>
                  <a:lnTo>
                    <a:pt x="1492" y="186"/>
                  </a:lnTo>
                  <a:lnTo>
                    <a:pt x="1490" y="190"/>
                  </a:lnTo>
                  <a:lnTo>
                    <a:pt x="1485" y="196"/>
                  </a:lnTo>
                  <a:lnTo>
                    <a:pt x="1487" y="201"/>
                  </a:lnTo>
                  <a:lnTo>
                    <a:pt x="1487" y="207"/>
                  </a:lnTo>
                  <a:lnTo>
                    <a:pt x="1485" y="217"/>
                  </a:lnTo>
                  <a:lnTo>
                    <a:pt x="1481" y="220"/>
                  </a:lnTo>
                  <a:lnTo>
                    <a:pt x="1481" y="224"/>
                  </a:lnTo>
                  <a:lnTo>
                    <a:pt x="1481" y="224"/>
                  </a:lnTo>
                  <a:lnTo>
                    <a:pt x="1481" y="224"/>
                  </a:lnTo>
                  <a:lnTo>
                    <a:pt x="1481" y="224"/>
                  </a:lnTo>
                  <a:lnTo>
                    <a:pt x="1481" y="224"/>
                  </a:lnTo>
                  <a:close/>
                  <a:moveTo>
                    <a:pt x="1396" y="205"/>
                  </a:moveTo>
                  <a:lnTo>
                    <a:pt x="1396" y="207"/>
                  </a:lnTo>
                  <a:lnTo>
                    <a:pt x="1398" y="213"/>
                  </a:lnTo>
                  <a:lnTo>
                    <a:pt x="1402" y="213"/>
                  </a:lnTo>
                  <a:lnTo>
                    <a:pt x="1406" y="213"/>
                  </a:lnTo>
                  <a:lnTo>
                    <a:pt x="1409" y="217"/>
                  </a:lnTo>
                  <a:lnTo>
                    <a:pt x="1413" y="218"/>
                  </a:lnTo>
                  <a:lnTo>
                    <a:pt x="1415" y="218"/>
                  </a:lnTo>
                  <a:lnTo>
                    <a:pt x="1417" y="217"/>
                  </a:lnTo>
                  <a:lnTo>
                    <a:pt x="1411" y="211"/>
                  </a:lnTo>
                  <a:lnTo>
                    <a:pt x="1408" y="211"/>
                  </a:lnTo>
                  <a:lnTo>
                    <a:pt x="1402" y="207"/>
                  </a:lnTo>
                  <a:lnTo>
                    <a:pt x="1398" y="205"/>
                  </a:lnTo>
                  <a:lnTo>
                    <a:pt x="1396" y="205"/>
                  </a:lnTo>
                  <a:lnTo>
                    <a:pt x="1396" y="205"/>
                  </a:lnTo>
                  <a:lnTo>
                    <a:pt x="1396" y="205"/>
                  </a:lnTo>
                  <a:lnTo>
                    <a:pt x="1396" y="205"/>
                  </a:lnTo>
                  <a:lnTo>
                    <a:pt x="1396" y="205"/>
                  </a:lnTo>
                  <a:close/>
                  <a:moveTo>
                    <a:pt x="1511" y="324"/>
                  </a:moveTo>
                  <a:lnTo>
                    <a:pt x="1515" y="328"/>
                  </a:lnTo>
                  <a:lnTo>
                    <a:pt x="1519" y="330"/>
                  </a:lnTo>
                  <a:lnTo>
                    <a:pt x="1519" y="328"/>
                  </a:lnTo>
                  <a:lnTo>
                    <a:pt x="1524" y="326"/>
                  </a:lnTo>
                  <a:lnTo>
                    <a:pt x="1524" y="324"/>
                  </a:lnTo>
                  <a:lnTo>
                    <a:pt x="1524" y="320"/>
                  </a:lnTo>
                  <a:lnTo>
                    <a:pt x="1522" y="316"/>
                  </a:lnTo>
                  <a:lnTo>
                    <a:pt x="1521" y="316"/>
                  </a:lnTo>
                  <a:lnTo>
                    <a:pt x="1521" y="320"/>
                  </a:lnTo>
                  <a:lnTo>
                    <a:pt x="1517" y="324"/>
                  </a:lnTo>
                  <a:lnTo>
                    <a:pt x="1517" y="324"/>
                  </a:lnTo>
                  <a:lnTo>
                    <a:pt x="1511" y="324"/>
                  </a:lnTo>
                  <a:lnTo>
                    <a:pt x="1511" y="324"/>
                  </a:lnTo>
                  <a:lnTo>
                    <a:pt x="1511" y="324"/>
                  </a:lnTo>
                  <a:lnTo>
                    <a:pt x="1511" y="324"/>
                  </a:lnTo>
                  <a:close/>
                  <a:moveTo>
                    <a:pt x="1923" y="292"/>
                  </a:moveTo>
                  <a:lnTo>
                    <a:pt x="1927" y="290"/>
                  </a:lnTo>
                  <a:lnTo>
                    <a:pt x="1927" y="288"/>
                  </a:lnTo>
                  <a:lnTo>
                    <a:pt x="1923" y="284"/>
                  </a:lnTo>
                  <a:lnTo>
                    <a:pt x="1923" y="284"/>
                  </a:lnTo>
                  <a:lnTo>
                    <a:pt x="1923" y="286"/>
                  </a:lnTo>
                  <a:lnTo>
                    <a:pt x="1923" y="292"/>
                  </a:lnTo>
                  <a:lnTo>
                    <a:pt x="1923" y="292"/>
                  </a:lnTo>
                  <a:lnTo>
                    <a:pt x="1923" y="292"/>
                  </a:lnTo>
                  <a:lnTo>
                    <a:pt x="1923" y="292"/>
                  </a:lnTo>
                  <a:close/>
                  <a:moveTo>
                    <a:pt x="1921" y="294"/>
                  </a:moveTo>
                  <a:lnTo>
                    <a:pt x="1923" y="296"/>
                  </a:lnTo>
                  <a:lnTo>
                    <a:pt x="1923" y="292"/>
                  </a:lnTo>
                  <a:lnTo>
                    <a:pt x="1921" y="288"/>
                  </a:lnTo>
                  <a:lnTo>
                    <a:pt x="1920" y="288"/>
                  </a:lnTo>
                  <a:lnTo>
                    <a:pt x="1920" y="290"/>
                  </a:lnTo>
                  <a:lnTo>
                    <a:pt x="1921" y="294"/>
                  </a:lnTo>
                  <a:lnTo>
                    <a:pt x="1921" y="294"/>
                  </a:lnTo>
                  <a:lnTo>
                    <a:pt x="1921" y="294"/>
                  </a:lnTo>
                  <a:lnTo>
                    <a:pt x="1921" y="294"/>
                  </a:lnTo>
                  <a:close/>
                  <a:moveTo>
                    <a:pt x="1920" y="296"/>
                  </a:moveTo>
                  <a:lnTo>
                    <a:pt x="1921" y="301"/>
                  </a:lnTo>
                  <a:lnTo>
                    <a:pt x="1923" y="305"/>
                  </a:lnTo>
                  <a:lnTo>
                    <a:pt x="1923" y="301"/>
                  </a:lnTo>
                  <a:lnTo>
                    <a:pt x="1923" y="298"/>
                  </a:lnTo>
                  <a:lnTo>
                    <a:pt x="1920" y="294"/>
                  </a:lnTo>
                  <a:lnTo>
                    <a:pt x="1918" y="294"/>
                  </a:lnTo>
                  <a:lnTo>
                    <a:pt x="1920" y="296"/>
                  </a:lnTo>
                  <a:lnTo>
                    <a:pt x="1920" y="296"/>
                  </a:lnTo>
                  <a:lnTo>
                    <a:pt x="1920" y="296"/>
                  </a:lnTo>
                  <a:lnTo>
                    <a:pt x="1920" y="296"/>
                  </a:lnTo>
                  <a:close/>
                  <a:moveTo>
                    <a:pt x="1908" y="294"/>
                  </a:moveTo>
                  <a:lnTo>
                    <a:pt x="1910" y="298"/>
                  </a:lnTo>
                  <a:lnTo>
                    <a:pt x="1914" y="299"/>
                  </a:lnTo>
                  <a:lnTo>
                    <a:pt x="1914" y="298"/>
                  </a:lnTo>
                  <a:lnTo>
                    <a:pt x="1916" y="298"/>
                  </a:lnTo>
                  <a:lnTo>
                    <a:pt x="1914" y="292"/>
                  </a:lnTo>
                  <a:lnTo>
                    <a:pt x="1912" y="292"/>
                  </a:lnTo>
                  <a:lnTo>
                    <a:pt x="1912" y="292"/>
                  </a:lnTo>
                  <a:lnTo>
                    <a:pt x="1908" y="294"/>
                  </a:lnTo>
                  <a:lnTo>
                    <a:pt x="1908" y="294"/>
                  </a:lnTo>
                  <a:lnTo>
                    <a:pt x="1908" y="294"/>
                  </a:lnTo>
                  <a:lnTo>
                    <a:pt x="1908" y="294"/>
                  </a:lnTo>
                  <a:close/>
                  <a:moveTo>
                    <a:pt x="2012" y="250"/>
                  </a:moveTo>
                  <a:lnTo>
                    <a:pt x="2016" y="252"/>
                  </a:lnTo>
                  <a:lnTo>
                    <a:pt x="2019" y="252"/>
                  </a:lnTo>
                  <a:lnTo>
                    <a:pt x="2021" y="247"/>
                  </a:lnTo>
                  <a:lnTo>
                    <a:pt x="2021" y="243"/>
                  </a:lnTo>
                  <a:lnTo>
                    <a:pt x="2017" y="241"/>
                  </a:lnTo>
                  <a:lnTo>
                    <a:pt x="2019" y="241"/>
                  </a:lnTo>
                  <a:lnTo>
                    <a:pt x="2017" y="237"/>
                  </a:lnTo>
                  <a:lnTo>
                    <a:pt x="2016" y="234"/>
                  </a:lnTo>
                  <a:lnTo>
                    <a:pt x="2016" y="235"/>
                  </a:lnTo>
                  <a:lnTo>
                    <a:pt x="2012" y="235"/>
                  </a:lnTo>
                  <a:lnTo>
                    <a:pt x="2008" y="234"/>
                  </a:lnTo>
                  <a:lnTo>
                    <a:pt x="2004" y="234"/>
                  </a:lnTo>
                  <a:lnTo>
                    <a:pt x="2004" y="235"/>
                  </a:lnTo>
                  <a:lnTo>
                    <a:pt x="2001" y="235"/>
                  </a:lnTo>
                  <a:lnTo>
                    <a:pt x="2002" y="237"/>
                  </a:lnTo>
                  <a:lnTo>
                    <a:pt x="1999" y="237"/>
                  </a:lnTo>
                  <a:lnTo>
                    <a:pt x="1997" y="241"/>
                  </a:lnTo>
                  <a:lnTo>
                    <a:pt x="1999" y="247"/>
                  </a:lnTo>
                  <a:lnTo>
                    <a:pt x="1999" y="247"/>
                  </a:lnTo>
                  <a:lnTo>
                    <a:pt x="2002" y="247"/>
                  </a:lnTo>
                  <a:lnTo>
                    <a:pt x="2008" y="247"/>
                  </a:lnTo>
                  <a:lnTo>
                    <a:pt x="2012" y="250"/>
                  </a:lnTo>
                  <a:lnTo>
                    <a:pt x="2012" y="250"/>
                  </a:lnTo>
                  <a:lnTo>
                    <a:pt x="2012" y="250"/>
                  </a:lnTo>
                  <a:lnTo>
                    <a:pt x="2012" y="250"/>
                  </a:lnTo>
                  <a:close/>
                  <a:moveTo>
                    <a:pt x="2036" y="241"/>
                  </a:moveTo>
                  <a:lnTo>
                    <a:pt x="2036" y="241"/>
                  </a:lnTo>
                  <a:lnTo>
                    <a:pt x="2036" y="237"/>
                  </a:lnTo>
                  <a:lnTo>
                    <a:pt x="2034" y="237"/>
                  </a:lnTo>
                  <a:lnTo>
                    <a:pt x="2034" y="241"/>
                  </a:lnTo>
                  <a:lnTo>
                    <a:pt x="2036" y="241"/>
                  </a:lnTo>
                  <a:lnTo>
                    <a:pt x="2036" y="241"/>
                  </a:lnTo>
                  <a:lnTo>
                    <a:pt x="2036" y="241"/>
                  </a:lnTo>
                  <a:lnTo>
                    <a:pt x="2036" y="241"/>
                  </a:lnTo>
                  <a:close/>
                  <a:moveTo>
                    <a:pt x="2061" y="1239"/>
                  </a:moveTo>
                  <a:lnTo>
                    <a:pt x="2061" y="1232"/>
                  </a:lnTo>
                  <a:lnTo>
                    <a:pt x="2061" y="1230"/>
                  </a:lnTo>
                  <a:lnTo>
                    <a:pt x="2059" y="1226"/>
                  </a:lnTo>
                  <a:lnTo>
                    <a:pt x="2057" y="1222"/>
                  </a:lnTo>
                  <a:lnTo>
                    <a:pt x="2059" y="1215"/>
                  </a:lnTo>
                  <a:lnTo>
                    <a:pt x="2063" y="1213"/>
                  </a:lnTo>
                  <a:lnTo>
                    <a:pt x="2065" y="1213"/>
                  </a:lnTo>
                  <a:lnTo>
                    <a:pt x="2065" y="1215"/>
                  </a:lnTo>
                  <a:lnTo>
                    <a:pt x="2066" y="1217"/>
                  </a:lnTo>
                  <a:lnTo>
                    <a:pt x="2072" y="1217"/>
                  </a:lnTo>
                  <a:lnTo>
                    <a:pt x="2072" y="1215"/>
                  </a:lnTo>
                  <a:lnTo>
                    <a:pt x="2074" y="1215"/>
                  </a:lnTo>
                  <a:lnTo>
                    <a:pt x="2076" y="1217"/>
                  </a:lnTo>
                  <a:lnTo>
                    <a:pt x="2076" y="1219"/>
                  </a:lnTo>
                  <a:lnTo>
                    <a:pt x="2076" y="1221"/>
                  </a:lnTo>
                  <a:lnTo>
                    <a:pt x="2080" y="1224"/>
                  </a:lnTo>
                  <a:lnTo>
                    <a:pt x="2080" y="1226"/>
                  </a:lnTo>
                  <a:lnTo>
                    <a:pt x="2081" y="1230"/>
                  </a:lnTo>
                  <a:lnTo>
                    <a:pt x="2083" y="1226"/>
                  </a:lnTo>
                  <a:lnTo>
                    <a:pt x="2081" y="1226"/>
                  </a:lnTo>
                  <a:lnTo>
                    <a:pt x="2081" y="1222"/>
                  </a:lnTo>
                  <a:lnTo>
                    <a:pt x="2081" y="1217"/>
                  </a:lnTo>
                  <a:lnTo>
                    <a:pt x="2078" y="1215"/>
                  </a:lnTo>
                  <a:lnTo>
                    <a:pt x="2078" y="1209"/>
                  </a:lnTo>
                  <a:lnTo>
                    <a:pt x="2076" y="1205"/>
                  </a:lnTo>
                  <a:lnTo>
                    <a:pt x="2072" y="1207"/>
                  </a:lnTo>
                  <a:lnTo>
                    <a:pt x="2070" y="1207"/>
                  </a:lnTo>
                  <a:lnTo>
                    <a:pt x="2066" y="1205"/>
                  </a:lnTo>
                  <a:lnTo>
                    <a:pt x="2066" y="1200"/>
                  </a:lnTo>
                  <a:lnTo>
                    <a:pt x="2063" y="1196"/>
                  </a:lnTo>
                  <a:lnTo>
                    <a:pt x="2059" y="1190"/>
                  </a:lnTo>
                  <a:lnTo>
                    <a:pt x="2055" y="1190"/>
                  </a:lnTo>
                  <a:lnTo>
                    <a:pt x="2053" y="1187"/>
                  </a:lnTo>
                  <a:lnTo>
                    <a:pt x="2051" y="1179"/>
                  </a:lnTo>
                  <a:lnTo>
                    <a:pt x="2048" y="1175"/>
                  </a:lnTo>
                  <a:lnTo>
                    <a:pt x="2046" y="1172"/>
                  </a:lnTo>
                  <a:lnTo>
                    <a:pt x="2046" y="1166"/>
                  </a:lnTo>
                  <a:lnTo>
                    <a:pt x="2046" y="1158"/>
                  </a:lnTo>
                  <a:lnTo>
                    <a:pt x="2046" y="1155"/>
                  </a:lnTo>
                  <a:lnTo>
                    <a:pt x="2046" y="1147"/>
                  </a:lnTo>
                  <a:lnTo>
                    <a:pt x="2046" y="1145"/>
                  </a:lnTo>
                  <a:lnTo>
                    <a:pt x="2042" y="1138"/>
                  </a:lnTo>
                  <a:lnTo>
                    <a:pt x="2046" y="1138"/>
                  </a:lnTo>
                  <a:lnTo>
                    <a:pt x="2046" y="1134"/>
                  </a:lnTo>
                  <a:lnTo>
                    <a:pt x="2046" y="1132"/>
                  </a:lnTo>
                  <a:lnTo>
                    <a:pt x="2046" y="1132"/>
                  </a:lnTo>
                  <a:lnTo>
                    <a:pt x="2048" y="1132"/>
                  </a:lnTo>
                  <a:lnTo>
                    <a:pt x="2053" y="1132"/>
                  </a:lnTo>
                  <a:lnTo>
                    <a:pt x="2057" y="1132"/>
                  </a:lnTo>
                  <a:lnTo>
                    <a:pt x="2061" y="1136"/>
                  </a:lnTo>
                  <a:lnTo>
                    <a:pt x="2065" y="1141"/>
                  </a:lnTo>
                  <a:lnTo>
                    <a:pt x="2066" y="1141"/>
                  </a:lnTo>
                  <a:lnTo>
                    <a:pt x="2070" y="1145"/>
                  </a:lnTo>
                  <a:lnTo>
                    <a:pt x="2074" y="1151"/>
                  </a:lnTo>
                  <a:lnTo>
                    <a:pt x="2076" y="1151"/>
                  </a:lnTo>
                  <a:lnTo>
                    <a:pt x="2074" y="1145"/>
                  </a:lnTo>
                  <a:lnTo>
                    <a:pt x="2070" y="1141"/>
                  </a:lnTo>
                  <a:lnTo>
                    <a:pt x="2066" y="1138"/>
                  </a:lnTo>
                  <a:lnTo>
                    <a:pt x="2063" y="1132"/>
                  </a:lnTo>
                  <a:lnTo>
                    <a:pt x="2059" y="1126"/>
                  </a:lnTo>
                  <a:lnTo>
                    <a:pt x="2059" y="1124"/>
                  </a:lnTo>
                  <a:lnTo>
                    <a:pt x="2057" y="1123"/>
                  </a:lnTo>
                  <a:lnTo>
                    <a:pt x="2053" y="1117"/>
                  </a:lnTo>
                  <a:lnTo>
                    <a:pt x="2051" y="1111"/>
                  </a:lnTo>
                  <a:lnTo>
                    <a:pt x="2049" y="1111"/>
                  </a:lnTo>
                  <a:lnTo>
                    <a:pt x="2048" y="1108"/>
                  </a:lnTo>
                  <a:lnTo>
                    <a:pt x="2042" y="1100"/>
                  </a:lnTo>
                  <a:lnTo>
                    <a:pt x="2040" y="1091"/>
                  </a:lnTo>
                  <a:lnTo>
                    <a:pt x="2036" y="1087"/>
                  </a:lnTo>
                  <a:lnTo>
                    <a:pt x="2031" y="1077"/>
                  </a:lnTo>
                  <a:lnTo>
                    <a:pt x="2027" y="1072"/>
                  </a:lnTo>
                  <a:lnTo>
                    <a:pt x="2025" y="1070"/>
                  </a:lnTo>
                  <a:lnTo>
                    <a:pt x="2025" y="1066"/>
                  </a:lnTo>
                  <a:lnTo>
                    <a:pt x="2023" y="1062"/>
                  </a:lnTo>
                  <a:lnTo>
                    <a:pt x="2019" y="1060"/>
                  </a:lnTo>
                  <a:lnTo>
                    <a:pt x="2019" y="1062"/>
                  </a:lnTo>
                  <a:lnTo>
                    <a:pt x="2017" y="1062"/>
                  </a:lnTo>
                  <a:lnTo>
                    <a:pt x="2016" y="1060"/>
                  </a:lnTo>
                  <a:lnTo>
                    <a:pt x="2017" y="1057"/>
                  </a:lnTo>
                  <a:lnTo>
                    <a:pt x="2016" y="1057"/>
                  </a:lnTo>
                  <a:lnTo>
                    <a:pt x="2012" y="1053"/>
                  </a:lnTo>
                  <a:lnTo>
                    <a:pt x="2010" y="1049"/>
                  </a:lnTo>
                  <a:lnTo>
                    <a:pt x="2008" y="1043"/>
                  </a:lnTo>
                  <a:lnTo>
                    <a:pt x="2006" y="1042"/>
                  </a:lnTo>
                  <a:lnTo>
                    <a:pt x="2006" y="1038"/>
                  </a:lnTo>
                  <a:lnTo>
                    <a:pt x="2006" y="1034"/>
                  </a:lnTo>
                  <a:lnTo>
                    <a:pt x="2008" y="1034"/>
                  </a:lnTo>
                  <a:lnTo>
                    <a:pt x="2006" y="1028"/>
                  </a:lnTo>
                  <a:lnTo>
                    <a:pt x="2006" y="1023"/>
                  </a:lnTo>
                  <a:lnTo>
                    <a:pt x="2004" y="1019"/>
                  </a:lnTo>
                  <a:lnTo>
                    <a:pt x="2001" y="1019"/>
                  </a:lnTo>
                  <a:lnTo>
                    <a:pt x="1997" y="1013"/>
                  </a:lnTo>
                  <a:lnTo>
                    <a:pt x="1997" y="1011"/>
                  </a:lnTo>
                  <a:lnTo>
                    <a:pt x="1995" y="1010"/>
                  </a:lnTo>
                  <a:lnTo>
                    <a:pt x="1995" y="1008"/>
                  </a:lnTo>
                  <a:lnTo>
                    <a:pt x="1997" y="1008"/>
                  </a:lnTo>
                  <a:lnTo>
                    <a:pt x="2001" y="1010"/>
                  </a:lnTo>
                  <a:lnTo>
                    <a:pt x="2004" y="1015"/>
                  </a:lnTo>
                  <a:lnTo>
                    <a:pt x="2002" y="1011"/>
                  </a:lnTo>
                  <a:lnTo>
                    <a:pt x="1997" y="1004"/>
                  </a:lnTo>
                  <a:lnTo>
                    <a:pt x="1993" y="1002"/>
                  </a:lnTo>
                  <a:lnTo>
                    <a:pt x="1991" y="1002"/>
                  </a:lnTo>
                  <a:lnTo>
                    <a:pt x="1991" y="998"/>
                  </a:lnTo>
                  <a:lnTo>
                    <a:pt x="1984" y="989"/>
                  </a:lnTo>
                  <a:lnTo>
                    <a:pt x="1982" y="987"/>
                  </a:lnTo>
                  <a:lnTo>
                    <a:pt x="1982" y="981"/>
                  </a:lnTo>
                  <a:lnTo>
                    <a:pt x="1978" y="978"/>
                  </a:lnTo>
                  <a:lnTo>
                    <a:pt x="1972" y="976"/>
                  </a:lnTo>
                  <a:lnTo>
                    <a:pt x="1970" y="970"/>
                  </a:lnTo>
                  <a:lnTo>
                    <a:pt x="1969" y="968"/>
                  </a:lnTo>
                  <a:lnTo>
                    <a:pt x="1969" y="970"/>
                  </a:lnTo>
                  <a:lnTo>
                    <a:pt x="1969" y="972"/>
                  </a:lnTo>
                  <a:lnTo>
                    <a:pt x="1969" y="976"/>
                  </a:lnTo>
                  <a:lnTo>
                    <a:pt x="1967" y="976"/>
                  </a:lnTo>
                  <a:lnTo>
                    <a:pt x="1967" y="974"/>
                  </a:lnTo>
                  <a:lnTo>
                    <a:pt x="1961" y="974"/>
                  </a:lnTo>
                  <a:lnTo>
                    <a:pt x="1967" y="979"/>
                  </a:lnTo>
                  <a:lnTo>
                    <a:pt x="1972" y="983"/>
                  </a:lnTo>
                  <a:lnTo>
                    <a:pt x="1974" y="987"/>
                  </a:lnTo>
                  <a:lnTo>
                    <a:pt x="1974" y="989"/>
                  </a:lnTo>
                  <a:lnTo>
                    <a:pt x="1976" y="989"/>
                  </a:lnTo>
                  <a:lnTo>
                    <a:pt x="1978" y="989"/>
                  </a:lnTo>
                  <a:lnTo>
                    <a:pt x="1978" y="989"/>
                  </a:lnTo>
                  <a:lnTo>
                    <a:pt x="1978" y="993"/>
                  </a:lnTo>
                  <a:lnTo>
                    <a:pt x="1974" y="993"/>
                  </a:lnTo>
                  <a:lnTo>
                    <a:pt x="1976" y="995"/>
                  </a:lnTo>
                  <a:lnTo>
                    <a:pt x="1978" y="995"/>
                  </a:lnTo>
                  <a:lnTo>
                    <a:pt x="1978" y="1002"/>
                  </a:lnTo>
                  <a:lnTo>
                    <a:pt x="1976" y="1002"/>
                  </a:lnTo>
                  <a:lnTo>
                    <a:pt x="1974" y="1002"/>
                  </a:lnTo>
                  <a:lnTo>
                    <a:pt x="1970" y="998"/>
                  </a:lnTo>
                  <a:lnTo>
                    <a:pt x="1969" y="1002"/>
                  </a:lnTo>
                  <a:lnTo>
                    <a:pt x="1967" y="1006"/>
                  </a:lnTo>
                  <a:lnTo>
                    <a:pt x="1970" y="1010"/>
                  </a:lnTo>
                  <a:lnTo>
                    <a:pt x="1970" y="1013"/>
                  </a:lnTo>
                  <a:lnTo>
                    <a:pt x="1976" y="1019"/>
                  </a:lnTo>
                  <a:lnTo>
                    <a:pt x="1978" y="1023"/>
                  </a:lnTo>
                  <a:lnTo>
                    <a:pt x="1978" y="1032"/>
                  </a:lnTo>
                  <a:lnTo>
                    <a:pt x="1978" y="1034"/>
                  </a:lnTo>
                  <a:lnTo>
                    <a:pt x="1982" y="1040"/>
                  </a:lnTo>
                  <a:lnTo>
                    <a:pt x="1984" y="1049"/>
                  </a:lnTo>
                  <a:lnTo>
                    <a:pt x="1987" y="1053"/>
                  </a:lnTo>
                  <a:lnTo>
                    <a:pt x="1991" y="1057"/>
                  </a:lnTo>
                  <a:lnTo>
                    <a:pt x="1991" y="1057"/>
                  </a:lnTo>
                  <a:lnTo>
                    <a:pt x="1987" y="1059"/>
                  </a:lnTo>
                  <a:lnTo>
                    <a:pt x="1997" y="1068"/>
                  </a:lnTo>
                  <a:lnTo>
                    <a:pt x="2001" y="1070"/>
                  </a:lnTo>
                  <a:lnTo>
                    <a:pt x="2006" y="1076"/>
                  </a:lnTo>
                  <a:lnTo>
                    <a:pt x="2006" y="1083"/>
                  </a:lnTo>
                  <a:lnTo>
                    <a:pt x="2006" y="1087"/>
                  </a:lnTo>
                  <a:lnTo>
                    <a:pt x="2010" y="1091"/>
                  </a:lnTo>
                  <a:lnTo>
                    <a:pt x="2010" y="1094"/>
                  </a:lnTo>
                  <a:lnTo>
                    <a:pt x="2012" y="1098"/>
                  </a:lnTo>
                  <a:lnTo>
                    <a:pt x="2016" y="1102"/>
                  </a:lnTo>
                  <a:lnTo>
                    <a:pt x="2016" y="1102"/>
                  </a:lnTo>
                  <a:lnTo>
                    <a:pt x="2016" y="1106"/>
                  </a:lnTo>
                  <a:lnTo>
                    <a:pt x="2017" y="1111"/>
                  </a:lnTo>
                  <a:lnTo>
                    <a:pt x="2019" y="1117"/>
                  </a:lnTo>
                  <a:lnTo>
                    <a:pt x="2021" y="1121"/>
                  </a:lnTo>
                  <a:lnTo>
                    <a:pt x="2021" y="1128"/>
                  </a:lnTo>
                  <a:lnTo>
                    <a:pt x="2023" y="1130"/>
                  </a:lnTo>
                  <a:lnTo>
                    <a:pt x="2023" y="1134"/>
                  </a:lnTo>
                  <a:lnTo>
                    <a:pt x="2023" y="1138"/>
                  </a:lnTo>
                  <a:lnTo>
                    <a:pt x="2027" y="1147"/>
                  </a:lnTo>
                  <a:lnTo>
                    <a:pt x="2025" y="1151"/>
                  </a:lnTo>
                  <a:lnTo>
                    <a:pt x="2027" y="1155"/>
                  </a:lnTo>
                  <a:lnTo>
                    <a:pt x="2031" y="1158"/>
                  </a:lnTo>
                  <a:lnTo>
                    <a:pt x="2036" y="1166"/>
                  </a:lnTo>
                  <a:lnTo>
                    <a:pt x="2036" y="1172"/>
                  </a:lnTo>
                  <a:lnTo>
                    <a:pt x="2040" y="1175"/>
                  </a:lnTo>
                  <a:lnTo>
                    <a:pt x="2040" y="1183"/>
                  </a:lnTo>
                  <a:lnTo>
                    <a:pt x="2040" y="1189"/>
                  </a:lnTo>
                  <a:lnTo>
                    <a:pt x="2042" y="1194"/>
                  </a:lnTo>
                  <a:lnTo>
                    <a:pt x="2046" y="1200"/>
                  </a:lnTo>
                  <a:lnTo>
                    <a:pt x="2048" y="1205"/>
                  </a:lnTo>
                  <a:lnTo>
                    <a:pt x="2049" y="1207"/>
                  </a:lnTo>
                  <a:lnTo>
                    <a:pt x="2048" y="1213"/>
                  </a:lnTo>
                  <a:lnTo>
                    <a:pt x="2048" y="1222"/>
                  </a:lnTo>
                  <a:lnTo>
                    <a:pt x="2049" y="1226"/>
                  </a:lnTo>
                  <a:lnTo>
                    <a:pt x="2053" y="1230"/>
                  </a:lnTo>
                  <a:lnTo>
                    <a:pt x="2055" y="1236"/>
                  </a:lnTo>
                  <a:lnTo>
                    <a:pt x="2061" y="1239"/>
                  </a:lnTo>
                  <a:lnTo>
                    <a:pt x="2061" y="1239"/>
                  </a:lnTo>
                  <a:lnTo>
                    <a:pt x="2061" y="1239"/>
                  </a:lnTo>
                  <a:lnTo>
                    <a:pt x="2061" y="1239"/>
                  </a:lnTo>
                  <a:close/>
                  <a:moveTo>
                    <a:pt x="1873" y="974"/>
                  </a:moveTo>
                  <a:lnTo>
                    <a:pt x="1874" y="974"/>
                  </a:lnTo>
                  <a:lnTo>
                    <a:pt x="1874" y="972"/>
                  </a:lnTo>
                  <a:lnTo>
                    <a:pt x="1874" y="970"/>
                  </a:lnTo>
                  <a:lnTo>
                    <a:pt x="1878" y="972"/>
                  </a:lnTo>
                  <a:lnTo>
                    <a:pt x="1878" y="974"/>
                  </a:lnTo>
                  <a:lnTo>
                    <a:pt x="1882" y="976"/>
                  </a:lnTo>
                  <a:lnTo>
                    <a:pt x="1884" y="972"/>
                  </a:lnTo>
                  <a:lnTo>
                    <a:pt x="1884" y="970"/>
                  </a:lnTo>
                  <a:lnTo>
                    <a:pt x="1884" y="968"/>
                  </a:lnTo>
                  <a:lnTo>
                    <a:pt x="1884" y="968"/>
                  </a:lnTo>
                  <a:lnTo>
                    <a:pt x="1886" y="964"/>
                  </a:lnTo>
                  <a:lnTo>
                    <a:pt x="1886" y="964"/>
                  </a:lnTo>
                  <a:lnTo>
                    <a:pt x="1884" y="964"/>
                  </a:lnTo>
                  <a:lnTo>
                    <a:pt x="1882" y="964"/>
                  </a:lnTo>
                  <a:lnTo>
                    <a:pt x="1880" y="964"/>
                  </a:lnTo>
                  <a:lnTo>
                    <a:pt x="1880" y="964"/>
                  </a:lnTo>
                  <a:lnTo>
                    <a:pt x="1882" y="962"/>
                  </a:lnTo>
                  <a:lnTo>
                    <a:pt x="1882" y="962"/>
                  </a:lnTo>
                  <a:lnTo>
                    <a:pt x="1880" y="959"/>
                  </a:lnTo>
                  <a:lnTo>
                    <a:pt x="1878" y="962"/>
                  </a:lnTo>
                  <a:lnTo>
                    <a:pt x="1874" y="959"/>
                  </a:lnTo>
                  <a:lnTo>
                    <a:pt x="1873" y="962"/>
                  </a:lnTo>
                  <a:lnTo>
                    <a:pt x="1873" y="964"/>
                  </a:lnTo>
                  <a:lnTo>
                    <a:pt x="1869" y="968"/>
                  </a:lnTo>
                  <a:lnTo>
                    <a:pt x="1869" y="970"/>
                  </a:lnTo>
                  <a:lnTo>
                    <a:pt x="1873" y="974"/>
                  </a:lnTo>
                  <a:lnTo>
                    <a:pt x="1873" y="974"/>
                  </a:lnTo>
                  <a:lnTo>
                    <a:pt x="1873" y="974"/>
                  </a:lnTo>
                  <a:lnTo>
                    <a:pt x="1873" y="974"/>
                  </a:lnTo>
                  <a:close/>
                  <a:moveTo>
                    <a:pt x="1859" y="972"/>
                  </a:moveTo>
                  <a:lnTo>
                    <a:pt x="1861" y="970"/>
                  </a:lnTo>
                  <a:lnTo>
                    <a:pt x="1861" y="970"/>
                  </a:lnTo>
                  <a:lnTo>
                    <a:pt x="1863" y="968"/>
                  </a:lnTo>
                  <a:lnTo>
                    <a:pt x="1865" y="970"/>
                  </a:lnTo>
                  <a:lnTo>
                    <a:pt x="1865" y="968"/>
                  </a:lnTo>
                  <a:lnTo>
                    <a:pt x="1865" y="968"/>
                  </a:lnTo>
                  <a:lnTo>
                    <a:pt x="1865" y="964"/>
                  </a:lnTo>
                  <a:lnTo>
                    <a:pt x="1865" y="962"/>
                  </a:lnTo>
                  <a:lnTo>
                    <a:pt x="1865" y="964"/>
                  </a:lnTo>
                  <a:lnTo>
                    <a:pt x="1863" y="964"/>
                  </a:lnTo>
                  <a:lnTo>
                    <a:pt x="1857" y="968"/>
                  </a:lnTo>
                  <a:lnTo>
                    <a:pt x="1857" y="968"/>
                  </a:lnTo>
                  <a:lnTo>
                    <a:pt x="1859" y="972"/>
                  </a:lnTo>
                  <a:lnTo>
                    <a:pt x="1859" y="972"/>
                  </a:lnTo>
                  <a:lnTo>
                    <a:pt x="1859" y="972"/>
                  </a:lnTo>
                  <a:lnTo>
                    <a:pt x="1859" y="972"/>
                  </a:lnTo>
                  <a:close/>
                  <a:moveTo>
                    <a:pt x="1886" y="985"/>
                  </a:moveTo>
                  <a:lnTo>
                    <a:pt x="1886" y="985"/>
                  </a:lnTo>
                  <a:lnTo>
                    <a:pt x="1888" y="983"/>
                  </a:lnTo>
                  <a:lnTo>
                    <a:pt x="1889" y="981"/>
                  </a:lnTo>
                  <a:lnTo>
                    <a:pt x="1888" y="979"/>
                  </a:lnTo>
                  <a:lnTo>
                    <a:pt x="1886" y="981"/>
                  </a:lnTo>
                  <a:lnTo>
                    <a:pt x="1886" y="981"/>
                  </a:lnTo>
                  <a:lnTo>
                    <a:pt x="1886" y="985"/>
                  </a:lnTo>
                  <a:lnTo>
                    <a:pt x="1886" y="985"/>
                  </a:lnTo>
                  <a:lnTo>
                    <a:pt x="1886" y="985"/>
                  </a:lnTo>
                  <a:lnTo>
                    <a:pt x="1886" y="985"/>
                  </a:lnTo>
                  <a:close/>
                  <a:moveTo>
                    <a:pt x="1880" y="979"/>
                  </a:moveTo>
                  <a:lnTo>
                    <a:pt x="1880" y="981"/>
                  </a:lnTo>
                  <a:lnTo>
                    <a:pt x="1882" y="985"/>
                  </a:lnTo>
                  <a:lnTo>
                    <a:pt x="1884" y="983"/>
                  </a:lnTo>
                  <a:lnTo>
                    <a:pt x="1884" y="979"/>
                  </a:lnTo>
                  <a:lnTo>
                    <a:pt x="1882" y="979"/>
                  </a:lnTo>
                  <a:lnTo>
                    <a:pt x="1880" y="979"/>
                  </a:lnTo>
                  <a:lnTo>
                    <a:pt x="1880" y="979"/>
                  </a:lnTo>
                  <a:lnTo>
                    <a:pt x="1880" y="979"/>
                  </a:lnTo>
                  <a:lnTo>
                    <a:pt x="1880" y="979"/>
                  </a:lnTo>
                  <a:close/>
                  <a:moveTo>
                    <a:pt x="1882" y="998"/>
                  </a:moveTo>
                  <a:lnTo>
                    <a:pt x="1884" y="993"/>
                  </a:lnTo>
                  <a:lnTo>
                    <a:pt x="1886" y="993"/>
                  </a:lnTo>
                  <a:lnTo>
                    <a:pt x="1888" y="989"/>
                  </a:lnTo>
                  <a:lnTo>
                    <a:pt x="1886" y="989"/>
                  </a:lnTo>
                  <a:lnTo>
                    <a:pt x="1888" y="987"/>
                  </a:lnTo>
                  <a:lnTo>
                    <a:pt x="1882" y="989"/>
                  </a:lnTo>
                  <a:lnTo>
                    <a:pt x="1878" y="993"/>
                  </a:lnTo>
                  <a:lnTo>
                    <a:pt x="1878" y="995"/>
                  </a:lnTo>
                  <a:lnTo>
                    <a:pt x="1882" y="998"/>
                  </a:lnTo>
                  <a:lnTo>
                    <a:pt x="1882" y="998"/>
                  </a:lnTo>
                  <a:lnTo>
                    <a:pt x="1882" y="998"/>
                  </a:lnTo>
                  <a:lnTo>
                    <a:pt x="1882" y="998"/>
                  </a:lnTo>
                  <a:close/>
                  <a:moveTo>
                    <a:pt x="2023" y="780"/>
                  </a:moveTo>
                  <a:lnTo>
                    <a:pt x="2025" y="782"/>
                  </a:lnTo>
                  <a:lnTo>
                    <a:pt x="2027" y="776"/>
                  </a:lnTo>
                  <a:lnTo>
                    <a:pt x="2029" y="774"/>
                  </a:lnTo>
                  <a:lnTo>
                    <a:pt x="2025" y="774"/>
                  </a:lnTo>
                  <a:lnTo>
                    <a:pt x="2023" y="776"/>
                  </a:lnTo>
                  <a:lnTo>
                    <a:pt x="2023" y="780"/>
                  </a:lnTo>
                  <a:lnTo>
                    <a:pt x="2023" y="780"/>
                  </a:lnTo>
                  <a:lnTo>
                    <a:pt x="2023" y="780"/>
                  </a:lnTo>
                  <a:lnTo>
                    <a:pt x="2023" y="780"/>
                  </a:lnTo>
                  <a:close/>
                  <a:moveTo>
                    <a:pt x="2249" y="755"/>
                  </a:moveTo>
                  <a:lnTo>
                    <a:pt x="2251" y="755"/>
                  </a:lnTo>
                  <a:lnTo>
                    <a:pt x="2249" y="752"/>
                  </a:lnTo>
                  <a:lnTo>
                    <a:pt x="2249" y="750"/>
                  </a:lnTo>
                  <a:lnTo>
                    <a:pt x="2249" y="748"/>
                  </a:lnTo>
                  <a:lnTo>
                    <a:pt x="2249" y="746"/>
                  </a:lnTo>
                  <a:lnTo>
                    <a:pt x="2251" y="740"/>
                  </a:lnTo>
                  <a:lnTo>
                    <a:pt x="2255" y="736"/>
                  </a:lnTo>
                  <a:lnTo>
                    <a:pt x="2258" y="733"/>
                  </a:lnTo>
                  <a:lnTo>
                    <a:pt x="2258" y="733"/>
                  </a:lnTo>
                  <a:lnTo>
                    <a:pt x="2258" y="731"/>
                  </a:lnTo>
                  <a:lnTo>
                    <a:pt x="2258" y="725"/>
                  </a:lnTo>
                  <a:lnTo>
                    <a:pt x="2253" y="718"/>
                  </a:lnTo>
                  <a:lnTo>
                    <a:pt x="2251" y="718"/>
                  </a:lnTo>
                  <a:lnTo>
                    <a:pt x="2249" y="721"/>
                  </a:lnTo>
                  <a:lnTo>
                    <a:pt x="2249" y="721"/>
                  </a:lnTo>
                  <a:lnTo>
                    <a:pt x="2247" y="725"/>
                  </a:lnTo>
                  <a:lnTo>
                    <a:pt x="2241" y="731"/>
                  </a:lnTo>
                  <a:lnTo>
                    <a:pt x="2240" y="731"/>
                  </a:lnTo>
                  <a:lnTo>
                    <a:pt x="2238" y="733"/>
                  </a:lnTo>
                  <a:lnTo>
                    <a:pt x="2240" y="733"/>
                  </a:lnTo>
                  <a:lnTo>
                    <a:pt x="2243" y="731"/>
                  </a:lnTo>
                  <a:lnTo>
                    <a:pt x="2243" y="733"/>
                  </a:lnTo>
                  <a:lnTo>
                    <a:pt x="2243" y="735"/>
                  </a:lnTo>
                  <a:lnTo>
                    <a:pt x="2245" y="742"/>
                  </a:lnTo>
                  <a:lnTo>
                    <a:pt x="2247" y="744"/>
                  </a:lnTo>
                  <a:lnTo>
                    <a:pt x="2247" y="750"/>
                  </a:lnTo>
                  <a:lnTo>
                    <a:pt x="2245" y="752"/>
                  </a:lnTo>
                  <a:lnTo>
                    <a:pt x="2245" y="752"/>
                  </a:lnTo>
                  <a:lnTo>
                    <a:pt x="2249" y="755"/>
                  </a:lnTo>
                  <a:lnTo>
                    <a:pt x="2249" y="755"/>
                  </a:lnTo>
                  <a:lnTo>
                    <a:pt x="2249" y="755"/>
                  </a:lnTo>
                  <a:lnTo>
                    <a:pt x="2249" y="755"/>
                  </a:lnTo>
                  <a:close/>
                  <a:moveTo>
                    <a:pt x="2253" y="1057"/>
                  </a:moveTo>
                  <a:lnTo>
                    <a:pt x="2255" y="1057"/>
                  </a:lnTo>
                  <a:lnTo>
                    <a:pt x="2257" y="1053"/>
                  </a:lnTo>
                  <a:lnTo>
                    <a:pt x="2255" y="1051"/>
                  </a:lnTo>
                  <a:lnTo>
                    <a:pt x="2253" y="1049"/>
                  </a:lnTo>
                  <a:lnTo>
                    <a:pt x="2251" y="1051"/>
                  </a:lnTo>
                  <a:lnTo>
                    <a:pt x="2251" y="1053"/>
                  </a:lnTo>
                  <a:lnTo>
                    <a:pt x="2253" y="1057"/>
                  </a:lnTo>
                  <a:lnTo>
                    <a:pt x="2253" y="1057"/>
                  </a:lnTo>
                  <a:lnTo>
                    <a:pt x="2253" y="1057"/>
                  </a:lnTo>
                  <a:lnTo>
                    <a:pt x="2253" y="1057"/>
                  </a:lnTo>
                  <a:close/>
                  <a:moveTo>
                    <a:pt x="2234" y="1051"/>
                  </a:moveTo>
                  <a:lnTo>
                    <a:pt x="2234" y="1053"/>
                  </a:lnTo>
                  <a:lnTo>
                    <a:pt x="2234" y="1057"/>
                  </a:lnTo>
                  <a:lnTo>
                    <a:pt x="2238" y="1057"/>
                  </a:lnTo>
                  <a:lnTo>
                    <a:pt x="2238" y="1053"/>
                  </a:lnTo>
                  <a:lnTo>
                    <a:pt x="2234" y="1051"/>
                  </a:lnTo>
                  <a:lnTo>
                    <a:pt x="2234" y="1051"/>
                  </a:lnTo>
                  <a:lnTo>
                    <a:pt x="2234" y="1051"/>
                  </a:lnTo>
                  <a:lnTo>
                    <a:pt x="2234" y="1051"/>
                  </a:lnTo>
                  <a:lnTo>
                    <a:pt x="2234" y="1051"/>
                  </a:lnTo>
                  <a:close/>
                  <a:moveTo>
                    <a:pt x="2243" y="1083"/>
                  </a:moveTo>
                  <a:lnTo>
                    <a:pt x="2245" y="1083"/>
                  </a:lnTo>
                  <a:lnTo>
                    <a:pt x="2245" y="1077"/>
                  </a:lnTo>
                  <a:lnTo>
                    <a:pt x="2245" y="1076"/>
                  </a:lnTo>
                  <a:lnTo>
                    <a:pt x="2249" y="1074"/>
                  </a:lnTo>
                  <a:lnTo>
                    <a:pt x="2251" y="1070"/>
                  </a:lnTo>
                  <a:lnTo>
                    <a:pt x="2251" y="1066"/>
                  </a:lnTo>
                  <a:lnTo>
                    <a:pt x="2251" y="1062"/>
                  </a:lnTo>
                  <a:lnTo>
                    <a:pt x="2253" y="1060"/>
                  </a:lnTo>
                  <a:lnTo>
                    <a:pt x="2253" y="1057"/>
                  </a:lnTo>
                  <a:lnTo>
                    <a:pt x="2245" y="1053"/>
                  </a:lnTo>
                  <a:lnTo>
                    <a:pt x="2245" y="1057"/>
                  </a:lnTo>
                  <a:lnTo>
                    <a:pt x="2245" y="1062"/>
                  </a:lnTo>
                  <a:lnTo>
                    <a:pt x="2245" y="1066"/>
                  </a:lnTo>
                  <a:lnTo>
                    <a:pt x="2241" y="1068"/>
                  </a:lnTo>
                  <a:lnTo>
                    <a:pt x="2240" y="1070"/>
                  </a:lnTo>
                  <a:lnTo>
                    <a:pt x="2238" y="1072"/>
                  </a:lnTo>
                  <a:lnTo>
                    <a:pt x="2238" y="1072"/>
                  </a:lnTo>
                  <a:lnTo>
                    <a:pt x="2240" y="1076"/>
                  </a:lnTo>
                  <a:lnTo>
                    <a:pt x="2240" y="1077"/>
                  </a:lnTo>
                  <a:lnTo>
                    <a:pt x="2238" y="1077"/>
                  </a:lnTo>
                  <a:lnTo>
                    <a:pt x="2238" y="1081"/>
                  </a:lnTo>
                  <a:lnTo>
                    <a:pt x="2241" y="1081"/>
                  </a:lnTo>
                  <a:lnTo>
                    <a:pt x="2243" y="1083"/>
                  </a:lnTo>
                  <a:lnTo>
                    <a:pt x="2243" y="1083"/>
                  </a:lnTo>
                  <a:lnTo>
                    <a:pt x="2243" y="1083"/>
                  </a:lnTo>
                  <a:lnTo>
                    <a:pt x="2243" y="1083"/>
                  </a:lnTo>
                  <a:close/>
                  <a:moveTo>
                    <a:pt x="2240" y="1106"/>
                  </a:moveTo>
                  <a:lnTo>
                    <a:pt x="2240" y="1106"/>
                  </a:lnTo>
                  <a:lnTo>
                    <a:pt x="2241" y="1104"/>
                  </a:lnTo>
                  <a:lnTo>
                    <a:pt x="2240" y="1098"/>
                  </a:lnTo>
                  <a:lnTo>
                    <a:pt x="2240" y="1096"/>
                  </a:lnTo>
                  <a:lnTo>
                    <a:pt x="2238" y="1094"/>
                  </a:lnTo>
                  <a:lnTo>
                    <a:pt x="2238" y="1098"/>
                  </a:lnTo>
                  <a:lnTo>
                    <a:pt x="2238" y="1102"/>
                  </a:lnTo>
                  <a:lnTo>
                    <a:pt x="2240" y="1106"/>
                  </a:lnTo>
                  <a:lnTo>
                    <a:pt x="2240" y="1106"/>
                  </a:lnTo>
                  <a:lnTo>
                    <a:pt x="2240" y="1106"/>
                  </a:lnTo>
                  <a:lnTo>
                    <a:pt x="2240" y="1106"/>
                  </a:lnTo>
                  <a:close/>
                  <a:moveTo>
                    <a:pt x="2241" y="1111"/>
                  </a:moveTo>
                  <a:lnTo>
                    <a:pt x="2243" y="1111"/>
                  </a:lnTo>
                  <a:lnTo>
                    <a:pt x="2241" y="1108"/>
                  </a:lnTo>
                  <a:lnTo>
                    <a:pt x="2240" y="1108"/>
                  </a:lnTo>
                  <a:lnTo>
                    <a:pt x="2238" y="1108"/>
                  </a:lnTo>
                  <a:lnTo>
                    <a:pt x="2238" y="1111"/>
                  </a:lnTo>
                  <a:lnTo>
                    <a:pt x="2241" y="1111"/>
                  </a:lnTo>
                  <a:lnTo>
                    <a:pt x="2241" y="1111"/>
                  </a:lnTo>
                  <a:lnTo>
                    <a:pt x="2241" y="1111"/>
                  </a:lnTo>
                  <a:lnTo>
                    <a:pt x="2241" y="1111"/>
                  </a:lnTo>
                  <a:close/>
                  <a:moveTo>
                    <a:pt x="2234" y="1117"/>
                  </a:moveTo>
                  <a:lnTo>
                    <a:pt x="2234" y="1117"/>
                  </a:lnTo>
                  <a:lnTo>
                    <a:pt x="2234" y="1117"/>
                  </a:lnTo>
                  <a:lnTo>
                    <a:pt x="2234" y="1117"/>
                  </a:lnTo>
                  <a:lnTo>
                    <a:pt x="2234" y="1117"/>
                  </a:lnTo>
                  <a:lnTo>
                    <a:pt x="2234" y="1117"/>
                  </a:lnTo>
                  <a:lnTo>
                    <a:pt x="2234" y="1117"/>
                  </a:lnTo>
                  <a:lnTo>
                    <a:pt x="2234" y="1117"/>
                  </a:lnTo>
                  <a:lnTo>
                    <a:pt x="2234" y="1117"/>
                  </a:lnTo>
                  <a:close/>
                  <a:moveTo>
                    <a:pt x="2238" y="1126"/>
                  </a:moveTo>
                  <a:lnTo>
                    <a:pt x="2238" y="1124"/>
                  </a:lnTo>
                  <a:lnTo>
                    <a:pt x="2240" y="1123"/>
                  </a:lnTo>
                  <a:lnTo>
                    <a:pt x="2240" y="1121"/>
                  </a:lnTo>
                  <a:lnTo>
                    <a:pt x="2238" y="1121"/>
                  </a:lnTo>
                  <a:lnTo>
                    <a:pt x="2238" y="1121"/>
                  </a:lnTo>
                  <a:lnTo>
                    <a:pt x="2238" y="1126"/>
                  </a:lnTo>
                  <a:lnTo>
                    <a:pt x="2238" y="1126"/>
                  </a:lnTo>
                  <a:lnTo>
                    <a:pt x="2238" y="1126"/>
                  </a:lnTo>
                  <a:lnTo>
                    <a:pt x="2238" y="1126"/>
                  </a:lnTo>
                  <a:close/>
                  <a:moveTo>
                    <a:pt x="2232" y="1151"/>
                  </a:moveTo>
                  <a:lnTo>
                    <a:pt x="2234" y="1147"/>
                  </a:lnTo>
                  <a:lnTo>
                    <a:pt x="2232" y="1145"/>
                  </a:lnTo>
                  <a:lnTo>
                    <a:pt x="2232" y="1147"/>
                  </a:lnTo>
                  <a:lnTo>
                    <a:pt x="2232" y="1151"/>
                  </a:lnTo>
                  <a:lnTo>
                    <a:pt x="2232" y="1151"/>
                  </a:lnTo>
                  <a:lnTo>
                    <a:pt x="2232" y="1151"/>
                  </a:lnTo>
                  <a:lnTo>
                    <a:pt x="2232" y="1151"/>
                  </a:lnTo>
                  <a:close/>
                  <a:moveTo>
                    <a:pt x="2232" y="1162"/>
                  </a:moveTo>
                  <a:lnTo>
                    <a:pt x="2232" y="1158"/>
                  </a:lnTo>
                  <a:lnTo>
                    <a:pt x="2232" y="1157"/>
                  </a:lnTo>
                  <a:lnTo>
                    <a:pt x="2228" y="1158"/>
                  </a:lnTo>
                  <a:lnTo>
                    <a:pt x="2232" y="1162"/>
                  </a:lnTo>
                  <a:lnTo>
                    <a:pt x="2232" y="1162"/>
                  </a:lnTo>
                  <a:lnTo>
                    <a:pt x="2232" y="1162"/>
                  </a:lnTo>
                  <a:lnTo>
                    <a:pt x="2232" y="1162"/>
                  </a:lnTo>
                  <a:close/>
                  <a:moveTo>
                    <a:pt x="2228" y="1166"/>
                  </a:moveTo>
                  <a:lnTo>
                    <a:pt x="2232" y="1168"/>
                  </a:lnTo>
                  <a:lnTo>
                    <a:pt x="2232" y="1166"/>
                  </a:lnTo>
                  <a:lnTo>
                    <a:pt x="2228" y="1166"/>
                  </a:lnTo>
                  <a:lnTo>
                    <a:pt x="2228" y="1166"/>
                  </a:lnTo>
                  <a:lnTo>
                    <a:pt x="2228" y="1166"/>
                  </a:lnTo>
                  <a:lnTo>
                    <a:pt x="2228" y="1166"/>
                  </a:lnTo>
                  <a:close/>
                  <a:moveTo>
                    <a:pt x="2226" y="1172"/>
                  </a:moveTo>
                  <a:lnTo>
                    <a:pt x="2228" y="1172"/>
                  </a:lnTo>
                  <a:lnTo>
                    <a:pt x="2228" y="1172"/>
                  </a:lnTo>
                  <a:lnTo>
                    <a:pt x="2228" y="1172"/>
                  </a:lnTo>
                  <a:lnTo>
                    <a:pt x="2228" y="1172"/>
                  </a:lnTo>
                  <a:lnTo>
                    <a:pt x="2226" y="1172"/>
                  </a:lnTo>
                  <a:lnTo>
                    <a:pt x="2226" y="1172"/>
                  </a:lnTo>
                  <a:lnTo>
                    <a:pt x="2226" y="1172"/>
                  </a:lnTo>
                  <a:lnTo>
                    <a:pt x="2226" y="1172"/>
                  </a:lnTo>
                  <a:close/>
                  <a:moveTo>
                    <a:pt x="2225" y="1187"/>
                  </a:moveTo>
                  <a:lnTo>
                    <a:pt x="2226" y="1185"/>
                  </a:lnTo>
                  <a:lnTo>
                    <a:pt x="2226" y="1177"/>
                  </a:lnTo>
                  <a:lnTo>
                    <a:pt x="2225" y="1177"/>
                  </a:lnTo>
                  <a:lnTo>
                    <a:pt x="2225" y="1181"/>
                  </a:lnTo>
                  <a:lnTo>
                    <a:pt x="2223" y="1187"/>
                  </a:lnTo>
                  <a:lnTo>
                    <a:pt x="2225" y="1187"/>
                  </a:lnTo>
                  <a:lnTo>
                    <a:pt x="2225" y="1187"/>
                  </a:lnTo>
                  <a:lnTo>
                    <a:pt x="2225" y="1187"/>
                  </a:lnTo>
                  <a:lnTo>
                    <a:pt x="2225" y="1187"/>
                  </a:lnTo>
                  <a:close/>
                  <a:moveTo>
                    <a:pt x="2193" y="1230"/>
                  </a:moveTo>
                  <a:lnTo>
                    <a:pt x="2194" y="1230"/>
                  </a:lnTo>
                  <a:lnTo>
                    <a:pt x="2198" y="1226"/>
                  </a:lnTo>
                  <a:lnTo>
                    <a:pt x="2200" y="1221"/>
                  </a:lnTo>
                  <a:lnTo>
                    <a:pt x="2204" y="1219"/>
                  </a:lnTo>
                  <a:lnTo>
                    <a:pt x="2204" y="1215"/>
                  </a:lnTo>
                  <a:lnTo>
                    <a:pt x="2204" y="1211"/>
                  </a:lnTo>
                  <a:lnTo>
                    <a:pt x="2208" y="1205"/>
                  </a:lnTo>
                  <a:lnTo>
                    <a:pt x="2208" y="1207"/>
                  </a:lnTo>
                  <a:lnTo>
                    <a:pt x="2202" y="1207"/>
                  </a:lnTo>
                  <a:lnTo>
                    <a:pt x="2200" y="1211"/>
                  </a:lnTo>
                  <a:lnTo>
                    <a:pt x="2200" y="1213"/>
                  </a:lnTo>
                  <a:lnTo>
                    <a:pt x="2198" y="1217"/>
                  </a:lnTo>
                  <a:lnTo>
                    <a:pt x="2196" y="1219"/>
                  </a:lnTo>
                  <a:lnTo>
                    <a:pt x="2196" y="1221"/>
                  </a:lnTo>
                  <a:lnTo>
                    <a:pt x="2193" y="1224"/>
                  </a:lnTo>
                  <a:lnTo>
                    <a:pt x="2193" y="1230"/>
                  </a:lnTo>
                  <a:lnTo>
                    <a:pt x="2193" y="1230"/>
                  </a:lnTo>
                  <a:lnTo>
                    <a:pt x="2193" y="1230"/>
                  </a:lnTo>
                  <a:lnTo>
                    <a:pt x="2193" y="1230"/>
                  </a:lnTo>
                  <a:close/>
                  <a:moveTo>
                    <a:pt x="2159" y="1270"/>
                  </a:moveTo>
                  <a:lnTo>
                    <a:pt x="2159" y="1270"/>
                  </a:lnTo>
                  <a:lnTo>
                    <a:pt x="2161" y="1266"/>
                  </a:lnTo>
                  <a:lnTo>
                    <a:pt x="2162" y="1264"/>
                  </a:lnTo>
                  <a:lnTo>
                    <a:pt x="2162" y="1258"/>
                  </a:lnTo>
                  <a:lnTo>
                    <a:pt x="2164" y="1256"/>
                  </a:lnTo>
                  <a:lnTo>
                    <a:pt x="2164" y="1254"/>
                  </a:lnTo>
                  <a:lnTo>
                    <a:pt x="2166" y="1253"/>
                  </a:lnTo>
                  <a:lnTo>
                    <a:pt x="2168" y="1254"/>
                  </a:lnTo>
                  <a:lnTo>
                    <a:pt x="2170" y="1251"/>
                  </a:lnTo>
                  <a:lnTo>
                    <a:pt x="2174" y="1245"/>
                  </a:lnTo>
                  <a:lnTo>
                    <a:pt x="2177" y="1241"/>
                  </a:lnTo>
                  <a:lnTo>
                    <a:pt x="2179" y="1241"/>
                  </a:lnTo>
                  <a:lnTo>
                    <a:pt x="2183" y="1239"/>
                  </a:lnTo>
                  <a:lnTo>
                    <a:pt x="2183" y="1236"/>
                  </a:lnTo>
                  <a:lnTo>
                    <a:pt x="2183" y="1230"/>
                  </a:lnTo>
                  <a:lnTo>
                    <a:pt x="2179" y="1232"/>
                  </a:lnTo>
                  <a:lnTo>
                    <a:pt x="2177" y="1236"/>
                  </a:lnTo>
                  <a:lnTo>
                    <a:pt x="2176" y="1239"/>
                  </a:lnTo>
                  <a:lnTo>
                    <a:pt x="2174" y="1239"/>
                  </a:lnTo>
                  <a:lnTo>
                    <a:pt x="2170" y="1241"/>
                  </a:lnTo>
                  <a:lnTo>
                    <a:pt x="2168" y="1241"/>
                  </a:lnTo>
                  <a:lnTo>
                    <a:pt x="2168" y="1239"/>
                  </a:lnTo>
                  <a:lnTo>
                    <a:pt x="2166" y="1239"/>
                  </a:lnTo>
                  <a:lnTo>
                    <a:pt x="2164" y="1241"/>
                  </a:lnTo>
                  <a:lnTo>
                    <a:pt x="2166" y="1243"/>
                  </a:lnTo>
                  <a:lnTo>
                    <a:pt x="2164" y="1247"/>
                  </a:lnTo>
                  <a:lnTo>
                    <a:pt x="2162" y="1251"/>
                  </a:lnTo>
                  <a:lnTo>
                    <a:pt x="2161" y="1251"/>
                  </a:lnTo>
                  <a:lnTo>
                    <a:pt x="2161" y="1253"/>
                  </a:lnTo>
                  <a:lnTo>
                    <a:pt x="2161" y="1256"/>
                  </a:lnTo>
                  <a:lnTo>
                    <a:pt x="2159" y="1258"/>
                  </a:lnTo>
                  <a:lnTo>
                    <a:pt x="2159" y="1260"/>
                  </a:lnTo>
                  <a:lnTo>
                    <a:pt x="2159" y="1260"/>
                  </a:lnTo>
                  <a:lnTo>
                    <a:pt x="2159" y="1264"/>
                  </a:lnTo>
                  <a:lnTo>
                    <a:pt x="2159" y="1266"/>
                  </a:lnTo>
                  <a:lnTo>
                    <a:pt x="2159" y="1270"/>
                  </a:lnTo>
                  <a:lnTo>
                    <a:pt x="2159" y="1270"/>
                  </a:lnTo>
                  <a:lnTo>
                    <a:pt x="2159" y="1270"/>
                  </a:lnTo>
                  <a:lnTo>
                    <a:pt x="2159" y="1270"/>
                  </a:lnTo>
                  <a:close/>
                  <a:moveTo>
                    <a:pt x="2142" y="1294"/>
                  </a:moveTo>
                  <a:lnTo>
                    <a:pt x="2142" y="1294"/>
                  </a:lnTo>
                  <a:lnTo>
                    <a:pt x="2142" y="1290"/>
                  </a:lnTo>
                  <a:lnTo>
                    <a:pt x="2144" y="1281"/>
                  </a:lnTo>
                  <a:lnTo>
                    <a:pt x="2145" y="1279"/>
                  </a:lnTo>
                  <a:lnTo>
                    <a:pt x="2149" y="1275"/>
                  </a:lnTo>
                  <a:lnTo>
                    <a:pt x="2149" y="1271"/>
                  </a:lnTo>
                  <a:lnTo>
                    <a:pt x="2149" y="1271"/>
                  </a:lnTo>
                  <a:lnTo>
                    <a:pt x="2145" y="1271"/>
                  </a:lnTo>
                  <a:lnTo>
                    <a:pt x="2145" y="1271"/>
                  </a:lnTo>
                  <a:lnTo>
                    <a:pt x="2144" y="1270"/>
                  </a:lnTo>
                  <a:lnTo>
                    <a:pt x="2142" y="1270"/>
                  </a:lnTo>
                  <a:lnTo>
                    <a:pt x="2142" y="1275"/>
                  </a:lnTo>
                  <a:lnTo>
                    <a:pt x="2140" y="1279"/>
                  </a:lnTo>
                  <a:lnTo>
                    <a:pt x="2140" y="1285"/>
                  </a:lnTo>
                  <a:lnTo>
                    <a:pt x="2138" y="1288"/>
                  </a:lnTo>
                  <a:lnTo>
                    <a:pt x="2140" y="1290"/>
                  </a:lnTo>
                  <a:lnTo>
                    <a:pt x="2142" y="1294"/>
                  </a:lnTo>
                  <a:lnTo>
                    <a:pt x="2142" y="1294"/>
                  </a:lnTo>
                  <a:lnTo>
                    <a:pt x="2142" y="1294"/>
                  </a:lnTo>
                  <a:lnTo>
                    <a:pt x="2142" y="1294"/>
                  </a:lnTo>
                  <a:close/>
                  <a:moveTo>
                    <a:pt x="35" y="998"/>
                  </a:moveTo>
                  <a:lnTo>
                    <a:pt x="35" y="998"/>
                  </a:lnTo>
                  <a:lnTo>
                    <a:pt x="35" y="1002"/>
                  </a:lnTo>
                  <a:lnTo>
                    <a:pt x="39" y="1002"/>
                  </a:lnTo>
                  <a:lnTo>
                    <a:pt x="39" y="1002"/>
                  </a:lnTo>
                  <a:lnTo>
                    <a:pt x="35" y="998"/>
                  </a:lnTo>
                  <a:lnTo>
                    <a:pt x="35" y="998"/>
                  </a:lnTo>
                  <a:lnTo>
                    <a:pt x="35" y="998"/>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4" name="Freeform 6">
              <a:extLst>
                <a:ext uri="{FF2B5EF4-FFF2-40B4-BE49-F238E27FC236}">
                  <a16:creationId xmlns:a16="http://schemas.microsoft.com/office/drawing/2014/main" id="{DAAFA82C-FB8B-4E6E-B0BC-40CED51BFB5C}"/>
                </a:ext>
              </a:extLst>
            </p:cNvPr>
            <p:cNvSpPr>
              <a:spLocks noEditPoints="1"/>
            </p:cNvSpPr>
            <p:nvPr/>
          </p:nvSpPr>
          <p:spPr bwMode="auto">
            <a:xfrm>
              <a:off x="2901" y="1886"/>
              <a:ext cx="121" cy="91"/>
            </a:xfrm>
            <a:custGeom>
              <a:avLst/>
              <a:gdLst/>
              <a:ahLst/>
              <a:cxnLst>
                <a:cxn ang="0">
                  <a:pos x="96" y="87"/>
                </a:cxn>
                <a:cxn ang="0">
                  <a:pos x="91" y="79"/>
                </a:cxn>
                <a:cxn ang="0">
                  <a:pos x="91" y="83"/>
                </a:cxn>
                <a:cxn ang="0">
                  <a:pos x="87" y="87"/>
                </a:cxn>
                <a:cxn ang="0">
                  <a:pos x="121" y="70"/>
                </a:cxn>
                <a:cxn ang="0">
                  <a:pos x="115" y="62"/>
                </a:cxn>
                <a:cxn ang="0">
                  <a:pos x="78" y="53"/>
                </a:cxn>
                <a:cxn ang="0">
                  <a:pos x="62" y="70"/>
                </a:cxn>
                <a:cxn ang="0">
                  <a:pos x="55" y="62"/>
                </a:cxn>
                <a:cxn ang="0">
                  <a:pos x="57" y="51"/>
                </a:cxn>
                <a:cxn ang="0">
                  <a:pos x="64" y="53"/>
                </a:cxn>
                <a:cxn ang="0">
                  <a:pos x="64" y="47"/>
                </a:cxn>
                <a:cxn ang="0">
                  <a:pos x="76" y="57"/>
                </a:cxn>
                <a:cxn ang="0">
                  <a:pos x="74" y="66"/>
                </a:cxn>
                <a:cxn ang="0">
                  <a:pos x="68" y="72"/>
                </a:cxn>
                <a:cxn ang="0">
                  <a:pos x="76" y="72"/>
                </a:cxn>
                <a:cxn ang="0">
                  <a:pos x="70" y="72"/>
                </a:cxn>
                <a:cxn ang="0">
                  <a:pos x="62" y="76"/>
                </a:cxn>
                <a:cxn ang="0">
                  <a:pos x="68" y="78"/>
                </a:cxn>
                <a:cxn ang="0">
                  <a:pos x="59" y="81"/>
                </a:cxn>
                <a:cxn ang="0">
                  <a:pos x="53" y="72"/>
                </a:cxn>
                <a:cxn ang="0">
                  <a:pos x="44" y="53"/>
                </a:cxn>
                <a:cxn ang="0">
                  <a:pos x="44" y="53"/>
                </a:cxn>
                <a:cxn ang="0">
                  <a:pos x="44" y="76"/>
                </a:cxn>
                <a:cxn ang="0">
                  <a:pos x="40" y="72"/>
                </a:cxn>
                <a:cxn ang="0">
                  <a:pos x="49" y="76"/>
                </a:cxn>
                <a:cxn ang="0">
                  <a:pos x="49" y="68"/>
                </a:cxn>
                <a:cxn ang="0">
                  <a:pos x="44" y="59"/>
                </a:cxn>
                <a:cxn ang="0">
                  <a:pos x="40" y="72"/>
                </a:cxn>
                <a:cxn ang="0">
                  <a:pos x="30" y="59"/>
                </a:cxn>
                <a:cxn ang="0">
                  <a:pos x="51" y="12"/>
                </a:cxn>
                <a:cxn ang="0">
                  <a:pos x="46" y="13"/>
                </a:cxn>
                <a:cxn ang="0">
                  <a:pos x="17" y="27"/>
                </a:cxn>
                <a:cxn ang="0">
                  <a:pos x="14" y="30"/>
                </a:cxn>
                <a:cxn ang="0">
                  <a:pos x="19" y="23"/>
                </a:cxn>
                <a:cxn ang="0">
                  <a:pos x="34" y="23"/>
                </a:cxn>
                <a:cxn ang="0">
                  <a:pos x="40" y="6"/>
                </a:cxn>
                <a:cxn ang="0">
                  <a:pos x="30" y="8"/>
                </a:cxn>
                <a:cxn ang="0">
                  <a:pos x="12" y="23"/>
                </a:cxn>
                <a:cxn ang="0">
                  <a:pos x="6" y="29"/>
                </a:cxn>
                <a:cxn ang="0">
                  <a:pos x="12" y="32"/>
                </a:cxn>
                <a:cxn ang="0">
                  <a:pos x="25" y="70"/>
                </a:cxn>
                <a:cxn ang="0">
                  <a:pos x="25" y="59"/>
                </a:cxn>
                <a:cxn ang="0">
                  <a:pos x="40" y="53"/>
                </a:cxn>
                <a:cxn ang="0">
                  <a:pos x="46" y="44"/>
                </a:cxn>
                <a:cxn ang="0">
                  <a:pos x="49" y="34"/>
                </a:cxn>
                <a:cxn ang="0">
                  <a:pos x="34" y="30"/>
                </a:cxn>
                <a:cxn ang="0">
                  <a:pos x="25" y="25"/>
                </a:cxn>
                <a:cxn ang="0">
                  <a:pos x="25" y="34"/>
                </a:cxn>
                <a:cxn ang="0">
                  <a:pos x="21" y="32"/>
                </a:cxn>
                <a:cxn ang="0">
                  <a:pos x="14" y="38"/>
                </a:cxn>
                <a:cxn ang="0">
                  <a:pos x="6" y="38"/>
                </a:cxn>
                <a:cxn ang="0">
                  <a:pos x="6" y="47"/>
                </a:cxn>
                <a:cxn ang="0">
                  <a:pos x="2" y="61"/>
                </a:cxn>
                <a:cxn ang="0">
                  <a:pos x="10" y="72"/>
                </a:cxn>
                <a:cxn ang="0">
                  <a:pos x="29" y="76"/>
                </a:cxn>
              </a:cxnLst>
              <a:rect l="0" t="0" r="r" b="b"/>
              <a:pathLst>
                <a:path w="121" h="91">
                  <a:moveTo>
                    <a:pt x="87" y="87"/>
                  </a:moveTo>
                  <a:lnTo>
                    <a:pt x="89" y="89"/>
                  </a:lnTo>
                  <a:lnTo>
                    <a:pt x="91" y="91"/>
                  </a:lnTo>
                  <a:lnTo>
                    <a:pt x="94" y="87"/>
                  </a:lnTo>
                  <a:lnTo>
                    <a:pt x="96" y="87"/>
                  </a:lnTo>
                  <a:lnTo>
                    <a:pt x="96" y="85"/>
                  </a:lnTo>
                  <a:lnTo>
                    <a:pt x="96" y="83"/>
                  </a:lnTo>
                  <a:lnTo>
                    <a:pt x="96" y="79"/>
                  </a:lnTo>
                  <a:lnTo>
                    <a:pt x="94" y="79"/>
                  </a:lnTo>
                  <a:lnTo>
                    <a:pt x="91" y="79"/>
                  </a:lnTo>
                  <a:lnTo>
                    <a:pt x="91" y="79"/>
                  </a:lnTo>
                  <a:lnTo>
                    <a:pt x="89" y="79"/>
                  </a:lnTo>
                  <a:lnTo>
                    <a:pt x="89" y="81"/>
                  </a:lnTo>
                  <a:lnTo>
                    <a:pt x="91" y="81"/>
                  </a:lnTo>
                  <a:lnTo>
                    <a:pt x="91" y="83"/>
                  </a:lnTo>
                  <a:lnTo>
                    <a:pt x="89" y="85"/>
                  </a:lnTo>
                  <a:lnTo>
                    <a:pt x="87" y="87"/>
                  </a:lnTo>
                  <a:lnTo>
                    <a:pt x="87" y="87"/>
                  </a:lnTo>
                  <a:lnTo>
                    <a:pt x="87" y="87"/>
                  </a:lnTo>
                  <a:lnTo>
                    <a:pt x="87" y="87"/>
                  </a:lnTo>
                  <a:close/>
                  <a:moveTo>
                    <a:pt x="115" y="62"/>
                  </a:moveTo>
                  <a:lnTo>
                    <a:pt x="115" y="66"/>
                  </a:lnTo>
                  <a:lnTo>
                    <a:pt x="115" y="70"/>
                  </a:lnTo>
                  <a:lnTo>
                    <a:pt x="121" y="72"/>
                  </a:lnTo>
                  <a:lnTo>
                    <a:pt x="121" y="70"/>
                  </a:lnTo>
                  <a:lnTo>
                    <a:pt x="117" y="64"/>
                  </a:lnTo>
                  <a:lnTo>
                    <a:pt x="115" y="62"/>
                  </a:lnTo>
                  <a:lnTo>
                    <a:pt x="115" y="62"/>
                  </a:lnTo>
                  <a:lnTo>
                    <a:pt x="115" y="62"/>
                  </a:lnTo>
                  <a:lnTo>
                    <a:pt x="115" y="62"/>
                  </a:lnTo>
                  <a:close/>
                  <a:moveTo>
                    <a:pt x="78" y="53"/>
                  </a:moveTo>
                  <a:lnTo>
                    <a:pt x="76" y="57"/>
                  </a:lnTo>
                  <a:lnTo>
                    <a:pt x="79" y="59"/>
                  </a:lnTo>
                  <a:lnTo>
                    <a:pt x="78" y="53"/>
                  </a:lnTo>
                  <a:lnTo>
                    <a:pt x="78" y="53"/>
                  </a:lnTo>
                  <a:lnTo>
                    <a:pt x="78" y="53"/>
                  </a:lnTo>
                  <a:lnTo>
                    <a:pt x="78" y="53"/>
                  </a:lnTo>
                  <a:close/>
                  <a:moveTo>
                    <a:pt x="68" y="72"/>
                  </a:moveTo>
                  <a:lnTo>
                    <a:pt x="64" y="72"/>
                  </a:lnTo>
                  <a:lnTo>
                    <a:pt x="62" y="70"/>
                  </a:lnTo>
                  <a:lnTo>
                    <a:pt x="64" y="68"/>
                  </a:lnTo>
                  <a:lnTo>
                    <a:pt x="64" y="66"/>
                  </a:lnTo>
                  <a:lnTo>
                    <a:pt x="59" y="66"/>
                  </a:lnTo>
                  <a:lnTo>
                    <a:pt x="57" y="66"/>
                  </a:lnTo>
                  <a:lnTo>
                    <a:pt x="55" y="62"/>
                  </a:lnTo>
                  <a:lnTo>
                    <a:pt x="55" y="59"/>
                  </a:lnTo>
                  <a:lnTo>
                    <a:pt x="53" y="57"/>
                  </a:lnTo>
                  <a:lnTo>
                    <a:pt x="53" y="53"/>
                  </a:lnTo>
                  <a:lnTo>
                    <a:pt x="55" y="53"/>
                  </a:lnTo>
                  <a:lnTo>
                    <a:pt x="57" y="51"/>
                  </a:lnTo>
                  <a:lnTo>
                    <a:pt x="59" y="49"/>
                  </a:lnTo>
                  <a:lnTo>
                    <a:pt x="61" y="53"/>
                  </a:lnTo>
                  <a:lnTo>
                    <a:pt x="61" y="53"/>
                  </a:lnTo>
                  <a:lnTo>
                    <a:pt x="64" y="57"/>
                  </a:lnTo>
                  <a:lnTo>
                    <a:pt x="64" y="53"/>
                  </a:lnTo>
                  <a:lnTo>
                    <a:pt x="68" y="57"/>
                  </a:lnTo>
                  <a:lnTo>
                    <a:pt x="68" y="53"/>
                  </a:lnTo>
                  <a:lnTo>
                    <a:pt x="64" y="53"/>
                  </a:lnTo>
                  <a:lnTo>
                    <a:pt x="62" y="51"/>
                  </a:lnTo>
                  <a:lnTo>
                    <a:pt x="64" y="47"/>
                  </a:lnTo>
                  <a:lnTo>
                    <a:pt x="70" y="45"/>
                  </a:lnTo>
                  <a:lnTo>
                    <a:pt x="74" y="45"/>
                  </a:lnTo>
                  <a:lnTo>
                    <a:pt x="76" y="49"/>
                  </a:lnTo>
                  <a:lnTo>
                    <a:pt x="76" y="53"/>
                  </a:lnTo>
                  <a:lnTo>
                    <a:pt x="76" y="57"/>
                  </a:lnTo>
                  <a:lnTo>
                    <a:pt x="70" y="59"/>
                  </a:lnTo>
                  <a:lnTo>
                    <a:pt x="70" y="59"/>
                  </a:lnTo>
                  <a:lnTo>
                    <a:pt x="74" y="62"/>
                  </a:lnTo>
                  <a:lnTo>
                    <a:pt x="76" y="64"/>
                  </a:lnTo>
                  <a:lnTo>
                    <a:pt x="74" y="66"/>
                  </a:lnTo>
                  <a:lnTo>
                    <a:pt x="68" y="68"/>
                  </a:lnTo>
                  <a:lnTo>
                    <a:pt x="70" y="70"/>
                  </a:lnTo>
                  <a:lnTo>
                    <a:pt x="68" y="72"/>
                  </a:lnTo>
                  <a:lnTo>
                    <a:pt x="68" y="72"/>
                  </a:lnTo>
                  <a:lnTo>
                    <a:pt x="68" y="72"/>
                  </a:lnTo>
                  <a:lnTo>
                    <a:pt x="68" y="72"/>
                  </a:lnTo>
                  <a:close/>
                  <a:moveTo>
                    <a:pt x="70" y="72"/>
                  </a:moveTo>
                  <a:lnTo>
                    <a:pt x="70" y="76"/>
                  </a:lnTo>
                  <a:lnTo>
                    <a:pt x="72" y="72"/>
                  </a:lnTo>
                  <a:lnTo>
                    <a:pt x="76" y="72"/>
                  </a:lnTo>
                  <a:lnTo>
                    <a:pt x="74" y="70"/>
                  </a:lnTo>
                  <a:lnTo>
                    <a:pt x="72" y="72"/>
                  </a:lnTo>
                  <a:lnTo>
                    <a:pt x="70" y="72"/>
                  </a:lnTo>
                  <a:lnTo>
                    <a:pt x="70" y="72"/>
                  </a:lnTo>
                  <a:lnTo>
                    <a:pt x="70" y="72"/>
                  </a:lnTo>
                  <a:lnTo>
                    <a:pt x="70" y="72"/>
                  </a:lnTo>
                  <a:close/>
                  <a:moveTo>
                    <a:pt x="55" y="72"/>
                  </a:moveTo>
                  <a:lnTo>
                    <a:pt x="59" y="76"/>
                  </a:lnTo>
                  <a:lnTo>
                    <a:pt x="61" y="76"/>
                  </a:lnTo>
                  <a:lnTo>
                    <a:pt x="62" y="76"/>
                  </a:lnTo>
                  <a:lnTo>
                    <a:pt x="64" y="72"/>
                  </a:lnTo>
                  <a:lnTo>
                    <a:pt x="68" y="72"/>
                  </a:lnTo>
                  <a:lnTo>
                    <a:pt x="68" y="72"/>
                  </a:lnTo>
                  <a:lnTo>
                    <a:pt x="70" y="76"/>
                  </a:lnTo>
                  <a:lnTo>
                    <a:pt x="68" y="78"/>
                  </a:lnTo>
                  <a:lnTo>
                    <a:pt x="68" y="81"/>
                  </a:lnTo>
                  <a:lnTo>
                    <a:pt x="66" y="81"/>
                  </a:lnTo>
                  <a:lnTo>
                    <a:pt x="66" y="78"/>
                  </a:lnTo>
                  <a:lnTo>
                    <a:pt x="64" y="79"/>
                  </a:lnTo>
                  <a:lnTo>
                    <a:pt x="59" y="81"/>
                  </a:lnTo>
                  <a:lnTo>
                    <a:pt x="53" y="79"/>
                  </a:lnTo>
                  <a:lnTo>
                    <a:pt x="51" y="78"/>
                  </a:lnTo>
                  <a:lnTo>
                    <a:pt x="53" y="76"/>
                  </a:lnTo>
                  <a:lnTo>
                    <a:pt x="51" y="76"/>
                  </a:lnTo>
                  <a:lnTo>
                    <a:pt x="53" y="72"/>
                  </a:lnTo>
                  <a:lnTo>
                    <a:pt x="55" y="72"/>
                  </a:lnTo>
                  <a:lnTo>
                    <a:pt x="55" y="72"/>
                  </a:lnTo>
                  <a:lnTo>
                    <a:pt x="55" y="72"/>
                  </a:lnTo>
                  <a:lnTo>
                    <a:pt x="55" y="72"/>
                  </a:lnTo>
                  <a:close/>
                  <a:moveTo>
                    <a:pt x="44" y="53"/>
                  </a:moveTo>
                  <a:lnTo>
                    <a:pt x="44" y="53"/>
                  </a:lnTo>
                  <a:lnTo>
                    <a:pt x="44" y="47"/>
                  </a:lnTo>
                  <a:lnTo>
                    <a:pt x="44" y="51"/>
                  </a:lnTo>
                  <a:lnTo>
                    <a:pt x="44" y="53"/>
                  </a:lnTo>
                  <a:lnTo>
                    <a:pt x="44" y="53"/>
                  </a:lnTo>
                  <a:lnTo>
                    <a:pt x="44" y="53"/>
                  </a:lnTo>
                  <a:lnTo>
                    <a:pt x="44" y="53"/>
                  </a:lnTo>
                  <a:lnTo>
                    <a:pt x="44" y="53"/>
                  </a:lnTo>
                  <a:close/>
                  <a:moveTo>
                    <a:pt x="40" y="72"/>
                  </a:moveTo>
                  <a:lnTo>
                    <a:pt x="44" y="76"/>
                  </a:lnTo>
                  <a:lnTo>
                    <a:pt x="44" y="76"/>
                  </a:lnTo>
                  <a:lnTo>
                    <a:pt x="40" y="72"/>
                  </a:lnTo>
                  <a:lnTo>
                    <a:pt x="40" y="72"/>
                  </a:lnTo>
                  <a:lnTo>
                    <a:pt x="40" y="72"/>
                  </a:lnTo>
                  <a:lnTo>
                    <a:pt x="40" y="72"/>
                  </a:lnTo>
                  <a:close/>
                  <a:moveTo>
                    <a:pt x="49" y="68"/>
                  </a:moveTo>
                  <a:lnTo>
                    <a:pt x="49" y="72"/>
                  </a:lnTo>
                  <a:lnTo>
                    <a:pt x="46" y="76"/>
                  </a:lnTo>
                  <a:lnTo>
                    <a:pt x="46" y="76"/>
                  </a:lnTo>
                  <a:lnTo>
                    <a:pt x="49" y="76"/>
                  </a:lnTo>
                  <a:lnTo>
                    <a:pt x="51" y="70"/>
                  </a:lnTo>
                  <a:lnTo>
                    <a:pt x="51" y="70"/>
                  </a:lnTo>
                  <a:lnTo>
                    <a:pt x="49" y="68"/>
                  </a:lnTo>
                  <a:lnTo>
                    <a:pt x="49" y="68"/>
                  </a:lnTo>
                  <a:lnTo>
                    <a:pt x="49" y="68"/>
                  </a:lnTo>
                  <a:lnTo>
                    <a:pt x="49" y="68"/>
                  </a:lnTo>
                  <a:close/>
                  <a:moveTo>
                    <a:pt x="30" y="59"/>
                  </a:moveTo>
                  <a:lnTo>
                    <a:pt x="38" y="57"/>
                  </a:lnTo>
                  <a:lnTo>
                    <a:pt x="40" y="59"/>
                  </a:lnTo>
                  <a:lnTo>
                    <a:pt x="44" y="59"/>
                  </a:lnTo>
                  <a:lnTo>
                    <a:pt x="46" y="64"/>
                  </a:lnTo>
                  <a:lnTo>
                    <a:pt x="49" y="68"/>
                  </a:lnTo>
                  <a:lnTo>
                    <a:pt x="44" y="72"/>
                  </a:lnTo>
                  <a:lnTo>
                    <a:pt x="40" y="72"/>
                  </a:lnTo>
                  <a:lnTo>
                    <a:pt x="40" y="72"/>
                  </a:lnTo>
                  <a:lnTo>
                    <a:pt x="34" y="70"/>
                  </a:lnTo>
                  <a:lnTo>
                    <a:pt x="30" y="66"/>
                  </a:lnTo>
                  <a:lnTo>
                    <a:pt x="30" y="62"/>
                  </a:lnTo>
                  <a:lnTo>
                    <a:pt x="30" y="59"/>
                  </a:lnTo>
                  <a:lnTo>
                    <a:pt x="30" y="59"/>
                  </a:lnTo>
                  <a:lnTo>
                    <a:pt x="30" y="59"/>
                  </a:lnTo>
                  <a:lnTo>
                    <a:pt x="30" y="59"/>
                  </a:lnTo>
                  <a:close/>
                  <a:moveTo>
                    <a:pt x="46" y="13"/>
                  </a:moveTo>
                  <a:lnTo>
                    <a:pt x="49" y="12"/>
                  </a:lnTo>
                  <a:lnTo>
                    <a:pt x="51" y="12"/>
                  </a:lnTo>
                  <a:lnTo>
                    <a:pt x="49" y="13"/>
                  </a:lnTo>
                  <a:lnTo>
                    <a:pt x="46" y="13"/>
                  </a:lnTo>
                  <a:lnTo>
                    <a:pt x="46" y="13"/>
                  </a:lnTo>
                  <a:lnTo>
                    <a:pt x="46" y="13"/>
                  </a:lnTo>
                  <a:lnTo>
                    <a:pt x="46" y="13"/>
                  </a:lnTo>
                  <a:close/>
                  <a:moveTo>
                    <a:pt x="14" y="30"/>
                  </a:moveTo>
                  <a:lnTo>
                    <a:pt x="12" y="27"/>
                  </a:lnTo>
                  <a:lnTo>
                    <a:pt x="15" y="25"/>
                  </a:lnTo>
                  <a:lnTo>
                    <a:pt x="19" y="25"/>
                  </a:lnTo>
                  <a:lnTo>
                    <a:pt x="17" y="27"/>
                  </a:lnTo>
                  <a:lnTo>
                    <a:pt x="15" y="30"/>
                  </a:lnTo>
                  <a:lnTo>
                    <a:pt x="14" y="30"/>
                  </a:lnTo>
                  <a:lnTo>
                    <a:pt x="14" y="30"/>
                  </a:lnTo>
                  <a:lnTo>
                    <a:pt x="14" y="30"/>
                  </a:lnTo>
                  <a:lnTo>
                    <a:pt x="14" y="30"/>
                  </a:lnTo>
                  <a:close/>
                  <a:moveTo>
                    <a:pt x="12" y="32"/>
                  </a:moveTo>
                  <a:lnTo>
                    <a:pt x="10" y="29"/>
                  </a:lnTo>
                  <a:lnTo>
                    <a:pt x="12" y="25"/>
                  </a:lnTo>
                  <a:lnTo>
                    <a:pt x="17" y="23"/>
                  </a:lnTo>
                  <a:lnTo>
                    <a:pt x="19" y="23"/>
                  </a:lnTo>
                  <a:lnTo>
                    <a:pt x="23" y="23"/>
                  </a:lnTo>
                  <a:lnTo>
                    <a:pt x="25" y="23"/>
                  </a:lnTo>
                  <a:lnTo>
                    <a:pt x="29" y="23"/>
                  </a:lnTo>
                  <a:lnTo>
                    <a:pt x="30" y="23"/>
                  </a:lnTo>
                  <a:lnTo>
                    <a:pt x="34" y="23"/>
                  </a:lnTo>
                  <a:lnTo>
                    <a:pt x="38" y="23"/>
                  </a:lnTo>
                  <a:lnTo>
                    <a:pt x="40" y="17"/>
                  </a:lnTo>
                  <a:lnTo>
                    <a:pt x="40" y="12"/>
                  </a:lnTo>
                  <a:lnTo>
                    <a:pt x="40" y="12"/>
                  </a:lnTo>
                  <a:lnTo>
                    <a:pt x="40" y="6"/>
                  </a:lnTo>
                  <a:lnTo>
                    <a:pt x="44" y="2"/>
                  </a:lnTo>
                  <a:lnTo>
                    <a:pt x="44" y="0"/>
                  </a:lnTo>
                  <a:lnTo>
                    <a:pt x="38" y="6"/>
                  </a:lnTo>
                  <a:lnTo>
                    <a:pt x="30" y="8"/>
                  </a:lnTo>
                  <a:lnTo>
                    <a:pt x="30" y="8"/>
                  </a:lnTo>
                  <a:lnTo>
                    <a:pt x="25" y="12"/>
                  </a:lnTo>
                  <a:lnTo>
                    <a:pt x="25" y="17"/>
                  </a:lnTo>
                  <a:lnTo>
                    <a:pt x="21" y="19"/>
                  </a:lnTo>
                  <a:lnTo>
                    <a:pt x="17" y="19"/>
                  </a:lnTo>
                  <a:lnTo>
                    <a:pt x="12" y="23"/>
                  </a:lnTo>
                  <a:lnTo>
                    <a:pt x="12" y="23"/>
                  </a:lnTo>
                  <a:lnTo>
                    <a:pt x="8" y="23"/>
                  </a:lnTo>
                  <a:lnTo>
                    <a:pt x="6" y="25"/>
                  </a:lnTo>
                  <a:lnTo>
                    <a:pt x="4" y="29"/>
                  </a:lnTo>
                  <a:lnTo>
                    <a:pt x="6" y="29"/>
                  </a:lnTo>
                  <a:lnTo>
                    <a:pt x="8" y="29"/>
                  </a:lnTo>
                  <a:lnTo>
                    <a:pt x="12" y="32"/>
                  </a:lnTo>
                  <a:lnTo>
                    <a:pt x="12" y="32"/>
                  </a:lnTo>
                  <a:lnTo>
                    <a:pt x="12" y="32"/>
                  </a:lnTo>
                  <a:lnTo>
                    <a:pt x="12" y="32"/>
                  </a:lnTo>
                  <a:close/>
                  <a:moveTo>
                    <a:pt x="29" y="76"/>
                  </a:moveTo>
                  <a:lnTo>
                    <a:pt x="29" y="76"/>
                  </a:lnTo>
                  <a:lnTo>
                    <a:pt x="29" y="72"/>
                  </a:lnTo>
                  <a:lnTo>
                    <a:pt x="25" y="70"/>
                  </a:lnTo>
                  <a:lnTo>
                    <a:pt x="25" y="70"/>
                  </a:lnTo>
                  <a:lnTo>
                    <a:pt x="25" y="68"/>
                  </a:lnTo>
                  <a:lnTo>
                    <a:pt x="25" y="66"/>
                  </a:lnTo>
                  <a:lnTo>
                    <a:pt x="29" y="62"/>
                  </a:lnTo>
                  <a:lnTo>
                    <a:pt x="25" y="62"/>
                  </a:lnTo>
                  <a:lnTo>
                    <a:pt x="25" y="59"/>
                  </a:lnTo>
                  <a:lnTo>
                    <a:pt x="34" y="57"/>
                  </a:lnTo>
                  <a:lnTo>
                    <a:pt x="30" y="57"/>
                  </a:lnTo>
                  <a:lnTo>
                    <a:pt x="34" y="53"/>
                  </a:lnTo>
                  <a:lnTo>
                    <a:pt x="34" y="53"/>
                  </a:lnTo>
                  <a:lnTo>
                    <a:pt x="40" y="53"/>
                  </a:lnTo>
                  <a:lnTo>
                    <a:pt x="40" y="47"/>
                  </a:lnTo>
                  <a:lnTo>
                    <a:pt x="38" y="44"/>
                  </a:lnTo>
                  <a:lnTo>
                    <a:pt x="40" y="42"/>
                  </a:lnTo>
                  <a:lnTo>
                    <a:pt x="44" y="42"/>
                  </a:lnTo>
                  <a:lnTo>
                    <a:pt x="46" y="44"/>
                  </a:lnTo>
                  <a:lnTo>
                    <a:pt x="46" y="42"/>
                  </a:lnTo>
                  <a:lnTo>
                    <a:pt x="49" y="44"/>
                  </a:lnTo>
                  <a:lnTo>
                    <a:pt x="49" y="42"/>
                  </a:lnTo>
                  <a:lnTo>
                    <a:pt x="49" y="38"/>
                  </a:lnTo>
                  <a:lnTo>
                    <a:pt x="49" y="34"/>
                  </a:lnTo>
                  <a:lnTo>
                    <a:pt x="46" y="38"/>
                  </a:lnTo>
                  <a:lnTo>
                    <a:pt x="40" y="38"/>
                  </a:lnTo>
                  <a:lnTo>
                    <a:pt x="40" y="34"/>
                  </a:lnTo>
                  <a:lnTo>
                    <a:pt x="38" y="32"/>
                  </a:lnTo>
                  <a:lnTo>
                    <a:pt x="34" y="30"/>
                  </a:lnTo>
                  <a:lnTo>
                    <a:pt x="38" y="29"/>
                  </a:lnTo>
                  <a:lnTo>
                    <a:pt x="38" y="25"/>
                  </a:lnTo>
                  <a:lnTo>
                    <a:pt x="34" y="23"/>
                  </a:lnTo>
                  <a:lnTo>
                    <a:pt x="29" y="23"/>
                  </a:lnTo>
                  <a:lnTo>
                    <a:pt x="25" y="25"/>
                  </a:lnTo>
                  <a:lnTo>
                    <a:pt x="21" y="23"/>
                  </a:lnTo>
                  <a:lnTo>
                    <a:pt x="21" y="25"/>
                  </a:lnTo>
                  <a:lnTo>
                    <a:pt x="23" y="30"/>
                  </a:lnTo>
                  <a:lnTo>
                    <a:pt x="23" y="30"/>
                  </a:lnTo>
                  <a:lnTo>
                    <a:pt x="25" y="34"/>
                  </a:lnTo>
                  <a:lnTo>
                    <a:pt x="25" y="34"/>
                  </a:lnTo>
                  <a:lnTo>
                    <a:pt x="23" y="34"/>
                  </a:lnTo>
                  <a:lnTo>
                    <a:pt x="19" y="34"/>
                  </a:lnTo>
                  <a:lnTo>
                    <a:pt x="19" y="34"/>
                  </a:lnTo>
                  <a:lnTo>
                    <a:pt x="21" y="32"/>
                  </a:lnTo>
                  <a:lnTo>
                    <a:pt x="19" y="29"/>
                  </a:lnTo>
                  <a:lnTo>
                    <a:pt x="17" y="29"/>
                  </a:lnTo>
                  <a:lnTo>
                    <a:pt x="15" y="32"/>
                  </a:lnTo>
                  <a:lnTo>
                    <a:pt x="17" y="34"/>
                  </a:lnTo>
                  <a:lnTo>
                    <a:pt x="14" y="38"/>
                  </a:lnTo>
                  <a:lnTo>
                    <a:pt x="10" y="34"/>
                  </a:lnTo>
                  <a:lnTo>
                    <a:pt x="8" y="34"/>
                  </a:lnTo>
                  <a:lnTo>
                    <a:pt x="4" y="34"/>
                  </a:lnTo>
                  <a:lnTo>
                    <a:pt x="2" y="34"/>
                  </a:lnTo>
                  <a:lnTo>
                    <a:pt x="6" y="38"/>
                  </a:lnTo>
                  <a:lnTo>
                    <a:pt x="6" y="42"/>
                  </a:lnTo>
                  <a:lnTo>
                    <a:pt x="4" y="42"/>
                  </a:lnTo>
                  <a:lnTo>
                    <a:pt x="2" y="42"/>
                  </a:lnTo>
                  <a:lnTo>
                    <a:pt x="2" y="45"/>
                  </a:lnTo>
                  <a:lnTo>
                    <a:pt x="6" y="47"/>
                  </a:lnTo>
                  <a:lnTo>
                    <a:pt x="6" y="51"/>
                  </a:lnTo>
                  <a:lnTo>
                    <a:pt x="8" y="53"/>
                  </a:lnTo>
                  <a:lnTo>
                    <a:pt x="2" y="53"/>
                  </a:lnTo>
                  <a:lnTo>
                    <a:pt x="0" y="59"/>
                  </a:lnTo>
                  <a:lnTo>
                    <a:pt x="2" y="61"/>
                  </a:lnTo>
                  <a:lnTo>
                    <a:pt x="6" y="59"/>
                  </a:lnTo>
                  <a:lnTo>
                    <a:pt x="10" y="64"/>
                  </a:lnTo>
                  <a:lnTo>
                    <a:pt x="12" y="70"/>
                  </a:lnTo>
                  <a:lnTo>
                    <a:pt x="10" y="70"/>
                  </a:lnTo>
                  <a:lnTo>
                    <a:pt x="10" y="72"/>
                  </a:lnTo>
                  <a:lnTo>
                    <a:pt x="15" y="72"/>
                  </a:lnTo>
                  <a:lnTo>
                    <a:pt x="23" y="76"/>
                  </a:lnTo>
                  <a:lnTo>
                    <a:pt x="25" y="76"/>
                  </a:lnTo>
                  <a:lnTo>
                    <a:pt x="29" y="76"/>
                  </a:lnTo>
                  <a:lnTo>
                    <a:pt x="29" y="76"/>
                  </a:lnTo>
                  <a:lnTo>
                    <a:pt x="29" y="76"/>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5" name="Freeform 7">
              <a:extLst>
                <a:ext uri="{FF2B5EF4-FFF2-40B4-BE49-F238E27FC236}">
                  <a16:creationId xmlns:a16="http://schemas.microsoft.com/office/drawing/2014/main" id="{1746BC7E-B545-43AE-99B9-D9CB56D9D4C1}"/>
                </a:ext>
              </a:extLst>
            </p:cNvPr>
            <p:cNvSpPr>
              <a:spLocks noEditPoints="1"/>
            </p:cNvSpPr>
            <p:nvPr/>
          </p:nvSpPr>
          <p:spPr bwMode="auto">
            <a:xfrm>
              <a:off x="2849" y="1447"/>
              <a:ext cx="374" cy="434"/>
            </a:xfrm>
            <a:custGeom>
              <a:avLst/>
              <a:gdLst/>
              <a:ahLst/>
              <a:cxnLst>
                <a:cxn ang="0">
                  <a:pos x="355" y="49"/>
                </a:cxn>
                <a:cxn ang="0">
                  <a:pos x="370" y="23"/>
                </a:cxn>
                <a:cxn ang="0">
                  <a:pos x="335" y="12"/>
                </a:cxn>
                <a:cxn ang="0">
                  <a:pos x="320" y="15"/>
                </a:cxn>
                <a:cxn ang="0">
                  <a:pos x="310" y="12"/>
                </a:cxn>
                <a:cxn ang="0">
                  <a:pos x="291" y="15"/>
                </a:cxn>
                <a:cxn ang="0">
                  <a:pos x="278" y="12"/>
                </a:cxn>
                <a:cxn ang="0">
                  <a:pos x="259" y="34"/>
                </a:cxn>
                <a:cxn ang="0">
                  <a:pos x="231" y="46"/>
                </a:cxn>
                <a:cxn ang="0">
                  <a:pos x="216" y="70"/>
                </a:cxn>
                <a:cxn ang="0">
                  <a:pos x="201" y="76"/>
                </a:cxn>
                <a:cxn ang="0">
                  <a:pos x="177" y="85"/>
                </a:cxn>
                <a:cxn ang="0">
                  <a:pos x="178" y="104"/>
                </a:cxn>
                <a:cxn ang="0">
                  <a:pos x="152" y="117"/>
                </a:cxn>
                <a:cxn ang="0">
                  <a:pos x="154" y="142"/>
                </a:cxn>
                <a:cxn ang="0">
                  <a:pos x="133" y="155"/>
                </a:cxn>
                <a:cxn ang="0">
                  <a:pos x="120" y="177"/>
                </a:cxn>
                <a:cxn ang="0">
                  <a:pos x="116" y="202"/>
                </a:cxn>
                <a:cxn ang="0">
                  <a:pos x="103" y="226"/>
                </a:cxn>
                <a:cxn ang="0">
                  <a:pos x="79" y="258"/>
                </a:cxn>
                <a:cxn ang="0">
                  <a:pos x="99" y="260"/>
                </a:cxn>
                <a:cxn ang="0">
                  <a:pos x="71" y="274"/>
                </a:cxn>
                <a:cxn ang="0">
                  <a:pos x="49" y="283"/>
                </a:cxn>
                <a:cxn ang="0">
                  <a:pos x="47" y="296"/>
                </a:cxn>
                <a:cxn ang="0">
                  <a:pos x="26" y="307"/>
                </a:cxn>
                <a:cxn ang="0">
                  <a:pos x="26" y="322"/>
                </a:cxn>
                <a:cxn ang="0">
                  <a:pos x="5" y="338"/>
                </a:cxn>
                <a:cxn ang="0">
                  <a:pos x="41" y="341"/>
                </a:cxn>
                <a:cxn ang="0">
                  <a:pos x="7" y="349"/>
                </a:cxn>
                <a:cxn ang="0">
                  <a:pos x="30" y="360"/>
                </a:cxn>
                <a:cxn ang="0">
                  <a:pos x="15" y="383"/>
                </a:cxn>
                <a:cxn ang="0">
                  <a:pos x="26" y="409"/>
                </a:cxn>
                <a:cxn ang="0">
                  <a:pos x="49" y="430"/>
                </a:cxn>
                <a:cxn ang="0">
                  <a:pos x="73" y="392"/>
                </a:cxn>
                <a:cxn ang="0">
                  <a:pos x="92" y="377"/>
                </a:cxn>
                <a:cxn ang="0">
                  <a:pos x="120" y="368"/>
                </a:cxn>
                <a:cxn ang="0">
                  <a:pos x="133" y="247"/>
                </a:cxn>
                <a:cxn ang="0">
                  <a:pos x="169" y="125"/>
                </a:cxn>
                <a:cxn ang="0">
                  <a:pos x="216" y="96"/>
                </a:cxn>
                <a:cxn ang="0">
                  <a:pos x="267" y="89"/>
                </a:cxn>
                <a:cxn ang="0">
                  <a:pos x="316" y="42"/>
                </a:cxn>
                <a:cxn ang="0">
                  <a:pos x="5" y="379"/>
                </a:cxn>
                <a:cxn ang="0">
                  <a:pos x="0" y="353"/>
                </a:cxn>
                <a:cxn ang="0">
                  <a:pos x="0" y="362"/>
                </a:cxn>
                <a:cxn ang="0">
                  <a:pos x="2" y="317"/>
                </a:cxn>
                <a:cxn ang="0">
                  <a:pos x="50" y="279"/>
                </a:cxn>
                <a:cxn ang="0">
                  <a:pos x="54" y="274"/>
                </a:cxn>
                <a:cxn ang="0">
                  <a:pos x="92" y="226"/>
                </a:cxn>
                <a:cxn ang="0">
                  <a:pos x="113" y="191"/>
                </a:cxn>
                <a:cxn ang="0">
                  <a:pos x="111" y="130"/>
                </a:cxn>
                <a:cxn ang="0">
                  <a:pos x="126" y="113"/>
                </a:cxn>
                <a:cxn ang="0">
                  <a:pos x="145" y="96"/>
                </a:cxn>
                <a:cxn ang="0">
                  <a:pos x="154" y="83"/>
                </a:cxn>
                <a:cxn ang="0">
                  <a:pos x="160" y="96"/>
                </a:cxn>
                <a:cxn ang="0">
                  <a:pos x="182" y="72"/>
                </a:cxn>
                <a:cxn ang="0">
                  <a:pos x="182" y="72"/>
                </a:cxn>
                <a:cxn ang="0">
                  <a:pos x="192" y="47"/>
                </a:cxn>
                <a:cxn ang="0">
                  <a:pos x="203" y="47"/>
                </a:cxn>
                <a:cxn ang="0">
                  <a:pos x="222" y="42"/>
                </a:cxn>
                <a:cxn ang="0">
                  <a:pos x="252" y="34"/>
                </a:cxn>
                <a:cxn ang="0">
                  <a:pos x="259" y="25"/>
                </a:cxn>
                <a:cxn ang="0">
                  <a:pos x="280" y="8"/>
                </a:cxn>
              </a:cxnLst>
              <a:rect l="0" t="0" r="r" b="b"/>
              <a:pathLst>
                <a:path w="374" h="434">
                  <a:moveTo>
                    <a:pt x="346" y="78"/>
                  </a:moveTo>
                  <a:lnTo>
                    <a:pt x="350" y="76"/>
                  </a:lnTo>
                  <a:lnTo>
                    <a:pt x="350" y="70"/>
                  </a:lnTo>
                  <a:lnTo>
                    <a:pt x="354" y="66"/>
                  </a:lnTo>
                  <a:lnTo>
                    <a:pt x="357" y="66"/>
                  </a:lnTo>
                  <a:lnTo>
                    <a:pt x="361" y="63"/>
                  </a:lnTo>
                  <a:lnTo>
                    <a:pt x="359" y="57"/>
                  </a:lnTo>
                  <a:lnTo>
                    <a:pt x="363" y="55"/>
                  </a:lnTo>
                  <a:lnTo>
                    <a:pt x="367" y="57"/>
                  </a:lnTo>
                  <a:lnTo>
                    <a:pt x="370" y="55"/>
                  </a:lnTo>
                  <a:lnTo>
                    <a:pt x="369" y="51"/>
                  </a:lnTo>
                  <a:lnTo>
                    <a:pt x="369" y="49"/>
                  </a:lnTo>
                  <a:lnTo>
                    <a:pt x="365" y="47"/>
                  </a:lnTo>
                  <a:lnTo>
                    <a:pt x="365" y="47"/>
                  </a:lnTo>
                  <a:lnTo>
                    <a:pt x="363" y="49"/>
                  </a:lnTo>
                  <a:lnTo>
                    <a:pt x="363" y="51"/>
                  </a:lnTo>
                  <a:lnTo>
                    <a:pt x="361" y="49"/>
                  </a:lnTo>
                  <a:lnTo>
                    <a:pt x="359" y="47"/>
                  </a:lnTo>
                  <a:lnTo>
                    <a:pt x="357" y="47"/>
                  </a:lnTo>
                  <a:lnTo>
                    <a:pt x="359" y="49"/>
                  </a:lnTo>
                  <a:lnTo>
                    <a:pt x="357" y="53"/>
                  </a:lnTo>
                  <a:lnTo>
                    <a:pt x="355" y="53"/>
                  </a:lnTo>
                  <a:lnTo>
                    <a:pt x="355" y="49"/>
                  </a:lnTo>
                  <a:lnTo>
                    <a:pt x="354" y="51"/>
                  </a:lnTo>
                  <a:lnTo>
                    <a:pt x="354" y="53"/>
                  </a:lnTo>
                  <a:lnTo>
                    <a:pt x="350" y="51"/>
                  </a:lnTo>
                  <a:lnTo>
                    <a:pt x="350" y="47"/>
                  </a:lnTo>
                  <a:lnTo>
                    <a:pt x="350" y="46"/>
                  </a:lnTo>
                  <a:lnTo>
                    <a:pt x="348" y="42"/>
                  </a:lnTo>
                  <a:lnTo>
                    <a:pt x="346" y="42"/>
                  </a:lnTo>
                  <a:lnTo>
                    <a:pt x="340" y="42"/>
                  </a:lnTo>
                  <a:lnTo>
                    <a:pt x="340" y="42"/>
                  </a:lnTo>
                  <a:lnTo>
                    <a:pt x="335" y="42"/>
                  </a:lnTo>
                  <a:lnTo>
                    <a:pt x="333" y="36"/>
                  </a:lnTo>
                  <a:lnTo>
                    <a:pt x="335" y="36"/>
                  </a:lnTo>
                  <a:lnTo>
                    <a:pt x="340" y="40"/>
                  </a:lnTo>
                  <a:lnTo>
                    <a:pt x="344" y="36"/>
                  </a:lnTo>
                  <a:lnTo>
                    <a:pt x="348" y="40"/>
                  </a:lnTo>
                  <a:lnTo>
                    <a:pt x="354" y="40"/>
                  </a:lnTo>
                  <a:lnTo>
                    <a:pt x="359" y="36"/>
                  </a:lnTo>
                  <a:lnTo>
                    <a:pt x="363" y="32"/>
                  </a:lnTo>
                  <a:lnTo>
                    <a:pt x="370" y="31"/>
                  </a:lnTo>
                  <a:lnTo>
                    <a:pt x="374" y="27"/>
                  </a:lnTo>
                  <a:lnTo>
                    <a:pt x="374" y="27"/>
                  </a:lnTo>
                  <a:lnTo>
                    <a:pt x="372" y="25"/>
                  </a:lnTo>
                  <a:lnTo>
                    <a:pt x="370" y="23"/>
                  </a:lnTo>
                  <a:lnTo>
                    <a:pt x="369" y="23"/>
                  </a:lnTo>
                  <a:lnTo>
                    <a:pt x="365" y="23"/>
                  </a:lnTo>
                  <a:lnTo>
                    <a:pt x="359" y="19"/>
                  </a:lnTo>
                  <a:lnTo>
                    <a:pt x="357" y="19"/>
                  </a:lnTo>
                  <a:lnTo>
                    <a:pt x="354" y="23"/>
                  </a:lnTo>
                  <a:lnTo>
                    <a:pt x="354" y="23"/>
                  </a:lnTo>
                  <a:lnTo>
                    <a:pt x="354" y="21"/>
                  </a:lnTo>
                  <a:lnTo>
                    <a:pt x="355" y="19"/>
                  </a:lnTo>
                  <a:lnTo>
                    <a:pt x="355" y="17"/>
                  </a:lnTo>
                  <a:lnTo>
                    <a:pt x="354" y="15"/>
                  </a:lnTo>
                  <a:lnTo>
                    <a:pt x="350" y="15"/>
                  </a:lnTo>
                  <a:lnTo>
                    <a:pt x="350" y="15"/>
                  </a:lnTo>
                  <a:lnTo>
                    <a:pt x="348" y="19"/>
                  </a:lnTo>
                  <a:lnTo>
                    <a:pt x="346" y="19"/>
                  </a:lnTo>
                  <a:lnTo>
                    <a:pt x="346" y="15"/>
                  </a:lnTo>
                  <a:lnTo>
                    <a:pt x="344" y="15"/>
                  </a:lnTo>
                  <a:lnTo>
                    <a:pt x="340" y="19"/>
                  </a:lnTo>
                  <a:lnTo>
                    <a:pt x="340" y="19"/>
                  </a:lnTo>
                  <a:lnTo>
                    <a:pt x="340" y="15"/>
                  </a:lnTo>
                  <a:lnTo>
                    <a:pt x="340" y="15"/>
                  </a:lnTo>
                  <a:lnTo>
                    <a:pt x="340" y="12"/>
                  </a:lnTo>
                  <a:lnTo>
                    <a:pt x="338" y="12"/>
                  </a:lnTo>
                  <a:lnTo>
                    <a:pt x="335" y="12"/>
                  </a:lnTo>
                  <a:lnTo>
                    <a:pt x="333" y="12"/>
                  </a:lnTo>
                  <a:lnTo>
                    <a:pt x="333" y="17"/>
                  </a:lnTo>
                  <a:lnTo>
                    <a:pt x="329" y="17"/>
                  </a:lnTo>
                  <a:lnTo>
                    <a:pt x="329" y="19"/>
                  </a:lnTo>
                  <a:lnTo>
                    <a:pt x="333" y="25"/>
                  </a:lnTo>
                  <a:lnTo>
                    <a:pt x="331" y="27"/>
                  </a:lnTo>
                  <a:lnTo>
                    <a:pt x="329" y="29"/>
                  </a:lnTo>
                  <a:lnTo>
                    <a:pt x="329" y="27"/>
                  </a:lnTo>
                  <a:lnTo>
                    <a:pt x="325" y="27"/>
                  </a:lnTo>
                  <a:lnTo>
                    <a:pt x="325" y="27"/>
                  </a:lnTo>
                  <a:lnTo>
                    <a:pt x="322" y="27"/>
                  </a:lnTo>
                  <a:lnTo>
                    <a:pt x="320" y="29"/>
                  </a:lnTo>
                  <a:lnTo>
                    <a:pt x="322" y="23"/>
                  </a:lnTo>
                  <a:lnTo>
                    <a:pt x="325" y="23"/>
                  </a:lnTo>
                  <a:lnTo>
                    <a:pt x="325" y="19"/>
                  </a:lnTo>
                  <a:lnTo>
                    <a:pt x="325" y="17"/>
                  </a:lnTo>
                  <a:lnTo>
                    <a:pt x="325" y="17"/>
                  </a:lnTo>
                  <a:lnTo>
                    <a:pt x="320" y="21"/>
                  </a:lnTo>
                  <a:lnTo>
                    <a:pt x="320" y="19"/>
                  </a:lnTo>
                  <a:lnTo>
                    <a:pt x="320" y="17"/>
                  </a:lnTo>
                  <a:lnTo>
                    <a:pt x="320" y="15"/>
                  </a:lnTo>
                  <a:lnTo>
                    <a:pt x="322" y="15"/>
                  </a:lnTo>
                  <a:lnTo>
                    <a:pt x="320" y="15"/>
                  </a:lnTo>
                  <a:lnTo>
                    <a:pt x="316" y="12"/>
                  </a:lnTo>
                  <a:lnTo>
                    <a:pt x="320" y="12"/>
                  </a:lnTo>
                  <a:lnTo>
                    <a:pt x="322" y="12"/>
                  </a:lnTo>
                  <a:lnTo>
                    <a:pt x="325" y="12"/>
                  </a:lnTo>
                  <a:lnTo>
                    <a:pt x="329" y="8"/>
                  </a:lnTo>
                  <a:lnTo>
                    <a:pt x="329" y="6"/>
                  </a:lnTo>
                  <a:lnTo>
                    <a:pt x="325" y="6"/>
                  </a:lnTo>
                  <a:lnTo>
                    <a:pt x="322" y="6"/>
                  </a:lnTo>
                  <a:lnTo>
                    <a:pt x="322" y="2"/>
                  </a:lnTo>
                  <a:lnTo>
                    <a:pt x="322" y="0"/>
                  </a:lnTo>
                  <a:lnTo>
                    <a:pt x="320" y="2"/>
                  </a:lnTo>
                  <a:lnTo>
                    <a:pt x="316" y="2"/>
                  </a:lnTo>
                  <a:lnTo>
                    <a:pt x="316" y="0"/>
                  </a:lnTo>
                  <a:lnTo>
                    <a:pt x="312" y="2"/>
                  </a:lnTo>
                  <a:lnTo>
                    <a:pt x="312" y="2"/>
                  </a:lnTo>
                  <a:lnTo>
                    <a:pt x="316" y="8"/>
                  </a:lnTo>
                  <a:lnTo>
                    <a:pt x="314" y="10"/>
                  </a:lnTo>
                  <a:lnTo>
                    <a:pt x="312" y="10"/>
                  </a:lnTo>
                  <a:lnTo>
                    <a:pt x="308" y="6"/>
                  </a:lnTo>
                  <a:lnTo>
                    <a:pt x="306" y="8"/>
                  </a:lnTo>
                  <a:lnTo>
                    <a:pt x="306" y="10"/>
                  </a:lnTo>
                  <a:lnTo>
                    <a:pt x="306" y="12"/>
                  </a:lnTo>
                  <a:lnTo>
                    <a:pt x="310" y="12"/>
                  </a:lnTo>
                  <a:lnTo>
                    <a:pt x="312" y="12"/>
                  </a:lnTo>
                  <a:lnTo>
                    <a:pt x="312" y="15"/>
                  </a:lnTo>
                  <a:lnTo>
                    <a:pt x="308" y="15"/>
                  </a:lnTo>
                  <a:lnTo>
                    <a:pt x="308" y="17"/>
                  </a:lnTo>
                  <a:lnTo>
                    <a:pt x="306" y="17"/>
                  </a:lnTo>
                  <a:lnTo>
                    <a:pt x="306" y="21"/>
                  </a:lnTo>
                  <a:lnTo>
                    <a:pt x="306" y="21"/>
                  </a:lnTo>
                  <a:lnTo>
                    <a:pt x="305" y="23"/>
                  </a:lnTo>
                  <a:lnTo>
                    <a:pt x="306" y="27"/>
                  </a:lnTo>
                  <a:lnTo>
                    <a:pt x="305" y="29"/>
                  </a:lnTo>
                  <a:lnTo>
                    <a:pt x="305" y="27"/>
                  </a:lnTo>
                  <a:lnTo>
                    <a:pt x="301" y="29"/>
                  </a:lnTo>
                  <a:lnTo>
                    <a:pt x="299" y="31"/>
                  </a:lnTo>
                  <a:lnTo>
                    <a:pt x="297" y="32"/>
                  </a:lnTo>
                  <a:lnTo>
                    <a:pt x="297" y="29"/>
                  </a:lnTo>
                  <a:lnTo>
                    <a:pt x="301" y="21"/>
                  </a:lnTo>
                  <a:lnTo>
                    <a:pt x="297" y="19"/>
                  </a:lnTo>
                  <a:lnTo>
                    <a:pt x="297" y="19"/>
                  </a:lnTo>
                  <a:lnTo>
                    <a:pt x="299" y="15"/>
                  </a:lnTo>
                  <a:lnTo>
                    <a:pt x="299" y="12"/>
                  </a:lnTo>
                  <a:lnTo>
                    <a:pt x="299" y="10"/>
                  </a:lnTo>
                  <a:lnTo>
                    <a:pt x="297" y="10"/>
                  </a:lnTo>
                  <a:lnTo>
                    <a:pt x="291" y="15"/>
                  </a:lnTo>
                  <a:lnTo>
                    <a:pt x="291" y="21"/>
                  </a:lnTo>
                  <a:lnTo>
                    <a:pt x="288" y="29"/>
                  </a:lnTo>
                  <a:lnTo>
                    <a:pt x="288" y="32"/>
                  </a:lnTo>
                  <a:lnTo>
                    <a:pt x="288" y="34"/>
                  </a:lnTo>
                  <a:lnTo>
                    <a:pt x="288" y="36"/>
                  </a:lnTo>
                  <a:lnTo>
                    <a:pt x="282" y="42"/>
                  </a:lnTo>
                  <a:lnTo>
                    <a:pt x="280" y="46"/>
                  </a:lnTo>
                  <a:lnTo>
                    <a:pt x="280" y="42"/>
                  </a:lnTo>
                  <a:lnTo>
                    <a:pt x="278" y="40"/>
                  </a:lnTo>
                  <a:lnTo>
                    <a:pt x="282" y="34"/>
                  </a:lnTo>
                  <a:lnTo>
                    <a:pt x="282" y="31"/>
                  </a:lnTo>
                  <a:lnTo>
                    <a:pt x="284" y="29"/>
                  </a:lnTo>
                  <a:lnTo>
                    <a:pt x="282" y="25"/>
                  </a:lnTo>
                  <a:lnTo>
                    <a:pt x="288" y="19"/>
                  </a:lnTo>
                  <a:lnTo>
                    <a:pt x="288" y="15"/>
                  </a:lnTo>
                  <a:lnTo>
                    <a:pt x="290" y="15"/>
                  </a:lnTo>
                  <a:lnTo>
                    <a:pt x="290" y="12"/>
                  </a:lnTo>
                  <a:lnTo>
                    <a:pt x="286" y="12"/>
                  </a:lnTo>
                  <a:lnTo>
                    <a:pt x="282" y="10"/>
                  </a:lnTo>
                  <a:lnTo>
                    <a:pt x="280" y="12"/>
                  </a:lnTo>
                  <a:lnTo>
                    <a:pt x="282" y="12"/>
                  </a:lnTo>
                  <a:lnTo>
                    <a:pt x="280" y="15"/>
                  </a:lnTo>
                  <a:lnTo>
                    <a:pt x="278" y="12"/>
                  </a:lnTo>
                  <a:lnTo>
                    <a:pt x="276" y="12"/>
                  </a:lnTo>
                  <a:lnTo>
                    <a:pt x="273" y="10"/>
                  </a:lnTo>
                  <a:lnTo>
                    <a:pt x="271" y="12"/>
                  </a:lnTo>
                  <a:lnTo>
                    <a:pt x="271" y="15"/>
                  </a:lnTo>
                  <a:lnTo>
                    <a:pt x="271" y="17"/>
                  </a:lnTo>
                  <a:lnTo>
                    <a:pt x="271" y="15"/>
                  </a:lnTo>
                  <a:lnTo>
                    <a:pt x="267" y="15"/>
                  </a:lnTo>
                  <a:lnTo>
                    <a:pt x="267" y="15"/>
                  </a:lnTo>
                  <a:lnTo>
                    <a:pt x="267" y="17"/>
                  </a:lnTo>
                  <a:lnTo>
                    <a:pt x="271" y="19"/>
                  </a:lnTo>
                  <a:lnTo>
                    <a:pt x="271" y="23"/>
                  </a:lnTo>
                  <a:lnTo>
                    <a:pt x="271" y="25"/>
                  </a:lnTo>
                  <a:lnTo>
                    <a:pt x="267" y="21"/>
                  </a:lnTo>
                  <a:lnTo>
                    <a:pt x="267" y="25"/>
                  </a:lnTo>
                  <a:lnTo>
                    <a:pt x="267" y="27"/>
                  </a:lnTo>
                  <a:lnTo>
                    <a:pt x="267" y="29"/>
                  </a:lnTo>
                  <a:lnTo>
                    <a:pt x="267" y="29"/>
                  </a:lnTo>
                  <a:lnTo>
                    <a:pt x="261" y="27"/>
                  </a:lnTo>
                  <a:lnTo>
                    <a:pt x="261" y="27"/>
                  </a:lnTo>
                  <a:lnTo>
                    <a:pt x="259" y="31"/>
                  </a:lnTo>
                  <a:lnTo>
                    <a:pt x="258" y="32"/>
                  </a:lnTo>
                  <a:lnTo>
                    <a:pt x="258" y="34"/>
                  </a:lnTo>
                  <a:lnTo>
                    <a:pt x="259" y="34"/>
                  </a:lnTo>
                  <a:lnTo>
                    <a:pt x="256" y="36"/>
                  </a:lnTo>
                  <a:lnTo>
                    <a:pt x="254" y="40"/>
                  </a:lnTo>
                  <a:lnTo>
                    <a:pt x="258" y="42"/>
                  </a:lnTo>
                  <a:lnTo>
                    <a:pt x="256" y="46"/>
                  </a:lnTo>
                  <a:lnTo>
                    <a:pt x="258" y="46"/>
                  </a:lnTo>
                  <a:lnTo>
                    <a:pt x="259" y="46"/>
                  </a:lnTo>
                  <a:lnTo>
                    <a:pt x="258" y="47"/>
                  </a:lnTo>
                  <a:lnTo>
                    <a:pt x="252" y="47"/>
                  </a:lnTo>
                  <a:lnTo>
                    <a:pt x="252" y="42"/>
                  </a:lnTo>
                  <a:lnTo>
                    <a:pt x="250" y="42"/>
                  </a:lnTo>
                  <a:lnTo>
                    <a:pt x="252" y="42"/>
                  </a:lnTo>
                  <a:lnTo>
                    <a:pt x="248" y="40"/>
                  </a:lnTo>
                  <a:lnTo>
                    <a:pt x="246" y="40"/>
                  </a:lnTo>
                  <a:lnTo>
                    <a:pt x="241" y="40"/>
                  </a:lnTo>
                  <a:lnTo>
                    <a:pt x="237" y="34"/>
                  </a:lnTo>
                  <a:lnTo>
                    <a:pt x="235" y="34"/>
                  </a:lnTo>
                  <a:lnTo>
                    <a:pt x="233" y="36"/>
                  </a:lnTo>
                  <a:lnTo>
                    <a:pt x="231" y="34"/>
                  </a:lnTo>
                  <a:lnTo>
                    <a:pt x="229" y="36"/>
                  </a:lnTo>
                  <a:lnTo>
                    <a:pt x="226" y="36"/>
                  </a:lnTo>
                  <a:lnTo>
                    <a:pt x="226" y="40"/>
                  </a:lnTo>
                  <a:lnTo>
                    <a:pt x="229" y="46"/>
                  </a:lnTo>
                  <a:lnTo>
                    <a:pt x="231" y="46"/>
                  </a:lnTo>
                  <a:lnTo>
                    <a:pt x="233" y="46"/>
                  </a:lnTo>
                  <a:lnTo>
                    <a:pt x="237" y="46"/>
                  </a:lnTo>
                  <a:lnTo>
                    <a:pt x="237" y="49"/>
                  </a:lnTo>
                  <a:lnTo>
                    <a:pt x="237" y="53"/>
                  </a:lnTo>
                  <a:lnTo>
                    <a:pt x="237" y="57"/>
                  </a:lnTo>
                  <a:lnTo>
                    <a:pt x="237" y="59"/>
                  </a:lnTo>
                  <a:lnTo>
                    <a:pt x="237" y="57"/>
                  </a:lnTo>
                  <a:lnTo>
                    <a:pt x="233" y="53"/>
                  </a:lnTo>
                  <a:lnTo>
                    <a:pt x="231" y="51"/>
                  </a:lnTo>
                  <a:lnTo>
                    <a:pt x="227" y="49"/>
                  </a:lnTo>
                  <a:lnTo>
                    <a:pt x="227" y="53"/>
                  </a:lnTo>
                  <a:lnTo>
                    <a:pt x="224" y="55"/>
                  </a:lnTo>
                  <a:lnTo>
                    <a:pt x="224" y="49"/>
                  </a:lnTo>
                  <a:lnTo>
                    <a:pt x="220" y="53"/>
                  </a:lnTo>
                  <a:lnTo>
                    <a:pt x="220" y="55"/>
                  </a:lnTo>
                  <a:lnTo>
                    <a:pt x="218" y="57"/>
                  </a:lnTo>
                  <a:lnTo>
                    <a:pt x="218" y="61"/>
                  </a:lnTo>
                  <a:lnTo>
                    <a:pt x="222" y="63"/>
                  </a:lnTo>
                  <a:lnTo>
                    <a:pt x="224" y="66"/>
                  </a:lnTo>
                  <a:lnTo>
                    <a:pt x="220" y="66"/>
                  </a:lnTo>
                  <a:lnTo>
                    <a:pt x="218" y="64"/>
                  </a:lnTo>
                  <a:lnTo>
                    <a:pt x="216" y="66"/>
                  </a:lnTo>
                  <a:lnTo>
                    <a:pt x="216" y="70"/>
                  </a:lnTo>
                  <a:lnTo>
                    <a:pt x="212" y="72"/>
                  </a:lnTo>
                  <a:lnTo>
                    <a:pt x="212" y="70"/>
                  </a:lnTo>
                  <a:lnTo>
                    <a:pt x="216" y="70"/>
                  </a:lnTo>
                  <a:lnTo>
                    <a:pt x="212" y="66"/>
                  </a:lnTo>
                  <a:lnTo>
                    <a:pt x="216" y="63"/>
                  </a:lnTo>
                  <a:lnTo>
                    <a:pt x="212" y="51"/>
                  </a:lnTo>
                  <a:lnTo>
                    <a:pt x="212" y="53"/>
                  </a:lnTo>
                  <a:lnTo>
                    <a:pt x="209" y="59"/>
                  </a:lnTo>
                  <a:lnTo>
                    <a:pt x="207" y="64"/>
                  </a:lnTo>
                  <a:lnTo>
                    <a:pt x="209" y="66"/>
                  </a:lnTo>
                  <a:lnTo>
                    <a:pt x="205" y="70"/>
                  </a:lnTo>
                  <a:lnTo>
                    <a:pt x="205" y="66"/>
                  </a:lnTo>
                  <a:lnTo>
                    <a:pt x="207" y="63"/>
                  </a:lnTo>
                  <a:lnTo>
                    <a:pt x="205" y="57"/>
                  </a:lnTo>
                  <a:lnTo>
                    <a:pt x="203" y="57"/>
                  </a:lnTo>
                  <a:lnTo>
                    <a:pt x="199" y="59"/>
                  </a:lnTo>
                  <a:lnTo>
                    <a:pt x="197" y="64"/>
                  </a:lnTo>
                  <a:lnTo>
                    <a:pt x="199" y="66"/>
                  </a:lnTo>
                  <a:lnTo>
                    <a:pt x="199" y="70"/>
                  </a:lnTo>
                  <a:lnTo>
                    <a:pt x="203" y="76"/>
                  </a:lnTo>
                  <a:lnTo>
                    <a:pt x="205" y="76"/>
                  </a:lnTo>
                  <a:lnTo>
                    <a:pt x="203" y="79"/>
                  </a:lnTo>
                  <a:lnTo>
                    <a:pt x="201" y="76"/>
                  </a:lnTo>
                  <a:lnTo>
                    <a:pt x="197" y="76"/>
                  </a:lnTo>
                  <a:lnTo>
                    <a:pt x="195" y="66"/>
                  </a:lnTo>
                  <a:lnTo>
                    <a:pt x="194" y="66"/>
                  </a:lnTo>
                  <a:lnTo>
                    <a:pt x="188" y="66"/>
                  </a:lnTo>
                  <a:lnTo>
                    <a:pt x="188" y="70"/>
                  </a:lnTo>
                  <a:lnTo>
                    <a:pt x="194" y="76"/>
                  </a:lnTo>
                  <a:lnTo>
                    <a:pt x="195" y="76"/>
                  </a:lnTo>
                  <a:lnTo>
                    <a:pt x="197" y="76"/>
                  </a:lnTo>
                  <a:lnTo>
                    <a:pt x="194" y="76"/>
                  </a:lnTo>
                  <a:lnTo>
                    <a:pt x="192" y="76"/>
                  </a:lnTo>
                  <a:lnTo>
                    <a:pt x="192" y="79"/>
                  </a:lnTo>
                  <a:lnTo>
                    <a:pt x="188" y="78"/>
                  </a:lnTo>
                  <a:lnTo>
                    <a:pt x="188" y="72"/>
                  </a:lnTo>
                  <a:lnTo>
                    <a:pt x="188" y="72"/>
                  </a:lnTo>
                  <a:lnTo>
                    <a:pt x="188" y="70"/>
                  </a:lnTo>
                  <a:lnTo>
                    <a:pt x="186" y="70"/>
                  </a:lnTo>
                  <a:lnTo>
                    <a:pt x="184" y="76"/>
                  </a:lnTo>
                  <a:lnTo>
                    <a:pt x="186" y="78"/>
                  </a:lnTo>
                  <a:lnTo>
                    <a:pt x="186" y="81"/>
                  </a:lnTo>
                  <a:lnTo>
                    <a:pt x="182" y="79"/>
                  </a:lnTo>
                  <a:lnTo>
                    <a:pt x="178" y="81"/>
                  </a:lnTo>
                  <a:lnTo>
                    <a:pt x="177" y="85"/>
                  </a:lnTo>
                  <a:lnTo>
                    <a:pt x="177" y="85"/>
                  </a:lnTo>
                  <a:lnTo>
                    <a:pt x="178" y="85"/>
                  </a:lnTo>
                  <a:lnTo>
                    <a:pt x="182" y="89"/>
                  </a:lnTo>
                  <a:lnTo>
                    <a:pt x="178" y="89"/>
                  </a:lnTo>
                  <a:lnTo>
                    <a:pt x="177" y="91"/>
                  </a:lnTo>
                  <a:lnTo>
                    <a:pt x="178" y="91"/>
                  </a:lnTo>
                  <a:lnTo>
                    <a:pt x="177" y="91"/>
                  </a:lnTo>
                  <a:lnTo>
                    <a:pt x="175" y="95"/>
                  </a:lnTo>
                  <a:lnTo>
                    <a:pt x="175" y="96"/>
                  </a:lnTo>
                  <a:lnTo>
                    <a:pt x="175" y="96"/>
                  </a:lnTo>
                  <a:lnTo>
                    <a:pt x="173" y="96"/>
                  </a:lnTo>
                  <a:lnTo>
                    <a:pt x="171" y="95"/>
                  </a:lnTo>
                  <a:lnTo>
                    <a:pt x="169" y="96"/>
                  </a:lnTo>
                  <a:lnTo>
                    <a:pt x="167" y="96"/>
                  </a:lnTo>
                  <a:lnTo>
                    <a:pt x="167" y="100"/>
                  </a:lnTo>
                  <a:lnTo>
                    <a:pt x="167" y="100"/>
                  </a:lnTo>
                  <a:lnTo>
                    <a:pt x="162" y="100"/>
                  </a:lnTo>
                  <a:lnTo>
                    <a:pt x="160" y="104"/>
                  </a:lnTo>
                  <a:lnTo>
                    <a:pt x="163" y="106"/>
                  </a:lnTo>
                  <a:lnTo>
                    <a:pt x="171" y="104"/>
                  </a:lnTo>
                  <a:lnTo>
                    <a:pt x="173" y="104"/>
                  </a:lnTo>
                  <a:lnTo>
                    <a:pt x="177" y="104"/>
                  </a:lnTo>
                  <a:lnTo>
                    <a:pt x="178" y="104"/>
                  </a:lnTo>
                  <a:lnTo>
                    <a:pt x="178" y="104"/>
                  </a:lnTo>
                  <a:lnTo>
                    <a:pt x="177" y="108"/>
                  </a:lnTo>
                  <a:lnTo>
                    <a:pt x="177" y="113"/>
                  </a:lnTo>
                  <a:lnTo>
                    <a:pt x="175" y="113"/>
                  </a:lnTo>
                  <a:lnTo>
                    <a:pt x="173" y="112"/>
                  </a:lnTo>
                  <a:lnTo>
                    <a:pt x="173" y="110"/>
                  </a:lnTo>
                  <a:lnTo>
                    <a:pt x="171" y="110"/>
                  </a:lnTo>
                  <a:lnTo>
                    <a:pt x="169" y="108"/>
                  </a:lnTo>
                  <a:lnTo>
                    <a:pt x="167" y="108"/>
                  </a:lnTo>
                  <a:lnTo>
                    <a:pt x="167" y="110"/>
                  </a:lnTo>
                  <a:lnTo>
                    <a:pt x="167" y="112"/>
                  </a:lnTo>
                  <a:lnTo>
                    <a:pt x="162" y="110"/>
                  </a:lnTo>
                  <a:lnTo>
                    <a:pt x="160" y="112"/>
                  </a:lnTo>
                  <a:lnTo>
                    <a:pt x="163" y="113"/>
                  </a:lnTo>
                  <a:lnTo>
                    <a:pt x="163" y="115"/>
                  </a:lnTo>
                  <a:lnTo>
                    <a:pt x="162" y="115"/>
                  </a:lnTo>
                  <a:lnTo>
                    <a:pt x="162" y="119"/>
                  </a:lnTo>
                  <a:lnTo>
                    <a:pt x="162" y="121"/>
                  </a:lnTo>
                  <a:lnTo>
                    <a:pt x="162" y="121"/>
                  </a:lnTo>
                  <a:lnTo>
                    <a:pt x="160" y="121"/>
                  </a:lnTo>
                  <a:lnTo>
                    <a:pt x="160" y="117"/>
                  </a:lnTo>
                  <a:lnTo>
                    <a:pt x="158" y="113"/>
                  </a:lnTo>
                  <a:lnTo>
                    <a:pt x="154" y="115"/>
                  </a:lnTo>
                  <a:lnTo>
                    <a:pt x="152" y="117"/>
                  </a:lnTo>
                  <a:lnTo>
                    <a:pt x="152" y="115"/>
                  </a:lnTo>
                  <a:lnTo>
                    <a:pt x="152" y="113"/>
                  </a:lnTo>
                  <a:lnTo>
                    <a:pt x="150" y="113"/>
                  </a:lnTo>
                  <a:lnTo>
                    <a:pt x="146" y="115"/>
                  </a:lnTo>
                  <a:lnTo>
                    <a:pt x="150" y="119"/>
                  </a:lnTo>
                  <a:lnTo>
                    <a:pt x="154" y="119"/>
                  </a:lnTo>
                  <a:lnTo>
                    <a:pt x="158" y="121"/>
                  </a:lnTo>
                  <a:lnTo>
                    <a:pt x="154" y="125"/>
                  </a:lnTo>
                  <a:lnTo>
                    <a:pt x="148" y="125"/>
                  </a:lnTo>
                  <a:lnTo>
                    <a:pt x="146" y="121"/>
                  </a:lnTo>
                  <a:lnTo>
                    <a:pt x="145" y="121"/>
                  </a:lnTo>
                  <a:lnTo>
                    <a:pt x="143" y="125"/>
                  </a:lnTo>
                  <a:lnTo>
                    <a:pt x="145" y="130"/>
                  </a:lnTo>
                  <a:lnTo>
                    <a:pt x="143" y="130"/>
                  </a:lnTo>
                  <a:lnTo>
                    <a:pt x="145" y="130"/>
                  </a:lnTo>
                  <a:lnTo>
                    <a:pt x="148" y="128"/>
                  </a:lnTo>
                  <a:lnTo>
                    <a:pt x="152" y="128"/>
                  </a:lnTo>
                  <a:lnTo>
                    <a:pt x="154" y="130"/>
                  </a:lnTo>
                  <a:lnTo>
                    <a:pt x="148" y="130"/>
                  </a:lnTo>
                  <a:lnTo>
                    <a:pt x="148" y="134"/>
                  </a:lnTo>
                  <a:lnTo>
                    <a:pt x="150" y="136"/>
                  </a:lnTo>
                  <a:lnTo>
                    <a:pt x="154" y="138"/>
                  </a:lnTo>
                  <a:lnTo>
                    <a:pt x="154" y="142"/>
                  </a:lnTo>
                  <a:lnTo>
                    <a:pt x="150" y="140"/>
                  </a:lnTo>
                  <a:lnTo>
                    <a:pt x="148" y="140"/>
                  </a:lnTo>
                  <a:lnTo>
                    <a:pt x="146" y="136"/>
                  </a:lnTo>
                  <a:lnTo>
                    <a:pt x="145" y="136"/>
                  </a:lnTo>
                  <a:lnTo>
                    <a:pt x="141" y="138"/>
                  </a:lnTo>
                  <a:lnTo>
                    <a:pt x="145" y="142"/>
                  </a:lnTo>
                  <a:lnTo>
                    <a:pt x="141" y="142"/>
                  </a:lnTo>
                  <a:lnTo>
                    <a:pt x="137" y="144"/>
                  </a:lnTo>
                  <a:lnTo>
                    <a:pt x="137" y="145"/>
                  </a:lnTo>
                  <a:lnTo>
                    <a:pt x="141" y="147"/>
                  </a:lnTo>
                  <a:lnTo>
                    <a:pt x="145" y="145"/>
                  </a:lnTo>
                  <a:lnTo>
                    <a:pt x="146" y="147"/>
                  </a:lnTo>
                  <a:lnTo>
                    <a:pt x="150" y="147"/>
                  </a:lnTo>
                  <a:lnTo>
                    <a:pt x="150" y="149"/>
                  </a:lnTo>
                  <a:lnTo>
                    <a:pt x="152" y="151"/>
                  </a:lnTo>
                  <a:lnTo>
                    <a:pt x="152" y="153"/>
                  </a:lnTo>
                  <a:lnTo>
                    <a:pt x="148" y="149"/>
                  </a:lnTo>
                  <a:lnTo>
                    <a:pt x="145" y="149"/>
                  </a:lnTo>
                  <a:lnTo>
                    <a:pt x="143" y="151"/>
                  </a:lnTo>
                  <a:lnTo>
                    <a:pt x="137" y="153"/>
                  </a:lnTo>
                  <a:lnTo>
                    <a:pt x="137" y="155"/>
                  </a:lnTo>
                  <a:lnTo>
                    <a:pt x="133" y="155"/>
                  </a:lnTo>
                  <a:lnTo>
                    <a:pt x="133" y="155"/>
                  </a:lnTo>
                  <a:lnTo>
                    <a:pt x="130" y="159"/>
                  </a:lnTo>
                  <a:lnTo>
                    <a:pt x="126" y="159"/>
                  </a:lnTo>
                  <a:lnTo>
                    <a:pt x="126" y="159"/>
                  </a:lnTo>
                  <a:lnTo>
                    <a:pt x="130" y="159"/>
                  </a:lnTo>
                  <a:lnTo>
                    <a:pt x="130" y="164"/>
                  </a:lnTo>
                  <a:lnTo>
                    <a:pt x="128" y="164"/>
                  </a:lnTo>
                  <a:lnTo>
                    <a:pt x="128" y="164"/>
                  </a:lnTo>
                  <a:lnTo>
                    <a:pt x="126" y="164"/>
                  </a:lnTo>
                  <a:lnTo>
                    <a:pt x="128" y="166"/>
                  </a:lnTo>
                  <a:lnTo>
                    <a:pt x="128" y="166"/>
                  </a:lnTo>
                  <a:lnTo>
                    <a:pt x="124" y="166"/>
                  </a:lnTo>
                  <a:lnTo>
                    <a:pt x="124" y="166"/>
                  </a:lnTo>
                  <a:lnTo>
                    <a:pt x="122" y="166"/>
                  </a:lnTo>
                  <a:lnTo>
                    <a:pt x="124" y="168"/>
                  </a:lnTo>
                  <a:lnTo>
                    <a:pt x="124" y="170"/>
                  </a:lnTo>
                  <a:lnTo>
                    <a:pt x="124" y="172"/>
                  </a:lnTo>
                  <a:lnTo>
                    <a:pt x="126" y="172"/>
                  </a:lnTo>
                  <a:lnTo>
                    <a:pt x="124" y="174"/>
                  </a:lnTo>
                  <a:lnTo>
                    <a:pt x="122" y="174"/>
                  </a:lnTo>
                  <a:lnTo>
                    <a:pt x="120" y="172"/>
                  </a:lnTo>
                  <a:lnTo>
                    <a:pt x="120" y="176"/>
                  </a:lnTo>
                  <a:lnTo>
                    <a:pt x="118" y="177"/>
                  </a:lnTo>
                  <a:lnTo>
                    <a:pt x="120" y="177"/>
                  </a:lnTo>
                  <a:lnTo>
                    <a:pt x="126" y="179"/>
                  </a:lnTo>
                  <a:lnTo>
                    <a:pt x="126" y="181"/>
                  </a:lnTo>
                  <a:lnTo>
                    <a:pt x="130" y="183"/>
                  </a:lnTo>
                  <a:lnTo>
                    <a:pt x="130" y="181"/>
                  </a:lnTo>
                  <a:lnTo>
                    <a:pt x="130" y="183"/>
                  </a:lnTo>
                  <a:lnTo>
                    <a:pt x="130" y="185"/>
                  </a:lnTo>
                  <a:lnTo>
                    <a:pt x="126" y="185"/>
                  </a:lnTo>
                  <a:lnTo>
                    <a:pt x="124" y="183"/>
                  </a:lnTo>
                  <a:lnTo>
                    <a:pt x="120" y="185"/>
                  </a:lnTo>
                  <a:lnTo>
                    <a:pt x="116" y="185"/>
                  </a:lnTo>
                  <a:lnTo>
                    <a:pt x="116" y="189"/>
                  </a:lnTo>
                  <a:lnTo>
                    <a:pt x="120" y="189"/>
                  </a:lnTo>
                  <a:lnTo>
                    <a:pt x="120" y="189"/>
                  </a:lnTo>
                  <a:lnTo>
                    <a:pt x="122" y="191"/>
                  </a:lnTo>
                  <a:lnTo>
                    <a:pt x="122" y="194"/>
                  </a:lnTo>
                  <a:lnTo>
                    <a:pt x="120" y="193"/>
                  </a:lnTo>
                  <a:lnTo>
                    <a:pt x="118" y="193"/>
                  </a:lnTo>
                  <a:lnTo>
                    <a:pt x="116" y="194"/>
                  </a:lnTo>
                  <a:lnTo>
                    <a:pt x="116" y="196"/>
                  </a:lnTo>
                  <a:lnTo>
                    <a:pt x="116" y="198"/>
                  </a:lnTo>
                  <a:lnTo>
                    <a:pt x="118" y="200"/>
                  </a:lnTo>
                  <a:lnTo>
                    <a:pt x="118" y="202"/>
                  </a:lnTo>
                  <a:lnTo>
                    <a:pt x="116" y="202"/>
                  </a:lnTo>
                  <a:lnTo>
                    <a:pt x="114" y="200"/>
                  </a:lnTo>
                  <a:lnTo>
                    <a:pt x="113" y="200"/>
                  </a:lnTo>
                  <a:lnTo>
                    <a:pt x="113" y="204"/>
                  </a:lnTo>
                  <a:lnTo>
                    <a:pt x="116" y="206"/>
                  </a:lnTo>
                  <a:lnTo>
                    <a:pt x="116" y="206"/>
                  </a:lnTo>
                  <a:lnTo>
                    <a:pt x="116" y="209"/>
                  </a:lnTo>
                  <a:lnTo>
                    <a:pt x="113" y="206"/>
                  </a:lnTo>
                  <a:lnTo>
                    <a:pt x="111" y="208"/>
                  </a:lnTo>
                  <a:lnTo>
                    <a:pt x="111" y="209"/>
                  </a:lnTo>
                  <a:lnTo>
                    <a:pt x="113" y="209"/>
                  </a:lnTo>
                  <a:lnTo>
                    <a:pt x="111" y="213"/>
                  </a:lnTo>
                  <a:lnTo>
                    <a:pt x="113" y="215"/>
                  </a:lnTo>
                  <a:lnTo>
                    <a:pt x="114" y="215"/>
                  </a:lnTo>
                  <a:lnTo>
                    <a:pt x="116" y="213"/>
                  </a:lnTo>
                  <a:lnTo>
                    <a:pt x="118" y="213"/>
                  </a:lnTo>
                  <a:lnTo>
                    <a:pt x="116" y="219"/>
                  </a:lnTo>
                  <a:lnTo>
                    <a:pt x="114" y="219"/>
                  </a:lnTo>
                  <a:lnTo>
                    <a:pt x="111" y="223"/>
                  </a:lnTo>
                  <a:lnTo>
                    <a:pt x="109" y="223"/>
                  </a:lnTo>
                  <a:lnTo>
                    <a:pt x="109" y="223"/>
                  </a:lnTo>
                  <a:lnTo>
                    <a:pt x="109" y="223"/>
                  </a:lnTo>
                  <a:lnTo>
                    <a:pt x="105" y="225"/>
                  </a:lnTo>
                  <a:lnTo>
                    <a:pt x="103" y="226"/>
                  </a:lnTo>
                  <a:lnTo>
                    <a:pt x="105" y="228"/>
                  </a:lnTo>
                  <a:lnTo>
                    <a:pt x="103" y="230"/>
                  </a:lnTo>
                  <a:lnTo>
                    <a:pt x="99" y="230"/>
                  </a:lnTo>
                  <a:lnTo>
                    <a:pt x="98" y="234"/>
                  </a:lnTo>
                  <a:lnTo>
                    <a:pt x="98" y="236"/>
                  </a:lnTo>
                  <a:lnTo>
                    <a:pt x="99" y="236"/>
                  </a:lnTo>
                  <a:lnTo>
                    <a:pt x="98" y="238"/>
                  </a:lnTo>
                  <a:lnTo>
                    <a:pt x="98" y="240"/>
                  </a:lnTo>
                  <a:lnTo>
                    <a:pt x="94" y="240"/>
                  </a:lnTo>
                  <a:lnTo>
                    <a:pt x="94" y="238"/>
                  </a:lnTo>
                  <a:lnTo>
                    <a:pt x="92" y="238"/>
                  </a:lnTo>
                  <a:lnTo>
                    <a:pt x="90" y="240"/>
                  </a:lnTo>
                  <a:lnTo>
                    <a:pt x="88" y="240"/>
                  </a:lnTo>
                  <a:lnTo>
                    <a:pt x="88" y="240"/>
                  </a:lnTo>
                  <a:lnTo>
                    <a:pt x="86" y="243"/>
                  </a:lnTo>
                  <a:lnTo>
                    <a:pt x="86" y="243"/>
                  </a:lnTo>
                  <a:lnTo>
                    <a:pt x="86" y="247"/>
                  </a:lnTo>
                  <a:lnTo>
                    <a:pt x="84" y="247"/>
                  </a:lnTo>
                  <a:lnTo>
                    <a:pt x="81" y="247"/>
                  </a:lnTo>
                  <a:lnTo>
                    <a:pt x="81" y="253"/>
                  </a:lnTo>
                  <a:lnTo>
                    <a:pt x="79" y="253"/>
                  </a:lnTo>
                  <a:lnTo>
                    <a:pt x="79" y="253"/>
                  </a:lnTo>
                  <a:lnTo>
                    <a:pt x="79" y="258"/>
                  </a:lnTo>
                  <a:lnTo>
                    <a:pt x="75" y="260"/>
                  </a:lnTo>
                  <a:lnTo>
                    <a:pt x="73" y="262"/>
                  </a:lnTo>
                  <a:lnTo>
                    <a:pt x="75" y="264"/>
                  </a:lnTo>
                  <a:lnTo>
                    <a:pt x="79" y="262"/>
                  </a:lnTo>
                  <a:lnTo>
                    <a:pt x="79" y="262"/>
                  </a:lnTo>
                  <a:lnTo>
                    <a:pt x="79" y="264"/>
                  </a:lnTo>
                  <a:lnTo>
                    <a:pt x="75" y="266"/>
                  </a:lnTo>
                  <a:lnTo>
                    <a:pt x="75" y="270"/>
                  </a:lnTo>
                  <a:lnTo>
                    <a:pt x="79" y="272"/>
                  </a:lnTo>
                  <a:lnTo>
                    <a:pt x="84" y="270"/>
                  </a:lnTo>
                  <a:lnTo>
                    <a:pt x="86" y="270"/>
                  </a:lnTo>
                  <a:lnTo>
                    <a:pt x="92" y="264"/>
                  </a:lnTo>
                  <a:lnTo>
                    <a:pt x="92" y="260"/>
                  </a:lnTo>
                  <a:lnTo>
                    <a:pt x="90" y="262"/>
                  </a:lnTo>
                  <a:lnTo>
                    <a:pt x="92" y="258"/>
                  </a:lnTo>
                  <a:lnTo>
                    <a:pt x="92" y="255"/>
                  </a:lnTo>
                  <a:lnTo>
                    <a:pt x="94" y="253"/>
                  </a:lnTo>
                  <a:lnTo>
                    <a:pt x="96" y="253"/>
                  </a:lnTo>
                  <a:lnTo>
                    <a:pt x="99" y="253"/>
                  </a:lnTo>
                  <a:lnTo>
                    <a:pt x="99" y="253"/>
                  </a:lnTo>
                  <a:lnTo>
                    <a:pt x="96" y="257"/>
                  </a:lnTo>
                  <a:lnTo>
                    <a:pt x="96" y="258"/>
                  </a:lnTo>
                  <a:lnTo>
                    <a:pt x="99" y="260"/>
                  </a:lnTo>
                  <a:lnTo>
                    <a:pt x="99" y="262"/>
                  </a:lnTo>
                  <a:lnTo>
                    <a:pt x="96" y="262"/>
                  </a:lnTo>
                  <a:lnTo>
                    <a:pt x="90" y="268"/>
                  </a:lnTo>
                  <a:lnTo>
                    <a:pt x="94" y="270"/>
                  </a:lnTo>
                  <a:lnTo>
                    <a:pt x="92" y="274"/>
                  </a:lnTo>
                  <a:lnTo>
                    <a:pt x="92" y="277"/>
                  </a:lnTo>
                  <a:lnTo>
                    <a:pt x="88" y="274"/>
                  </a:lnTo>
                  <a:lnTo>
                    <a:pt x="86" y="274"/>
                  </a:lnTo>
                  <a:lnTo>
                    <a:pt x="84" y="274"/>
                  </a:lnTo>
                  <a:lnTo>
                    <a:pt x="81" y="274"/>
                  </a:lnTo>
                  <a:lnTo>
                    <a:pt x="79" y="277"/>
                  </a:lnTo>
                  <a:lnTo>
                    <a:pt x="79" y="279"/>
                  </a:lnTo>
                  <a:lnTo>
                    <a:pt x="75" y="281"/>
                  </a:lnTo>
                  <a:lnTo>
                    <a:pt x="75" y="277"/>
                  </a:lnTo>
                  <a:lnTo>
                    <a:pt x="79" y="277"/>
                  </a:lnTo>
                  <a:lnTo>
                    <a:pt x="75" y="274"/>
                  </a:lnTo>
                  <a:lnTo>
                    <a:pt x="75" y="272"/>
                  </a:lnTo>
                  <a:lnTo>
                    <a:pt x="75" y="268"/>
                  </a:lnTo>
                  <a:lnTo>
                    <a:pt x="71" y="268"/>
                  </a:lnTo>
                  <a:lnTo>
                    <a:pt x="69" y="270"/>
                  </a:lnTo>
                  <a:lnTo>
                    <a:pt x="66" y="272"/>
                  </a:lnTo>
                  <a:lnTo>
                    <a:pt x="66" y="274"/>
                  </a:lnTo>
                  <a:lnTo>
                    <a:pt x="71" y="274"/>
                  </a:lnTo>
                  <a:lnTo>
                    <a:pt x="66" y="277"/>
                  </a:lnTo>
                  <a:lnTo>
                    <a:pt x="64" y="274"/>
                  </a:lnTo>
                  <a:lnTo>
                    <a:pt x="60" y="274"/>
                  </a:lnTo>
                  <a:lnTo>
                    <a:pt x="56" y="277"/>
                  </a:lnTo>
                  <a:lnTo>
                    <a:pt x="58" y="277"/>
                  </a:lnTo>
                  <a:lnTo>
                    <a:pt x="60" y="277"/>
                  </a:lnTo>
                  <a:lnTo>
                    <a:pt x="62" y="279"/>
                  </a:lnTo>
                  <a:lnTo>
                    <a:pt x="58" y="281"/>
                  </a:lnTo>
                  <a:lnTo>
                    <a:pt x="56" y="283"/>
                  </a:lnTo>
                  <a:lnTo>
                    <a:pt x="54" y="281"/>
                  </a:lnTo>
                  <a:lnTo>
                    <a:pt x="50" y="281"/>
                  </a:lnTo>
                  <a:lnTo>
                    <a:pt x="50" y="283"/>
                  </a:lnTo>
                  <a:lnTo>
                    <a:pt x="54" y="285"/>
                  </a:lnTo>
                  <a:lnTo>
                    <a:pt x="60" y="285"/>
                  </a:lnTo>
                  <a:lnTo>
                    <a:pt x="58" y="289"/>
                  </a:lnTo>
                  <a:lnTo>
                    <a:pt x="62" y="289"/>
                  </a:lnTo>
                  <a:lnTo>
                    <a:pt x="62" y="292"/>
                  </a:lnTo>
                  <a:lnTo>
                    <a:pt x="56" y="290"/>
                  </a:lnTo>
                  <a:lnTo>
                    <a:pt x="56" y="287"/>
                  </a:lnTo>
                  <a:lnTo>
                    <a:pt x="54" y="287"/>
                  </a:lnTo>
                  <a:lnTo>
                    <a:pt x="50" y="285"/>
                  </a:lnTo>
                  <a:lnTo>
                    <a:pt x="50" y="283"/>
                  </a:lnTo>
                  <a:lnTo>
                    <a:pt x="49" y="283"/>
                  </a:lnTo>
                  <a:lnTo>
                    <a:pt x="49" y="285"/>
                  </a:lnTo>
                  <a:lnTo>
                    <a:pt x="50" y="290"/>
                  </a:lnTo>
                  <a:lnTo>
                    <a:pt x="54" y="292"/>
                  </a:lnTo>
                  <a:lnTo>
                    <a:pt x="56" y="292"/>
                  </a:lnTo>
                  <a:lnTo>
                    <a:pt x="58" y="294"/>
                  </a:lnTo>
                  <a:lnTo>
                    <a:pt x="54" y="294"/>
                  </a:lnTo>
                  <a:lnTo>
                    <a:pt x="50" y="292"/>
                  </a:lnTo>
                  <a:lnTo>
                    <a:pt x="47" y="287"/>
                  </a:lnTo>
                  <a:lnTo>
                    <a:pt x="41" y="289"/>
                  </a:lnTo>
                  <a:lnTo>
                    <a:pt x="41" y="287"/>
                  </a:lnTo>
                  <a:lnTo>
                    <a:pt x="37" y="287"/>
                  </a:lnTo>
                  <a:lnTo>
                    <a:pt x="35" y="285"/>
                  </a:lnTo>
                  <a:lnTo>
                    <a:pt x="34" y="287"/>
                  </a:lnTo>
                  <a:lnTo>
                    <a:pt x="34" y="290"/>
                  </a:lnTo>
                  <a:lnTo>
                    <a:pt x="32" y="292"/>
                  </a:lnTo>
                  <a:lnTo>
                    <a:pt x="35" y="294"/>
                  </a:lnTo>
                  <a:lnTo>
                    <a:pt x="41" y="292"/>
                  </a:lnTo>
                  <a:lnTo>
                    <a:pt x="41" y="294"/>
                  </a:lnTo>
                  <a:lnTo>
                    <a:pt x="39" y="296"/>
                  </a:lnTo>
                  <a:lnTo>
                    <a:pt x="41" y="296"/>
                  </a:lnTo>
                  <a:lnTo>
                    <a:pt x="47" y="294"/>
                  </a:lnTo>
                  <a:lnTo>
                    <a:pt x="49" y="294"/>
                  </a:lnTo>
                  <a:lnTo>
                    <a:pt x="47" y="296"/>
                  </a:lnTo>
                  <a:lnTo>
                    <a:pt x="41" y="298"/>
                  </a:lnTo>
                  <a:lnTo>
                    <a:pt x="39" y="302"/>
                  </a:lnTo>
                  <a:lnTo>
                    <a:pt x="35" y="302"/>
                  </a:lnTo>
                  <a:lnTo>
                    <a:pt x="32" y="296"/>
                  </a:lnTo>
                  <a:lnTo>
                    <a:pt x="30" y="296"/>
                  </a:lnTo>
                  <a:lnTo>
                    <a:pt x="30" y="298"/>
                  </a:lnTo>
                  <a:lnTo>
                    <a:pt x="26" y="296"/>
                  </a:lnTo>
                  <a:lnTo>
                    <a:pt x="24" y="298"/>
                  </a:lnTo>
                  <a:lnTo>
                    <a:pt x="24" y="296"/>
                  </a:lnTo>
                  <a:lnTo>
                    <a:pt x="20" y="298"/>
                  </a:lnTo>
                  <a:lnTo>
                    <a:pt x="20" y="298"/>
                  </a:lnTo>
                  <a:lnTo>
                    <a:pt x="26" y="298"/>
                  </a:lnTo>
                  <a:lnTo>
                    <a:pt x="30" y="302"/>
                  </a:lnTo>
                  <a:lnTo>
                    <a:pt x="34" y="304"/>
                  </a:lnTo>
                  <a:lnTo>
                    <a:pt x="34" y="307"/>
                  </a:lnTo>
                  <a:lnTo>
                    <a:pt x="34" y="309"/>
                  </a:lnTo>
                  <a:lnTo>
                    <a:pt x="32" y="311"/>
                  </a:lnTo>
                  <a:lnTo>
                    <a:pt x="30" y="309"/>
                  </a:lnTo>
                  <a:lnTo>
                    <a:pt x="30" y="304"/>
                  </a:lnTo>
                  <a:lnTo>
                    <a:pt x="30" y="304"/>
                  </a:lnTo>
                  <a:lnTo>
                    <a:pt x="26" y="304"/>
                  </a:lnTo>
                  <a:lnTo>
                    <a:pt x="26" y="307"/>
                  </a:lnTo>
                  <a:lnTo>
                    <a:pt x="26" y="307"/>
                  </a:lnTo>
                  <a:lnTo>
                    <a:pt x="20" y="307"/>
                  </a:lnTo>
                  <a:lnTo>
                    <a:pt x="17" y="309"/>
                  </a:lnTo>
                  <a:lnTo>
                    <a:pt x="20" y="311"/>
                  </a:lnTo>
                  <a:lnTo>
                    <a:pt x="17" y="313"/>
                  </a:lnTo>
                  <a:lnTo>
                    <a:pt x="17" y="313"/>
                  </a:lnTo>
                  <a:lnTo>
                    <a:pt x="15" y="309"/>
                  </a:lnTo>
                  <a:lnTo>
                    <a:pt x="9" y="309"/>
                  </a:lnTo>
                  <a:lnTo>
                    <a:pt x="11" y="313"/>
                  </a:lnTo>
                  <a:lnTo>
                    <a:pt x="9" y="315"/>
                  </a:lnTo>
                  <a:lnTo>
                    <a:pt x="9" y="311"/>
                  </a:lnTo>
                  <a:lnTo>
                    <a:pt x="5" y="307"/>
                  </a:lnTo>
                  <a:lnTo>
                    <a:pt x="5" y="309"/>
                  </a:lnTo>
                  <a:lnTo>
                    <a:pt x="5" y="311"/>
                  </a:lnTo>
                  <a:lnTo>
                    <a:pt x="7" y="315"/>
                  </a:lnTo>
                  <a:lnTo>
                    <a:pt x="5" y="317"/>
                  </a:lnTo>
                  <a:lnTo>
                    <a:pt x="7" y="319"/>
                  </a:lnTo>
                  <a:lnTo>
                    <a:pt x="11" y="317"/>
                  </a:lnTo>
                  <a:lnTo>
                    <a:pt x="17" y="319"/>
                  </a:lnTo>
                  <a:lnTo>
                    <a:pt x="20" y="321"/>
                  </a:lnTo>
                  <a:lnTo>
                    <a:pt x="26" y="321"/>
                  </a:lnTo>
                  <a:lnTo>
                    <a:pt x="26" y="319"/>
                  </a:lnTo>
                  <a:lnTo>
                    <a:pt x="30" y="319"/>
                  </a:lnTo>
                  <a:lnTo>
                    <a:pt x="26" y="322"/>
                  </a:lnTo>
                  <a:lnTo>
                    <a:pt x="20" y="322"/>
                  </a:lnTo>
                  <a:lnTo>
                    <a:pt x="20" y="322"/>
                  </a:lnTo>
                  <a:lnTo>
                    <a:pt x="15" y="321"/>
                  </a:lnTo>
                  <a:lnTo>
                    <a:pt x="11" y="321"/>
                  </a:lnTo>
                  <a:lnTo>
                    <a:pt x="9" y="321"/>
                  </a:lnTo>
                  <a:lnTo>
                    <a:pt x="5" y="322"/>
                  </a:lnTo>
                  <a:lnTo>
                    <a:pt x="2" y="322"/>
                  </a:lnTo>
                  <a:lnTo>
                    <a:pt x="2" y="324"/>
                  </a:lnTo>
                  <a:lnTo>
                    <a:pt x="7" y="328"/>
                  </a:lnTo>
                  <a:lnTo>
                    <a:pt x="5" y="328"/>
                  </a:lnTo>
                  <a:lnTo>
                    <a:pt x="9" y="332"/>
                  </a:lnTo>
                  <a:lnTo>
                    <a:pt x="11" y="328"/>
                  </a:lnTo>
                  <a:lnTo>
                    <a:pt x="17" y="328"/>
                  </a:lnTo>
                  <a:lnTo>
                    <a:pt x="13" y="332"/>
                  </a:lnTo>
                  <a:lnTo>
                    <a:pt x="7" y="332"/>
                  </a:lnTo>
                  <a:lnTo>
                    <a:pt x="5" y="332"/>
                  </a:lnTo>
                  <a:lnTo>
                    <a:pt x="5" y="332"/>
                  </a:lnTo>
                  <a:lnTo>
                    <a:pt x="5" y="332"/>
                  </a:lnTo>
                  <a:lnTo>
                    <a:pt x="5" y="334"/>
                  </a:lnTo>
                  <a:lnTo>
                    <a:pt x="9" y="334"/>
                  </a:lnTo>
                  <a:lnTo>
                    <a:pt x="5" y="336"/>
                  </a:lnTo>
                  <a:lnTo>
                    <a:pt x="5" y="336"/>
                  </a:lnTo>
                  <a:lnTo>
                    <a:pt x="5" y="338"/>
                  </a:lnTo>
                  <a:lnTo>
                    <a:pt x="5" y="341"/>
                  </a:lnTo>
                  <a:lnTo>
                    <a:pt x="7" y="341"/>
                  </a:lnTo>
                  <a:lnTo>
                    <a:pt x="11" y="341"/>
                  </a:lnTo>
                  <a:lnTo>
                    <a:pt x="15" y="341"/>
                  </a:lnTo>
                  <a:lnTo>
                    <a:pt x="20" y="338"/>
                  </a:lnTo>
                  <a:lnTo>
                    <a:pt x="24" y="341"/>
                  </a:lnTo>
                  <a:lnTo>
                    <a:pt x="26" y="341"/>
                  </a:lnTo>
                  <a:lnTo>
                    <a:pt x="26" y="338"/>
                  </a:lnTo>
                  <a:lnTo>
                    <a:pt x="26" y="336"/>
                  </a:lnTo>
                  <a:lnTo>
                    <a:pt x="30" y="336"/>
                  </a:lnTo>
                  <a:lnTo>
                    <a:pt x="30" y="338"/>
                  </a:lnTo>
                  <a:lnTo>
                    <a:pt x="34" y="338"/>
                  </a:lnTo>
                  <a:lnTo>
                    <a:pt x="37" y="334"/>
                  </a:lnTo>
                  <a:lnTo>
                    <a:pt x="39" y="334"/>
                  </a:lnTo>
                  <a:lnTo>
                    <a:pt x="37" y="336"/>
                  </a:lnTo>
                  <a:lnTo>
                    <a:pt x="35" y="338"/>
                  </a:lnTo>
                  <a:lnTo>
                    <a:pt x="39" y="341"/>
                  </a:lnTo>
                  <a:lnTo>
                    <a:pt x="41" y="338"/>
                  </a:lnTo>
                  <a:lnTo>
                    <a:pt x="41" y="336"/>
                  </a:lnTo>
                  <a:lnTo>
                    <a:pt x="41" y="332"/>
                  </a:lnTo>
                  <a:lnTo>
                    <a:pt x="41" y="334"/>
                  </a:lnTo>
                  <a:lnTo>
                    <a:pt x="47" y="338"/>
                  </a:lnTo>
                  <a:lnTo>
                    <a:pt x="41" y="341"/>
                  </a:lnTo>
                  <a:lnTo>
                    <a:pt x="39" y="341"/>
                  </a:lnTo>
                  <a:lnTo>
                    <a:pt x="35" y="343"/>
                  </a:lnTo>
                  <a:lnTo>
                    <a:pt x="37" y="345"/>
                  </a:lnTo>
                  <a:lnTo>
                    <a:pt x="35" y="347"/>
                  </a:lnTo>
                  <a:lnTo>
                    <a:pt x="32" y="349"/>
                  </a:lnTo>
                  <a:lnTo>
                    <a:pt x="32" y="347"/>
                  </a:lnTo>
                  <a:lnTo>
                    <a:pt x="34" y="345"/>
                  </a:lnTo>
                  <a:lnTo>
                    <a:pt x="32" y="341"/>
                  </a:lnTo>
                  <a:lnTo>
                    <a:pt x="30" y="341"/>
                  </a:lnTo>
                  <a:lnTo>
                    <a:pt x="26" y="345"/>
                  </a:lnTo>
                  <a:lnTo>
                    <a:pt x="26" y="347"/>
                  </a:lnTo>
                  <a:lnTo>
                    <a:pt x="24" y="343"/>
                  </a:lnTo>
                  <a:lnTo>
                    <a:pt x="20" y="341"/>
                  </a:lnTo>
                  <a:lnTo>
                    <a:pt x="17" y="343"/>
                  </a:lnTo>
                  <a:lnTo>
                    <a:pt x="13" y="341"/>
                  </a:lnTo>
                  <a:lnTo>
                    <a:pt x="9" y="345"/>
                  </a:lnTo>
                  <a:lnTo>
                    <a:pt x="5" y="345"/>
                  </a:lnTo>
                  <a:lnTo>
                    <a:pt x="5" y="343"/>
                  </a:lnTo>
                  <a:lnTo>
                    <a:pt x="2" y="343"/>
                  </a:lnTo>
                  <a:lnTo>
                    <a:pt x="5" y="347"/>
                  </a:lnTo>
                  <a:lnTo>
                    <a:pt x="5" y="349"/>
                  </a:lnTo>
                  <a:lnTo>
                    <a:pt x="5" y="351"/>
                  </a:lnTo>
                  <a:lnTo>
                    <a:pt x="7" y="349"/>
                  </a:lnTo>
                  <a:lnTo>
                    <a:pt x="9" y="347"/>
                  </a:lnTo>
                  <a:lnTo>
                    <a:pt x="11" y="347"/>
                  </a:lnTo>
                  <a:lnTo>
                    <a:pt x="9" y="351"/>
                  </a:lnTo>
                  <a:lnTo>
                    <a:pt x="9" y="353"/>
                  </a:lnTo>
                  <a:lnTo>
                    <a:pt x="7" y="353"/>
                  </a:lnTo>
                  <a:lnTo>
                    <a:pt x="5" y="353"/>
                  </a:lnTo>
                  <a:lnTo>
                    <a:pt x="5" y="358"/>
                  </a:lnTo>
                  <a:lnTo>
                    <a:pt x="9" y="360"/>
                  </a:lnTo>
                  <a:lnTo>
                    <a:pt x="15" y="353"/>
                  </a:lnTo>
                  <a:lnTo>
                    <a:pt x="17" y="353"/>
                  </a:lnTo>
                  <a:lnTo>
                    <a:pt x="17" y="356"/>
                  </a:lnTo>
                  <a:lnTo>
                    <a:pt x="17" y="360"/>
                  </a:lnTo>
                  <a:lnTo>
                    <a:pt x="11" y="362"/>
                  </a:lnTo>
                  <a:lnTo>
                    <a:pt x="13" y="362"/>
                  </a:lnTo>
                  <a:lnTo>
                    <a:pt x="15" y="362"/>
                  </a:lnTo>
                  <a:lnTo>
                    <a:pt x="15" y="366"/>
                  </a:lnTo>
                  <a:lnTo>
                    <a:pt x="17" y="368"/>
                  </a:lnTo>
                  <a:lnTo>
                    <a:pt x="15" y="371"/>
                  </a:lnTo>
                  <a:lnTo>
                    <a:pt x="17" y="371"/>
                  </a:lnTo>
                  <a:lnTo>
                    <a:pt x="17" y="368"/>
                  </a:lnTo>
                  <a:lnTo>
                    <a:pt x="20" y="366"/>
                  </a:lnTo>
                  <a:lnTo>
                    <a:pt x="20" y="362"/>
                  </a:lnTo>
                  <a:lnTo>
                    <a:pt x="30" y="360"/>
                  </a:lnTo>
                  <a:lnTo>
                    <a:pt x="32" y="360"/>
                  </a:lnTo>
                  <a:lnTo>
                    <a:pt x="34" y="360"/>
                  </a:lnTo>
                  <a:lnTo>
                    <a:pt x="32" y="362"/>
                  </a:lnTo>
                  <a:lnTo>
                    <a:pt x="30" y="362"/>
                  </a:lnTo>
                  <a:lnTo>
                    <a:pt x="30" y="368"/>
                  </a:lnTo>
                  <a:lnTo>
                    <a:pt x="30" y="370"/>
                  </a:lnTo>
                  <a:lnTo>
                    <a:pt x="26" y="368"/>
                  </a:lnTo>
                  <a:lnTo>
                    <a:pt x="26" y="366"/>
                  </a:lnTo>
                  <a:lnTo>
                    <a:pt x="26" y="366"/>
                  </a:lnTo>
                  <a:lnTo>
                    <a:pt x="24" y="368"/>
                  </a:lnTo>
                  <a:lnTo>
                    <a:pt x="20" y="368"/>
                  </a:lnTo>
                  <a:lnTo>
                    <a:pt x="24" y="370"/>
                  </a:lnTo>
                  <a:lnTo>
                    <a:pt x="20" y="373"/>
                  </a:lnTo>
                  <a:lnTo>
                    <a:pt x="17" y="373"/>
                  </a:lnTo>
                  <a:lnTo>
                    <a:pt x="17" y="377"/>
                  </a:lnTo>
                  <a:lnTo>
                    <a:pt x="20" y="377"/>
                  </a:lnTo>
                  <a:lnTo>
                    <a:pt x="26" y="377"/>
                  </a:lnTo>
                  <a:lnTo>
                    <a:pt x="26" y="379"/>
                  </a:lnTo>
                  <a:lnTo>
                    <a:pt x="20" y="381"/>
                  </a:lnTo>
                  <a:lnTo>
                    <a:pt x="20" y="383"/>
                  </a:lnTo>
                  <a:lnTo>
                    <a:pt x="20" y="385"/>
                  </a:lnTo>
                  <a:lnTo>
                    <a:pt x="17" y="383"/>
                  </a:lnTo>
                  <a:lnTo>
                    <a:pt x="15" y="383"/>
                  </a:lnTo>
                  <a:lnTo>
                    <a:pt x="15" y="387"/>
                  </a:lnTo>
                  <a:lnTo>
                    <a:pt x="13" y="383"/>
                  </a:lnTo>
                  <a:lnTo>
                    <a:pt x="11" y="385"/>
                  </a:lnTo>
                  <a:lnTo>
                    <a:pt x="7" y="387"/>
                  </a:lnTo>
                  <a:lnTo>
                    <a:pt x="9" y="392"/>
                  </a:lnTo>
                  <a:lnTo>
                    <a:pt x="15" y="396"/>
                  </a:lnTo>
                  <a:lnTo>
                    <a:pt x="15" y="392"/>
                  </a:lnTo>
                  <a:lnTo>
                    <a:pt x="17" y="396"/>
                  </a:lnTo>
                  <a:lnTo>
                    <a:pt x="17" y="392"/>
                  </a:lnTo>
                  <a:lnTo>
                    <a:pt x="17" y="392"/>
                  </a:lnTo>
                  <a:lnTo>
                    <a:pt x="20" y="387"/>
                  </a:lnTo>
                  <a:lnTo>
                    <a:pt x="24" y="392"/>
                  </a:lnTo>
                  <a:lnTo>
                    <a:pt x="20" y="392"/>
                  </a:lnTo>
                  <a:lnTo>
                    <a:pt x="24" y="396"/>
                  </a:lnTo>
                  <a:lnTo>
                    <a:pt x="24" y="398"/>
                  </a:lnTo>
                  <a:lnTo>
                    <a:pt x="20" y="400"/>
                  </a:lnTo>
                  <a:lnTo>
                    <a:pt x="24" y="405"/>
                  </a:lnTo>
                  <a:lnTo>
                    <a:pt x="26" y="403"/>
                  </a:lnTo>
                  <a:lnTo>
                    <a:pt x="30" y="402"/>
                  </a:lnTo>
                  <a:lnTo>
                    <a:pt x="30" y="403"/>
                  </a:lnTo>
                  <a:lnTo>
                    <a:pt x="26" y="403"/>
                  </a:lnTo>
                  <a:lnTo>
                    <a:pt x="26" y="405"/>
                  </a:lnTo>
                  <a:lnTo>
                    <a:pt x="26" y="409"/>
                  </a:lnTo>
                  <a:lnTo>
                    <a:pt x="26" y="411"/>
                  </a:lnTo>
                  <a:lnTo>
                    <a:pt x="20" y="405"/>
                  </a:lnTo>
                  <a:lnTo>
                    <a:pt x="17" y="405"/>
                  </a:lnTo>
                  <a:lnTo>
                    <a:pt x="17" y="405"/>
                  </a:lnTo>
                  <a:lnTo>
                    <a:pt x="13" y="405"/>
                  </a:lnTo>
                  <a:lnTo>
                    <a:pt x="13" y="407"/>
                  </a:lnTo>
                  <a:lnTo>
                    <a:pt x="11" y="409"/>
                  </a:lnTo>
                  <a:lnTo>
                    <a:pt x="17" y="417"/>
                  </a:lnTo>
                  <a:lnTo>
                    <a:pt x="20" y="417"/>
                  </a:lnTo>
                  <a:lnTo>
                    <a:pt x="26" y="422"/>
                  </a:lnTo>
                  <a:lnTo>
                    <a:pt x="30" y="424"/>
                  </a:lnTo>
                  <a:lnTo>
                    <a:pt x="32" y="426"/>
                  </a:lnTo>
                  <a:lnTo>
                    <a:pt x="30" y="428"/>
                  </a:lnTo>
                  <a:lnTo>
                    <a:pt x="34" y="430"/>
                  </a:lnTo>
                  <a:lnTo>
                    <a:pt x="35" y="430"/>
                  </a:lnTo>
                  <a:lnTo>
                    <a:pt x="34" y="426"/>
                  </a:lnTo>
                  <a:lnTo>
                    <a:pt x="37" y="426"/>
                  </a:lnTo>
                  <a:lnTo>
                    <a:pt x="39" y="428"/>
                  </a:lnTo>
                  <a:lnTo>
                    <a:pt x="39" y="428"/>
                  </a:lnTo>
                  <a:lnTo>
                    <a:pt x="41" y="434"/>
                  </a:lnTo>
                  <a:lnTo>
                    <a:pt x="45" y="432"/>
                  </a:lnTo>
                  <a:lnTo>
                    <a:pt x="45" y="432"/>
                  </a:lnTo>
                  <a:lnTo>
                    <a:pt x="49" y="430"/>
                  </a:lnTo>
                  <a:lnTo>
                    <a:pt x="50" y="426"/>
                  </a:lnTo>
                  <a:lnTo>
                    <a:pt x="54" y="426"/>
                  </a:lnTo>
                  <a:lnTo>
                    <a:pt x="54" y="424"/>
                  </a:lnTo>
                  <a:lnTo>
                    <a:pt x="56" y="424"/>
                  </a:lnTo>
                  <a:lnTo>
                    <a:pt x="56" y="428"/>
                  </a:lnTo>
                  <a:lnTo>
                    <a:pt x="58" y="428"/>
                  </a:lnTo>
                  <a:lnTo>
                    <a:pt x="66" y="420"/>
                  </a:lnTo>
                  <a:lnTo>
                    <a:pt x="66" y="420"/>
                  </a:lnTo>
                  <a:lnTo>
                    <a:pt x="62" y="417"/>
                  </a:lnTo>
                  <a:lnTo>
                    <a:pt x="67" y="420"/>
                  </a:lnTo>
                  <a:lnTo>
                    <a:pt x="71" y="415"/>
                  </a:lnTo>
                  <a:lnTo>
                    <a:pt x="71" y="415"/>
                  </a:lnTo>
                  <a:lnTo>
                    <a:pt x="73" y="413"/>
                  </a:lnTo>
                  <a:lnTo>
                    <a:pt x="73" y="409"/>
                  </a:lnTo>
                  <a:lnTo>
                    <a:pt x="75" y="407"/>
                  </a:lnTo>
                  <a:lnTo>
                    <a:pt x="79" y="407"/>
                  </a:lnTo>
                  <a:lnTo>
                    <a:pt x="79" y="405"/>
                  </a:lnTo>
                  <a:lnTo>
                    <a:pt x="75" y="402"/>
                  </a:lnTo>
                  <a:lnTo>
                    <a:pt x="79" y="398"/>
                  </a:lnTo>
                  <a:lnTo>
                    <a:pt x="75" y="396"/>
                  </a:lnTo>
                  <a:lnTo>
                    <a:pt x="71" y="392"/>
                  </a:lnTo>
                  <a:lnTo>
                    <a:pt x="71" y="390"/>
                  </a:lnTo>
                  <a:lnTo>
                    <a:pt x="73" y="392"/>
                  </a:lnTo>
                  <a:lnTo>
                    <a:pt x="75" y="396"/>
                  </a:lnTo>
                  <a:lnTo>
                    <a:pt x="79" y="400"/>
                  </a:lnTo>
                  <a:lnTo>
                    <a:pt x="79" y="402"/>
                  </a:lnTo>
                  <a:lnTo>
                    <a:pt x="81" y="402"/>
                  </a:lnTo>
                  <a:lnTo>
                    <a:pt x="81" y="403"/>
                  </a:lnTo>
                  <a:lnTo>
                    <a:pt x="84" y="405"/>
                  </a:lnTo>
                  <a:lnTo>
                    <a:pt x="86" y="403"/>
                  </a:lnTo>
                  <a:lnTo>
                    <a:pt x="84" y="402"/>
                  </a:lnTo>
                  <a:lnTo>
                    <a:pt x="84" y="402"/>
                  </a:lnTo>
                  <a:lnTo>
                    <a:pt x="84" y="398"/>
                  </a:lnTo>
                  <a:lnTo>
                    <a:pt x="88" y="402"/>
                  </a:lnTo>
                  <a:lnTo>
                    <a:pt x="88" y="402"/>
                  </a:lnTo>
                  <a:lnTo>
                    <a:pt x="92" y="398"/>
                  </a:lnTo>
                  <a:lnTo>
                    <a:pt x="94" y="396"/>
                  </a:lnTo>
                  <a:lnTo>
                    <a:pt x="94" y="392"/>
                  </a:lnTo>
                  <a:lnTo>
                    <a:pt x="90" y="390"/>
                  </a:lnTo>
                  <a:lnTo>
                    <a:pt x="88" y="387"/>
                  </a:lnTo>
                  <a:lnTo>
                    <a:pt x="90" y="387"/>
                  </a:lnTo>
                  <a:lnTo>
                    <a:pt x="92" y="385"/>
                  </a:lnTo>
                  <a:lnTo>
                    <a:pt x="94" y="385"/>
                  </a:lnTo>
                  <a:lnTo>
                    <a:pt x="94" y="383"/>
                  </a:lnTo>
                  <a:lnTo>
                    <a:pt x="92" y="381"/>
                  </a:lnTo>
                  <a:lnTo>
                    <a:pt x="92" y="377"/>
                  </a:lnTo>
                  <a:lnTo>
                    <a:pt x="96" y="375"/>
                  </a:lnTo>
                  <a:lnTo>
                    <a:pt x="98" y="379"/>
                  </a:lnTo>
                  <a:lnTo>
                    <a:pt x="96" y="381"/>
                  </a:lnTo>
                  <a:lnTo>
                    <a:pt x="98" y="387"/>
                  </a:lnTo>
                  <a:lnTo>
                    <a:pt x="96" y="390"/>
                  </a:lnTo>
                  <a:lnTo>
                    <a:pt x="98" y="392"/>
                  </a:lnTo>
                  <a:lnTo>
                    <a:pt x="99" y="396"/>
                  </a:lnTo>
                  <a:lnTo>
                    <a:pt x="103" y="398"/>
                  </a:lnTo>
                  <a:lnTo>
                    <a:pt x="105" y="398"/>
                  </a:lnTo>
                  <a:lnTo>
                    <a:pt x="109" y="400"/>
                  </a:lnTo>
                  <a:lnTo>
                    <a:pt x="109" y="402"/>
                  </a:lnTo>
                  <a:lnTo>
                    <a:pt x="109" y="402"/>
                  </a:lnTo>
                  <a:lnTo>
                    <a:pt x="111" y="407"/>
                  </a:lnTo>
                  <a:lnTo>
                    <a:pt x="113" y="402"/>
                  </a:lnTo>
                  <a:lnTo>
                    <a:pt x="113" y="392"/>
                  </a:lnTo>
                  <a:lnTo>
                    <a:pt x="109" y="387"/>
                  </a:lnTo>
                  <a:lnTo>
                    <a:pt x="111" y="383"/>
                  </a:lnTo>
                  <a:lnTo>
                    <a:pt x="114" y="383"/>
                  </a:lnTo>
                  <a:lnTo>
                    <a:pt x="113" y="379"/>
                  </a:lnTo>
                  <a:lnTo>
                    <a:pt x="113" y="375"/>
                  </a:lnTo>
                  <a:lnTo>
                    <a:pt x="118" y="375"/>
                  </a:lnTo>
                  <a:lnTo>
                    <a:pt x="120" y="371"/>
                  </a:lnTo>
                  <a:lnTo>
                    <a:pt x="120" y="368"/>
                  </a:lnTo>
                  <a:lnTo>
                    <a:pt x="124" y="362"/>
                  </a:lnTo>
                  <a:lnTo>
                    <a:pt x="120" y="360"/>
                  </a:lnTo>
                  <a:lnTo>
                    <a:pt x="118" y="351"/>
                  </a:lnTo>
                  <a:lnTo>
                    <a:pt x="114" y="343"/>
                  </a:lnTo>
                  <a:lnTo>
                    <a:pt x="116" y="341"/>
                  </a:lnTo>
                  <a:lnTo>
                    <a:pt x="124" y="338"/>
                  </a:lnTo>
                  <a:lnTo>
                    <a:pt x="124" y="332"/>
                  </a:lnTo>
                  <a:lnTo>
                    <a:pt x="126" y="328"/>
                  </a:lnTo>
                  <a:lnTo>
                    <a:pt x="120" y="321"/>
                  </a:lnTo>
                  <a:lnTo>
                    <a:pt x="114" y="319"/>
                  </a:lnTo>
                  <a:lnTo>
                    <a:pt x="114" y="311"/>
                  </a:lnTo>
                  <a:lnTo>
                    <a:pt x="114" y="304"/>
                  </a:lnTo>
                  <a:lnTo>
                    <a:pt x="114" y="298"/>
                  </a:lnTo>
                  <a:lnTo>
                    <a:pt x="113" y="292"/>
                  </a:lnTo>
                  <a:lnTo>
                    <a:pt x="114" y="287"/>
                  </a:lnTo>
                  <a:lnTo>
                    <a:pt x="113" y="277"/>
                  </a:lnTo>
                  <a:lnTo>
                    <a:pt x="111" y="268"/>
                  </a:lnTo>
                  <a:lnTo>
                    <a:pt x="113" y="258"/>
                  </a:lnTo>
                  <a:lnTo>
                    <a:pt x="116" y="253"/>
                  </a:lnTo>
                  <a:lnTo>
                    <a:pt x="120" y="249"/>
                  </a:lnTo>
                  <a:lnTo>
                    <a:pt x="126" y="249"/>
                  </a:lnTo>
                  <a:lnTo>
                    <a:pt x="133" y="249"/>
                  </a:lnTo>
                  <a:lnTo>
                    <a:pt x="133" y="247"/>
                  </a:lnTo>
                  <a:lnTo>
                    <a:pt x="133" y="240"/>
                  </a:lnTo>
                  <a:lnTo>
                    <a:pt x="133" y="236"/>
                  </a:lnTo>
                  <a:lnTo>
                    <a:pt x="133" y="232"/>
                  </a:lnTo>
                  <a:lnTo>
                    <a:pt x="139" y="215"/>
                  </a:lnTo>
                  <a:lnTo>
                    <a:pt x="139" y="208"/>
                  </a:lnTo>
                  <a:lnTo>
                    <a:pt x="141" y="198"/>
                  </a:lnTo>
                  <a:lnTo>
                    <a:pt x="143" y="194"/>
                  </a:lnTo>
                  <a:lnTo>
                    <a:pt x="143" y="189"/>
                  </a:lnTo>
                  <a:lnTo>
                    <a:pt x="141" y="185"/>
                  </a:lnTo>
                  <a:lnTo>
                    <a:pt x="141" y="183"/>
                  </a:lnTo>
                  <a:lnTo>
                    <a:pt x="146" y="179"/>
                  </a:lnTo>
                  <a:lnTo>
                    <a:pt x="154" y="177"/>
                  </a:lnTo>
                  <a:lnTo>
                    <a:pt x="154" y="176"/>
                  </a:lnTo>
                  <a:lnTo>
                    <a:pt x="154" y="172"/>
                  </a:lnTo>
                  <a:lnTo>
                    <a:pt x="160" y="164"/>
                  </a:lnTo>
                  <a:lnTo>
                    <a:pt x="167" y="155"/>
                  </a:lnTo>
                  <a:lnTo>
                    <a:pt x="167" y="151"/>
                  </a:lnTo>
                  <a:lnTo>
                    <a:pt x="167" y="145"/>
                  </a:lnTo>
                  <a:lnTo>
                    <a:pt x="163" y="144"/>
                  </a:lnTo>
                  <a:lnTo>
                    <a:pt x="163" y="134"/>
                  </a:lnTo>
                  <a:lnTo>
                    <a:pt x="167" y="134"/>
                  </a:lnTo>
                  <a:lnTo>
                    <a:pt x="167" y="130"/>
                  </a:lnTo>
                  <a:lnTo>
                    <a:pt x="169" y="125"/>
                  </a:lnTo>
                  <a:lnTo>
                    <a:pt x="171" y="125"/>
                  </a:lnTo>
                  <a:lnTo>
                    <a:pt x="175" y="119"/>
                  </a:lnTo>
                  <a:lnTo>
                    <a:pt x="178" y="115"/>
                  </a:lnTo>
                  <a:lnTo>
                    <a:pt x="182" y="117"/>
                  </a:lnTo>
                  <a:lnTo>
                    <a:pt x="184" y="119"/>
                  </a:lnTo>
                  <a:lnTo>
                    <a:pt x="188" y="119"/>
                  </a:lnTo>
                  <a:lnTo>
                    <a:pt x="188" y="117"/>
                  </a:lnTo>
                  <a:lnTo>
                    <a:pt x="188" y="113"/>
                  </a:lnTo>
                  <a:lnTo>
                    <a:pt x="188" y="110"/>
                  </a:lnTo>
                  <a:lnTo>
                    <a:pt x="188" y="108"/>
                  </a:lnTo>
                  <a:lnTo>
                    <a:pt x="192" y="106"/>
                  </a:lnTo>
                  <a:lnTo>
                    <a:pt x="188" y="104"/>
                  </a:lnTo>
                  <a:lnTo>
                    <a:pt x="188" y="100"/>
                  </a:lnTo>
                  <a:lnTo>
                    <a:pt x="194" y="100"/>
                  </a:lnTo>
                  <a:lnTo>
                    <a:pt x="199" y="100"/>
                  </a:lnTo>
                  <a:lnTo>
                    <a:pt x="205" y="100"/>
                  </a:lnTo>
                  <a:lnTo>
                    <a:pt x="209" y="104"/>
                  </a:lnTo>
                  <a:lnTo>
                    <a:pt x="212" y="104"/>
                  </a:lnTo>
                  <a:lnTo>
                    <a:pt x="216" y="104"/>
                  </a:lnTo>
                  <a:lnTo>
                    <a:pt x="216" y="104"/>
                  </a:lnTo>
                  <a:lnTo>
                    <a:pt x="218" y="106"/>
                  </a:lnTo>
                  <a:lnTo>
                    <a:pt x="218" y="100"/>
                  </a:lnTo>
                  <a:lnTo>
                    <a:pt x="216" y="96"/>
                  </a:lnTo>
                  <a:lnTo>
                    <a:pt x="216" y="91"/>
                  </a:lnTo>
                  <a:lnTo>
                    <a:pt x="220" y="91"/>
                  </a:lnTo>
                  <a:lnTo>
                    <a:pt x="218" y="87"/>
                  </a:lnTo>
                  <a:lnTo>
                    <a:pt x="216" y="85"/>
                  </a:lnTo>
                  <a:lnTo>
                    <a:pt x="216" y="81"/>
                  </a:lnTo>
                  <a:lnTo>
                    <a:pt x="220" y="83"/>
                  </a:lnTo>
                  <a:lnTo>
                    <a:pt x="224" y="81"/>
                  </a:lnTo>
                  <a:lnTo>
                    <a:pt x="226" y="81"/>
                  </a:lnTo>
                  <a:lnTo>
                    <a:pt x="226" y="81"/>
                  </a:lnTo>
                  <a:lnTo>
                    <a:pt x="226" y="79"/>
                  </a:lnTo>
                  <a:lnTo>
                    <a:pt x="227" y="81"/>
                  </a:lnTo>
                  <a:lnTo>
                    <a:pt x="229" y="79"/>
                  </a:lnTo>
                  <a:lnTo>
                    <a:pt x="227" y="78"/>
                  </a:lnTo>
                  <a:lnTo>
                    <a:pt x="229" y="76"/>
                  </a:lnTo>
                  <a:lnTo>
                    <a:pt x="231" y="72"/>
                  </a:lnTo>
                  <a:lnTo>
                    <a:pt x="235" y="72"/>
                  </a:lnTo>
                  <a:lnTo>
                    <a:pt x="237" y="76"/>
                  </a:lnTo>
                  <a:lnTo>
                    <a:pt x="246" y="83"/>
                  </a:lnTo>
                  <a:lnTo>
                    <a:pt x="246" y="87"/>
                  </a:lnTo>
                  <a:lnTo>
                    <a:pt x="250" y="91"/>
                  </a:lnTo>
                  <a:lnTo>
                    <a:pt x="256" y="95"/>
                  </a:lnTo>
                  <a:lnTo>
                    <a:pt x="261" y="95"/>
                  </a:lnTo>
                  <a:lnTo>
                    <a:pt x="267" y="89"/>
                  </a:lnTo>
                  <a:lnTo>
                    <a:pt x="271" y="87"/>
                  </a:lnTo>
                  <a:lnTo>
                    <a:pt x="274" y="87"/>
                  </a:lnTo>
                  <a:lnTo>
                    <a:pt x="280" y="91"/>
                  </a:lnTo>
                  <a:lnTo>
                    <a:pt x="284" y="91"/>
                  </a:lnTo>
                  <a:lnTo>
                    <a:pt x="288" y="87"/>
                  </a:lnTo>
                  <a:lnTo>
                    <a:pt x="290" y="87"/>
                  </a:lnTo>
                  <a:lnTo>
                    <a:pt x="291" y="83"/>
                  </a:lnTo>
                  <a:lnTo>
                    <a:pt x="295" y="83"/>
                  </a:lnTo>
                  <a:lnTo>
                    <a:pt x="297" y="81"/>
                  </a:lnTo>
                  <a:lnTo>
                    <a:pt x="299" y="79"/>
                  </a:lnTo>
                  <a:lnTo>
                    <a:pt x="297" y="76"/>
                  </a:lnTo>
                  <a:lnTo>
                    <a:pt x="295" y="70"/>
                  </a:lnTo>
                  <a:lnTo>
                    <a:pt x="297" y="61"/>
                  </a:lnTo>
                  <a:lnTo>
                    <a:pt x="299" y="59"/>
                  </a:lnTo>
                  <a:lnTo>
                    <a:pt x="297" y="55"/>
                  </a:lnTo>
                  <a:lnTo>
                    <a:pt x="299" y="53"/>
                  </a:lnTo>
                  <a:lnTo>
                    <a:pt x="301" y="49"/>
                  </a:lnTo>
                  <a:lnTo>
                    <a:pt x="301" y="47"/>
                  </a:lnTo>
                  <a:lnTo>
                    <a:pt x="305" y="46"/>
                  </a:lnTo>
                  <a:lnTo>
                    <a:pt x="310" y="46"/>
                  </a:lnTo>
                  <a:lnTo>
                    <a:pt x="314" y="46"/>
                  </a:lnTo>
                  <a:lnTo>
                    <a:pt x="314" y="46"/>
                  </a:lnTo>
                  <a:lnTo>
                    <a:pt x="316" y="42"/>
                  </a:lnTo>
                  <a:lnTo>
                    <a:pt x="325" y="42"/>
                  </a:lnTo>
                  <a:lnTo>
                    <a:pt x="329" y="46"/>
                  </a:lnTo>
                  <a:lnTo>
                    <a:pt x="331" y="49"/>
                  </a:lnTo>
                  <a:lnTo>
                    <a:pt x="335" y="51"/>
                  </a:lnTo>
                  <a:lnTo>
                    <a:pt x="338" y="53"/>
                  </a:lnTo>
                  <a:lnTo>
                    <a:pt x="346" y="53"/>
                  </a:lnTo>
                  <a:lnTo>
                    <a:pt x="346" y="57"/>
                  </a:lnTo>
                  <a:lnTo>
                    <a:pt x="350" y="61"/>
                  </a:lnTo>
                  <a:lnTo>
                    <a:pt x="350" y="66"/>
                  </a:lnTo>
                  <a:lnTo>
                    <a:pt x="346" y="70"/>
                  </a:lnTo>
                  <a:lnTo>
                    <a:pt x="346" y="78"/>
                  </a:lnTo>
                  <a:lnTo>
                    <a:pt x="346" y="78"/>
                  </a:lnTo>
                  <a:lnTo>
                    <a:pt x="346" y="78"/>
                  </a:lnTo>
                  <a:lnTo>
                    <a:pt x="346" y="78"/>
                  </a:lnTo>
                  <a:close/>
                  <a:moveTo>
                    <a:pt x="15" y="398"/>
                  </a:moveTo>
                  <a:lnTo>
                    <a:pt x="17" y="402"/>
                  </a:lnTo>
                  <a:lnTo>
                    <a:pt x="15" y="402"/>
                  </a:lnTo>
                  <a:lnTo>
                    <a:pt x="15" y="398"/>
                  </a:lnTo>
                  <a:lnTo>
                    <a:pt x="15" y="398"/>
                  </a:lnTo>
                  <a:lnTo>
                    <a:pt x="15" y="398"/>
                  </a:lnTo>
                  <a:lnTo>
                    <a:pt x="15" y="398"/>
                  </a:lnTo>
                  <a:close/>
                  <a:moveTo>
                    <a:pt x="5" y="379"/>
                  </a:moveTo>
                  <a:lnTo>
                    <a:pt x="5" y="379"/>
                  </a:lnTo>
                  <a:lnTo>
                    <a:pt x="9" y="377"/>
                  </a:lnTo>
                  <a:lnTo>
                    <a:pt x="11" y="379"/>
                  </a:lnTo>
                  <a:lnTo>
                    <a:pt x="9" y="383"/>
                  </a:lnTo>
                  <a:lnTo>
                    <a:pt x="5" y="379"/>
                  </a:lnTo>
                  <a:lnTo>
                    <a:pt x="5" y="379"/>
                  </a:lnTo>
                  <a:lnTo>
                    <a:pt x="5" y="379"/>
                  </a:lnTo>
                  <a:lnTo>
                    <a:pt x="5" y="379"/>
                  </a:lnTo>
                  <a:close/>
                  <a:moveTo>
                    <a:pt x="13" y="371"/>
                  </a:moveTo>
                  <a:lnTo>
                    <a:pt x="13" y="373"/>
                  </a:lnTo>
                  <a:lnTo>
                    <a:pt x="11" y="373"/>
                  </a:lnTo>
                  <a:lnTo>
                    <a:pt x="13" y="371"/>
                  </a:lnTo>
                  <a:lnTo>
                    <a:pt x="13" y="371"/>
                  </a:lnTo>
                  <a:lnTo>
                    <a:pt x="13" y="371"/>
                  </a:lnTo>
                  <a:lnTo>
                    <a:pt x="13" y="371"/>
                  </a:lnTo>
                  <a:close/>
                  <a:moveTo>
                    <a:pt x="9" y="370"/>
                  </a:moveTo>
                  <a:lnTo>
                    <a:pt x="9" y="371"/>
                  </a:lnTo>
                  <a:lnTo>
                    <a:pt x="5" y="371"/>
                  </a:lnTo>
                  <a:lnTo>
                    <a:pt x="9" y="370"/>
                  </a:lnTo>
                  <a:lnTo>
                    <a:pt x="9" y="370"/>
                  </a:lnTo>
                  <a:lnTo>
                    <a:pt x="9" y="370"/>
                  </a:lnTo>
                  <a:lnTo>
                    <a:pt x="9" y="370"/>
                  </a:lnTo>
                  <a:close/>
                  <a:moveTo>
                    <a:pt x="5" y="356"/>
                  </a:moveTo>
                  <a:lnTo>
                    <a:pt x="0" y="353"/>
                  </a:lnTo>
                  <a:lnTo>
                    <a:pt x="5" y="351"/>
                  </a:lnTo>
                  <a:lnTo>
                    <a:pt x="5" y="351"/>
                  </a:lnTo>
                  <a:lnTo>
                    <a:pt x="5" y="356"/>
                  </a:lnTo>
                  <a:lnTo>
                    <a:pt x="5" y="356"/>
                  </a:lnTo>
                  <a:lnTo>
                    <a:pt x="5" y="356"/>
                  </a:lnTo>
                  <a:lnTo>
                    <a:pt x="5" y="356"/>
                  </a:lnTo>
                  <a:close/>
                  <a:moveTo>
                    <a:pt x="2" y="358"/>
                  </a:moveTo>
                  <a:lnTo>
                    <a:pt x="5" y="358"/>
                  </a:lnTo>
                  <a:lnTo>
                    <a:pt x="5" y="360"/>
                  </a:lnTo>
                  <a:lnTo>
                    <a:pt x="2" y="358"/>
                  </a:lnTo>
                  <a:lnTo>
                    <a:pt x="2" y="358"/>
                  </a:lnTo>
                  <a:lnTo>
                    <a:pt x="2" y="358"/>
                  </a:lnTo>
                  <a:lnTo>
                    <a:pt x="2" y="358"/>
                  </a:lnTo>
                  <a:close/>
                  <a:moveTo>
                    <a:pt x="9" y="362"/>
                  </a:moveTo>
                  <a:lnTo>
                    <a:pt x="9" y="362"/>
                  </a:lnTo>
                  <a:lnTo>
                    <a:pt x="11" y="366"/>
                  </a:lnTo>
                  <a:lnTo>
                    <a:pt x="11" y="368"/>
                  </a:lnTo>
                  <a:lnTo>
                    <a:pt x="9" y="362"/>
                  </a:lnTo>
                  <a:lnTo>
                    <a:pt x="9" y="362"/>
                  </a:lnTo>
                  <a:lnTo>
                    <a:pt x="9" y="362"/>
                  </a:lnTo>
                  <a:lnTo>
                    <a:pt x="9" y="362"/>
                  </a:lnTo>
                  <a:close/>
                  <a:moveTo>
                    <a:pt x="5" y="366"/>
                  </a:moveTo>
                  <a:lnTo>
                    <a:pt x="0" y="362"/>
                  </a:lnTo>
                  <a:lnTo>
                    <a:pt x="5" y="362"/>
                  </a:lnTo>
                  <a:lnTo>
                    <a:pt x="5" y="366"/>
                  </a:lnTo>
                  <a:lnTo>
                    <a:pt x="5" y="366"/>
                  </a:lnTo>
                  <a:lnTo>
                    <a:pt x="5" y="366"/>
                  </a:lnTo>
                  <a:lnTo>
                    <a:pt x="5" y="366"/>
                  </a:lnTo>
                  <a:close/>
                  <a:moveTo>
                    <a:pt x="0" y="345"/>
                  </a:moveTo>
                  <a:lnTo>
                    <a:pt x="0" y="347"/>
                  </a:lnTo>
                  <a:lnTo>
                    <a:pt x="0" y="349"/>
                  </a:lnTo>
                  <a:lnTo>
                    <a:pt x="2" y="347"/>
                  </a:lnTo>
                  <a:lnTo>
                    <a:pt x="0" y="345"/>
                  </a:lnTo>
                  <a:lnTo>
                    <a:pt x="0" y="345"/>
                  </a:lnTo>
                  <a:lnTo>
                    <a:pt x="0" y="345"/>
                  </a:lnTo>
                  <a:lnTo>
                    <a:pt x="0" y="345"/>
                  </a:lnTo>
                  <a:close/>
                  <a:moveTo>
                    <a:pt x="0" y="319"/>
                  </a:moveTo>
                  <a:lnTo>
                    <a:pt x="5" y="321"/>
                  </a:lnTo>
                  <a:lnTo>
                    <a:pt x="0" y="322"/>
                  </a:lnTo>
                  <a:lnTo>
                    <a:pt x="0" y="319"/>
                  </a:lnTo>
                  <a:lnTo>
                    <a:pt x="0" y="319"/>
                  </a:lnTo>
                  <a:lnTo>
                    <a:pt x="0" y="319"/>
                  </a:lnTo>
                  <a:lnTo>
                    <a:pt x="0" y="319"/>
                  </a:lnTo>
                  <a:close/>
                  <a:moveTo>
                    <a:pt x="0" y="311"/>
                  </a:moveTo>
                  <a:lnTo>
                    <a:pt x="5" y="315"/>
                  </a:lnTo>
                  <a:lnTo>
                    <a:pt x="2" y="317"/>
                  </a:lnTo>
                  <a:lnTo>
                    <a:pt x="0" y="311"/>
                  </a:lnTo>
                  <a:lnTo>
                    <a:pt x="0" y="311"/>
                  </a:lnTo>
                  <a:lnTo>
                    <a:pt x="0" y="311"/>
                  </a:lnTo>
                  <a:lnTo>
                    <a:pt x="0" y="311"/>
                  </a:lnTo>
                  <a:close/>
                  <a:moveTo>
                    <a:pt x="11" y="304"/>
                  </a:moveTo>
                  <a:lnTo>
                    <a:pt x="13" y="307"/>
                  </a:lnTo>
                  <a:lnTo>
                    <a:pt x="9" y="307"/>
                  </a:lnTo>
                  <a:lnTo>
                    <a:pt x="11" y="304"/>
                  </a:lnTo>
                  <a:lnTo>
                    <a:pt x="11" y="304"/>
                  </a:lnTo>
                  <a:lnTo>
                    <a:pt x="11" y="304"/>
                  </a:lnTo>
                  <a:lnTo>
                    <a:pt x="11" y="304"/>
                  </a:lnTo>
                  <a:close/>
                  <a:moveTo>
                    <a:pt x="15" y="302"/>
                  </a:moveTo>
                  <a:lnTo>
                    <a:pt x="17" y="302"/>
                  </a:lnTo>
                  <a:lnTo>
                    <a:pt x="17" y="307"/>
                  </a:lnTo>
                  <a:lnTo>
                    <a:pt x="15" y="307"/>
                  </a:lnTo>
                  <a:lnTo>
                    <a:pt x="15" y="302"/>
                  </a:lnTo>
                  <a:lnTo>
                    <a:pt x="15" y="302"/>
                  </a:lnTo>
                  <a:lnTo>
                    <a:pt x="15" y="302"/>
                  </a:lnTo>
                  <a:lnTo>
                    <a:pt x="15" y="302"/>
                  </a:lnTo>
                  <a:close/>
                  <a:moveTo>
                    <a:pt x="49" y="279"/>
                  </a:moveTo>
                  <a:lnTo>
                    <a:pt x="49" y="279"/>
                  </a:lnTo>
                  <a:lnTo>
                    <a:pt x="50" y="277"/>
                  </a:lnTo>
                  <a:lnTo>
                    <a:pt x="50" y="279"/>
                  </a:lnTo>
                  <a:lnTo>
                    <a:pt x="50" y="281"/>
                  </a:lnTo>
                  <a:lnTo>
                    <a:pt x="49" y="279"/>
                  </a:lnTo>
                  <a:lnTo>
                    <a:pt x="49" y="279"/>
                  </a:lnTo>
                  <a:lnTo>
                    <a:pt x="49" y="279"/>
                  </a:lnTo>
                  <a:lnTo>
                    <a:pt x="49" y="279"/>
                  </a:lnTo>
                  <a:close/>
                  <a:moveTo>
                    <a:pt x="49" y="274"/>
                  </a:moveTo>
                  <a:lnTo>
                    <a:pt x="49" y="274"/>
                  </a:lnTo>
                  <a:lnTo>
                    <a:pt x="49" y="274"/>
                  </a:lnTo>
                  <a:lnTo>
                    <a:pt x="45" y="272"/>
                  </a:lnTo>
                  <a:lnTo>
                    <a:pt x="49" y="272"/>
                  </a:lnTo>
                  <a:lnTo>
                    <a:pt x="49" y="274"/>
                  </a:lnTo>
                  <a:lnTo>
                    <a:pt x="49" y="274"/>
                  </a:lnTo>
                  <a:lnTo>
                    <a:pt x="49" y="274"/>
                  </a:lnTo>
                  <a:lnTo>
                    <a:pt x="49" y="274"/>
                  </a:lnTo>
                  <a:close/>
                  <a:moveTo>
                    <a:pt x="50" y="266"/>
                  </a:moveTo>
                  <a:lnTo>
                    <a:pt x="58" y="260"/>
                  </a:lnTo>
                  <a:lnTo>
                    <a:pt x="60" y="262"/>
                  </a:lnTo>
                  <a:lnTo>
                    <a:pt x="56" y="266"/>
                  </a:lnTo>
                  <a:lnTo>
                    <a:pt x="50" y="266"/>
                  </a:lnTo>
                  <a:lnTo>
                    <a:pt x="50" y="266"/>
                  </a:lnTo>
                  <a:lnTo>
                    <a:pt x="50" y="266"/>
                  </a:lnTo>
                  <a:lnTo>
                    <a:pt x="50" y="266"/>
                  </a:lnTo>
                  <a:close/>
                  <a:moveTo>
                    <a:pt x="54" y="274"/>
                  </a:moveTo>
                  <a:lnTo>
                    <a:pt x="54" y="270"/>
                  </a:lnTo>
                  <a:lnTo>
                    <a:pt x="58" y="270"/>
                  </a:lnTo>
                  <a:lnTo>
                    <a:pt x="60" y="268"/>
                  </a:lnTo>
                  <a:lnTo>
                    <a:pt x="62" y="266"/>
                  </a:lnTo>
                  <a:lnTo>
                    <a:pt x="66" y="270"/>
                  </a:lnTo>
                  <a:lnTo>
                    <a:pt x="62" y="272"/>
                  </a:lnTo>
                  <a:lnTo>
                    <a:pt x="58" y="272"/>
                  </a:lnTo>
                  <a:lnTo>
                    <a:pt x="54" y="274"/>
                  </a:lnTo>
                  <a:lnTo>
                    <a:pt x="54" y="274"/>
                  </a:lnTo>
                  <a:lnTo>
                    <a:pt x="54" y="274"/>
                  </a:lnTo>
                  <a:lnTo>
                    <a:pt x="54" y="274"/>
                  </a:lnTo>
                  <a:lnTo>
                    <a:pt x="54" y="274"/>
                  </a:lnTo>
                  <a:close/>
                  <a:moveTo>
                    <a:pt x="99" y="219"/>
                  </a:moveTo>
                  <a:lnTo>
                    <a:pt x="103" y="219"/>
                  </a:lnTo>
                  <a:lnTo>
                    <a:pt x="105" y="215"/>
                  </a:lnTo>
                  <a:lnTo>
                    <a:pt x="103" y="223"/>
                  </a:lnTo>
                  <a:lnTo>
                    <a:pt x="99" y="219"/>
                  </a:lnTo>
                  <a:lnTo>
                    <a:pt x="99" y="219"/>
                  </a:lnTo>
                  <a:lnTo>
                    <a:pt x="99" y="219"/>
                  </a:lnTo>
                  <a:lnTo>
                    <a:pt x="99" y="219"/>
                  </a:lnTo>
                  <a:close/>
                  <a:moveTo>
                    <a:pt x="98" y="228"/>
                  </a:moveTo>
                  <a:lnTo>
                    <a:pt x="96" y="226"/>
                  </a:lnTo>
                  <a:lnTo>
                    <a:pt x="92" y="226"/>
                  </a:lnTo>
                  <a:lnTo>
                    <a:pt x="96" y="223"/>
                  </a:lnTo>
                  <a:lnTo>
                    <a:pt x="99" y="223"/>
                  </a:lnTo>
                  <a:lnTo>
                    <a:pt x="103" y="223"/>
                  </a:lnTo>
                  <a:lnTo>
                    <a:pt x="99" y="226"/>
                  </a:lnTo>
                  <a:lnTo>
                    <a:pt x="98" y="228"/>
                  </a:lnTo>
                  <a:lnTo>
                    <a:pt x="98" y="228"/>
                  </a:lnTo>
                  <a:lnTo>
                    <a:pt x="98" y="228"/>
                  </a:lnTo>
                  <a:lnTo>
                    <a:pt x="98" y="228"/>
                  </a:lnTo>
                  <a:close/>
                  <a:moveTo>
                    <a:pt x="105" y="198"/>
                  </a:moveTo>
                  <a:lnTo>
                    <a:pt x="109" y="198"/>
                  </a:lnTo>
                  <a:lnTo>
                    <a:pt x="109" y="202"/>
                  </a:lnTo>
                  <a:lnTo>
                    <a:pt x="105" y="204"/>
                  </a:lnTo>
                  <a:lnTo>
                    <a:pt x="105" y="200"/>
                  </a:lnTo>
                  <a:lnTo>
                    <a:pt x="105" y="198"/>
                  </a:lnTo>
                  <a:lnTo>
                    <a:pt x="105" y="198"/>
                  </a:lnTo>
                  <a:lnTo>
                    <a:pt x="105" y="198"/>
                  </a:lnTo>
                  <a:lnTo>
                    <a:pt x="105" y="198"/>
                  </a:lnTo>
                  <a:close/>
                  <a:moveTo>
                    <a:pt x="113" y="191"/>
                  </a:moveTo>
                  <a:lnTo>
                    <a:pt x="114" y="189"/>
                  </a:lnTo>
                  <a:lnTo>
                    <a:pt x="118" y="189"/>
                  </a:lnTo>
                  <a:lnTo>
                    <a:pt x="113" y="193"/>
                  </a:lnTo>
                  <a:lnTo>
                    <a:pt x="113" y="191"/>
                  </a:lnTo>
                  <a:lnTo>
                    <a:pt x="113" y="191"/>
                  </a:lnTo>
                  <a:lnTo>
                    <a:pt x="113" y="191"/>
                  </a:lnTo>
                  <a:lnTo>
                    <a:pt x="113" y="191"/>
                  </a:lnTo>
                  <a:close/>
                  <a:moveTo>
                    <a:pt x="111" y="185"/>
                  </a:moveTo>
                  <a:lnTo>
                    <a:pt x="113" y="181"/>
                  </a:lnTo>
                  <a:lnTo>
                    <a:pt x="114" y="185"/>
                  </a:lnTo>
                  <a:lnTo>
                    <a:pt x="111" y="189"/>
                  </a:lnTo>
                  <a:lnTo>
                    <a:pt x="111" y="185"/>
                  </a:lnTo>
                  <a:lnTo>
                    <a:pt x="111" y="185"/>
                  </a:lnTo>
                  <a:lnTo>
                    <a:pt x="111" y="185"/>
                  </a:lnTo>
                  <a:lnTo>
                    <a:pt x="111" y="185"/>
                  </a:lnTo>
                  <a:close/>
                  <a:moveTo>
                    <a:pt x="133" y="151"/>
                  </a:moveTo>
                  <a:lnTo>
                    <a:pt x="133" y="149"/>
                  </a:lnTo>
                  <a:lnTo>
                    <a:pt x="135" y="149"/>
                  </a:lnTo>
                  <a:lnTo>
                    <a:pt x="133" y="153"/>
                  </a:lnTo>
                  <a:lnTo>
                    <a:pt x="133" y="151"/>
                  </a:lnTo>
                  <a:lnTo>
                    <a:pt x="133" y="151"/>
                  </a:lnTo>
                  <a:lnTo>
                    <a:pt x="133" y="151"/>
                  </a:lnTo>
                  <a:lnTo>
                    <a:pt x="133" y="151"/>
                  </a:lnTo>
                  <a:close/>
                  <a:moveTo>
                    <a:pt x="111" y="130"/>
                  </a:moveTo>
                  <a:lnTo>
                    <a:pt x="113" y="134"/>
                  </a:lnTo>
                  <a:lnTo>
                    <a:pt x="111" y="136"/>
                  </a:lnTo>
                  <a:lnTo>
                    <a:pt x="109" y="134"/>
                  </a:lnTo>
                  <a:lnTo>
                    <a:pt x="111" y="130"/>
                  </a:lnTo>
                  <a:lnTo>
                    <a:pt x="111" y="130"/>
                  </a:lnTo>
                  <a:lnTo>
                    <a:pt x="111" y="130"/>
                  </a:lnTo>
                  <a:lnTo>
                    <a:pt x="111" y="130"/>
                  </a:lnTo>
                  <a:close/>
                  <a:moveTo>
                    <a:pt x="116" y="121"/>
                  </a:moveTo>
                  <a:lnTo>
                    <a:pt x="113" y="125"/>
                  </a:lnTo>
                  <a:lnTo>
                    <a:pt x="113" y="121"/>
                  </a:lnTo>
                  <a:lnTo>
                    <a:pt x="116" y="117"/>
                  </a:lnTo>
                  <a:lnTo>
                    <a:pt x="116" y="121"/>
                  </a:lnTo>
                  <a:lnTo>
                    <a:pt x="116" y="121"/>
                  </a:lnTo>
                  <a:lnTo>
                    <a:pt x="116" y="121"/>
                  </a:lnTo>
                  <a:lnTo>
                    <a:pt x="116" y="121"/>
                  </a:lnTo>
                  <a:close/>
                  <a:moveTo>
                    <a:pt x="120" y="121"/>
                  </a:moveTo>
                  <a:lnTo>
                    <a:pt x="118" y="117"/>
                  </a:lnTo>
                  <a:lnTo>
                    <a:pt x="120" y="115"/>
                  </a:lnTo>
                  <a:lnTo>
                    <a:pt x="122" y="117"/>
                  </a:lnTo>
                  <a:lnTo>
                    <a:pt x="120" y="121"/>
                  </a:lnTo>
                  <a:lnTo>
                    <a:pt x="120" y="121"/>
                  </a:lnTo>
                  <a:lnTo>
                    <a:pt x="120" y="121"/>
                  </a:lnTo>
                  <a:lnTo>
                    <a:pt x="120" y="121"/>
                  </a:lnTo>
                  <a:close/>
                  <a:moveTo>
                    <a:pt x="130" y="112"/>
                  </a:moveTo>
                  <a:lnTo>
                    <a:pt x="130" y="115"/>
                  </a:lnTo>
                  <a:lnTo>
                    <a:pt x="124" y="121"/>
                  </a:lnTo>
                  <a:lnTo>
                    <a:pt x="126" y="113"/>
                  </a:lnTo>
                  <a:lnTo>
                    <a:pt x="130" y="112"/>
                  </a:lnTo>
                  <a:lnTo>
                    <a:pt x="130" y="112"/>
                  </a:lnTo>
                  <a:lnTo>
                    <a:pt x="130" y="112"/>
                  </a:lnTo>
                  <a:lnTo>
                    <a:pt x="130" y="112"/>
                  </a:lnTo>
                  <a:close/>
                  <a:moveTo>
                    <a:pt x="135" y="104"/>
                  </a:moveTo>
                  <a:lnTo>
                    <a:pt x="139" y="100"/>
                  </a:lnTo>
                  <a:lnTo>
                    <a:pt x="141" y="104"/>
                  </a:lnTo>
                  <a:lnTo>
                    <a:pt x="135" y="104"/>
                  </a:lnTo>
                  <a:lnTo>
                    <a:pt x="135" y="104"/>
                  </a:lnTo>
                  <a:lnTo>
                    <a:pt x="135" y="104"/>
                  </a:lnTo>
                  <a:lnTo>
                    <a:pt x="135" y="104"/>
                  </a:lnTo>
                  <a:close/>
                  <a:moveTo>
                    <a:pt x="141" y="104"/>
                  </a:moveTo>
                  <a:lnTo>
                    <a:pt x="141" y="112"/>
                  </a:lnTo>
                  <a:lnTo>
                    <a:pt x="137" y="110"/>
                  </a:lnTo>
                  <a:lnTo>
                    <a:pt x="133" y="113"/>
                  </a:lnTo>
                  <a:lnTo>
                    <a:pt x="133" y="110"/>
                  </a:lnTo>
                  <a:lnTo>
                    <a:pt x="141" y="104"/>
                  </a:lnTo>
                  <a:lnTo>
                    <a:pt x="141" y="104"/>
                  </a:lnTo>
                  <a:lnTo>
                    <a:pt x="141" y="104"/>
                  </a:lnTo>
                  <a:lnTo>
                    <a:pt x="141" y="104"/>
                  </a:lnTo>
                  <a:close/>
                  <a:moveTo>
                    <a:pt x="143" y="87"/>
                  </a:moveTo>
                  <a:lnTo>
                    <a:pt x="145" y="91"/>
                  </a:lnTo>
                  <a:lnTo>
                    <a:pt x="145" y="96"/>
                  </a:lnTo>
                  <a:lnTo>
                    <a:pt x="139" y="100"/>
                  </a:lnTo>
                  <a:lnTo>
                    <a:pt x="137" y="96"/>
                  </a:lnTo>
                  <a:lnTo>
                    <a:pt x="143" y="95"/>
                  </a:lnTo>
                  <a:lnTo>
                    <a:pt x="139" y="95"/>
                  </a:lnTo>
                  <a:lnTo>
                    <a:pt x="135" y="96"/>
                  </a:lnTo>
                  <a:lnTo>
                    <a:pt x="133" y="96"/>
                  </a:lnTo>
                  <a:lnTo>
                    <a:pt x="135" y="91"/>
                  </a:lnTo>
                  <a:lnTo>
                    <a:pt x="139" y="91"/>
                  </a:lnTo>
                  <a:lnTo>
                    <a:pt x="141" y="89"/>
                  </a:lnTo>
                  <a:lnTo>
                    <a:pt x="141" y="87"/>
                  </a:lnTo>
                  <a:lnTo>
                    <a:pt x="143" y="87"/>
                  </a:lnTo>
                  <a:lnTo>
                    <a:pt x="143" y="87"/>
                  </a:lnTo>
                  <a:lnTo>
                    <a:pt x="143" y="87"/>
                  </a:lnTo>
                  <a:lnTo>
                    <a:pt x="143" y="87"/>
                  </a:lnTo>
                  <a:close/>
                  <a:moveTo>
                    <a:pt x="148" y="89"/>
                  </a:moveTo>
                  <a:lnTo>
                    <a:pt x="146" y="87"/>
                  </a:lnTo>
                  <a:lnTo>
                    <a:pt x="146" y="81"/>
                  </a:lnTo>
                  <a:lnTo>
                    <a:pt x="152" y="78"/>
                  </a:lnTo>
                  <a:lnTo>
                    <a:pt x="152" y="76"/>
                  </a:lnTo>
                  <a:lnTo>
                    <a:pt x="154" y="72"/>
                  </a:lnTo>
                  <a:lnTo>
                    <a:pt x="158" y="76"/>
                  </a:lnTo>
                  <a:lnTo>
                    <a:pt x="154" y="79"/>
                  </a:lnTo>
                  <a:lnTo>
                    <a:pt x="154" y="83"/>
                  </a:lnTo>
                  <a:lnTo>
                    <a:pt x="148" y="89"/>
                  </a:lnTo>
                  <a:lnTo>
                    <a:pt x="148" y="89"/>
                  </a:lnTo>
                  <a:lnTo>
                    <a:pt x="148" y="89"/>
                  </a:lnTo>
                  <a:lnTo>
                    <a:pt x="148" y="89"/>
                  </a:lnTo>
                  <a:close/>
                  <a:moveTo>
                    <a:pt x="160" y="91"/>
                  </a:moveTo>
                  <a:lnTo>
                    <a:pt x="163" y="96"/>
                  </a:lnTo>
                  <a:lnTo>
                    <a:pt x="158" y="104"/>
                  </a:lnTo>
                  <a:lnTo>
                    <a:pt x="154" y="104"/>
                  </a:lnTo>
                  <a:lnTo>
                    <a:pt x="152" y="108"/>
                  </a:lnTo>
                  <a:lnTo>
                    <a:pt x="150" y="106"/>
                  </a:lnTo>
                  <a:lnTo>
                    <a:pt x="150" y="104"/>
                  </a:lnTo>
                  <a:lnTo>
                    <a:pt x="146" y="110"/>
                  </a:lnTo>
                  <a:lnTo>
                    <a:pt x="145" y="110"/>
                  </a:lnTo>
                  <a:lnTo>
                    <a:pt x="145" y="104"/>
                  </a:lnTo>
                  <a:lnTo>
                    <a:pt x="146" y="104"/>
                  </a:lnTo>
                  <a:lnTo>
                    <a:pt x="146" y="100"/>
                  </a:lnTo>
                  <a:lnTo>
                    <a:pt x="148" y="96"/>
                  </a:lnTo>
                  <a:lnTo>
                    <a:pt x="148" y="95"/>
                  </a:lnTo>
                  <a:lnTo>
                    <a:pt x="154" y="87"/>
                  </a:lnTo>
                  <a:lnTo>
                    <a:pt x="150" y="96"/>
                  </a:lnTo>
                  <a:lnTo>
                    <a:pt x="152" y="100"/>
                  </a:lnTo>
                  <a:lnTo>
                    <a:pt x="154" y="96"/>
                  </a:lnTo>
                  <a:lnTo>
                    <a:pt x="160" y="96"/>
                  </a:lnTo>
                  <a:lnTo>
                    <a:pt x="158" y="91"/>
                  </a:lnTo>
                  <a:lnTo>
                    <a:pt x="158" y="89"/>
                  </a:lnTo>
                  <a:lnTo>
                    <a:pt x="160" y="91"/>
                  </a:lnTo>
                  <a:lnTo>
                    <a:pt x="160" y="91"/>
                  </a:lnTo>
                  <a:lnTo>
                    <a:pt x="160" y="91"/>
                  </a:lnTo>
                  <a:lnTo>
                    <a:pt x="160" y="91"/>
                  </a:lnTo>
                  <a:close/>
                  <a:moveTo>
                    <a:pt x="158" y="87"/>
                  </a:moveTo>
                  <a:lnTo>
                    <a:pt x="158" y="85"/>
                  </a:lnTo>
                  <a:lnTo>
                    <a:pt x="160" y="85"/>
                  </a:lnTo>
                  <a:lnTo>
                    <a:pt x="163" y="87"/>
                  </a:lnTo>
                  <a:lnTo>
                    <a:pt x="163" y="89"/>
                  </a:lnTo>
                  <a:lnTo>
                    <a:pt x="158" y="87"/>
                  </a:lnTo>
                  <a:lnTo>
                    <a:pt x="158" y="87"/>
                  </a:lnTo>
                  <a:lnTo>
                    <a:pt x="158" y="87"/>
                  </a:lnTo>
                  <a:lnTo>
                    <a:pt x="158" y="87"/>
                  </a:lnTo>
                  <a:close/>
                  <a:moveTo>
                    <a:pt x="169" y="91"/>
                  </a:moveTo>
                  <a:lnTo>
                    <a:pt x="171" y="89"/>
                  </a:lnTo>
                  <a:lnTo>
                    <a:pt x="173" y="91"/>
                  </a:lnTo>
                  <a:lnTo>
                    <a:pt x="169" y="91"/>
                  </a:lnTo>
                  <a:lnTo>
                    <a:pt x="169" y="91"/>
                  </a:lnTo>
                  <a:lnTo>
                    <a:pt x="169" y="91"/>
                  </a:lnTo>
                  <a:lnTo>
                    <a:pt x="169" y="91"/>
                  </a:lnTo>
                  <a:close/>
                  <a:moveTo>
                    <a:pt x="182" y="72"/>
                  </a:moveTo>
                  <a:lnTo>
                    <a:pt x="182" y="76"/>
                  </a:lnTo>
                  <a:lnTo>
                    <a:pt x="182" y="78"/>
                  </a:lnTo>
                  <a:lnTo>
                    <a:pt x="178" y="78"/>
                  </a:lnTo>
                  <a:lnTo>
                    <a:pt x="177" y="79"/>
                  </a:lnTo>
                  <a:lnTo>
                    <a:pt x="173" y="79"/>
                  </a:lnTo>
                  <a:lnTo>
                    <a:pt x="171" y="85"/>
                  </a:lnTo>
                  <a:lnTo>
                    <a:pt x="169" y="85"/>
                  </a:lnTo>
                  <a:lnTo>
                    <a:pt x="169" y="81"/>
                  </a:lnTo>
                  <a:lnTo>
                    <a:pt x="167" y="81"/>
                  </a:lnTo>
                  <a:lnTo>
                    <a:pt x="169" y="76"/>
                  </a:lnTo>
                  <a:lnTo>
                    <a:pt x="167" y="76"/>
                  </a:lnTo>
                  <a:lnTo>
                    <a:pt x="167" y="72"/>
                  </a:lnTo>
                  <a:lnTo>
                    <a:pt x="173" y="72"/>
                  </a:lnTo>
                  <a:lnTo>
                    <a:pt x="167" y="70"/>
                  </a:lnTo>
                  <a:lnTo>
                    <a:pt x="171" y="66"/>
                  </a:lnTo>
                  <a:lnTo>
                    <a:pt x="173" y="66"/>
                  </a:lnTo>
                  <a:lnTo>
                    <a:pt x="173" y="64"/>
                  </a:lnTo>
                  <a:lnTo>
                    <a:pt x="178" y="64"/>
                  </a:lnTo>
                  <a:lnTo>
                    <a:pt x="178" y="66"/>
                  </a:lnTo>
                  <a:lnTo>
                    <a:pt x="182" y="70"/>
                  </a:lnTo>
                  <a:lnTo>
                    <a:pt x="182" y="72"/>
                  </a:lnTo>
                  <a:lnTo>
                    <a:pt x="182" y="72"/>
                  </a:lnTo>
                  <a:lnTo>
                    <a:pt x="182" y="72"/>
                  </a:lnTo>
                  <a:lnTo>
                    <a:pt x="182" y="72"/>
                  </a:lnTo>
                  <a:close/>
                  <a:moveTo>
                    <a:pt x="182" y="63"/>
                  </a:moveTo>
                  <a:lnTo>
                    <a:pt x="188" y="63"/>
                  </a:lnTo>
                  <a:lnTo>
                    <a:pt x="188" y="59"/>
                  </a:lnTo>
                  <a:lnTo>
                    <a:pt x="192" y="59"/>
                  </a:lnTo>
                  <a:lnTo>
                    <a:pt x="194" y="55"/>
                  </a:lnTo>
                  <a:lnTo>
                    <a:pt x="195" y="59"/>
                  </a:lnTo>
                  <a:lnTo>
                    <a:pt x="194" y="63"/>
                  </a:lnTo>
                  <a:lnTo>
                    <a:pt x="194" y="66"/>
                  </a:lnTo>
                  <a:lnTo>
                    <a:pt x="188" y="66"/>
                  </a:lnTo>
                  <a:lnTo>
                    <a:pt x="186" y="66"/>
                  </a:lnTo>
                  <a:lnTo>
                    <a:pt x="182" y="63"/>
                  </a:lnTo>
                  <a:lnTo>
                    <a:pt x="182" y="63"/>
                  </a:lnTo>
                  <a:lnTo>
                    <a:pt x="182" y="63"/>
                  </a:lnTo>
                  <a:lnTo>
                    <a:pt x="182" y="63"/>
                  </a:lnTo>
                  <a:close/>
                  <a:moveTo>
                    <a:pt x="197" y="42"/>
                  </a:moveTo>
                  <a:lnTo>
                    <a:pt x="195" y="40"/>
                  </a:lnTo>
                  <a:lnTo>
                    <a:pt x="199" y="36"/>
                  </a:lnTo>
                  <a:lnTo>
                    <a:pt x="197" y="42"/>
                  </a:lnTo>
                  <a:lnTo>
                    <a:pt x="197" y="42"/>
                  </a:lnTo>
                  <a:lnTo>
                    <a:pt x="197" y="42"/>
                  </a:lnTo>
                  <a:lnTo>
                    <a:pt x="197" y="42"/>
                  </a:lnTo>
                  <a:close/>
                  <a:moveTo>
                    <a:pt x="192" y="47"/>
                  </a:moveTo>
                  <a:lnTo>
                    <a:pt x="192" y="46"/>
                  </a:lnTo>
                  <a:lnTo>
                    <a:pt x="195" y="42"/>
                  </a:lnTo>
                  <a:lnTo>
                    <a:pt x="194" y="46"/>
                  </a:lnTo>
                  <a:lnTo>
                    <a:pt x="194" y="46"/>
                  </a:lnTo>
                  <a:lnTo>
                    <a:pt x="192" y="47"/>
                  </a:lnTo>
                  <a:lnTo>
                    <a:pt x="192" y="47"/>
                  </a:lnTo>
                  <a:lnTo>
                    <a:pt x="192" y="47"/>
                  </a:lnTo>
                  <a:lnTo>
                    <a:pt x="192" y="47"/>
                  </a:lnTo>
                  <a:close/>
                  <a:moveTo>
                    <a:pt x="203" y="55"/>
                  </a:moveTo>
                  <a:lnTo>
                    <a:pt x="203" y="49"/>
                  </a:lnTo>
                  <a:lnTo>
                    <a:pt x="205" y="53"/>
                  </a:lnTo>
                  <a:lnTo>
                    <a:pt x="203" y="55"/>
                  </a:lnTo>
                  <a:lnTo>
                    <a:pt x="203" y="55"/>
                  </a:lnTo>
                  <a:lnTo>
                    <a:pt x="203" y="55"/>
                  </a:lnTo>
                  <a:lnTo>
                    <a:pt x="203" y="55"/>
                  </a:lnTo>
                  <a:close/>
                  <a:moveTo>
                    <a:pt x="201" y="53"/>
                  </a:moveTo>
                  <a:lnTo>
                    <a:pt x="199" y="55"/>
                  </a:lnTo>
                  <a:lnTo>
                    <a:pt x="197" y="55"/>
                  </a:lnTo>
                  <a:lnTo>
                    <a:pt x="192" y="51"/>
                  </a:lnTo>
                  <a:lnTo>
                    <a:pt x="197" y="46"/>
                  </a:lnTo>
                  <a:lnTo>
                    <a:pt x="199" y="47"/>
                  </a:lnTo>
                  <a:lnTo>
                    <a:pt x="203" y="47"/>
                  </a:lnTo>
                  <a:lnTo>
                    <a:pt x="203" y="47"/>
                  </a:lnTo>
                  <a:lnTo>
                    <a:pt x="201" y="51"/>
                  </a:lnTo>
                  <a:lnTo>
                    <a:pt x="201" y="53"/>
                  </a:lnTo>
                  <a:lnTo>
                    <a:pt x="201" y="53"/>
                  </a:lnTo>
                  <a:lnTo>
                    <a:pt x="201" y="53"/>
                  </a:lnTo>
                  <a:lnTo>
                    <a:pt x="201" y="53"/>
                  </a:lnTo>
                  <a:close/>
                  <a:moveTo>
                    <a:pt x="210" y="46"/>
                  </a:moveTo>
                  <a:lnTo>
                    <a:pt x="209" y="46"/>
                  </a:lnTo>
                  <a:lnTo>
                    <a:pt x="205" y="46"/>
                  </a:lnTo>
                  <a:lnTo>
                    <a:pt x="205" y="42"/>
                  </a:lnTo>
                  <a:lnTo>
                    <a:pt x="203" y="36"/>
                  </a:lnTo>
                  <a:lnTo>
                    <a:pt x="205" y="36"/>
                  </a:lnTo>
                  <a:lnTo>
                    <a:pt x="207" y="42"/>
                  </a:lnTo>
                  <a:lnTo>
                    <a:pt x="210" y="42"/>
                  </a:lnTo>
                  <a:lnTo>
                    <a:pt x="210" y="46"/>
                  </a:lnTo>
                  <a:lnTo>
                    <a:pt x="210" y="46"/>
                  </a:lnTo>
                  <a:lnTo>
                    <a:pt x="210" y="46"/>
                  </a:lnTo>
                  <a:lnTo>
                    <a:pt x="210" y="46"/>
                  </a:lnTo>
                  <a:close/>
                  <a:moveTo>
                    <a:pt x="220" y="51"/>
                  </a:moveTo>
                  <a:lnTo>
                    <a:pt x="218" y="47"/>
                  </a:lnTo>
                  <a:lnTo>
                    <a:pt x="216" y="46"/>
                  </a:lnTo>
                  <a:lnTo>
                    <a:pt x="216" y="42"/>
                  </a:lnTo>
                  <a:lnTo>
                    <a:pt x="216" y="36"/>
                  </a:lnTo>
                  <a:lnTo>
                    <a:pt x="222" y="42"/>
                  </a:lnTo>
                  <a:lnTo>
                    <a:pt x="220" y="46"/>
                  </a:lnTo>
                  <a:lnTo>
                    <a:pt x="222" y="47"/>
                  </a:lnTo>
                  <a:lnTo>
                    <a:pt x="220" y="51"/>
                  </a:lnTo>
                  <a:lnTo>
                    <a:pt x="220" y="51"/>
                  </a:lnTo>
                  <a:lnTo>
                    <a:pt x="220" y="51"/>
                  </a:lnTo>
                  <a:lnTo>
                    <a:pt x="220" y="51"/>
                  </a:lnTo>
                  <a:close/>
                  <a:moveTo>
                    <a:pt x="248" y="36"/>
                  </a:moveTo>
                  <a:lnTo>
                    <a:pt x="246" y="36"/>
                  </a:lnTo>
                  <a:lnTo>
                    <a:pt x="241" y="34"/>
                  </a:lnTo>
                  <a:lnTo>
                    <a:pt x="242" y="32"/>
                  </a:lnTo>
                  <a:lnTo>
                    <a:pt x="246" y="32"/>
                  </a:lnTo>
                  <a:lnTo>
                    <a:pt x="248" y="34"/>
                  </a:lnTo>
                  <a:lnTo>
                    <a:pt x="248" y="36"/>
                  </a:lnTo>
                  <a:lnTo>
                    <a:pt x="248" y="36"/>
                  </a:lnTo>
                  <a:lnTo>
                    <a:pt x="248" y="36"/>
                  </a:lnTo>
                  <a:lnTo>
                    <a:pt x="248" y="36"/>
                  </a:lnTo>
                  <a:close/>
                  <a:moveTo>
                    <a:pt x="252" y="34"/>
                  </a:moveTo>
                  <a:lnTo>
                    <a:pt x="248" y="29"/>
                  </a:lnTo>
                  <a:lnTo>
                    <a:pt x="256" y="23"/>
                  </a:lnTo>
                  <a:lnTo>
                    <a:pt x="256" y="27"/>
                  </a:lnTo>
                  <a:lnTo>
                    <a:pt x="254" y="31"/>
                  </a:lnTo>
                  <a:lnTo>
                    <a:pt x="252" y="34"/>
                  </a:lnTo>
                  <a:lnTo>
                    <a:pt x="252" y="34"/>
                  </a:lnTo>
                  <a:lnTo>
                    <a:pt x="252" y="34"/>
                  </a:lnTo>
                  <a:lnTo>
                    <a:pt x="252" y="34"/>
                  </a:lnTo>
                  <a:close/>
                  <a:moveTo>
                    <a:pt x="246" y="27"/>
                  </a:moveTo>
                  <a:lnTo>
                    <a:pt x="242" y="27"/>
                  </a:lnTo>
                  <a:lnTo>
                    <a:pt x="237" y="25"/>
                  </a:lnTo>
                  <a:lnTo>
                    <a:pt x="235" y="21"/>
                  </a:lnTo>
                  <a:lnTo>
                    <a:pt x="237" y="23"/>
                  </a:lnTo>
                  <a:lnTo>
                    <a:pt x="241" y="19"/>
                  </a:lnTo>
                  <a:lnTo>
                    <a:pt x="242" y="23"/>
                  </a:lnTo>
                  <a:lnTo>
                    <a:pt x="246" y="19"/>
                  </a:lnTo>
                  <a:lnTo>
                    <a:pt x="248" y="19"/>
                  </a:lnTo>
                  <a:lnTo>
                    <a:pt x="254" y="15"/>
                  </a:lnTo>
                  <a:lnTo>
                    <a:pt x="254" y="17"/>
                  </a:lnTo>
                  <a:lnTo>
                    <a:pt x="246" y="27"/>
                  </a:lnTo>
                  <a:lnTo>
                    <a:pt x="246" y="27"/>
                  </a:lnTo>
                  <a:lnTo>
                    <a:pt x="246" y="27"/>
                  </a:lnTo>
                  <a:lnTo>
                    <a:pt x="246" y="27"/>
                  </a:lnTo>
                  <a:close/>
                  <a:moveTo>
                    <a:pt x="256" y="19"/>
                  </a:moveTo>
                  <a:lnTo>
                    <a:pt x="256" y="19"/>
                  </a:lnTo>
                  <a:lnTo>
                    <a:pt x="261" y="17"/>
                  </a:lnTo>
                  <a:lnTo>
                    <a:pt x="267" y="19"/>
                  </a:lnTo>
                  <a:lnTo>
                    <a:pt x="265" y="23"/>
                  </a:lnTo>
                  <a:lnTo>
                    <a:pt x="259" y="25"/>
                  </a:lnTo>
                  <a:lnTo>
                    <a:pt x="259" y="21"/>
                  </a:lnTo>
                  <a:lnTo>
                    <a:pt x="256" y="19"/>
                  </a:lnTo>
                  <a:lnTo>
                    <a:pt x="256" y="19"/>
                  </a:lnTo>
                  <a:lnTo>
                    <a:pt x="256" y="19"/>
                  </a:lnTo>
                  <a:lnTo>
                    <a:pt x="256" y="19"/>
                  </a:lnTo>
                  <a:close/>
                  <a:moveTo>
                    <a:pt x="267" y="12"/>
                  </a:moveTo>
                  <a:lnTo>
                    <a:pt x="265" y="12"/>
                  </a:lnTo>
                  <a:lnTo>
                    <a:pt x="265" y="12"/>
                  </a:lnTo>
                  <a:lnTo>
                    <a:pt x="261" y="10"/>
                  </a:lnTo>
                  <a:lnTo>
                    <a:pt x="265" y="8"/>
                  </a:lnTo>
                  <a:lnTo>
                    <a:pt x="267" y="12"/>
                  </a:lnTo>
                  <a:lnTo>
                    <a:pt x="267" y="12"/>
                  </a:lnTo>
                  <a:lnTo>
                    <a:pt x="267" y="12"/>
                  </a:lnTo>
                  <a:lnTo>
                    <a:pt x="267" y="12"/>
                  </a:lnTo>
                  <a:close/>
                  <a:moveTo>
                    <a:pt x="274" y="2"/>
                  </a:moveTo>
                  <a:lnTo>
                    <a:pt x="271" y="2"/>
                  </a:lnTo>
                  <a:lnTo>
                    <a:pt x="273" y="2"/>
                  </a:lnTo>
                  <a:lnTo>
                    <a:pt x="274" y="2"/>
                  </a:lnTo>
                  <a:lnTo>
                    <a:pt x="274" y="2"/>
                  </a:lnTo>
                  <a:lnTo>
                    <a:pt x="274" y="2"/>
                  </a:lnTo>
                  <a:lnTo>
                    <a:pt x="274" y="2"/>
                  </a:lnTo>
                  <a:lnTo>
                    <a:pt x="274" y="2"/>
                  </a:lnTo>
                  <a:close/>
                  <a:moveTo>
                    <a:pt x="280" y="8"/>
                  </a:moveTo>
                  <a:lnTo>
                    <a:pt x="280" y="6"/>
                  </a:lnTo>
                  <a:lnTo>
                    <a:pt x="282" y="2"/>
                  </a:lnTo>
                  <a:lnTo>
                    <a:pt x="284" y="2"/>
                  </a:lnTo>
                  <a:lnTo>
                    <a:pt x="286" y="2"/>
                  </a:lnTo>
                  <a:lnTo>
                    <a:pt x="286" y="0"/>
                  </a:lnTo>
                  <a:lnTo>
                    <a:pt x="288" y="2"/>
                  </a:lnTo>
                  <a:lnTo>
                    <a:pt x="291" y="2"/>
                  </a:lnTo>
                  <a:lnTo>
                    <a:pt x="290" y="6"/>
                  </a:lnTo>
                  <a:lnTo>
                    <a:pt x="291" y="6"/>
                  </a:lnTo>
                  <a:lnTo>
                    <a:pt x="291" y="10"/>
                  </a:lnTo>
                  <a:lnTo>
                    <a:pt x="288" y="12"/>
                  </a:lnTo>
                  <a:lnTo>
                    <a:pt x="284" y="8"/>
                  </a:lnTo>
                  <a:lnTo>
                    <a:pt x="280" y="8"/>
                  </a:lnTo>
                  <a:lnTo>
                    <a:pt x="280" y="8"/>
                  </a:lnTo>
                  <a:lnTo>
                    <a:pt x="280" y="8"/>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6" name="Freeform 8">
              <a:extLst>
                <a:ext uri="{FF2B5EF4-FFF2-40B4-BE49-F238E27FC236}">
                  <a16:creationId xmlns:a16="http://schemas.microsoft.com/office/drawing/2014/main" id="{02B61D48-439C-4DED-B39C-A775753383F1}"/>
                </a:ext>
              </a:extLst>
            </p:cNvPr>
            <p:cNvSpPr>
              <a:spLocks noEditPoints="1"/>
            </p:cNvSpPr>
            <p:nvPr/>
          </p:nvSpPr>
          <p:spPr bwMode="auto">
            <a:xfrm>
              <a:off x="2954" y="1532"/>
              <a:ext cx="179" cy="418"/>
            </a:xfrm>
            <a:custGeom>
              <a:avLst/>
              <a:gdLst/>
              <a:ahLst/>
              <a:cxnLst>
                <a:cxn ang="0">
                  <a:pos x="6" y="302"/>
                </a:cxn>
                <a:cxn ang="0">
                  <a:pos x="19" y="281"/>
                </a:cxn>
                <a:cxn ang="0">
                  <a:pos x="21" y="247"/>
                </a:cxn>
                <a:cxn ang="0">
                  <a:pos x="9" y="205"/>
                </a:cxn>
                <a:cxn ang="0">
                  <a:pos x="28" y="168"/>
                </a:cxn>
                <a:cxn ang="0">
                  <a:pos x="36" y="117"/>
                </a:cxn>
                <a:cxn ang="0">
                  <a:pos x="49" y="94"/>
                </a:cxn>
                <a:cxn ang="0">
                  <a:pos x="58" y="53"/>
                </a:cxn>
                <a:cxn ang="0">
                  <a:pos x="75" y="36"/>
                </a:cxn>
                <a:cxn ang="0">
                  <a:pos x="85" y="25"/>
                </a:cxn>
                <a:cxn ang="0">
                  <a:pos x="107" y="23"/>
                </a:cxn>
                <a:cxn ang="0">
                  <a:pos x="115" y="10"/>
                </a:cxn>
                <a:cxn ang="0">
                  <a:pos x="122" y="4"/>
                </a:cxn>
                <a:cxn ang="0">
                  <a:pos x="154" y="25"/>
                </a:cxn>
                <a:cxn ang="0">
                  <a:pos x="164" y="40"/>
                </a:cxn>
                <a:cxn ang="0">
                  <a:pos x="168" y="64"/>
                </a:cxn>
                <a:cxn ang="0">
                  <a:pos x="173" y="96"/>
                </a:cxn>
                <a:cxn ang="0">
                  <a:pos x="173" y="109"/>
                </a:cxn>
                <a:cxn ang="0">
                  <a:pos x="158" y="111"/>
                </a:cxn>
                <a:cxn ang="0">
                  <a:pos x="143" y="113"/>
                </a:cxn>
                <a:cxn ang="0">
                  <a:pos x="143" y="128"/>
                </a:cxn>
                <a:cxn ang="0">
                  <a:pos x="143" y="132"/>
                </a:cxn>
                <a:cxn ang="0">
                  <a:pos x="143" y="149"/>
                </a:cxn>
                <a:cxn ang="0">
                  <a:pos x="137" y="166"/>
                </a:cxn>
                <a:cxn ang="0">
                  <a:pos x="122" y="185"/>
                </a:cxn>
                <a:cxn ang="0">
                  <a:pos x="111" y="196"/>
                </a:cxn>
                <a:cxn ang="0">
                  <a:pos x="102" y="200"/>
                </a:cxn>
                <a:cxn ang="0">
                  <a:pos x="92" y="217"/>
                </a:cxn>
                <a:cxn ang="0">
                  <a:pos x="87" y="237"/>
                </a:cxn>
                <a:cxn ang="0">
                  <a:pos x="87" y="253"/>
                </a:cxn>
                <a:cxn ang="0">
                  <a:pos x="92" y="270"/>
                </a:cxn>
                <a:cxn ang="0">
                  <a:pos x="109" y="281"/>
                </a:cxn>
                <a:cxn ang="0">
                  <a:pos x="109" y="305"/>
                </a:cxn>
                <a:cxn ang="0">
                  <a:pos x="92" y="303"/>
                </a:cxn>
                <a:cxn ang="0">
                  <a:pos x="77" y="305"/>
                </a:cxn>
                <a:cxn ang="0">
                  <a:pos x="90" y="309"/>
                </a:cxn>
                <a:cxn ang="0">
                  <a:pos x="111" y="315"/>
                </a:cxn>
                <a:cxn ang="0">
                  <a:pos x="100" y="318"/>
                </a:cxn>
                <a:cxn ang="0">
                  <a:pos x="90" y="330"/>
                </a:cxn>
                <a:cxn ang="0">
                  <a:pos x="85" y="335"/>
                </a:cxn>
                <a:cxn ang="0">
                  <a:pos x="87" y="352"/>
                </a:cxn>
                <a:cxn ang="0">
                  <a:pos x="87" y="375"/>
                </a:cxn>
                <a:cxn ang="0">
                  <a:pos x="72" y="398"/>
                </a:cxn>
                <a:cxn ang="0">
                  <a:pos x="53" y="411"/>
                </a:cxn>
                <a:cxn ang="0">
                  <a:pos x="32" y="413"/>
                </a:cxn>
                <a:cxn ang="0">
                  <a:pos x="32" y="390"/>
                </a:cxn>
                <a:cxn ang="0">
                  <a:pos x="15" y="369"/>
                </a:cxn>
                <a:cxn ang="0">
                  <a:pos x="9" y="349"/>
                </a:cxn>
                <a:cxn ang="0">
                  <a:pos x="6" y="339"/>
                </a:cxn>
                <a:cxn ang="0">
                  <a:pos x="0" y="330"/>
                </a:cxn>
                <a:cxn ang="0">
                  <a:pos x="109" y="309"/>
                </a:cxn>
                <a:cxn ang="0">
                  <a:pos x="109" y="309"/>
                </a:cxn>
                <a:cxn ang="0">
                  <a:pos x="6" y="345"/>
                </a:cxn>
                <a:cxn ang="0">
                  <a:pos x="128" y="335"/>
                </a:cxn>
                <a:cxn ang="0">
                  <a:pos x="128" y="354"/>
                </a:cxn>
                <a:cxn ang="0">
                  <a:pos x="126" y="352"/>
                </a:cxn>
                <a:cxn ang="0">
                  <a:pos x="122" y="369"/>
                </a:cxn>
                <a:cxn ang="0">
                  <a:pos x="126" y="354"/>
                </a:cxn>
                <a:cxn ang="0">
                  <a:pos x="111" y="366"/>
                </a:cxn>
                <a:cxn ang="0">
                  <a:pos x="115" y="381"/>
                </a:cxn>
                <a:cxn ang="0">
                  <a:pos x="90" y="394"/>
                </a:cxn>
                <a:cxn ang="0">
                  <a:pos x="90" y="373"/>
                </a:cxn>
              </a:cxnLst>
              <a:rect l="0" t="0" r="r" b="b"/>
              <a:pathLst>
                <a:path w="179" h="418">
                  <a:moveTo>
                    <a:pt x="4" y="320"/>
                  </a:moveTo>
                  <a:lnTo>
                    <a:pt x="6" y="320"/>
                  </a:lnTo>
                  <a:lnTo>
                    <a:pt x="6" y="326"/>
                  </a:lnTo>
                  <a:lnTo>
                    <a:pt x="9" y="320"/>
                  </a:lnTo>
                  <a:lnTo>
                    <a:pt x="9" y="309"/>
                  </a:lnTo>
                  <a:lnTo>
                    <a:pt x="6" y="305"/>
                  </a:lnTo>
                  <a:lnTo>
                    <a:pt x="6" y="302"/>
                  </a:lnTo>
                  <a:lnTo>
                    <a:pt x="9" y="302"/>
                  </a:lnTo>
                  <a:lnTo>
                    <a:pt x="9" y="298"/>
                  </a:lnTo>
                  <a:lnTo>
                    <a:pt x="9" y="294"/>
                  </a:lnTo>
                  <a:lnTo>
                    <a:pt x="13" y="294"/>
                  </a:lnTo>
                  <a:lnTo>
                    <a:pt x="15" y="290"/>
                  </a:lnTo>
                  <a:lnTo>
                    <a:pt x="15" y="286"/>
                  </a:lnTo>
                  <a:lnTo>
                    <a:pt x="19" y="281"/>
                  </a:lnTo>
                  <a:lnTo>
                    <a:pt x="15" y="279"/>
                  </a:lnTo>
                  <a:lnTo>
                    <a:pt x="13" y="270"/>
                  </a:lnTo>
                  <a:lnTo>
                    <a:pt x="9" y="262"/>
                  </a:lnTo>
                  <a:lnTo>
                    <a:pt x="13" y="260"/>
                  </a:lnTo>
                  <a:lnTo>
                    <a:pt x="19" y="256"/>
                  </a:lnTo>
                  <a:lnTo>
                    <a:pt x="19" y="251"/>
                  </a:lnTo>
                  <a:lnTo>
                    <a:pt x="21" y="247"/>
                  </a:lnTo>
                  <a:lnTo>
                    <a:pt x="15" y="239"/>
                  </a:lnTo>
                  <a:lnTo>
                    <a:pt x="9" y="237"/>
                  </a:lnTo>
                  <a:lnTo>
                    <a:pt x="9" y="230"/>
                  </a:lnTo>
                  <a:lnTo>
                    <a:pt x="9" y="222"/>
                  </a:lnTo>
                  <a:lnTo>
                    <a:pt x="9" y="217"/>
                  </a:lnTo>
                  <a:lnTo>
                    <a:pt x="9" y="211"/>
                  </a:lnTo>
                  <a:lnTo>
                    <a:pt x="9" y="205"/>
                  </a:lnTo>
                  <a:lnTo>
                    <a:pt x="9" y="196"/>
                  </a:lnTo>
                  <a:lnTo>
                    <a:pt x="6" y="187"/>
                  </a:lnTo>
                  <a:lnTo>
                    <a:pt x="9" y="177"/>
                  </a:lnTo>
                  <a:lnTo>
                    <a:pt x="13" y="172"/>
                  </a:lnTo>
                  <a:lnTo>
                    <a:pt x="15" y="168"/>
                  </a:lnTo>
                  <a:lnTo>
                    <a:pt x="21" y="168"/>
                  </a:lnTo>
                  <a:lnTo>
                    <a:pt x="28" y="168"/>
                  </a:lnTo>
                  <a:lnTo>
                    <a:pt x="28" y="166"/>
                  </a:lnTo>
                  <a:lnTo>
                    <a:pt x="28" y="158"/>
                  </a:lnTo>
                  <a:lnTo>
                    <a:pt x="28" y="155"/>
                  </a:lnTo>
                  <a:lnTo>
                    <a:pt x="28" y="151"/>
                  </a:lnTo>
                  <a:lnTo>
                    <a:pt x="34" y="134"/>
                  </a:lnTo>
                  <a:lnTo>
                    <a:pt x="34" y="126"/>
                  </a:lnTo>
                  <a:lnTo>
                    <a:pt x="36" y="117"/>
                  </a:lnTo>
                  <a:lnTo>
                    <a:pt x="38" y="113"/>
                  </a:lnTo>
                  <a:lnTo>
                    <a:pt x="38" y="108"/>
                  </a:lnTo>
                  <a:lnTo>
                    <a:pt x="36" y="104"/>
                  </a:lnTo>
                  <a:lnTo>
                    <a:pt x="36" y="102"/>
                  </a:lnTo>
                  <a:lnTo>
                    <a:pt x="41" y="98"/>
                  </a:lnTo>
                  <a:lnTo>
                    <a:pt x="47" y="96"/>
                  </a:lnTo>
                  <a:lnTo>
                    <a:pt x="49" y="94"/>
                  </a:lnTo>
                  <a:lnTo>
                    <a:pt x="49" y="91"/>
                  </a:lnTo>
                  <a:lnTo>
                    <a:pt x="55" y="83"/>
                  </a:lnTo>
                  <a:lnTo>
                    <a:pt x="60" y="74"/>
                  </a:lnTo>
                  <a:lnTo>
                    <a:pt x="62" y="70"/>
                  </a:lnTo>
                  <a:lnTo>
                    <a:pt x="60" y="64"/>
                  </a:lnTo>
                  <a:lnTo>
                    <a:pt x="58" y="62"/>
                  </a:lnTo>
                  <a:lnTo>
                    <a:pt x="58" y="53"/>
                  </a:lnTo>
                  <a:lnTo>
                    <a:pt x="60" y="53"/>
                  </a:lnTo>
                  <a:lnTo>
                    <a:pt x="62" y="49"/>
                  </a:lnTo>
                  <a:lnTo>
                    <a:pt x="64" y="45"/>
                  </a:lnTo>
                  <a:lnTo>
                    <a:pt x="66" y="43"/>
                  </a:lnTo>
                  <a:lnTo>
                    <a:pt x="68" y="38"/>
                  </a:lnTo>
                  <a:lnTo>
                    <a:pt x="72" y="34"/>
                  </a:lnTo>
                  <a:lnTo>
                    <a:pt x="75" y="36"/>
                  </a:lnTo>
                  <a:lnTo>
                    <a:pt x="77" y="38"/>
                  </a:lnTo>
                  <a:lnTo>
                    <a:pt x="81" y="38"/>
                  </a:lnTo>
                  <a:lnTo>
                    <a:pt x="83" y="36"/>
                  </a:lnTo>
                  <a:lnTo>
                    <a:pt x="81" y="32"/>
                  </a:lnTo>
                  <a:lnTo>
                    <a:pt x="83" y="28"/>
                  </a:lnTo>
                  <a:lnTo>
                    <a:pt x="83" y="28"/>
                  </a:lnTo>
                  <a:lnTo>
                    <a:pt x="85" y="25"/>
                  </a:lnTo>
                  <a:lnTo>
                    <a:pt x="81" y="23"/>
                  </a:lnTo>
                  <a:lnTo>
                    <a:pt x="83" y="19"/>
                  </a:lnTo>
                  <a:lnTo>
                    <a:pt x="87" y="19"/>
                  </a:lnTo>
                  <a:lnTo>
                    <a:pt x="92" y="19"/>
                  </a:lnTo>
                  <a:lnTo>
                    <a:pt x="98" y="19"/>
                  </a:lnTo>
                  <a:lnTo>
                    <a:pt x="102" y="23"/>
                  </a:lnTo>
                  <a:lnTo>
                    <a:pt x="107" y="23"/>
                  </a:lnTo>
                  <a:lnTo>
                    <a:pt x="109" y="23"/>
                  </a:lnTo>
                  <a:lnTo>
                    <a:pt x="111" y="23"/>
                  </a:lnTo>
                  <a:lnTo>
                    <a:pt x="111" y="25"/>
                  </a:lnTo>
                  <a:lnTo>
                    <a:pt x="111" y="19"/>
                  </a:lnTo>
                  <a:lnTo>
                    <a:pt x="111" y="15"/>
                  </a:lnTo>
                  <a:lnTo>
                    <a:pt x="111" y="11"/>
                  </a:lnTo>
                  <a:lnTo>
                    <a:pt x="115" y="10"/>
                  </a:lnTo>
                  <a:lnTo>
                    <a:pt x="111" y="6"/>
                  </a:lnTo>
                  <a:lnTo>
                    <a:pt x="111" y="4"/>
                  </a:lnTo>
                  <a:lnTo>
                    <a:pt x="109" y="0"/>
                  </a:lnTo>
                  <a:lnTo>
                    <a:pt x="115" y="2"/>
                  </a:lnTo>
                  <a:lnTo>
                    <a:pt x="117" y="0"/>
                  </a:lnTo>
                  <a:lnTo>
                    <a:pt x="119" y="0"/>
                  </a:lnTo>
                  <a:lnTo>
                    <a:pt x="122" y="4"/>
                  </a:lnTo>
                  <a:lnTo>
                    <a:pt x="126" y="6"/>
                  </a:lnTo>
                  <a:lnTo>
                    <a:pt x="134" y="15"/>
                  </a:lnTo>
                  <a:lnTo>
                    <a:pt x="137" y="19"/>
                  </a:lnTo>
                  <a:lnTo>
                    <a:pt x="145" y="19"/>
                  </a:lnTo>
                  <a:lnTo>
                    <a:pt x="145" y="19"/>
                  </a:lnTo>
                  <a:lnTo>
                    <a:pt x="151" y="19"/>
                  </a:lnTo>
                  <a:lnTo>
                    <a:pt x="154" y="25"/>
                  </a:lnTo>
                  <a:lnTo>
                    <a:pt x="154" y="28"/>
                  </a:lnTo>
                  <a:lnTo>
                    <a:pt x="158" y="28"/>
                  </a:lnTo>
                  <a:lnTo>
                    <a:pt x="158" y="28"/>
                  </a:lnTo>
                  <a:lnTo>
                    <a:pt x="160" y="32"/>
                  </a:lnTo>
                  <a:lnTo>
                    <a:pt x="164" y="32"/>
                  </a:lnTo>
                  <a:lnTo>
                    <a:pt x="166" y="36"/>
                  </a:lnTo>
                  <a:lnTo>
                    <a:pt x="164" y="40"/>
                  </a:lnTo>
                  <a:lnTo>
                    <a:pt x="164" y="45"/>
                  </a:lnTo>
                  <a:lnTo>
                    <a:pt x="162" y="49"/>
                  </a:lnTo>
                  <a:lnTo>
                    <a:pt x="164" y="53"/>
                  </a:lnTo>
                  <a:lnTo>
                    <a:pt x="168" y="53"/>
                  </a:lnTo>
                  <a:lnTo>
                    <a:pt x="169" y="57"/>
                  </a:lnTo>
                  <a:lnTo>
                    <a:pt x="168" y="59"/>
                  </a:lnTo>
                  <a:lnTo>
                    <a:pt x="168" y="64"/>
                  </a:lnTo>
                  <a:lnTo>
                    <a:pt x="171" y="68"/>
                  </a:lnTo>
                  <a:lnTo>
                    <a:pt x="171" y="74"/>
                  </a:lnTo>
                  <a:lnTo>
                    <a:pt x="171" y="77"/>
                  </a:lnTo>
                  <a:lnTo>
                    <a:pt x="171" y="79"/>
                  </a:lnTo>
                  <a:lnTo>
                    <a:pt x="171" y="87"/>
                  </a:lnTo>
                  <a:lnTo>
                    <a:pt x="169" y="91"/>
                  </a:lnTo>
                  <a:lnTo>
                    <a:pt x="173" y="96"/>
                  </a:lnTo>
                  <a:lnTo>
                    <a:pt x="177" y="96"/>
                  </a:lnTo>
                  <a:lnTo>
                    <a:pt x="177" y="104"/>
                  </a:lnTo>
                  <a:lnTo>
                    <a:pt x="179" y="104"/>
                  </a:lnTo>
                  <a:lnTo>
                    <a:pt x="179" y="109"/>
                  </a:lnTo>
                  <a:lnTo>
                    <a:pt x="179" y="109"/>
                  </a:lnTo>
                  <a:lnTo>
                    <a:pt x="177" y="109"/>
                  </a:lnTo>
                  <a:lnTo>
                    <a:pt x="173" y="109"/>
                  </a:lnTo>
                  <a:lnTo>
                    <a:pt x="173" y="108"/>
                  </a:lnTo>
                  <a:lnTo>
                    <a:pt x="168" y="109"/>
                  </a:lnTo>
                  <a:lnTo>
                    <a:pt x="166" y="109"/>
                  </a:lnTo>
                  <a:lnTo>
                    <a:pt x="164" y="111"/>
                  </a:lnTo>
                  <a:lnTo>
                    <a:pt x="160" y="111"/>
                  </a:lnTo>
                  <a:lnTo>
                    <a:pt x="158" y="108"/>
                  </a:lnTo>
                  <a:lnTo>
                    <a:pt x="158" y="111"/>
                  </a:lnTo>
                  <a:lnTo>
                    <a:pt x="154" y="108"/>
                  </a:lnTo>
                  <a:lnTo>
                    <a:pt x="153" y="108"/>
                  </a:lnTo>
                  <a:lnTo>
                    <a:pt x="153" y="111"/>
                  </a:lnTo>
                  <a:lnTo>
                    <a:pt x="151" y="117"/>
                  </a:lnTo>
                  <a:lnTo>
                    <a:pt x="149" y="117"/>
                  </a:lnTo>
                  <a:lnTo>
                    <a:pt x="145" y="113"/>
                  </a:lnTo>
                  <a:lnTo>
                    <a:pt x="143" y="113"/>
                  </a:lnTo>
                  <a:lnTo>
                    <a:pt x="145" y="117"/>
                  </a:lnTo>
                  <a:lnTo>
                    <a:pt x="149" y="119"/>
                  </a:lnTo>
                  <a:lnTo>
                    <a:pt x="145" y="123"/>
                  </a:lnTo>
                  <a:lnTo>
                    <a:pt x="143" y="123"/>
                  </a:lnTo>
                  <a:lnTo>
                    <a:pt x="139" y="124"/>
                  </a:lnTo>
                  <a:lnTo>
                    <a:pt x="143" y="126"/>
                  </a:lnTo>
                  <a:lnTo>
                    <a:pt x="143" y="128"/>
                  </a:lnTo>
                  <a:lnTo>
                    <a:pt x="141" y="128"/>
                  </a:lnTo>
                  <a:lnTo>
                    <a:pt x="141" y="126"/>
                  </a:lnTo>
                  <a:lnTo>
                    <a:pt x="137" y="126"/>
                  </a:lnTo>
                  <a:lnTo>
                    <a:pt x="137" y="126"/>
                  </a:lnTo>
                  <a:lnTo>
                    <a:pt x="139" y="128"/>
                  </a:lnTo>
                  <a:lnTo>
                    <a:pt x="141" y="128"/>
                  </a:lnTo>
                  <a:lnTo>
                    <a:pt x="143" y="132"/>
                  </a:lnTo>
                  <a:lnTo>
                    <a:pt x="141" y="132"/>
                  </a:lnTo>
                  <a:lnTo>
                    <a:pt x="139" y="141"/>
                  </a:lnTo>
                  <a:lnTo>
                    <a:pt x="139" y="143"/>
                  </a:lnTo>
                  <a:lnTo>
                    <a:pt x="136" y="143"/>
                  </a:lnTo>
                  <a:lnTo>
                    <a:pt x="139" y="147"/>
                  </a:lnTo>
                  <a:lnTo>
                    <a:pt x="143" y="147"/>
                  </a:lnTo>
                  <a:lnTo>
                    <a:pt x="143" y="149"/>
                  </a:lnTo>
                  <a:lnTo>
                    <a:pt x="141" y="151"/>
                  </a:lnTo>
                  <a:lnTo>
                    <a:pt x="143" y="153"/>
                  </a:lnTo>
                  <a:lnTo>
                    <a:pt x="145" y="153"/>
                  </a:lnTo>
                  <a:lnTo>
                    <a:pt x="143" y="158"/>
                  </a:lnTo>
                  <a:lnTo>
                    <a:pt x="139" y="158"/>
                  </a:lnTo>
                  <a:lnTo>
                    <a:pt x="137" y="162"/>
                  </a:lnTo>
                  <a:lnTo>
                    <a:pt x="137" y="166"/>
                  </a:lnTo>
                  <a:lnTo>
                    <a:pt x="134" y="173"/>
                  </a:lnTo>
                  <a:lnTo>
                    <a:pt x="134" y="173"/>
                  </a:lnTo>
                  <a:lnTo>
                    <a:pt x="130" y="177"/>
                  </a:lnTo>
                  <a:lnTo>
                    <a:pt x="126" y="173"/>
                  </a:lnTo>
                  <a:lnTo>
                    <a:pt x="126" y="177"/>
                  </a:lnTo>
                  <a:lnTo>
                    <a:pt x="128" y="181"/>
                  </a:lnTo>
                  <a:lnTo>
                    <a:pt x="122" y="185"/>
                  </a:lnTo>
                  <a:lnTo>
                    <a:pt x="121" y="189"/>
                  </a:lnTo>
                  <a:lnTo>
                    <a:pt x="119" y="189"/>
                  </a:lnTo>
                  <a:lnTo>
                    <a:pt x="119" y="185"/>
                  </a:lnTo>
                  <a:lnTo>
                    <a:pt x="115" y="185"/>
                  </a:lnTo>
                  <a:lnTo>
                    <a:pt x="115" y="189"/>
                  </a:lnTo>
                  <a:lnTo>
                    <a:pt x="115" y="192"/>
                  </a:lnTo>
                  <a:lnTo>
                    <a:pt x="111" y="196"/>
                  </a:lnTo>
                  <a:lnTo>
                    <a:pt x="111" y="192"/>
                  </a:lnTo>
                  <a:lnTo>
                    <a:pt x="109" y="192"/>
                  </a:lnTo>
                  <a:lnTo>
                    <a:pt x="109" y="196"/>
                  </a:lnTo>
                  <a:lnTo>
                    <a:pt x="107" y="196"/>
                  </a:lnTo>
                  <a:lnTo>
                    <a:pt x="105" y="196"/>
                  </a:lnTo>
                  <a:lnTo>
                    <a:pt x="102" y="196"/>
                  </a:lnTo>
                  <a:lnTo>
                    <a:pt x="102" y="200"/>
                  </a:lnTo>
                  <a:lnTo>
                    <a:pt x="104" y="200"/>
                  </a:lnTo>
                  <a:lnTo>
                    <a:pt x="104" y="204"/>
                  </a:lnTo>
                  <a:lnTo>
                    <a:pt x="98" y="207"/>
                  </a:lnTo>
                  <a:lnTo>
                    <a:pt x="94" y="205"/>
                  </a:lnTo>
                  <a:lnTo>
                    <a:pt x="94" y="209"/>
                  </a:lnTo>
                  <a:lnTo>
                    <a:pt x="96" y="211"/>
                  </a:lnTo>
                  <a:lnTo>
                    <a:pt x="92" y="217"/>
                  </a:lnTo>
                  <a:lnTo>
                    <a:pt x="87" y="217"/>
                  </a:lnTo>
                  <a:lnTo>
                    <a:pt x="85" y="217"/>
                  </a:lnTo>
                  <a:lnTo>
                    <a:pt x="90" y="221"/>
                  </a:lnTo>
                  <a:lnTo>
                    <a:pt x="90" y="226"/>
                  </a:lnTo>
                  <a:lnTo>
                    <a:pt x="87" y="226"/>
                  </a:lnTo>
                  <a:lnTo>
                    <a:pt x="90" y="232"/>
                  </a:lnTo>
                  <a:lnTo>
                    <a:pt x="87" y="237"/>
                  </a:lnTo>
                  <a:lnTo>
                    <a:pt x="90" y="239"/>
                  </a:lnTo>
                  <a:lnTo>
                    <a:pt x="90" y="243"/>
                  </a:lnTo>
                  <a:lnTo>
                    <a:pt x="87" y="241"/>
                  </a:lnTo>
                  <a:lnTo>
                    <a:pt x="87" y="243"/>
                  </a:lnTo>
                  <a:lnTo>
                    <a:pt x="87" y="247"/>
                  </a:lnTo>
                  <a:lnTo>
                    <a:pt x="87" y="251"/>
                  </a:lnTo>
                  <a:lnTo>
                    <a:pt x="87" y="253"/>
                  </a:lnTo>
                  <a:lnTo>
                    <a:pt x="87" y="254"/>
                  </a:lnTo>
                  <a:lnTo>
                    <a:pt x="87" y="254"/>
                  </a:lnTo>
                  <a:lnTo>
                    <a:pt x="87" y="260"/>
                  </a:lnTo>
                  <a:lnTo>
                    <a:pt x="87" y="264"/>
                  </a:lnTo>
                  <a:lnTo>
                    <a:pt x="87" y="266"/>
                  </a:lnTo>
                  <a:lnTo>
                    <a:pt x="90" y="268"/>
                  </a:lnTo>
                  <a:lnTo>
                    <a:pt x="92" y="270"/>
                  </a:lnTo>
                  <a:lnTo>
                    <a:pt x="92" y="271"/>
                  </a:lnTo>
                  <a:lnTo>
                    <a:pt x="94" y="271"/>
                  </a:lnTo>
                  <a:lnTo>
                    <a:pt x="96" y="275"/>
                  </a:lnTo>
                  <a:lnTo>
                    <a:pt x="100" y="271"/>
                  </a:lnTo>
                  <a:lnTo>
                    <a:pt x="102" y="271"/>
                  </a:lnTo>
                  <a:lnTo>
                    <a:pt x="104" y="277"/>
                  </a:lnTo>
                  <a:lnTo>
                    <a:pt x="109" y="281"/>
                  </a:lnTo>
                  <a:lnTo>
                    <a:pt x="109" y="285"/>
                  </a:lnTo>
                  <a:lnTo>
                    <a:pt x="115" y="286"/>
                  </a:lnTo>
                  <a:lnTo>
                    <a:pt x="115" y="288"/>
                  </a:lnTo>
                  <a:lnTo>
                    <a:pt x="117" y="292"/>
                  </a:lnTo>
                  <a:lnTo>
                    <a:pt x="115" y="298"/>
                  </a:lnTo>
                  <a:lnTo>
                    <a:pt x="111" y="303"/>
                  </a:lnTo>
                  <a:lnTo>
                    <a:pt x="109" y="305"/>
                  </a:lnTo>
                  <a:lnTo>
                    <a:pt x="104" y="309"/>
                  </a:lnTo>
                  <a:lnTo>
                    <a:pt x="102" y="305"/>
                  </a:lnTo>
                  <a:lnTo>
                    <a:pt x="102" y="305"/>
                  </a:lnTo>
                  <a:lnTo>
                    <a:pt x="96" y="303"/>
                  </a:lnTo>
                  <a:lnTo>
                    <a:pt x="94" y="302"/>
                  </a:lnTo>
                  <a:lnTo>
                    <a:pt x="94" y="303"/>
                  </a:lnTo>
                  <a:lnTo>
                    <a:pt x="92" y="303"/>
                  </a:lnTo>
                  <a:lnTo>
                    <a:pt x="90" y="302"/>
                  </a:lnTo>
                  <a:lnTo>
                    <a:pt x="87" y="302"/>
                  </a:lnTo>
                  <a:lnTo>
                    <a:pt x="87" y="303"/>
                  </a:lnTo>
                  <a:lnTo>
                    <a:pt x="85" y="305"/>
                  </a:lnTo>
                  <a:lnTo>
                    <a:pt x="83" y="303"/>
                  </a:lnTo>
                  <a:lnTo>
                    <a:pt x="81" y="305"/>
                  </a:lnTo>
                  <a:lnTo>
                    <a:pt x="77" y="305"/>
                  </a:lnTo>
                  <a:lnTo>
                    <a:pt x="75" y="305"/>
                  </a:lnTo>
                  <a:lnTo>
                    <a:pt x="75" y="305"/>
                  </a:lnTo>
                  <a:lnTo>
                    <a:pt x="81" y="309"/>
                  </a:lnTo>
                  <a:lnTo>
                    <a:pt x="83" y="309"/>
                  </a:lnTo>
                  <a:lnTo>
                    <a:pt x="83" y="305"/>
                  </a:lnTo>
                  <a:lnTo>
                    <a:pt x="87" y="305"/>
                  </a:lnTo>
                  <a:lnTo>
                    <a:pt x="90" y="309"/>
                  </a:lnTo>
                  <a:lnTo>
                    <a:pt x="92" y="309"/>
                  </a:lnTo>
                  <a:lnTo>
                    <a:pt x="94" y="311"/>
                  </a:lnTo>
                  <a:lnTo>
                    <a:pt x="98" y="309"/>
                  </a:lnTo>
                  <a:lnTo>
                    <a:pt x="100" y="311"/>
                  </a:lnTo>
                  <a:lnTo>
                    <a:pt x="104" y="309"/>
                  </a:lnTo>
                  <a:lnTo>
                    <a:pt x="109" y="309"/>
                  </a:lnTo>
                  <a:lnTo>
                    <a:pt x="111" y="315"/>
                  </a:lnTo>
                  <a:lnTo>
                    <a:pt x="111" y="317"/>
                  </a:lnTo>
                  <a:lnTo>
                    <a:pt x="109" y="318"/>
                  </a:lnTo>
                  <a:lnTo>
                    <a:pt x="105" y="318"/>
                  </a:lnTo>
                  <a:lnTo>
                    <a:pt x="102" y="324"/>
                  </a:lnTo>
                  <a:lnTo>
                    <a:pt x="100" y="322"/>
                  </a:lnTo>
                  <a:lnTo>
                    <a:pt x="102" y="320"/>
                  </a:lnTo>
                  <a:lnTo>
                    <a:pt x="100" y="318"/>
                  </a:lnTo>
                  <a:lnTo>
                    <a:pt x="98" y="320"/>
                  </a:lnTo>
                  <a:lnTo>
                    <a:pt x="98" y="322"/>
                  </a:lnTo>
                  <a:lnTo>
                    <a:pt x="96" y="322"/>
                  </a:lnTo>
                  <a:lnTo>
                    <a:pt x="94" y="326"/>
                  </a:lnTo>
                  <a:lnTo>
                    <a:pt x="92" y="330"/>
                  </a:lnTo>
                  <a:lnTo>
                    <a:pt x="90" y="328"/>
                  </a:lnTo>
                  <a:lnTo>
                    <a:pt x="90" y="330"/>
                  </a:lnTo>
                  <a:lnTo>
                    <a:pt x="87" y="332"/>
                  </a:lnTo>
                  <a:lnTo>
                    <a:pt x="87" y="332"/>
                  </a:lnTo>
                  <a:lnTo>
                    <a:pt x="87" y="332"/>
                  </a:lnTo>
                  <a:lnTo>
                    <a:pt x="85" y="334"/>
                  </a:lnTo>
                  <a:lnTo>
                    <a:pt x="87" y="334"/>
                  </a:lnTo>
                  <a:lnTo>
                    <a:pt x="90" y="335"/>
                  </a:lnTo>
                  <a:lnTo>
                    <a:pt x="85" y="335"/>
                  </a:lnTo>
                  <a:lnTo>
                    <a:pt x="90" y="339"/>
                  </a:lnTo>
                  <a:lnTo>
                    <a:pt x="90" y="341"/>
                  </a:lnTo>
                  <a:lnTo>
                    <a:pt x="87" y="345"/>
                  </a:lnTo>
                  <a:lnTo>
                    <a:pt x="90" y="349"/>
                  </a:lnTo>
                  <a:lnTo>
                    <a:pt x="87" y="351"/>
                  </a:lnTo>
                  <a:lnTo>
                    <a:pt x="83" y="349"/>
                  </a:lnTo>
                  <a:lnTo>
                    <a:pt x="87" y="352"/>
                  </a:lnTo>
                  <a:lnTo>
                    <a:pt x="85" y="356"/>
                  </a:lnTo>
                  <a:lnTo>
                    <a:pt x="87" y="358"/>
                  </a:lnTo>
                  <a:lnTo>
                    <a:pt x="85" y="360"/>
                  </a:lnTo>
                  <a:lnTo>
                    <a:pt x="87" y="364"/>
                  </a:lnTo>
                  <a:lnTo>
                    <a:pt x="85" y="369"/>
                  </a:lnTo>
                  <a:lnTo>
                    <a:pt x="85" y="373"/>
                  </a:lnTo>
                  <a:lnTo>
                    <a:pt x="87" y="375"/>
                  </a:lnTo>
                  <a:lnTo>
                    <a:pt x="87" y="377"/>
                  </a:lnTo>
                  <a:lnTo>
                    <a:pt x="85" y="386"/>
                  </a:lnTo>
                  <a:lnTo>
                    <a:pt x="83" y="390"/>
                  </a:lnTo>
                  <a:lnTo>
                    <a:pt x="81" y="398"/>
                  </a:lnTo>
                  <a:lnTo>
                    <a:pt x="77" y="403"/>
                  </a:lnTo>
                  <a:lnTo>
                    <a:pt x="73" y="399"/>
                  </a:lnTo>
                  <a:lnTo>
                    <a:pt x="72" y="398"/>
                  </a:lnTo>
                  <a:lnTo>
                    <a:pt x="68" y="399"/>
                  </a:lnTo>
                  <a:lnTo>
                    <a:pt x="60" y="398"/>
                  </a:lnTo>
                  <a:lnTo>
                    <a:pt x="60" y="398"/>
                  </a:lnTo>
                  <a:lnTo>
                    <a:pt x="58" y="403"/>
                  </a:lnTo>
                  <a:lnTo>
                    <a:pt x="53" y="403"/>
                  </a:lnTo>
                  <a:lnTo>
                    <a:pt x="49" y="409"/>
                  </a:lnTo>
                  <a:lnTo>
                    <a:pt x="53" y="411"/>
                  </a:lnTo>
                  <a:lnTo>
                    <a:pt x="53" y="415"/>
                  </a:lnTo>
                  <a:lnTo>
                    <a:pt x="49" y="418"/>
                  </a:lnTo>
                  <a:lnTo>
                    <a:pt x="43" y="415"/>
                  </a:lnTo>
                  <a:lnTo>
                    <a:pt x="36" y="418"/>
                  </a:lnTo>
                  <a:lnTo>
                    <a:pt x="32" y="418"/>
                  </a:lnTo>
                  <a:lnTo>
                    <a:pt x="30" y="415"/>
                  </a:lnTo>
                  <a:lnTo>
                    <a:pt x="32" y="413"/>
                  </a:lnTo>
                  <a:lnTo>
                    <a:pt x="30" y="403"/>
                  </a:lnTo>
                  <a:lnTo>
                    <a:pt x="28" y="403"/>
                  </a:lnTo>
                  <a:lnTo>
                    <a:pt x="25" y="399"/>
                  </a:lnTo>
                  <a:lnTo>
                    <a:pt x="25" y="398"/>
                  </a:lnTo>
                  <a:lnTo>
                    <a:pt x="25" y="398"/>
                  </a:lnTo>
                  <a:lnTo>
                    <a:pt x="28" y="394"/>
                  </a:lnTo>
                  <a:lnTo>
                    <a:pt x="32" y="390"/>
                  </a:lnTo>
                  <a:lnTo>
                    <a:pt x="30" y="386"/>
                  </a:lnTo>
                  <a:lnTo>
                    <a:pt x="28" y="388"/>
                  </a:lnTo>
                  <a:lnTo>
                    <a:pt x="25" y="384"/>
                  </a:lnTo>
                  <a:lnTo>
                    <a:pt x="23" y="381"/>
                  </a:lnTo>
                  <a:lnTo>
                    <a:pt x="19" y="379"/>
                  </a:lnTo>
                  <a:lnTo>
                    <a:pt x="19" y="375"/>
                  </a:lnTo>
                  <a:lnTo>
                    <a:pt x="15" y="369"/>
                  </a:lnTo>
                  <a:lnTo>
                    <a:pt x="13" y="366"/>
                  </a:lnTo>
                  <a:lnTo>
                    <a:pt x="13" y="360"/>
                  </a:lnTo>
                  <a:lnTo>
                    <a:pt x="9" y="360"/>
                  </a:lnTo>
                  <a:lnTo>
                    <a:pt x="6" y="358"/>
                  </a:lnTo>
                  <a:lnTo>
                    <a:pt x="9" y="356"/>
                  </a:lnTo>
                  <a:lnTo>
                    <a:pt x="9" y="352"/>
                  </a:lnTo>
                  <a:lnTo>
                    <a:pt x="9" y="349"/>
                  </a:lnTo>
                  <a:lnTo>
                    <a:pt x="9" y="345"/>
                  </a:lnTo>
                  <a:lnTo>
                    <a:pt x="13" y="343"/>
                  </a:lnTo>
                  <a:lnTo>
                    <a:pt x="9" y="341"/>
                  </a:lnTo>
                  <a:lnTo>
                    <a:pt x="9" y="339"/>
                  </a:lnTo>
                  <a:lnTo>
                    <a:pt x="9" y="339"/>
                  </a:lnTo>
                  <a:lnTo>
                    <a:pt x="6" y="339"/>
                  </a:lnTo>
                  <a:lnTo>
                    <a:pt x="6" y="339"/>
                  </a:lnTo>
                  <a:lnTo>
                    <a:pt x="9" y="343"/>
                  </a:lnTo>
                  <a:lnTo>
                    <a:pt x="6" y="345"/>
                  </a:lnTo>
                  <a:lnTo>
                    <a:pt x="6" y="339"/>
                  </a:lnTo>
                  <a:lnTo>
                    <a:pt x="6" y="339"/>
                  </a:lnTo>
                  <a:lnTo>
                    <a:pt x="0" y="339"/>
                  </a:lnTo>
                  <a:lnTo>
                    <a:pt x="0" y="332"/>
                  </a:lnTo>
                  <a:lnTo>
                    <a:pt x="0" y="330"/>
                  </a:lnTo>
                  <a:lnTo>
                    <a:pt x="0" y="322"/>
                  </a:lnTo>
                  <a:lnTo>
                    <a:pt x="4" y="320"/>
                  </a:lnTo>
                  <a:lnTo>
                    <a:pt x="4" y="320"/>
                  </a:lnTo>
                  <a:lnTo>
                    <a:pt x="4" y="320"/>
                  </a:lnTo>
                  <a:lnTo>
                    <a:pt x="4" y="320"/>
                  </a:lnTo>
                  <a:lnTo>
                    <a:pt x="4" y="320"/>
                  </a:lnTo>
                  <a:close/>
                  <a:moveTo>
                    <a:pt x="109" y="309"/>
                  </a:moveTo>
                  <a:lnTo>
                    <a:pt x="111" y="315"/>
                  </a:lnTo>
                  <a:lnTo>
                    <a:pt x="111" y="315"/>
                  </a:lnTo>
                  <a:lnTo>
                    <a:pt x="115" y="309"/>
                  </a:lnTo>
                  <a:lnTo>
                    <a:pt x="117" y="305"/>
                  </a:lnTo>
                  <a:lnTo>
                    <a:pt x="117" y="303"/>
                  </a:lnTo>
                  <a:lnTo>
                    <a:pt x="111" y="303"/>
                  </a:lnTo>
                  <a:lnTo>
                    <a:pt x="109" y="309"/>
                  </a:lnTo>
                  <a:lnTo>
                    <a:pt x="109" y="309"/>
                  </a:lnTo>
                  <a:lnTo>
                    <a:pt x="109" y="309"/>
                  </a:lnTo>
                  <a:lnTo>
                    <a:pt x="109" y="309"/>
                  </a:lnTo>
                  <a:close/>
                  <a:moveTo>
                    <a:pt x="6" y="345"/>
                  </a:moveTo>
                  <a:lnTo>
                    <a:pt x="6" y="349"/>
                  </a:lnTo>
                  <a:lnTo>
                    <a:pt x="6" y="349"/>
                  </a:lnTo>
                  <a:lnTo>
                    <a:pt x="6" y="345"/>
                  </a:lnTo>
                  <a:lnTo>
                    <a:pt x="6" y="345"/>
                  </a:lnTo>
                  <a:lnTo>
                    <a:pt x="6" y="345"/>
                  </a:lnTo>
                  <a:lnTo>
                    <a:pt x="6" y="345"/>
                  </a:lnTo>
                  <a:lnTo>
                    <a:pt x="6" y="345"/>
                  </a:lnTo>
                  <a:close/>
                  <a:moveTo>
                    <a:pt x="124" y="335"/>
                  </a:moveTo>
                  <a:lnTo>
                    <a:pt x="126" y="339"/>
                  </a:lnTo>
                  <a:lnTo>
                    <a:pt x="128" y="335"/>
                  </a:lnTo>
                  <a:lnTo>
                    <a:pt x="126" y="334"/>
                  </a:lnTo>
                  <a:lnTo>
                    <a:pt x="124" y="335"/>
                  </a:lnTo>
                  <a:lnTo>
                    <a:pt x="124" y="335"/>
                  </a:lnTo>
                  <a:lnTo>
                    <a:pt x="124" y="335"/>
                  </a:lnTo>
                  <a:lnTo>
                    <a:pt x="124" y="335"/>
                  </a:lnTo>
                  <a:close/>
                  <a:moveTo>
                    <a:pt x="126" y="352"/>
                  </a:moveTo>
                  <a:lnTo>
                    <a:pt x="128" y="354"/>
                  </a:lnTo>
                  <a:lnTo>
                    <a:pt x="130" y="351"/>
                  </a:lnTo>
                  <a:lnTo>
                    <a:pt x="134" y="351"/>
                  </a:lnTo>
                  <a:lnTo>
                    <a:pt x="130" y="349"/>
                  </a:lnTo>
                  <a:lnTo>
                    <a:pt x="128" y="349"/>
                  </a:lnTo>
                  <a:lnTo>
                    <a:pt x="126" y="352"/>
                  </a:lnTo>
                  <a:lnTo>
                    <a:pt x="126" y="352"/>
                  </a:lnTo>
                  <a:lnTo>
                    <a:pt x="126" y="352"/>
                  </a:lnTo>
                  <a:lnTo>
                    <a:pt x="126" y="352"/>
                  </a:lnTo>
                  <a:close/>
                  <a:moveTo>
                    <a:pt x="115" y="381"/>
                  </a:moveTo>
                  <a:lnTo>
                    <a:pt x="117" y="379"/>
                  </a:lnTo>
                  <a:lnTo>
                    <a:pt x="119" y="377"/>
                  </a:lnTo>
                  <a:lnTo>
                    <a:pt x="117" y="375"/>
                  </a:lnTo>
                  <a:lnTo>
                    <a:pt x="117" y="373"/>
                  </a:lnTo>
                  <a:lnTo>
                    <a:pt x="122" y="369"/>
                  </a:lnTo>
                  <a:lnTo>
                    <a:pt x="122" y="369"/>
                  </a:lnTo>
                  <a:lnTo>
                    <a:pt x="126" y="364"/>
                  </a:lnTo>
                  <a:lnTo>
                    <a:pt x="124" y="364"/>
                  </a:lnTo>
                  <a:lnTo>
                    <a:pt x="122" y="360"/>
                  </a:lnTo>
                  <a:lnTo>
                    <a:pt x="124" y="358"/>
                  </a:lnTo>
                  <a:lnTo>
                    <a:pt x="124" y="356"/>
                  </a:lnTo>
                  <a:lnTo>
                    <a:pt x="126" y="354"/>
                  </a:lnTo>
                  <a:lnTo>
                    <a:pt x="124" y="352"/>
                  </a:lnTo>
                  <a:lnTo>
                    <a:pt x="122" y="354"/>
                  </a:lnTo>
                  <a:lnTo>
                    <a:pt x="117" y="354"/>
                  </a:lnTo>
                  <a:lnTo>
                    <a:pt x="115" y="358"/>
                  </a:lnTo>
                  <a:lnTo>
                    <a:pt x="115" y="360"/>
                  </a:lnTo>
                  <a:lnTo>
                    <a:pt x="111" y="364"/>
                  </a:lnTo>
                  <a:lnTo>
                    <a:pt x="111" y="366"/>
                  </a:lnTo>
                  <a:lnTo>
                    <a:pt x="111" y="369"/>
                  </a:lnTo>
                  <a:lnTo>
                    <a:pt x="115" y="373"/>
                  </a:lnTo>
                  <a:lnTo>
                    <a:pt x="115" y="373"/>
                  </a:lnTo>
                  <a:lnTo>
                    <a:pt x="115" y="375"/>
                  </a:lnTo>
                  <a:lnTo>
                    <a:pt x="115" y="379"/>
                  </a:lnTo>
                  <a:lnTo>
                    <a:pt x="115" y="381"/>
                  </a:lnTo>
                  <a:lnTo>
                    <a:pt x="115" y="381"/>
                  </a:lnTo>
                  <a:lnTo>
                    <a:pt x="115" y="381"/>
                  </a:lnTo>
                  <a:lnTo>
                    <a:pt x="115" y="381"/>
                  </a:lnTo>
                  <a:close/>
                  <a:moveTo>
                    <a:pt x="87" y="390"/>
                  </a:moveTo>
                  <a:lnTo>
                    <a:pt x="87" y="394"/>
                  </a:lnTo>
                  <a:lnTo>
                    <a:pt x="87" y="398"/>
                  </a:lnTo>
                  <a:lnTo>
                    <a:pt x="87" y="398"/>
                  </a:lnTo>
                  <a:lnTo>
                    <a:pt x="90" y="394"/>
                  </a:lnTo>
                  <a:lnTo>
                    <a:pt x="90" y="390"/>
                  </a:lnTo>
                  <a:lnTo>
                    <a:pt x="92" y="383"/>
                  </a:lnTo>
                  <a:lnTo>
                    <a:pt x="94" y="377"/>
                  </a:lnTo>
                  <a:lnTo>
                    <a:pt x="94" y="373"/>
                  </a:lnTo>
                  <a:lnTo>
                    <a:pt x="92" y="369"/>
                  </a:lnTo>
                  <a:lnTo>
                    <a:pt x="90" y="373"/>
                  </a:lnTo>
                  <a:lnTo>
                    <a:pt x="90" y="373"/>
                  </a:lnTo>
                  <a:lnTo>
                    <a:pt x="90" y="381"/>
                  </a:lnTo>
                  <a:lnTo>
                    <a:pt x="87" y="381"/>
                  </a:lnTo>
                  <a:lnTo>
                    <a:pt x="87" y="390"/>
                  </a:lnTo>
                  <a:lnTo>
                    <a:pt x="87" y="390"/>
                  </a:lnTo>
                  <a:lnTo>
                    <a:pt x="87" y="39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7" name="Freeform 9">
              <a:extLst>
                <a:ext uri="{FF2B5EF4-FFF2-40B4-BE49-F238E27FC236}">
                  <a16:creationId xmlns:a16="http://schemas.microsoft.com/office/drawing/2014/main" id="{741884E3-7930-4DE2-AF1A-DCE7A31E6851}"/>
                </a:ext>
              </a:extLst>
            </p:cNvPr>
            <p:cNvSpPr>
              <a:spLocks noEditPoints="1"/>
            </p:cNvSpPr>
            <p:nvPr/>
          </p:nvSpPr>
          <p:spPr bwMode="auto">
            <a:xfrm>
              <a:off x="3075" y="1491"/>
              <a:ext cx="184" cy="331"/>
            </a:xfrm>
            <a:custGeom>
              <a:avLst/>
              <a:gdLst/>
              <a:ahLst/>
              <a:cxnLst>
                <a:cxn ang="0">
                  <a:pos x="167" y="277"/>
                </a:cxn>
                <a:cxn ang="0">
                  <a:pos x="171" y="226"/>
                </a:cxn>
                <a:cxn ang="0">
                  <a:pos x="158" y="188"/>
                </a:cxn>
                <a:cxn ang="0">
                  <a:pos x="152" y="165"/>
                </a:cxn>
                <a:cxn ang="0">
                  <a:pos x="146" y="128"/>
                </a:cxn>
                <a:cxn ang="0">
                  <a:pos x="141" y="83"/>
                </a:cxn>
                <a:cxn ang="0">
                  <a:pos x="120" y="64"/>
                </a:cxn>
                <a:cxn ang="0">
                  <a:pos x="116" y="37"/>
                </a:cxn>
                <a:cxn ang="0">
                  <a:pos x="120" y="11"/>
                </a:cxn>
                <a:cxn ang="0">
                  <a:pos x="90" y="0"/>
                </a:cxn>
                <a:cxn ang="0">
                  <a:pos x="75" y="7"/>
                </a:cxn>
                <a:cxn ang="0">
                  <a:pos x="71" y="34"/>
                </a:cxn>
                <a:cxn ang="0">
                  <a:pos x="62" y="45"/>
                </a:cxn>
                <a:cxn ang="0">
                  <a:pos x="37" y="52"/>
                </a:cxn>
                <a:cxn ang="0">
                  <a:pos x="9" y="30"/>
                </a:cxn>
                <a:cxn ang="0">
                  <a:pos x="0" y="37"/>
                </a:cxn>
                <a:cxn ang="0">
                  <a:pos x="26" y="58"/>
                </a:cxn>
                <a:cxn ang="0">
                  <a:pos x="39" y="68"/>
                </a:cxn>
                <a:cxn ang="0">
                  <a:pos x="45" y="88"/>
                </a:cxn>
                <a:cxn ang="0">
                  <a:pos x="54" y="107"/>
                </a:cxn>
                <a:cxn ang="0">
                  <a:pos x="54" y="135"/>
                </a:cxn>
                <a:cxn ang="0">
                  <a:pos x="65" y="149"/>
                </a:cxn>
                <a:cxn ang="0">
                  <a:pos x="80" y="167"/>
                </a:cxn>
                <a:cxn ang="0">
                  <a:pos x="84" y="181"/>
                </a:cxn>
                <a:cxn ang="0">
                  <a:pos x="65" y="192"/>
                </a:cxn>
                <a:cxn ang="0">
                  <a:pos x="54" y="201"/>
                </a:cxn>
                <a:cxn ang="0">
                  <a:pos x="54" y="218"/>
                </a:cxn>
                <a:cxn ang="0">
                  <a:pos x="41" y="220"/>
                </a:cxn>
                <a:cxn ang="0">
                  <a:pos x="37" y="233"/>
                </a:cxn>
                <a:cxn ang="0">
                  <a:pos x="28" y="235"/>
                </a:cxn>
                <a:cxn ang="0">
                  <a:pos x="26" y="250"/>
                </a:cxn>
                <a:cxn ang="0">
                  <a:pos x="30" y="263"/>
                </a:cxn>
                <a:cxn ang="0">
                  <a:pos x="37" y="282"/>
                </a:cxn>
                <a:cxn ang="0">
                  <a:pos x="33" y="307"/>
                </a:cxn>
                <a:cxn ang="0">
                  <a:pos x="45" y="312"/>
                </a:cxn>
                <a:cxn ang="0">
                  <a:pos x="58" y="316"/>
                </a:cxn>
                <a:cxn ang="0">
                  <a:pos x="65" y="331"/>
                </a:cxn>
                <a:cxn ang="0">
                  <a:pos x="79" y="327"/>
                </a:cxn>
                <a:cxn ang="0">
                  <a:pos x="103" y="316"/>
                </a:cxn>
                <a:cxn ang="0">
                  <a:pos x="109" y="314"/>
                </a:cxn>
                <a:cxn ang="0">
                  <a:pos x="116" y="314"/>
                </a:cxn>
                <a:cxn ang="0">
                  <a:pos x="129" y="311"/>
                </a:cxn>
                <a:cxn ang="0">
                  <a:pos x="141" y="307"/>
                </a:cxn>
                <a:cxn ang="0">
                  <a:pos x="146" y="307"/>
                </a:cxn>
                <a:cxn ang="0">
                  <a:pos x="75" y="167"/>
                </a:cxn>
                <a:cxn ang="0">
                  <a:pos x="79" y="173"/>
                </a:cxn>
                <a:cxn ang="0">
                  <a:pos x="24" y="226"/>
                </a:cxn>
                <a:cxn ang="0">
                  <a:pos x="28" y="228"/>
                </a:cxn>
                <a:cxn ang="0">
                  <a:pos x="22" y="228"/>
                </a:cxn>
                <a:cxn ang="0">
                  <a:pos x="60" y="327"/>
                </a:cxn>
                <a:cxn ang="0">
                  <a:pos x="56" y="322"/>
                </a:cxn>
                <a:cxn ang="0">
                  <a:pos x="56" y="322"/>
                </a:cxn>
                <a:cxn ang="0">
                  <a:pos x="48" y="320"/>
                </a:cxn>
                <a:cxn ang="0">
                  <a:pos x="45" y="316"/>
                </a:cxn>
                <a:cxn ang="0">
                  <a:pos x="33" y="312"/>
                </a:cxn>
                <a:cxn ang="0">
                  <a:pos x="33" y="312"/>
                </a:cxn>
                <a:cxn ang="0">
                  <a:pos x="11" y="312"/>
                </a:cxn>
                <a:cxn ang="0">
                  <a:pos x="16" y="324"/>
                </a:cxn>
                <a:cxn ang="0">
                  <a:pos x="11" y="322"/>
                </a:cxn>
              </a:cxnLst>
              <a:rect l="0" t="0" r="r" b="b"/>
              <a:pathLst>
                <a:path w="184" h="331">
                  <a:moveTo>
                    <a:pt x="146" y="307"/>
                  </a:moveTo>
                  <a:lnTo>
                    <a:pt x="144" y="301"/>
                  </a:lnTo>
                  <a:lnTo>
                    <a:pt x="154" y="295"/>
                  </a:lnTo>
                  <a:lnTo>
                    <a:pt x="158" y="292"/>
                  </a:lnTo>
                  <a:lnTo>
                    <a:pt x="163" y="282"/>
                  </a:lnTo>
                  <a:lnTo>
                    <a:pt x="167" y="277"/>
                  </a:lnTo>
                  <a:lnTo>
                    <a:pt x="173" y="267"/>
                  </a:lnTo>
                  <a:lnTo>
                    <a:pt x="180" y="256"/>
                  </a:lnTo>
                  <a:lnTo>
                    <a:pt x="184" y="241"/>
                  </a:lnTo>
                  <a:lnTo>
                    <a:pt x="184" y="235"/>
                  </a:lnTo>
                  <a:lnTo>
                    <a:pt x="176" y="226"/>
                  </a:lnTo>
                  <a:lnTo>
                    <a:pt x="171" y="226"/>
                  </a:lnTo>
                  <a:lnTo>
                    <a:pt x="163" y="213"/>
                  </a:lnTo>
                  <a:lnTo>
                    <a:pt x="163" y="207"/>
                  </a:lnTo>
                  <a:lnTo>
                    <a:pt x="167" y="201"/>
                  </a:lnTo>
                  <a:lnTo>
                    <a:pt x="167" y="196"/>
                  </a:lnTo>
                  <a:lnTo>
                    <a:pt x="163" y="192"/>
                  </a:lnTo>
                  <a:lnTo>
                    <a:pt x="158" y="188"/>
                  </a:lnTo>
                  <a:lnTo>
                    <a:pt x="158" y="182"/>
                  </a:lnTo>
                  <a:lnTo>
                    <a:pt x="160" y="181"/>
                  </a:lnTo>
                  <a:lnTo>
                    <a:pt x="158" y="177"/>
                  </a:lnTo>
                  <a:lnTo>
                    <a:pt x="154" y="175"/>
                  </a:lnTo>
                  <a:lnTo>
                    <a:pt x="152" y="173"/>
                  </a:lnTo>
                  <a:lnTo>
                    <a:pt x="152" y="165"/>
                  </a:lnTo>
                  <a:lnTo>
                    <a:pt x="154" y="162"/>
                  </a:lnTo>
                  <a:lnTo>
                    <a:pt x="152" y="162"/>
                  </a:lnTo>
                  <a:lnTo>
                    <a:pt x="152" y="158"/>
                  </a:lnTo>
                  <a:lnTo>
                    <a:pt x="152" y="147"/>
                  </a:lnTo>
                  <a:lnTo>
                    <a:pt x="154" y="147"/>
                  </a:lnTo>
                  <a:lnTo>
                    <a:pt x="146" y="128"/>
                  </a:lnTo>
                  <a:lnTo>
                    <a:pt x="139" y="113"/>
                  </a:lnTo>
                  <a:lnTo>
                    <a:pt x="137" y="107"/>
                  </a:lnTo>
                  <a:lnTo>
                    <a:pt x="133" y="101"/>
                  </a:lnTo>
                  <a:lnTo>
                    <a:pt x="135" y="92"/>
                  </a:lnTo>
                  <a:lnTo>
                    <a:pt x="139" y="88"/>
                  </a:lnTo>
                  <a:lnTo>
                    <a:pt x="141" y="83"/>
                  </a:lnTo>
                  <a:lnTo>
                    <a:pt x="139" y="81"/>
                  </a:lnTo>
                  <a:lnTo>
                    <a:pt x="129" y="75"/>
                  </a:lnTo>
                  <a:lnTo>
                    <a:pt x="129" y="71"/>
                  </a:lnTo>
                  <a:lnTo>
                    <a:pt x="128" y="68"/>
                  </a:lnTo>
                  <a:lnTo>
                    <a:pt x="122" y="64"/>
                  </a:lnTo>
                  <a:lnTo>
                    <a:pt x="120" y="64"/>
                  </a:lnTo>
                  <a:lnTo>
                    <a:pt x="116" y="54"/>
                  </a:lnTo>
                  <a:lnTo>
                    <a:pt x="112" y="52"/>
                  </a:lnTo>
                  <a:lnTo>
                    <a:pt x="114" y="45"/>
                  </a:lnTo>
                  <a:lnTo>
                    <a:pt x="116" y="41"/>
                  </a:lnTo>
                  <a:lnTo>
                    <a:pt x="112" y="39"/>
                  </a:lnTo>
                  <a:lnTo>
                    <a:pt x="116" y="37"/>
                  </a:lnTo>
                  <a:lnTo>
                    <a:pt x="120" y="35"/>
                  </a:lnTo>
                  <a:lnTo>
                    <a:pt x="120" y="28"/>
                  </a:lnTo>
                  <a:lnTo>
                    <a:pt x="124" y="24"/>
                  </a:lnTo>
                  <a:lnTo>
                    <a:pt x="124" y="19"/>
                  </a:lnTo>
                  <a:lnTo>
                    <a:pt x="120" y="15"/>
                  </a:lnTo>
                  <a:lnTo>
                    <a:pt x="120" y="11"/>
                  </a:lnTo>
                  <a:lnTo>
                    <a:pt x="112" y="11"/>
                  </a:lnTo>
                  <a:lnTo>
                    <a:pt x="109" y="9"/>
                  </a:lnTo>
                  <a:lnTo>
                    <a:pt x="105" y="7"/>
                  </a:lnTo>
                  <a:lnTo>
                    <a:pt x="103" y="3"/>
                  </a:lnTo>
                  <a:lnTo>
                    <a:pt x="99" y="0"/>
                  </a:lnTo>
                  <a:lnTo>
                    <a:pt x="90" y="0"/>
                  </a:lnTo>
                  <a:lnTo>
                    <a:pt x="88" y="3"/>
                  </a:lnTo>
                  <a:lnTo>
                    <a:pt x="88" y="3"/>
                  </a:lnTo>
                  <a:lnTo>
                    <a:pt x="84" y="3"/>
                  </a:lnTo>
                  <a:lnTo>
                    <a:pt x="79" y="3"/>
                  </a:lnTo>
                  <a:lnTo>
                    <a:pt x="75" y="5"/>
                  </a:lnTo>
                  <a:lnTo>
                    <a:pt x="75" y="7"/>
                  </a:lnTo>
                  <a:lnTo>
                    <a:pt x="75" y="11"/>
                  </a:lnTo>
                  <a:lnTo>
                    <a:pt x="71" y="13"/>
                  </a:lnTo>
                  <a:lnTo>
                    <a:pt x="75" y="17"/>
                  </a:lnTo>
                  <a:lnTo>
                    <a:pt x="71" y="19"/>
                  </a:lnTo>
                  <a:lnTo>
                    <a:pt x="71" y="30"/>
                  </a:lnTo>
                  <a:lnTo>
                    <a:pt x="71" y="34"/>
                  </a:lnTo>
                  <a:lnTo>
                    <a:pt x="75" y="37"/>
                  </a:lnTo>
                  <a:lnTo>
                    <a:pt x="71" y="39"/>
                  </a:lnTo>
                  <a:lnTo>
                    <a:pt x="71" y="41"/>
                  </a:lnTo>
                  <a:lnTo>
                    <a:pt x="65" y="41"/>
                  </a:lnTo>
                  <a:lnTo>
                    <a:pt x="64" y="45"/>
                  </a:lnTo>
                  <a:lnTo>
                    <a:pt x="62" y="45"/>
                  </a:lnTo>
                  <a:lnTo>
                    <a:pt x="58" y="51"/>
                  </a:lnTo>
                  <a:lnTo>
                    <a:pt x="54" y="49"/>
                  </a:lnTo>
                  <a:lnTo>
                    <a:pt x="48" y="45"/>
                  </a:lnTo>
                  <a:lnTo>
                    <a:pt x="45" y="45"/>
                  </a:lnTo>
                  <a:lnTo>
                    <a:pt x="41" y="47"/>
                  </a:lnTo>
                  <a:lnTo>
                    <a:pt x="37" y="52"/>
                  </a:lnTo>
                  <a:lnTo>
                    <a:pt x="30" y="52"/>
                  </a:lnTo>
                  <a:lnTo>
                    <a:pt x="24" y="49"/>
                  </a:lnTo>
                  <a:lnTo>
                    <a:pt x="20" y="45"/>
                  </a:lnTo>
                  <a:lnTo>
                    <a:pt x="20" y="41"/>
                  </a:lnTo>
                  <a:lnTo>
                    <a:pt x="11" y="34"/>
                  </a:lnTo>
                  <a:lnTo>
                    <a:pt x="9" y="30"/>
                  </a:lnTo>
                  <a:lnTo>
                    <a:pt x="5" y="30"/>
                  </a:lnTo>
                  <a:lnTo>
                    <a:pt x="3" y="34"/>
                  </a:lnTo>
                  <a:lnTo>
                    <a:pt x="1" y="35"/>
                  </a:lnTo>
                  <a:lnTo>
                    <a:pt x="3" y="37"/>
                  </a:lnTo>
                  <a:lnTo>
                    <a:pt x="1" y="39"/>
                  </a:lnTo>
                  <a:lnTo>
                    <a:pt x="0" y="37"/>
                  </a:lnTo>
                  <a:lnTo>
                    <a:pt x="0" y="39"/>
                  </a:lnTo>
                  <a:lnTo>
                    <a:pt x="3" y="43"/>
                  </a:lnTo>
                  <a:lnTo>
                    <a:pt x="7" y="45"/>
                  </a:lnTo>
                  <a:lnTo>
                    <a:pt x="15" y="54"/>
                  </a:lnTo>
                  <a:lnTo>
                    <a:pt x="20" y="58"/>
                  </a:lnTo>
                  <a:lnTo>
                    <a:pt x="26" y="58"/>
                  </a:lnTo>
                  <a:lnTo>
                    <a:pt x="28" y="58"/>
                  </a:lnTo>
                  <a:lnTo>
                    <a:pt x="32" y="58"/>
                  </a:lnTo>
                  <a:lnTo>
                    <a:pt x="35" y="64"/>
                  </a:lnTo>
                  <a:lnTo>
                    <a:pt x="37" y="68"/>
                  </a:lnTo>
                  <a:lnTo>
                    <a:pt x="39" y="68"/>
                  </a:lnTo>
                  <a:lnTo>
                    <a:pt x="39" y="68"/>
                  </a:lnTo>
                  <a:lnTo>
                    <a:pt x="41" y="71"/>
                  </a:lnTo>
                  <a:lnTo>
                    <a:pt x="45" y="71"/>
                  </a:lnTo>
                  <a:lnTo>
                    <a:pt x="47" y="75"/>
                  </a:lnTo>
                  <a:lnTo>
                    <a:pt x="45" y="79"/>
                  </a:lnTo>
                  <a:lnTo>
                    <a:pt x="45" y="84"/>
                  </a:lnTo>
                  <a:lnTo>
                    <a:pt x="45" y="88"/>
                  </a:lnTo>
                  <a:lnTo>
                    <a:pt x="45" y="92"/>
                  </a:lnTo>
                  <a:lnTo>
                    <a:pt x="48" y="92"/>
                  </a:lnTo>
                  <a:lnTo>
                    <a:pt x="50" y="98"/>
                  </a:lnTo>
                  <a:lnTo>
                    <a:pt x="48" y="98"/>
                  </a:lnTo>
                  <a:lnTo>
                    <a:pt x="48" y="103"/>
                  </a:lnTo>
                  <a:lnTo>
                    <a:pt x="54" y="107"/>
                  </a:lnTo>
                  <a:lnTo>
                    <a:pt x="54" y="115"/>
                  </a:lnTo>
                  <a:lnTo>
                    <a:pt x="54" y="116"/>
                  </a:lnTo>
                  <a:lnTo>
                    <a:pt x="54" y="118"/>
                  </a:lnTo>
                  <a:lnTo>
                    <a:pt x="54" y="128"/>
                  </a:lnTo>
                  <a:lnTo>
                    <a:pt x="50" y="130"/>
                  </a:lnTo>
                  <a:lnTo>
                    <a:pt x="54" y="135"/>
                  </a:lnTo>
                  <a:lnTo>
                    <a:pt x="58" y="135"/>
                  </a:lnTo>
                  <a:lnTo>
                    <a:pt x="60" y="143"/>
                  </a:lnTo>
                  <a:lnTo>
                    <a:pt x="62" y="145"/>
                  </a:lnTo>
                  <a:lnTo>
                    <a:pt x="62" y="149"/>
                  </a:lnTo>
                  <a:lnTo>
                    <a:pt x="64" y="149"/>
                  </a:lnTo>
                  <a:lnTo>
                    <a:pt x="65" y="149"/>
                  </a:lnTo>
                  <a:lnTo>
                    <a:pt x="71" y="152"/>
                  </a:lnTo>
                  <a:lnTo>
                    <a:pt x="79" y="152"/>
                  </a:lnTo>
                  <a:lnTo>
                    <a:pt x="82" y="158"/>
                  </a:lnTo>
                  <a:lnTo>
                    <a:pt x="79" y="162"/>
                  </a:lnTo>
                  <a:lnTo>
                    <a:pt x="80" y="162"/>
                  </a:lnTo>
                  <a:lnTo>
                    <a:pt x="80" y="167"/>
                  </a:lnTo>
                  <a:lnTo>
                    <a:pt x="80" y="169"/>
                  </a:lnTo>
                  <a:lnTo>
                    <a:pt x="86" y="175"/>
                  </a:lnTo>
                  <a:lnTo>
                    <a:pt x="80" y="173"/>
                  </a:lnTo>
                  <a:lnTo>
                    <a:pt x="80" y="175"/>
                  </a:lnTo>
                  <a:lnTo>
                    <a:pt x="84" y="179"/>
                  </a:lnTo>
                  <a:lnTo>
                    <a:pt x="84" y="181"/>
                  </a:lnTo>
                  <a:lnTo>
                    <a:pt x="79" y="179"/>
                  </a:lnTo>
                  <a:lnTo>
                    <a:pt x="75" y="179"/>
                  </a:lnTo>
                  <a:lnTo>
                    <a:pt x="71" y="181"/>
                  </a:lnTo>
                  <a:lnTo>
                    <a:pt x="71" y="182"/>
                  </a:lnTo>
                  <a:lnTo>
                    <a:pt x="65" y="186"/>
                  </a:lnTo>
                  <a:lnTo>
                    <a:pt x="65" y="192"/>
                  </a:lnTo>
                  <a:lnTo>
                    <a:pt x="65" y="192"/>
                  </a:lnTo>
                  <a:lnTo>
                    <a:pt x="60" y="197"/>
                  </a:lnTo>
                  <a:lnTo>
                    <a:pt x="58" y="203"/>
                  </a:lnTo>
                  <a:lnTo>
                    <a:pt x="58" y="203"/>
                  </a:lnTo>
                  <a:lnTo>
                    <a:pt x="56" y="201"/>
                  </a:lnTo>
                  <a:lnTo>
                    <a:pt x="54" y="201"/>
                  </a:lnTo>
                  <a:lnTo>
                    <a:pt x="56" y="205"/>
                  </a:lnTo>
                  <a:lnTo>
                    <a:pt x="54" y="209"/>
                  </a:lnTo>
                  <a:lnTo>
                    <a:pt x="50" y="209"/>
                  </a:lnTo>
                  <a:lnTo>
                    <a:pt x="48" y="213"/>
                  </a:lnTo>
                  <a:lnTo>
                    <a:pt x="48" y="216"/>
                  </a:lnTo>
                  <a:lnTo>
                    <a:pt x="54" y="218"/>
                  </a:lnTo>
                  <a:lnTo>
                    <a:pt x="47" y="216"/>
                  </a:lnTo>
                  <a:lnTo>
                    <a:pt x="47" y="216"/>
                  </a:lnTo>
                  <a:lnTo>
                    <a:pt x="45" y="216"/>
                  </a:lnTo>
                  <a:lnTo>
                    <a:pt x="41" y="220"/>
                  </a:lnTo>
                  <a:lnTo>
                    <a:pt x="45" y="222"/>
                  </a:lnTo>
                  <a:lnTo>
                    <a:pt x="41" y="220"/>
                  </a:lnTo>
                  <a:lnTo>
                    <a:pt x="41" y="222"/>
                  </a:lnTo>
                  <a:lnTo>
                    <a:pt x="41" y="226"/>
                  </a:lnTo>
                  <a:lnTo>
                    <a:pt x="41" y="226"/>
                  </a:lnTo>
                  <a:lnTo>
                    <a:pt x="41" y="230"/>
                  </a:lnTo>
                  <a:lnTo>
                    <a:pt x="39" y="231"/>
                  </a:lnTo>
                  <a:lnTo>
                    <a:pt x="37" y="233"/>
                  </a:lnTo>
                  <a:lnTo>
                    <a:pt x="35" y="231"/>
                  </a:lnTo>
                  <a:lnTo>
                    <a:pt x="33" y="231"/>
                  </a:lnTo>
                  <a:lnTo>
                    <a:pt x="32" y="230"/>
                  </a:lnTo>
                  <a:lnTo>
                    <a:pt x="30" y="231"/>
                  </a:lnTo>
                  <a:lnTo>
                    <a:pt x="30" y="233"/>
                  </a:lnTo>
                  <a:lnTo>
                    <a:pt x="28" y="235"/>
                  </a:lnTo>
                  <a:lnTo>
                    <a:pt x="30" y="237"/>
                  </a:lnTo>
                  <a:lnTo>
                    <a:pt x="28" y="243"/>
                  </a:lnTo>
                  <a:lnTo>
                    <a:pt x="26" y="243"/>
                  </a:lnTo>
                  <a:lnTo>
                    <a:pt x="24" y="246"/>
                  </a:lnTo>
                  <a:lnTo>
                    <a:pt x="26" y="250"/>
                  </a:lnTo>
                  <a:lnTo>
                    <a:pt x="26" y="250"/>
                  </a:lnTo>
                  <a:lnTo>
                    <a:pt x="26" y="256"/>
                  </a:lnTo>
                  <a:lnTo>
                    <a:pt x="26" y="256"/>
                  </a:lnTo>
                  <a:lnTo>
                    <a:pt x="28" y="256"/>
                  </a:lnTo>
                  <a:lnTo>
                    <a:pt x="30" y="258"/>
                  </a:lnTo>
                  <a:lnTo>
                    <a:pt x="30" y="262"/>
                  </a:lnTo>
                  <a:lnTo>
                    <a:pt x="30" y="263"/>
                  </a:lnTo>
                  <a:lnTo>
                    <a:pt x="30" y="267"/>
                  </a:lnTo>
                  <a:lnTo>
                    <a:pt x="30" y="267"/>
                  </a:lnTo>
                  <a:lnTo>
                    <a:pt x="33" y="275"/>
                  </a:lnTo>
                  <a:lnTo>
                    <a:pt x="35" y="277"/>
                  </a:lnTo>
                  <a:lnTo>
                    <a:pt x="33" y="280"/>
                  </a:lnTo>
                  <a:lnTo>
                    <a:pt x="37" y="282"/>
                  </a:lnTo>
                  <a:lnTo>
                    <a:pt x="33" y="284"/>
                  </a:lnTo>
                  <a:lnTo>
                    <a:pt x="35" y="290"/>
                  </a:lnTo>
                  <a:lnTo>
                    <a:pt x="33" y="292"/>
                  </a:lnTo>
                  <a:lnTo>
                    <a:pt x="33" y="299"/>
                  </a:lnTo>
                  <a:lnTo>
                    <a:pt x="35" y="301"/>
                  </a:lnTo>
                  <a:lnTo>
                    <a:pt x="33" y="307"/>
                  </a:lnTo>
                  <a:lnTo>
                    <a:pt x="33" y="311"/>
                  </a:lnTo>
                  <a:lnTo>
                    <a:pt x="35" y="311"/>
                  </a:lnTo>
                  <a:lnTo>
                    <a:pt x="39" y="311"/>
                  </a:lnTo>
                  <a:lnTo>
                    <a:pt x="41" y="311"/>
                  </a:lnTo>
                  <a:lnTo>
                    <a:pt x="41" y="307"/>
                  </a:lnTo>
                  <a:lnTo>
                    <a:pt x="45" y="312"/>
                  </a:lnTo>
                  <a:lnTo>
                    <a:pt x="48" y="312"/>
                  </a:lnTo>
                  <a:lnTo>
                    <a:pt x="50" y="314"/>
                  </a:lnTo>
                  <a:lnTo>
                    <a:pt x="56" y="312"/>
                  </a:lnTo>
                  <a:lnTo>
                    <a:pt x="58" y="314"/>
                  </a:lnTo>
                  <a:lnTo>
                    <a:pt x="56" y="316"/>
                  </a:lnTo>
                  <a:lnTo>
                    <a:pt x="58" y="316"/>
                  </a:lnTo>
                  <a:lnTo>
                    <a:pt x="64" y="314"/>
                  </a:lnTo>
                  <a:lnTo>
                    <a:pt x="64" y="316"/>
                  </a:lnTo>
                  <a:lnTo>
                    <a:pt x="62" y="320"/>
                  </a:lnTo>
                  <a:lnTo>
                    <a:pt x="65" y="327"/>
                  </a:lnTo>
                  <a:lnTo>
                    <a:pt x="65" y="329"/>
                  </a:lnTo>
                  <a:lnTo>
                    <a:pt x="65" y="331"/>
                  </a:lnTo>
                  <a:lnTo>
                    <a:pt x="65" y="331"/>
                  </a:lnTo>
                  <a:lnTo>
                    <a:pt x="69" y="327"/>
                  </a:lnTo>
                  <a:lnTo>
                    <a:pt x="71" y="327"/>
                  </a:lnTo>
                  <a:lnTo>
                    <a:pt x="71" y="329"/>
                  </a:lnTo>
                  <a:lnTo>
                    <a:pt x="75" y="327"/>
                  </a:lnTo>
                  <a:lnTo>
                    <a:pt x="79" y="327"/>
                  </a:lnTo>
                  <a:lnTo>
                    <a:pt x="82" y="324"/>
                  </a:lnTo>
                  <a:lnTo>
                    <a:pt x="86" y="324"/>
                  </a:lnTo>
                  <a:lnTo>
                    <a:pt x="94" y="320"/>
                  </a:lnTo>
                  <a:lnTo>
                    <a:pt x="94" y="316"/>
                  </a:lnTo>
                  <a:lnTo>
                    <a:pt x="99" y="320"/>
                  </a:lnTo>
                  <a:lnTo>
                    <a:pt x="103" y="316"/>
                  </a:lnTo>
                  <a:lnTo>
                    <a:pt x="105" y="312"/>
                  </a:lnTo>
                  <a:lnTo>
                    <a:pt x="105" y="314"/>
                  </a:lnTo>
                  <a:lnTo>
                    <a:pt x="103" y="316"/>
                  </a:lnTo>
                  <a:lnTo>
                    <a:pt x="105" y="320"/>
                  </a:lnTo>
                  <a:lnTo>
                    <a:pt x="109" y="312"/>
                  </a:lnTo>
                  <a:lnTo>
                    <a:pt x="109" y="314"/>
                  </a:lnTo>
                  <a:lnTo>
                    <a:pt x="109" y="311"/>
                  </a:lnTo>
                  <a:lnTo>
                    <a:pt x="109" y="311"/>
                  </a:lnTo>
                  <a:lnTo>
                    <a:pt x="111" y="312"/>
                  </a:lnTo>
                  <a:lnTo>
                    <a:pt x="112" y="312"/>
                  </a:lnTo>
                  <a:lnTo>
                    <a:pt x="114" y="311"/>
                  </a:lnTo>
                  <a:lnTo>
                    <a:pt x="116" y="314"/>
                  </a:lnTo>
                  <a:lnTo>
                    <a:pt x="118" y="312"/>
                  </a:lnTo>
                  <a:lnTo>
                    <a:pt x="118" y="311"/>
                  </a:lnTo>
                  <a:lnTo>
                    <a:pt x="122" y="311"/>
                  </a:lnTo>
                  <a:lnTo>
                    <a:pt x="122" y="312"/>
                  </a:lnTo>
                  <a:lnTo>
                    <a:pt x="124" y="311"/>
                  </a:lnTo>
                  <a:lnTo>
                    <a:pt x="129" y="311"/>
                  </a:lnTo>
                  <a:lnTo>
                    <a:pt x="133" y="312"/>
                  </a:lnTo>
                  <a:lnTo>
                    <a:pt x="137" y="311"/>
                  </a:lnTo>
                  <a:lnTo>
                    <a:pt x="137" y="311"/>
                  </a:lnTo>
                  <a:lnTo>
                    <a:pt x="135" y="307"/>
                  </a:lnTo>
                  <a:lnTo>
                    <a:pt x="137" y="307"/>
                  </a:lnTo>
                  <a:lnTo>
                    <a:pt x="141" y="307"/>
                  </a:lnTo>
                  <a:lnTo>
                    <a:pt x="141" y="311"/>
                  </a:lnTo>
                  <a:lnTo>
                    <a:pt x="144" y="311"/>
                  </a:lnTo>
                  <a:lnTo>
                    <a:pt x="144" y="311"/>
                  </a:lnTo>
                  <a:lnTo>
                    <a:pt x="146" y="307"/>
                  </a:lnTo>
                  <a:lnTo>
                    <a:pt x="146" y="307"/>
                  </a:lnTo>
                  <a:lnTo>
                    <a:pt x="146" y="307"/>
                  </a:lnTo>
                  <a:lnTo>
                    <a:pt x="146" y="307"/>
                  </a:lnTo>
                  <a:close/>
                  <a:moveTo>
                    <a:pt x="79" y="173"/>
                  </a:moveTo>
                  <a:lnTo>
                    <a:pt x="75" y="175"/>
                  </a:lnTo>
                  <a:lnTo>
                    <a:pt x="71" y="175"/>
                  </a:lnTo>
                  <a:lnTo>
                    <a:pt x="71" y="171"/>
                  </a:lnTo>
                  <a:lnTo>
                    <a:pt x="75" y="167"/>
                  </a:lnTo>
                  <a:lnTo>
                    <a:pt x="79" y="169"/>
                  </a:lnTo>
                  <a:lnTo>
                    <a:pt x="79" y="171"/>
                  </a:lnTo>
                  <a:lnTo>
                    <a:pt x="75" y="171"/>
                  </a:lnTo>
                  <a:lnTo>
                    <a:pt x="79" y="173"/>
                  </a:lnTo>
                  <a:lnTo>
                    <a:pt x="79" y="173"/>
                  </a:lnTo>
                  <a:lnTo>
                    <a:pt x="79" y="173"/>
                  </a:lnTo>
                  <a:lnTo>
                    <a:pt x="79" y="173"/>
                  </a:lnTo>
                  <a:close/>
                  <a:moveTo>
                    <a:pt x="24" y="226"/>
                  </a:moveTo>
                  <a:lnTo>
                    <a:pt x="26" y="222"/>
                  </a:lnTo>
                  <a:lnTo>
                    <a:pt x="28" y="226"/>
                  </a:lnTo>
                  <a:lnTo>
                    <a:pt x="26" y="226"/>
                  </a:lnTo>
                  <a:lnTo>
                    <a:pt x="24" y="226"/>
                  </a:lnTo>
                  <a:lnTo>
                    <a:pt x="24" y="226"/>
                  </a:lnTo>
                  <a:lnTo>
                    <a:pt x="24" y="226"/>
                  </a:lnTo>
                  <a:lnTo>
                    <a:pt x="24" y="226"/>
                  </a:lnTo>
                  <a:close/>
                  <a:moveTo>
                    <a:pt x="22" y="228"/>
                  </a:moveTo>
                  <a:lnTo>
                    <a:pt x="26" y="230"/>
                  </a:lnTo>
                  <a:lnTo>
                    <a:pt x="28" y="228"/>
                  </a:lnTo>
                  <a:lnTo>
                    <a:pt x="28" y="231"/>
                  </a:lnTo>
                  <a:lnTo>
                    <a:pt x="24" y="233"/>
                  </a:lnTo>
                  <a:lnTo>
                    <a:pt x="22" y="231"/>
                  </a:lnTo>
                  <a:lnTo>
                    <a:pt x="22" y="228"/>
                  </a:lnTo>
                  <a:lnTo>
                    <a:pt x="22" y="228"/>
                  </a:lnTo>
                  <a:lnTo>
                    <a:pt x="22" y="228"/>
                  </a:lnTo>
                  <a:lnTo>
                    <a:pt x="22" y="228"/>
                  </a:lnTo>
                  <a:close/>
                  <a:moveTo>
                    <a:pt x="62" y="326"/>
                  </a:moveTo>
                  <a:lnTo>
                    <a:pt x="62" y="329"/>
                  </a:lnTo>
                  <a:lnTo>
                    <a:pt x="60" y="331"/>
                  </a:lnTo>
                  <a:lnTo>
                    <a:pt x="58" y="329"/>
                  </a:lnTo>
                  <a:lnTo>
                    <a:pt x="60" y="327"/>
                  </a:lnTo>
                  <a:lnTo>
                    <a:pt x="62" y="326"/>
                  </a:lnTo>
                  <a:lnTo>
                    <a:pt x="62" y="326"/>
                  </a:lnTo>
                  <a:lnTo>
                    <a:pt x="62" y="326"/>
                  </a:lnTo>
                  <a:lnTo>
                    <a:pt x="62" y="326"/>
                  </a:lnTo>
                  <a:close/>
                  <a:moveTo>
                    <a:pt x="56" y="322"/>
                  </a:moveTo>
                  <a:lnTo>
                    <a:pt x="56" y="322"/>
                  </a:lnTo>
                  <a:lnTo>
                    <a:pt x="58" y="324"/>
                  </a:lnTo>
                  <a:lnTo>
                    <a:pt x="56" y="324"/>
                  </a:lnTo>
                  <a:lnTo>
                    <a:pt x="56" y="322"/>
                  </a:lnTo>
                  <a:lnTo>
                    <a:pt x="56" y="322"/>
                  </a:lnTo>
                  <a:lnTo>
                    <a:pt x="56" y="322"/>
                  </a:lnTo>
                  <a:lnTo>
                    <a:pt x="56" y="322"/>
                  </a:lnTo>
                  <a:close/>
                  <a:moveTo>
                    <a:pt x="48" y="320"/>
                  </a:moveTo>
                  <a:lnTo>
                    <a:pt x="54" y="316"/>
                  </a:lnTo>
                  <a:lnTo>
                    <a:pt x="54" y="320"/>
                  </a:lnTo>
                  <a:lnTo>
                    <a:pt x="50" y="322"/>
                  </a:lnTo>
                  <a:lnTo>
                    <a:pt x="48" y="320"/>
                  </a:lnTo>
                  <a:lnTo>
                    <a:pt x="48" y="320"/>
                  </a:lnTo>
                  <a:lnTo>
                    <a:pt x="48" y="320"/>
                  </a:lnTo>
                  <a:lnTo>
                    <a:pt x="48" y="320"/>
                  </a:lnTo>
                  <a:lnTo>
                    <a:pt x="48" y="320"/>
                  </a:lnTo>
                  <a:close/>
                  <a:moveTo>
                    <a:pt x="41" y="311"/>
                  </a:moveTo>
                  <a:lnTo>
                    <a:pt x="45" y="314"/>
                  </a:lnTo>
                  <a:lnTo>
                    <a:pt x="45" y="316"/>
                  </a:lnTo>
                  <a:lnTo>
                    <a:pt x="41" y="314"/>
                  </a:lnTo>
                  <a:lnTo>
                    <a:pt x="41" y="311"/>
                  </a:lnTo>
                  <a:lnTo>
                    <a:pt x="41" y="311"/>
                  </a:lnTo>
                  <a:lnTo>
                    <a:pt x="41" y="311"/>
                  </a:lnTo>
                  <a:lnTo>
                    <a:pt x="41" y="311"/>
                  </a:lnTo>
                  <a:close/>
                  <a:moveTo>
                    <a:pt x="33" y="312"/>
                  </a:moveTo>
                  <a:lnTo>
                    <a:pt x="37" y="312"/>
                  </a:lnTo>
                  <a:lnTo>
                    <a:pt x="35" y="314"/>
                  </a:lnTo>
                  <a:lnTo>
                    <a:pt x="35" y="314"/>
                  </a:lnTo>
                  <a:lnTo>
                    <a:pt x="33" y="312"/>
                  </a:lnTo>
                  <a:lnTo>
                    <a:pt x="33" y="312"/>
                  </a:lnTo>
                  <a:lnTo>
                    <a:pt x="33" y="312"/>
                  </a:lnTo>
                  <a:lnTo>
                    <a:pt x="33" y="312"/>
                  </a:lnTo>
                  <a:close/>
                  <a:moveTo>
                    <a:pt x="9" y="320"/>
                  </a:moveTo>
                  <a:lnTo>
                    <a:pt x="11" y="320"/>
                  </a:lnTo>
                  <a:lnTo>
                    <a:pt x="15" y="320"/>
                  </a:lnTo>
                  <a:lnTo>
                    <a:pt x="11" y="316"/>
                  </a:lnTo>
                  <a:lnTo>
                    <a:pt x="11" y="312"/>
                  </a:lnTo>
                  <a:lnTo>
                    <a:pt x="15" y="312"/>
                  </a:lnTo>
                  <a:lnTo>
                    <a:pt x="20" y="316"/>
                  </a:lnTo>
                  <a:lnTo>
                    <a:pt x="20" y="320"/>
                  </a:lnTo>
                  <a:lnTo>
                    <a:pt x="16" y="320"/>
                  </a:lnTo>
                  <a:lnTo>
                    <a:pt x="16" y="322"/>
                  </a:lnTo>
                  <a:lnTo>
                    <a:pt x="16" y="324"/>
                  </a:lnTo>
                  <a:lnTo>
                    <a:pt x="20" y="324"/>
                  </a:lnTo>
                  <a:lnTo>
                    <a:pt x="20" y="327"/>
                  </a:lnTo>
                  <a:lnTo>
                    <a:pt x="20" y="329"/>
                  </a:lnTo>
                  <a:lnTo>
                    <a:pt x="16" y="326"/>
                  </a:lnTo>
                  <a:lnTo>
                    <a:pt x="11" y="324"/>
                  </a:lnTo>
                  <a:lnTo>
                    <a:pt x="11" y="322"/>
                  </a:lnTo>
                  <a:lnTo>
                    <a:pt x="7" y="320"/>
                  </a:lnTo>
                  <a:lnTo>
                    <a:pt x="9" y="320"/>
                  </a:lnTo>
                  <a:lnTo>
                    <a:pt x="9" y="320"/>
                  </a:lnTo>
                  <a:lnTo>
                    <a:pt x="9" y="32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8" name="Freeform 10">
              <a:extLst>
                <a:ext uri="{FF2B5EF4-FFF2-40B4-BE49-F238E27FC236}">
                  <a16:creationId xmlns:a16="http://schemas.microsoft.com/office/drawing/2014/main" id="{F2FC21A0-9F62-4B74-A58B-39FF5A83D0E2}"/>
                </a:ext>
              </a:extLst>
            </p:cNvPr>
            <p:cNvSpPr>
              <a:spLocks/>
            </p:cNvSpPr>
            <p:nvPr/>
          </p:nvSpPr>
          <p:spPr bwMode="auto">
            <a:xfrm>
              <a:off x="2869" y="1960"/>
              <a:ext cx="158" cy="186"/>
            </a:xfrm>
            <a:custGeom>
              <a:avLst/>
              <a:gdLst/>
              <a:ahLst/>
              <a:cxnLst>
                <a:cxn ang="0">
                  <a:pos x="57" y="4"/>
                </a:cxn>
                <a:cxn ang="0">
                  <a:pos x="66" y="11"/>
                </a:cxn>
                <a:cxn ang="0">
                  <a:pos x="70" y="19"/>
                </a:cxn>
                <a:cxn ang="0">
                  <a:pos x="78" y="15"/>
                </a:cxn>
                <a:cxn ang="0">
                  <a:pos x="87" y="17"/>
                </a:cxn>
                <a:cxn ang="0">
                  <a:pos x="79" y="24"/>
                </a:cxn>
                <a:cxn ang="0">
                  <a:pos x="89" y="28"/>
                </a:cxn>
                <a:cxn ang="0">
                  <a:pos x="104" y="20"/>
                </a:cxn>
                <a:cxn ang="0">
                  <a:pos x="110" y="13"/>
                </a:cxn>
                <a:cxn ang="0">
                  <a:pos x="110" y="17"/>
                </a:cxn>
                <a:cxn ang="0">
                  <a:pos x="117" y="17"/>
                </a:cxn>
                <a:cxn ang="0">
                  <a:pos x="128" y="24"/>
                </a:cxn>
                <a:cxn ang="0">
                  <a:pos x="138" y="30"/>
                </a:cxn>
                <a:cxn ang="0">
                  <a:pos x="147" y="43"/>
                </a:cxn>
                <a:cxn ang="0">
                  <a:pos x="147" y="60"/>
                </a:cxn>
                <a:cxn ang="0">
                  <a:pos x="151" y="73"/>
                </a:cxn>
                <a:cxn ang="0">
                  <a:pos x="157" y="88"/>
                </a:cxn>
                <a:cxn ang="0">
                  <a:pos x="151" y="100"/>
                </a:cxn>
                <a:cxn ang="0">
                  <a:pos x="138" y="103"/>
                </a:cxn>
                <a:cxn ang="0">
                  <a:pos x="123" y="111"/>
                </a:cxn>
                <a:cxn ang="0">
                  <a:pos x="108" y="115"/>
                </a:cxn>
                <a:cxn ang="0">
                  <a:pos x="115" y="128"/>
                </a:cxn>
                <a:cxn ang="0">
                  <a:pos x="126" y="141"/>
                </a:cxn>
                <a:cxn ang="0">
                  <a:pos x="138" y="162"/>
                </a:cxn>
                <a:cxn ang="0">
                  <a:pos x="123" y="171"/>
                </a:cxn>
                <a:cxn ang="0">
                  <a:pos x="126" y="182"/>
                </a:cxn>
                <a:cxn ang="0">
                  <a:pos x="110" y="181"/>
                </a:cxn>
                <a:cxn ang="0">
                  <a:pos x="96" y="182"/>
                </a:cxn>
                <a:cxn ang="0">
                  <a:pos x="83" y="182"/>
                </a:cxn>
                <a:cxn ang="0">
                  <a:pos x="70" y="182"/>
                </a:cxn>
                <a:cxn ang="0">
                  <a:pos x="59" y="181"/>
                </a:cxn>
                <a:cxn ang="0">
                  <a:pos x="53" y="177"/>
                </a:cxn>
                <a:cxn ang="0">
                  <a:pos x="44" y="181"/>
                </a:cxn>
                <a:cxn ang="0">
                  <a:pos x="34" y="179"/>
                </a:cxn>
                <a:cxn ang="0">
                  <a:pos x="36" y="162"/>
                </a:cxn>
                <a:cxn ang="0">
                  <a:pos x="38" y="147"/>
                </a:cxn>
                <a:cxn ang="0">
                  <a:pos x="23" y="145"/>
                </a:cxn>
                <a:cxn ang="0">
                  <a:pos x="14" y="141"/>
                </a:cxn>
                <a:cxn ang="0">
                  <a:pos x="8" y="132"/>
                </a:cxn>
                <a:cxn ang="0">
                  <a:pos x="6" y="117"/>
                </a:cxn>
                <a:cxn ang="0">
                  <a:pos x="2" y="101"/>
                </a:cxn>
                <a:cxn ang="0">
                  <a:pos x="2" y="86"/>
                </a:cxn>
                <a:cxn ang="0">
                  <a:pos x="15" y="79"/>
                </a:cxn>
                <a:cxn ang="0">
                  <a:pos x="19" y="68"/>
                </a:cxn>
                <a:cxn ang="0">
                  <a:pos x="14" y="64"/>
                </a:cxn>
                <a:cxn ang="0">
                  <a:pos x="23" y="54"/>
                </a:cxn>
                <a:cxn ang="0">
                  <a:pos x="25" y="47"/>
                </a:cxn>
                <a:cxn ang="0">
                  <a:pos x="19" y="39"/>
                </a:cxn>
                <a:cxn ang="0">
                  <a:pos x="34" y="37"/>
                </a:cxn>
                <a:cxn ang="0">
                  <a:pos x="38" y="39"/>
                </a:cxn>
                <a:cxn ang="0">
                  <a:pos x="42" y="43"/>
                </a:cxn>
                <a:cxn ang="0">
                  <a:pos x="44" y="34"/>
                </a:cxn>
                <a:cxn ang="0">
                  <a:pos x="57" y="30"/>
                </a:cxn>
                <a:cxn ang="0">
                  <a:pos x="57" y="30"/>
                </a:cxn>
                <a:cxn ang="0">
                  <a:pos x="53" y="22"/>
                </a:cxn>
                <a:cxn ang="0">
                  <a:pos x="44" y="13"/>
                </a:cxn>
                <a:cxn ang="0">
                  <a:pos x="47" y="5"/>
                </a:cxn>
                <a:cxn ang="0">
                  <a:pos x="44" y="0"/>
                </a:cxn>
              </a:cxnLst>
              <a:rect l="0" t="0" r="r" b="b"/>
              <a:pathLst>
                <a:path w="158" h="186">
                  <a:moveTo>
                    <a:pt x="44" y="0"/>
                  </a:moveTo>
                  <a:lnTo>
                    <a:pt x="47" y="0"/>
                  </a:lnTo>
                  <a:lnTo>
                    <a:pt x="57" y="4"/>
                  </a:lnTo>
                  <a:lnTo>
                    <a:pt x="57" y="4"/>
                  </a:lnTo>
                  <a:lnTo>
                    <a:pt x="61" y="4"/>
                  </a:lnTo>
                  <a:lnTo>
                    <a:pt x="64" y="5"/>
                  </a:lnTo>
                  <a:lnTo>
                    <a:pt x="68" y="5"/>
                  </a:lnTo>
                  <a:lnTo>
                    <a:pt x="66" y="11"/>
                  </a:lnTo>
                  <a:lnTo>
                    <a:pt x="64" y="13"/>
                  </a:lnTo>
                  <a:lnTo>
                    <a:pt x="64" y="15"/>
                  </a:lnTo>
                  <a:lnTo>
                    <a:pt x="68" y="17"/>
                  </a:lnTo>
                  <a:lnTo>
                    <a:pt x="70" y="19"/>
                  </a:lnTo>
                  <a:lnTo>
                    <a:pt x="72" y="17"/>
                  </a:lnTo>
                  <a:lnTo>
                    <a:pt x="74" y="15"/>
                  </a:lnTo>
                  <a:lnTo>
                    <a:pt x="76" y="13"/>
                  </a:lnTo>
                  <a:lnTo>
                    <a:pt x="78" y="15"/>
                  </a:lnTo>
                  <a:lnTo>
                    <a:pt x="81" y="19"/>
                  </a:lnTo>
                  <a:lnTo>
                    <a:pt x="83" y="19"/>
                  </a:lnTo>
                  <a:lnTo>
                    <a:pt x="83" y="15"/>
                  </a:lnTo>
                  <a:lnTo>
                    <a:pt x="87" y="17"/>
                  </a:lnTo>
                  <a:lnTo>
                    <a:pt x="87" y="20"/>
                  </a:lnTo>
                  <a:lnTo>
                    <a:pt x="83" y="22"/>
                  </a:lnTo>
                  <a:lnTo>
                    <a:pt x="83" y="22"/>
                  </a:lnTo>
                  <a:lnTo>
                    <a:pt x="79" y="24"/>
                  </a:lnTo>
                  <a:lnTo>
                    <a:pt x="83" y="26"/>
                  </a:lnTo>
                  <a:lnTo>
                    <a:pt x="83" y="26"/>
                  </a:lnTo>
                  <a:lnTo>
                    <a:pt x="89" y="26"/>
                  </a:lnTo>
                  <a:lnTo>
                    <a:pt x="89" y="28"/>
                  </a:lnTo>
                  <a:lnTo>
                    <a:pt x="93" y="28"/>
                  </a:lnTo>
                  <a:lnTo>
                    <a:pt x="96" y="24"/>
                  </a:lnTo>
                  <a:lnTo>
                    <a:pt x="98" y="20"/>
                  </a:lnTo>
                  <a:lnTo>
                    <a:pt x="104" y="20"/>
                  </a:lnTo>
                  <a:lnTo>
                    <a:pt x="104" y="19"/>
                  </a:lnTo>
                  <a:lnTo>
                    <a:pt x="108" y="17"/>
                  </a:lnTo>
                  <a:lnTo>
                    <a:pt x="108" y="15"/>
                  </a:lnTo>
                  <a:lnTo>
                    <a:pt x="110" y="13"/>
                  </a:lnTo>
                  <a:lnTo>
                    <a:pt x="115" y="13"/>
                  </a:lnTo>
                  <a:lnTo>
                    <a:pt x="111" y="15"/>
                  </a:lnTo>
                  <a:lnTo>
                    <a:pt x="110" y="17"/>
                  </a:lnTo>
                  <a:lnTo>
                    <a:pt x="110" y="17"/>
                  </a:lnTo>
                  <a:lnTo>
                    <a:pt x="108" y="19"/>
                  </a:lnTo>
                  <a:lnTo>
                    <a:pt x="108" y="20"/>
                  </a:lnTo>
                  <a:lnTo>
                    <a:pt x="111" y="17"/>
                  </a:lnTo>
                  <a:lnTo>
                    <a:pt x="117" y="17"/>
                  </a:lnTo>
                  <a:lnTo>
                    <a:pt x="119" y="17"/>
                  </a:lnTo>
                  <a:lnTo>
                    <a:pt x="119" y="19"/>
                  </a:lnTo>
                  <a:lnTo>
                    <a:pt x="123" y="19"/>
                  </a:lnTo>
                  <a:lnTo>
                    <a:pt x="128" y="24"/>
                  </a:lnTo>
                  <a:lnTo>
                    <a:pt x="132" y="22"/>
                  </a:lnTo>
                  <a:lnTo>
                    <a:pt x="134" y="26"/>
                  </a:lnTo>
                  <a:lnTo>
                    <a:pt x="134" y="30"/>
                  </a:lnTo>
                  <a:lnTo>
                    <a:pt x="138" y="30"/>
                  </a:lnTo>
                  <a:lnTo>
                    <a:pt x="138" y="30"/>
                  </a:lnTo>
                  <a:lnTo>
                    <a:pt x="143" y="34"/>
                  </a:lnTo>
                  <a:lnTo>
                    <a:pt x="147" y="34"/>
                  </a:lnTo>
                  <a:lnTo>
                    <a:pt x="147" y="43"/>
                  </a:lnTo>
                  <a:lnTo>
                    <a:pt x="147" y="47"/>
                  </a:lnTo>
                  <a:lnTo>
                    <a:pt x="140" y="51"/>
                  </a:lnTo>
                  <a:lnTo>
                    <a:pt x="140" y="52"/>
                  </a:lnTo>
                  <a:lnTo>
                    <a:pt x="147" y="60"/>
                  </a:lnTo>
                  <a:lnTo>
                    <a:pt x="147" y="64"/>
                  </a:lnTo>
                  <a:lnTo>
                    <a:pt x="149" y="68"/>
                  </a:lnTo>
                  <a:lnTo>
                    <a:pt x="149" y="68"/>
                  </a:lnTo>
                  <a:lnTo>
                    <a:pt x="151" y="73"/>
                  </a:lnTo>
                  <a:lnTo>
                    <a:pt x="149" y="75"/>
                  </a:lnTo>
                  <a:lnTo>
                    <a:pt x="153" y="85"/>
                  </a:lnTo>
                  <a:lnTo>
                    <a:pt x="155" y="86"/>
                  </a:lnTo>
                  <a:lnTo>
                    <a:pt x="157" y="88"/>
                  </a:lnTo>
                  <a:lnTo>
                    <a:pt x="158" y="98"/>
                  </a:lnTo>
                  <a:lnTo>
                    <a:pt x="157" y="100"/>
                  </a:lnTo>
                  <a:lnTo>
                    <a:pt x="153" y="100"/>
                  </a:lnTo>
                  <a:lnTo>
                    <a:pt x="151" y="100"/>
                  </a:lnTo>
                  <a:lnTo>
                    <a:pt x="143" y="100"/>
                  </a:lnTo>
                  <a:lnTo>
                    <a:pt x="143" y="103"/>
                  </a:lnTo>
                  <a:lnTo>
                    <a:pt x="143" y="105"/>
                  </a:lnTo>
                  <a:lnTo>
                    <a:pt x="138" y="103"/>
                  </a:lnTo>
                  <a:lnTo>
                    <a:pt x="134" y="103"/>
                  </a:lnTo>
                  <a:lnTo>
                    <a:pt x="132" y="107"/>
                  </a:lnTo>
                  <a:lnTo>
                    <a:pt x="126" y="107"/>
                  </a:lnTo>
                  <a:lnTo>
                    <a:pt x="123" y="111"/>
                  </a:lnTo>
                  <a:lnTo>
                    <a:pt x="121" y="113"/>
                  </a:lnTo>
                  <a:lnTo>
                    <a:pt x="113" y="118"/>
                  </a:lnTo>
                  <a:lnTo>
                    <a:pt x="110" y="117"/>
                  </a:lnTo>
                  <a:lnTo>
                    <a:pt x="108" y="115"/>
                  </a:lnTo>
                  <a:lnTo>
                    <a:pt x="106" y="117"/>
                  </a:lnTo>
                  <a:lnTo>
                    <a:pt x="106" y="118"/>
                  </a:lnTo>
                  <a:lnTo>
                    <a:pt x="111" y="122"/>
                  </a:lnTo>
                  <a:lnTo>
                    <a:pt x="115" y="128"/>
                  </a:lnTo>
                  <a:lnTo>
                    <a:pt x="115" y="132"/>
                  </a:lnTo>
                  <a:lnTo>
                    <a:pt x="117" y="135"/>
                  </a:lnTo>
                  <a:lnTo>
                    <a:pt x="121" y="137"/>
                  </a:lnTo>
                  <a:lnTo>
                    <a:pt x="126" y="141"/>
                  </a:lnTo>
                  <a:lnTo>
                    <a:pt x="128" y="145"/>
                  </a:lnTo>
                  <a:lnTo>
                    <a:pt x="138" y="152"/>
                  </a:lnTo>
                  <a:lnTo>
                    <a:pt x="138" y="156"/>
                  </a:lnTo>
                  <a:lnTo>
                    <a:pt x="138" y="162"/>
                  </a:lnTo>
                  <a:lnTo>
                    <a:pt x="134" y="162"/>
                  </a:lnTo>
                  <a:lnTo>
                    <a:pt x="132" y="164"/>
                  </a:lnTo>
                  <a:lnTo>
                    <a:pt x="128" y="165"/>
                  </a:lnTo>
                  <a:lnTo>
                    <a:pt x="123" y="171"/>
                  </a:lnTo>
                  <a:lnTo>
                    <a:pt x="123" y="173"/>
                  </a:lnTo>
                  <a:lnTo>
                    <a:pt x="128" y="177"/>
                  </a:lnTo>
                  <a:lnTo>
                    <a:pt x="128" y="181"/>
                  </a:lnTo>
                  <a:lnTo>
                    <a:pt x="126" y="182"/>
                  </a:lnTo>
                  <a:lnTo>
                    <a:pt x="123" y="179"/>
                  </a:lnTo>
                  <a:lnTo>
                    <a:pt x="117" y="181"/>
                  </a:lnTo>
                  <a:lnTo>
                    <a:pt x="113" y="179"/>
                  </a:lnTo>
                  <a:lnTo>
                    <a:pt x="110" y="181"/>
                  </a:lnTo>
                  <a:lnTo>
                    <a:pt x="104" y="182"/>
                  </a:lnTo>
                  <a:lnTo>
                    <a:pt x="102" y="182"/>
                  </a:lnTo>
                  <a:lnTo>
                    <a:pt x="98" y="182"/>
                  </a:lnTo>
                  <a:lnTo>
                    <a:pt x="96" y="182"/>
                  </a:lnTo>
                  <a:lnTo>
                    <a:pt x="93" y="182"/>
                  </a:lnTo>
                  <a:lnTo>
                    <a:pt x="87" y="182"/>
                  </a:lnTo>
                  <a:lnTo>
                    <a:pt x="81" y="182"/>
                  </a:lnTo>
                  <a:lnTo>
                    <a:pt x="83" y="182"/>
                  </a:lnTo>
                  <a:lnTo>
                    <a:pt x="81" y="186"/>
                  </a:lnTo>
                  <a:lnTo>
                    <a:pt x="76" y="186"/>
                  </a:lnTo>
                  <a:lnTo>
                    <a:pt x="74" y="182"/>
                  </a:lnTo>
                  <a:lnTo>
                    <a:pt x="70" y="182"/>
                  </a:lnTo>
                  <a:lnTo>
                    <a:pt x="68" y="182"/>
                  </a:lnTo>
                  <a:lnTo>
                    <a:pt x="66" y="182"/>
                  </a:lnTo>
                  <a:lnTo>
                    <a:pt x="64" y="182"/>
                  </a:lnTo>
                  <a:lnTo>
                    <a:pt x="59" y="181"/>
                  </a:lnTo>
                  <a:lnTo>
                    <a:pt x="57" y="179"/>
                  </a:lnTo>
                  <a:lnTo>
                    <a:pt x="57" y="181"/>
                  </a:lnTo>
                  <a:lnTo>
                    <a:pt x="53" y="181"/>
                  </a:lnTo>
                  <a:lnTo>
                    <a:pt x="53" y="177"/>
                  </a:lnTo>
                  <a:lnTo>
                    <a:pt x="47" y="179"/>
                  </a:lnTo>
                  <a:lnTo>
                    <a:pt x="47" y="181"/>
                  </a:lnTo>
                  <a:lnTo>
                    <a:pt x="47" y="182"/>
                  </a:lnTo>
                  <a:lnTo>
                    <a:pt x="44" y="181"/>
                  </a:lnTo>
                  <a:lnTo>
                    <a:pt x="38" y="182"/>
                  </a:lnTo>
                  <a:lnTo>
                    <a:pt x="36" y="182"/>
                  </a:lnTo>
                  <a:lnTo>
                    <a:pt x="36" y="182"/>
                  </a:lnTo>
                  <a:lnTo>
                    <a:pt x="34" y="179"/>
                  </a:lnTo>
                  <a:lnTo>
                    <a:pt x="30" y="177"/>
                  </a:lnTo>
                  <a:lnTo>
                    <a:pt x="30" y="171"/>
                  </a:lnTo>
                  <a:lnTo>
                    <a:pt x="32" y="164"/>
                  </a:lnTo>
                  <a:lnTo>
                    <a:pt x="36" y="162"/>
                  </a:lnTo>
                  <a:lnTo>
                    <a:pt x="36" y="158"/>
                  </a:lnTo>
                  <a:lnTo>
                    <a:pt x="38" y="152"/>
                  </a:lnTo>
                  <a:lnTo>
                    <a:pt x="42" y="149"/>
                  </a:lnTo>
                  <a:lnTo>
                    <a:pt x="38" y="147"/>
                  </a:lnTo>
                  <a:lnTo>
                    <a:pt x="34" y="147"/>
                  </a:lnTo>
                  <a:lnTo>
                    <a:pt x="30" y="145"/>
                  </a:lnTo>
                  <a:lnTo>
                    <a:pt x="27" y="147"/>
                  </a:lnTo>
                  <a:lnTo>
                    <a:pt x="23" y="145"/>
                  </a:lnTo>
                  <a:lnTo>
                    <a:pt x="21" y="145"/>
                  </a:lnTo>
                  <a:lnTo>
                    <a:pt x="17" y="147"/>
                  </a:lnTo>
                  <a:lnTo>
                    <a:pt x="14" y="143"/>
                  </a:lnTo>
                  <a:lnTo>
                    <a:pt x="14" y="141"/>
                  </a:lnTo>
                  <a:lnTo>
                    <a:pt x="12" y="139"/>
                  </a:lnTo>
                  <a:lnTo>
                    <a:pt x="12" y="139"/>
                  </a:lnTo>
                  <a:lnTo>
                    <a:pt x="12" y="132"/>
                  </a:lnTo>
                  <a:lnTo>
                    <a:pt x="8" y="132"/>
                  </a:lnTo>
                  <a:lnTo>
                    <a:pt x="8" y="128"/>
                  </a:lnTo>
                  <a:lnTo>
                    <a:pt x="2" y="122"/>
                  </a:lnTo>
                  <a:lnTo>
                    <a:pt x="2" y="122"/>
                  </a:lnTo>
                  <a:lnTo>
                    <a:pt x="6" y="117"/>
                  </a:lnTo>
                  <a:lnTo>
                    <a:pt x="2" y="113"/>
                  </a:lnTo>
                  <a:lnTo>
                    <a:pt x="2" y="111"/>
                  </a:lnTo>
                  <a:lnTo>
                    <a:pt x="0" y="105"/>
                  </a:lnTo>
                  <a:lnTo>
                    <a:pt x="2" y="101"/>
                  </a:lnTo>
                  <a:lnTo>
                    <a:pt x="0" y="101"/>
                  </a:lnTo>
                  <a:lnTo>
                    <a:pt x="2" y="98"/>
                  </a:lnTo>
                  <a:lnTo>
                    <a:pt x="2" y="92"/>
                  </a:lnTo>
                  <a:lnTo>
                    <a:pt x="2" y="86"/>
                  </a:lnTo>
                  <a:lnTo>
                    <a:pt x="6" y="83"/>
                  </a:lnTo>
                  <a:lnTo>
                    <a:pt x="8" y="79"/>
                  </a:lnTo>
                  <a:lnTo>
                    <a:pt x="12" y="79"/>
                  </a:lnTo>
                  <a:lnTo>
                    <a:pt x="15" y="79"/>
                  </a:lnTo>
                  <a:lnTo>
                    <a:pt x="19" y="77"/>
                  </a:lnTo>
                  <a:lnTo>
                    <a:pt x="17" y="73"/>
                  </a:lnTo>
                  <a:lnTo>
                    <a:pt x="19" y="73"/>
                  </a:lnTo>
                  <a:lnTo>
                    <a:pt x="19" y="68"/>
                  </a:lnTo>
                  <a:lnTo>
                    <a:pt x="21" y="68"/>
                  </a:lnTo>
                  <a:lnTo>
                    <a:pt x="19" y="64"/>
                  </a:lnTo>
                  <a:lnTo>
                    <a:pt x="14" y="64"/>
                  </a:lnTo>
                  <a:lnTo>
                    <a:pt x="14" y="64"/>
                  </a:lnTo>
                  <a:lnTo>
                    <a:pt x="15" y="60"/>
                  </a:lnTo>
                  <a:lnTo>
                    <a:pt x="19" y="62"/>
                  </a:lnTo>
                  <a:lnTo>
                    <a:pt x="23" y="60"/>
                  </a:lnTo>
                  <a:lnTo>
                    <a:pt x="23" y="54"/>
                  </a:lnTo>
                  <a:lnTo>
                    <a:pt x="23" y="52"/>
                  </a:lnTo>
                  <a:lnTo>
                    <a:pt x="25" y="49"/>
                  </a:lnTo>
                  <a:lnTo>
                    <a:pt x="25" y="49"/>
                  </a:lnTo>
                  <a:lnTo>
                    <a:pt x="25" y="47"/>
                  </a:lnTo>
                  <a:lnTo>
                    <a:pt x="25" y="47"/>
                  </a:lnTo>
                  <a:lnTo>
                    <a:pt x="25" y="43"/>
                  </a:lnTo>
                  <a:lnTo>
                    <a:pt x="21" y="43"/>
                  </a:lnTo>
                  <a:lnTo>
                    <a:pt x="19" y="39"/>
                  </a:lnTo>
                  <a:lnTo>
                    <a:pt x="19" y="37"/>
                  </a:lnTo>
                  <a:lnTo>
                    <a:pt x="29" y="34"/>
                  </a:lnTo>
                  <a:lnTo>
                    <a:pt x="30" y="34"/>
                  </a:lnTo>
                  <a:lnTo>
                    <a:pt x="34" y="37"/>
                  </a:lnTo>
                  <a:lnTo>
                    <a:pt x="34" y="39"/>
                  </a:lnTo>
                  <a:lnTo>
                    <a:pt x="38" y="43"/>
                  </a:lnTo>
                  <a:lnTo>
                    <a:pt x="38" y="43"/>
                  </a:lnTo>
                  <a:lnTo>
                    <a:pt x="38" y="39"/>
                  </a:lnTo>
                  <a:lnTo>
                    <a:pt x="38" y="37"/>
                  </a:lnTo>
                  <a:lnTo>
                    <a:pt x="38" y="34"/>
                  </a:lnTo>
                  <a:lnTo>
                    <a:pt x="44" y="39"/>
                  </a:lnTo>
                  <a:lnTo>
                    <a:pt x="42" y="43"/>
                  </a:lnTo>
                  <a:lnTo>
                    <a:pt x="47" y="47"/>
                  </a:lnTo>
                  <a:lnTo>
                    <a:pt x="44" y="43"/>
                  </a:lnTo>
                  <a:lnTo>
                    <a:pt x="44" y="39"/>
                  </a:lnTo>
                  <a:lnTo>
                    <a:pt x="44" y="34"/>
                  </a:lnTo>
                  <a:lnTo>
                    <a:pt x="47" y="30"/>
                  </a:lnTo>
                  <a:lnTo>
                    <a:pt x="47" y="30"/>
                  </a:lnTo>
                  <a:lnTo>
                    <a:pt x="53" y="34"/>
                  </a:lnTo>
                  <a:lnTo>
                    <a:pt x="57" y="30"/>
                  </a:lnTo>
                  <a:lnTo>
                    <a:pt x="61" y="37"/>
                  </a:lnTo>
                  <a:lnTo>
                    <a:pt x="70" y="39"/>
                  </a:lnTo>
                  <a:lnTo>
                    <a:pt x="62" y="34"/>
                  </a:lnTo>
                  <a:lnTo>
                    <a:pt x="57" y="30"/>
                  </a:lnTo>
                  <a:lnTo>
                    <a:pt x="53" y="30"/>
                  </a:lnTo>
                  <a:lnTo>
                    <a:pt x="47" y="28"/>
                  </a:lnTo>
                  <a:lnTo>
                    <a:pt x="47" y="24"/>
                  </a:lnTo>
                  <a:lnTo>
                    <a:pt x="53" y="22"/>
                  </a:lnTo>
                  <a:lnTo>
                    <a:pt x="47" y="20"/>
                  </a:lnTo>
                  <a:lnTo>
                    <a:pt x="47" y="17"/>
                  </a:lnTo>
                  <a:lnTo>
                    <a:pt x="44" y="17"/>
                  </a:lnTo>
                  <a:lnTo>
                    <a:pt x="44" y="13"/>
                  </a:lnTo>
                  <a:lnTo>
                    <a:pt x="47" y="13"/>
                  </a:lnTo>
                  <a:lnTo>
                    <a:pt x="53" y="13"/>
                  </a:lnTo>
                  <a:lnTo>
                    <a:pt x="47" y="9"/>
                  </a:lnTo>
                  <a:lnTo>
                    <a:pt x="47" y="5"/>
                  </a:lnTo>
                  <a:lnTo>
                    <a:pt x="47" y="5"/>
                  </a:lnTo>
                  <a:lnTo>
                    <a:pt x="44" y="5"/>
                  </a:lnTo>
                  <a:lnTo>
                    <a:pt x="44" y="0"/>
                  </a:lnTo>
                  <a:lnTo>
                    <a:pt x="44" y="0"/>
                  </a:lnTo>
                  <a:lnTo>
                    <a:pt x="44" y="0"/>
                  </a:lnTo>
                  <a:lnTo>
                    <a:pt x="44" y="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9" name="Freeform 11">
              <a:extLst>
                <a:ext uri="{FF2B5EF4-FFF2-40B4-BE49-F238E27FC236}">
                  <a16:creationId xmlns:a16="http://schemas.microsoft.com/office/drawing/2014/main" id="{14FCE8DC-A113-49CB-9C6D-765D0994F239}"/>
                </a:ext>
              </a:extLst>
            </p:cNvPr>
            <p:cNvSpPr>
              <a:spLocks/>
            </p:cNvSpPr>
            <p:nvPr/>
          </p:nvSpPr>
          <p:spPr bwMode="auto">
            <a:xfrm>
              <a:off x="3122" y="2124"/>
              <a:ext cx="163" cy="107"/>
            </a:xfrm>
            <a:custGeom>
              <a:avLst/>
              <a:gdLst/>
              <a:ahLst/>
              <a:cxnLst>
                <a:cxn ang="0">
                  <a:pos x="41" y="5"/>
                </a:cxn>
                <a:cxn ang="0">
                  <a:pos x="47" y="3"/>
                </a:cxn>
                <a:cxn ang="0">
                  <a:pos x="60" y="9"/>
                </a:cxn>
                <a:cxn ang="0">
                  <a:pos x="64" y="13"/>
                </a:cxn>
                <a:cxn ang="0">
                  <a:pos x="75" y="13"/>
                </a:cxn>
                <a:cxn ang="0">
                  <a:pos x="82" y="9"/>
                </a:cxn>
                <a:cxn ang="0">
                  <a:pos x="99" y="5"/>
                </a:cxn>
                <a:cxn ang="0">
                  <a:pos x="113" y="9"/>
                </a:cxn>
                <a:cxn ang="0">
                  <a:pos x="122" y="20"/>
                </a:cxn>
                <a:cxn ang="0">
                  <a:pos x="133" y="34"/>
                </a:cxn>
                <a:cxn ang="0">
                  <a:pos x="133" y="54"/>
                </a:cxn>
                <a:cxn ang="0">
                  <a:pos x="141" y="66"/>
                </a:cxn>
                <a:cxn ang="0">
                  <a:pos x="152" y="67"/>
                </a:cxn>
                <a:cxn ang="0">
                  <a:pos x="160" y="64"/>
                </a:cxn>
                <a:cxn ang="0">
                  <a:pos x="163" y="69"/>
                </a:cxn>
                <a:cxn ang="0">
                  <a:pos x="163" y="73"/>
                </a:cxn>
                <a:cxn ang="0">
                  <a:pos x="158" y="79"/>
                </a:cxn>
                <a:cxn ang="0">
                  <a:pos x="150" y="82"/>
                </a:cxn>
                <a:cxn ang="0">
                  <a:pos x="150" y="88"/>
                </a:cxn>
                <a:cxn ang="0">
                  <a:pos x="146" y="98"/>
                </a:cxn>
                <a:cxn ang="0">
                  <a:pos x="145" y="101"/>
                </a:cxn>
                <a:cxn ang="0">
                  <a:pos x="139" y="98"/>
                </a:cxn>
                <a:cxn ang="0">
                  <a:pos x="133" y="96"/>
                </a:cxn>
                <a:cxn ang="0">
                  <a:pos x="122" y="94"/>
                </a:cxn>
                <a:cxn ang="0">
                  <a:pos x="105" y="99"/>
                </a:cxn>
                <a:cxn ang="0">
                  <a:pos x="99" y="103"/>
                </a:cxn>
                <a:cxn ang="0">
                  <a:pos x="90" y="103"/>
                </a:cxn>
                <a:cxn ang="0">
                  <a:pos x="82" y="103"/>
                </a:cxn>
                <a:cxn ang="0">
                  <a:pos x="75" y="103"/>
                </a:cxn>
                <a:cxn ang="0">
                  <a:pos x="64" y="103"/>
                </a:cxn>
                <a:cxn ang="0">
                  <a:pos x="60" y="101"/>
                </a:cxn>
                <a:cxn ang="0">
                  <a:pos x="50" y="103"/>
                </a:cxn>
                <a:cxn ang="0">
                  <a:pos x="50" y="99"/>
                </a:cxn>
                <a:cxn ang="0">
                  <a:pos x="49" y="94"/>
                </a:cxn>
                <a:cxn ang="0">
                  <a:pos x="41" y="90"/>
                </a:cxn>
                <a:cxn ang="0">
                  <a:pos x="45" y="82"/>
                </a:cxn>
                <a:cxn ang="0">
                  <a:pos x="35" y="86"/>
                </a:cxn>
                <a:cxn ang="0">
                  <a:pos x="28" y="86"/>
                </a:cxn>
                <a:cxn ang="0">
                  <a:pos x="20" y="79"/>
                </a:cxn>
                <a:cxn ang="0">
                  <a:pos x="22" y="75"/>
                </a:cxn>
                <a:cxn ang="0">
                  <a:pos x="11" y="67"/>
                </a:cxn>
                <a:cxn ang="0">
                  <a:pos x="5" y="58"/>
                </a:cxn>
                <a:cxn ang="0">
                  <a:pos x="0" y="54"/>
                </a:cxn>
                <a:cxn ang="0">
                  <a:pos x="9" y="50"/>
                </a:cxn>
                <a:cxn ang="0">
                  <a:pos x="13" y="47"/>
                </a:cxn>
                <a:cxn ang="0">
                  <a:pos x="17" y="39"/>
                </a:cxn>
                <a:cxn ang="0">
                  <a:pos x="28" y="18"/>
                </a:cxn>
                <a:cxn ang="0">
                  <a:pos x="35" y="11"/>
                </a:cxn>
                <a:cxn ang="0">
                  <a:pos x="39" y="5"/>
                </a:cxn>
                <a:cxn ang="0">
                  <a:pos x="39" y="5"/>
                </a:cxn>
              </a:cxnLst>
              <a:rect l="0" t="0" r="r" b="b"/>
              <a:pathLst>
                <a:path w="163" h="107">
                  <a:moveTo>
                    <a:pt x="39" y="5"/>
                  </a:moveTo>
                  <a:lnTo>
                    <a:pt x="41" y="5"/>
                  </a:lnTo>
                  <a:lnTo>
                    <a:pt x="43" y="3"/>
                  </a:lnTo>
                  <a:lnTo>
                    <a:pt x="47" y="3"/>
                  </a:lnTo>
                  <a:lnTo>
                    <a:pt x="54" y="5"/>
                  </a:lnTo>
                  <a:lnTo>
                    <a:pt x="60" y="9"/>
                  </a:lnTo>
                  <a:lnTo>
                    <a:pt x="64" y="9"/>
                  </a:lnTo>
                  <a:lnTo>
                    <a:pt x="64" y="13"/>
                  </a:lnTo>
                  <a:lnTo>
                    <a:pt x="69" y="15"/>
                  </a:lnTo>
                  <a:lnTo>
                    <a:pt x="75" y="13"/>
                  </a:lnTo>
                  <a:lnTo>
                    <a:pt x="79" y="11"/>
                  </a:lnTo>
                  <a:lnTo>
                    <a:pt x="82" y="9"/>
                  </a:lnTo>
                  <a:lnTo>
                    <a:pt x="94" y="5"/>
                  </a:lnTo>
                  <a:lnTo>
                    <a:pt x="99" y="5"/>
                  </a:lnTo>
                  <a:lnTo>
                    <a:pt x="111" y="0"/>
                  </a:lnTo>
                  <a:lnTo>
                    <a:pt x="113" y="9"/>
                  </a:lnTo>
                  <a:lnTo>
                    <a:pt x="120" y="17"/>
                  </a:lnTo>
                  <a:lnTo>
                    <a:pt x="122" y="20"/>
                  </a:lnTo>
                  <a:lnTo>
                    <a:pt x="129" y="28"/>
                  </a:lnTo>
                  <a:lnTo>
                    <a:pt x="133" y="34"/>
                  </a:lnTo>
                  <a:lnTo>
                    <a:pt x="135" y="37"/>
                  </a:lnTo>
                  <a:lnTo>
                    <a:pt x="133" y="54"/>
                  </a:lnTo>
                  <a:lnTo>
                    <a:pt x="137" y="62"/>
                  </a:lnTo>
                  <a:lnTo>
                    <a:pt x="141" y="66"/>
                  </a:lnTo>
                  <a:lnTo>
                    <a:pt x="146" y="67"/>
                  </a:lnTo>
                  <a:lnTo>
                    <a:pt x="152" y="67"/>
                  </a:lnTo>
                  <a:lnTo>
                    <a:pt x="154" y="66"/>
                  </a:lnTo>
                  <a:lnTo>
                    <a:pt x="160" y="64"/>
                  </a:lnTo>
                  <a:lnTo>
                    <a:pt x="163" y="67"/>
                  </a:lnTo>
                  <a:lnTo>
                    <a:pt x="163" y="69"/>
                  </a:lnTo>
                  <a:lnTo>
                    <a:pt x="163" y="71"/>
                  </a:lnTo>
                  <a:lnTo>
                    <a:pt x="163" y="73"/>
                  </a:lnTo>
                  <a:lnTo>
                    <a:pt x="163" y="79"/>
                  </a:lnTo>
                  <a:lnTo>
                    <a:pt x="158" y="79"/>
                  </a:lnTo>
                  <a:lnTo>
                    <a:pt x="152" y="79"/>
                  </a:lnTo>
                  <a:lnTo>
                    <a:pt x="150" y="82"/>
                  </a:lnTo>
                  <a:lnTo>
                    <a:pt x="148" y="86"/>
                  </a:lnTo>
                  <a:lnTo>
                    <a:pt x="150" y="88"/>
                  </a:lnTo>
                  <a:lnTo>
                    <a:pt x="150" y="94"/>
                  </a:lnTo>
                  <a:lnTo>
                    <a:pt x="146" y="98"/>
                  </a:lnTo>
                  <a:lnTo>
                    <a:pt x="148" y="101"/>
                  </a:lnTo>
                  <a:lnTo>
                    <a:pt x="145" y="101"/>
                  </a:lnTo>
                  <a:lnTo>
                    <a:pt x="143" y="99"/>
                  </a:lnTo>
                  <a:lnTo>
                    <a:pt x="139" y="98"/>
                  </a:lnTo>
                  <a:lnTo>
                    <a:pt x="135" y="99"/>
                  </a:lnTo>
                  <a:lnTo>
                    <a:pt x="133" y="96"/>
                  </a:lnTo>
                  <a:lnTo>
                    <a:pt x="128" y="94"/>
                  </a:lnTo>
                  <a:lnTo>
                    <a:pt x="122" y="94"/>
                  </a:lnTo>
                  <a:lnTo>
                    <a:pt x="116" y="94"/>
                  </a:lnTo>
                  <a:lnTo>
                    <a:pt x="105" y="99"/>
                  </a:lnTo>
                  <a:lnTo>
                    <a:pt x="103" y="103"/>
                  </a:lnTo>
                  <a:lnTo>
                    <a:pt x="99" y="103"/>
                  </a:lnTo>
                  <a:lnTo>
                    <a:pt x="97" y="103"/>
                  </a:lnTo>
                  <a:lnTo>
                    <a:pt x="90" y="103"/>
                  </a:lnTo>
                  <a:lnTo>
                    <a:pt x="86" y="103"/>
                  </a:lnTo>
                  <a:lnTo>
                    <a:pt x="82" y="103"/>
                  </a:lnTo>
                  <a:lnTo>
                    <a:pt x="79" y="103"/>
                  </a:lnTo>
                  <a:lnTo>
                    <a:pt x="75" y="103"/>
                  </a:lnTo>
                  <a:lnTo>
                    <a:pt x="69" y="107"/>
                  </a:lnTo>
                  <a:lnTo>
                    <a:pt x="64" y="103"/>
                  </a:lnTo>
                  <a:lnTo>
                    <a:pt x="64" y="103"/>
                  </a:lnTo>
                  <a:lnTo>
                    <a:pt x="60" y="101"/>
                  </a:lnTo>
                  <a:lnTo>
                    <a:pt x="56" y="101"/>
                  </a:lnTo>
                  <a:lnTo>
                    <a:pt x="50" y="103"/>
                  </a:lnTo>
                  <a:lnTo>
                    <a:pt x="49" y="101"/>
                  </a:lnTo>
                  <a:lnTo>
                    <a:pt x="50" y="99"/>
                  </a:lnTo>
                  <a:lnTo>
                    <a:pt x="50" y="96"/>
                  </a:lnTo>
                  <a:lnTo>
                    <a:pt x="49" y="94"/>
                  </a:lnTo>
                  <a:lnTo>
                    <a:pt x="43" y="94"/>
                  </a:lnTo>
                  <a:lnTo>
                    <a:pt x="41" y="90"/>
                  </a:lnTo>
                  <a:lnTo>
                    <a:pt x="41" y="86"/>
                  </a:lnTo>
                  <a:lnTo>
                    <a:pt x="45" y="82"/>
                  </a:lnTo>
                  <a:lnTo>
                    <a:pt x="39" y="82"/>
                  </a:lnTo>
                  <a:lnTo>
                    <a:pt x="35" y="86"/>
                  </a:lnTo>
                  <a:lnTo>
                    <a:pt x="33" y="82"/>
                  </a:lnTo>
                  <a:lnTo>
                    <a:pt x="28" y="86"/>
                  </a:lnTo>
                  <a:lnTo>
                    <a:pt x="26" y="82"/>
                  </a:lnTo>
                  <a:lnTo>
                    <a:pt x="20" y="79"/>
                  </a:lnTo>
                  <a:lnTo>
                    <a:pt x="20" y="79"/>
                  </a:lnTo>
                  <a:lnTo>
                    <a:pt x="22" y="75"/>
                  </a:lnTo>
                  <a:lnTo>
                    <a:pt x="17" y="69"/>
                  </a:lnTo>
                  <a:lnTo>
                    <a:pt x="11" y="67"/>
                  </a:lnTo>
                  <a:lnTo>
                    <a:pt x="11" y="64"/>
                  </a:lnTo>
                  <a:lnTo>
                    <a:pt x="5" y="58"/>
                  </a:lnTo>
                  <a:lnTo>
                    <a:pt x="5" y="54"/>
                  </a:lnTo>
                  <a:lnTo>
                    <a:pt x="0" y="54"/>
                  </a:lnTo>
                  <a:lnTo>
                    <a:pt x="5" y="50"/>
                  </a:lnTo>
                  <a:lnTo>
                    <a:pt x="9" y="50"/>
                  </a:lnTo>
                  <a:lnTo>
                    <a:pt x="9" y="47"/>
                  </a:lnTo>
                  <a:lnTo>
                    <a:pt x="13" y="47"/>
                  </a:lnTo>
                  <a:lnTo>
                    <a:pt x="17" y="43"/>
                  </a:lnTo>
                  <a:lnTo>
                    <a:pt x="17" y="39"/>
                  </a:lnTo>
                  <a:lnTo>
                    <a:pt x="24" y="30"/>
                  </a:lnTo>
                  <a:lnTo>
                    <a:pt x="28" y="18"/>
                  </a:lnTo>
                  <a:lnTo>
                    <a:pt x="30" y="11"/>
                  </a:lnTo>
                  <a:lnTo>
                    <a:pt x="35" y="11"/>
                  </a:lnTo>
                  <a:lnTo>
                    <a:pt x="39" y="5"/>
                  </a:lnTo>
                  <a:lnTo>
                    <a:pt x="39" y="5"/>
                  </a:lnTo>
                  <a:lnTo>
                    <a:pt x="39" y="5"/>
                  </a:lnTo>
                  <a:lnTo>
                    <a:pt x="39" y="5"/>
                  </a:lnTo>
                  <a:close/>
                </a:path>
              </a:pathLst>
            </a:custGeom>
            <a:solidFill>
              <a:srgbClr val="BDBD00"/>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0" name="Freeform 12">
              <a:extLst>
                <a:ext uri="{FF2B5EF4-FFF2-40B4-BE49-F238E27FC236}">
                  <a16:creationId xmlns:a16="http://schemas.microsoft.com/office/drawing/2014/main" id="{B069087F-DE39-4206-98D3-C9275EE4DB73}"/>
                </a:ext>
              </a:extLst>
            </p:cNvPr>
            <p:cNvSpPr>
              <a:spLocks/>
            </p:cNvSpPr>
            <p:nvPr/>
          </p:nvSpPr>
          <p:spPr bwMode="auto">
            <a:xfrm>
              <a:off x="3122" y="2124"/>
              <a:ext cx="163" cy="107"/>
            </a:xfrm>
            <a:custGeom>
              <a:avLst/>
              <a:gdLst/>
              <a:ahLst/>
              <a:cxnLst>
                <a:cxn ang="0">
                  <a:pos x="41" y="5"/>
                </a:cxn>
                <a:cxn ang="0">
                  <a:pos x="47" y="3"/>
                </a:cxn>
                <a:cxn ang="0">
                  <a:pos x="60" y="9"/>
                </a:cxn>
                <a:cxn ang="0">
                  <a:pos x="64" y="13"/>
                </a:cxn>
                <a:cxn ang="0">
                  <a:pos x="75" y="13"/>
                </a:cxn>
                <a:cxn ang="0">
                  <a:pos x="82" y="9"/>
                </a:cxn>
                <a:cxn ang="0">
                  <a:pos x="99" y="5"/>
                </a:cxn>
                <a:cxn ang="0">
                  <a:pos x="113" y="9"/>
                </a:cxn>
                <a:cxn ang="0">
                  <a:pos x="122" y="20"/>
                </a:cxn>
                <a:cxn ang="0">
                  <a:pos x="133" y="34"/>
                </a:cxn>
                <a:cxn ang="0">
                  <a:pos x="133" y="54"/>
                </a:cxn>
                <a:cxn ang="0">
                  <a:pos x="141" y="66"/>
                </a:cxn>
                <a:cxn ang="0">
                  <a:pos x="152" y="67"/>
                </a:cxn>
                <a:cxn ang="0">
                  <a:pos x="160" y="64"/>
                </a:cxn>
                <a:cxn ang="0">
                  <a:pos x="163" y="69"/>
                </a:cxn>
                <a:cxn ang="0">
                  <a:pos x="163" y="73"/>
                </a:cxn>
                <a:cxn ang="0">
                  <a:pos x="158" y="79"/>
                </a:cxn>
                <a:cxn ang="0">
                  <a:pos x="150" y="82"/>
                </a:cxn>
                <a:cxn ang="0">
                  <a:pos x="150" y="88"/>
                </a:cxn>
                <a:cxn ang="0">
                  <a:pos x="146" y="98"/>
                </a:cxn>
                <a:cxn ang="0">
                  <a:pos x="145" y="101"/>
                </a:cxn>
                <a:cxn ang="0">
                  <a:pos x="139" y="98"/>
                </a:cxn>
                <a:cxn ang="0">
                  <a:pos x="133" y="96"/>
                </a:cxn>
                <a:cxn ang="0">
                  <a:pos x="122" y="94"/>
                </a:cxn>
                <a:cxn ang="0">
                  <a:pos x="105" y="99"/>
                </a:cxn>
                <a:cxn ang="0">
                  <a:pos x="99" y="103"/>
                </a:cxn>
                <a:cxn ang="0">
                  <a:pos x="90" y="103"/>
                </a:cxn>
                <a:cxn ang="0">
                  <a:pos x="82" y="103"/>
                </a:cxn>
                <a:cxn ang="0">
                  <a:pos x="75" y="103"/>
                </a:cxn>
                <a:cxn ang="0">
                  <a:pos x="64" y="103"/>
                </a:cxn>
                <a:cxn ang="0">
                  <a:pos x="60" y="101"/>
                </a:cxn>
                <a:cxn ang="0">
                  <a:pos x="50" y="103"/>
                </a:cxn>
                <a:cxn ang="0">
                  <a:pos x="50" y="99"/>
                </a:cxn>
                <a:cxn ang="0">
                  <a:pos x="49" y="94"/>
                </a:cxn>
                <a:cxn ang="0">
                  <a:pos x="41" y="90"/>
                </a:cxn>
                <a:cxn ang="0">
                  <a:pos x="45" y="82"/>
                </a:cxn>
                <a:cxn ang="0">
                  <a:pos x="35" y="86"/>
                </a:cxn>
                <a:cxn ang="0">
                  <a:pos x="28" y="86"/>
                </a:cxn>
                <a:cxn ang="0">
                  <a:pos x="20" y="79"/>
                </a:cxn>
                <a:cxn ang="0">
                  <a:pos x="22" y="75"/>
                </a:cxn>
                <a:cxn ang="0">
                  <a:pos x="11" y="67"/>
                </a:cxn>
                <a:cxn ang="0">
                  <a:pos x="5" y="58"/>
                </a:cxn>
                <a:cxn ang="0">
                  <a:pos x="0" y="54"/>
                </a:cxn>
                <a:cxn ang="0">
                  <a:pos x="9" y="50"/>
                </a:cxn>
                <a:cxn ang="0">
                  <a:pos x="13" y="47"/>
                </a:cxn>
                <a:cxn ang="0">
                  <a:pos x="17" y="39"/>
                </a:cxn>
                <a:cxn ang="0">
                  <a:pos x="28" y="18"/>
                </a:cxn>
                <a:cxn ang="0">
                  <a:pos x="35" y="11"/>
                </a:cxn>
                <a:cxn ang="0">
                  <a:pos x="39" y="5"/>
                </a:cxn>
                <a:cxn ang="0">
                  <a:pos x="39" y="5"/>
                </a:cxn>
              </a:cxnLst>
              <a:rect l="0" t="0" r="r" b="b"/>
              <a:pathLst>
                <a:path w="163" h="107">
                  <a:moveTo>
                    <a:pt x="39" y="5"/>
                  </a:moveTo>
                  <a:lnTo>
                    <a:pt x="41" y="5"/>
                  </a:lnTo>
                  <a:lnTo>
                    <a:pt x="43" y="3"/>
                  </a:lnTo>
                  <a:lnTo>
                    <a:pt x="47" y="3"/>
                  </a:lnTo>
                  <a:lnTo>
                    <a:pt x="54" y="5"/>
                  </a:lnTo>
                  <a:lnTo>
                    <a:pt x="60" y="9"/>
                  </a:lnTo>
                  <a:lnTo>
                    <a:pt x="64" y="9"/>
                  </a:lnTo>
                  <a:lnTo>
                    <a:pt x="64" y="13"/>
                  </a:lnTo>
                  <a:lnTo>
                    <a:pt x="69" y="15"/>
                  </a:lnTo>
                  <a:lnTo>
                    <a:pt x="75" y="13"/>
                  </a:lnTo>
                  <a:lnTo>
                    <a:pt x="79" y="11"/>
                  </a:lnTo>
                  <a:lnTo>
                    <a:pt x="82" y="9"/>
                  </a:lnTo>
                  <a:lnTo>
                    <a:pt x="94" y="5"/>
                  </a:lnTo>
                  <a:lnTo>
                    <a:pt x="99" y="5"/>
                  </a:lnTo>
                  <a:lnTo>
                    <a:pt x="111" y="0"/>
                  </a:lnTo>
                  <a:lnTo>
                    <a:pt x="113" y="9"/>
                  </a:lnTo>
                  <a:lnTo>
                    <a:pt x="120" y="17"/>
                  </a:lnTo>
                  <a:lnTo>
                    <a:pt x="122" y="20"/>
                  </a:lnTo>
                  <a:lnTo>
                    <a:pt x="129" y="28"/>
                  </a:lnTo>
                  <a:lnTo>
                    <a:pt x="133" y="34"/>
                  </a:lnTo>
                  <a:lnTo>
                    <a:pt x="135" y="37"/>
                  </a:lnTo>
                  <a:lnTo>
                    <a:pt x="133" y="54"/>
                  </a:lnTo>
                  <a:lnTo>
                    <a:pt x="137" y="62"/>
                  </a:lnTo>
                  <a:lnTo>
                    <a:pt x="141" y="66"/>
                  </a:lnTo>
                  <a:lnTo>
                    <a:pt x="146" y="67"/>
                  </a:lnTo>
                  <a:lnTo>
                    <a:pt x="152" y="67"/>
                  </a:lnTo>
                  <a:lnTo>
                    <a:pt x="154" y="66"/>
                  </a:lnTo>
                  <a:lnTo>
                    <a:pt x="160" y="64"/>
                  </a:lnTo>
                  <a:lnTo>
                    <a:pt x="163" y="67"/>
                  </a:lnTo>
                  <a:lnTo>
                    <a:pt x="163" y="69"/>
                  </a:lnTo>
                  <a:lnTo>
                    <a:pt x="163" y="71"/>
                  </a:lnTo>
                  <a:lnTo>
                    <a:pt x="163" y="73"/>
                  </a:lnTo>
                  <a:lnTo>
                    <a:pt x="163" y="79"/>
                  </a:lnTo>
                  <a:lnTo>
                    <a:pt x="158" y="79"/>
                  </a:lnTo>
                  <a:lnTo>
                    <a:pt x="152" y="79"/>
                  </a:lnTo>
                  <a:lnTo>
                    <a:pt x="150" y="82"/>
                  </a:lnTo>
                  <a:lnTo>
                    <a:pt x="148" y="86"/>
                  </a:lnTo>
                  <a:lnTo>
                    <a:pt x="150" y="88"/>
                  </a:lnTo>
                  <a:lnTo>
                    <a:pt x="150" y="94"/>
                  </a:lnTo>
                  <a:lnTo>
                    <a:pt x="146" y="98"/>
                  </a:lnTo>
                  <a:lnTo>
                    <a:pt x="148" y="101"/>
                  </a:lnTo>
                  <a:lnTo>
                    <a:pt x="145" y="101"/>
                  </a:lnTo>
                  <a:lnTo>
                    <a:pt x="143" y="99"/>
                  </a:lnTo>
                  <a:lnTo>
                    <a:pt x="139" y="98"/>
                  </a:lnTo>
                  <a:lnTo>
                    <a:pt x="135" y="99"/>
                  </a:lnTo>
                  <a:lnTo>
                    <a:pt x="133" y="96"/>
                  </a:lnTo>
                  <a:lnTo>
                    <a:pt x="128" y="94"/>
                  </a:lnTo>
                  <a:lnTo>
                    <a:pt x="122" y="94"/>
                  </a:lnTo>
                  <a:lnTo>
                    <a:pt x="116" y="94"/>
                  </a:lnTo>
                  <a:lnTo>
                    <a:pt x="105" y="99"/>
                  </a:lnTo>
                  <a:lnTo>
                    <a:pt x="103" y="103"/>
                  </a:lnTo>
                  <a:lnTo>
                    <a:pt x="99" y="103"/>
                  </a:lnTo>
                  <a:lnTo>
                    <a:pt x="97" y="103"/>
                  </a:lnTo>
                  <a:lnTo>
                    <a:pt x="90" y="103"/>
                  </a:lnTo>
                  <a:lnTo>
                    <a:pt x="86" y="103"/>
                  </a:lnTo>
                  <a:lnTo>
                    <a:pt x="82" y="103"/>
                  </a:lnTo>
                  <a:lnTo>
                    <a:pt x="79" y="103"/>
                  </a:lnTo>
                  <a:lnTo>
                    <a:pt x="75" y="103"/>
                  </a:lnTo>
                  <a:lnTo>
                    <a:pt x="69" y="107"/>
                  </a:lnTo>
                  <a:lnTo>
                    <a:pt x="64" y="103"/>
                  </a:lnTo>
                  <a:lnTo>
                    <a:pt x="64" y="103"/>
                  </a:lnTo>
                  <a:lnTo>
                    <a:pt x="60" y="101"/>
                  </a:lnTo>
                  <a:lnTo>
                    <a:pt x="56" y="101"/>
                  </a:lnTo>
                  <a:lnTo>
                    <a:pt x="50" y="103"/>
                  </a:lnTo>
                  <a:lnTo>
                    <a:pt x="49" y="101"/>
                  </a:lnTo>
                  <a:lnTo>
                    <a:pt x="50" y="99"/>
                  </a:lnTo>
                  <a:lnTo>
                    <a:pt x="50" y="96"/>
                  </a:lnTo>
                  <a:lnTo>
                    <a:pt x="49" y="94"/>
                  </a:lnTo>
                  <a:lnTo>
                    <a:pt x="43" y="94"/>
                  </a:lnTo>
                  <a:lnTo>
                    <a:pt x="41" y="90"/>
                  </a:lnTo>
                  <a:lnTo>
                    <a:pt x="41" y="86"/>
                  </a:lnTo>
                  <a:lnTo>
                    <a:pt x="45" y="82"/>
                  </a:lnTo>
                  <a:lnTo>
                    <a:pt x="39" y="82"/>
                  </a:lnTo>
                  <a:lnTo>
                    <a:pt x="35" y="86"/>
                  </a:lnTo>
                  <a:lnTo>
                    <a:pt x="33" y="82"/>
                  </a:lnTo>
                  <a:lnTo>
                    <a:pt x="28" y="86"/>
                  </a:lnTo>
                  <a:lnTo>
                    <a:pt x="26" y="82"/>
                  </a:lnTo>
                  <a:lnTo>
                    <a:pt x="20" y="79"/>
                  </a:lnTo>
                  <a:lnTo>
                    <a:pt x="20" y="79"/>
                  </a:lnTo>
                  <a:lnTo>
                    <a:pt x="22" y="75"/>
                  </a:lnTo>
                  <a:lnTo>
                    <a:pt x="17" y="69"/>
                  </a:lnTo>
                  <a:lnTo>
                    <a:pt x="11" y="67"/>
                  </a:lnTo>
                  <a:lnTo>
                    <a:pt x="11" y="64"/>
                  </a:lnTo>
                  <a:lnTo>
                    <a:pt x="5" y="58"/>
                  </a:lnTo>
                  <a:lnTo>
                    <a:pt x="5" y="54"/>
                  </a:lnTo>
                  <a:lnTo>
                    <a:pt x="0" y="54"/>
                  </a:lnTo>
                  <a:lnTo>
                    <a:pt x="5" y="50"/>
                  </a:lnTo>
                  <a:lnTo>
                    <a:pt x="9" y="50"/>
                  </a:lnTo>
                  <a:lnTo>
                    <a:pt x="9" y="47"/>
                  </a:lnTo>
                  <a:lnTo>
                    <a:pt x="13" y="47"/>
                  </a:lnTo>
                  <a:lnTo>
                    <a:pt x="17" y="43"/>
                  </a:lnTo>
                  <a:lnTo>
                    <a:pt x="17" y="39"/>
                  </a:lnTo>
                  <a:lnTo>
                    <a:pt x="24" y="30"/>
                  </a:lnTo>
                  <a:lnTo>
                    <a:pt x="28" y="18"/>
                  </a:lnTo>
                  <a:lnTo>
                    <a:pt x="30" y="11"/>
                  </a:lnTo>
                  <a:lnTo>
                    <a:pt x="35" y="11"/>
                  </a:lnTo>
                  <a:lnTo>
                    <a:pt x="39" y="5"/>
                  </a:lnTo>
                  <a:lnTo>
                    <a:pt x="39" y="5"/>
                  </a:lnTo>
                  <a:lnTo>
                    <a:pt x="39" y="5"/>
                  </a:lnTo>
                  <a:lnTo>
                    <a:pt x="39" y="5"/>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1" name="Freeform 13">
              <a:extLst>
                <a:ext uri="{FF2B5EF4-FFF2-40B4-BE49-F238E27FC236}">
                  <a16:creationId xmlns:a16="http://schemas.microsoft.com/office/drawing/2014/main" id="{86043879-F307-4A68-BAF6-6A591470A964}"/>
                </a:ext>
              </a:extLst>
            </p:cNvPr>
            <p:cNvSpPr>
              <a:spLocks/>
            </p:cNvSpPr>
            <p:nvPr/>
          </p:nvSpPr>
          <p:spPr bwMode="auto">
            <a:xfrm>
              <a:off x="3054" y="2120"/>
              <a:ext cx="105" cy="68"/>
            </a:xfrm>
            <a:custGeom>
              <a:avLst/>
              <a:gdLst/>
              <a:ahLst/>
              <a:cxnLst>
                <a:cxn ang="0">
                  <a:pos x="68" y="58"/>
                </a:cxn>
                <a:cxn ang="0">
                  <a:pos x="71" y="54"/>
                </a:cxn>
                <a:cxn ang="0">
                  <a:pos x="75" y="54"/>
                </a:cxn>
                <a:cxn ang="0">
                  <a:pos x="77" y="51"/>
                </a:cxn>
                <a:cxn ang="0">
                  <a:pos x="81" y="51"/>
                </a:cxn>
                <a:cxn ang="0">
                  <a:pos x="83" y="47"/>
                </a:cxn>
                <a:cxn ang="0">
                  <a:pos x="83" y="43"/>
                </a:cxn>
                <a:cxn ang="0">
                  <a:pos x="92" y="34"/>
                </a:cxn>
                <a:cxn ang="0">
                  <a:pos x="96" y="22"/>
                </a:cxn>
                <a:cxn ang="0">
                  <a:pos x="98" y="15"/>
                </a:cxn>
                <a:cxn ang="0">
                  <a:pos x="103" y="15"/>
                </a:cxn>
                <a:cxn ang="0">
                  <a:pos x="105" y="9"/>
                </a:cxn>
                <a:cxn ang="0">
                  <a:pos x="103" y="7"/>
                </a:cxn>
                <a:cxn ang="0">
                  <a:pos x="98" y="4"/>
                </a:cxn>
                <a:cxn ang="0">
                  <a:pos x="96" y="0"/>
                </a:cxn>
                <a:cxn ang="0">
                  <a:pos x="88" y="2"/>
                </a:cxn>
                <a:cxn ang="0">
                  <a:pos x="83" y="0"/>
                </a:cxn>
                <a:cxn ang="0">
                  <a:pos x="77" y="2"/>
                </a:cxn>
                <a:cxn ang="0">
                  <a:pos x="71" y="0"/>
                </a:cxn>
                <a:cxn ang="0">
                  <a:pos x="68" y="0"/>
                </a:cxn>
                <a:cxn ang="0">
                  <a:pos x="64" y="4"/>
                </a:cxn>
                <a:cxn ang="0">
                  <a:pos x="58" y="7"/>
                </a:cxn>
                <a:cxn ang="0">
                  <a:pos x="58" y="13"/>
                </a:cxn>
                <a:cxn ang="0">
                  <a:pos x="54" y="7"/>
                </a:cxn>
                <a:cxn ang="0">
                  <a:pos x="49" y="9"/>
                </a:cxn>
                <a:cxn ang="0">
                  <a:pos x="43" y="13"/>
                </a:cxn>
                <a:cxn ang="0">
                  <a:pos x="43" y="15"/>
                </a:cxn>
                <a:cxn ang="0">
                  <a:pos x="34" y="17"/>
                </a:cxn>
                <a:cxn ang="0">
                  <a:pos x="26" y="19"/>
                </a:cxn>
                <a:cxn ang="0">
                  <a:pos x="21" y="17"/>
                </a:cxn>
                <a:cxn ang="0">
                  <a:pos x="9" y="9"/>
                </a:cxn>
                <a:cxn ang="0">
                  <a:pos x="9" y="13"/>
                </a:cxn>
                <a:cxn ang="0">
                  <a:pos x="9" y="17"/>
                </a:cxn>
                <a:cxn ang="0">
                  <a:pos x="9" y="21"/>
                </a:cxn>
                <a:cxn ang="0">
                  <a:pos x="0" y="21"/>
                </a:cxn>
                <a:cxn ang="0">
                  <a:pos x="0" y="22"/>
                </a:cxn>
                <a:cxn ang="0">
                  <a:pos x="4" y="26"/>
                </a:cxn>
                <a:cxn ang="0">
                  <a:pos x="2" y="30"/>
                </a:cxn>
                <a:cxn ang="0">
                  <a:pos x="2" y="34"/>
                </a:cxn>
                <a:cxn ang="0">
                  <a:pos x="4" y="38"/>
                </a:cxn>
                <a:cxn ang="0">
                  <a:pos x="0" y="41"/>
                </a:cxn>
                <a:cxn ang="0">
                  <a:pos x="0" y="41"/>
                </a:cxn>
                <a:cxn ang="0">
                  <a:pos x="4" y="47"/>
                </a:cxn>
                <a:cxn ang="0">
                  <a:pos x="5" y="53"/>
                </a:cxn>
                <a:cxn ang="0">
                  <a:pos x="7" y="53"/>
                </a:cxn>
                <a:cxn ang="0">
                  <a:pos x="15" y="58"/>
                </a:cxn>
                <a:cxn ang="0">
                  <a:pos x="19" y="62"/>
                </a:cxn>
                <a:cxn ang="0">
                  <a:pos x="22" y="66"/>
                </a:cxn>
                <a:cxn ang="0">
                  <a:pos x="32" y="66"/>
                </a:cxn>
                <a:cxn ang="0">
                  <a:pos x="39" y="68"/>
                </a:cxn>
                <a:cxn ang="0">
                  <a:pos x="43" y="66"/>
                </a:cxn>
                <a:cxn ang="0">
                  <a:pos x="43" y="66"/>
                </a:cxn>
                <a:cxn ang="0">
                  <a:pos x="45" y="62"/>
                </a:cxn>
                <a:cxn ang="0">
                  <a:pos x="51" y="62"/>
                </a:cxn>
                <a:cxn ang="0">
                  <a:pos x="53" y="62"/>
                </a:cxn>
                <a:cxn ang="0">
                  <a:pos x="54" y="58"/>
                </a:cxn>
                <a:cxn ang="0">
                  <a:pos x="58" y="56"/>
                </a:cxn>
                <a:cxn ang="0">
                  <a:pos x="62" y="56"/>
                </a:cxn>
                <a:cxn ang="0">
                  <a:pos x="64" y="58"/>
                </a:cxn>
                <a:cxn ang="0">
                  <a:pos x="68" y="58"/>
                </a:cxn>
                <a:cxn ang="0">
                  <a:pos x="68" y="58"/>
                </a:cxn>
                <a:cxn ang="0">
                  <a:pos x="68" y="58"/>
                </a:cxn>
              </a:cxnLst>
              <a:rect l="0" t="0" r="r" b="b"/>
              <a:pathLst>
                <a:path w="105" h="68">
                  <a:moveTo>
                    <a:pt x="68" y="58"/>
                  </a:moveTo>
                  <a:lnTo>
                    <a:pt x="71" y="54"/>
                  </a:lnTo>
                  <a:lnTo>
                    <a:pt x="75" y="54"/>
                  </a:lnTo>
                  <a:lnTo>
                    <a:pt x="77" y="51"/>
                  </a:lnTo>
                  <a:lnTo>
                    <a:pt x="81" y="51"/>
                  </a:lnTo>
                  <a:lnTo>
                    <a:pt x="83" y="47"/>
                  </a:lnTo>
                  <a:lnTo>
                    <a:pt x="83" y="43"/>
                  </a:lnTo>
                  <a:lnTo>
                    <a:pt x="92" y="34"/>
                  </a:lnTo>
                  <a:lnTo>
                    <a:pt x="96" y="22"/>
                  </a:lnTo>
                  <a:lnTo>
                    <a:pt x="98" y="15"/>
                  </a:lnTo>
                  <a:lnTo>
                    <a:pt x="103" y="15"/>
                  </a:lnTo>
                  <a:lnTo>
                    <a:pt x="105" y="9"/>
                  </a:lnTo>
                  <a:lnTo>
                    <a:pt x="103" y="7"/>
                  </a:lnTo>
                  <a:lnTo>
                    <a:pt x="98" y="4"/>
                  </a:lnTo>
                  <a:lnTo>
                    <a:pt x="96" y="0"/>
                  </a:lnTo>
                  <a:lnTo>
                    <a:pt x="88" y="2"/>
                  </a:lnTo>
                  <a:lnTo>
                    <a:pt x="83" y="0"/>
                  </a:lnTo>
                  <a:lnTo>
                    <a:pt x="77" y="2"/>
                  </a:lnTo>
                  <a:lnTo>
                    <a:pt x="71" y="0"/>
                  </a:lnTo>
                  <a:lnTo>
                    <a:pt x="68" y="0"/>
                  </a:lnTo>
                  <a:lnTo>
                    <a:pt x="64" y="4"/>
                  </a:lnTo>
                  <a:lnTo>
                    <a:pt x="58" y="7"/>
                  </a:lnTo>
                  <a:lnTo>
                    <a:pt x="58" y="13"/>
                  </a:lnTo>
                  <a:lnTo>
                    <a:pt x="54" y="7"/>
                  </a:lnTo>
                  <a:lnTo>
                    <a:pt x="49" y="9"/>
                  </a:lnTo>
                  <a:lnTo>
                    <a:pt x="43" y="13"/>
                  </a:lnTo>
                  <a:lnTo>
                    <a:pt x="43" y="15"/>
                  </a:lnTo>
                  <a:lnTo>
                    <a:pt x="34" y="17"/>
                  </a:lnTo>
                  <a:lnTo>
                    <a:pt x="26" y="19"/>
                  </a:lnTo>
                  <a:lnTo>
                    <a:pt x="21" y="17"/>
                  </a:lnTo>
                  <a:lnTo>
                    <a:pt x="9" y="9"/>
                  </a:lnTo>
                  <a:lnTo>
                    <a:pt x="9" y="13"/>
                  </a:lnTo>
                  <a:lnTo>
                    <a:pt x="9" y="17"/>
                  </a:lnTo>
                  <a:lnTo>
                    <a:pt x="9" y="21"/>
                  </a:lnTo>
                  <a:lnTo>
                    <a:pt x="0" y="21"/>
                  </a:lnTo>
                  <a:lnTo>
                    <a:pt x="0" y="22"/>
                  </a:lnTo>
                  <a:lnTo>
                    <a:pt x="4" y="26"/>
                  </a:lnTo>
                  <a:lnTo>
                    <a:pt x="2" y="30"/>
                  </a:lnTo>
                  <a:lnTo>
                    <a:pt x="2" y="34"/>
                  </a:lnTo>
                  <a:lnTo>
                    <a:pt x="4" y="38"/>
                  </a:lnTo>
                  <a:lnTo>
                    <a:pt x="0" y="41"/>
                  </a:lnTo>
                  <a:lnTo>
                    <a:pt x="0" y="41"/>
                  </a:lnTo>
                  <a:lnTo>
                    <a:pt x="4" y="47"/>
                  </a:lnTo>
                  <a:lnTo>
                    <a:pt x="5" y="53"/>
                  </a:lnTo>
                  <a:lnTo>
                    <a:pt x="7" y="53"/>
                  </a:lnTo>
                  <a:lnTo>
                    <a:pt x="15" y="58"/>
                  </a:lnTo>
                  <a:lnTo>
                    <a:pt x="19" y="62"/>
                  </a:lnTo>
                  <a:lnTo>
                    <a:pt x="22" y="66"/>
                  </a:lnTo>
                  <a:lnTo>
                    <a:pt x="32" y="66"/>
                  </a:lnTo>
                  <a:lnTo>
                    <a:pt x="39" y="68"/>
                  </a:lnTo>
                  <a:lnTo>
                    <a:pt x="43" y="66"/>
                  </a:lnTo>
                  <a:lnTo>
                    <a:pt x="43" y="66"/>
                  </a:lnTo>
                  <a:lnTo>
                    <a:pt x="45" y="62"/>
                  </a:lnTo>
                  <a:lnTo>
                    <a:pt x="51" y="62"/>
                  </a:lnTo>
                  <a:lnTo>
                    <a:pt x="53" y="62"/>
                  </a:lnTo>
                  <a:lnTo>
                    <a:pt x="54" y="58"/>
                  </a:lnTo>
                  <a:lnTo>
                    <a:pt x="58" y="56"/>
                  </a:lnTo>
                  <a:lnTo>
                    <a:pt x="62" y="56"/>
                  </a:lnTo>
                  <a:lnTo>
                    <a:pt x="64" y="58"/>
                  </a:lnTo>
                  <a:lnTo>
                    <a:pt x="68" y="58"/>
                  </a:lnTo>
                  <a:lnTo>
                    <a:pt x="68" y="58"/>
                  </a:lnTo>
                  <a:lnTo>
                    <a:pt x="68" y="58"/>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2" name="Freeform 14">
              <a:extLst>
                <a:ext uri="{FF2B5EF4-FFF2-40B4-BE49-F238E27FC236}">
                  <a16:creationId xmlns:a16="http://schemas.microsoft.com/office/drawing/2014/main" id="{CFA84632-C26C-49FA-9143-D84DD114334F}"/>
                </a:ext>
              </a:extLst>
            </p:cNvPr>
            <p:cNvSpPr>
              <a:spLocks/>
            </p:cNvSpPr>
            <p:nvPr/>
          </p:nvSpPr>
          <p:spPr bwMode="auto">
            <a:xfrm>
              <a:off x="3065" y="2097"/>
              <a:ext cx="89" cy="38"/>
            </a:xfrm>
            <a:custGeom>
              <a:avLst/>
              <a:gdLst/>
              <a:ahLst/>
              <a:cxnLst>
                <a:cxn ang="0">
                  <a:pos x="0" y="30"/>
                </a:cxn>
                <a:cxn ang="0">
                  <a:pos x="11" y="36"/>
                </a:cxn>
                <a:cxn ang="0">
                  <a:pos x="19" y="38"/>
                </a:cxn>
                <a:cxn ang="0">
                  <a:pos x="25" y="36"/>
                </a:cxn>
                <a:cxn ang="0">
                  <a:pos x="32" y="34"/>
                </a:cxn>
                <a:cxn ang="0">
                  <a:pos x="34" y="32"/>
                </a:cxn>
                <a:cxn ang="0">
                  <a:pos x="40" y="30"/>
                </a:cxn>
                <a:cxn ang="0">
                  <a:pos x="43" y="27"/>
                </a:cxn>
                <a:cxn ang="0">
                  <a:pos x="49" y="32"/>
                </a:cxn>
                <a:cxn ang="0">
                  <a:pos x="49" y="28"/>
                </a:cxn>
                <a:cxn ang="0">
                  <a:pos x="53" y="25"/>
                </a:cxn>
                <a:cxn ang="0">
                  <a:pos x="57" y="21"/>
                </a:cxn>
                <a:cxn ang="0">
                  <a:pos x="62" y="21"/>
                </a:cxn>
                <a:cxn ang="0">
                  <a:pos x="66" y="23"/>
                </a:cxn>
                <a:cxn ang="0">
                  <a:pos x="74" y="21"/>
                </a:cxn>
                <a:cxn ang="0">
                  <a:pos x="77" y="23"/>
                </a:cxn>
                <a:cxn ang="0">
                  <a:pos x="85" y="19"/>
                </a:cxn>
                <a:cxn ang="0">
                  <a:pos x="85" y="13"/>
                </a:cxn>
                <a:cxn ang="0">
                  <a:pos x="89" y="6"/>
                </a:cxn>
                <a:cxn ang="0">
                  <a:pos x="87" y="6"/>
                </a:cxn>
                <a:cxn ang="0">
                  <a:pos x="81" y="2"/>
                </a:cxn>
                <a:cxn ang="0">
                  <a:pos x="74" y="2"/>
                </a:cxn>
                <a:cxn ang="0">
                  <a:pos x="72" y="2"/>
                </a:cxn>
                <a:cxn ang="0">
                  <a:pos x="68" y="0"/>
                </a:cxn>
                <a:cxn ang="0">
                  <a:pos x="66" y="2"/>
                </a:cxn>
                <a:cxn ang="0">
                  <a:pos x="62" y="4"/>
                </a:cxn>
                <a:cxn ang="0">
                  <a:pos x="62" y="2"/>
                </a:cxn>
                <a:cxn ang="0">
                  <a:pos x="57" y="2"/>
                </a:cxn>
                <a:cxn ang="0">
                  <a:pos x="55" y="2"/>
                </a:cxn>
                <a:cxn ang="0">
                  <a:pos x="51" y="2"/>
                </a:cxn>
                <a:cxn ang="0">
                  <a:pos x="49" y="6"/>
                </a:cxn>
                <a:cxn ang="0">
                  <a:pos x="47" y="6"/>
                </a:cxn>
                <a:cxn ang="0">
                  <a:pos x="43" y="6"/>
                </a:cxn>
                <a:cxn ang="0">
                  <a:pos x="43" y="6"/>
                </a:cxn>
                <a:cxn ang="0">
                  <a:pos x="36" y="6"/>
                </a:cxn>
                <a:cxn ang="0">
                  <a:pos x="32" y="10"/>
                </a:cxn>
                <a:cxn ang="0">
                  <a:pos x="28" y="10"/>
                </a:cxn>
                <a:cxn ang="0">
                  <a:pos x="25" y="13"/>
                </a:cxn>
                <a:cxn ang="0">
                  <a:pos x="19" y="13"/>
                </a:cxn>
                <a:cxn ang="0">
                  <a:pos x="11" y="17"/>
                </a:cxn>
                <a:cxn ang="0">
                  <a:pos x="10" y="15"/>
                </a:cxn>
                <a:cxn ang="0">
                  <a:pos x="4" y="15"/>
                </a:cxn>
                <a:cxn ang="0">
                  <a:pos x="0" y="19"/>
                </a:cxn>
                <a:cxn ang="0">
                  <a:pos x="0" y="19"/>
                </a:cxn>
                <a:cxn ang="0">
                  <a:pos x="0" y="23"/>
                </a:cxn>
                <a:cxn ang="0">
                  <a:pos x="0" y="30"/>
                </a:cxn>
                <a:cxn ang="0">
                  <a:pos x="0" y="30"/>
                </a:cxn>
                <a:cxn ang="0">
                  <a:pos x="0" y="30"/>
                </a:cxn>
              </a:cxnLst>
              <a:rect l="0" t="0" r="r" b="b"/>
              <a:pathLst>
                <a:path w="89" h="38">
                  <a:moveTo>
                    <a:pt x="0" y="30"/>
                  </a:moveTo>
                  <a:lnTo>
                    <a:pt x="11" y="36"/>
                  </a:lnTo>
                  <a:lnTo>
                    <a:pt x="19" y="38"/>
                  </a:lnTo>
                  <a:lnTo>
                    <a:pt x="25" y="36"/>
                  </a:lnTo>
                  <a:lnTo>
                    <a:pt x="32" y="34"/>
                  </a:lnTo>
                  <a:lnTo>
                    <a:pt x="34" y="32"/>
                  </a:lnTo>
                  <a:lnTo>
                    <a:pt x="40" y="30"/>
                  </a:lnTo>
                  <a:lnTo>
                    <a:pt x="43" y="27"/>
                  </a:lnTo>
                  <a:lnTo>
                    <a:pt x="49" y="32"/>
                  </a:lnTo>
                  <a:lnTo>
                    <a:pt x="49" y="28"/>
                  </a:lnTo>
                  <a:lnTo>
                    <a:pt x="53" y="25"/>
                  </a:lnTo>
                  <a:lnTo>
                    <a:pt x="57" y="21"/>
                  </a:lnTo>
                  <a:lnTo>
                    <a:pt x="62" y="21"/>
                  </a:lnTo>
                  <a:lnTo>
                    <a:pt x="66" y="23"/>
                  </a:lnTo>
                  <a:lnTo>
                    <a:pt x="74" y="21"/>
                  </a:lnTo>
                  <a:lnTo>
                    <a:pt x="77" y="23"/>
                  </a:lnTo>
                  <a:lnTo>
                    <a:pt x="85" y="19"/>
                  </a:lnTo>
                  <a:lnTo>
                    <a:pt x="85" y="13"/>
                  </a:lnTo>
                  <a:lnTo>
                    <a:pt x="89" y="6"/>
                  </a:lnTo>
                  <a:lnTo>
                    <a:pt x="87" y="6"/>
                  </a:lnTo>
                  <a:lnTo>
                    <a:pt x="81" y="2"/>
                  </a:lnTo>
                  <a:lnTo>
                    <a:pt x="74" y="2"/>
                  </a:lnTo>
                  <a:lnTo>
                    <a:pt x="72" y="2"/>
                  </a:lnTo>
                  <a:lnTo>
                    <a:pt x="68" y="0"/>
                  </a:lnTo>
                  <a:lnTo>
                    <a:pt x="66" y="2"/>
                  </a:lnTo>
                  <a:lnTo>
                    <a:pt x="62" y="4"/>
                  </a:lnTo>
                  <a:lnTo>
                    <a:pt x="62" y="2"/>
                  </a:lnTo>
                  <a:lnTo>
                    <a:pt x="57" y="2"/>
                  </a:lnTo>
                  <a:lnTo>
                    <a:pt x="55" y="2"/>
                  </a:lnTo>
                  <a:lnTo>
                    <a:pt x="51" y="2"/>
                  </a:lnTo>
                  <a:lnTo>
                    <a:pt x="49" y="6"/>
                  </a:lnTo>
                  <a:lnTo>
                    <a:pt x="47" y="6"/>
                  </a:lnTo>
                  <a:lnTo>
                    <a:pt x="43" y="6"/>
                  </a:lnTo>
                  <a:lnTo>
                    <a:pt x="43" y="6"/>
                  </a:lnTo>
                  <a:lnTo>
                    <a:pt x="36" y="6"/>
                  </a:lnTo>
                  <a:lnTo>
                    <a:pt x="32" y="10"/>
                  </a:lnTo>
                  <a:lnTo>
                    <a:pt x="28" y="10"/>
                  </a:lnTo>
                  <a:lnTo>
                    <a:pt x="25" y="13"/>
                  </a:lnTo>
                  <a:lnTo>
                    <a:pt x="19" y="13"/>
                  </a:lnTo>
                  <a:lnTo>
                    <a:pt x="11" y="17"/>
                  </a:lnTo>
                  <a:lnTo>
                    <a:pt x="10" y="15"/>
                  </a:lnTo>
                  <a:lnTo>
                    <a:pt x="4" y="15"/>
                  </a:lnTo>
                  <a:lnTo>
                    <a:pt x="0" y="19"/>
                  </a:lnTo>
                  <a:lnTo>
                    <a:pt x="0" y="19"/>
                  </a:lnTo>
                  <a:lnTo>
                    <a:pt x="0" y="23"/>
                  </a:lnTo>
                  <a:lnTo>
                    <a:pt x="0" y="30"/>
                  </a:lnTo>
                  <a:lnTo>
                    <a:pt x="0" y="30"/>
                  </a:lnTo>
                  <a:lnTo>
                    <a:pt x="0" y="3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3" name="Freeform 15">
              <a:extLst>
                <a:ext uri="{FF2B5EF4-FFF2-40B4-BE49-F238E27FC236}">
                  <a16:creationId xmlns:a16="http://schemas.microsoft.com/office/drawing/2014/main" id="{1555E5D5-B73D-4568-9202-7B5572D3EF81}"/>
                </a:ext>
              </a:extLst>
            </p:cNvPr>
            <p:cNvSpPr>
              <a:spLocks/>
            </p:cNvSpPr>
            <p:nvPr/>
          </p:nvSpPr>
          <p:spPr bwMode="auto">
            <a:xfrm>
              <a:off x="2937" y="2109"/>
              <a:ext cx="128" cy="64"/>
            </a:xfrm>
            <a:custGeom>
              <a:avLst/>
              <a:gdLst/>
              <a:ahLst/>
              <a:cxnLst>
                <a:cxn ang="0">
                  <a:pos x="79" y="60"/>
                </a:cxn>
                <a:cxn ang="0">
                  <a:pos x="89" y="64"/>
                </a:cxn>
                <a:cxn ang="0">
                  <a:pos x="96" y="60"/>
                </a:cxn>
                <a:cxn ang="0">
                  <a:pos x="104" y="60"/>
                </a:cxn>
                <a:cxn ang="0">
                  <a:pos x="113" y="54"/>
                </a:cxn>
                <a:cxn ang="0">
                  <a:pos x="122" y="49"/>
                </a:cxn>
                <a:cxn ang="0">
                  <a:pos x="121" y="41"/>
                </a:cxn>
                <a:cxn ang="0">
                  <a:pos x="119" y="33"/>
                </a:cxn>
                <a:cxn ang="0">
                  <a:pos x="128" y="33"/>
                </a:cxn>
                <a:cxn ang="0">
                  <a:pos x="128" y="24"/>
                </a:cxn>
                <a:cxn ang="0">
                  <a:pos x="126" y="9"/>
                </a:cxn>
                <a:cxn ang="0">
                  <a:pos x="115" y="3"/>
                </a:cxn>
                <a:cxn ang="0">
                  <a:pos x="107" y="5"/>
                </a:cxn>
                <a:cxn ang="0">
                  <a:pos x="94" y="1"/>
                </a:cxn>
                <a:cxn ang="0">
                  <a:pos x="89" y="3"/>
                </a:cxn>
                <a:cxn ang="0">
                  <a:pos x="89" y="7"/>
                </a:cxn>
                <a:cxn ang="0">
                  <a:pos x="81" y="11"/>
                </a:cxn>
                <a:cxn ang="0">
                  <a:pos x="68" y="5"/>
                </a:cxn>
                <a:cxn ang="0">
                  <a:pos x="68" y="13"/>
                </a:cxn>
                <a:cxn ang="0">
                  <a:pos x="64" y="15"/>
                </a:cxn>
                <a:cxn ang="0">
                  <a:pos x="55" y="24"/>
                </a:cxn>
                <a:cxn ang="0">
                  <a:pos x="60" y="28"/>
                </a:cxn>
                <a:cxn ang="0">
                  <a:pos x="58" y="33"/>
                </a:cxn>
                <a:cxn ang="0">
                  <a:pos x="49" y="33"/>
                </a:cxn>
                <a:cxn ang="0">
                  <a:pos x="42" y="33"/>
                </a:cxn>
                <a:cxn ang="0">
                  <a:pos x="34" y="35"/>
                </a:cxn>
                <a:cxn ang="0">
                  <a:pos x="28" y="35"/>
                </a:cxn>
                <a:cxn ang="0">
                  <a:pos x="21" y="33"/>
                </a:cxn>
                <a:cxn ang="0">
                  <a:pos x="17" y="35"/>
                </a:cxn>
                <a:cxn ang="0">
                  <a:pos x="10" y="37"/>
                </a:cxn>
                <a:cxn ang="0">
                  <a:pos x="4" y="35"/>
                </a:cxn>
                <a:cxn ang="0">
                  <a:pos x="0" y="35"/>
                </a:cxn>
                <a:cxn ang="0">
                  <a:pos x="2" y="41"/>
                </a:cxn>
                <a:cxn ang="0">
                  <a:pos x="6" y="47"/>
                </a:cxn>
                <a:cxn ang="0">
                  <a:pos x="11" y="45"/>
                </a:cxn>
                <a:cxn ang="0">
                  <a:pos x="17" y="47"/>
                </a:cxn>
                <a:cxn ang="0">
                  <a:pos x="21" y="49"/>
                </a:cxn>
                <a:cxn ang="0">
                  <a:pos x="28" y="52"/>
                </a:cxn>
                <a:cxn ang="0">
                  <a:pos x="40" y="47"/>
                </a:cxn>
                <a:cxn ang="0">
                  <a:pos x="47" y="50"/>
                </a:cxn>
                <a:cxn ang="0">
                  <a:pos x="66" y="58"/>
                </a:cxn>
                <a:cxn ang="0">
                  <a:pos x="75" y="60"/>
                </a:cxn>
                <a:cxn ang="0">
                  <a:pos x="75" y="60"/>
                </a:cxn>
              </a:cxnLst>
              <a:rect l="0" t="0" r="r" b="b"/>
              <a:pathLst>
                <a:path w="128" h="64">
                  <a:moveTo>
                    <a:pt x="75" y="60"/>
                  </a:moveTo>
                  <a:lnTo>
                    <a:pt x="79" y="60"/>
                  </a:lnTo>
                  <a:lnTo>
                    <a:pt x="85" y="60"/>
                  </a:lnTo>
                  <a:lnTo>
                    <a:pt x="89" y="64"/>
                  </a:lnTo>
                  <a:lnTo>
                    <a:pt x="92" y="60"/>
                  </a:lnTo>
                  <a:lnTo>
                    <a:pt x="96" y="60"/>
                  </a:lnTo>
                  <a:lnTo>
                    <a:pt x="102" y="60"/>
                  </a:lnTo>
                  <a:lnTo>
                    <a:pt x="104" y="60"/>
                  </a:lnTo>
                  <a:lnTo>
                    <a:pt x="104" y="60"/>
                  </a:lnTo>
                  <a:lnTo>
                    <a:pt x="113" y="54"/>
                  </a:lnTo>
                  <a:lnTo>
                    <a:pt x="119" y="52"/>
                  </a:lnTo>
                  <a:lnTo>
                    <a:pt x="122" y="49"/>
                  </a:lnTo>
                  <a:lnTo>
                    <a:pt x="121" y="45"/>
                  </a:lnTo>
                  <a:lnTo>
                    <a:pt x="121" y="41"/>
                  </a:lnTo>
                  <a:lnTo>
                    <a:pt x="122" y="37"/>
                  </a:lnTo>
                  <a:lnTo>
                    <a:pt x="119" y="33"/>
                  </a:lnTo>
                  <a:lnTo>
                    <a:pt x="119" y="33"/>
                  </a:lnTo>
                  <a:lnTo>
                    <a:pt x="128" y="33"/>
                  </a:lnTo>
                  <a:lnTo>
                    <a:pt x="128" y="28"/>
                  </a:lnTo>
                  <a:lnTo>
                    <a:pt x="128" y="24"/>
                  </a:lnTo>
                  <a:lnTo>
                    <a:pt x="126" y="15"/>
                  </a:lnTo>
                  <a:lnTo>
                    <a:pt x="126" y="9"/>
                  </a:lnTo>
                  <a:lnTo>
                    <a:pt x="119" y="7"/>
                  </a:lnTo>
                  <a:lnTo>
                    <a:pt x="115" y="3"/>
                  </a:lnTo>
                  <a:lnTo>
                    <a:pt x="111" y="5"/>
                  </a:lnTo>
                  <a:lnTo>
                    <a:pt x="107" y="5"/>
                  </a:lnTo>
                  <a:lnTo>
                    <a:pt x="102" y="1"/>
                  </a:lnTo>
                  <a:lnTo>
                    <a:pt x="94" y="1"/>
                  </a:lnTo>
                  <a:lnTo>
                    <a:pt x="90" y="0"/>
                  </a:lnTo>
                  <a:lnTo>
                    <a:pt x="89" y="3"/>
                  </a:lnTo>
                  <a:lnTo>
                    <a:pt x="89" y="5"/>
                  </a:lnTo>
                  <a:lnTo>
                    <a:pt x="89" y="7"/>
                  </a:lnTo>
                  <a:lnTo>
                    <a:pt x="83" y="9"/>
                  </a:lnTo>
                  <a:lnTo>
                    <a:pt x="81" y="11"/>
                  </a:lnTo>
                  <a:lnTo>
                    <a:pt x="72" y="5"/>
                  </a:lnTo>
                  <a:lnTo>
                    <a:pt x="68" y="5"/>
                  </a:lnTo>
                  <a:lnTo>
                    <a:pt x="68" y="7"/>
                  </a:lnTo>
                  <a:lnTo>
                    <a:pt x="68" y="13"/>
                  </a:lnTo>
                  <a:lnTo>
                    <a:pt x="66" y="13"/>
                  </a:lnTo>
                  <a:lnTo>
                    <a:pt x="64" y="15"/>
                  </a:lnTo>
                  <a:lnTo>
                    <a:pt x="60" y="18"/>
                  </a:lnTo>
                  <a:lnTo>
                    <a:pt x="55" y="24"/>
                  </a:lnTo>
                  <a:lnTo>
                    <a:pt x="55" y="26"/>
                  </a:lnTo>
                  <a:lnTo>
                    <a:pt x="60" y="28"/>
                  </a:lnTo>
                  <a:lnTo>
                    <a:pt x="60" y="33"/>
                  </a:lnTo>
                  <a:lnTo>
                    <a:pt x="58" y="33"/>
                  </a:lnTo>
                  <a:lnTo>
                    <a:pt x="55" y="30"/>
                  </a:lnTo>
                  <a:lnTo>
                    <a:pt x="49" y="33"/>
                  </a:lnTo>
                  <a:lnTo>
                    <a:pt x="45" y="30"/>
                  </a:lnTo>
                  <a:lnTo>
                    <a:pt x="42" y="33"/>
                  </a:lnTo>
                  <a:lnTo>
                    <a:pt x="36" y="35"/>
                  </a:lnTo>
                  <a:lnTo>
                    <a:pt x="34" y="35"/>
                  </a:lnTo>
                  <a:lnTo>
                    <a:pt x="30" y="35"/>
                  </a:lnTo>
                  <a:lnTo>
                    <a:pt x="28" y="35"/>
                  </a:lnTo>
                  <a:lnTo>
                    <a:pt x="25" y="33"/>
                  </a:lnTo>
                  <a:lnTo>
                    <a:pt x="21" y="33"/>
                  </a:lnTo>
                  <a:lnTo>
                    <a:pt x="15" y="33"/>
                  </a:lnTo>
                  <a:lnTo>
                    <a:pt x="17" y="35"/>
                  </a:lnTo>
                  <a:lnTo>
                    <a:pt x="15" y="37"/>
                  </a:lnTo>
                  <a:lnTo>
                    <a:pt x="10" y="37"/>
                  </a:lnTo>
                  <a:lnTo>
                    <a:pt x="8" y="33"/>
                  </a:lnTo>
                  <a:lnTo>
                    <a:pt x="4" y="35"/>
                  </a:lnTo>
                  <a:lnTo>
                    <a:pt x="2" y="35"/>
                  </a:lnTo>
                  <a:lnTo>
                    <a:pt x="0" y="35"/>
                  </a:lnTo>
                  <a:lnTo>
                    <a:pt x="4" y="37"/>
                  </a:lnTo>
                  <a:lnTo>
                    <a:pt x="2" y="41"/>
                  </a:lnTo>
                  <a:lnTo>
                    <a:pt x="6" y="43"/>
                  </a:lnTo>
                  <a:lnTo>
                    <a:pt x="6" y="47"/>
                  </a:lnTo>
                  <a:lnTo>
                    <a:pt x="8" y="47"/>
                  </a:lnTo>
                  <a:lnTo>
                    <a:pt x="11" y="45"/>
                  </a:lnTo>
                  <a:lnTo>
                    <a:pt x="15" y="49"/>
                  </a:lnTo>
                  <a:lnTo>
                    <a:pt x="17" y="47"/>
                  </a:lnTo>
                  <a:lnTo>
                    <a:pt x="21" y="47"/>
                  </a:lnTo>
                  <a:lnTo>
                    <a:pt x="21" y="49"/>
                  </a:lnTo>
                  <a:lnTo>
                    <a:pt x="21" y="49"/>
                  </a:lnTo>
                  <a:lnTo>
                    <a:pt x="28" y="52"/>
                  </a:lnTo>
                  <a:lnTo>
                    <a:pt x="36" y="47"/>
                  </a:lnTo>
                  <a:lnTo>
                    <a:pt x="40" y="47"/>
                  </a:lnTo>
                  <a:lnTo>
                    <a:pt x="47" y="47"/>
                  </a:lnTo>
                  <a:lnTo>
                    <a:pt x="47" y="50"/>
                  </a:lnTo>
                  <a:lnTo>
                    <a:pt x="57" y="56"/>
                  </a:lnTo>
                  <a:lnTo>
                    <a:pt x="66" y="58"/>
                  </a:lnTo>
                  <a:lnTo>
                    <a:pt x="74" y="58"/>
                  </a:lnTo>
                  <a:lnTo>
                    <a:pt x="75" y="60"/>
                  </a:lnTo>
                  <a:lnTo>
                    <a:pt x="75" y="60"/>
                  </a:lnTo>
                  <a:lnTo>
                    <a:pt x="75" y="60"/>
                  </a:lnTo>
                  <a:lnTo>
                    <a:pt x="75" y="6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4" name="Freeform 16">
              <a:extLst>
                <a:ext uri="{FF2B5EF4-FFF2-40B4-BE49-F238E27FC236}">
                  <a16:creationId xmlns:a16="http://schemas.microsoft.com/office/drawing/2014/main" id="{DAA25A45-E1BB-410E-A4AA-A9D28E2702C0}"/>
                </a:ext>
              </a:extLst>
            </p:cNvPr>
            <p:cNvSpPr>
              <a:spLocks/>
            </p:cNvSpPr>
            <p:nvPr/>
          </p:nvSpPr>
          <p:spPr bwMode="auto">
            <a:xfrm>
              <a:off x="3007" y="1960"/>
              <a:ext cx="173" cy="143"/>
            </a:xfrm>
            <a:custGeom>
              <a:avLst/>
              <a:gdLst/>
              <a:ahLst/>
              <a:cxnLst>
                <a:cxn ang="0">
                  <a:pos x="107" y="143"/>
                </a:cxn>
                <a:cxn ang="0">
                  <a:pos x="111" y="139"/>
                </a:cxn>
                <a:cxn ang="0">
                  <a:pos x="116" y="139"/>
                </a:cxn>
                <a:cxn ang="0">
                  <a:pos x="124" y="143"/>
                </a:cxn>
                <a:cxn ang="0">
                  <a:pos x="128" y="137"/>
                </a:cxn>
                <a:cxn ang="0">
                  <a:pos x="133" y="139"/>
                </a:cxn>
                <a:cxn ang="0">
                  <a:pos x="148" y="143"/>
                </a:cxn>
                <a:cxn ang="0">
                  <a:pos x="154" y="137"/>
                </a:cxn>
                <a:cxn ang="0">
                  <a:pos x="164" y="120"/>
                </a:cxn>
                <a:cxn ang="0">
                  <a:pos x="167" y="113"/>
                </a:cxn>
                <a:cxn ang="0">
                  <a:pos x="173" y="107"/>
                </a:cxn>
                <a:cxn ang="0">
                  <a:pos x="173" y="101"/>
                </a:cxn>
                <a:cxn ang="0">
                  <a:pos x="167" y="98"/>
                </a:cxn>
                <a:cxn ang="0">
                  <a:pos x="164" y="88"/>
                </a:cxn>
                <a:cxn ang="0">
                  <a:pos x="164" y="75"/>
                </a:cxn>
                <a:cxn ang="0">
                  <a:pos x="160" y="64"/>
                </a:cxn>
                <a:cxn ang="0">
                  <a:pos x="164" y="58"/>
                </a:cxn>
                <a:cxn ang="0">
                  <a:pos x="164" y="45"/>
                </a:cxn>
                <a:cxn ang="0">
                  <a:pos x="160" y="36"/>
                </a:cxn>
                <a:cxn ang="0">
                  <a:pos x="154" y="24"/>
                </a:cxn>
                <a:cxn ang="0">
                  <a:pos x="152" y="11"/>
                </a:cxn>
                <a:cxn ang="0">
                  <a:pos x="147" y="7"/>
                </a:cxn>
                <a:cxn ang="0">
                  <a:pos x="98" y="9"/>
                </a:cxn>
                <a:cxn ang="0">
                  <a:pos x="88" y="15"/>
                </a:cxn>
                <a:cxn ang="0">
                  <a:pos x="81" y="15"/>
                </a:cxn>
                <a:cxn ang="0">
                  <a:pos x="92" y="7"/>
                </a:cxn>
                <a:cxn ang="0">
                  <a:pos x="86" y="11"/>
                </a:cxn>
                <a:cxn ang="0">
                  <a:pos x="71" y="13"/>
                </a:cxn>
                <a:cxn ang="0">
                  <a:pos x="69" y="5"/>
                </a:cxn>
                <a:cxn ang="0">
                  <a:pos x="77" y="7"/>
                </a:cxn>
                <a:cxn ang="0">
                  <a:pos x="71" y="2"/>
                </a:cxn>
                <a:cxn ang="0">
                  <a:pos x="56" y="5"/>
                </a:cxn>
                <a:cxn ang="0">
                  <a:pos x="43" y="5"/>
                </a:cxn>
                <a:cxn ang="0">
                  <a:pos x="34" y="11"/>
                </a:cxn>
                <a:cxn ang="0">
                  <a:pos x="32" y="19"/>
                </a:cxn>
                <a:cxn ang="0">
                  <a:pos x="17" y="20"/>
                </a:cxn>
                <a:cxn ang="0">
                  <a:pos x="9" y="26"/>
                </a:cxn>
                <a:cxn ang="0">
                  <a:pos x="5" y="32"/>
                </a:cxn>
                <a:cxn ang="0">
                  <a:pos x="5" y="34"/>
                </a:cxn>
                <a:cxn ang="0">
                  <a:pos x="5" y="49"/>
                </a:cxn>
                <a:cxn ang="0">
                  <a:pos x="0" y="54"/>
                </a:cxn>
                <a:cxn ang="0">
                  <a:pos x="5" y="64"/>
                </a:cxn>
                <a:cxn ang="0">
                  <a:pos x="9" y="69"/>
                </a:cxn>
                <a:cxn ang="0">
                  <a:pos x="9" y="75"/>
                </a:cxn>
                <a:cxn ang="0">
                  <a:pos x="15" y="88"/>
                </a:cxn>
                <a:cxn ang="0">
                  <a:pos x="19" y="100"/>
                </a:cxn>
                <a:cxn ang="0">
                  <a:pos x="19" y="103"/>
                </a:cxn>
                <a:cxn ang="0">
                  <a:pos x="22" y="103"/>
                </a:cxn>
                <a:cxn ang="0">
                  <a:pos x="32" y="103"/>
                </a:cxn>
                <a:cxn ang="0">
                  <a:pos x="34" y="109"/>
                </a:cxn>
                <a:cxn ang="0">
                  <a:pos x="41" y="109"/>
                </a:cxn>
                <a:cxn ang="0">
                  <a:pos x="39" y="115"/>
                </a:cxn>
                <a:cxn ang="0">
                  <a:pos x="41" y="120"/>
                </a:cxn>
                <a:cxn ang="0">
                  <a:pos x="47" y="118"/>
                </a:cxn>
                <a:cxn ang="0">
                  <a:pos x="43" y="113"/>
                </a:cxn>
                <a:cxn ang="0">
                  <a:pos x="54" y="117"/>
                </a:cxn>
                <a:cxn ang="0">
                  <a:pos x="58" y="120"/>
                </a:cxn>
                <a:cxn ang="0">
                  <a:pos x="69" y="122"/>
                </a:cxn>
                <a:cxn ang="0">
                  <a:pos x="88" y="132"/>
                </a:cxn>
                <a:cxn ang="0">
                  <a:pos x="94" y="137"/>
                </a:cxn>
                <a:cxn ang="0">
                  <a:pos x="101" y="137"/>
                </a:cxn>
                <a:cxn ang="0">
                  <a:pos x="103" y="143"/>
                </a:cxn>
                <a:cxn ang="0">
                  <a:pos x="103" y="143"/>
                </a:cxn>
              </a:cxnLst>
              <a:rect l="0" t="0" r="r" b="b"/>
              <a:pathLst>
                <a:path w="173" h="143">
                  <a:moveTo>
                    <a:pt x="103" y="143"/>
                  </a:moveTo>
                  <a:lnTo>
                    <a:pt x="107" y="143"/>
                  </a:lnTo>
                  <a:lnTo>
                    <a:pt x="109" y="143"/>
                  </a:lnTo>
                  <a:lnTo>
                    <a:pt x="111" y="139"/>
                  </a:lnTo>
                  <a:lnTo>
                    <a:pt x="115" y="139"/>
                  </a:lnTo>
                  <a:lnTo>
                    <a:pt x="116" y="139"/>
                  </a:lnTo>
                  <a:lnTo>
                    <a:pt x="122" y="139"/>
                  </a:lnTo>
                  <a:lnTo>
                    <a:pt x="124" y="143"/>
                  </a:lnTo>
                  <a:lnTo>
                    <a:pt x="128" y="139"/>
                  </a:lnTo>
                  <a:lnTo>
                    <a:pt x="128" y="137"/>
                  </a:lnTo>
                  <a:lnTo>
                    <a:pt x="133" y="139"/>
                  </a:lnTo>
                  <a:lnTo>
                    <a:pt x="133" y="139"/>
                  </a:lnTo>
                  <a:lnTo>
                    <a:pt x="141" y="139"/>
                  </a:lnTo>
                  <a:lnTo>
                    <a:pt x="148" y="143"/>
                  </a:lnTo>
                  <a:lnTo>
                    <a:pt x="154" y="143"/>
                  </a:lnTo>
                  <a:lnTo>
                    <a:pt x="154" y="137"/>
                  </a:lnTo>
                  <a:lnTo>
                    <a:pt x="152" y="133"/>
                  </a:lnTo>
                  <a:lnTo>
                    <a:pt x="164" y="120"/>
                  </a:lnTo>
                  <a:lnTo>
                    <a:pt x="167" y="115"/>
                  </a:lnTo>
                  <a:lnTo>
                    <a:pt x="167" y="113"/>
                  </a:lnTo>
                  <a:lnTo>
                    <a:pt x="173" y="113"/>
                  </a:lnTo>
                  <a:lnTo>
                    <a:pt x="173" y="107"/>
                  </a:lnTo>
                  <a:lnTo>
                    <a:pt x="173" y="105"/>
                  </a:lnTo>
                  <a:lnTo>
                    <a:pt x="173" y="101"/>
                  </a:lnTo>
                  <a:lnTo>
                    <a:pt x="173" y="100"/>
                  </a:lnTo>
                  <a:lnTo>
                    <a:pt x="167" y="98"/>
                  </a:lnTo>
                  <a:lnTo>
                    <a:pt x="167" y="90"/>
                  </a:lnTo>
                  <a:lnTo>
                    <a:pt x="164" y="88"/>
                  </a:lnTo>
                  <a:lnTo>
                    <a:pt x="164" y="79"/>
                  </a:lnTo>
                  <a:lnTo>
                    <a:pt x="164" y="75"/>
                  </a:lnTo>
                  <a:lnTo>
                    <a:pt x="160" y="69"/>
                  </a:lnTo>
                  <a:lnTo>
                    <a:pt x="160" y="64"/>
                  </a:lnTo>
                  <a:lnTo>
                    <a:pt x="162" y="58"/>
                  </a:lnTo>
                  <a:lnTo>
                    <a:pt x="164" y="58"/>
                  </a:lnTo>
                  <a:lnTo>
                    <a:pt x="164" y="47"/>
                  </a:lnTo>
                  <a:lnTo>
                    <a:pt x="164" y="45"/>
                  </a:lnTo>
                  <a:lnTo>
                    <a:pt x="164" y="41"/>
                  </a:lnTo>
                  <a:lnTo>
                    <a:pt x="160" y="36"/>
                  </a:lnTo>
                  <a:lnTo>
                    <a:pt x="158" y="26"/>
                  </a:lnTo>
                  <a:lnTo>
                    <a:pt x="154" y="24"/>
                  </a:lnTo>
                  <a:lnTo>
                    <a:pt x="154" y="19"/>
                  </a:lnTo>
                  <a:lnTo>
                    <a:pt x="152" y="11"/>
                  </a:lnTo>
                  <a:lnTo>
                    <a:pt x="148" y="11"/>
                  </a:lnTo>
                  <a:lnTo>
                    <a:pt x="147" y="7"/>
                  </a:lnTo>
                  <a:lnTo>
                    <a:pt x="120" y="11"/>
                  </a:lnTo>
                  <a:lnTo>
                    <a:pt x="98" y="9"/>
                  </a:lnTo>
                  <a:lnTo>
                    <a:pt x="94" y="9"/>
                  </a:lnTo>
                  <a:lnTo>
                    <a:pt x="88" y="15"/>
                  </a:lnTo>
                  <a:lnTo>
                    <a:pt x="83" y="17"/>
                  </a:lnTo>
                  <a:lnTo>
                    <a:pt x="81" y="15"/>
                  </a:lnTo>
                  <a:lnTo>
                    <a:pt x="86" y="13"/>
                  </a:lnTo>
                  <a:lnTo>
                    <a:pt x="92" y="7"/>
                  </a:lnTo>
                  <a:lnTo>
                    <a:pt x="88" y="7"/>
                  </a:lnTo>
                  <a:lnTo>
                    <a:pt x="86" y="11"/>
                  </a:lnTo>
                  <a:lnTo>
                    <a:pt x="79" y="15"/>
                  </a:lnTo>
                  <a:lnTo>
                    <a:pt x="71" y="13"/>
                  </a:lnTo>
                  <a:lnTo>
                    <a:pt x="69" y="7"/>
                  </a:lnTo>
                  <a:lnTo>
                    <a:pt x="69" y="5"/>
                  </a:lnTo>
                  <a:lnTo>
                    <a:pt x="75" y="5"/>
                  </a:lnTo>
                  <a:lnTo>
                    <a:pt x="77" y="7"/>
                  </a:lnTo>
                  <a:lnTo>
                    <a:pt x="77" y="5"/>
                  </a:lnTo>
                  <a:lnTo>
                    <a:pt x="71" y="2"/>
                  </a:lnTo>
                  <a:lnTo>
                    <a:pt x="62" y="0"/>
                  </a:lnTo>
                  <a:lnTo>
                    <a:pt x="56" y="5"/>
                  </a:lnTo>
                  <a:lnTo>
                    <a:pt x="49" y="5"/>
                  </a:lnTo>
                  <a:lnTo>
                    <a:pt x="43" y="5"/>
                  </a:lnTo>
                  <a:lnTo>
                    <a:pt x="41" y="11"/>
                  </a:lnTo>
                  <a:lnTo>
                    <a:pt x="34" y="11"/>
                  </a:lnTo>
                  <a:lnTo>
                    <a:pt x="32" y="15"/>
                  </a:lnTo>
                  <a:lnTo>
                    <a:pt x="32" y="19"/>
                  </a:lnTo>
                  <a:lnTo>
                    <a:pt x="26" y="19"/>
                  </a:lnTo>
                  <a:lnTo>
                    <a:pt x="17" y="20"/>
                  </a:lnTo>
                  <a:lnTo>
                    <a:pt x="11" y="24"/>
                  </a:lnTo>
                  <a:lnTo>
                    <a:pt x="9" y="26"/>
                  </a:lnTo>
                  <a:lnTo>
                    <a:pt x="7" y="32"/>
                  </a:lnTo>
                  <a:lnTo>
                    <a:pt x="5" y="32"/>
                  </a:lnTo>
                  <a:lnTo>
                    <a:pt x="7" y="34"/>
                  </a:lnTo>
                  <a:lnTo>
                    <a:pt x="5" y="34"/>
                  </a:lnTo>
                  <a:lnTo>
                    <a:pt x="7" y="43"/>
                  </a:lnTo>
                  <a:lnTo>
                    <a:pt x="5" y="49"/>
                  </a:lnTo>
                  <a:lnTo>
                    <a:pt x="0" y="51"/>
                  </a:lnTo>
                  <a:lnTo>
                    <a:pt x="0" y="54"/>
                  </a:lnTo>
                  <a:lnTo>
                    <a:pt x="7" y="60"/>
                  </a:lnTo>
                  <a:lnTo>
                    <a:pt x="5" y="64"/>
                  </a:lnTo>
                  <a:lnTo>
                    <a:pt x="9" y="68"/>
                  </a:lnTo>
                  <a:lnTo>
                    <a:pt x="9" y="69"/>
                  </a:lnTo>
                  <a:lnTo>
                    <a:pt x="11" y="75"/>
                  </a:lnTo>
                  <a:lnTo>
                    <a:pt x="9" y="75"/>
                  </a:lnTo>
                  <a:lnTo>
                    <a:pt x="13" y="85"/>
                  </a:lnTo>
                  <a:lnTo>
                    <a:pt x="15" y="88"/>
                  </a:lnTo>
                  <a:lnTo>
                    <a:pt x="17" y="88"/>
                  </a:lnTo>
                  <a:lnTo>
                    <a:pt x="19" y="100"/>
                  </a:lnTo>
                  <a:lnTo>
                    <a:pt x="17" y="101"/>
                  </a:lnTo>
                  <a:lnTo>
                    <a:pt x="19" y="103"/>
                  </a:lnTo>
                  <a:lnTo>
                    <a:pt x="19" y="101"/>
                  </a:lnTo>
                  <a:lnTo>
                    <a:pt x="22" y="103"/>
                  </a:lnTo>
                  <a:lnTo>
                    <a:pt x="22" y="101"/>
                  </a:lnTo>
                  <a:lnTo>
                    <a:pt x="32" y="103"/>
                  </a:lnTo>
                  <a:lnTo>
                    <a:pt x="32" y="105"/>
                  </a:lnTo>
                  <a:lnTo>
                    <a:pt x="34" y="109"/>
                  </a:lnTo>
                  <a:lnTo>
                    <a:pt x="37" y="109"/>
                  </a:lnTo>
                  <a:lnTo>
                    <a:pt x="41" y="109"/>
                  </a:lnTo>
                  <a:lnTo>
                    <a:pt x="39" y="113"/>
                  </a:lnTo>
                  <a:lnTo>
                    <a:pt x="39" y="115"/>
                  </a:lnTo>
                  <a:lnTo>
                    <a:pt x="41" y="117"/>
                  </a:lnTo>
                  <a:lnTo>
                    <a:pt x="41" y="120"/>
                  </a:lnTo>
                  <a:lnTo>
                    <a:pt x="45" y="120"/>
                  </a:lnTo>
                  <a:lnTo>
                    <a:pt x="47" y="118"/>
                  </a:lnTo>
                  <a:lnTo>
                    <a:pt x="49" y="118"/>
                  </a:lnTo>
                  <a:lnTo>
                    <a:pt x="43" y="113"/>
                  </a:lnTo>
                  <a:lnTo>
                    <a:pt x="45" y="113"/>
                  </a:lnTo>
                  <a:lnTo>
                    <a:pt x="54" y="117"/>
                  </a:lnTo>
                  <a:lnTo>
                    <a:pt x="58" y="117"/>
                  </a:lnTo>
                  <a:lnTo>
                    <a:pt x="58" y="120"/>
                  </a:lnTo>
                  <a:lnTo>
                    <a:pt x="62" y="122"/>
                  </a:lnTo>
                  <a:lnTo>
                    <a:pt x="69" y="122"/>
                  </a:lnTo>
                  <a:lnTo>
                    <a:pt x="75" y="124"/>
                  </a:lnTo>
                  <a:lnTo>
                    <a:pt x="88" y="132"/>
                  </a:lnTo>
                  <a:lnTo>
                    <a:pt x="92" y="137"/>
                  </a:lnTo>
                  <a:lnTo>
                    <a:pt x="94" y="137"/>
                  </a:lnTo>
                  <a:lnTo>
                    <a:pt x="94" y="137"/>
                  </a:lnTo>
                  <a:lnTo>
                    <a:pt x="101" y="137"/>
                  </a:lnTo>
                  <a:lnTo>
                    <a:pt x="103" y="137"/>
                  </a:lnTo>
                  <a:lnTo>
                    <a:pt x="103" y="143"/>
                  </a:lnTo>
                  <a:lnTo>
                    <a:pt x="103" y="143"/>
                  </a:lnTo>
                  <a:lnTo>
                    <a:pt x="103" y="143"/>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5" name="Freeform 17">
              <a:extLst>
                <a:ext uri="{FF2B5EF4-FFF2-40B4-BE49-F238E27FC236}">
                  <a16:creationId xmlns:a16="http://schemas.microsoft.com/office/drawing/2014/main" id="{E23D2435-0E3B-4963-91DA-09010D370C7C}"/>
                </a:ext>
              </a:extLst>
            </p:cNvPr>
            <p:cNvSpPr>
              <a:spLocks/>
            </p:cNvSpPr>
            <p:nvPr/>
          </p:nvSpPr>
          <p:spPr bwMode="auto">
            <a:xfrm>
              <a:off x="2975" y="2061"/>
              <a:ext cx="137" cy="59"/>
            </a:xfrm>
            <a:custGeom>
              <a:avLst/>
              <a:gdLst/>
              <a:ahLst/>
              <a:cxnLst>
                <a:cxn ang="0">
                  <a:pos x="51" y="2"/>
                </a:cxn>
                <a:cxn ang="0">
                  <a:pos x="54" y="2"/>
                </a:cxn>
                <a:cxn ang="0">
                  <a:pos x="66" y="2"/>
                </a:cxn>
                <a:cxn ang="0">
                  <a:pos x="68" y="8"/>
                </a:cxn>
                <a:cxn ang="0">
                  <a:pos x="75" y="10"/>
                </a:cxn>
                <a:cxn ang="0">
                  <a:pos x="73" y="14"/>
                </a:cxn>
                <a:cxn ang="0">
                  <a:pos x="75" y="19"/>
                </a:cxn>
                <a:cxn ang="0">
                  <a:pos x="81" y="17"/>
                </a:cxn>
                <a:cxn ang="0">
                  <a:pos x="77" y="14"/>
                </a:cxn>
                <a:cxn ang="0">
                  <a:pos x="86" y="17"/>
                </a:cxn>
                <a:cxn ang="0">
                  <a:pos x="92" y="19"/>
                </a:cxn>
                <a:cxn ang="0">
                  <a:pos x="103" y="21"/>
                </a:cxn>
                <a:cxn ang="0">
                  <a:pos x="120" y="31"/>
                </a:cxn>
                <a:cxn ang="0">
                  <a:pos x="126" y="38"/>
                </a:cxn>
                <a:cxn ang="0">
                  <a:pos x="133" y="36"/>
                </a:cxn>
                <a:cxn ang="0">
                  <a:pos x="137" y="42"/>
                </a:cxn>
                <a:cxn ang="0">
                  <a:pos x="126" y="46"/>
                </a:cxn>
                <a:cxn ang="0">
                  <a:pos x="116" y="51"/>
                </a:cxn>
                <a:cxn ang="0">
                  <a:pos x="101" y="55"/>
                </a:cxn>
                <a:cxn ang="0">
                  <a:pos x="94" y="53"/>
                </a:cxn>
                <a:cxn ang="0">
                  <a:pos x="81" y="55"/>
                </a:cxn>
                <a:cxn ang="0">
                  <a:pos x="75" y="53"/>
                </a:cxn>
                <a:cxn ang="0">
                  <a:pos x="64" y="49"/>
                </a:cxn>
                <a:cxn ang="0">
                  <a:pos x="52" y="48"/>
                </a:cxn>
                <a:cxn ang="0">
                  <a:pos x="51" y="53"/>
                </a:cxn>
                <a:cxn ang="0">
                  <a:pos x="45" y="57"/>
                </a:cxn>
                <a:cxn ang="0">
                  <a:pos x="34" y="53"/>
                </a:cxn>
                <a:cxn ang="0">
                  <a:pos x="32" y="53"/>
                </a:cxn>
                <a:cxn ang="0">
                  <a:pos x="20" y="42"/>
                </a:cxn>
                <a:cxn ang="0">
                  <a:pos x="11" y="36"/>
                </a:cxn>
                <a:cxn ang="0">
                  <a:pos x="7" y="29"/>
                </a:cxn>
                <a:cxn ang="0">
                  <a:pos x="0" y="19"/>
                </a:cxn>
                <a:cxn ang="0">
                  <a:pos x="2" y="14"/>
                </a:cxn>
                <a:cxn ang="0">
                  <a:pos x="7" y="17"/>
                </a:cxn>
                <a:cxn ang="0">
                  <a:pos x="15" y="12"/>
                </a:cxn>
                <a:cxn ang="0">
                  <a:pos x="24" y="8"/>
                </a:cxn>
                <a:cxn ang="0">
                  <a:pos x="32" y="4"/>
                </a:cxn>
                <a:cxn ang="0">
                  <a:pos x="37" y="4"/>
                </a:cxn>
                <a:cxn ang="0">
                  <a:pos x="45" y="0"/>
                </a:cxn>
                <a:cxn ang="0">
                  <a:pos x="51" y="0"/>
                </a:cxn>
                <a:cxn ang="0">
                  <a:pos x="51" y="0"/>
                </a:cxn>
              </a:cxnLst>
              <a:rect l="0" t="0" r="r" b="b"/>
              <a:pathLst>
                <a:path w="137" h="59">
                  <a:moveTo>
                    <a:pt x="51" y="0"/>
                  </a:moveTo>
                  <a:lnTo>
                    <a:pt x="51" y="2"/>
                  </a:lnTo>
                  <a:lnTo>
                    <a:pt x="52" y="0"/>
                  </a:lnTo>
                  <a:lnTo>
                    <a:pt x="54" y="2"/>
                  </a:lnTo>
                  <a:lnTo>
                    <a:pt x="56" y="0"/>
                  </a:lnTo>
                  <a:lnTo>
                    <a:pt x="66" y="2"/>
                  </a:lnTo>
                  <a:lnTo>
                    <a:pt x="66" y="4"/>
                  </a:lnTo>
                  <a:lnTo>
                    <a:pt x="68" y="8"/>
                  </a:lnTo>
                  <a:lnTo>
                    <a:pt x="71" y="8"/>
                  </a:lnTo>
                  <a:lnTo>
                    <a:pt x="75" y="10"/>
                  </a:lnTo>
                  <a:lnTo>
                    <a:pt x="73" y="14"/>
                  </a:lnTo>
                  <a:lnTo>
                    <a:pt x="73" y="14"/>
                  </a:lnTo>
                  <a:lnTo>
                    <a:pt x="75" y="17"/>
                  </a:lnTo>
                  <a:lnTo>
                    <a:pt x="75" y="19"/>
                  </a:lnTo>
                  <a:lnTo>
                    <a:pt x="77" y="19"/>
                  </a:lnTo>
                  <a:lnTo>
                    <a:pt x="81" y="17"/>
                  </a:lnTo>
                  <a:lnTo>
                    <a:pt x="81" y="17"/>
                  </a:lnTo>
                  <a:lnTo>
                    <a:pt x="77" y="14"/>
                  </a:lnTo>
                  <a:lnTo>
                    <a:pt x="77" y="14"/>
                  </a:lnTo>
                  <a:lnTo>
                    <a:pt x="86" y="17"/>
                  </a:lnTo>
                  <a:lnTo>
                    <a:pt x="92" y="17"/>
                  </a:lnTo>
                  <a:lnTo>
                    <a:pt x="92" y="19"/>
                  </a:lnTo>
                  <a:lnTo>
                    <a:pt x="96" y="21"/>
                  </a:lnTo>
                  <a:lnTo>
                    <a:pt x="103" y="21"/>
                  </a:lnTo>
                  <a:lnTo>
                    <a:pt x="109" y="23"/>
                  </a:lnTo>
                  <a:lnTo>
                    <a:pt x="120" y="31"/>
                  </a:lnTo>
                  <a:lnTo>
                    <a:pt x="126" y="38"/>
                  </a:lnTo>
                  <a:lnTo>
                    <a:pt x="126" y="38"/>
                  </a:lnTo>
                  <a:lnTo>
                    <a:pt x="128" y="36"/>
                  </a:lnTo>
                  <a:lnTo>
                    <a:pt x="133" y="36"/>
                  </a:lnTo>
                  <a:lnTo>
                    <a:pt x="137" y="38"/>
                  </a:lnTo>
                  <a:lnTo>
                    <a:pt x="137" y="42"/>
                  </a:lnTo>
                  <a:lnTo>
                    <a:pt x="128" y="42"/>
                  </a:lnTo>
                  <a:lnTo>
                    <a:pt x="126" y="46"/>
                  </a:lnTo>
                  <a:lnTo>
                    <a:pt x="120" y="46"/>
                  </a:lnTo>
                  <a:lnTo>
                    <a:pt x="116" y="51"/>
                  </a:lnTo>
                  <a:lnTo>
                    <a:pt x="109" y="51"/>
                  </a:lnTo>
                  <a:lnTo>
                    <a:pt x="101" y="55"/>
                  </a:lnTo>
                  <a:lnTo>
                    <a:pt x="100" y="53"/>
                  </a:lnTo>
                  <a:lnTo>
                    <a:pt x="94" y="53"/>
                  </a:lnTo>
                  <a:lnTo>
                    <a:pt x="90" y="57"/>
                  </a:lnTo>
                  <a:lnTo>
                    <a:pt x="81" y="55"/>
                  </a:lnTo>
                  <a:lnTo>
                    <a:pt x="77" y="51"/>
                  </a:lnTo>
                  <a:lnTo>
                    <a:pt x="75" y="53"/>
                  </a:lnTo>
                  <a:lnTo>
                    <a:pt x="69" y="53"/>
                  </a:lnTo>
                  <a:lnTo>
                    <a:pt x="64" y="49"/>
                  </a:lnTo>
                  <a:lnTo>
                    <a:pt x="56" y="49"/>
                  </a:lnTo>
                  <a:lnTo>
                    <a:pt x="52" y="48"/>
                  </a:lnTo>
                  <a:lnTo>
                    <a:pt x="51" y="51"/>
                  </a:lnTo>
                  <a:lnTo>
                    <a:pt x="51" y="53"/>
                  </a:lnTo>
                  <a:lnTo>
                    <a:pt x="51" y="55"/>
                  </a:lnTo>
                  <a:lnTo>
                    <a:pt x="45" y="57"/>
                  </a:lnTo>
                  <a:lnTo>
                    <a:pt x="41" y="59"/>
                  </a:lnTo>
                  <a:lnTo>
                    <a:pt x="34" y="53"/>
                  </a:lnTo>
                  <a:lnTo>
                    <a:pt x="30" y="53"/>
                  </a:lnTo>
                  <a:lnTo>
                    <a:pt x="32" y="53"/>
                  </a:lnTo>
                  <a:lnTo>
                    <a:pt x="22" y="44"/>
                  </a:lnTo>
                  <a:lnTo>
                    <a:pt x="20" y="42"/>
                  </a:lnTo>
                  <a:lnTo>
                    <a:pt x="15" y="38"/>
                  </a:lnTo>
                  <a:lnTo>
                    <a:pt x="11" y="36"/>
                  </a:lnTo>
                  <a:lnTo>
                    <a:pt x="7" y="32"/>
                  </a:lnTo>
                  <a:lnTo>
                    <a:pt x="7" y="29"/>
                  </a:lnTo>
                  <a:lnTo>
                    <a:pt x="5" y="21"/>
                  </a:lnTo>
                  <a:lnTo>
                    <a:pt x="0" y="19"/>
                  </a:lnTo>
                  <a:lnTo>
                    <a:pt x="0" y="17"/>
                  </a:lnTo>
                  <a:lnTo>
                    <a:pt x="2" y="14"/>
                  </a:lnTo>
                  <a:lnTo>
                    <a:pt x="2" y="17"/>
                  </a:lnTo>
                  <a:lnTo>
                    <a:pt x="7" y="17"/>
                  </a:lnTo>
                  <a:lnTo>
                    <a:pt x="15" y="14"/>
                  </a:lnTo>
                  <a:lnTo>
                    <a:pt x="15" y="12"/>
                  </a:lnTo>
                  <a:lnTo>
                    <a:pt x="20" y="8"/>
                  </a:lnTo>
                  <a:lnTo>
                    <a:pt x="24" y="8"/>
                  </a:lnTo>
                  <a:lnTo>
                    <a:pt x="26" y="4"/>
                  </a:lnTo>
                  <a:lnTo>
                    <a:pt x="32" y="4"/>
                  </a:lnTo>
                  <a:lnTo>
                    <a:pt x="36" y="6"/>
                  </a:lnTo>
                  <a:lnTo>
                    <a:pt x="37" y="4"/>
                  </a:lnTo>
                  <a:lnTo>
                    <a:pt x="37" y="0"/>
                  </a:lnTo>
                  <a:lnTo>
                    <a:pt x="45" y="0"/>
                  </a:lnTo>
                  <a:lnTo>
                    <a:pt x="47" y="0"/>
                  </a:lnTo>
                  <a:lnTo>
                    <a:pt x="51" y="0"/>
                  </a:lnTo>
                  <a:lnTo>
                    <a:pt x="51" y="0"/>
                  </a:lnTo>
                  <a:lnTo>
                    <a:pt x="51" y="0"/>
                  </a:lnTo>
                  <a:lnTo>
                    <a:pt x="51" y="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6" name="Freeform 18">
              <a:extLst>
                <a:ext uri="{FF2B5EF4-FFF2-40B4-BE49-F238E27FC236}">
                  <a16:creationId xmlns:a16="http://schemas.microsoft.com/office/drawing/2014/main" id="{0A30A1CC-888C-4816-A1D2-B1BD2AC5D31B}"/>
                </a:ext>
              </a:extLst>
            </p:cNvPr>
            <p:cNvSpPr>
              <a:spLocks/>
            </p:cNvSpPr>
            <p:nvPr/>
          </p:nvSpPr>
          <p:spPr bwMode="auto">
            <a:xfrm>
              <a:off x="2875" y="2135"/>
              <a:ext cx="85" cy="47"/>
            </a:xfrm>
            <a:custGeom>
              <a:avLst/>
              <a:gdLst/>
              <a:ahLst/>
              <a:cxnLst>
                <a:cxn ang="0">
                  <a:pos x="36" y="7"/>
                </a:cxn>
                <a:cxn ang="0">
                  <a:pos x="43" y="6"/>
                </a:cxn>
                <a:cxn ang="0">
                  <a:pos x="45" y="2"/>
                </a:cxn>
                <a:cxn ang="0">
                  <a:pos x="49" y="4"/>
                </a:cxn>
                <a:cxn ang="0">
                  <a:pos x="55" y="2"/>
                </a:cxn>
                <a:cxn ang="0">
                  <a:pos x="60" y="7"/>
                </a:cxn>
                <a:cxn ang="0">
                  <a:pos x="64" y="11"/>
                </a:cxn>
                <a:cxn ang="0">
                  <a:pos x="68" y="17"/>
                </a:cxn>
                <a:cxn ang="0">
                  <a:pos x="73" y="15"/>
                </a:cxn>
                <a:cxn ang="0">
                  <a:pos x="81" y="17"/>
                </a:cxn>
                <a:cxn ang="0">
                  <a:pos x="85" y="19"/>
                </a:cxn>
                <a:cxn ang="0">
                  <a:pos x="83" y="30"/>
                </a:cxn>
                <a:cxn ang="0">
                  <a:pos x="73" y="39"/>
                </a:cxn>
                <a:cxn ang="0">
                  <a:pos x="68" y="36"/>
                </a:cxn>
                <a:cxn ang="0">
                  <a:pos x="58" y="39"/>
                </a:cxn>
                <a:cxn ang="0">
                  <a:pos x="55" y="41"/>
                </a:cxn>
                <a:cxn ang="0">
                  <a:pos x="49" y="36"/>
                </a:cxn>
                <a:cxn ang="0">
                  <a:pos x="38" y="43"/>
                </a:cxn>
                <a:cxn ang="0">
                  <a:pos x="24" y="47"/>
                </a:cxn>
                <a:cxn ang="0">
                  <a:pos x="23" y="41"/>
                </a:cxn>
                <a:cxn ang="0">
                  <a:pos x="19" y="36"/>
                </a:cxn>
                <a:cxn ang="0">
                  <a:pos x="9" y="30"/>
                </a:cxn>
                <a:cxn ang="0">
                  <a:pos x="9" y="39"/>
                </a:cxn>
                <a:cxn ang="0">
                  <a:pos x="0" y="39"/>
                </a:cxn>
                <a:cxn ang="0">
                  <a:pos x="2" y="36"/>
                </a:cxn>
                <a:cxn ang="0">
                  <a:pos x="4" y="34"/>
                </a:cxn>
                <a:cxn ang="0">
                  <a:pos x="9" y="19"/>
                </a:cxn>
                <a:cxn ang="0">
                  <a:pos x="15" y="15"/>
                </a:cxn>
                <a:cxn ang="0">
                  <a:pos x="19" y="9"/>
                </a:cxn>
                <a:cxn ang="0">
                  <a:pos x="19" y="6"/>
                </a:cxn>
                <a:cxn ang="0">
                  <a:pos x="23" y="7"/>
                </a:cxn>
                <a:cxn ang="0">
                  <a:pos x="32" y="6"/>
                </a:cxn>
                <a:cxn ang="0">
                  <a:pos x="32" y="6"/>
                </a:cxn>
              </a:cxnLst>
              <a:rect l="0" t="0" r="r" b="b"/>
              <a:pathLst>
                <a:path w="85" h="47">
                  <a:moveTo>
                    <a:pt x="32" y="6"/>
                  </a:moveTo>
                  <a:lnTo>
                    <a:pt x="36" y="7"/>
                  </a:lnTo>
                  <a:lnTo>
                    <a:pt x="40" y="4"/>
                  </a:lnTo>
                  <a:lnTo>
                    <a:pt x="43" y="6"/>
                  </a:lnTo>
                  <a:lnTo>
                    <a:pt x="45" y="4"/>
                  </a:lnTo>
                  <a:lnTo>
                    <a:pt x="45" y="2"/>
                  </a:lnTo>
                  <a:lnTo>
                    <a:pt x="49" y="0"/>
                  </a:lnTo>
                  <a:lnTo>
                    <a:pt x="49" y="4"/>
                  </a:lnTo>
                  <a:lnTo>
                    <a:pt x="53" y="4"/>
                  </a:lnTo>
                  <a:lnTo>
                    <a:pt x="55" y="2"/>
                  </a:lnTo>
                  <a:lnTo>
                    <a:pt x="55" y="4"/>
                  </a:lnTo>
                  <a:lnTo>
                    <a:pt x="60" y="7"/>
                  </a:lnTo>
                  <a:lnTo>
                    <a:pt x="68" y="9"/>
                  </a:lnTo>
                  <a:lnTo>
                    <a:pt x="64" y="11"/>
                  </a:lnTo>
                  <a:lnTo>
                    <a:pt x="64" y="15"/>
                  </a:lnTo>
                  <a:lnTo>
                    <a:pt x="68" y="17"/>
                  </a:lnTo>
                  <a:lnTo>
                    <a:pt x="70" y="17"/>
                  </a:lnTo>
                  <a:lnTo>
                    <a:pt x="73" y="15"/>
                  </a:lnTo>
                  <a:lnTo>
                    <a:pt x="77" y="19"/>
                  </a:lnTo>
                  <a:lnTo>
                    <a:pt x="81" y="17"/>
                  </a:lnTo>
                  <a:lnTo>
                    <a:pt x="83" y="17"/>
                  </a:lnTo>
                  <a:lnTo>
                    <a:pt x="85" y="19"/>
                  </a:lnTo>
                  <a:lnTo>
                    <a:pt x="81" y="24"/>
                  </a:lnTo>
                  <a:lnTo>
                    <a:pt x="83" y="30"/>
                  </a:lnTo>
                  <a:lnTo>
                    <a:pt x="75" y="30"/>
                  </a:lnTo>
                  <a:lnTo>
                    <a:pt x="73" y="39"/>
                  </a:lnTo>
                  <a:lnTo>
                    <a:pt x="72" y="36"/>
                  </a:lnTo>
                  <a:lnTo>
                    <a:pt x="68" y="36"/>
                  </a:lnTo>
                  <a:lnTo>
                    <a:pt x="58" y="34"/>
                  </a:lnTo>
                  <a:lnTo>
                    <a:pt x="58" y="39"/>
                  </a:lnTo>
                  <a:lnTo>
                    <a:pt x="55" y="45"/>
                  </a:lnTo>
                  <a:lnTo>
                    <a:pt x="55" y="41"/>
                  </a:lnTo>
                  <a:lnTo>
                    <a:pt x="49" y="39"/>
                  </a:lnTo>
                  <a:lnTo>
                    <a:pt x="49" y="36"/>
                  </a:lnTo>
                  <a:lnTo>
                    <a:pt x="45" y="30"/>
                  </a:lnTo>
                  <a:lnTo>
                    <a:pt x="38" y="43"/>
                  </a:lnTo>
                  <a:lnTo>
                    <a:pt x="32" y="41"/>
                  </a:lnTo>
                  <a:lnTo>
                    <a:pt x="24" y="47"/>
                  </a:lnTo>
                  <a:lnTo>
                    <a:pt x="23" y="45"/>
                  </a:lnTo>
                  <a:lnTo>
                    <a:pt x="23" y="41"/>
                  </a:lnTo>
                  <a:lnTo>
                    <a:pt x="19" y="39"/>
                  </a:lnTo>
                  <a:lnTo>
                    <a:pt x="19" y="36"/>
                  </a:lnTo>
                  <a:lnTo>
                    <a:pt x="15" y="34"/>
                  </a:lnTo>
                  <a:lnTo>
                    <a:pt x="9" y="30"/>
                  </a:lnTo>
                  <a:lnTo>
                    <a:pt x="8" y="36"/>
                  </a:lnTo>
                  <a:lnTo>
                    <a:pt x="9" y="39"/>
                  </a:lnTo>
                  <a:lnTo>
                    <a:pt x="4" y="39"/>
                  </a:lnTo>
                  <a:lnTo>
                    <a:pt x="0" y="39"/>
                  </a:lnTo>
                  <a:lnTo>
                    <a:pt x="0" y="36"/>
                  </a:lnTo>
                  <a:lnTo>
                    <a:pt x="2" y="36"/>
                  </a:lnTo>
                  <a:lnTo>
                    <a:pt x="4" y="36"/>
                  </a:lnTo>
                  <a:lnTo>
                    <a:pt x="4" y="34"/>
                  </a:lnTo>
                  <a:lnTo>
                    <a:pt x="6" y="28"/>
                  </a:lnTo>
                  <a:lnTo>
                    <a:pt x="9" y="19"/>
                  </a:lnTo>
                  <a:lnTo>
                    <a:pt x="13" y="19"/>
                  </a:lnTo>
                  <a:lnTo>
                    <a:pt x="15" y="15"/>
                  </a:lnTo>
                  <a:lnTo>
                    <a:pt x="19" y="11"/>
                  </a:lnTo>
                  <a:lnTo>
                    <a:pt x="19" y="9"/>
                  </a:lnTo>
                  <a:lnTo>
                    <a:pt x="13" y="7"/>
                  </a:lnTo>
                  <a:lnTo>
                    <a:pt x="19" y="6"/>
                  </a:lnTo>
                  <a:lnTo>
                    <a:pt x="23" y="4"/>
                  </a:lnTo>
                  <a:lnTo>
                    <a:pt x="23" y="7"/>
                  </a:lnTo>
                  <a:lnTo>
                    <a:pt x="28" y="7"/>
                  </a:lnTo>
                  <a:lnTo>
                    <a:pt x="32" y="6"/>
                  </a:lnTo>
                  <a:lnTo>
                    <a:pt x="32" y="6"/>
                  </a:lnTo>
                  <a:lnTo>
                    <a:pt x="32" y="6"/>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7" name="Freeform 19">
              <a:extLst>
                <a:ext uri="{FF2B5EF4-FFF2-40B4-BE49-F238E27FC236}">
                  <a16:creationId xmlns:a16="http://schemas.microsoft.com/office/drawing/2014/main" id="{AB151389-E3EC-43B9-90E0-D6C1BD4AA568}"/>
                </a:ext>
              </a:extLst>
            </p:cNvPr>
            <p:cNvSpPr>
              <a:spLocks noEditPoints="1"/>
            </p:cNvSpPr>
            <p:nvPr/>
          </p:nvSpPr>
          <p:spPr bwMode="auto">
            <a:xfrm>
              <a:off x="2828" y="2003"/>
              <a:ext cx="68" cy="58"/>
            </a:xfrm>
            <a:custGeom>
              <a:avLst/>
              <a:gdLst/>
              <a:ahLst/>
              <a:cxnLst>
                <a:cxn ang="0">
                  <a:pos x="43" y="55"/>
                </a:cxn>
                <a:cxn ang="0">
                  <a:pos x="43" y="43"/>
                </a:cxn>
                <a:cxn ang="0">
                  <a:pos x="49" y="36"/>
                </a:cxn>
                <a:cxn ang="0">
                  <a:pos x="58" y="36"/>
                </a:cxn>
                <a:cxn ang="0">
                  <a:pos x="60" y="30"/>
                </a:cxn>
                <a:cxn ang="0">
                  <a:pos x="60" y="25"/>
                </a:cxn>
                <a:cxn ang="0">
                  <a:pos x="60" y="21"/>
                </a:cxn>
                <a:cxn ang="0">
                  <a:pos x="56" y="21"/>
                </a:cxn>
                <a:cxn ang="0">
                  <a:pos x="60" y="19"/>
                </a:cxn>
                <a:cxn ang="0">
                  <a:pos x="66" y="11"/>
                </a:cxn>
                <a:cxn ang="0">
                  <a:pos x="68" y="6"/>
                </a:cxn>
                <a:cxn ang="0">
                  <a:pos x="68" y="6"/>
                </a:cxn>
                <a:cxn ang="0">
                  <a:pos x="60" y="2"/>
                </a:cxn>
                <a:cxn ang="0">
                  <a:pos x="51" y="0"/>
                </a:cxn>
                <a:cxn ang="0">
                  <a:pos x="43" y="2"/>
                </a:cxn>
                <a:cxn ang="0">
                  <a:pos x="36" y="2"/>
                </a:cxn>
                <a:cxn ang="0">
                  <a:pos x="24" y="11"/>
                </a:cxn>
                <a:cxn ang="0">
                  <a:pos x="19" y="11"/>
                </a:cxn>
                <a:cxn ang="0">
                  <a:pos x="17" y="19"/>
                </a:cxn>
                <a:cxn ang="0">
                  <a:pos x="17" y="26"/>
                </a:cxn>
                <a:cxn ang="0">
                  <a:pos x="13" y="32"/>
                </a:cxn>
                <a:cxn ang="0">
                  <a:pos x="9" y="36"/>
                </a:cxn>
                <a:cxn ang="0">
                  <a:pos x="19" y="40"/>
                </a:cxn>
                <a:cxn ang="0">
                  <a:pos x="13" y="43"/>
                </a:cxn>
                <a:cxn ang="0">
                  <a:pos x="13" y="45"/>
                </a:cxn>
                <a:cxn ang="0">
                  <a:pos x="17" y="47"/>
                </a:cxn>
                <a:cxn ang="0">
                  <a:pos x="9" y="43"/>
                </a:cxn>
                <a:cxn ang="0">
                  <a:pos x="2" y="43"/>
                </a:cxn>
                <a:cxn ang="0">
                  <a:pos x="7" y="45"/>
                </a:cxn>
                <a:cxn ang="0">
                  <a:pos x="9" y="49"/>
                </a:cxn>
                <a:cxn ang="0">
                  <a:pos x="9" y="49"/>
                </a:cxn>
                <a:cxn ang="0">
                  <a:pos x="4" y="47"/>
                </a:cxn>
                <a:cxn ang="0">
                  <a:pos x="0" y="47"/>
                </a:cxn>
                <a:cxn ang="0">
                  <a:pos x="4" y="51"/>
                </a:cxn>
                <a:cxn ang="0">
                  <a:pos x="9" y="55"/>
                </a:cxn>
                <a:cxn ang="0">
                  <a:pos x="13" y="51"/>
                </a:cxn>
                <a:cxn ang="0">
                  <a:pos x="19" y="49"/>
                </a:cxn>
                <a:cxn ang="0">
                  <a:pos x="24" y="47"/>
                </a:cxn>
                <a:cxn ang="0">
                  <a:pos x="30" y="49"/>
                </a:cxn>
                <a:cxn ang="0">
                  <a:pos x="38" y="51"/>
                </a:cxn>
                <a:cxn ang="0">
                  <a:pos x="39" y="55"/>
                </a:cxn>
                <a:cxn ang="0">
                  <a:pos x="41" y="58"/>
                </a:cxn>
                <a:cxn ang="0">
                  <a:pos x="41" y="58"/>
                </a:cxn>
                <a:cxn ang="0">
                  <a:pos x="9" y="40"/>
                </a:cxn>
                <a:cxn ang="0">
                  <a:pos x="9" y="43"/>
                </a:cxn>
                <a:cxn ang="0">
                  <a:pos x="4" y="43"/>
                </a:cxn>
                <a:cxn ang="0">
                  <a:pos x="4" y="43"/>
                </a:cxn>
                <a:cxn ang="0">
                  <a:pos x="7" y="40"/>
                </a:cxn>
                <a:cxn ang="0">
                  <a:pos x="13" y="40"/>
                </a:cxn>
                <a:cxn ang="0">
                  <a:pos x="9" y="40"/>
                </a:cxn>
                <a:cxn ang="0">
                  <a:pos x="9" y="40"/>
                </a:cxn>
                <a:cxn ang="0">
                  <a:pos x="7" y="40"/>
                </a:cxn>
              </a:cxnLst>
              <a:rect l="0" t="0" r="r" b="b"/>
              <a:pathLst>
                <a:path w="68" h="58">
                  <a:moveTo>
                    <a:pt x="41" y="58"/>
                  </a:moveTo>
                  <a:lnTo>
                    <a:pt x="43" y="55"/>
                  </a:lnTo>
                  <a:lnTo>
                    <a:pt x="45" y="47"/>
                  </a:lnTo>
                  <a:lnTo>
                    <a:pt x="43" y="43"/>
                  </a:lnTo>
                  <a:lnTo>
                    <a:pt x="47" y="40"/>
                  </a:lnTo>
                  <a:lnTo>
                    <a:pt x="49" y="36"/>
                  </a:lnTo>
                  <a:lnTo>
                    <a:pt x="55" y="36"/>
                  </a:lnTo>
                  <a:lnTo>
                    <a:pt x="58" y="36"/>
                  </a:lnTo>
                  <a:lnTo>
                    <a:pt x="60" y="34"/>
                  </a:lnTo>
                  <a:lnTo>
                    <a:pt x="60" y="30"/>
                  </a:lnTo>
                  <a:lnTo>
                    <a:pt x="60" y="30"/>
                  </a:lnTo>
                  <a:lnTo>
                    <a:pt x="60" y="25"/>
                  </a:lnTo>
                  <a:lnTo>
                    <a:pt x="64" y="25"/>
                  </a:lnTo>
                  <a:lnTo>
                    <a:pt x="60" y="21"/>
                  </a:lnTo>
                  <a:lnTo>
                    <a:pt x="56" y="21"/>
                  </a:lnTo>
                  <a:lnTo>
                    <a:pt x="56" y="21"/>
                  </a:lnTo>
                  <a:lnTo>
                    <a:pt x="58" y="17"/>
                  </a:lnTo>
                  <a:lnTo>
                    <a:pt x="60" y="19"/>
                  </a:lnTo>
                  <a:lnTo>
                    <a:pt x="66" y="17"/>
                  </a:lnTo>
                  <a:lnTo>
                    <a:pt x="66" y="11"/>
                  </a:lnTo>
                  <a:lnTo>
                    <a:pt x="66" y="9"/>
                  </a:lnTo>
                  <a:lnTo>
                    <a:pt x="68" y="6"/>
                  </a:lnTo>
                  <a:lnTo>
                    <a:pt x="68" y="6"/>
                  </a:lnTo>
                  <a:lnTo>
                    <a:pt x="68" y="6"/>
                  </a:lnTo>
                  <a:lnTo>
                    <a:pt x="64" y="6"/>
                  </a:lnTo>
                  <a:lnTo>
                    <a:pt x="60" y="2"/>
                  </a:lnTo>
                  <a:lnTo>
                    <a:pt x="56" y="0"/>
                  </a:lnTo>
                  <a:lnTo>
                    <a:pt x="51" y="0"/>
                  </a:lnTo>
                  <a:lnTo>
                    <a:pt x="47" y="2"/>
                  </a:lnTo>
                  <a:lnTo>
                    <a:pt x="43" y="2"/>
                  </a:lnTo>
                  <a:lnTo>
                    <a:pt x="41" y="2"/>
                  </a:lnTo>
                  <a:lnTo>
                    <a:pt x="36" y="2"/>
                  </a:lnTo>
                  <a:lnTo>
                    <a:pt x="32" y="6"/>
                  </a:lnTo>
                  <a:lnTo>
                    <a:pt x="24" y="11"/>
                  </a:lnTo>
                  <a:lnTo>
                    <a:pt x="23" y="9"/>
                  </a:lnTo>
                  <a:lnTo>
                    <a:pt x="19" y="11"/>
                  </a:lnTo>
                  <a:lnTo>
                    <a:pt x="19" y="15"/>
                  </a:lnTo>
                  <a:lnTo>
                    <a:pt x="17" y="19"/>
                  </a:lnTo>
                  <a:lnTo>
                    <a:pt x="19" y="21"/>
                  </a:lnTo>
                  <a:lnTo>
                    <a:pt x="17" y="26"/>
                  </a:lnTo>
                  <a:lnTo>
                    <a:pt x="13" y="28"/>
                  </a:lnTo>
                  <a:lnTo>
                    <a:pt x="13" y="32"/>
                  </a:lnTo>
                  <a:lnTo>
                    <a:pt x="9" y="34"/>
                  </a:lnTo>
                  <a:lnTo>
                    <a:pt x="9" y="36"/>
                  </a:lnTo>
                  <a:lnTo>
                    <a:pt x="13" y="40"/>
                  </a:lnTo>
                  <a:lnTo>
                    <a:pt x="19" y="40"/>
                  </a:lnTo>
                  <a:lnTo>
                    <a:pt x="13" y="40"/>
                  </a:lnTo>
                  <a:lnTo>
                    <a:pt x="13" y="43"/>
                  </a:lnTo>
                  <a:lnTo>
                    <a:pt x="9" y="43"/>
                  </a:lnTo>
                  <a:lnTo>
                    <a:pt x="13" y="45"/>
                  </a:lnTo>
                  <a:lnTo>
                    <a:pt x="17" y="45"/>
                  </a:lnTo>
                  <a:lnTo>
                    <a:pt x="17" y="47"/>
                  </a:lnTo>
                  <a:lnTo>
                    <a:pt x="13" y="47"/>
                  </a:lnTo>
                  <a:lnTo>
                    <a:pt x="9" y="43"/>
                  </a:lnTo>
                  <a:lnTo>
                    <a:pt x="4" y="43"/>
                  </a:lnTo>
                  <a:lnTo>
                    <a:pt x="2" y="43"/>
                  </a:lnTo>
                  <a:lnTo>
                    <a:pt x="4" y="45"/>
                  </a:lnTo>
                  <a:lnTo>
                    <a:pt x="7" y="45"/>
                  </a:lnTo>
                  <a:lnTo>
                    <a:pt x="9" y="49"/>
                  </a:lnTo>
                  <a:lnTo>
                    <a:pt x="9" y="49"/>
                  </a:lnTo>
                  <a:lnTo>
                    <a:pt x="13" y="51"/>
                  </a:lnTo>
                  <a:lnTo>
                    <a:pt x="9" y="49"/>
                  </a:lnTo>
                  <a:lnTo>
                    <a:pt x="9" y="49"/>
                  </a:lnTo>
                  <a:lnTo>
                    <a:pt x="4" y="47"/>
                  </a:lnTo>
                  <a:lnTo>
                    <a:pt x="0" y="47"/>
                  </a:lnTo>
                  <a:lnTo>
                    <a:pt x="0" y="47"/>
                  </a:lnTo>
                  <a:lnTo>
                    <a:pt x="2" y="49"/>
                  </a:lnTo>
                  <a:lnTo>
                    <a:pt x="4" y="51"/>
                  </a:lnTo>
                  <a:lnTo>
                    <a:pt x="7" y="51"/>
                  </a:lnTo>
                  <a:lnTo>
                    <a:pt x="9" y="55"/>
                  </a:lnTo>
                  <a:lnTo>
                    <a:pt x="9" y="51"/>
                  </a:lnTo>
                  <a:lnTo>
                    <a:pt x="13" y="51"/>
                  </a:lnTo>
                  <a:lnTo>
                    <a:pt x="13" y="49"/>
                  </a:lnTo>
                  <a:lnTo>
                    <a:pt x="19" y="49"/>
                  </a:lnTo>
                  <a:lnTo>
                    <a:pt x="19" y="47"/>
                  </a:lnTo>
                  <a:lnTo>
                    <a:pt x="24" y="47"/>
                  </a:lnTo>
                  <a:lnTo>
                    <a:pt x="28" y="49"/>
                  </a:lnTo>
                  <a:lnTo>
                    <a:pt x="30" y="49"/>
                  </a:lnTo>
                  <a:lnTo>
                    <a:pt x="32" y="51"/>
                  </a:lnTo>
                  <a:lnTo>
                    <a:pt x="38" y="51"/>
                  </a:lnTo>
                  <a:lnTo>
                    <a:pt x="39" y="55"/>
                  </a:lnTo>
                  <a:lnTo>
                    <a:pt x="39" y="55"/>
                  </a:lnTo>
                  <a:lnTo>
                    <a:pt x="41" y="58"/>
                  </a:lnTo>
                  <a:lnTo>
                    <a:pt x="41" y="58"/>
                  </a:lnTo>
                  <a:lnTo>
                    <a:pt x="41" y="58"/>
                  </a:lnTo>
                  <a:lnTo>
                    <a:pt x="41" y="58"/>
                  </a:lnTo>
                  <a:close/>
                  <a:moveTo>
                    <a:pt x="4" y="43"/>
                  </a:moveTo>
                  <a:lnTo>
                    <a:pt x="9" y="40"/>
                  </a:lnTo>
                  <a:lnTo>
                    <a:pt x="9" y="43"/>
                  </a:lnTo>
                  <a:lnTo>
                    <a:pt x="9" y="43"/>
                  </a:lnTo>
                  <a:lnTo>
                    <a:pt x="9" y="43"/>
                  </a:lnTo>
                  <a:lnTo>
                    <a:pt x="4" y="43"/>
                  </a:lnTo>
                  <a:lnTo>
                    <a:pt x="4" y="43"/>
                  </a:lnTo>
                  <a:lnTo>
                    <a:pt x="4" y="43"/>
                  </a:lnTo>
                  <a:lnTo>
                    <a:pt x="4" y="43"/>
                  </a:lnTo>
                  <a:close/>
                  <a:moveTo>
                    <a:pt x="7" y="40"/>
                  </a:moveTo>
                  <a:lnTo>
                    <a:pt x="9" y="40"/>
                  </a:lnTo>
                  <a:lnTo>
                    <a:pt x="13" y="40"/>
                  </a:lnTo>
                  <a:lnTo>
                    <a:pt x="13" y="40"/>
                  </a:lnTo>
                  <a:lnTo>
                    <a:pt x="9" y="40"/>
                  </a:lnTo>
                  <a:lnTo>
                    <a:pt x="9" y="40"/>
                  </a:lnTo>
                  <a:lnTo>
                    <a:pt x="9" y="40"/>
                  </a:lnTo>
                  <a:lnTo>
                    <a:pt x="7" y="40"/>
                  </a:lnTo>
                  <a:lnTo>
                    <a:pt x="7" y="40"/>
                  </a:lnTo>
                  <a:lnTo>
                    <a:pt x="7" y="40"/>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8" name="Freeform 20">
              <a:extLst>
                <a:ext uri="{FF2B5EF4-FFF2-40B4-BE49-F238E27FC236}">
                  <a16:creationId xmlns:a16="http://schemas.microsoft.com/office/drawing/2014/main" id="{C886392A-3BA2-4D0E-8AFA-9EDA9F2A9110}"/>
                </a:ext>
              </a:extLst>
            </p:cNvPr>
            <p:cNvSpPr>
              <a:spLocks/>
            </p:cNvSpPr>
            <p:nvPr/>
          </p:nvSpPr>
          <p:spPr bwMode="auto">
            <a:xfrm>
              <a:off x="2822" y="2050"/>
              <a:ext cx="53" cy="43"/>
            </a:xfrm>
            <a:custGeom>
              <a:avLst/>
              <a:gdLst/>
              <a:ahLst/>
              <a:cxnLst>
                <a:cxn ang="0">
                  <a:pos x="49" y="28"/>
                </a:cxn>
                <a:cxn ang="0">
                  <a:pos x="53" y="25"/>
                </a:cxn>
                <a:cxn ang="0">
                  <a:pos x="49" y="21"/>
                </a:cxn>
                <a:cxn ang="0">
                  <a:pos x="49" y="19"/>
                </a:cxn>
                <a:cxn ang="0">
                  <a:pos x="47" y="13"/>
                </a:cxn>
                <a:cxn ang="0">
                  <a:pos x="49" y="10"/>
                </a:cxn>
                <a:cxn ang="0">
                  <a:pos x="45" y="8"/>
                </a:cxn>
                <a:cxn ang="0">
                  <a:pos x="45" y="6"/>
                </a:cxn>
                <a:cxn ang="0">
                  <a:pos x="44" y="2"/>
                </a:cxn>
                <a:cxn ang="0">
                  <a:pos x="38" y="2"/>
                </a:cxn>
                <a:cxn ang="0">
                  <a:pos x="36" y="2"/>
                </a:cxn>
                <a:cxn ang="0">
                  <a:pos x="34" y="2"/>
                </a:cxn>
                <a:cxn ang="0">
                  <a:pos x="30" y="0"/>
                </a:cxn>
                <a:cxn ang="0">
                  <a:pos x="25" y="0"/>
                </a:cxn>
                <a:cxn ang="0">
                  <a:pos x="25" y="2"/>
                </a:cxn>
                <a:cxn ang="0">
                  <a:pos x="21" y="2"/>
                </a:cxn>
                <a:cxn ang="0">
                  <a:pos x="21" y="2"/>
                </a:cxn>
                <a:cxn ang="0">
                  <a:pos x="17" y="2"/>
                </a:cxn>
                <a:cxn ang="0">
                  <a:pos x="15" y="6"/>
                </a:cxn>
                <a:cxn ang="0">
                  <a:pos x="13" y="2"/>
                </a:cxn>
                <a:cxn ang="0">
                  <a:pos x="10" y="2"/>
                </a:cxn>
                <a:cxn ang="0">
                  <a:pos x="10" y="2"/>
                </a:cxn>
                <a:cxn ang="0">
                  <a:pos x="6" y="0"/>
                </a:cxn>
                <a:cxn ang="0">
                  <a:pos x="4" y="2"/>
                </a:cxn>
                <a:cxn ang="0">
                  <a:pos x="0" y="8"/>
                </a:cxn>
                <a:cxn ang="0">
                  <a:pos x="4" y="10"/>
                </a:cxn>
                <a:cxn ang="0">
                  <a:pos x="4" y="15"/>
                </a:cxn>
                <a:cxn ang="0">
                  <a:pos x="6" y="17"/>
                </a:cxn>
                <a:cxn ang="0">
                  <a:pos x="10" y="21"/>
                </a:cxn>
                <a:cxn ang="0">
                  <a:pos x="13" y="25"/>
                </a:cxn>
                <a:cxn ang="0">
                  <a:pos x="15" y="25"/>
                </a:cxn>
                <a:cxn ang="0">
                  <a:pos x="17" y="25"/>
                </a:cxn>
                <a:cxn ang="0">
                  <a:pos x="21" y="27"/>
                </a:cxn>
                <a:cxn ang="0">
                  <a:pos x="21" y="32"/>
                </a:cxn>
                <a:cxn ang="0">
                  <a:pos x="25" y="34"/>
                </a:cxn>
                <a:cxn ang="0">
                  <a:pos x="25" y="32"/>
                </a:cxn>
                <a:cxn ang="0">
                  <a:pos x="29" y="32"/>
                </a:cxn>
                <a:cxn ang="0">
                  <a:pos x="29" y="34"/>
                </a:cxn>
                <a:cxn ang="0">
                  <a:pos x="34" y="36"/>
                </a:cxn>
                <a:cxn ang="0">
                  <a:pos x="36" y="40"/>
                </a:cxn>
                <a:cxn ang="0">
                  <a:pos x="40" y="40"/>
                </a:cxn>
                <a:cxn ang="0">
                  <a:pos x="44" y="43"/>
                </a:cxn>
                <a:cxn ang="0">
                  <a:pos x="45" y="40"/>
                </a:cxn>
                <a:cxn ang="0">
                  <a:pos x="49" y="40"/>
                </a:cxn>
                <a:cxn ang="0">
                  <a:pos x="49" y="40"/>
                </a:cxn>
                <a:cxn ang="0">
                  <a:pos x="47" y="40"/>
                </a:cxn>
                <a:cxn ang="0">
                  <a:pos x="47" y="36"/>
                </a:cxn>
                <a:cxn ang="0">
                  <a:pos x="45" y="34"/>
                </a:cxn>
                <a:cxn ang="0">
                  <a:pos x="47" y="32"/>
                </a:cxn>
                <a:cxn ang="0">
                  <a:pos x="49" y="28"/>
                </a:cxn>
                <a:cxn ang="0">
                  <a:pos x="49" y="28"/>
                </a:cxn>
                <a:cxn ang="0">
                  <a:pos x="49" y="28"/>
                </a:cxn>
                <a:cxn ang="0">
                  <a:pos x="49" y="28"/>
                </a:cxn>
              </a:cxnLst>
              <a:rect l="0" t="0" r="r" b="b"/>
              <a:pathLst>
                <a:path w="53" h="43">
                  <a:moveTo>
                    <a:pt x="49" y="28"/>
                  </a:moveTo>
                  <a:lnTo>
                    <a:pt x="53" y="25"/>
                  </a:lnTo>
                  <a:lnTo>
                    <a:pt x="49" y="21"/>
                  </a:lnTo>
                  <a:lnTo>
                    <a:pt x="49" y="19"/>
                  </a:lnTo>
                  <a:lnTo>
                    <a:pt x="47" y="13"/>
                  </a:lnTo>
                  <a:lnTo>
                    <a:pt x="49" y="10"/>
                  </a:lnTo>
                  <a:lnTo>
                    <a:pt x="45" y="8"/>
                  </a:lnTo>
                  <a:lnTo>
                    <a:pt x="45" y="6"/>
                  </a:lnTo>
                  <a:lnTo>
                    <a:pt x="44" y="2"/>
                  </a:lnTo>
                  <a:lnTo>
                    <a:pt x="38" y="2"/>
                  </a:lnTo>
                  <a:lnTo>
                    <a:pt x="36" y="2"/>
                  </a:lnTo>
                  <a:lnTo>
                    <a:pt x="34" y="2"/>
                  </a:lnTo>
                  <a:lnTo>
                    <a:pt x="30" y="0"/>
                  </a:lnTo>
                  <a:lnTo>
                    <a:pt x="25" y="0"/>
                  </a:lnTo>
                  <a:lnTo>
                    <a:pt x="25" y="2"/>
                  </a:lnTo>
                  <a:lnTo>
                    <a:pt x="21" y="2"/>
                  </a:lnTo>
                  <a:lnTo>
                    <a:pt x="21" y="2"/>
                  </a:lnTo>
                  <a:lnTo>
                    <a:pt x="17" y="2"/>
                  </a:lnTo>
                  <a:lnTo>
                    <a:pt x="15" y="6"/>
                  </a:lnTo>
                  <a:lnTo>
                    <a:pt x="13" y="2"/>
                  </a:lnTo>
                  <a:lnTo>
                    <a:pt x="10" y="2"/>
                  </a:lnTo>
                  <a:lnTo>
                    <a:pt x="10" y="2"/>
                  </a:lnTo>
                  <a:lnTo>
                    <a:pt x="6" y="0"/>
                  </a:lnTo>
                  <a:lnTo>
                    <a:pt x="4" y="2"/>
                  </a:lnTo>
                  <a:lnTo>
                    <a:pt x="0" y="8"/>
                  </a:lnTo>
                  <a:lnTo>
                    <a:pt x="4" y="10"/>
                  </a:lnTo>
                  <a:lnTo>
                    <a:pt x="4" y="15"/>
                  </a:lnTo>
                  <a:lnTo>
                    <a:pt x="6" y="17"/>
                  </a:lnTo>
                  <a:lnTo>
                    <a:pt x="10" y="21"/>
                  </a:lnTo>
                  <a:lnTo>
                    <a:pt x="13" y="25"/>
                  </a:lnTo>
                  <a:lnTo>
                    <a:pt x="15" y="25"/>
                  </a:lnTo>
                  <a:lnTo>
                    <a:pt x="17" y="25"/>
                  </a:lnTo>
                  <a:lnTo>
                    <a:pt x="21" y="27"/>
                  </a:lnTo>
                  <a:lnTo>
                    <a:pt x="21" y="32"/>
                  </a:lnTo>
                  <a:lnTo>
                    <a:pt x="25" y="34"/>
                  </a:lnTo>
                  <a:lnTo>
                    <a:pt x="25" y="32"/>
                  </a:lnTo>
                  <a:lnTo>
                    <a:pt x="29" y="32"/>
                  </a:lnTo>
                  <a:lnTo>
                    <a:pt x="29" y="34"/>
                  </a:lnTo>
                  <a:lnTo>
                    <a:pt x="34" y="36"/>
                  </a:lnTo>
                  <a:lnTo>
                    <a:pt x="36" y="40"/>
                  </a:lnTo>
                  <a:lnTo>
                    <a:pt x="40" y="40"/>
                  </a:lnTo>
                  <a:lnTo>
                    <a:pt x="44" y="43"/>
                  </a:lnTo>
                  <a:lnTo>
                    <a:pt x="45" y="40"/>
                  </a:lnTo>
                  <a:lnTo>
                    <a:pt x="49" y="40"/>
                  </a:lnTo>
                  <a:lnTo>
                    <a:pt x="49" y="40"/>
                  </a:lnTo>
                  <a:lnTo>
                    <a:pt x="47" y="40"/>
                  </a:lnTo>
                  <a:lnTo>
                    <a:pt x="47" y="36"/>
                  </a:lnTo>
                  <a:lnTo>
                    <a:pt x="45" y="34"/>
                  </a:lnTo>
                  <a:lnTo>
                    <a:pt x="47" y="32"/>
                  </a:lnTo>
                  <a:lnTo>
                    <a:pt x="49" y="28"/>
                  </a:lnTo>
                  <a:lnTo>
                    <a:pt x="49" y="28"/>
                  </a:lnTo>
                  <a:lnTo>
                    <a:pt x="49" y="28"/>
                  </a:lnTo>
                  <a:lnTo>
                    <a:pt x="49" y="28"/>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9" name="Freeform 21">
              <a:extLst>
                <a:ext uri="{FF2B5EF4-FFF2-40B4-BE49-F238E27FC236}">
                  <a16:creationId xmlns:a16="http://schemas.microsoft.com/office/drawing/2014/main" id="{44F54D02-4B15-4468-83A2-80DAF2113486}"/>
                </a:ext>
              </a:extLst>
            </p:cNvPr>
            <p:cNvSpPr>
              <a:spLocks/>
            </p:cNvSpPr>
            <p:nvPr/>
          </p:nvSpPr>
          <p:spPr bwMode="auto">
            <a:xfrm>
              <a:off x="2869" y="2082"/>
              <a:ext cx="12" cy="15"/>
            </a:xfrm>
            <a:custGeom>
              <a:avLst/>
              <a:gdLst/>
              <a:ahLst/>
              <a:cxnLst>
                <a:cxn ang="0">
                  <a:pos x="4" y="11"/>
                </a:cxn>
                <a:cxn ang="0">
                  <a:pos x="4" y="10"/>
                </a:cxn>
                <a:cxn ang="0">
                  <a:pos x="2" y="10"/>
                </a:cxn>
                <a:cxn ang="0">
                  <a:pos x="2" y="6"/>
                </a:cxn>
                <a:cxn ang="0">
                  <a:pos x="0" y="6"/>
                </a:cxn>
                <a:cxn ang="0">
                  <a:pos x="2" y="2"/>
                </a:cxn>
                <a:cxn ang="0">
                  <a:pos x="4" y="0"/>
                </a:cxn>
                <a:cxn ang="0">
                  <a:pos x="4" y="0"/>
                </a:cxn>
                <a:cxn ang="0">
                  <a:pos x="8" y="6"/>
                </a:cxn>
                <a:cxn ang="0">
                  <a:pos x="8" y="10"/>
                </a:cxn>
                <a:cxn ang="0">
                  <a:pos x="12" y="10"/>
                </a:cxn>
                <a:cxn ang="0">
                  <a:pos x="12" y="15"/>
                </a:cxn>
                <a:cxn ang="0">
                  <a:pos x="8" y="15"/>
                </a:cxn>
                <a:cxn ang="0">
                  <a:pos x="4" y="15"/>
                </a:cxn>
                <a:cxn ang="0">
                  <a:pos x="4" y="11"/>
                </a:cxn>
                <a:cxn ang="0">
                  <a:pos x="4" y="11"/>
                </a:cxn>
                <a:cxn ang="0">
                  <a:pos x="4" y="11"/>
                </a:cxn>
                <a:cxn ang="0">
                  <a:pos x="4" y="11"/>
                </a:cxn>
              </a:cxnLst>
              <a:rect l="0" t="0" r="r" b="b"/>
              <a:pathLst>
                <a:path w="12" h="15">
                  <a:moveTo>
                    <a:pt x="4" y="11"/>
                  </a:moveTo>
                  <a:lnTo>
                    <a:pt x="4" y="10"/>
                  </a:lnTo>
                  <a:lnTo>
                    <a:pt x="2" y="10"/>
                  </a:lnTo>
                  <a:lnTo>
                    <a:pt x="2" y="6"/>
                  </a:lnTo>
                  <a:lnTo>
                    <a:pt x="0" y="6"/>
                  </a:lnTo>
                  <a:lnTo>
                    <a:pt x="2" y="2"/>
                  </a:lnTo>
                  <a:lnTo>
                    <a:pt x="4" y="0"/>
                  </a:lnTo>
                  <a:lnTo>
                    <a:pt x="4" y="0"/>
                  </a:lnTo>
                  <a:lnTo>
                    <a:pt x="8" y="6"/>
                  </a:lnTo>
                  <a:lnTo>
                    <a:pt x="8" y="10"/>
                  </a:lnTo>
                  <a:lnTo>
                    <a:pt x="12" y="10"/>
                  </a:lnTo>
                  <a:lnTo>
                    <a:pt x="12" y="15"/>
                  </a:lnTo>
                  <a:lnTo>
                    <a:pt x="8" y="15"/>
                  </a:lnTo>
                  <a:lnTo>
                    <a:pt x="4" y="15"/>
                  </a:lnTo>
                  <a:lnTo>
                    <a:pt x="4" y="11"/>
                  </a:lnTo>
                  <a:lnTo>
                    <a:pt x="4" y="11"/>
                  </a:lnTo>
                  <a:lnTo>
                    <a:pt x="4" y="11"/>
                  </a:lnTo>
                  <a:lnTo>
                    <a:pt x="4" y="11"/>
                  </a:lnTo>
                  <a:close/>
                </a:path>
              </a:pathLst>
            </a:custGeom>
            <a:solidFill>
              <a:srgbClr val="BDBD00"/>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0" name="Freeform 22">
              <a:extLst>
                <a:ext uri="{FF2B5EF4-FFF2-40B4-BE49-F238E27FC236}">
                  <a16:creationId xmlns:a16="http://schemas.microsoft.com/office/drawing/2014/main" id="{70871990-F5BB-4B1E-8D64-B6EDDBA5CA44}"/>
                </a:ext>
              </a:extLst>
            </p:cNvPr>
            <p:cNvSpPr>
              <a:spLocks/>
            </p:cNvSpPr>
            <p:nvPr/>
          </p:nvSpPr>
          <p:spPr bwMode="auto">
            <a:xfrm>
              <a:off x="2606" y="1950"/>
              <a:ext cx="73" cy="95"/>
            </a:xfrm>
            <a:custGeom>
              <a:avLst/>
              <a:gdLst/>
              <a:ahLst/>
              <a:cxnLst>
                <a:cxn ang="0">
                  <a:pos x="30" y="91"/>
                </a:cxn>
                <a:cxn ang="0">
                  <a:pos x="36" y="87"/>
                </a:cxn>
                <a:cxn ang="0">
                  <a:pos x="41" y="85"/>
                </a:cxn>
                <a:cxn ang="0">
                  <a:pos x="56" y="79"/>
                </a:cxn>
                <a:cxn ang="0">
                  <a:pos x="60" y="78"/>
                </a:cxn>
                <a:cxn ang="0">
                  <a:pos x="64" y="76"/>
                </a:cxn>
                <a:cxn ang="0">
                  <a:pos x="69" y="68"/>
                </a:cxn>
                <a:cxn ang="0">
                  <a:pos x="71" y="53"/>
                </a:cxn>
                <a:cxn ang="0">
                  <a:pos x="71" y="46"/>
                </a:cxn>
                <a:cxn ang="0">
                  <a:pos x="68" y="38"/>
                </a:cxn>
                <a:cxn ang="0">
                  <a:pos x="68" y="32"/>
                </a:cxn>
                <a:cxn ang="0">
                  <a:pos x="56" y="23"/>
                </a:cxn>
                <a:cxn ang="0">
                  <a:pos x="51" y="30"/>
                </a:cxn>
                <a:cxn ang="0">
                  <a:pos x="51" y="15"/>
                </a:cxn>
                <a:cxn ang="0">
                  <a:pos x="56" y="8"/>
                </a:cxn>
                <a:cxn ang="0">
                  <a:pos x="60" y="4"/>
                </a:cxn>
                <a:cxn ang="0">
                  <a:pos x="56" y="0"/>
                </a:cxn>
                <a:cxn ang="0">
                  <a:pos x="49" y="10"/>
                </a:cxn>
                <a:cxn ang="0">
                  <a:pos x="49" y="4"/>
                </a:cxn>
                <a:cxn ang="0">
                  <a:pos x="45" y="4"/>
                </a:cxn>
                <a:cxn ang="0">
                  <a:pos x="39" y="6"/>
                </a:cxn>
                <a:cxn ang="0">
                  <a:pos x="39" y="12"/>
                </a:cxn>
                <a:cxn ang="0">
                  <a:pos x="36" y="14"/>
                </a:cxn>
                <a:cxn ang="0">
                  <a:pos x="36" y="19"/>
                </a:cxn>
                <a:cxn ang="0">
                  <a:pos x="41" y="19"/>
                </a:cxn>
                <a:cxn ang="0">
                  <a:pos x="36" y="25"/>
                </a:cxn>
                <a:cxn ang="0">
                  <a:pos x="24" y="29"/>
                </a:cxn>
                <a:cxn ang="0">
                  <a:pos x="15" y="25"/>
                </a:cxn>
                <a:cxn ang="0">
                  <a:pos x="11" y="27"/>
                </a:cxn>
                <a:cxn ang="0">
                  <a:pos x="15" y="32"/>
                </a:cxn>
                <a:cxn ang="0">
                  <a:pos x="5" y="32"/>
                </a:cxn>
                <a:cxn ang="0">
                  <a:pos x="17" y="38"/>
                </a:cxn>
                <a:cxn ang="0">
                  <a:pos x="15" y="42"/>
                </a:cxn>
                <a:cxn ang="0">
                  <a:pos x="5" y="46"/>
                </a:cxn>
                <a:cxn ang="0">
                  <a:pos x="9" y="47"/>
                </a:cxn>
                <a:cxn ang="0">
                  <a:pos x="26" y="51"/>
                </a:cxn>
                <a:cxn ang="0">
                  <a:pos x="17" y="59"/>
                </a:cxn>
                <a:cxn ang="0">
                  <a:pos x="9" y="68"/>
                </a:cxn>
                <a:cxn ang="0">
                  <a:pos x="17" y="66"/>
                </a:cxn>
                <a:cxn ang="0">
                  <a:pos x="24" y="64"/>
                </a:cxn>
                <a:cxn ang="0">
                  <a:pos x="15" y="68"/>
                </a:cxn>
                <a:cxn ang="0">
                  <a:pos x="9" y="72"/>
                </a:cxn>
                <a:cxn ang="0">
                  <a:pos x="9" y="76"/>
                </a:cxn>
                <a:cxn ang="0">
                  <a:pos x="2" y="76"/>
                </a:cxn>
                <a:cxn ang="0">
                  <a:pos x="9" y="78"/>
                </a:cxn>
                <a:cxn ang="0">
                  <a:pos x="2" y="85"/>
                </a:cxn>
                <a:cxn ang="0">
                  <a:pos x="15" y="85"/>
                </a:cxn>
                <a:cxn ang="0">
                  <a:pos x="9" y="91"/>
                </a:cxn>
                <a:cxn ang="0">
                  <a:pos x="9" y="91"/>
                </a:cxn>
                <a:cxn ang="0">
                  <a:pos x="15" y="95"/>
                </a:cxn>
                <a:cxn ang="0">
                  <a:pos x="17" y="95"/>
                </a:cxn>
              </a:cxnLst>
              <a:rect l="0" t="0" r="r" b="b"/>
              <a:pathLst>
                <a:path w="73" h="95">
                  <a:moveTo>
                    <a:pt x="17" y="95"/>
                  </a:moveTo>
                  <a:lnTo>
                    <a:pt x="24" y="95"/>
                  </a:lnTo>
                  <a:lnTo>
                    <a:pt x="30" y="91"/>
                  </a:lnTo>
                  <a:lnTo>
                    <a:pt x="36" y="87"/>
                  </a:lnTo>
                  <a:lnTo>
                    <a:pt x="34" y="85"/>
                  </a:lnTo>
                  <a:lnTo>
                    <a:pt x="36" y="87"/>
                  </a:lnTo>
                  <a:lnTo>
                    <a:pt x="36" y="87"/>
                  </a:lnTo>
                  <a:lnTo>
                    <a:pt x="39" y="87"/>
                  </a:lnTo>
                  <a:lnTo>
                    <a:pt x="41" y="85"/>
                  </a:lnTo>
                  <a:lnTo>
                    <a:pt x="45" y="85"/>
                  </a:lnTo>
                  <a:lnTo>
                    <a:pt x="45" y="81"/>
                  </a:lnTo>
                  <a:lnTo>
                    <a:pt x="56" y="79"/>
                  </a:lnTo>
                  <a:lnTo>
                    <a:pt x="58" y="78"/>
                  </a:lnTo>
                  <a:lnTo>
                    <a:pt x="58" y="79"/>
                  </a:lnTo>
                  <a:lnTo>
                    <a:pt x="60" y="78"/>
                  </a:lnTo>
                  <a:lnTo>
                    <a:pt x="64" y="79"/>
                  </a:lnTo>
                  <a:lnTo>
                    <a:pt x="68" y="79"/>
                  </a:lnTo>
                  <a:lnTo>
                    <a:pt x="64" y="76"/>
                  </a:lnTo>
                  <a:lnTo>
                    <a:pt x="66" y="72"/>
                  </a:lnTo>
                  <a:lnTo>
                    <a:pt x="69" y="70"/>
                  </a:lnTo>
                  <a:lnTo>
                    <a:pt x="69" y="68"/>
                  </a:lnTo>
                  <a:lnTo>
                    <a:pt x="71" y="64"/>
                  </a:lnTo>
                  <a:lnTo>
                    <a:pt x="73" y="61"/>
                  </a:lnTo>
                  <a:lnTo>
                    <a:pt x="71" y="53"/>
                  </a:lnTo>
                  <a:lnTo>
                    <a:pt x="69" y="51"/>
                  </a:lnTo>
                  <a:lnTo>
                    <a:pt x="71" y="49"/>
                  </a:lnTo>
                  <a:lnTo>
                    <a:pt x="71" y="46"/>
                  </a:lnTo>
                  <a:lnTo>
                    <a:pt x="69" y="42"/>
                  </a:lnTo>
                  <a:lnTo>
                    <a:pt x="69" y="38"/>
                  </a:lnTo>
                  <a:lnTo>
                    <a:pt x="68" y="38"/>
                  </a:lnTo>
                  <a:lnTo>
                    <a:pt x="69" y="34"/>
                  </a:lnTo>
                  <a:lnTo>
                    <a:pt x="71" y="34"/>
                  </a:lnTo>
                  <a:lnTo>
                    <a:pt x="68" y="32"/>
                  </a:lnTo>
                  <a:lnTo>
                    <a:pt x="64" y="32"/>
                  </a:lnTo>
                  <a:lnTo>
                    <a:pt x="60" y="25"/>
                  </a:lnTo>
                  <a:lnTo>
                    <a:pt x="56" y="23"/>
                  </a:lnTo>
                  <a:lnTo>
                    <a:pt x="54" y="25"/>
                  </a:lnTo>
                  <a:lnTo>
                    <a:pt x="51" y="29"/>
                  </a:lnTo>
                  <a:lnTo>
                    <a:pt x="51" y="30"/>
                  </a:lnTo>
                  <a:lnTo>
                    <a:pt x="41" y="23"/>
                  </a:lnTo>
                  <a:lnTo>
                    <a:pt x="47" y="15"/>
                  </a:lnTo>
                  <a:lnTo>
                    <a:pt x="51" y="15"/>
                  </a:lnTo>
                  <a:lnTo>
                    <a:pt x="51" y="12"/>
                  </a:lnTo>
                  <a:lnTo>
                    <a:pt x="54" y="10"/>
                  </a:lnTo>
                  <a:lnTo>
                    <a:pt x="56" y="8"/>
                  </a:lnTo>
                  <a:lnTo>
                    <a:pt x="54" y="8"/>
                  </a:lnTo>
                  <a:lnTo>
                    <a:pt x="58" y="6"/>
                  </a:lnTo>
                  <a:lnTo>
                    <a:pt x="60" y="4"/>
                  </a:lnTo>
                  <a:lnTo>
                    <a:pt x="56" y="0"/>
                  </a:lnTo>
                  <a:lnTo>
                    <a:pt x="54" y="0"/>
                  </a:lnTo>
                  <a:lnTo>
                    <a:pt x="56" y="0"/>
                  </a:lnTo>
                  <a:lnTo>
                    <a:pt x="51" y="0"/>
                  </a:lnTo>
                  <a:lnTo>
                    <a:pt x="51" y="6"/>
                  </a:lnTo>
                  <a:lnTo>
                    <a:pt x="49" y="10"/>
                  </a:lnTo>
                  <a:lnTo>
                    <a:pt x="51" y="8"/>
                  </a:lnTo>
                  <a:lnTo>
                    <a:pt x="51" y="6"/>
                  </a:lnTo>
                  <a:lnTo>
                    <a:pt x="49" y="4"/>
                  </a:lnTo>
                  <a:lnTo>
                    <a:pt x="47" y="4"/>
                  </a:lnTo>
                  <a:lnTo>
                    <a:pt x="49" y="4"/>
                  </a:lnTo>
                  <a:lnTo>
                    <a:pt x="45" y="4"/>
                  </a:lnTo>
                  <a:lnTo>
                    <a:pt x="43" y="4"/>
                  </a:lnTo>
                  <a:lnTo>
                    <a:pt x="39" y="4"/>
                  </a:lnTo>
                  <a:lnTo>
                    <a:pt x="39" y="6"/>
                  </a:lnTo>
                  <a:lnTo>
                    <a:pt x="39" y="8"/>
                  </a:lnTo>
                  <a:lnTo>
                    <a:pt x="36" y="10"/>
                  </a:lnTo>
                  <a:lnTo>
                    <a:pt x="39" y="12"/>
                  </a:lnTo>
                  <a:lnTo>
                    <a:pt x="39" y="14"/>
                  </a:lnTo>
                  <a:lnTo>
                    <a:pt x="36" y="14"/>
                  </a:lnTo>
                  <a:lnTo>
                    <a:pt x="36" y="14"/>
                  </a:lnTo>
                  <a:lnTo>
                    <a:pt x="34" y="15"/>
                  </a:lnTo>
                  <a:lnTo>
                    <a:pt x="34" y="19"/>
                  </a:lnTo>
                  <a:lnTo>
                    <a:pt x="36" y="19"/>
                  </a:lnTo>
                  <a:lnTo>
                    <a:pt x="36" y="19"/>
                  </a:lnTo>
                  <a:lnTo>
                    <a:pt x="39" y="19"/>
                  </a:lnTo>
                  <a:lnTo>
                    <a:pt x="41" y="19"/>
                  </a:lnTo>
                  <a:lnTo>
                    <a:pt x="39" y="21"/>
                  </a:lnTo>
                  <a:lnTo>
                    <a:pt x="34" y="23"/>
                  </a:lnTo>
                  <a:lnTo>
                    <a:pt x="36" y="25"/>
                  </a:lnTo>
                  <a:lnTo>
                    <a:pt x="30" y="27"/>
                  </a:lnTo>
                  <a:lnTo>
                    <a:pt x="26" y="25"/>
                  </a:lnTo>
                  <a:lnTo>
                    <a:pt x="24" y="29"/>
                  </a:lnTo>
                  <a:lnTo>
                    <a:pt x="22" y="25"/>
                  </a:lnTo>
                  <a:lnTo>
                    <a:pt x="15" y="23"/>
                  </a:lnTo>
                  <a:lnTo>
                    <a:pt x="15" y="25"/>
                  </a:lnTo>
                  <a:lnTo>
                    <a:pt x="9" y="23"/>
                  </a:lnTo>
                  <a:lnTo>
                    <a:pt x="9" y="29"/>
                  </a:lnTo>
                  <a:lnTo>
                    <a:pt x="11" y="27"/>
                  </a:lnTo>
                  <a:lnTo>
                    <a:pt x="11" y="29"/>
                  </a:lnTo>
                  <a:lnTo>
                    <a:pt x="15" y="30"/>
                  </a:lnTo>
                  <a:lnTo>
                    <a:pt x="15" y="32"/>
                  </a:lnTo>
                  <a:lnTo>
                    <a:pt x="11" y="34"/>
                  </a:lnTo>
                  <a:lnTo>
                    <a:pt x="11" y="32"/>
                  </a:lnTo>
                  <a:lnTo>
                    <a:pt x="5" y="32"/>
                  </a:lnTo>
                  <a:lnTo>
                    <a:pt x="11" y="34"/>
                  </a:lnTo>
                  <a:lnTo>
                    <a:pt x="15" y="34"/>
                  </a:lnTo>
                  <a:lnTo>
                    <a:pt x="17" y="38"/>
                  </a:lnTo>
                  <a:lnTo>
                    <a:pt x="11" y="38"/>
                  </a:lnTo>
                  <a:lnTo>
                    <a:pt x="11" y="40"/>
                  </a:lnTo>
                  <a:lnTo>
                    <a:pt x="15" y="42"/>
                  </a:lnTo>
                  <a:lnTo>
                    <a:pt x="9" y="42"/>
                  </a:lnTo>
                  <a:lnTo>
                    <a:pt x="9" y="44"/>
                  </a:lnTo>
                  <a:lnTo>
                    <a:pt x="5" y="46"/>
                  </a:lnTo>
                  <a:lnTo>
                    <a:pt x="9" y="47"/>
                  </a:lnTo>
                  <a:lnTo>
                    <a:pt x="11" y="46"/>
                  </a:lnTo>
                  <a:lnTo>
                    <a:pt x="9" y="47"/>
                  </a:lnTo>
                  <a:lnTo>
                    <a:pt x="15" y="47"/>
                  </a:lnTo>
                  <a:lnTo>
                    <a:pt x="15" y="51"/>
                  </a:lnTo>
                  <a:lnTo>
                    <a:pt x="26" y="51"/>
                  </a:lnTo>
                  <a:lnTo>
                    <a:pt x="22" y="53"/>
                  </a:lnTo>
                  <a:lnTo>
                    <a:pt x="21" y="53"/>
                  </a:lnTo>
                  <a:lnTo>
                    <a:pt x="17" y="59"/>
                  </a:lnTo>
                  <a:lnTo>
                    <a:pt x="19" y="59"/>
                  </a:lnTo>
                  <a:lnTo>
                    <a:pt x="15" y="62"/>
                  </a:lnTo>
                  <a:lnTo>
                    <a:pt x="9" y="68"/>
                  </a:lnTo>
                  <a:lnTo>
                    <a:pt x="11" y="68"/>
                  </a:lnTo>
                  <a:lnTo>
                    <a:pt x="15" y="64"/>
                  </a:lnTo>
                  <a:lnTo>
                    <a:pt x="17" y="66"/>
                  </a:lnTo>
                  <a:lnTo>
                    <a:pt x="22" y="66"/>
                  </a:lnTo>
                  <a:lnTo>
                    <a:pt x="24" y="64"/>
                  </a:lnTo>
                  <a:lnTo>
                    <a:pt x="24" y="64"/>
                  </a:lnTo>
                  <a:lnTo>
                    <a:pt x="26" y="66"/>
                  </a:lnTo>
                  <a:lnTo>
                    <a:pt x="21" y="68"/>
                  </a:lnTo>
                  <a:lnTo>
                    <a:pt x="15" y="68"/>
                  </a:lnTo>
                  <a:lnTo>
                    <a:pt x="15" y="70"/>
                  </a:lnTo>
                  <a:lnTo>
                    <a:pt x="9" y="72"/>
                  </a:lnTo>
                  <a:lnTo>
                    <a:pt x="9" y="72"/>
                  </a:lnTo>
                  <a:lnTo>
                    <a:pt x="9" y="76"/>
                  </a:lnTo>
                  <a:lnTo>
                    <a:pt x="11" y="76"/>
                  </a:lnTo>
                  <a:lnTo>
                    <a:pt x="9" y="76"/>
                  </a:lnTo>
                  <a:lnTo>
                    <a:pt x="5" y="72"/>
                  </a:lnTo>
                  <a:lnTo>
                    <a:pt x="5" y="76"/>
                  </a:lnTo>
                  <a:lnTo>
                    <a:pt x="2" y="76"/>
                  </a:lnTo>
                  <a:lnTo>
                    <a:pt x="0" y="76"/>
                  </a:lnTo>
                  <a:lnTo>
                    <a:pt x="0" y="78"/>
                  </a:lnTo>
                  <a:lnTo>
                    <a:pt x="9" y="78"/>
                  </a:lnTo>
                  <a:lnTo>
                    <a:pt x="5" y="79"/>
                  </a:lnTo>
                  <a:lnTo>
                    <a:pt x="2" y="81"/>
                  </a:lnTo>
                  <a:lnTo>
                    <a:pt x="2" y="85"/>
                  </a:lnTo>
                  <a:lnTo>
                    <a:pt x="2" y="85"/>
                  </a:lnTo>
                  <a:lnTo>
                    <a:pt x="5" y="87"/>
                  </a:lnTo>
                  <a:lnTo>
                    <a:pt x="15" y="85"/>
                  </a:lnTo>
                  <a:lnTo>
                    <a:pt x="5" y="87"/>
                  </a:lnTo>
                  <a:lnTo>
                    <a:pt x="2" y="91"/>
                  </a:lnTo>
                  <a:lnTo>
                    <a:pt x="9" y="91"/>
                  </a:lnTo>
                  <a:lnTo>
                    <a:pt x="15" y="87"/>
                  </a:lnTo>
                  <a:lnTo>
                    <a:pt x="15" y="91"/>
                  </a:lnTo>
                  <a:lnTo>
                    <a:pt x="9" y="91"/>
                  </a:lnTo>
                  <a:lnTo>
                    <a:pt x="11" y="91"/>
                  </a:lnTo>
                  <a:lnTo>
                    <a:pt x="9" y="95"/>
                  </a:lnTo>
                  <a:lnTo>
                    <a:pt x="15" y="95"/>
                  </a:lnTo>
                  <a:lnTo>
                    <a:pt x="17" y="95"/>
                  </a:lnTo>
                  <a:lnTo>
                    <a:pt x="17" y="95"/>
                  </a:lnTo>
                  <a:lnTo>
                    <a:pt x="17" y="95"/>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1" name="Freeform 23">
              <a:extLst>
                <a:ext uri="{FF2B5EF4-FFF2-40B4-BE49-F238E27FC236}">
                  <a16:creationId xmlns:a16="http://schemas.microsoft.com/office/drawing/2014/main" id="{0AB3469C-202F-4C69-8945-85E46325C4A4}"/>
                </a:ext>
              </a:extLst>
            </p:cNvPr>
            <p:cNvSpPr>
              <a:spLocks noEditPoints="1"/>
            </p:cNvSpPr>
            <p:nvPr/>
          </p:nvSpPr>
          <p:spPr bwMode="auto">
            <a:xfrm>
              <a:off x="2647" y="1796"/>
              <a:ext cx="158" cy="297"/>
            </a:xfrm>
            <a:custGeom>
              <a:avLst/>
              <a:gdLst/>
              <a:ahLst/>
              <a:cxnLst>
                <a:cxn ang="0">
                  <a:pos x="10" y="166"/>
                </a:cxn>
                <a:cxn ang="0">
                  <a:pos x="42" y="173"/>
                </a:cxn>
                <a:cxn ang="0">
                  <a:pos x="30" y="190"/>
                </a:cxn>
                <a:cxn ang="0">
                  <a:pos x="115" y="6"/>
                </a:cxn>
                <a:cxn ang="0">
                  <a:pos x="106" y="13"/>
                </a:cxn>
                <a:cxn ang="0">
                  <a:pos x="111" y="11"/>
                </a:cxn>
                <a:cxn ang="0">
                  <a:pos x="111" y="15"/>
                </a:cxn>
                <a:cxn ang="0">
                  <a:pos x="147" y="254"/>
                </a:cxn>
                <a:cxn ang="0">
                  <a:pos x="111" y="281"/>
                </a:cxn>
                <a:cxn ang="0">
                  <a:pos x="47" y="141"/>
                </a:cxn>
                <a:cxn ang="0">
                  <a:pos x="21" y="126"/>
                </a:cxn>
                <a:cxn ang="0">
                  <a:pos x="34" y="115"/>
                </a:cxn>
                <a:cxn ang="0">
                  <a:pos x="28" y="111"/>
                </a:cxn>
                <a:cxn ang="0">
                  <a:pos x="76" y="60"/>
                </a:cxn>
                <a:cxn ang="0">
                  <a:pos x="72" y="64"/>
                </a:cxn>
                <a:cxn ang="0">
                  <a:pos x="25" y="83"/>
                </a:cxn>
                <a:cxn ang="0">
                  <a:pos x="21" y="87"/>
                </a:cxn>
                <a:cxn ang="0">
                  <a:pos x="19" y="96"/>
                </a:cxn>
                <a:cxn ang="0">
                  <a:pos x="19" y="100"/>
                </a:cxn>
                <a:cxn ang="0">
                  <a:pos x="13" y="111"/>
                </a:cxn>
                <a:cxn ang="0">
                  <a:pos x="17" y="109"/>
                </a:cxn>
                <a:cxn ang="0">
                  <a:pos x="30" y="100"/>
                </a:cxn>
                <a:cxn ang="0">
                  <a:pos x="34" y="111"/>
                </a:cxn>
                <a:cxn ang="0">
                  <a:pos x="32" y="130"/>
                </a:cxn>
                <a:cxn ang="0">
                  <a:pos x="34" y="145"/>
                </a:cxn>
                <a:cxn ang="0">
                  <a:pos x="44" y="154"/>
                </a:cxn>
                <a:cxn ang="0">
                  <a:pos x="60" y="205"/>
                </a:cxn>
                <a:cxn ang="0">
                  <a:pos x="55" y="190"/>
                </a:cxn>
                <a:cxn ang="0">
                  <a:pos x="53" y="284"/>
                </a:cxn>
                <a:cxn ang="0">
                  <a:pos x="72" y="282"/>
                </a:cxn>
                <a:cxn ang="0">
                  <a:pos x="108" y="277"/>
                </a:cxn>
                <a:cxn ang="0">
                  <a:pos x="140" y="271"/>
                </a:cxn>
                <a:cxn ang="0">
                  <a:pos x="147" y="258"/>
                </a:cxn>
                <a:cxn ang="0">
                  <a:pos x="145" y="249"/>
                </a:cxn>
                <a:cxn ang="0">
                  <a:pos x="153" y="241"/>
                </a:cxn>
                <a:cxn ang="0">
                  <a:pos x="130" y="220"/>
                </a:cxn>
                <a:cxn ang="0">
                  <a:pos x="119" y="196"/>
                </a:cxn>
                <a:cxn ang="0">
                  <a:pos x="123" y="184"/>
                </a:cxn>
                <a:cxn ang="0">
                  <a:pos x="91" y="141"/>
                </a:cxn>
                <a:cxn ang="0">
                  <a:pos x="77" y="135"/>
                </a:cxn>
                <a:cxn ang="0">
                  <a:pos x="85" y="120"/>
                </a:cxn>
                <a:cxn ang="0">
                  <a:pos x="83" y="94"/>
                </a:cxn>
                <a:cxn ang="0">
                  <a:pos x="64" y="94"/>
                </a:cxn>
                <a:cxn ang="0">
                  <a:pos x="77" y="70"/>
                </a:cxn>
                <a:cxn ang="0">
                  <a:pos x="53" y="71"/>
                </a:cxn>
                <a:cxn ang="0">
                  <a:pos x="47" y="90"/>
                </a:cxn>
                <a:cxn ang="0">
                  <a:pos x="44" y="100"/>
                </a:cxn>
                <a:cxn ang="0">
                  <a:pos x="42" y="105"/>
                </a:cxn>
                <a:cxn ang="0">
                  <a:pos x="36" y="119"/>
                </a:cxn>
                <a:cxn ang="0">
                  <a:pos x="47" y="120"/>
                </a:cxn>
                <a:cxn ang="0">
                  <a:pos x="40" y="149"/>
                </a:cxn>
                <a:cxn ang="0">
                  <a:pos x="44" y="137"/>
                </a:cxn>
                <a:cxn ang="0">
                  <a:pos x="51" y="145"/>
                </a:cxn>
                <a:cxn ang="0">
                  <a:pos x="59" y="173"/>
                </a:cxn>
                <a:cxn ang="0">
                  <a:pos x="74" y="184"/>
                </a:cxn>
                <a:cxn ang="0">
                  <a:pos x="87" y="207"/>
                </a:cxn>
                <a:cxn ang="0">
                  <a:pos x="59" y="218"/>
                </a:cxn>
                <a:cxn ang="0">
                  <a:pos x="60" y="237"/>
                </a:cxn>
                <a:cxn ang="0">
                  <a:pos x="49" y="254"/>
                </a:cxn>
                <a:cxn ang="0">
                  <a:pos x="72" y="258"/>
                </a:cxn>
                <a:cxn ang="0">
                  <a:pos x="74" y="264"/>
                </a:cxn>
                <a:cxn ang="0">
                  <a:pos x="44" y="288"/>
                </a:cxn>
              </a:cxnLst>
              <a:rect l="0" t="0" r="r" b="b"/>
              <a:pathLst>
                <a:path w="158" h="297">
                  <a:moveTo>
                    <a:pt x="30" y="190"/>
                  </a:moveTo>
                  <a:lnTo>
                    <a:pt x="28" y="188"/>
                  </a:lnTo>
                  <a:lnTo>
                    <a:pt x="25" y="188"/>
                  </a:lnTo>
                  <a:lnTo>
                    <a:pt x="21" y="181"/>
                  </a:lnTo>
                  <a:lnTo>
                    <a:pt x="15" y="179"/>
                  </a:lnTo>
                  <a:lnTo>
                    <a:pt x="13" y="181"/>
                  </a:lnTo>
                  <a:lnTo>
                    <a:pt x="12" y="184"/>
                  </a:lnTo>
                  <a:lnTo>
                    <a:pt x="10" y="184"/>
                  </a:lnTo>
                  <a:lnTo>
                    <a:pt x="0" y="179"/>
                  </a:lnTo>
                  <a:lnTo>
                    <a:pt x="6" y="169"/>
                  </a:lnTo>
                  <a:lnTo>
                    <a:pt x="10" y="169"/>
                  </a:lnTo>
                  <a:lnTo>
                    <a:pt x="10" y="166"/>
                  </a:lnTo>
                  <a:lnTo>
                    <a:pt x="13" y="164"/>
                  </a:lnTo>
                  <a:lnTo>
                    <a:pt x="15" y="164"/>
                  </a:lnTo>
                  <a:lnTo>
                    <a:pt x="19" y="164"/>
                  </a:lnTo>
                  <a:lnTo>
                    <a:pt x="19" y="160"/>
                  </a:lnTo>
                  <a:lnTo>
                    <a:pt x="21" y="160"/>
                  </a:lnTo>
                  <a:lnTo>
                    <a:pt x="25" y="160"/>
                  </a:lnTo>
                  <a:lnTo>
                    <a:pt x="30" y="160"/>
                  </a:lnTo>
                  <a:lnTo>
                    <a:pt x="32" y="160"/>
                  </a:lnTo>
                  <a:lnTo>
                    <a:pt x="32" y="164"/>
                  </a:lnTo>
                  <a:lnTo>
                    <a:pt x="38" y="171"/>
                  </a:lnTo>
                  <a:lnTo>
                    <a:pt x="36" y="173"/>
                  </a:lnTo>
                  <a:lnTo>
                    <a:pt x="42" y="173"/>
                  </a:lnTo>
                  <a:lnTo>
                    <a:pt x="42" y="183"/>
                  </a:lnTo>
                  <a:lnTo>
                    <a:pt x="40" y="175"/>
                  </a:lnTo>
                  <a:lnTo>
                    <a:pt x="38" y="175"/>
                  </a:lnTo>
                  <a:lnTo>
                    <a:pt x="40" y="179"/>
                  </a:lnTo>
                  <a:lnTo>
                    <a:pt x="38" y="181"/>
                  </a:lnTo>
                  <a:lnTo>
                    <a:pt x="42" y="183"/>
                  </a:lnTo>
                  <a:lnTo>
                    <a:pt x="40" y="184"/>
                  </a:lnTo>
                  <a:lnTo>
                    <a:pt x="36" y="184"/>
                  </a:lnTo>
                  <a:lnTo>
                    <a:pt x="36" y="184"/>
                  </a:lnTo>
                  <a:lnTo>
                    <a:pt x="32" y="190"/>
                  </a:lnTo>
                  <a:lnTo>
                    <a:pt x="30" y="188"/>
                  </a:lnTo>
                  <a:lnTo>
                    <a:pt x="30" y="190"/>
                  </a:lnTo>
                  <a:lnTo>
                    <a:pt x="30" y="190"/>
                  </a:lnTo>
                  <a:lnTo>
                    <a:pt x="30" y="190"/>
                  </a:lnTo>
                  <a:lnTo>
                    <a:pt x="30" y="190"/>
                  </a:lnTo>
                  <a:lnTo>
                    <a:pt x="30" y="190"/>
                  </a:lnTo>
                  <a:close/>
                  <a:moveTo>
                    <a:pt x="108" y="26"/>
                  </a:moveTo>
                  <a:lnTo>
                    <a:pt x="109" y="24"/>
                  </a:lnTo>
                  <a:lnTo>
                    <a:pt x="109" y="26"/>
                  </a:lnTo>
                  <a:lnTo>
                    <a:pt x="108" y="26"/>
                  </a:lnTo>
                  <a:lnTo>
                    <a:pt x="108" y="26"/>
                  </a:lnTo>
                  <a:lnTo>
                    <a:pt x="108" y="26"/>
                  </a:lnTo>
                  <a:lnTo>
                    <a:pt x="108" y="26"/>
                  </a:lnTo>
                  <a:close/>
                  <a:moveTo>
                    <a:pt x="115" y="6"/>
                  </a:moveTo>
                  <a:lnTo>
                    <a:pt x="111" y="4"/>
                  </a:lnTo>
                  <a:lnTo>
                    <a:pt x="115" y="0"/>
                  </a:lnTo>
                  <a:lnTo>
                    <a:pt x="115" y="6"/>
                  </a:lnTo>
                  <a:lnTo>
                    <a:pt x="115" y="6"/>
                  </a:lnTo>
                  <a:lnTo>
                    <a:pt x="115" y="6"/>
                  </a:lnTo>
                  <a:lnTo>
                    <a:pt x="115" y="6"/>
                  </a:lnTo>
                  <a:close/>
                  <a:moveTo>
                    <a:pt x="106" y="13"/>
                  </a:moveTo>
                  <a:lnTo>
                    <a:pt x="106" y="9"/>
                  </a:lnTo>
                  <a:lnTo>
                    <a:pt x="104" y="9"/>
                  </a:lnTo>
                  <a:lnTo>
                    <a:pt x="104" y="13"/>
                  </a:lnTo>
                  <a:lnTo>
                    <a:pt x="104" y="13"/>
                  </a:lnTo>
                  <a:lnTo>
                    <a:pt x="106" y="13"/>
                  </a:lnTo>
                  <a:lnTo>
                    <a:pt x="106" y="13"/>
                  </a:lnTo>
                  <a:lnTo>
                    <a:pt x="106" y="13"/>
                  </a:lnTo>
                  <a:lnTo>
                    <a:pt x="106" y="13"/>
                  </a:lnTo>
                  <a:close/>
                  <a:moveTo>
                    <a:pt x="111" y="11"/>
                  </a:moveTo>
                  <a:lnTo>
                    <a:pt x="108" y="9"/>
                  </a:lnTo>
                  <a:lnTo>
                    <a:pt x="109" y="7"/>
                  </a:lnTo>
                  <a:lnTo>
                    <a:pt x="109" y="4"/>
                  </a:lnTo>
                  <a:lnTo>
                    <a:pt x="111" y="6"/>
                  </a:lnTo>
                  <a:lnTo>
                    <a:pt x="111" y="9"/>
                  </a:lnTo>
                  <a:lnTo>
                    <a:pt x="111" y="11"/>
                  </a:lnTo>
                  <a:lnTo>
                    <a:pt x="111" y="11"/>
                  </a:lnTo>
                  <a:lnTo>
                    <a:pt x="111" y="11"/>
                  </a:lnTo>
                  <a:lnTo>
                    <a:pt x="111" y="11"/>
                  </a:lnTo>
                  <a:close/>
                  <a:moveTo>
                    <a:pt x="109" y="22"/>
                  </a:moveTo>
                  <a:lnTo>
                    <a:pt x="108" y="21"/>
                  </a:lnTo>
                  <a:lnTo>
                    <a:pt x="102" y="19"/>
                  </a:lnTo>
                  <a:lnTo>
                    <a:pt x="100" y="17"/>
                  </a:lnTo>
                  <a:lnTo>
                    <a:pt x="104" y="17"/>
                  </a:lnTo>
                  <a:lnTo>
                    <a:pt x="108" y="17"/>
                  </a:lnTo>
                  <a:lnTo>
                    <a:pt x="108" y="15"/>
                  </a:lnTo>
                  <a:lnTo>
                    <a:pt x="108" y="13"/>
                  </a:lnTo>
                  <a:lnTo>
                    <a:pt x="108" y="13"/>
                  </a:lnTo>
                  <a:lnTo>
                    <a:pt x="109" y="13"/>
                  </a:lnTo>
                  <a:lnTo>
                    <a:pt x="111" y="15"/>
                  </a:lnTo>
                  <a:lnTo>
                    <a:pt x="111" y="17"/>
                  </a:lnTo>
                  <a:lnTo>
                    <a:pt x="111" y="19"/>
                  </a:lnTo>
                  <a:lnTo>
                    <a:pt x="109" y="21"/>
                  </a:lnTo>
                  <a:lnTo>
                    <a:pt x="111" y="24"/>
                  </a:lnTo>
                  <a:lnTo>
                    <a:pt x="109" y="22"/>
                  </a:lnTo>
                  <a:lnTo>
                    <a:pt x="109" y="22"/>
                  </a:lnTo>
                  <a:lnTo>
                    <a:pt x="109" y="22"/>
                  </a:lnTo>
                  <a:lnTo>
                    <a:pt x="109" y="22"/>
                  </a:lnTo>
                  <a:close/>
                  <a:moveTo>
                    <a:pt x="143" y="258"/>
                  </a:moveTo>
                  <a:lnTo>
                    <a:pt x="145" y="258"/>
                  </a:lnTo>
                  <a:lnTo>
                    <a:pt x="147" y="258"/>
                  </a:lnTo>
                  <a:lnTo>
                    <a:pt x="147" y="254"/>
                  </a:lnTo>
                  <a:lnTo>
                    <a:pt x="145" y="254"/>
                  </a:lnTo>
                  <a:lnTo>
                    <a:pt x="143" y="258"/>
                  </a:lnTo>
                  <a:lnTo>
                    <a:pt x="143" y="258"/>
                  </a:lnTo>
                  <a:lnTo>
                    <a:pt x="143" y="258"/>
                  </a:lnTo>
                  <a:lnTo>
                    <a:pt x="143" y="258"/>
                  </a:lnTo>
                  <a:close/>
                  <a:moveTo>
                    <a:pt x="106" y="277"/>
                  </a:moveTo>
                  <a:lnTo>
                    <a:pt x="111" y="275"/>
                  </a:lnTo>
                  <a:lnTo>
                    <a:pt x="111" y="277"/>
                  </a:lnTo>
                  <a:lnTo>
                    <a:pt x="115" y="277"/>
                  </a:lnTo>
                  <a:lnTo>
                    <a:pt x="115" y="279"/>
                  </a:lnTo>
                  <a:lnTo>
                    <a:pt x="115" y="281"/>
                  </a:lnTo>
                  <a:lnTo>
                    <a:pt x="111" y="281"/>
                  </a:lnTo>
                  <a:lnTo>
                    <a:pt x="109" y="279"/>
                  </a:lnTo>
                  <a:lnTo>
                    <a:pt x="106" y="277"/>
                  </a:lnTo>
                  <a:lnTo>
                    <a:pt x="106" y="277"/>
                  </a:lnTo>
                  <a:lnTo>
                    <a:pt x="106" y="277"/>
                  </a:lnTo>
                  <a:lnTo>
                    <a:pt x="106" y="277"/>
                  </a:lnTo>
                  <a:close/>
                  <a:moveTo>
                    <a:pt x="47" y="141"/>
                  </a:moveTo>
                  <a:lnTo>
                    <a:pt x="47" y="145"/>
                  </a:lnTo>
                  <a:lnTo>
                    <a:pt x="47" y="147"/>
                  </a:lnTo>
                  <a:lnTo>
                    <a:pt x="47" y="143"/>
                  </a:lnTo>
                  <a:lnTo>
                    <a:pt x="47" y="141"/>
                  </a:lnTo>
                  <a:lnTo>
                    <a:pt x="47" y="141"/>
                  </a:lnTo>
                  <a:lnTo>
                    <a:pt x="47" y="141"/>
                  </a:lnTo>
                  <a:lnTo>
                    <a:pt x="47" y="141"/>
                  </a:lnTo>
                  <a:close/>
                  <a:moveTo>
                    <a:pt x="30" y="139"/>
                  </a:moveTo>
                  <a:lnTo>
                    <a:pt x="30" y="135"/>
                  </a:lnTo>
                  <a:lnTo>
                    <a:pt x="32" y="137"/>
                  </a:lnTo>
                  <a:lnTo>
                    <a:pt x="30" y="139"/>
                  </a:lnTo>
                  <a:lnTo>
                    <a:pt x="30" y="139"/>
                  </a:lnTo>
                  <a:lnTo>
                    <a:pt x="30" y="139"/>
                  </a:lnTo>
                  <a:lnTo>
                    <a:pt x="30" y="139"/>
                  </a:lnTo>
                  <a:close/>
                  <a:moveTo>
                    <a:pt x="21" y="126"/>
                  </a:moveTo>
                  <a:lnTo>
                    <a:pt x="21" y="124"/>
                  </a:lnTo>
                  <a:lnTo>
                    <a:pt x="25" y="124"/>
                  </a:lnTo>
                  <a:lnTo>
                    <a:pt x="21" y="126"/>
                  </a:lnTo>
                  <a:lnTo>
                    <a:pt x="21" y="126"/>
                  </a:lnTo>
                  <a:lnTo>
                    <a:pt x="21" y="126"/>
                  </a:lnTo>
                  <a:lnTo>
                    <a:pt x="21" y="126"/>
                  </a:lnTo>
                  <a:close/>
                  <a:moveTo>
                    <a:pt x="25" y="124"/>
                  </a:moveTo>
                  <a:lnTo>
                    <a:pt x="28" y="120"/>
                  </a:lnTo>
                  <a:lnTo>
                    <a:pt x="28" y="120"/>
                  </a:lnTo>
                  <a:lnTo>
                    <a:pt x="25" y="124"/>
                  </a:lnTo>
                  <a:lnTo>
                    <a:pt x="25" y="124"/>
                  </a:lnTo>
                  <a:lnTo>
                    <a:pt x="25" y="124"/>
                  </a:lnTo>
                  <a:lnTo>
                    <a:pt x="25" y="124"/>
                  </a:lnTo>
                  <a:close/>
                  <a:moveTo>
                    <a:pt x="32" y="117"/>
                  </a:moveTo>
                  <a:lnTo>
                    <a:pt x="34" y="115"/>
                  </a:lnTo>
                  <a:lnTo>
                    <a:pt x="32" y="115"/>
                  </a:lnTo>
                  <a:lnTo>
                    <a:pt x="32" y="117"/>
                  </a:lnTo>
                  <a:lnTo>
                    <a:pt x="32" y="117"/>
                  </a:lnTo>
                  <a:lnTo>
                    <a:pt x="32" y="117"/>
                  </a:lnTo>
                  <a:lnTo>
                    <a:pt x="32" y="117"/>
                  </a:lnTo>
                  <a:close/>
                  <a:moveTo>
                    <a:pt x="28" y="111"/>
                  </a:moveTo>
                  <a:lnTo>
                    <a:pt x="30" y="115"/>
                  </a:lnTo>
                  <a:lnTo>
                    <a:pt x="30" y="113"/>
                  </a:lnTo>
                  <a:lnTo>
                    <a:pt x="30" y="111"/>
                  </a:lnTo>
                  <a:lnTo>
                    <a:pt x="28" y="111"/>
                  </a:lnTo>
                  <a:lnTo>
                    <a:pt x="28" y="111"/>
                  </a:lnTo>
                  <a:lnTo>
                    <a:pt x="28" y="111"/>
                  </a:lnTo>
                  <a:lnTo>
                    <a:pt x="28" y="111"/>
                  </a:lnTo>
                  <a:close/>
                  <a:moveTo>
                    <a:pt x="76" y="56"/>
                  </a:moveTo>
                  <a:lnTo>
                    <a:pt x="77" y="56"/>
                  </a:lnTo>
                  <a:lnTo>
                    <a:pt x="77" y="56"/>
                  </a:lnTo>
                  <a:lnTo>
                    <a:pt x="76" y="56"/>
                  </a:lnTo>
                  <a:lnTo>
                    <a:pt x="76" y="56"/>
                  </a:lnTo>
                  <a:lnTo>
                    <a:pt x="76" y="56"/>
                  </a:lnTo>
                  <a:lnTo>
                    <a:pt x="76" y="56"/>
                  </a:lnTo>
                  <a:close/>
                  <a:moveTo>
                    <a:pt x="72" y="56"/>
                  </a:moveTo>
                  <a:lnTo>
                    <a:pt x="74" y="56"/>
                  </a:lnTo>
                  <a:lnTo>
                    <a:pt x="77" y="60"/>
                  </a:lnTo>
                  <a:lnTo>
                    <a:pt x="76" y="60"/>
                  </a:lnTo>
                  <a:lnTo>
                    <a:pt x="79" y="60"/>
                  </a:lnTo>
                  <a:lnTo>
                    <a:pt x="79" y="64"/>
                  </a:lnTo>
                  <a:lnTo>
                    <a:pt x="77" y="64"/>
                  </a:lnTo>
                  <a:lnTo>
                    <a:pt x="74" y="64"/>
                  </a:lnTo>
                  <a:lnTo>
                    <a:pt x="74" y="60"/>
                  </a:lnTo>
                  <a:lnTo>
                    <a:pt x="72" y="64"/>
                  </a:lnTo>
                  <a:lnTo>
                    <a:pt x="72" y="60"/>
                  </a:lnTo>
                  <a:lnTo>
                    <a:pt x="72" y="56"/>
                  </a:lnTo>
                  <a:lnTo>
                    <a:pt x="72" y="56"/>
                  </a:lnTo>
                  <a:lnTo>
                    <a:pt x="72" y="56"/>
                  </a:lnTo>
                  <a:lnTo>
                    <a:pt x="72" y="56"/>
                  </a:lnTo>
                  <a:close/>
                  <a:moveTo>
                    <a:pt x="72" y="64"/>
                  </a:moveTo>
                  <a:lnTo>
                    <a:pt x="74" y="66"/>
                  </a:lnTo>
                  <a:lnTo>
                    <a:pt x="74" y="64"/>
                  </a:lnTo>
                  <a:lnTo>
                    <a:pt x="74" y="64"/>
                  </a:lnTo>
                  <a:lnTo>
                    <a:pt x="72" y="64"/>
                  </a:lnTo>
                  <a:lnTo>
                    <a:pt x="72" y="64"/>
                  </a:lnTo>
                  <a:lnTo>
                    <a:pt x="72" y="64"/>
                  </a:lnTo>
                  <a:lnTo>
                    <a:pt x="72" y="64"/>
                  </a:lnTo>
                  <a:close/>
                  <a:moveTo>
                    <a:pt x="21" y="87"/>
                  </a:moveTo>
                  <a:lnTo>
                    <a:pt x="23" y="85"/>
                  </a:lnTo>
                  <a:lnTo>
                    <a:pt x="21" y="83"/>
                  </a:lnTo>
                  <a:lnTo>
                    <a:pt x="23" y="81"/>
                  </a:lnTo>
                  <a:lnTo>
                    <a:pt x="25" y="83"/>
                  </a:lnTo>
                  <a:lnTo>
                    <a:pt x="25" y="79"/>
                  </a:lnTo>
                  <a:lnTo>
                    <a:pt x="32" y="73"/>
                  </a:lnTo>
                  <a:lnTo>
                    <a:pt x="32" y="77"/>
                  </a:lnTo>
                  <a:lnTo>
                    <a:pt x="30" y="81"/>
                  </a:lnTo>
                  <a:lnTo>
                    <a:pt x="28" y="85"/>
                  </a:lnTo>
                  <a:lnTo>
                    <a:pt x="30" y="85"/>
                  </a:lnTo>
                  <a:lnTo>
                    <a:pt x="28" y="88"/>
                  </a:lnTo>
                  <a:lnTo>
                    <a:pt x="25" y="87"/>
                  </a:lnTo>
                  <a:lnTo>
                    <a:pt x="23" y="88"/>
                  </a:lnTo>
                  <a:lnTo>
                    <a:pt x="21" y="87"/>
                  </a:lnTo>
                  <a:lnTo>
                    <a:pt x="21" y="87"/>
                  </a:lnTo>
                  <a:lnTo>
                    <a:pt x="21" y="87"/>
                  </a:lnTo>
                  <a:lnTo>
                    <a:pt x="21" y="87"/>
                  </a:lnTo>
                  <a:close/>
                  <a:moveTo>
                    <a:pt x="21" y="90"/>
                  </a:moveTo>
                  <a:lnTo>
                    <a:pt x="23" y="94"/>
                  </a:lnTo>
                  <a:lnTo>
                    <a:pt x="25" y="90"/>
                  </a:lnTo>
                  <a:lnTo>
                    <a:pt x="25" y="88"/>
                  </a:lnTo>
                  <a:lnTo>
                    <a:pt x="23" y="90"/>
                  </a:lnTo>
                  <a:lnTo>
                    <a:pt x="21" y="90"/>
                  </a:lnTo>
                  <a:lnTo>
                    <a:pt x="21" y="90"/>
                  </a:lnTo>
                  <a:lnTo>
                    <a:pt x="21" y="90"/>
                  </a:lnTo>
                  <a:lnTo>
                    <a:pt x="21" y="90"/>
                  </a:lnTo>
                  <a:lnTo>
                    <a:pt x="21" y="90"/>
                  </a:lnTo>
                  <a:close/>
                  <a:moveTo>
                    <a:pt x="19" y="96"/>
                  </a:moveTo>
                  <a:lnTo>
                    <a:pt x="15" y="100"/>
                  </a:lnTo>
                  <a:lnTo>
                    <a:pt x="13" y="94"/>
                  </a:lnTo>
                  <a:lnTo>
                    <a:pt x="15" y="94"/>
                  </a:lnTo>
                  <a:lnTo>
                    <a:pt x="19" y="94"/>
                  </a:lnTo>
                  <a:lnTo>
                    <a:pt x="19" y="96"/>
                  </a:lnTo>
                  <a:lnTo>
                    <a:pt x="19" y="96"/>
                  </a:lnTo>
                  <a:lnTo>
                    <a:pt x="19" y="96"/>
                  </a:lnTo>
                  <a:lnTo>
                    <a:pt x="19" y="96"/>
                  </a:lnTo>
                  <a:close/>
                  <a:moveTo>
                    <a:pt x="17" y="102"/>
                  </a:moveTo>
                  <a:lnTo>
                    <a:pt x="15" y="100"/>
                  </a:lnTo>
                  <a:lnTo>
                    <a:pt x="15" y="100"/>
                  </a:lnTo>
                  <a:lnTo>
                    <a:pt x="19" y="100"/>
                  </a:lnTo>
                  <a:lnTo>
                    <a:pt x="17" y="102"/>
                  </a:lnTo>
                  <a:lnTo>
                    <a:pt x="17" y="102"/>
                  </a:lnTo>
                  <a:lnTo>
                    <a:pt x="17" y="102"/>
                  </a:lnTo>
                  <a:lnTo>
                    <a:pt x="17" y="102"/>
                  </a:lnTo>
                  <a:close/>
                  <a:moveTo>
                    <a:pt x="13" y="111"/>
                  </a:moveTo>
                  <a:lnTo>
                    <a:pt x="15" y="113"/>
                  </a:lnTo>
                  <a:lnTo>
                    <a:pt x="12" y="115"/>
                  </a:lnTo>
                  <a:lnTo>
                    <a:pt x="12" y="113"/>
                  </a:lnTo>
                  <a:lnTo>
                    <a:pt x="13" y="111"/>
                  </a:lnTo>
                  <a:lnTo>
                    <a:pt x="13" y="111"/>
                  </a:lnTo>
                  <a:lnTo>
                    <a:pt x="13" y="111"/>
                  </a:lnTo>
                  <a:lnTo>
                    <a:pt x="13" y="111"/>
                  </a:lnTo>
                  <a:close/>
                  <a:moveTo>
                    <a:pt x="17" y="109"/>
                  </a:moveTo>
                  <a:lnTo>
                    <a:pt x="17" y="105"/>
                  </a:lnTo>
                  <a:lnTo>
                    <a:pt x="17" y="103"/>
                  </a:lnTo>
                  <a:lnTo>
                    <a:pt x="17" y="102"/>
                  </a:lnTo>
                  <a:lnTo>
                    <a:pt x="15" y="102"/>
                  </a:lnTo>
                  <a:lnTo>
                    <a:pt x="15" y="103"/>
                  </a:lnTo>
                  <a:lnTo>
                    <a:pt x="13" y="105"/>
                  </a:lnTo>
                  <a:lnTo>
                    <a:pt x="15" y="109"/>
                  </a:lnTo>
                  <a:lnTo>
                    <a:pt x="17" y="109"/>
                  </a:lnTo>
                  <a:lnTo>
                    <a:pt x="17" y="109"/>
                  </a:lnTo>
                  <a:lnTo>
                    <a:pt x="17" y="109"/>
                  </a:lnTo>
                  <a:lnTo>
                    <a:pt x="17" y="109"/>
                  </a:lnTo>
                  <a:close/>
                  <a:moveTo>
                    <a:pt x="34" y="111"/>
                  </a:moveTo>
                  <a:lnTo>
                    <a:pt x="34" y="107"/>
                  </a:lnTo>
                  <a:lnTo>
                    <a:pt x="30" y="107"/>
                  </a:lnTo>
                  <a:lnTo>
                    <a:pt x="28" y="103"/>
                  </a:lnTo>
                  <a:lnTo>
                    <a:pt x="28" y="102"/>
                  </a:lnTo>
                  <a:lnTo>
                    <a:pt x="28" y="102"/>
                  </a:lnTo>
                  <a:lnTo>
                    <a:pt x="28" y="103"/>
                  </a:lnTo>
                  <a:lnTo>
                    <a:pt x="25" y="100"/>
                  </a:lnTo>
                  <a:lnTo>
                    <a:pt x="25" y="100"/>
                  </a:lnTo>
                  <a:lnTo>
                    <a:pt x="25" y="100"/>
                  </a:lnTo>
                  <a:lnTo>
                    <a:pt x="25" y="96"/>
                  </a:lnTo>
                  <a:lnTo>
                    <a:pt x="30" y="100"/>
                  </a:lnTo>
                  <a:lnTo>
                    <a:pt x="28" y="94"/>
                  </a:lnTo>
                  <a:lnTo>
                    <a:pt x="30" y="94"/>
                  </a:lnTo>
                  <a:lnTo>
                    <a:pt x="32" y="100"/>
                  </a:lnTo>
                  <a:lnTo>
                    <a:pt x="32" y="103"/>
                  </a:lnTo>
                  <a:lnTo>
                    <a:pt x="36" y="105"/>
                  </a:lnTo>
                  <a:lnTo>
                    <a:pt x="38" y="105"/>
                  </a:lnTo>
                  <a:lnTo>
                    <a:pt x="40" y="105"/>
                  </a:lnTo>
                  <a:lnTo>
                    <a:pt x="38" y="107"/>
                  </a:lnTo>
                  <a:lnTo>
                    <a:pt x="36" y="111"/>
                  </a:lnTo>
                  <a:lnTo>
                    <a:pt x="34" y="111"/>
                  </a:lnTo>
                  <a:lnTo>
                    <a:pt x="34" y="111"/>
                  </a:lnTo>
                  <a:lnTo>
                    <a:pt x="34" y="111"/>
                  </a:lnTo>
                  <a:lnTo>
                    <a:pt x="34" y="111"/>
                  </a:lnTo>
                  <a:close/>
                  <a:moveTo>
                    <a:pt x="28" y="130"/>
                  </a:moveTo>
                  <a:lnTo>
                    <a:pt x="36" y="130"/>
                  </a:lnTo>
                  <a:lnTo>
                    <a:pt x="36" y="130"/>
                  </a:lnTo>
                  <a:lnTo>
                    <a:pt x="40" y="130"/>
                  </a:lnTo>
                  <a:lnTo>
                    <a:pt x="38" y="124"/>
                  </a:lnTo>
                  <a:lnTo>
                    <a:pt x="36" y="124"/>
                  </a:lnTo>
                  <a:lnTo>
                    <a:pt x="32" y="120"/>
                  </a:lnTo>
                  <a:lnTo>
                    <a:pt x="28" y="124"/>
                  </a:lnTo>
                  <a:lnTo>
                    <a:pt x="34" y="126"/>
                  </a:lnTo>
                  <a:lnTo>
                    <a:pt x="30" y="126"/>
                  </a:lnTo>
                  <a:lnTo>
                    <a:pt x="32" y="130"/>
                  </a:lnTo>
                  <a:lnTo>
                    <a:pt x="28" y="130"/>
                  </a:lnTo>
                  <a:lnTo>
                    <a:pt x="28" y="130"/>
                  </a:lnTo>
                  <a:lnTo>
                    <a:pt x="28" y="130"/>
                  </a:lnTo>
                  <a:lnTo>
                    <a:pt x="28" y="130"/>
                  </a:lnTo>
                  <a:close/>
                  <a:moveTo>
                    <a:pt x="34" y="145"/>
                  </a:moveTo>
                  <a:lnTo>
                    <a:pt x="32" y="141"/>
                  </a:lnTo>
                  <a:lnTo>
                    <a:pt x="40" y="134"/>
                  </a:lnTo>
                  <a:lnTo>
                    <a:pt x="36" y="141"/>
                  </a:lnTo>
                  <a:lnTo>
                    <a:pt x="34" y="145"/>
                  </a:lnTo>
                  <a:lnTo>
                    <a:pt x="34" y="145"/>
                  </a:lnTo>
                  <a:lnTo>
                    <a:pt x="34" y="145"/>
                  </a:lnTo>
                  <a:lnTo>
                    <a:pt x="34" y="145"/>
                  </a:lnTo>
                  <a:close/>
                  <a:moveTo>
                    <a:pt x="28" y="149"/>
                  </a:moveTo>
                  <a:lnTo>
                    <a:pt x="32" y="147"/>
                  </a:lnTo>
                  <a:lnTo>
                    <a:pt x="32" y="141"/>
                  </a:lnTo>
                  <a:lnTo>
                    <a:pt x="28" y="143"/>
                  </a:lnTo>
                  <a:lnTo>
                    <a:pt x="28" y="149"/>
                  </a:lnTo>
                  <a:lnTo>
                    <a:pt x="30" y="145"/>
                  </a:lnTo>
                  <a:lnTo>
                    <a:pt x="28" y="149"/>
                  </a:lnTo>
                  <a:lnTo>
                    <a:pt x="28" y="149"/>
                  </a:lnTo>
                  <a:lnTo>
                    <a:pt x="28" y="149"/>
                  </a:lnTo>
                  <a:lnTo>
                    <a:pt x="28" y="149"/>
                  </a:lnTo>
                  <a:close/>
                  <a:moveTo>
                    <a:pt x="44" y="149"/>
                  </a:moveTo>
                  <a:lnTo>
                    <a:pt x="44" y="154"/>
                  </a:lnTo>
                  <a:lnTo>
                    <a:pt x="47" y="154"/>
                  </a:lnTo>
                  <a:lnTo>
                    <a:pt x="47" y="151"/>
                  </a:lnTo>
                  <a:lnTo>
                    <a:pt x="47" y="147"/>
                  </a:lnTo>
                  <a:lnTo>
                    <a:pt x="44" y="149"/>
                  </a:lnTo>
                  <a:lnTo>
                    <a:pt x="44" y="149"/>
                  </a:lnTo>
                  <a:lnTo>
                    <a:pt x="44" y="149"/>
                  </a:lnTo>
                  <a:lnTo>
                    <a:pt x="44" y="149"/>
                  </a:lnTo>
                  <a:close/>
                  <a:moveTo>
                    <a:pt x="55" y="209"/>
                  </a:moveTo>
                  <a:lnTo>
                    <a:pt x="60" y="213"/>
                  </a:lnTo>
                  <a:lnTo>
                    <a:pt x="64" y="209"/>
                  </a:lnTo>
                  <a:lnTo>
                    <a:pt x="60" y="209"/>
                  </a:lnTo>
                  <a:lnTo>
                    <a:pt x="60" y="205"/>
                  </a:lnTo>
                  <a:lnTo>
                    <a:pt x="55" y="207"/>
                  </a:lnTo>
                  <a:lnTo>
                    <a:pt x="55" y="207"/>
                  </a:lnTo>
                  <a:lnTo>
                    <a:pt x="55" y="209"/>
                  </a:lnTo>
                  <a:lnTo>
                    <a:pt x="55" y="209"/>
                  </a:lnTo>
                  <a:lnTo>
                    <a:pt x="55" y="209"/>
                  </a:lnTo>
                  <a:lnTo>
                    <a:pt x="55" y="209"/>
                  </a:lnTo>
                  <a:close/>
                  <a:moveTo>
                    <a:pt x="51" y="190"/>
                  </a:moveTo>
                  <a:lnTo>
                    <a:pt x="53" y="184"/>
                  </a:lnTo>
                  <a:lnTo>
                    <a:pt x="59" y="181"/>
                  </a:lnTo>
                  <a:lnTo>
                    <a:pt x="59" y="183"/>
                  </a:lnTo>
                  <a:lnTo>
                    <a:pt x="59" y="184"/>
                  </a:lnTo>
                  <a:lnTo>
                    <a:pt x="55" y="190"/>
                  </a:lnTo>
                  <a:lnTo>
                    <a:pt x="51" y="190"/>
                  </a:lnTo>
                  <a:lnTo>
                    <a:pt x="51" y="190"/>
                  </a:lnTo>
                  <a:lnTo>
                    <a:pt x="51" y="190"/>
                  </a:lnTo>
                  <a:lnTo>
                    <a:pt x="51" y="190"/>
                  </a:lnTo>
                  <a:close/>
                  <a:moveTo>
                    <a:pt x="44" y="297"/>
                  </a:moveTo>
                  <a:lnTo>
                    <a:pt x="47" y="294"/>
                  </a:lnTo>
                  <a:lnTo>
                    <a:pt x="47" y="294"/>
                  </a:lnTo>
                  <a:lnTo>
                    <a:pt x="47" y="290"/>
                  </a:lnTo>
                  <a:lnTo>
                    <a:pt x="47" y="290"/>
                  </a:lnTo>
                  <a:lnTo>
                    <a:pt x="49" y="288"/>
                  </a:lnTo>
                  <a:lnTo>
                    <a:pt x="51" y="288"/>
                  </a:lnTo>
                  <a:lnTo>
                    <a:pt x="53" y="284"/>
                  </a:lnTo>
                  <a:lnTo>
                    <a:pt x="57" y="288"/>
                  </a:lnTo>
                  <a:lnTo>
                    <a:pt x="59" y="284"/>
                  </a:lnTo>
                  <a:lnTo>
                    <a:pt x="62" y="284"/>
                  </a:lnTo>
                  <a:lnTo>
                    <a:pt x="62" y="284"/>
                  </a:lnTo>
                  <a:lnTo>
                    <a:pt x="64" y="288"/>
                  </a:lnTo>
                  <a:lnTo>
                    <a:pt x="66" y="288"/>
                  </a:lnTo>
                  <a:lnTo>
                    <a:pt x="68" y="288"/>
                  </a:lnTo>
                  <a:lnTo>
                    <a:pt x="72" y="288"/>
                  </a:lnTo>
                  <a:lnTo>
                    <a:pt x="72" y="288"/>
                  </a:lnTo>
                  <a:lnTo>
                    <a:pt x="72" y="288"/>
                  </a:lnTo>
                  <a:lnTo>
                    <a:pt x="74" y="284"/>
                  </a:lnTo>
                  <a:lnTo>
                    <a:pt x="72" y="282"/>
                  </a:lnTo>
                  <a:lnTo>
                    <a:pt x="76" y="281"/>
                  </a:lnTo>
                  <a:lnTo>
                    <a:pt x="77" y="279"/>
                  </a:lnTo>
                  <a:lnTo>
                    <a:pt x="77" y="279"/>
                  </a:lnTo>
                  <a:lnTo>
                    <a:pt x="85" y="277"/>
                  </a:lnTo>
                  <a:lnTo>
                    <a:pt x="87" y="277"/>
                  </a:lnTo>
                  <a:lnTo>
                    <a:pt x="91" y="281"/>
                  </a:lnTo>
                  <a:lnTo>
                    <a:pt x="92" y="279"/>
                  </a:lnTo>
                  <a:lnTo>
                    <a:pt x="96" y="279"/>
                  </a:lnTo>
                  <a:lnTo>
                    <a:pt x="98" y="281"/>
                  </a:lnTo>
                  <a:lnTo>
                    <a:pt x="100" y="277"/>
                  </a:lnTo>
                  <a:lnTo>
                    <a:pt x="104" y="275"/>
                  </a:lnTo>
                  <a:lnTo>
                    <a:pt x="108" y="277"/>
                  </a:lnTo>
                  <a:lnTo>
                    <a:pt x="111" y="273"/>
                  </a:lnTo>
                  <a:lnTo>
                    <a:pt x="115" y="273"/>
                  </a:lnTo>
                  <a:lnTo>
                    <a:pt x="115" y="273"/>
                  </a:lnTo>
                  <a:lnTo>
                    <a:pt x="115" y="273"/>
                  </a:lnTo>
                  <a:lnTo>
                    <a:pt x="117" y="273"/>
                  </a:lnTo>
                  <a:lnTo>
                    <a:pt x="119" y="275"/>
                  </a:lnTo>
                  <a:lnTo>
                    <a:pt x="123" y="273"/>
                  </a:lnTo>
                  <a:lnTo>
                    <a:pt x="128" y="273"/>
                  </a:lnTo>
                  <a:lnTo>
                    <a:pt x="130" y="273"/>
                  </a:lnTo>
                  <a:lnTo>
                    <a:pt x="136" y="273"/>
                  </a:lnTo>
                  <a:lnTo>
                    <a:pt x="136" y="273"/>
                  </a:lnTo>
                  <a:lnTo>
                    <a:pt x="140" y="271"/>
                  </a:lnTo>
                  <a:lnTo>
                    <a:pt x="141" y="271"/>
                  </a:lnTo>
                  <a:lnTo>
                    <a:pt x="145" y="267"/>
                  </a:lnTo>
                  <a:lnTo>
                    <a:pt x="147" y="267"/>
                  </a:lnTo>
                  <a:lnTo>
                    <a:pt x="149" y="269"/>
                  </a:lnTo>
                  <a:lnTo>
                    <a:pt x="149" y="265"/>
                  </a:lnTo>
                  <a:lnTo>
                    <a:pt x="153" y="264"/>
                  </a:lnTo>
                  <a:lnTo>
                    <a:pt x="155" y="264"/>
                  </a:lnTo>
                  <a:lnTo>
                    <a:pt x="155" y="260"/>
                  </a:lnTo>
                  <a:lnTo>
                    <a:pt x="155" y="258"/>
                  </a:lnTo>
                  <a:lnTo>
                    <a:pt x="155" y="258"/>
                  </a:lnTo>
                  <a:lnTo>
                    <a:pt x="151" y="258"/>
                  </a:lnTo>
                  <a:lnTo>
                    <a:pt x="147" y="258"/>
                  </a:lnTo>
                  <a:lnTo>
                    <a:pt x="145" y="258"/>
                  </a:lnTo>
                  <a:lnTo>
                    <a:pt x="141" y="258"/>
                  </a:lnTo>
                  <a:lnTo>
                    <a:pt x="141" y="258"/>
                  </a:lnTo>
                  <a:lnTo>
                    <a:pt x="141" y="254"/>
                  </a:lnTo>
                  <a:lnTo>
                    <a:pt x="143" y="254"/>
                  </a:lnTo>
                  <a:lnTo>
                    <a:pt x="143" y="254"/>
                  </a:lnTo>
                  <a:lnTo>
                    <a:pt x="140" y="254"/>
                  </a:lnTo>
                  <a:lnTo>
                    <a:pt x="140" y="254"/>
                  </a:lnTo>
                  <a:lnTo>
                    <a:pt x="141" y="252"/>
                  </a:lnTo>
                  <a:lnTo>
                    <a:pt x="143" y="254"/>
                  </a:lnTo>
                  <a:lnTo>
                    <a:pt x="147" y="252"/>
                  </a:lnTo>
                  <a:lnTo>
                    <a:pt x="145" y="249"/>
                  </a:lnTo>
                  <a:lnTo>
                    <a:pt x="143" y="249"/>
                  </a:lnTo>
                  <a:lnTo>
                    <a:pt x="145" y="245"/>
                  </a:lnTo>
                  <a:lnTo>
                    <a:pt x="147" y="245"/>
                  </a:lnTo>
                  <a:lnTo>
                    <a:pt x="149" y="245"/>
                  </a:lnTo>
                  <a:lnTo>
                    <a:pt x="151" y="245"/>
                  </a:lnTo>
                  <a:lnTo>
                    <a:pt x="153" y="243"/>
                  </a:lnTo>
                  <a:lnTo>
                    <a:pt x="151" y="243"/>
                  </a:lnTo>
                  <a:lnTo>
                    <a:pt x="153" y="243"/>
                  </a:lnTo>
                  <a:lnTo>
                    <a:pt x="149" y="241"/>
                  </a:lnTo>
                  <a:lnTo>
                    <a:pt x="151" y="239"/>
                  </a:lnTo>
                  <a:lnTo>
                    <a:pt x="153" y="239"/>
                  </a:lnTo>
                  <a:lnTo>
                    <a:pt x="153" y="241"/>
                  </a:lnTo>
                  <a:lnTo>
                    <a:pt x="155" y="239"/>
                  </a:lnTo>
                  <a:lnTo>
                    <a:pt x="155" y="237"/>
                  </a:lnTo>
                  <a:lnTo>
                    <a:pt x="158" y="233"/>
                  </a:lnTo>
                  <a:lnTo>
                    <a:pt x="158" y="228"/>
                  </a:lnTo>
                  <a:lnTo>
                    <a:pt x="158" y="224"/>
                  </a:lnTo>
                  <a:lnTo>
                    <a:pt x="155" y="220"/>
                  </a:lnTo>
                  <a:lnTo>
                    <a:pt x="151" y="215"/>
                  </a:lnTo>
                  <a:lnTo>
                    <a:pt x="141" y="215"/>
                  </a:lnTo>
                  <a:lnTo>
                    <a:pt x="136" y="215"/>
                  </a:lnTo>
                  <a:lnTo>
                    <a:pt x="136" y="220"/>
                  </a:lnTo>
                  <a:lnTo>
                    <a:pt x="136" y="220"/>
                  </a:lnTo>
                  <a:lnTo>
                    <a:pt x="130" y="220"/>
                  </a:lnTo>
                  <a:lnTo>
                    <a:pt x="128" y="218"/>
                  </a:lnTo>
                  <a:lnTo>
                    <a:pt x="136" y="213"/>
                  </a:lnTo>
                  <a:lnTo>
                    <a:pt x="136" y="209"/>
                  </a:lnTo>
                  <a:lnTo>
                    <a:pt x="130" y="203"/>
                  </a:lnTo>
                  <a:lnTo>
                    <a:pt x="128" y="203"/>
                  </a:lnTo>
                  <a:lnTo>
                    <a:pt x="124" y="200"/>
                  </a:lnTo>
                  <a:lnTo>
                    <a:pt x="123" y="196"/>
                  </a:lnTo>
                  <a:lnTo>
                    <a:pt x="121" y="198"/>
                  </a:lnTo>
                  <a:lnTo>
                    <a:pt x="119" y="198"/>
                  </a:lnTo>
                  <a:lnTo>
                    <a:pt x="117" y="196"/>
                  </a:lnTo>
                  <a:lnTo>
                    <a:pt x="115" y="196"/>
                  </a:lnTo>
                  <a:lnTo>
                    <a:pt x="119" y="196"/>
                  </a:lnTo>
                  <a:lnTo>
                    <a:pt x="121" y="196"/>
                  </a:lnTo>
                  <a:lnTo>
                    <a:pt x="123" y="196"/>
                  </a:lnTo>
                  <a:lnTo>
                    <a:pt x="124" y="196"/>
                  </a:lnTo>
                  <a:lnTo>
                    <a:pt x="126" y="198"/>
                  </a:lnTo>
                  <a:lnTo>
                    <a:pt x="128" y="198"/>
                  </a:lnTo>
                  <a:lnTo>
                    <a:pt x="130" y="198"/>
                  </a:lnTo>
                  <a:lnTo>
                    <a:pt x="124" y="194"/>
                  </a:lnTo>
                  <a:lnTo>
                    <a:pt x="123" y="190"/>
                  </a:lnTo>
                  <a:lnTo>
                    <a:pt x="124" y="188"/>
                  </a:lnTo>
                  <a:lnTo>
                    <a:pt x="126" y="188"/>
                  </a:lnTo>
                  <a:lnTo>
                    <a:pt x="123" y="184"/>
                  </a:lnTo>
                  <a:lnTo>
                    <a:pt x="123" y="184"/>
                  </a:lnTo>
                  <a:lnTo>
                    <a:pt x="121" y="184"/>
                  </a:lnTo>
                  <a:lnTo>
                    <a:pt x="117" y="179"/>
                  </a:lnTo>
                  <a:lnTo>
                    <a:pt x="115" y="175"/>
                  </a:lnTo>
                  <a:lnTo>
                    <a:pt x="108" y="175"/>
                  </a:lnTo>
                  <a:lnTo>
                    <a:pt x="108" y="171"/>
                  </a:lnTo>
                  <a:lnTo>
                    <a:pt x="106" y="171"/>
                  </a:lnTo>
                  <a:lnTo>
                    <a:pt x="104" y="164"/>
                  </a:lnTo>
                  <a:lnTo>
                    <a:pt x="102" y="160"/>
                  </a:lnTo>
                  <a:lnTo>
                    <a:pt x="100" y="151"/>
                  </a:lnTo>
                  <a:lnTo>
                    <a:pt x="98" y="149"/>
                  </a:lnTo>
                  <a:lnTo>
                    <a:pt x="96" y="149"/>
                  </a:lnTo>
                  <a:lnTo>
                    <a:pt x="91" y="141"/>
                  </a:lnTo>
                  <a:lnTo>
                    <a:pt x="91" y="141"/>
                  </a:lnTo>
                  <a:lnTo>
                    <a:pt x="87" y="139"/>
                  </a:lnTo>
                  <a:lnTo>
                    <a:pt x="83" y="137"/>
                  </a:lnTo>
                  <a:lnTo>
                    <a:pt x="81" y="137"/>
                  </a:lnTo>
                  <a:lnTo>
                    <a:pt x="77" y="141"/>
                  </a:lnTo>
                  <a:lnTo>
                    <a:pt x="74" y="139"/>
                  </a:lnTo>
                  <a:lnTo>
                    <a:pt x="72" y="139"/>
                  </a:lnTo>
                  <a:lnTo>
                    <a:pt x="68" y="137"/>
                  </a:lnTo>
                  <a:lnTo>
                    <a:pt x="68" y="135"/>
                  </a:lnTo>
                  <a:lnTo>
                    <a:pt x="68" y="137"/>
                  </a:lnTo>
                  <a:lnTo>
                    <a:pt x="74" y="137"/>
                  </a:lnTo>
                  <a:lnTo>
                    <a:pt x="77" y="135"/>
                  </a:lnTo>
                  <a:lnTo>
                    <a:pt x="77" y="134"/>
                  </a:lnTo>
                  <a:lnTo>
                    <a:pt x="81" y="134"/>
                  </a:lnTo>
                  <a:lnTo>
                    <a:pt x="85" y="134"/>
                  </a:lnTo>
                  <a:lnTo>
                    <a:pt x="81" y="130"/>
                  </a:lnTo>
                  <a:lnTo>
                    <a:pt x="81" y="130"/>
                  </a:lnTo>
                  <a:lnTo>
                    <a:pt x="79" y="126"/>
                  </a:lnTo>
                  <a:lnTo>
                    <a:pt x="76" y="130"/>
                  </a:lnTo>
                  <a:lnTo>
                    <a:pt x="74" y="130"/>
                  </a:lnTo>
                  <a:lnTo>
                    <a:pt x="77" y="124"/>
                  </a:lnTo>
                  <a:lnTo>
                    <a:pt x="83" y="126"/>
                  </a:lnTo>
                  <a:lnTo>
                    <a:pt x="85" y="124"/>
                  </a:lnTo>
                  <a:lnTo>
                    <a:pt x="85" y="120"/>
                  </a:lnTo>
                  <a:lnTo>
                    <a:pt x="87" y="120"/>
                  </a:lnTo>
                  <a:lnTo>
                    <a:pt x="91" y="117"/>
                  </a:lnTo>
                  <a:lnTo>
                    <a:pt x="91" y="115"/>
                  </a:lnTo>
                  <a:lnTo>
                    <a:pt x="91" y="113"/>
                  </a:lnTo>
                  <a:lnTo>
                    <a:pt x="91" y="109"/>
                  </a:lnTo>
                  <a:lnTo>
                    <a:pt x="91" y="107"/>
                  </a:lnTo>
                  <a:lnTo>
                    <a:pt x="92" y="103"/>
                  </a:lnTo>
                  <a:lnTo>
                    <a:pt x="96" y="100"/>
                  </a:lnTo>
                  <a:lnTo>
                    <a:pt x="96" y="100"/>
                  </a:lnTo>
                  <a:lnTo>
                    <a:pt x="91" y="94"/>
                  </a:lnTo>
                  <a:lnTo>
                    <a:pt x="91" y="94"/>
                  </a:lnTo>
                  <a:lnTo>
                    <a:pt x="83" y="94"/>
                  </a:lnTo>
                  <a:lnTo>
                    <a:pt x="79" y="94"/>
                  </a:lnTo>
                  <a:lnTo>
                    <a:pt x="77" y="94"/>
                  </a:lnTo>
                  <a:lnTo>
                    <a:pt x="76" y="94"/>
                  </a:lnTo>
                  <a:lnTo>
                    <a:pt x="72" y="94"/>
                  </a:lnTo>
                  <a:lnTo>
                    <a:pt x="72" y="94"/>
                  </a:lnTo>
                  <a:lnTo>
                    <a:pt x="72" y="94"/>
                  </a:lnTo>
                  <a:lnTo>
                    <a:pt x="68" y="96"/>
                  </a:lnTo>
                  <a:lnTo>
                    <a:pt x="66" y="100"/>
                  </a:lnTo>
                  <a:lnTo>
                    <a:pt x="64" y="100"/>
                  </a:lnTo>
                  <a:lnTo>
                    <a:pt x="62" y="100"/>
                  </a:lnTo>
                  <a:lnTo>
                    <a:pt x="62" y="100"/>
                  </a:lnTo>
                  <a:lnTo>
                    <a:pt x="64" y="94"/>
                  </a:lnTo>
                  <a:lnTo>
                    <a:pt x="68" y="90"/>
                  </a:lnTo>
                  <a:lnTo>
                    <a:pt x="66" y="90"/>
                  </a:lnTo>
                  <a:lnTo>
                    <a:pt x="62" y="90"/>
                  </a:lnTo>
                  <a:lnTo>
                    <a:pt x="64" y="90"/>
                  </a:lnTo>
                  <a:lnTo>
                    <a:pt x="64" y="88"/>
                  </a:lnTo>
                  <a:lnTo>
                    <a:pt x="72" y="83"/>
                  </a:lnTo>
                  <a:lnTo>
                    <a:pt x="74" y="79"/>
                  </a:lnTo>
                  <a:lnTo>
                    <a:pt x="76" y="79"/>
                  </a:lnTo>
                  <a:lnTo>
                    <a:pt x="77" y="75"/>
                  </a:lnTo>
                  <a:lnTo>
                    <a:pt x="76" y="73"/>
                  </a:lnTo>
                  <a:lnTo>
                    <a:pt x="77" y="71"/>
                  </a:lnTo>
                  <a:lnTo>
                    <a:pt x="77" y="70"/>
                  </a:lnTo>
                  <a:lnTo>
                    <a:pt x="74" y="70"/>
                  </a:lnTo>
                  <a:lnTo>
                    <a:pt x="72" y="71"/>
                  </a:lnTo>
                  <a:lnTo>
                    <a:pt x="68" y="70"/>
                  </a:lnTo>
                  <a:lnTo>
                    <a:pt x="66" y="71"/>
                  </a:lnTo>
                  <a:lnTo>
                    <a:pt x="64" y="71"/>
                  </a:lnTo>
                  <a:lnTo>
                    <a:pt x="60" y="73"/>
                  </a:lnTo>
                  <a:lnTo>
                    <a:pt x="59" y="73"/>
                  </a:lnTo>
                  <a:lnTo>
                    <a:pt x="57" y="75"/>
                  </a:lnTo>
                  <a:lnTo>
                    <a:pt x="57" y="73"/>
                  </a:lnTo>
                  <a:lnTo>
                    <a:pt x="57" y="71"/>
                  </a:lnTo>
                  <a:lnTo>
                    <a:pt x="53" y="75"/>
                  </a:lnTo>
                  <a:lnTo>
                    <a:pt x="53" y="71"/>
                  </a:lnTo>
                  <a:lnTo>
                    <a:pt x="49" y="70"/>
                  </a:lnTo>
                  <a:lnTo>
                    <a:pt x="49" y="73"/>
                  </a:lnTo>
                  <a:lnTo>
                    <a:pt x="47" y="73"/>
                  </a:lnTo>
                  <a:lnTo>
                    <a:pt x="47" y="77"/>
                  </a:lnTo>
                  <a:lnTo>
                    <a:pt x="47" y="77"/>
                  </a:lnTo>
                  <a:lnTo>
                    <a:pt x="47" y="79"/>
                  </a:lnTo>
                  <a:lnTo>
                    <a:pt x="44" y="81"/>
                  </a:lnTo>
                  <a:lnTo>
                    <a:pt x="47" y="83"/>
                  </a:lnTo>
                  <a:lnTo>
                    <a:pt x="44" y="87"/>
                  </a:lnTo>
                  <a:lnTo>
                    <a:pt x="44" y="87"/>
                  </a:lnTo>
                  <a:lnTo>
                    <a:pt x="47" y="88"/>
                  </a:lnTo>
                  <a:lnTo>
                    <a:pt x="47" y="90"/>
                  </a:lnTo>
                  <a:lnTo>
                    <a:pt x="44" y="90"/>
                  </a:lnTo>
                  <a:lnTo>
                    <a:pt x="44" y="90"/>
                  </a:lnTo>
                  <a:lnTo>
                    <a:pt x="42" y="88"/>
                  </a:lnTo>
                  <a:lnTo>
                    <a:pt x="42" y="90"/>
                  </a:lnTo>
                  <a:lnTo>
                    <a:pt x="42" y="90"/>
                  </a:lnTo>
                  <a:lnTo>
                    <a:pt x="42" y="94"/>
                  </a:lnTo>
                  <a:lnTo>
                    <a:pt x="40" y="90"/>
                  </a:lnTo>
                  <a:lnTo>
                    <a:pt x="38" y="94"/>
                  </a:lnTo>
                  <a:lnTo>
                    <a:pt x="40" y="94"/>
                  </a:lnTo>
                  <a:lnTo>
                    <a:pt x="38" y="96"/>
                  </a:lnTo>
                  <a:lnTo>
                    <a:pt x="40" y="100"/>
                  </a:lnTo>
                  <a:lnTo>
                    <a:pt x="44" y="100"/>
                  </a:lnTo>
                  <a:lnTo>
                    <a:pt x="40" y="100"/>
                  </a:lnTo>
                  <a:lnTo>
                    <a:pt x="38" y="100"/>
                  </a:lnTo>
                  <a:lnTo>
                    <a:pt x="38" y="102"/>
                  </a:lnTo>
                  <a:lnTo>
                    <a:pt x="38" y="103"/>
                  </a:lnTo>
                  <a:lnTo>
                    <a:pt x="44" y="102"/>
                  </a:lnTo>
                  <a:lnTo>
                    <a:pt x="40" y="103"/>
                  </a:lnTo>
                  <a:lnTo>
                    <a:pt x="40" y="105"/>
                  </a:lnTo>
                  <a:lnTo>
                    <a:pt x="40" y="105"/>
                  </a:lnTo>
                  <a:lnTo>
                    <a:pt x="44" y="103"/>
                  </a:lnTo>
                  <a:lnTo>
                    <a:pt x="44" y="105"/>
                  </a:lnTo>
                  <a:lnTo>
                    <a:pt x="44" y="107"/>
                  </a:lnTo>
                  <a:lnTo>
                    <a:pt x="42" y="105"/>
                  </a:lnTo>
                  <a:lnTo>
                    <a:pt x="42" y="105"/>
                  </a:lnTo>
                  <a:lnTo>
                    <a:pt x="40" y="109"/>
                  </a:lnTo>
                  <a:lnTo>
                    <a:pt x="42" y="109"/>
                  </a:lnTo>
                  <a:lnTo>
                    <a:pt x="40" y="109"/>
                  </a:lnTo>
                  <a:lnTo>
                    <a:pt x="38" y="111"/>
                  </a:lnTo>
                  <a:lnTo>
                    <a:pt x="40" y="113"/>
                  </a:lnTo>
                  <a:lnTo>
                    <a:pt x="42" y="113"/>
                  </a:lnTo>
                  <a:lnTo>
                    <a:pt x="38" y="113"/>
                  </a:lnTo>
                  <a:lnTo>
                    <a:pt x="36" y="115"/>
                  </a:lnTo>
                  <a:lnTo>
                    <a:pt x="38" y="117"/>
                  </a:lnTo>
                  <a:lnTo>
                    <a:pt x="38" y="117"/>
                  </a:lnTo>
                  <a:lnTo>
                    <a:pt x="36" y="119"/>
                  </a:lnTo>
                  <a:lnTo>
                    <a:pt x="32" y="119"/>
                  </a:lnTo>
                  <a:lnTo>
                    <a:pt x="30" y="120"/>
                  </a:lnTo>
                  <a:lnTo>
                    <a:pt x="32" y="120"/>
                  </a:lnTo>
                  <a:lnTo>
                    <a:pt x="36" y="120"/>
                  </a:lnTo>
                  <a:lnTo>
                    <a:pt x="38" y="120"/>
                  </a:lnTo>
                  <a:lnTo>
                    <a:pt x="36" y="120"/>
                  </a:lnTo>
                  <a:lnTo>
                    <a:pt x="34" y="120"/>
                  </a:lnTo>
                  <a:lnTo>
                    <a:pt x="38" y="124"/>
                  </a:lnTo>
                  <a:lnTo>
                    <a:pt x="38" y="124"/>
                  </a:lnTo>
                  <a:lnTo>
                    <a:pt x="40" y="124"/>
                  </a:lnTo>
                  <a:lnTo>
                    <a:pt x="47" y="119"/>
                  </a:lnTo>
                  <a:lnTo>
                    <a:pt x="47" y="120"/>
                  </a:lnTo>
                  <a:lnTo>
                    <a:pt x="47" y="120"/>
                  </a:lnTo>
                  <a:lnTo>
                    <a:pt x="44" y="120"/>
                  </a:lnTo>
                  <a:lnTo>
                    <a:pt x="44" y="124"/>
                  </a:lnTo>
                  <a:lnTo>
                    <a:pt x="44" y="126"/>
                  </a:lnTo>
                  <a:lnTo>
                    <a:pt x="42" y="134"/>
                  </a:lnTo>
                  <a:lnTo>
                    <a:pt x="42" y="134"/>
                  </a:lnTo>
                  <a:lnTo>
                    <a:pt x="40" y="137"/>
                  </a:lnTo>
                  <a:lnTo>
                    <a:pt x="42" y="141"/>
                  </a:lnTo>
                  <a:lnTo>
                    <a:pt x="40" y="143"/>
                  </a:lnTo>
                  <a:lnTo>
                    <a:pt x="40" y="145"/>
                  </a:lnTo>
                  <a:lnTo>
                    <a:pt x="42" y="145"/>
                  </a:lnTo>
                  <a:lnTo>
                    <a:pt x="40" y="149"/>
                  </a:lnTo>
                  <a:lnTo>
                    <a:pt x="40" y="154"/>
                  </a:lnTo>
                  <a:lnTo>
                    <a:pt x="38" y="154"/>
                  </a:lnTo>
                  <a:lnTo>
                    <a:pt x="38" y="154"/>
                  </a:lnTo>
                  <a:lnTo>
                    <a:pt x="42" y="154"/>
                  </a:lnTo>
                  <a:lnTo>
                    <a:pt x="40" y="154"/>
                  </a:lnTo>
                  <a:lnTo>
                    <a:pt x="42" y="151"/>
                  </a:lnTo>
                  <a:lnTo>
                    <a:pt x="42" y="147"/>
                  </a:lnTo>
                  <a:lnTo>
                    <a:pt x="44" y="145"/>
                  </a:lnTo>
                  <a:lnTo>
                    <a:pt x="44" y="137"/>
                  </a:lnTo>
                  <a:lnTo>
                    <a:pt x="44" y="137"/>
                  </a:lnTo>
                  <a:lnTo>
                    <a:pt x="47" y="134"/>
                  </a:lnTo>
                  <a:lnTo>
                    <a:pt x="44" y="137"/>
                  </a:lnTo>
                  <a:lnTo>
                    <a:pt x="44" y="141"/>
                  </a:lnTo>
                  <a:lnTo>
                    <a:pt x="47" y="143"/>
                  </a:lnTo>
                  <a:lnTo>
                    <a:pt x="47" y="139"/>
                  </a:lnTo>
                  <a:lnTo>
                    <a:pt x="47" y="137"/>
                  </a:lnTo>
                  <a:lnTo>
                    <a:pt x="49" y="141"/>
                  </a:lnTo>
                  <a:lnTo>
                    <a:pt x="51" y="137"/>
                  </a:lnTo>
                  <a:lnTo>
                    <a:pt x="51" y="134"/>
                  </a:lnTo>
                  <a:lnTo>
                    <a:pt x="51" y="134"/>
                  </a:lnTo>
                  <a:lnTo>
                    <a:pt x="51" y="137"/>
                  </a:lnTo>
                  <a:lnTo>
                    <a:pt x="55" y="141"/>
                  </a:lnTo>
                  <a:lnTo>
                    <a:pt x="51" y="139"/>
                  </a:lnTo>
                  <a:lnTo>
                    <a:pt x="51" y="145"/>
                  </a:lnTo>
                  <a:lnTo>
                    <a:pt x="51" y="149"/>
                  </a:lnTo>
                  <a:lnTo>
                    <a:pt x="53" y="149"/>
                  </a:lnTo>
                  <a:lnTo>
                    <a:pt x="55" y="151"/>
                  </a:lnTo>
                  <a:lnTo>
                    <a:pt x="51" y="154"/>
                  </a:lnTo>
                  <a:lnTo>
                    <a:pt x="49" y="164"/>
                  </a:lnTo>
                  <a:lnTo>
                    <a:pt x="49" y="166"/>
                  </a:lnTo>
                  <a:lnTo>
                    <a:pt x="47" y="164"/>
                  </a:lnTo>
                  <a:lnTo>
                    <a:pt x="47" y="169"/>
                  </a:lnTo>
                  <a:lnTo>
                    <a:pt x="51" y="173"/>
                  </a:lnTo>
                  <a:lnTo>
                    <a:pt x="49" y="169"/>
                  </a:lnTo>
                  <a:lnTo>
                    <a:pt x="51" y="168"/>
                  </a:lnTo>
                  <a:lnTo>
                    <a:pt x="59" y="173"/>
                  </a:lnTo>
                  <a:lnTo>
                    <a:pt x="59" y="169"/>
                  </a:lnTo>
                  <a:lnTo>
                    <a:pt x="57" y="168"/>
                  </a:lnTo>
                  <a:lnTo>
                    <a:pt x="59" y="166"/>
                  </a:lnTo>
                  <a:lnTo>
                    <a:pt x="62" y="169"/>
                  </a:lnTo>
                  <a:lnTo>
                    <a:pt x="68" y="169"/>
                  </a:lnTo>
                  <a:lnTo>
                    <a:pt x="68" y="168"/>
                  </a:lnTo>
                  <a:lnTo>
                    <a:pt x="68" y="168"/>
                  </a:lnTo>
                  <a:lnTo>
                    <a:pt x="72" y="164"/>
                  </a:lnTo>
                  <a:lnTo>
                    <a:pt x="79" y="166"/>
                  </a:lnTo>
                  <a:lnTo>
                    <a:pt x="74" y="166"/>
                  </a:lnTo>
                  <a:lnTo>
                    <a:pt x="72" y="177"/>
                  </a:lnTo>
                  <a:lnTo>
                    <a:pt x="74" y="184"/>
                  </a:lnTo>
                  <a:lnTo>
                    <a:pt x="76" y="184"/>
                  </a:lnTo>
                  <a:lnTo>
                    <a:pt x="76" y="190"/>
                  </a:lnTo>
                  <a:lnTo>
                    <a:pt x="79" y="184"/>
                  </a:lnTo>
                  <a:lnTo>
                    <a:pt x="83" y="184"/>
                  </a:lnTo>
                  <a:lnTo>
                    <a:pt x="81" y="190"/>
                  </a:lnTo>
                  <a:lnTo>
                    <a:pt x="83" y="190"/>
                  </a:lnTo>
                  <a:lnTo>
                    <a:pt x="79" y="194"/>
                  </a:lnTo>
                  <a:lnTo>
                    <a:pt x="81" y="198"/>
                  </a:lnTo>
                  <a:lnTo>
                    <a:pt x="79" y="203"/>
                  </a:lnTo>
                  <a:lnTo>
                    <a:pt x="81" y="205"/>
                  </a:lnTo>
                  <a:lnTo>
                    <a:pt x="83" y="207"/>
                  </a:lnTo>
                  <a:lnTo>
                    <a:pt x="87" y="207"/>
                  </a:lnTo>
                  <a:lnTo>
                    <a:pt x="85" y="209"/>
                  </a:lnTo>
                  <a:lnTo>
                    <a:pt x="81" y="209"/>
                  </a:lnTo>
                  <a:lnTo>
                    <a:pt x="79" y="205"/>
                  </a:lnTo>
                  <a:lnTo>
                    <a:pt x="77" y="207"/>
                  </a:lnTo>
                  <a:lnTo>
                    <a:pt x="79" y="211"/>
                  </a:lnTo>
                  <a:lnTo>
                    <a:pt x="81" y="211"/>
                  </a:lnTo>
                  <a:lnTo>
                    <a:pt x="77" y="211"/>
                  </a:lnTo>
                  <a:lnTo>
                    <a:pt x="76" y="209"/>
                  </a:lnTo>
                  <a:lnTo>
                    <a:pt x="72" y="211"/>
                  </a:lnTo>
                  <a:lnTo>
                    <a:pt x="68" y="209"/>
                  </a:lnTo>
                  <a:lnTo>
                    <a:pt x="62" y="213"/>
                  </a:lnTo>
                  <a:lnTo>
                    <a:pt x="59" y="218"/>
                  </a:lnTo>
                  <a:lnTo>
                    <a:pt x="55" y="220"/>
                  </a:lnTo>
                  <a:lnTo>
                    <a:pt x="51" y="224"/>
                  </a:lnTo>
                  <a:lnTo>
                    <a:pt x="55" y="220"/>
                  </a:lnTo>
                  <a:lnTo>
                    <a:pt x="57" y="224"/>
                  </a:lnTo>
                  <a:lnTo>
                    <a:pt x="57" y="220"/>
                  </a:lnTo>
                  <a:lnTo>
                    <a:pt x="64" y="220"/>
                  </a:lnTo>
                  <a:lnTo>
                    <a:pt x="62" y="224"/>
                  </a:lnTo>
                  <a:lnTo>
                    <a:pt x="66" y="224"/>
                  </a:lnTo>
                  <a:lnTo>
                    <a:pt x="62" y="228"/>
                  </a:lnTo>
                  <a:lnTo>
                    <a:pt x="64" y="228"/>
                  </a:lnTo>
                  <a:lnTo>
                    <a:pt x="66" y="230"/>
                  </a:lnTo>
                  <a:lnTo>
                    <a:pt x="60" y="237"/>
                  </a:lnTo>
                  <a:lnTo>
                    <a:pt x="59" y="237"/>
                  </a:lnTo>
                  <a:lnTo>
                    <a:pt x="55" y="241"/>
                  </a:lnTo>
                  <a:lnTo>
                    <a:pt x="53" y="241"/>
                  </a:lnTo>
                  <a:lnTo>
                    <a:pt x="49" y="243"/>
                  </a:lnTo>
                  <a:lnTo>
                    <a:pt x="47" y="243"/>
                  </a:lnTo>
                  <a:lnTo>
                    <a:pt x="44" y="245"/>
                  </a:lnTo>
                  <a:lnTo>
                    <a:pt x="47" y="245"/>
                  </a:lnTo>
                  <a:lnTo>
                    <a:pt x="47" y="249"/>
                  </a:lnTo>
                  <a:lnTo>
                    <a:pt x="44" y="250"/>
                  </a:lnTo>
                  <a:lnTo>
                    <a:pt x="47" y="252"/>
                  </a:lnTo>
                  <a:lnTo>
                    <a:pt x="47" y="252"/>
                  </a:lnTo>
                  <a:lnTo>
                    <a:pt x="49" y="254"/>
                  </a:lnTo>
                  <a:lnTo>
                    <a:pt x="51" y="252"/>
                  </a:lnTo>
                  <a:lnTo>
                    <a:pt x="55" y="250"/>
                  </a:lnTo>
                  <a:lnTo>
                    <a:pt x="60" y="249"/>
                  </a:lnTo>
                  <a:lnTo>
                    <a:pt x="60" y="252"/>
                  </a:lnTo>
                  <a:lnTo>
                    <a:pt x="64" y="252"/>
                  </a:lnTo>
                  <a:lnTo>
                    <a:pt x="60" y="254"/>
                  </a:lnTo>
                  <a:lnTo>
                    <a:pt x="60" y="254"/>
                  </a:lnTo>
                  <a:lnTo>
                    <a:pt x="66" y="254"/>
                  </a:lnTo>
                  <a:lnTo>
                    <a:pt x="66" y="254"/>
                  </a:lnTo>
                  <a:lnTo>
                    <a:pt x="68" y="254"/>
                  </a:lnTo>
                  <a:lnTo>
                    <a:pt x="72" y="254"/>
                  </a:lnTo>
                  <a:lnTo>
                    <a:pt x="72" y="258"/>
                  </a:lnTo>
                  <a:lnTo>
                    <a:pt x="79" y="258"/>
                  </a:lnTo>
                  <a:lnTo>
                    <a:pt x="79" y="258"/>
                  </a:lnTo>
                  <a:lnTo>
                    <a:pt x="83" y="254"/>
                  </a:lnTo>
                  <a:lnTo>
                    <a:pt x="87" y="254"/>
                  </a:lnTo>
                  <a:lnTo>
                    <a:pt x="87" y="252"/>
                  </a:lnTo>
                  <a:lnTo>
                    <a:pt x="91" y="250"/>
                  </a:lnTo>
                  <a:lnTo>
                    <a:pt x="87" y="254"/>
                  </a:lnTo>
                  <a:lnTo>
                    <a:pt x="83" y="258"/>
                  </a:lnTo>
                  <a:lnTo>
                    <a:pt x="83" y="264"/>
                  </a:lnTo>
                  <a:lnTo>
                    <a:pt x="79" y="264"/>
                  </a:lnTo>
                  <a:lnTo>
                    <a:pt x="77" y="265"/>
                  </a:lnTo>
                  <a:lnTo>
                    <a:pt x="74" y="264"/>
                  </a:lnTo>
                  <a:lnTo>
                    <a:pt x="68" y="264"/>
                  </a:lnTo>
                  <a:lnTo>
                    <a:pt x="62" y="264"/>
                  </a:lnTo>
                  <a:lnTo>
                    <a:pt x="62" y="267"/>
                  </a:lnTo>
                  <a:lnTo>
                    <a:pt x="59" y="269"/>
                  </a:lnTo>
                  <a:lnTo>
                    <a:pt x="57" y="269"/>
                  </a:lnTo>
                  <a:lnTo>
                    <a:pt x="55" y="277"/>
                  </a:lnTo>
                  <a:lnTo>
                    <a:pt x="53" y="279"/>
                  </a:lnTo>
                  <a:lnTo>
                    <a:pt x="51" y="281"/>
                  </a:lnTo>
                  <a:lnTo>
                    <a:pt x="47" y="282"/>
                  </a:lnTo>
                  <a:lnTo>
                    <a:pt x="47" y="284"/>
                  </a:lnTo>
                  <a:lnTo>
                    <a:pt x="47" y="284"/>
                  </a:lnTo>
                  <a:lnTo>
                    <a:pt x="44" y="288"/>
                  </a:lnTo>
                  <a:lnTo>
                    <a:pt x="42" y="288"/>
                  </a:lnTo>
                  <a:lnTo>
                    <a:pt x="40" y="288"/>
                  </a:lnTo>
                  <a:lnTo>
                    <a:pt x="36" y="290"/>
                  </a:lnTo>
                  <a:lnTo>
                    <a:pt x="36" y="294"/>
                  </a:lnTo>
                  <a:lnTo>
                    <a:pt x="40" y="294"/>
                  </a:lnTo>
                  <a:lnTo>
                    <a:pt x="40" y="294"/>
                  </a:lnTo>
                  <a:lnTo>
                    <a:pt x="44" y="294"/>
                  </a:lnTo>
                  <a:lnTo>
                    <a:pt x="44" y="297"/>
                  </a:lnTo>
                  <a:lnTo>
                    <a:pt x="44" y="297"/>
                  </a:lnTo>
                  <a:lnTo>
                    <a:pt x="44" y="297"/>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2" name="Freeform 24">
              <a:extLst>
                <a:ext uri="{FF2B5EF4-FFF2-40B4-BE49-F238E27FC236}">
                  <a16:creationId xmlns:a16="http://schemas.microsoft.com/office/drawing/2014/main" id="{D7F8FCF0-CBF4-4082-B475-39E687522C88}"/>
                </a:ext>
              </a:extLst>
            </p:cNvPr>
            <p:cNvSpPr>
              <a:spLocks noEditPoints="1"/>
            </p:cNvSpPr>
            <p:nvPr/>
          </p:nvSpPr>
          <p:spPr bwMode="auto">
            <a:xfrm>
              <a:off x="2700" y="2061"/>
              <a:ext cx="243" cy="223"/>
            </a:xfrm>
            <a:custGeom>
              <a:avLst/>
              <a:gdLst/>
              <a:ahLst/>
              <a:cxnLst>
                <a:cxn ang="0">
                  <a:pos x="190" y="110"/>
                </a:cxn>
                <a:cxn ang="0">
                  <a:pos x="175" y="115"/>
                </a:cxn>
                <a:cxn ang="0">
                  <a:pos x="181" y="104"/>
                </a:cxn>
                <a:cxn ang="0">
                  <a:pos x="194" y="85"/>
                </a:cxn>
                <a:cxn ang="0">
                  <a:pos x="203" y="83"/>
                </a:cxn>
                <a:cxn ang="0">
                  <a:pos x="203" y="63"/>
                </a:cxn>
                <a:cxn ang="0">
                  <a:pos x="209" y="46"/>
                </a:cxn>
                <a:cxn ang="0">
                  <a:pos x="194" y="44"/>
                </a:cxn>
                <a:cxn ang="0">
                  <a:pos x="181" y="38"/>
                </a:cxn>
                <a:cxn ang="0">
                  <a:pos x="164" y="34"/>
                </a:cxn>
                <a:cxn ang="0">
                  <a:pos x="151" y="25"/>
                </a:cxn>
                <a:cxn ang="0">
                  <a:pos x="139" y="17"/>
                </a:cxn>
                <a:cxn ang="0">
                  <a:pos x="128" y="2"/>
                </a:cxn>
                <a:cxn ang="0">
                  <a:pos x="109" y="6"/>
                </a:cxn>
                <a:cxn ang="0">
                  <a:pos x="103" y="27"/>
                </a:cxn>
                <a:cxn ang="0">
                  <a:pos x="83" y="34"/>
                </a:cxn>
                <a:cxn ang="0">
                  <a:pos x="70" y="42"/>
                </a:cxn>
                <a:cxn ang="0">
                  <a:pos x="60" y="34"/>
                </a:cxn>
                <a:cxn ang="0">
                  <a:pos x="51" y="38"/>
                </a:cxn>
                <a:cxn ang="0">
                  <a:pos x="55" y="51"/>
                </a:cxn>
                <a:cxn ang="0">
                  <a:pos x="45" y="57"/>
                </a:cxn>
                <a:cxn ang="0">
                  <a:pos x="26" y="51"/>
                </a:cxn>
                <a:cxn ang="0">
                  <a:pos x="15" y="57"/>
                </a:cxn>
                <a:cxn ang="0">
                  <a:pos x="2" y="63"/>
                </a:cxn>
                <a:cxn ang="0">
                  <a:pos x="2" y="66"/>
                </a:cxn>
                <a:cxn ang="0">
                  <a:pos x="6" y="70"/>
                </a:cxn>
                <a:cxn ang="0">
                  <a:pos x="9" y="78"/>
                </a:cxn>
                <a:cxn ang="0">
                  <a:pos x="24" y="81"/>
                </a:cxn>
                <a:cxn ang="0">
                  <a:pos x="34" y="83"/>
                </a:cxn>
                <a:cxn ang="0">
                  <a:pos x="39" y="91"/>
                </a:cxn>
                <a:cxn ang="0">
                  <a:pos x="49" y="91"/>
                </a:cxn>
                <a:cxn ang="0">
                  <a:pos x="45" y="100"/>
                </a:cxn>
                <a:cxn ang="0">
                  <a:pos x="60" y="112"/>
                </a:cxn>
                <a:cxn ang="0">
                  <a:pos x="60" y="125"/>
                </a:cxn>
                <a:cxn ang="0">
                  <a:pos x="66" y="132"/>
                </a:cxn>
                <a:cxn ang="0">
                  <a:pos x="64" y="149"/>
                </a:cxn>
                <a:cxn ang="0">
                  <a:pos x="56" y="178"/>
                </a:cxn>
                <a:cxn ang="0">
                  <a:pos x="64" y="187"/>
                </a:cxn>
                <a:cxn ang="0">
                  <a:pos x="88" y="194"/>
                </a:cxn>
                <a:cxn ang="0">
                  <a:pos x="109" y="194"/>
                </a:cxn>
                <a:cxn ang="0">
                  <a:pos x="134" y="198"/>
                </a:cxn>
                <a:cxn ang="0">
                  <a:pos x="143" y="174"/>
                </a:cxn>
                <a:cxn ang="0">
                  <a:pos x="160" y="178"/>
                </a:cxn>
                <a:cxn ang="0">
                  <a:pos x="188" y="185"/>
                </a:cxn>
                <a:cxn ang="0">
                  <a:pos x="205" y="170"/>
                </a:cxn>
                <a:cxn ang="0">
                  <a:pos x="194" y="145"/>
                </a:cxn>
                <a:cxn ang="0">
                  <a:pos x="194" y="127"/>
                </a:cxn>
                <a:cxn ang="0">
                  <a:pos x="198" y="121"/>
                </a:cxn>
                <a:cxn ang="0">
                  <a:pos x="230" y="217"/>
                </a:cxn>
                <a:cxn ang="0">
                  <a:pos x="228" y="211"/>
                </a:cxn>
                <a:cxn ang="0">
                  <a:pos x="224" y="202"/>
                </a:cxn>
                <a:cxn ang="0">
                  <a:pos x="233" y="194"/>
                </a:cxn>
                <a:cxn ang="0">
                  <a:pos x="237" y="187"/>
                </a:cxn>
                <a:cxn ang="0">
                  <a:pos x="243" y="202"/>
                </a:cxn>
                <a:cxn ang="0">
                  <a:pos x="235" y="223"/>
                </a:cxn>
              </a:cxnLst>
              <a:rect l="0" t="0" r="r" b="b"/>
              <a:pathLst>
                <a:path w="243" h="223">
                  <a:moveTo>
                    <a:pt x="198" y="121"/>
                  </a:moveTo>
                  <a:lnTo>
                    <a:pt x="198" y="117"/>
                  </a:lnTo>
                  <a:lnTo>
                    <a:pt x="194" y="115"/>
                  </a:lnTo>
                  <a:lnTo>
                    <a:pt x="194" y="112"/>
                  </a:lnTo>
                  <a:lnTo>
                    <a:pt x="190" y="110"/>
                  </a:lnTo>
                  <a:lnTo>
                    <a:pt x="184" y="108"/>
                  </a:lnTo>
                  <a:lnTo>
                    <a:pt x="183" y="112"/>
                  </a:lnTo>
                  <a:lnTo>
                    <a:pt x="184" y="115"/>
                  </a:lnTo>
                  <a:lnTo>
                    <a:pt x="179" y="115"/>
                  </a:lnTo>
                  <a:lnTo>
                    <a:pt x="175" y="115"/>
                  </a:lnTo>
                  <a:lnTo>
                    <a:pt x="175" y="112"/>
                  </a:lnTo>
                  <a:lnTo>
                    <a:pt x="177" y="112"/>
                  </a:lnTo>
                  <a:lnTo>
                    <a:pt x="179" y="112"/>
                  </a:lnTo>
                  <a:lnTo>
                    <a:pt x="179" y="110"/>
                  </a:lnTo>
                  <a:lnTo>
                    <a:pt x="181" y="104"/>
                  </a:lnTo>
                  <a:lnTo>
                    <a:pt x="186" y="97"/>
                  </a:lnTo>
                  <a:lnTo>
                    <a:pt x="188" y="97"/>
                  </a:lnTo>
                  <a:lnTo>
                    <a:pt x="190" y="91"/>
                  </a:lnTo>
                  <a:lnTo>
                    <a:pt x="194" y="87"/>
                  </a:lnTo>
                  <a:lnTo>
                    <a:pt x="194" y="85"/>
                  </a:lnTo>
                  <a:lnTo>
                    <a:pt x="190" y="83"/>
                  </a:lnTo>
                  <a:lnTo>
                    <a:pt x="194" y="81"/>
                  </a:lnTo>
                  <a:lnTo>
                    <a:pt x="198" y="80"/>
                  </a:lnTo>
                  <a:lnTo>
                    <a:pt x="199" y="83"/>
                  </a:lnTo>
                  <a:lnTo>
                    <a:pt x="203" y="83"/>
                  </a:lnTo>
                  <a:lnTo>
                    <a:pt x="207" y="81"/>
                  </a:lnTo>
                  <a:lnTo>
                    <a:pt x="205" y="78"/>
                  </a:lnTo>
                  <a:lnTo>
                    <a:pt x="203" y="76"/>
                  </a:lnTo>
                  <a:lnTo>
                    <a:pt x="203" y="70"/>
                  </a:lnTo>
                  <a:lnTo>
                    <a:pt x="203" y="63"/>
                  </a:lnTo>
                  <a:lnTo>
                    <a:pt x="207" y="63"/>
                  </a:lnTo>
                  <a:lnTo>
                    <a:pt x="207" y="59"/>
                  </a:lnTo>
                  <a:lnTo>
                    <a:pt x="209" y="53"/>
                  </a:lnTo>
                  <a:lnTo>
                    <a:pt x="213" y="49"/>
                  </a:lnTo>
                  <a:lnTo>
                    <a:pt x="209" y="46"/>
                  </a:lnTo>
                  <a:lnTo>
                    <a:pt x="205" y="46"/>
                  </a:lnTo>
                  <a:lnTo>
                    <a:pt x="203" y="44"/>
                  </a:lnTo>
                  <a:lnTo>
                    <a:pt x="199" y="46"/>
                  </a:lnTo>
                  <a:lnTo>
                    <a:pt x="194" y="44"/>
                  </a:lnTo>
                  <a:lnTo>
                    <a:pt x="194" y="44"/>
                  </a:lnTo>
                  <a:lnTo>
                    <a:pt x="190" y="46"/>
                  </a:lnTo>
                  <a:lnTo>
                    <a:pt x="186" y="42"/>
                  </a:lnTo>
                  <a:lnTo>
                    <a:pt x="186" y="42"/>
                  </a:lnTo>
                  <a:lnTo>
                    <a:pt x="183" y="38"/>
                  </a:lnTo>
                  <a:lnTo>
                    <a:pt x="181" y="38"/>
                  </a:lnTo>
                  <a:lnTo>
                    <a:pt x="175" y="38"/>
                  </a:lnTo>
                  <a:lnTo>
                    <a:pt x="173" y="34"/>
                  </a:lnTo>
                  <a:lnTo>
                    <a:pt x="169" y="34"/>
                  </a:lnTo>
                  <a:lnTo>
                    <a:pt x="169" y="36"/>
                  </a:lnTo>
                  <a:lnTo>
                    <a:pt x="164" y="34"/>
                  </a:lnTo>
                  <a:lnTo>
                    <a:pt x="160" y="34"/>
                  </a:lnTo>
                  <a:lnTo>
                    <a:pt x="158" y="29"/>
                  </a:lnTo>
                  <a:lnTo>
                    <a:pt x="154" y="27"/>
                  </a:lnTo>
                  <a:lnTo>
                    <a:pt x="154" y="25"/>
                  </a:lnTo>
                  <a:lnTo>
                    <a:pt x="151" y="25"/>
                  </a:lnTo>
                  <a:lnTo>
                    <a:pt x="149" y="27"/>
                  </a:lnTo>
                  <a:lnTo>
                    <a:pt x="145" y="25"/>
                  </a:lnTo>
                  <a:lnTo>
                    <a:pt x="145" y="19"/>
                  </a:lnTo>
                  <a:lnTo>
                    <a:pt x="141" y="17"/>
                  </a:lnTo>
                  <a:lnTo>
                    <a:pt x="139" y="17"/>
                  </a:lnTo>
                  <a:lnTo>
                    <a:pt x="137" y="17"/>
                  </a:lnTo>
                  <a:lnTo>
                    <a:pt x="134" y="14"/>
                  </a:lnTo>
                  <a:lnTo>
                    <a:pt x="130" y="10"/>
                  </a:lnTo>
                  <a:lnTo>
                    <a:pt x="128" y="8"/>
                  </a:lnTo>
                  <a:lnTo>
                    <a:pt x="128" y="2"/>
                  </a:lnTo>
                  <a:lnTo>
                    <a:pt x="124" y="0"/>
                  </a:lnTo>
                  <a:lnTo>
                    <a:pt x="124" y="0"/>
                  </a:lnTo>
                  <a:lnTo>
                    <a:pt x="117" y="4"/>
                  </a:lnTo>
                  <a:lnTo>
                    <a:pt x="115" y="2"/>
                  </a:lnTo>
                  <a:lnTo>
                    <a:pt x="109" y="6"/>
                  </a:lnTo>
                  <a:lnTo>
                    <a:pt x="109" y="10"/>
                  </a:lnTo>
                  <a:lnTo>
                    <a:pt x="109" y="14"/>
                  </a:lnTo>
                  <a:lnTo>
                    <a:pt x="109" y="19"/>
                  </a:lnTo>
                  <a:lnTo>
                    <a:pt x="103" y="25"/>
                  </a:lnTo>
                  <a:lnTo>
                    <a:pt x="103" y="27"/>
                  </a:lnTo>
                  <a:lnTo>
                    <a:pt x="96" y="29"/>
                  </a:lnTo>
                  <a:lnTo>
                    <a:pt x="96" y="29"/>
                  </a:lnTo>
                  <a:lnTo>
                    <a:pt x="90" y="29"/>
                  </a:lnTo>
                  <a:lnTo>
                    <a:pt x="85" y="32"/>
                  </a:lnTo>
                  <a:lnTo>
                    <a:pt x="83" y="34"/>
                  </a:lnTo>
                  <a:lnTo>
                    <a:pt x="83" y="38"/>
                  </a:lnTo>
                  <a:lnTo>
                    <a:pt x="87" y="38"/>
                  </a:lnTo>
                  <a:lnTo>
                    <a:pt x="83" y="42"/>
                  </a:lnTo>
                  <a:lnTo>
                    <a:pt x="77" y="42"/>
                  </a:lnTo>
                  <a:lnTo>
                    <a:pt x="70" y="42"/>
                  </a:lnTo>
                  <a:lnTo>
                    <a:pt x="66" y="38"/>
                  </a:lnTo>
                  <a:lnTo>
                    <a:pt x="64" y="42"/>
                  </a:lnTo>
                  <a:lnTo>
                    <a:pt x="64" y="38"/>
                  </a:lnTo>
                  <a:lnTo>
                    <a:pt x="60" y="38"/>
                  </a:lnTo>
                  <a:lnTo>
                    <a:pt x="60" y="34"/>
                  </a:lnTo>
                  <a:lnTo>
                    <a:pt x="58" y="32"/>
                  </a:lnTo>
                  <a:lnTo>
                    <a:pt x="56" y="34"/>
                  </a:lnTo>
                  <a:lnTo>
                    <a:pt x="51" y="34"/>
                  </a:lnTo>
                  <a:lnTo>
                    <a:pt x="49" y="32"/>
                  </a:lnTo>
                  <a:lnTo>
                    <a:pt x="51" y="38"/>
                  </a:lnTo>
                  <a:lnTo>
                    <a:pt x="49" y="38"/>
                  </a:lnTo>
                  <a:lnTo>
                    <a:pt x="56" y="44"/>
                  </a:lnTo>
                  <a:lnTo>
                    <a:pt x="55" y="46"/>
                  </a:lnTo>
                  <a:lnTo>
                    <a:pt x="56" y="49"/>
                  </a:lnTo>
                  <a:lnTo>
                    <a:pt x="55" y="51"/>
                  </a:lnTo>
                  <a:lnTo>
                    <a:pt x="56" y="55"/>
                  </a:lnTo>
                  <a:lnTo>
                    <a:pt x="58" y="57"/>
                  </a:lnTo>
                  <a:lnTo>
                    <a:pt x="51" y="57"/>
                  </a:lnTo>
                  <a:lnTo>
                    <a:pt x="47" y="57"/>
                  </a:lnTo>
                  <a:lnTo>
                    <a:pt x="45" y="57"/>
                  </a:lnTo>
                  <a:lnTo>
                    <a:pt x="41" y="59"/>
                  </a:lnTo>
                  <a:lnTo>
                    <a:pt x="39" y="57"/>
                  </a:lnTo>
                  <a:lnTo>
                    <a:pt x="36" y="61"/>
                  </a:lnTo>
                  <a:lnTo>
                    <a:pt x="30" y="53"/>
                  </a:lnTo>
                  <a:lnTo>
                    <a:pt x="26" y="51"/>
                  </a:lnTo>
                  <a:lnTo>
                    <a:pt x="24" y="53"/>
                  </a:lnTo>
                  <a:lnTo>
                    <a:pt x="21" y="57"/>
                  </a:lnTo>
                  <a:lnTo>
                    <a:pt x="19" y="55"/>
                  </a:lnTo>
                  <a:lnTo>
                    <a:pt x="17" y="57"/>
                  </a:lnTo>
                  <a:lnTo>
                    <a:pt x="15" y="57"/>
                  </a:lnTo>
                  <a:lnTo>
                    <a:pt x="11" y="57"/>
                  </a:lnTo>
                  <a:lnTo>
                    <a:pt x="9" y="59"/>
                  </a:lnTo>
                  <a:lnTo>
                    <a:pt x="2" y="59"/>
                  </a:lnTo>
                  <a:lnTo>
                    <a:pt x="0" y="63"/>
                  </a:lnTo>
                  <a:lnTo>
                    <a:pt x="2" y="63"/>
                  </a:lnTo>
                  <a:lnTo>
                    <a:pt x="4" y="63"/>
                  </a:lnTo>
                  <a:lnTo>
                    <a:pt x="9" y="63"/>
                  </a:lnTo>
                  <a:lnTo>
                    <a:pt x="9" y="66"/>
                  </a:lnTo>
                  <a:lnTo>
                    <a:pt x="6" y="66"/>
                  </a:lnTo>
                  <a:lnTo>
                    <a:pt x="2" y="66"/>
                  </a:lnTo>
                  <a:lnTo>
                    <a:pt x="4" y="68"/>
                  </a:lnTo>
                  <a:lnTo>
                    <a:pt x="6" y="66"/>
                  </a:lnTo>
                  <a:lnTo>
                    <a:pt x="9" y="66"/>
                  </a:lnTo>
                  <a:lnTo>
                    <a:pt x="9" y="68"/>
                  </a:lnTo>
                  <a:lnTo>
                    <a:pt x="6" y="70"/>
                  </a:lnTo>
                  <a:lnTo>
                    <a:pt x="2" y="70"/>
                  </a:lnTo>
                  <a:lnTo>
                    <a:pt x="2" y="72"/>
                  </a:lnTo>
                  <a:lnTo>
                    <a:pt x="6" y="72"/>
                  </a:lnTo>
                  <a:lnTo>
                    <a:pt x="9" y="76"/>
                  </a:lnTo>
                  <a:lnTo>
                    <a:pt x="9" y="78"/>
                  </a:lnTo>
                  <a:lnTo>
                    <a:pt x="11" y="76"/>
                  </a:lnTo>
                  <a:lnTo>
                    <a:pt x="13" y="76"/>
                  </a:lnTo>
                  <a:lnTo>
                    <a:pt x="17" y="76"/>
                  </a:lnTo>
                  <a:lnTo>
                    <a:pt x="23" y="78"/>
                  </a:lnTo>
                  <a:lnTo>
                    <a:pt x="24" y="81"/>
                  </a:lnTo>
                  <a:lnTo>
                    <a:pt x="26" y="81"/>
                  </a:lnTo>
                  <a:lnTo>
                    <a:pt x="30" y="83"/>
                  </a:lnTo>
                  <a:lnTo>
                    <a:pt x="34" y="81"/>
                  </a:lnTo>
                  <a:lnTo>
                    <a:pt x="34" y="81"/>
                  </a:lnTo>
                  <a:lnTo>
                    <a:pt x="34" y="83"/>
                  </a:lnTo>
                  <a:lnTo>
                    <a:pt x="34" y="85"/>
                  </a:lnTo>
                  <a:lnTo>
                    <a:pt x="39" y="83"/>
                  </a:lnTo>
                  <a:lnTo>
                    <a:pt x="39" y="85"/>
                  </a:lnTo>
                  <a:lnTo>
                    <a:pt x="39" y="87"/>
                  </a:lnTo>
                  <a:lnTo>
                    <a:pt x="39" y="91"/>
                  </a:lnTo>
                  <a:lnTo>
                    <a:pt x="41" y="91"/>
                  </a:lnTo>
                  <a:lnTo>
                    <a:pt x="45" y="87"/>
                  </a:lnTo>
                  <a:lnTo>
                    <a:pt x="51" y="87"/>
                  </a:lnTo>
                  <a:lnTo>
                    <a:pt x="53" y="91"/>
                  </a:lnTo>
                  <a:lnTo>
                    <a:pt x="49" y="91"/>
                  </a:lnTo>
                  <a:lnTo>
                    <a:pt x="45" y="91"/>
                  </a:lnTo>
                  <a:lnTo>
                    <a:pt x="43" y="93"/>
                  </a:lnTo>
                  <a:lnTo>
                    <a:pt x="45" y="93"/>
                  </a:lnTo>
                  <a:lnTo>
                    <a:pt x="47" y="97"/>
                  </a:lnTo>
                  <a:lnTo>
                    <a:pt x="45" y="100"/>
                  </a:lnTo>
                  <a:lnTo>
                    <a:pt x="45" y="104"/>
                  </a:lnTo>
                  <a:lnTo>
                    <a:pt x="49" y="104"/>
                  </a:lnTo>
                  <a:lnTo>
                    <a:pt x="53" y="110"/>
                  </a:lnTo>
                  <a:lnTo>
                    <a:pt x="58" y="110"/>
                  </a:lnTo>
                  <a:lnTo>
                    <a:pt x="60" y="112"/>
                  </a:lnTo>
                  <a:lnTo>
                    <a:pt x="60" y="115"/>
                  </a:lnTo>
                  <a:lnTo>
                    <a:pt x="64" y="117"/>
                  </a:lnTo>
                  <a:lnTo>
                    <a:pt x="60" y="121"/>
                  </a:lnTo>
                  <a:lnTo>
                    <a:pt x="60" y="121"/>
                  </a:lnTo>
                  <a:lnTo>
                    <a:pt x="60" y="125"/>
                  </a:lnTo>
                  <a:lnTo>
                    <a:pt x="64" y="127"/>
                  </a:lnTo>
                  <a:lnTo>
                    <a:pt x="70" y="130"/>
                  </a:lnTo>
                  <a:lnTo>
                    <a:pt x="73" y="142"/>
                  </a:lnTo>
                  <a:lnTo>
                    <a:pt x="70" y="136"/>
                  </a:lnTo>
                  <a:lnTo>
                    <a:pt x="66" y="132"/>
                  </a:lnTo>
                  <a:lnTo>
                    <a:pt x="64" y="130"/>
                  </a:lnTo>
                  <a:lnTo>
                    <a:pt x="60" y="132"/>
                  </a:lnTo>
                  <a:lnTo>
                    <a:pt x="60" y="142"/>
                  </a:lnTo>
                  <a:lnTo>
                    <a:pt x="60" y="149"/>
                  </a:lnTo>
                  <a:lnTo>
                    <a:pt x="64" y="149"/>
                  </a:lnTo>
                  <a:lnTo>
                    <a:pt x="60" y="151"/>
                  </a:lnTo>
                  <a:lnTo>
                    <a:pt x="60" y="164"/>
                  </a:lnTo>
                  <a:lnTo>
                    <a:pt x="56" y="174"/>
                  </a:lnTo>
                  <a:lnTo>
                    <a:pt x="53" y="176"/>
                  </a:lnTo>
                  <a:lnTo>
                    <a:pt x="56" y="178"/>
                  </a:lnTo>
                  <a:lnTo>
                    <a:pt x="56" y="179"/>
                  </a:lnTo>
                  <a:lnTo>
                    <a:pt x="58" y="179"/>
                  </a:lnTo>
                  <a:lnTo>
                    <a:pt x="58" y="183"/>
                  </a:lnTo>
                  <a:lnTo>
                    <a:pt x="58" y="187"/>
                  </a:lnTo>
                  <a:lnTo>
                    <a:pt x="64" y="187"/>
                  </a:lnTo>
                  <a:lnTo>
                    <a:pt x="70" y="189"/>
                  </a:lnTo>
                  <a:lnTo>
                    <a:pt x="73" y="193"/>
                  </a:lnTo>
                  <a:lnTo>
                    <a:pt x="79" y="191"/>
                  </a:lnTo>
                  <a:lnTo>
                    <a:pt x="83" y="194"/>
                  </a:lnTo>
                  <a:lnTo>
                    <a:pt x="88" y="194"/>
                  </a:lnTo>
                  <a:lnTo>
                    <a:pt x="90" y="198"/>
                  </a:lnTo>
                  <a:lnTo>
                    <a:pt x="94" y="194"/>
                  </a:lnTo>
                  <a:lnTo>
                    <a:pt x="103" y="193"/>
                  </a:lnTo>
                  <a:lnTo>
                    <a:pt x="105" y="194"/>
                  </a:lnTo>
                  <a:lnTo>
                    <a:pt x="109" y="194"/>
                  </a:lnTo>
                  <a:lnTo>
                    <a:pt x="115" y="198"/>
                  </a:lnTo>
                  <a:lnTo>
                    <a:pt x="124" y="194"/>
                  </a:lnTo>
                  <a:lnTo>
                    <a:pt x="130" y="198"/>
                  </a:lnTo>
                  <a:lnTo>
                    <a:pt x="134" y="200"/>
                  </a:lnTo>
                  <a:lnTo>
                    <a:pt x="134" y="198"/>
                  </a:lnTo>
                  <a:lnTo>
                    <a:pt x="130" y="194"/>
                  </a:lnTo>
                  <a:lnTo>
                    <a:pt x="134" y="187"/>
                  </a:lnTo>
                  <a:lnTo>
                    <a:pt x="134" y="185"/>
                  </a:lnTo>
                  <a:lnTo>
                    <a:pt x="137" y="179"/>
                  </a:lnTo>
                  <a:lnTo>
                    <a:pt x="143" y="174"/>
                  </a:lnTo>
                  <a:lnTo>
                    <a:pt x="145" y="174"/>
                  </a:lnTo>
                  <a:lnTo>
                    <a:pt x="149" y="174"/>
                  </a:lnTo>
                  <a:lnTo>
                    <a:pt x="152" y="176"/>
                  </a:lnTo>
                  <a:lnTo>
                    <a:pt x="158" y="178"/>
                  </a:lnTo>
                  <a:lnTo>
                    <a:pt x="160" y="178"/>
                  </a:lnTo>
                  <a:lnTo>
                    <a:pt x="164" y="176"/>
                  </a:lnTo>
                  <a:lnTo>
                    <a:pt x="164" y="176"/>
                  </a:lnTo>
                  <a:lnTo>
                    <a:pt x="177" y="183"/>
                  </a:lnTo>
                  <a:lnTo>
                    <a:pt x="179" y="185"/>
                  </a:lnTo>
                  <a:lnTo>
                    <a:pt x="188" y="185"/>
                  </a:lnTo>
                  <a:lnTo>
                    <a:pt x="190" y="183"/>
                  </a:lnTo>
                  <a:lnTo>
                    <a:pt x="190" y="181"/>
                  </a:lnTo>
                  <a:lnTo>
                    <a:pt x="194" y="176"/>
                  </a:lnTo>
                  <a:lnTo>
                    <a:pt x="205" y="170"/>
                  </a:lnTo>
                  <a:lnTo>
                    <a:pt x="205" y="170"/>
                  </a:lnTo>
                  <a:lnTo>
                    <a:pt x="205" y="164"/>
                  </a:lnTo>
                  <a:lnTo>
                    <a:pt x="207" y="159"/>
                  </a:lnTo>
                  <a:lnTo>
                    <a:pt x="203" y="159"/>
                  </a:lnTo>
                  <a:lnTo>
                    <a:pt x="198" y="155"/>
                  </a:lnTo>
                  <a:lnTo>
                    <a:pt x="194" y="145"/>
                  </a:lnTo>
                  <a:lnTo>
                    <a:pt x="190" y="142"/>
                  </a:lnTo>
                  <a:lnTo>
                    <a:pt x="194" y="136"/>
                  </a:lnTo>
                  <a:lnTo>
                    <a:pt x="198" y="136"/>
                  </a:lnTo>
                  <a:lnTo>
                    <a:pt x="199" y="130"/>
                  </a:lnTo>
                  <a:lnTo>
                    <a:pt x="194" y="127"/>
                  </a:lnTo>
                  <a:lnTo>
                    <a:pt x="194" y="125"/>
                  </a:lnTo>
                  <a:lnTo>
                    <a:pt x="198" y="121"/>
                  </a:lnTo>
                  <a:lnTo>
                    <a:pt x="198" y="121"/>
                  </a:lnTo>
                  <a:lnTo>
                    <a:pt x="198" y="121"/>
                  </a:lnTo>
                  <a:lnTo>
                    <a:pt x="198" y="121"/>
                  </a:lnTo>
                  <a:lnTo>
                    <a:pt x="198" y="121"/>
                  </a:lnTo>
                  <a:close/>
                  <a:moveTo>
                    <a:pt x="235" y="223"/>
                  </a:moveTo>
                  <a:lnTo>
                    <a:pt x="230" y="219"/>
                  </a:lnTo>
                  <a:lnTo>
                    <a:pt x="230" y="219"/>
                  </a:lnTo>
                  <a:lnTo>
                    <a:pt x="230" y="217"/>
                  </a:lnTo>
                  <a:lnTo>
                    <a:pt x="233" y="217"/>
                  </a:lnTo>
                  <a:lnTo>
                    <a:pt x="230" y="215"/>
                  </a:lnTo>
                  <a:lnTo>
                    <a:pt x="230" y="215"/>
                  </a:lnTo>
                  <a:lnTo>
                    <a:pt x="230" y="213"/>
                  </a:lnTo>
                  <a:lnTo>
                    <a:pt x="228" y="211"/>
                  </a:lnTo>
                  <a:lnTo>
                    <a:pt x="224" y="210"/>
                  </a:lnTo>
                  <a:lnTo>
                    <a:pt x="228" y="208"/>
                  </a:lnTo>
                  <a:lnTo>
                    <a:pt x="228" y="208"/>
                  </a:lnTo>
                  <a:lnTo>
                    <a:pt x="224" y="206"/>
                  </a:lnTo>
                  <a:lnTo>
                    <a:pt x="224" y="202"/>
                  </a:lnTo>
                  <a:lnTo>
                    <a:pt x="224" y="202"/>
                  </a:lnTo>
                  <a:lnTo>
                    <a:pt x="228" y="200"/>
                  </a:lnTo>
                  <a:lnTo>
                    <a:pt x="224" y="198"/>
                  </a:lnTo>
                  <a:lnTo>
                    <a:pt x="228" y="194"/>
                  </a:lnTo>
                  <a:lnTo>
                    <a:pt x="233" y="194"/>
                  </a:lnTo>
                  <a:lnTo>
                    <a:pt x="233" y="191"/>
                  </a:lnTo>
                  <a:lnTo>
                    <a:pt x="237" y="194"/>
                  </a:lnTo>
                  <a:lnTo>
                    <a:pt x="239" y="194"/>
                  </a:lnTo>
                  <a:lnTo>
                    <a:pt x="239" y="191"/>
                  </a:lnTo>
                  <a:lnTo>
                    <a:pt x="237" y="187"/>
                  </a:lnTo>
                  <a:lnTo>
                    <a:pt x="239" y="185"/>
                  </a:lnTo>
                  <a:lnTo>
                    <a:pt x="243" y="185"/>
                  </a:lnTo>
                  <a:lnTo>
                    <a:pt x="243" y="191"/>
                  </a:lnTo>
                  <a:lnTo>
                    <a:pt x="243" y="194"/>
                  </a:lnTo>
                  <a:lnTo>
                    <a:pt x="243" y="202"/>
                  </a:lnTo>
                  <a:lnTo>
                    <a:pt x="243" y="210"/>
                  </a:lnTo>
                  <a:lnTo>
                    <a:pt x="243" y="215"/>
                  </a:lnTo>
                  <a:lnTo>
                    <a:pt x="239" y="219"/>
                  </a:lnTo>
                  <a:lnTo>
                    <a:pt x="235" y="223"/>
                  </a:lnTo>
                  <a:lnTo>
                    <a:pt x="235" y="223"/>
                  </a:lnTo>
                  <a:lnTo>
                    <a:pt x="235" y="223"/>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3" name="Freeform 25">
              <a:extLst>
                <a:ext uri="{FF2B5EF4-FFF2-40B4-BE49-F238E27FC236}">
                  <a16:creationId xmlns:a16="http://schemas.microsoft.com/office/drawing/2014/main" id="{6C620B91-9CBA-4AB6-B359-CE2392C89A17}"/>
                </a:ext>
              </a:extLst>
            </p:cNvPr>
            <p:cNvSpPr>
              <a:spLocks noEditPoints="1"/>
            </p:cNvSpPr>
            <p:nvPr/>
          </p:nvSpPr>
          <p:spPr bwMode="auto">
            <a:xfrm>
              <a:off x="2890" y="2152"/>
              <a:ext cx="211" cy="237"/>
            </a:xfrm>
            <a:custGeom>
              <a:avLst/>
              <a:gdLst/>
              <a:ahLst/>
              <a:cxnLst>
                <a:cxn ang="0">
                  <a:pos x="8" y="62"/>
                </a:cxn>
                <a:cxn ang="0">
                  <a:pos x="8" y="38"/>
                </a:cxn>
                <a:cxn ang="0">
                  <a:pos x="17" y="24"/>
                </a:cxn>
                <a:cxn ang="0">
                  <a:pos x="38" y="24"/>
                </a:cxn>
                <a:cxn ang="0">
                  <a:pos x="57" y="17"/>
                </a:cxn>
                <a:cxn ang="0">
                  <a:pos x="68" y="2"/>
                </a:cxn>
                <a:cxn ang="0">
                  <a:pos x="94" y="4"/>
                </a:cxn>
                <a:cxn ang="0">
                  <a:pos x="119" y="19"/>
                </a:cxn>
                <a:cxn ang="0">
                  <a:pos x="113" y="32"/>
                </a:cxn>
                <a:cxn ang="0">
                  <a:pos x="96" y="41"/>
                </a:cxn>
                <a:cxn ang="0">
                  <a:pos x="98" y="58"/>
                </a:cxn>
                <a:cxn ang="0">
                  <a:pos x="117" y="77"/>
                </a:cxn>
                <a:cxn ang="0">
                  <a:pos x="132" y="102"/>
                </a:cxn>
                <a:cxn ang="0">
                  <a:pos x="151" y="115"/>
                </a:cxn>
                <a:cxn ang="0">
                  <a:pos x="169" y="119"/>
                </a:cxn>
                <a:cxn ang="0">
                  <a:pos x="169" y="130"/>
                </a:cxn>
                <a:cxn ang="0">
                  <a:pos x="205" y="149"/>
                </a:cxn>
                <a:cxn ang="0">
                  <a:pos x="211" y="162"/>
                </a:cxn>
                <a:cxn ang="0">
                  <a:pos x="201" y="158"/>
                </a:cxn>
                <a:cxn ang="0">
                  <a:pos x="188" y="151"/>
                </a:cxn>
                <a:cxn ang="0">
                  <a:pos x="181" y="160"/>
                </a:cxn>
                <a:cxn ang="0">
                  <a:pos x="181" y="169"/>
                </a:cxn>
                <a:cxn ang="0">
                  <a:pos x="186" y="186"/>
                </a:cxn>
                <a:cxn ang="0">
                  <a:pos x="175" y="207"/>
                </a:cxn>
                <a:cxn ang="0">
                  <a:pos x="164" y="201"/>
                </a:cxn>
                <a:cxn ang="0">
                  <a:pos x="169" y="192"/>
                </a:cxn>
                <a:cxn ang="0">
                  <a:pos x="169" y="175"/>
                </a:cxn>
                <a:cxn ang="0">
                  <a:pos x="160" y="162"/>
                </a:cxn>
                <a:cxn ang="0">
                  <a:pos x="151" y="152"/>
                </a:cxn>
                <a:cxn ang="0">
                  <a:pos x="141" y="143"/>
                </a:cxn>
                <a:cxn ang="0">
                  <a:pos x="126" y="135"/>
                </a:cxn>
                <a:cxn ang="0">
                  <a:pos x="113" y="130"/>
                </a:cxn>
                <a:cxn ang="0">
                  <a:pos x="92" y="111"/>
                </a:cxn>
                <a:cxn ang="0">
                  <a:pos x="73" y="92"/>
                </a:cxn>
                <a:cxn ang="0">
                  <a:pos x="62" y="75"/>
                </a:cxn>
                <a:cxn ang="0">
                  <a:pos x="51" y="64"/>
                </a:cxn>
                <a:cxn ang="0">
                  <a:pos x="15" y="75"/>
                </a:cxn>
                <a:cxn ang="0">
                  <a:pos x="32" y="137"/>
                </a:cxn>
                <a:cxn ang="0">
                  <a:pos x="28" y="135"/>
                </a:cxn>
                <a:cxn ang="0">
                  <a:pos x="77" y="107"/>
                </a:cxn>
                <a:cxn ang="0">
                  <a:pos x="77" y="107"/>
                </a:cxn>
                <a:cxn ang="0">
                  <a:pos x="66" y="98"/>
                </a:cxn>
                <a:cxn ang="0">
                  <a:pos x="62" y="98"/>
                </a:cxn>
                <a:cxn ang="0">
                  <a:pos x="40" y="186"/>
                </a:cxn>
                <a:cxn ang="0">
                  <a:pos x="51" y="181"/>
                </a:cxn>
                <a:cxn ang="0">
                  <a:pos x="57" y="169"/>
                </a:cxn>
                <a:cxn ang="0">
                  <a:pos x="57" y="147"/>
                </a:cxn>
                <a:cxn ang="0">
                  <a:pos x="45" y="135"/>
                </a:cxn>
                <a:cxn ang="0">
                  <a:pos x="28" y="143"/>
                </a:cxn>
                <a:cxn ang="0">
                  <a:pos x="34" y="160"/>
                </a:cxn>
                <a:cxn ang="0">
                  <a:pos x="34" y="168"/>
                </a:cxn>
                <a:cxn ang="0">
                  <a:pos x="40" y="186"/>
                </a:cxn>
                <a:cxn ang="0">
                  <a:pos x="158" y="230"/>
                </a:cxn>
                <a:cxn ang="0">
                  <a:pos x="162" y="205"/>
                </a:cxn>
                <a:cxn ang="0">
                  <a:pos x="145" y="207"/>
                </a:cxn>
                <a:cxn ang="0">
                  <a:pos x="117" y="205"/>
                </a:cxn>
                <a:cxn ang="0">
                  <a:pos x="113" y="218"/>
                </a:cxn>
                <a:cxn ang="0">
                  <a:pos x="139" y="230"/>
                </a:cxn>
                <a:cxn ang="0">
                  <a:pos x="156" y="237"/>
                </a:cxn>
              </a:cxnLst>
              <a:rect l="0" t="0" r="r" b="b"/>
              <a:pathLst>
                <a:path w="211" h="237">
                  <a:moveTo>
                    <a:pt x="15" y="75"/>
                  </a:moveTo>
                  <a:lnTo>
                    <a:pt x="15" y="71"/>
                  </a:lnTo>
                  <a:lnTo>
                    <a:pt x="17" y="66"/>
                  </a:lnTo>
                  <a:lnTo>
                    <a:pt x="11" y="66"/>
                  </a:lnTo>
                  <a:lnTo>
                    <a:pt x="8" y="62"/>
                  </a:lnTo>
                  <a:lnTo>
                    <a:pt x="4" y="51"/>
                  </a:lnTo>
                  <a:lnTo>
                    <a:pt x="0" y="47"/>
                  </a:lnTo>
                  <a:lnTo>
                    <a:pt x="4" y="43"/>
                  </a:lnTo>
                  <a:lnTo>
                    <a:pt x="8" y="43"/>
                  </a:lnTo>
                  <a:lnTo>
                    <a:pt x="8" y="38"/>
                  </a:lnTo>
                  <a:lnTo>
                    <a:pt x="4" y="34"/>
                  </a:lnTo>
                  <a:lnTo>
                    <a:pt x="4" y="30"/>
                  </a:lnTo>
                  <a:lnTo>
                    <a:pt x="8" y="28"/>
                  </a:lnTo>
                  <a:lnTo>
                    <a:pt x="9" y="30"/>
                  </a:lnTo>
                  <a:lnTo>
                    <a:pt x="17" y="24"/>
                  </a:lnTo>
                  <a:lnTo>
                    <a:pt x="23" y="26"/>
                  </a:lnTo>
                  <a:lnTo>
                    <a:pt x="28" y="13"/>
                  </a:lnTo>
                  <a:lnTo>
                    <a:pt x="32" y="17"/>
                  </a:lnTo>
                  <a:lnTo>
                    <a:pt x="32" y="21"/>
                  </a:lnTo>
                  <a:lnTo>
                    <a:pt x="38" y="24"/>
                  </a:lnTo>
                  <a:lnTo>
                    <a:pt x="40" y="28"/>
                  </a:lnTo>
                  <a:lnTo>
                    <a:pt x="43" y="21"/>
                  </a:lnTo>
                  <a:lnTo>
                    <a:pt x="43" y="17"/>
                  </a:lnTo>
                  <a:lnTo>
                    <a:pt x="53" y="19"/>
                  </a:lnTo>
                  <a:lnTo>
                    <a:pt x="57" y="17"/>
                  </a:lnTo>
                  <a:lnTo>
                    <a:pt x="58" y="21"/>
                  </a:lnTo>
                  <a:lnTo>
                    <a:pt x="58" y="13"/>
                  </a:lnTo>
                  <a:lnTo>
                    <a:pt x="66" y="11"/>
                  </a:lnTo>
                  <a:lnTo>
                    <a:pt x="64" y="7"/>
                  </a:lnTo>
                  <a:lnTo>
                    <a:pt x="68" y="2"/>
                  </a:lnTo>
                  <a:lnTo>
                    <a:pt x="75" y="6"/>
                  </a:lnTo>
                  <a:lnTo>
                    <a:pt x="83" y="0"/>
                  </a:lnTo>
                  <a:lnTo>
                    <a:pt x="89" y="0"/>
                  </a:lnTo>
                  <a:lnTo>
                    <a:pt x="94" y="0"/>
                  </a:lnTo>
                  <a:lnTo>
                    <a:pt x="94" y="4"/>
                  </a:lnTo>
                  <a:lnTo>
                    <a:pt x="104" y="7"/>
                  </a:lnTo>
                  <a:lnTo>
                    <a:pt x="113" y="11"/>
                  </a:lnTo>
                  <a:lnTo>
                    <a:pt x="122" y="11"/>
                  </a:lnTo>
                  <a:lnTo>
                    <a:pt x="122" y="11"/>
                  </a:lnTo>
                  <a:lnTo>
                    <a:pt x="119" y="19"/>
                  </a:lnTo>
                  <a:lnTo>
                    <a:pt x="119" y="21"/>
                  </a:lnTo>
                  <a:lnTo>
                    <a:pt x="117" y="26"/>
                  </a:lnTo>
                  <a:lnTo>
                    <a:pt x="119" y="32"/>
                  </a:lnTo>
                  <a:lnTo>
                    <a:pt x="113" y="32"/>
                  </a:lnTo>
                  <a:lnTo>
                    <a:pt x="113" y="32"/>
                  </a:lnTo>
                  <a:lnTo>
                    <a:pt x="109" y="36"/>
                  </a:lnTo>
                  <a:lnTo>
                    <a:pt x="105" y="36"/>
                  </a:lnTo>
                  <a:lnTo>
                    <a:pt x="102" y="38"/>
                  </a:lnTo>
                  <a:lnTo>
                    <a:pt x="98" y="38"/>
                  </a:lnTo>
                  <a:lnTo>
                    <a:pt x="96" y="41"/>
                  </a:lnTo>
                  <a:lnTo>
                    <a:pt x="98" y="47"/>
                  </a:lnTo>
                  <a:lnTo>
                    <a:pt x="100" y="49"/>
                  </a:lnTo>
                  <a:lnTo>
                    <a:pt x="98" y="53"/>
                  </a:lnTo>
                  <a:lnTo>
                    <a:pt x="96" y="54"/>
                  </a:lnTo>
                  <a:lnTo>
                    <a:pt x="98" y="58"/>
                  </a:lnTo>
                  <a:lnTo>
                    <a:pt x="98" y="64"/>
                  </a:lnTo>
                  <a:lnTo>
                    <a:pt x="100" y="68"/>
                  </a:lnTo>
                  <a:lnTo>
                    <a:pt x="109" y="71"/>
                  </a:lnTo>
                  <a:lnTo>
                    <a:pt x="113" y="73"/>
                  </a:lnTo>
                  <a:lnTo>
                    <a:pt x="117" y="77"/>
                  </a:lnTo>
                  <a:lnTo>
                    <a:pt x="128" y="88"/>
                  </a:lnTo>
                  <a:lnTo>
                    <a:pt x="128" y="92"/>
                  </a:lnTo>
                  <a:lnTo>
                    <a:pt x="130" y="92"/>
                  </a:lnTo>
                  <a:lnTo>
                    <a:pt x="130" y="98"/>
                  </a:lnTo>
                  <a:lnTo>
                    <a:pt x="132" y="102"/>
                  </a:lnTo>
                  <a:lnTo>
                    <a:pt x="136" y="105"/>
                  </a:lnTo>
                  <a:lnTo>
                    <a:pt x="137" y="107"/>
                  </a:lnTo>
                  <a:lnTo>
                    <a:pt x="145" y="113"/>
                  </a:lnTo>
                  <a:lnTo>
                    <a:pt x="147" y="115"/>
                  </a:lnTo>
                  <a:lnTo>
                    <a:pt x="151" y="115"/>
                  </a:lnTo>
                  <a:lnTo>
                    <a:pt x="151" y="117"/>
                  </a:lnTo>
                  <a:lnTo>
                    <a:pt x="158" y="117"/>
                  </a:lnTo>
                  <a:lnTo>
                    <a:pt x="162" y="119"/>
                  </a:lnTo>
                  <a:lnTo>
                    <a:pt x="166" y="117"/>
                  </a:lnTo>
                  <a:lnTo>
                    <a:pt x="169" y="119"/>
                  </a:lnTo>
                  <a:lnTo>
                    <a:pt x="169" y="122"/>
                  </a:lnTo>
                  <a:lnTo>
                    <a:pt x="164" y="126"/>
                  </a:lnTo>
                  <a:lnTo>
                    <a:pt x="164" y="126"/>
                  </a:lnTo>
                  <a:lnTo>
                    <a:pt x="166" y="130"/>
                  </a:lnTo>
                  <a:lnTo>
                    <a:pt x="169" y="130"/>
                  </a:lnTo>
                  <a:lnTo>
                    <a:pt x="177" y="132"/>
                  </a:lnTo>
                  <a:lnTo>
                    <a:pt x="192" y="139"/>
                  </a:lnTo>
                  <a:lnTo>
                    <a:pt x="198" y="143"/>
                  </a:lnTo>
                  <a:lnTo>
                    <a:pt x="201" y="147"/>
                  </a:lnTo>
                  <a:lnTo>
                    <a:pt x="205" y="149"/>
                  </a:lnTo>
                  <a:lnTo>
                    <a:pt x="211" y="151"/>
                  </a:lnTo>
                  <a:lnTo>
                    <a:pt x="211" y="154"/>
                  </a:lnTo>
                  <a:lnTo>
                    <a:pt x="211" y="158"/>
                  </a:lnTo>
                  <a:lnTo>
                    <a:pt x="211" y="162"/>
                  </a:lnTo>
                  <a:lnTo>
                    <a:pt x="211" y="162"/>
                  </a:lnTo>
                  <a:lnTo>
                    <a:pt x="207" y="166"/>
                  </a:lnTo>
                  <a:lnTo>
                    <a:pt x="207" y="166"/>
                  </a:lnTo>
                  <a:lnTo>
                    <a:pt x="205" y="166"/>
                  </a:lnTo>
                  <a:lnTo>
                    <a:pt x="201" y="162"/>
                  </a:lnTo>
                  <a:lnTo>
                    <a:pt x="201" y="158"/>
                  </a:lnTo>
                  <a:lnTo>
                    <a:pt x="201" y="154"/>
                  </a:lnTo>
                  <a:lnTo>
                    <a:pt x="200" y="154"/>
                  </a:lnTo>
                  <a:lnTo>
                    <a:pt x="194" y="154"/>
                  </a:lnTo>
                  <a:lnTo>
                    <a:pt x="192" y="152"/>
                  </a:lnTo>
                  <a:lnTo>
                    <a:pt x="188" y="151"/>
                  </a:lnTo>
                  <a:lnTo>
                    <a:pt x="186" y="151"/>
                  </a:lnTo>
                  <a:lnTo>
                    <a:pt x="185" y="151"/>
                  </a:lnTo>
                  <a:lnTo>
                    <a:pt x="183" y="156"/>
                  </a:lnTo>
                  <a:lnTo>
                    <a:pt x="181" y="158"/>
                  </a:lnTo>
                  <a:lnTo>
                    <a:pt x="181" y="160"/>
                  </a:lnTo>
                  <a:lnTo>
                    <a:pt x="181" y="162"/>
                  </a:lnTo>
                  <a:lnTo>
                    <a:pt x="177" y="166"/>
                  </a:lnTo>
                  <a:lnTo>
                    <a:pt x="177" y="168"/>
                  </a:lnTo>
                  <a:lnTo>
                    <a:pt x="181" y="169"/>
                  </a:lnTo>
                  <a:lnTo>
                    <a:pt x="181" y="169"/>
                  </a:lnTo>
                  <a:lnTo>
                    <a:pt x="186" y="175"/>
                  </a:lnTo>
                  <a:lnTo>
                    <a:pt x="188" y="177"/>
                  </a:lnTo>
                  <a:lnTo>
                    <a:pt x="188" y="183"/>
                  </a:lnTo>
                  <a:lnTo>
                    <a:pt x="188" y="184"/>
                  </a:lnTo>
                  <a:lnTo>
                    <a:pt x="186" y="186"/>
                  </a:lnTo>
                  <a:lnTo>
                    <a:pt x="185" y="186"/>
                  </a:lnTo>
                  <a:lnTo>
                    <a:pt x="181" y="190"/>
                  </a:lnTo>
                  <a:lnTo>
                    <a:pt x="181" y="200"/>
                  </a:lnTo>
                  <a:lnTo>
                    <a:pt x="177" y="201"/>
                  </a:lnTo>
                  <a:lnTo>
                    <a:pt x="175" y="207"/>
                  </a:lnTo>
                  <a:lnTo>
                    <a:pt x="171" y="211"/>
                  </a:lnTo>
                  <a:lnTo>
                    <a:pt x="168" y="211"/>
                  </a:lnTo>
                  <a:lnTo>
                    <a:pt x="164" y="207"/>
                  </a:lnTo>
                  <a:lnTo>
                    <a:pt x="164" y="205"/>
                  </a:lnTo>
                  <a:lnTo>
                    <a:pt x="164" y="201"/>
                  </a:lnTo>
                  <a:lnTo>
                    <a:pt x="166" y="201"/>
                  </a:lnTo>
                  <a:lnTo>
                    <a:pt x="169" y="200"/>
                  </a:lnTo>
                  <a:lnTo>
                    <a:pt x="169" y="196"/>
                  </a:lnTo>
                  <a:lnTo>
                    <a:pt x="169" y="192"/>
                  </a:lnTo>
                  <a:lnTo>
                    <a:pt x="169" y="192"/>
                  </a:lnTo>
                  <a:lnTo>
                    <a:pt x="171" y="192"/>
                  </a:lnTo>
                  <a:lnTo>
                    <a:pt x="171" y="186"/>
                  </a:lnTo>
                  <a:lnTo>
                    <a:pt x="171" y="184"/>
                  </a:lnTo>
                  <a:lnTo>
                    <a:pt x="171" y="183"/>
                  </a:lnTo>
                  <a:lnTo>
                    <a:pt x="169" y="175"/>
                  </a:lnTo>
                  <a:lnTo>
                    <a:pt x="168" y="175"/>
                  </a:lnTo>
                  <a:lnTo>
                    <a:pt x="168" y="166"/>
                  </a:lnTo>
                  <a:lnTo>
                    <a:pt x="166" y="162"/>
                  </a:lnTo>
                  <a:lnTo>
                    <a:pt x="162" y="160"/>
                  </a:lnTo>
                  <a:lnTo>
                    <a:pt x="160" y="162"/>
                  </a:lnTo>
                  <a:lnTo>
                    <a:pt x="156" y="160"/>
                  </a:lnTo>
                  <a:lnTo>
                    <a:pt x="153" y="156"/>
                  </a:lnTo>
                  <a:lnTo>
                    <a:pt x="151" y="156"/>
                  </a:lnTo>
                  <a:lnTo>
                    <a:pt x="147" y="154"/>
                  </a:lnTo>
                  <a:lnTo>
                    <a:pt x="151" y="152"/>
                  </a:lnTo>
                  <a:lnTo>
                    <a:pt x="151" y="149"/>
                  </a:lnTo>
                  <a:lnTo>
                    <a:pt x="147" y="147"/>
                  </a:lnTo>
                  <a:lnTo>
                    <a:pt x="145" y="145"/>
                  </a:lnTo>
                  <a:lnTo>
                    <a:pt x="141" y="147"/>
                  </a:lnTo>
                  <a:lnTo>
                    <a:pt x="141" y="143"/>
                  </a:lnTo>
                  <a:lnTo>
                    <a:pt x="137" y="141"/>
                  </a:lnTo>
                  <a:lnTo>
                    <a:pt x="136" y="143"/>
                  </a:lnTo>
                  <a:lnTo>
                    <a:pt x="134" y="141"/>
                  </a:lnTo>
                  <a:lnTo>
                    <a:pt x="128" y="135"/>
                  </a:lnTo>
                  <a:lnTo>
                    <a:pt x="126" y="135"/>
                  </a:lnTo>
                  <a:lnTo>
                    <a:pt x="122" y="132"/>
                  </a:lnTo>
                  <a:lnTo>
                    <a:pt x="119" y="135"/>
                  </a:lnTo>
                  <a:lnTo>
                    <a:pt x="117" y="135"/>
                  </a:lnTo>
                  <a:lnTo>
                    <a:pt x="117" y="132"/>
                  </a:lnTo>
                  <a:lnTo>
                    <a:pt x="113" y="130"/>
                  </a:lnTo>
                  <a:lnTo>
                    <a:pt x="109" y="130"/>
                  </a:lnTo>
                  <a:lnTo>
                    <a:pt x="102" y="124"/>
                  </a:lnTo>
                  <a:lnTo>
                    <a:pt x="94" y="113"/>
                  </a:lnTo>
                  <a:lnTo>
                    <a:pt x="92" y="113"/>
                  </a:lnTo>
                  <a:lnTo>
                    <a:pt x="92" y="111"/>
                  </a:lnTo>
                  <a:lnTo>
                    <a:pt x="89" y="105"/>
                  </a:lnTo>
                  <a:lnTo>
                    <a:pt x="83" y="105"/>
                  </a:lnTo>
                  <a:lnTo>
                    <a:pt x="83" y="102"/>
                  </a:lnTo>
                  <a:lnTo>
                    <a:pt x="77" y="98"/>
                  </a:lnTo>
                  <a:lnTo>
                    <a:pt x="73" y="92"/>
                  </a:lnTo>
                  <a:lnTo>
                    <a:pt x="70" y="92"/>
                  </a:lnTo>
                  <a:lnTo>
                    <a:pt x="70" y="87"/>
                  </a:lnTo>
                  <a:lnTo>
                    <a:pt x="66" y="85"/>
                  </a:lnTo>
                  <a:lnTo>
                    <a:pt x="66" y="81"/>
                  </a:lnTo>
                  <a:lnTo>
                    <a:pt x="62" y="75"/>
                  </a:lnTo>
                  <a:lnTo>
                    <a:pt x="62" y="71"/>
                  </a:lnTo>
                  <a:lnTo>
                    <a:pt x="62" y="71"/>
                  </a:lnTo>
                  <a:lnTo>
                    <a:pt x="58" y="68"/>
                  </a:lnTo>
                  <a:lnTo>
                    <a:pt x="55" y="68"/>
                  </a:lnTo>
                  <a:lnTo>
                    <a:pt x="51" y="64"/>
                  </a:lnTo>
                  <a:lnTo>
                    <a:pt x="38" y="62"/>
                  </a:lnTo>
                  <a:lnTo>
                    <a:pt x="28" y="68"/>
                  </a:lnTo>
                  <a:lnTo>
                    <a:pt x="28" y="68"/>
                  </a:lnTo>
                  <a:lnTo>
                    <a:pt x="25" y="73"/>
                  </a:lnTo>
                  <a:lnTo>
                    <a:pt x="15" y="75"/>
                  </a:lnTo>
                  <a:lnTo>
                    <a:pt x="15" y="75"/>
                  </a:lnTo>
                  <a:lnTo>
                    <a:pt x="15" y="75"/>
                  </a:lnTo>
                  <a:lnTo>
                    <a:pt x="15" y="75"/>
                  </a:lnTo>
                  <a:close/>
                  <a:moveTo>
                    <a:pt x="28" y="137"/>
                  </a:moveTo>
                  <a:lnTo>
                    <a:pt x="32" y="137"/>
                  </a:lnTo>
                  <a:lnTo>
                    <a:pt x="32" y="135"/>
                  </a:lnTo>
                  <a:lnTo>
                    <a:pt x="32" y="135"/>
                  </a:lnTo>
                  <a:lnTo>
                    <a:pt x="32" y="132"/>
                  </a:lnTo>
                  <a:lnTo>
                    <a:pt x="32" y="135"/>
                  </a:lnTo>
                  <a:lnTo>
                    <a:pt x="28" y="135"/>
                  </a:lnTo>
                  <a:lnTo>
                    <a:pt x="28" y="137"/>
                  </a:lnTo>
                  <a:lnTo>
                    <a:pt x="28" y="137"/>
                  </a:lnTo>
                  <a:lnTo>
                    <a:pt x="28" y="137"/>
                  </a:lnTo>
                  <a:lnTo>
                    <a:pt x="28" y="137"/>
                  </a:lnTo>
                  <a:close/>
                  <a:moveTo>
                    <a:pt x="77" y="107"/>
                  </a:moveTo>
                  <a:lnTo>
                    <a:pt x="79" y="107"/>
                  </a:lnTo>
                  <a:lnTo>
                    <a:pt x="79" y="105"/>
                  </a:lnTo>
                  <a:lnTo>
                    <a:pt x="77" y="107"/>
                  </a:lnTo>
                  <a:lnTo>
                    <a:pt x="77" y="107"/>
                  </a:lnTo>
                  <a:lnTo>
                    <a:pt x="77" y="107"/>
                  </a:lnTo>
                  <a:lnTo>
                    <a:pt x="77" y="107"/>
                  </a:lnTo>
                  <a:close/>
                  <a:moveTo>
                    <a:pt x="62" y="98"/>
                  </a:moveTo>
                  <a:lnTo>
                    <a:pt x="62" y="100"/>
                  </a:lnTo>
                  <a:lnTo>
                    <a:pt x="62" y="100"/>
                  </a:lnTo>
                  <a:lnTo>
                    <a:pt x="66" y="98"/>
                  </a:lnTo>
                  <a:lnTo>
                    <a:pt x="68" y="98"/>
                  </a:lnTo>
                  <a:lnTo>
                    <a:pt x="68" y="96"/>
                  </a:lnTo>
                  <a:lnTo>
                    <a:pt x="66" y="92"/>
                  </a:lnTo>
                  <a:lnTo>
                    <a:pt x="66" y="96"/>
                  </a:lnTo>
                  <a:lnTo>
                    <a:pt x="62" y="98"/>
                  </a:lnTo>
                  <a:lnTo>
                    <a:pt x="62" y="98"/>
                  </a:lnTo>
                  <a:lnTo>
                    <a:pt x="62" y="98"/>
                  </a:lnTo>
                  <a:lnTo>
                    <a:pt x="62" y="98"/>
                  </a:lnTo>
                  <a:close/>
                  <a:moveTo>
                    <a:pt x="40" y="186"/>
                  </a:moveTo>
                  <a:lnTo>
                    <a:pt x="40" y="186"/>
                  </a:lnTo>
                  <a:lnTo>
                    <a:pt x="41" y="186"/>
                  </a:lnTo>
                  <a:lnTo>
                    <a:pt x="45" y="186"/>
                  </a:lnTo>
                  <a:lnTo>
                    <a:pt x="45" y="183"/>
                  </a:lnTo>
                  <a:lnTo>
                    <a:pt x="47" y="181"/>
                  </a:lnTo>
                  <a:lnTo>
                    <a:pt x="51" y="181"/>
                  </a:lnTo>
                  <a:lnTo>
                    <a:pt x="53" y="183"/>
                  </a:lnTo>
                  <a:lnTo>
                    <a:pt x="55" y="183"/>
                  </a:lnTo>
                  <a:lnTo>
                    <a:pt x="57" y="179"/>
                  </a:lnTo>
                  <a:lnTo>
                    <a:pt x="57" y="175"/>
                  </a:lnTo>
                  <a:lnTo>
                    <a:pt x="57" y="169"/>
                  </a:lnTo>
                  <a:lnTo>
                    <a:pt x="57" y="162"/>
                  </a:lnTo>
                  <a:lnTo>
                    <a:pt x="58" y="156"/>
                  </a:lnTo>
                  <a:lnTo>
                    <a:pt x="53" y="152"/>
                  </a:lnTo>
                  <a:lnTo>
                    <a:pt x="57" y="151"/>
                  </a:lnTo>
                  <a:lnTo>
                    <a:pt x="57" y="147"/>
                  </a:lnTo>
                  <a:lnTo>
                    <a:pt x="57" y="143"/>
                  </a:lnTo>
                  <a:lnTo>
                    <a:pt x="55" y="139"/>
                  </a:lnTo>
                  <a:lnTo>
                    <a:pt x="51" y="135"/>
                  </a:lnTo>
                  <a:lnTo>
                    <a:pt x="49" y="135"/>
                  </a:lnTo>
                  <a:lnTo>
                    <a:pt x="45" y="135"/>
                  </a:lnTo>
                  <a:lnTo>
                    <a:pt x="43" y="135"/>
                  </a:lnTo>
                  <a:lnTo>
                    <a:pt x="38" y="141"/>
                  </a:lnTo>
                  <a:lnTo>
                    <a:pt x="32" y="141"/>
                  </a:lnTo>
                  <a:lnTo>
                    <a:pt x="28" y="139"/>
                  </a:lnTo>
                  <a:lnTo>
                    <a:pt x="28" y="143"/>
                  </a:lnTo>
                  <a:lnTo>
                    <a:pt x="28" y="147"/>
                  </a:lnTo>
                  <a:lnTo>
                    <a:pt x="32" y="149"/>
                  </a:lnTo>
                  <a:lnTo>
                    <a:pt x="32" y="152"/>
                  </a:lnTo>
                  <a:lnTo>
                    <a:pt x="34" y="154"/>
                  </a:lnTo>
                  <a:lnTo>
                    <a:pt x="34" y="160"/>
                  </a:lnTo>
                  <a:lnTo>
                    <a:pt x="32" y="162"/>
                  </a:lnTo>
                  <a:lnTo>
                    <a:pt x="32" y="166"/>
                  </a:lnTo>
                  <a:lnTo>
                    <a:pt x="38" y="166"/>
                  </a:lnTo>
                  <a:lnTo>
                    <a:pt x="38" y="166"/>
                  </a:lnTo>
                  <a:lnTo>
                    <a:pt x="34" y="168"/>
                  </a:lnTo>
                  <a:lnTo>
                    <a:pt x="32" y="175"/>
                  </a:lnTo>
                  <a:lnTo>
                    <a:pt x="34" y="177"/>
                  </a:lnTo>
                  <a:lnTo>
                    <a:pt x="38" y="184"/>
                  </a:lnTo>
                  <a:lnTo>
                    <a:pt x="40" y="186"/>
                  </a:lnTo>
                  <a:lnTo>
                    <a:pt x="40" y="186"/>
                  </a:lnTo>
                  <a:lnTo>
                    <a:pt x="40" y="186"/>
                  </a:lnTo>
                  <a:lnTo>
                    <a:pt x="40" y="186"/>
                  </a:lnTo>
                  <a:close/>
                  <a:moveTo>
                    <a:pt x="156" y="237"/>
                  </a:moveTo>
                  <a:lnTo>
                    <a:pt x="156" y="232"/>
                  </a:lnTo>
                  <a:lnTo>
                    <a:pt x="158" y="230"/>
                  </a:lnTo>
                  <a:lnTo>
                    <a:pt x="156" y="226"/>
                  </a:lnTo>
                  <a:lnTo>
                    <a:pt x="153" y="222"/>
                  </a:lnTo>
                  <a:lnTo>
                    <a:pt x="156" y="213"/>
                  </a:lnTo>
                  <a:lnTo>
                    <a:pt x="160" y="209"/>
                  </a:lnTo>
                  <a:lnTo>
                    <a:pt x="162" y="205"/>
                  </a:lnTo>
                  <a:lnTo>
                    <a:pt x="158" y="200"/>
                  </a:lnTo>
                  <a:lnTo>
                    <a:pt x="153" y="205"/>
                  </a:lnTo>
                  <a:lnTo>
                    <a:pt x="151" y="205"/>
                  </a:lnTo>
                  <a:lnTo>
                    <a:pt x="147" y="201"/>
                  </a:lnTo>
                  <a:lnTo>
                    <a:pt x="145" y="207"/>
                  </a:lnTo>
                  <a:lnTo>
                    <a:pt x="136" y="205"/>
                  </a:lnTo>
                  <a:lnTo>
                    <a:pt x="128" y="209"/>
                  </a:lnTo>
                  <a:lnTo>
                    <a:pt x="122" y="207"/>
                  </a:lnTo>
                  <a:lnTo>
                    <a:pt x="122" y="205"/>
                  </a:lnTo>
                  <a:lnTo>
                    <a:pt x="117" y="205"/>
                  </a:lnTo>
                  <a:lnTo>
                    <a:pt x="113" y="207"/>
                  </a:lnTo>
                  <a:lnTo>
                    <a:pt x="113" y="205"/>
                  </a:lnTo>
                  <a:lnTo>
                    <a:pt x="109" y="207"/>
                  </a:lnTo>
                  <a:lnTo>
                    <a:pt x="107" y="215"/>
                  </a:lnTo>
                  <a:lnTo>
                    <a:pt x="113" y="218"/>
                  </a:lnTo>
                  <a:lnTo>
                    <a:pt x="117" y="216"/>
                  </a:lnTo>
                  <a:lnTo>
                    <a:pt x="122" y="222"/>
                  </a:lnTo>
                  <a:lnTo>
                    <a:pt x="126" y="224"/>
                  </a:lnTo>
                  <a:lnTo>
                    <a:pt x="130" y="226"/>
                  </a:lnTo>
                  <a:lnTo>
                    <a:pt x="139" y="230"/>
                  </a:lnTo>
                  <a:lnTo>
                    <a:pt x="141" y="230"/>
                  </a:lnTo>
                  <a:lnTo>
                    <a:pt x="145" y="230"/>
                  </a:lnTo>
                  <a:lnTo>
                    <a:pt x="145" y="233"/>
                  </a:lnTo>
                  <a:lnTo>
                    <a:pt x="153" y="237"/>
                  </a:lnTo>
                  <a:lnTo>
                    <a:pt x="156" y="237"/>
                  </a:lnTo>
                  <a:lnTo>
                    <a:pt x="156" y="237"/>
                  </a:lnTo>
                  <a:lnTo>
                    <a:pt x="156" y="237"/>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4" name="Freeform 26">
              <a:extLst>
                <a:ext uri="{FF2B5EF4-FFF2-40B4-BE49-F238E27FC236}">
                  <a16:creationId xmlns:a16="http://schemas.microsoft.com/office/drawing/2014/main" id="{7F230FEB-8BD5-47C0-ABE9-44E81224D2EB}"/>
                </a:ext>
              </a:extLst>
            </p:cNvPr>
            <p:cNvSpPr>
              <a:spLocks noEditPoints="1"/>
            </p:cNvSpPr>
            <p:nvPr/>
          </p:nvSpPr>
          <p:spPr bwMode="auto">
            <a:xfrm>
              <a:off x="2621" y="2231"/>
              <a:ext cx="233" cy="168"/>
            </a:xfrm>
            <a:custGeom>
              <a:avLst/>
              <a:gdLst/>
              <a:ahLst/>
              <a:cxnLst>
                <a:cxn ang="0">
                  <a:pos x="135" y="9"/>
                </a:cxn>
                <a:cxn ang="0">
                  <a:pos x="137" y="15"/>
                </a:cxn>
                <a:cxn ang="0">
                  <a:pos x="154" y="23"/>
                </a:cxn>
                <a:cxn ang="0">
                  <a:pos x="167" y="24"/>
                </a:cxn>
                <a:cxn ang="0">
                  <a:pos x="182" y="23"/>
                </a:cxn>
                <a:cxn ang="0">
                  <a:pos x="194" y="28"/>
                </a:cxn>
                <a:cxn ang="0">
                  <a:pos x="213" y="30"/>
                </a:cxn>
                <a:cxn ang="0">
                  <a:pos x="211" y="40"/>
                </a:cxn>
                <a:cxn ang="0">
                  <a:pos x="201" y="53"/>
                </a:cxn>
                <a:cxn ang="0">
                  <a:pos x="198" y="56"/>
                </a:cxn>
                <a:cxn ang="0">
                  <a:pos x="181" y="62"/>
                </a:cxn>
                <a:cxn ang="0">
                  <a:pos x="177" y="68"/>
                </a:cxn>
                <a:cxn ang="0">
                  <a:pos x="175" y="72"/>
                </a:cxn>
                <a:cxn ang="0">
                  <a:pos x="164" y="79"/>
                </a:cxn>
                <a:cxn ang="0">
                  <a:pos x="158" y="100"/>
                </a:cxn>
                <a:cxn ang="0">
                  <a:pos x="166" y="111"/>
                </a:cxn>
                <a:cxn ang="0">
                  <a:pos x="156" y="121"/>
                </a:cxn>
                <a:cxn ang="0">
                  <a:pos x="150" y="136"/>
                </a:cxn>
                <a:cxn ang="0">
                  <a:pos x="132" y="145"/>
                </a:cxn>
                <a:cxn ang="0">
                  <a:pos x="124" y="153"/>
                </a:cxn>
                <a:cxn ang="0">
                  <a:pos x="115" y="154"/>
                </a:cxn>
                <a:cxn ang="0">
                  <a:pos x="107" y="154"/>
                </a:cxn>
                <a:cxn ang="0">
                  <a:pos x="90" y="153"/>
                </a:cxn>
                <a:cxn ang="0">
                  <a:pos x="71" y="160"/>
                </a:cxn>
                <a:cxn ang="0">
                  <a:pos x="64" y="168"/>
                </a:cxn>
                <a:cxn ang="0">
                  <a:pos x="49" y="153"/>
                </a:cxn>
                <a:cxn ang="0">
                  <a:pos x="36" y="145"/>
                </a:cxn>
                <a:cxn ang="0">
                  <a:pos x="30" y="136"/>
                </a:cxn>
                <a:cxn ang="0">
                  <a:pos x="39" y="121"/>
                </a:cxn>
                <a:cxn ang="0">
                  <a:pos x="38" y="107"/>
                </a:cxn>
                <a:cxn ang="0">
                  <a:pos x="30" y="89"/>
                </a:cxn>
                <a:cxn ang="0">
                  <a:pos x="41" y="83"/>
                </a:cxn>
                <a:cxn ang="0">
                  <a:pos x="43" y="64"/>
                </a:cxn>
                <a:cxn ang="0">
                  <a:pos x="51" y="53"/>
                </a:cxn>
                <a:cxn ang="0">
                  <a:pos x="49" y="40"/>
                </a:cxn>
                <a:cxn ang="0">
                  <a:pos x="26" y="40"/>
                </a:cxn>
                <a:cxn ang="0">
                  <a:pos x="19" y="36"/>
                </a:cxn>
                <a:cxn ang="0">
                  <a:pos x="7" y="36"/>
                </a:cxn>
                <a:cxn ang="0">
                  <a:pos x="11" y="28"/>
                </a:cxn>
                <a:cxn ang="0">
                  <a:pos x="7" y="28"/>
                </a:cxn>
                <a:cxn ang="0">
                  <a:pos x="6" y="21"/>
                </a:cxn>
                <a:cxn ang="0">
                  <a:pos x="0" y="15"/>
                </a:cxn>
                <a:cxn ang="0">
                  <a:pos x="13" y="9"/>
                </a:cxn>
                <a:cxn ang="0">
                  <a:pos x="21" y="6"/>
                </a:cxn>
                <a:cxn ang="0">
                  <a:pos x="26" y="0"/>
                </a:cxn>
                <a:cxn ang="0">
                  <a:pos x="38" y="4"/>
                </a:cxn>
                <a:cxn ang="0">
                  <a:pos x="51" y="4"/>
                </a:cxn>
                <a:cxn ang="0">
                  <a:pos x="60" y="0"/>
                </a:cxn>
                <a:cxn ang="0">
                  <a:pos x="86" y="8"/>
                </a:cxn>
                <a:cxn ang="0">
                  <a:pos x="102" y="8"/>
                </a:cxn>
                <a:cxn ang="0">
                  <a:pos x="117" y="4"/>
                </a:cxn>
                <a:cxn ang="0">
                  <a:pos x="130" y="8"/>
                </a:cxn>
                <a:cxn ang="0">
                  <a:pos x="132" y="6"/>
                </a:cxn>
                <a:cxn ang="0">
                  <a:pos x="230" y="89"/>
                </a:cxn>
                <a:cxn ang="0">
                  <a:pos x="230" y="83"/>
                </a:cxn>
                <a:cxn ang="0">
                  <a:pos x="220" y="87"/>
                </a:cxn>
                <a:cxn ang="0">
                  <a:pos x="211" y="98"/>
                </a:cxn>
                <a:cxn ang="0">
                  <a:pos x="213" y="89"/>
                </a:cxn>
                <a:cxn ang="0">
                  <a:pos x="205" y="96"/>
                </a:cxn>
                <a:cxn ang="0">
                  <a:pos x="211" y="98"/>
                </a:cxn>
                <a:cxn ang="0">
                  <a:pos x="190" y="111"/>
                </a:cxn>
                <a:cxn ang="0">
                  <a:pos x="190" y="104"/>
                </a:cxn>
                <a:cxn ang="0">
                  <a:pos x="190" y="111"/>
                </a:cxn>
              </a:cxnLst>
              <a:rect l="0" t="0" r="r" b="b"/>
              <a:pathLst>
                <a:path w="233" h="168">
                  <a:moveTo>
                    <a:pt x="132" y="6"/>
                  </a:moveTo>
                  <a:lnTo>
                    <a:pt x="135" y="8"/>
                  </a:lnTo>
                  <a:lnTo>
                    <a:pt x="135" y="9"/>
                  </a:lnTo>
                  <a:lnTo>
                    <a:pt x="137" y="9"/>
                  </a:lnTo>
                  <a:lnTo>
                    <a:pt x="137" y="13"/>
                  </a:lnTo>
                  <a:lnTo>
                    <a:pt x="137" y="15"/>
                  </a:lnTo>
                  <a:lnTo>
                    <a:pt x="143" y="15"/>
                  </a:lnTo>
                  <a:lnTo>
                    <a:pt x="150" y="19"/>
                  </a:lnTo>
                  <a:lnTo>
                    <a:pt x="154" y="23"/>
                  </a:lnTo>
                  <a:lnTo>
                    <a:pt x="160" y="21"/>
                  </a:lnTo>
                  <a:lnTo>
                    <a:pt x="164" y="24"/>
                  </a:lnTo>
                  <a:lnTo>
                    <a:pt x="167" y="24"/>
                  </a:lnTo>
                  <a:lnTo>
                    <a:pt x="169" y="28"/>
                  </a:lnTo>
                  <a:lnTo>
                    <a:pt x="173" y="24"/>
                  </a:lnTo>
                  <a:lnTo>
                    <a:pt x="182" y="23"/>
                  </a:lnTo>
                  <a:lnTo>
                    <a:pt x="186" y="24"/>
                  </a:lnTo>
                  <a:lnTo>
                    <a:pt x="190" y="24"/>
                  </a:lnTo>
                  <a:lnTo>
                    <a:pt x="194" y="28"/>
                  </a:lnTo>
                  <a:lnTo>
                    <a:pt x="203" y="24"/>
                  </a:lnTo>
                  <a:lnTo>
                    <a:pt x="211" y="28"/>
                  </a:lnTo>
                  <a:lnTo>
                    <a:pt x="213" y="30"/>
                  </a:lnTo>
                  <a:lnTo>
                    <a:pt x="213" y="32"/>
                  </a:lnTo>
                  <a:lnTo>
                    <a:pt x="211" y="34"/>
                  </a:lnTo>
                  <a:lnTo>
                    <a:pt x="211" y="40"/>
                  </a:lnTo>
                  <a:lnTo>
                    <a:pt x="211" y="43"/>
                  </a:lnTo>
                  <a:lnTo>
                    <a:pt x="209" y="47"/>
                  </a:lnTo>
                  <a:lnTo>
                    <a:pt x="201" y="53"/>
                  </a:lnTo>
                  <a:lnTo>
                    <a:pt x="201" y="53"/>
                  </a:lnTo>
                  <a:lnTo>
                    <a:pt x="198" y="56"/>
                  </a:lnTo>
                  <a:lnTo>
                    <a:pt x="198" y="56"/>
                  </a:lnTo>
                  <a:lnTo>
                    <a:pt x="194" y="58"/>
                  </a:lnTo>
                  <a:lnTo>
                    <a:pt x="186" y="58"/>
                  </a:lnTo>
                  <a:lnTo>
                    <a:pt x="181" y="62"/>
                  </a:lnTo>
                  <a:lnTo>
                    <a:pt x="177" y="64"/>
                  </a:lnTo>
                  <a:lnTo>
                    <a:pt x="179" y="64"/>
                  </a:lnTo>
                  <a:lnTo>
                    <a:pt x="177" y="68"/>
                  </a:lnTo>
                  <a:lnTo>
                    <a:pt x="175" y="72"/>
                  </a:lnTo>
                  <a:lnTo>
                    <a:pt x="175" y="72"/>
                  </a:lnTo>
                  <a:lnTo>
                    <a:pt x="175" y="72"/>
                  </a:lnTo>
                  <a:lnTo>
                    <a:pt x="173" y="68"/>
                  </a:lnTo>
                  <a:lnTo>
                    <a:pt x="167" y="77"/>
                  </a:lnTo>
                  <a:lnTo>
                    <a:pt x="164" y="79"/>
                  </a:lnTo>
                  <a:lnTo>
                    <a:pt x="158" y="92"/>
                  </a:lnTo>
                  <a:lnTo>
                    <a:pt x="156" y="96"/>
                  </a:lnTo>
                  <a:lnTo>
                    <a:pt x="158" y="100"/>
                  </a:lnTo>
                  <a:lnTo>
                    <a:pt x="160" y="104"/>
                  </a:lnTo>
                  <a:lnTo>
                    <a:pt x="160" y="105"/>
                  </a:lnTo>
                  <a:lnTo>
                    <a:pt x="166" y="111"/>
                  </a:lnTo>
                  <a:lnTo>
                    <a:pt x="164" y="115"/>
                  </a:lnTo>
                  <a:lnTo>
                    <a:pt x="156" y="117"/>
                  </a:lnTo>
                  <a:lnTo>
                    <a:pt x="156" y="121"/>
                  </a:lnTo>
                  <a:lnTo>
                    <a:pt x="150" y="128"/>
                  </a:lnTo>
                  <a:lnTo>
                    <a:pt x="150" y="132"/>
                  </a:lnTo>
                  <a:lnTo>
                    <a:pt x="150" y="136"/>
                  </a:lnTo>
                  <a:lnTo>
                    <a:pt x="150" y="139"/>
                  </a:lnTo>
                  <a:lnTo>
                    <a:pt x="143" y="139"/>
                  </a:lnTo>
                  <a:lnTo>
                    <a:pt x="132" y="145"/>
                  </a:lnTo>
                  <a:lnTo>
                    <a:pt x="132" y="147"/>
                  </a:lnTo>
                  <a:lnTo>
                    <a:pt x="126" y="154"/>
                  </a:lnTo>
                  <a:lnTo>
                    <a:pt x="124" y="153"/>
                  </a:lnTo>
                  <a:lnTo>
                    <a:pt x="120" y="149"/>
                  </a:lnTo>
                  <a:lnTo>
                    <a:pt x="118" y="153"/>
                  </a:lnTo>
                  <a:lnTo>
                    <a:pt x="115" y="154"/>
                  </a:lnTo>
                  <a:lnTo>
                    <a:pt x="113" y="153"/>
                  </a:lnTo>
                  <a:lnTo>
                    <a:pt x="109" y="153"/>
                  </a:lnTo>
                  <a:lnTo>
                    <a:pt x="107" y="154"/>
                  </a:lnTo>
                  <a:lnTo>
                    <a:pt x="102" y="154"/>
                  </a:lnTo>
                  <a:lnTo>
                    <a:pt x="94" y="151"/>
                  </a:lnTo>
                  <a:lnTo>
                    <a:pt x="90" y="153"/>
                  </a:lnTo>
                  <a:lnTo>
                    <a:pt x="85" y="154"/>
                  </a:lnTo>
                  <a:lnTo>
                    <a:pt x="79" y="160"/>
                  </a:lnTo>
                  <a:lnTo>
                    <a:pt x="71" y="160"/>
                  </a:lnTo>
                  <a:lnTo>
                    <a:pt x="70" y="164"/>
                  </a:lnTo>
                  <a:lnTo>
                    <a:pt x="70" y="166"/>
                  </a:lnTo>
                  <a:lnTo>
                    <a:pt x="64" y="168"/>
                  </a:lnTo>
                  <a:lnTo>
                    <a:pt x="56" y="168"/>
                  </a:lnTo>
                  <a:lnTo>
                    <a:pt x="51" y="160"/>
                  </a:lnTo>
                  <a:lnTo>
                    <a:pt x="49" y="153"/>
                  </a:lnTo>
                  <a:lnTo>
                    <a:pt x="49" y="153"/>
                  </a:lnTo>
                  <a:lnTo>
                    <a:pt x="41" y="145"/>
                  </a:lnTo>
                  <a:lnTo>
                    <a:pt x="36" y="145"/>
                  </a:lnTo>
                  <a:lnTo>
                    <a:pt x="32" y="145"/>
                  </a:lnTo>
                  <a:lnTo>
                    <a:pt x="32" y="139"/>
                  </a:lnTo>
                  <a:lnTo>
                    <a:pt x="30" y="136"/>
                  </a:lnTo>
                  <a:lnTo>
                    <a:pt x="34" y="126"/>
                  </a:lnTo>
                  <a:lnTo>
                    <a:pt x="39" y="122"/>
                  </a:lnTo>
                  <a:lnTo>
                    <a:pt x="39" y="121"/>
                  </a:lnTo>
                  <a:lnTo>
                    <a:pt x="36" y="121"/>
                  </a:lnTo>
                  <a:lnTo>
                    <a:pt x="32" y="115"/>
                  </a:lnTo>
                  <a:lnTo>
                    <a:pt x="38" y="107"/>
                  </a:lnTo>
                  <a:lnTo>
                    <a:pt x="38" y="102"/>
                  </a:lnTo>
                  <a:lnTo>
                    <a:pt x="34" y="98"/>
                  </a:lnTo>
                  <a:lnTo>
                    <a:pt x="30" y="89"/>
                  </a:lnTo>
                  <a:lnTo>
                    <a:pt x="34" y="89"/>
                  </a:lnTo>
                  <a:lnTo>
                    <a:pt x="36" y="89"/>
                  </a:lnTo>
                  <a:lnTo>
                    <a:pt x="41" y="83"/>
                  </a:lnTo>
                  <a:lnTo>
                    <a:pt x="38" y="79"/>
                  </a:lnTo>
                  <a:lnTo>
                    <a:pt x="43" y="75"/>
                  </a:lnTo>
                  <a:lnTo>
                    <a:pt x="43" y="64"/>
                  </a:lnTo>
                  <a:lnTo>
                    <a:pt x="41" y="58"/>
                  </a:lnTo>
                  <a:lnTo>
                    <a:pt x="49" y="53"/>
                  </a:lnTo>
                  <a:lnTo>
                    <a:pt x="51" y="53"/>
                  </a:lnTo>
                  <a:lnTo>
                    <a:pt x="54" y="49"/>
                  </a:lnTo>
                  <a:lnTo>
                    <a:pt x="49" y="43"/>
                  </a:lnTo>
                  <a:lnTo>
                    <a:pt x="49" y="40"/>
                  </a:lnTo>
                  <a:lnTo>
                    <a:pt x="39" y="38"/>
                  </a:lnTo>
                  <a:lnTo>
                    <a:pt x="36" y="40"/>
                  </a:lnTo>
                  <a:lnTo>
                    <a:pt x="26" y="40"/>
                  </a:lnTo>
                  <a:lnTo>
                    <a:pt x="21" y="43"/>
                  </a:lnTo>
                  <a:lnTo>
                    <a:pt x="19" y="40"/>
                  </a:lnTo>
                  <a:lnTo>
                    <a:pt x="19" y="36"/>
                  </a:lnTo>
                  <a:lnTo>
                    <a:pt x="17" y="36"/>
                  </a:lnTo>
                  <a:lnTo>
                    <a:pt x="7" y="36"/>
                  </a:lnTo>
                  <a:lnTo>
                    <a:pt x="7" y="36"/>
                  </a:lnTo>
                  <a:lnTo>
                    <a:pt x="11" y="32"/>
                  </a:lnTo>
                  <a:lnTo>
                    <a:pt x="9" y="30"/>
                  </a:lnTo>
                  <a:lnTo>
                    <a:pt x="11" y="28"/>
                  </a:lnTo>
                  <a:lnTo>
                    <a:pt x="9" y="28"/>
                  </a:lnTo>
                  <a:lnTo>
                    <a:pt x="9" y="24"/>
                  </a:lnTo>
                  <a:lnTo>
                    <a:pt x="7" y="28"/>
                  </a:lnTo>
                  <a:lnTo>
                    <a:pt x="6" y="24"/>
                  </a:lnTo>
                  <a:lnTo>
                    <a:pt x="7" y="21"/>
                  </a:lnTo>
                  <a:lnTo>
                    <a:pt x="6" y="21"/>
                  </a:lnTo>
                  <a:lnTo>
                    <a:pt x="6" y="19"/>
                  </a:lnTo>
                  <a:lnTo>
                    <a:pt x="2" y="19"/>
                  </a:lnTo>
                  <a:lnTo>
                    <a:pt x="0" y="15"/>
                  </a:lnTo>
                  <a:lnTo>
                    <a:pt x="4" y="11"/>
                  </a:lnTo>
                  <a:lnTo>
                    <a:pt x="11" y="8"/>
                  </a:lnTo>
                  <a:lnTo>
                    <a:pt x="13" y="9"/>
                  </a:lnTo>
                  <a:lnTo>
                    <a:pt x="19" y="9"/>
                  </a:lnTo>
                  <a:lnTo>
                    <a:pt x="21" y="6"/>
                  </a:lnTo>
                  <a:lnTo>
                    <a:pt x="21" y="6"/>
                  </a:lnTo>
                  <a:lnTo>
                    <a:pt x="19" y="4"/>
                  </a:lnTo>
                  <a:lnTo>
                    <a:pt x="26" y="0"/>
                  </a:lnTo>
                  <a:lnTo>
                    <a:pt x="26" y="0"/>
                  </a:lnTo>
                  <a:lnTo>
                    <a:pt x="30" y="0"/>
                  </a:lnTo>
                  <a:lnTo>
                    <a:pt x="34" y="0"/>
                  </a:lnTo>
                  <a:lnTo>
                    <a:pt x="38" y="4"/>
                  </a:lnTo>
                  <a:lnTo>
                    <a:pt x="41" y="0"/>
                  </a:lnTo>
                  <a:lnTo>
                    <a:pt x="45" y="0"/>
                  </a:lnTo>
                  <a:lnTo>
                    <a:pt x="51" y="4"/>
                  </a:lnTo>
                  <a:lnTo>
                    <a:pt x="54" y="0"/>
                  </a:lnTo>
                  <a:lnTo>
                    <a:pt x="60" y="0"/>
                  </a:lnTo>
                  <a:lnTo>
                    <a:pt x="60" y="0"/>
                  </a:lnTo>
                  <a:lnTo>
                    <a:pt x="66" y="4"/>
                  </a:lnTo>
                  <a:lnTo>
                    <a:pt x="79" y="6"/>
                  </a:lnTo>
                  <a:lnTo>
                    <a:pt x="86" y="8"/>
                  </a:lnTo>
                  <a:lnTo>
                    <a:pt x="94" y="4"/>
                  </a:lnTo>
                  <a:lnTo>
                    <a:pt x="102" y="4"/>
                  </a:lnTo>
                  <a:lnTo>
                    <a:pt x="102" y="8"/>
                  </a:lnTo>
                  <a:lnTo>
                    <a:pt x="109" y="8"/>
                  </a:lnTo>
                  <a:lnTo>
                    <a:pt x="113" y="4"/>
                  </a:lnTo>
                  <a:lnTo>
                    <a:pt x="117" y="4"/>
                  </a:lnTo>
                  <a:lnTo>
                    <a:pt x="124" y="11"/>
                  </a:lnTo>
                  <a:lnTo>
                    <a:pt x="126" y="8"/>
                  </a:lnTo>
                  <a:lnTo>
                    <a:pt x="130" y="8"/>
                  </a:lnTo>
                  <a:lnTo>
                    <a:pt x="132" y="6"/>
                  </a:lnTo>
                  <a:lnTo>
                    <a:pt x="132" y="6"/>
                  </a:lnTo>
                  <a:lnTo>
                    <a:pt x="132" y="6"/>
                  </a:lnTo>
                  <a:lnTo>
                    <a:pt x="132" y="6"/>
                  </a:lnTo>
                  <a:close/>
                  <a:moveTo>
                    <a:pt x="220" y="87"/>
                  </a:moveTo>
                  <a:lnTo>
                    <a:pt x="230" y="89"/>
                  </a:lnTo>
                  <a:lnTo>
                    <a:pt x="230" y="89"/>
                  </a:lnTo>
                  <a:lnTo>
                    <a:pt x="233" y="87"/>
                  </a:lnTo>
                  <a:lnTo>
                    <a:pt x="230" y="83"/>
                  </a:lnTo>
                  <a:lnTo>
                    <a:pt x="224" y="85"/>
                  </a:lnTo>
                  <a:lnTo>
                    <a:pt x="220" y="87"/>
                  </a:lnTo>
                  <a:lnTo>
                    <a:pt x="220" y="87"/>
                  </a:lnTo>
                  <a:lnTo>
                    <a:pt x="220" y="87"/>
                  </a:lnTo>
                  <a:lnTo>
                    <a:pt x="220" y="87"/>
                  </a:lnTo>
                  <a:close/>
                  <a:moveTo>
                    <a:pt x="211" y="98"/>
                  </a:moveTo>
                  <a:lnTo>
                    <a:pt x="213" y="96"/>
                  </a:lnTo>
                  <a:lnTo>
                    <a:pt x="218" y="89"/>
                  </a:lnTo>
                  <a:lnTo>
                    <a:pt x="213" y="89"/>
                  </a:lnTo>
                  <a:lnTo>
                    <a:pt x="209" y="89"/>
                  </a:lnTo>
                  <a:lnTo>
                    <a:pt x="205" y="92"/>
                  </a:lnTo>
                  <a:lnTo>
                    <a:pt x="205" y="96"/>
                  </a:lnTo>
                  <a:lnTo>
                    <a:pt x="209" y="96"/>
                  </a:lnTo>
                  <a:lnTo>
                    <a:pt x="211" y="98"/>
                  </a:lnTo>
                  <a:lnTo>
                    <a:pt x="211" y="98"/>
                  </a:lnTo>
                  <a:lnTo>
                    <a:pt x="211" y="98"/>
                  </a:lnTo>
                  <a:lnTo>
                    <a:pt x="211" y="98"/>
                  </a:lnTo>
                  <a:close/>
                  <a:moveTo>
                    <a:pt x="190" y="111"/>
                  </a:moveTo>
                  <a:lnTo>
                    <a:pt x="190" y="107"/>
                  </a:lnTo>
                  <a:lnTo>
                    <a:pt x="194" y="105"/>
                  </a:lnTo>
                  <a:lnTo>
                    <a:pt x="190" y="104"/>
                  </a:lnTo>
                  <a:lnTo>
                    <a:pt x="186" y="105"/>
                  </a:lnTo>
                  <a:lnTo>
                    <a:pt x="186" y="107"/>
                  </a:lnTo>
                  <a:lnTo>
                    <a:pt x="190" y="111"/>
                  </a:lnTo>
                  <a:lnTo>
                    <a:pt x="190" y="111"/>
                  </a:lnTo>
                  <a:lnTo>
                    <a:pt x="190" y="111"/>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5" name="Freeform 27">
              <a:extLst>
                <a:ext uri="{FF2B5EF4-FFF2-40B4-BE49-F238E27FC236}">
                  <a16:creationId xmlns:a16="http://schemas.microsoft.com/office/drawing/2014/main" id="{10F05B42-7C86-492F-831F-989EEF1A8724}"/>
                </a:ext>
              </a:extLst>
            </p:cNvPr>
            <p:cNvSpPr>
              <a:spLocks/>
            </p:cNvSpPr>
            <p:nvPr/>
          </p:nvSpPr>
          <p:spPr bwMode="auto">
            <a:xfrm>
              <a:off x="2617" y="2267"/>
              <a:ext cx="57" cy="117"/>
            </a:xfrm>
            <a:custGeom>
              <a:avLst/>
              <a:gdLst/>
              <a:ahLst/>
              <a:cxnLst>
                <a:cxn ang="0">
                  <a:pos x="36" y="107"/>
                </a:cxn>
                <a:cxn ang="0">
                  <a:pos x="38" y="94"/>
                </a:cxn>
                <a:cxn ang="0">
                  <a:pos x="43" y="86"/>
                </a:cxn>
                <a:cxn ang="0">
                  <a:pos x="36" y="81"/>
                </a:cxn>
                <a:cxn ang="0">
                  <a:pos x="40" y="68"/>
                </a:cxn>
                <a:cxn ang="0">
                  <a:pos x="32" y="54"/>
                </a:cxn>
                <a:cxn ang="0">
                  <a:pos x="40" y="54"/>
                </a:cxn>
                <a:cxn ang="0">
                  <a:pos x="40" y="45"/>
                </a:cxn>
                <a:cxn ang="0">
                  <a:pos x="47" y="30"/>
                </a:cxn>
                <a:cxn ang="0">
                  <a:pos x="53" y="19"/>
                </a:cxn>
                <a:cxn ang="0">
                  <a:pos x="57" y="15"/>
                </a:cxn>
                <a:cxn ang="0">
                  <a:pos x="53" y="4"/>
                </a:cxn>
                <a:cxn ang="0">
                  <a:pos x="40" y="5"/>
                </a:cxn>
                <a:cxn ang="0">
                  <a:pos x="25" y="7"/>
                </a:cxn>
                <a:cxn ang="0">
                  <a:pos x="23" y="0"/>
                </a:cxn>
                <a:cxn ang="0">
                  <a:pos x="11" y="0"/>
                </a:cxn>
                <a:cxn ang="0">
                  <a:pos x="15" y="13"/>
                </a:cxn>
                <a:cxn ang="0">
                  <a:pos x="13" y="24"/>
                </a:cxn>
                <a:cxn ang="0">
                  <a:pos x="15" y="34"/>
                </a:cxn>
                <a:cxn ang="0">
                  <a:pos x="11" y="41"/>
                </a:cxn>
                <a:cxn ang="0">
                  <a:pos x="6" y="53"/>
                </a:cxn>
                <a:cxn ang="0">
                  <a:pos x="0" y="64"/>
                </a:cxn>
                <a:cxn ang="0">
                  <a:pos x="0" y="77"/>
                </a:cxn>
                <a:cxn ang="0">
                  <a:pos x="4" y="73"/>
                </a:cxn>
                <a:cxn ang="0">
                  <a:pos x="8" y="73"/>
                </a:cxn>
                <a:cxn ang="0">
                  <a:pos x="4" y="79"/>
                </a:cxn>
                <a:cxn ang="0">
                  <a:pos x="4" y="85"/>
                </a:cxn>
                <a:cxn ang="0">
                  <a:pos x="13" y="83"/>
                </a:cxn>
                <a:cxn ang="0">
                  <a:pos x="11" y="88"/>
                </a:cxn>
                <a:cxn ang="0">
                  <a:pos x="10" y="103"/>
                </a:cxn>
                <a:cxn ang="0">
                  <a:pos x="6" y="113"/>
                </a:cxn>
                <a:cxn ang="0">
                  <a:pos x="13" y="111"/>
                </a:cxn>
                <a:cxn ang="0">
                  <a:pos x="25" y="117"/>
                </a:cxn>
                <a:cxn ang="0">
                  <a:pos x="36" y="113"/>
                </a:cxn>
                <a:cxn ang="0">
                  <a:pos x="36" y="111"/>
                </a:cxn>
                <a:cxn ang="0">
                  <a:pos x="36" y="111"/>
                </a:cxn>
              </a:cxnLst>
              <a:rect l="0" t="0" r="r" b="b"/>
              <a:pathLst>
                <a:path w="57" h="117">
                  <a:moveTo>
                    <a:pt x="36" y="111"/>
                  </a:moveTo>
                  <a:lnTo>
                    <a:pt x="36" y="107"/>
                  </a:lnTo>
                  <a:lnTo>
                    <a:pt x="34" y="101"/>
                  </a:lnTo>
                  <a:lnTo>
                    <a:pt x="38" y="94"/>
                  </a:lnTo>
                  <a:lnTo>
                    <a:pt x="43" y="88"/>
                  </a:lnTo>
                  <a:lnTo>
                    <a:pt x="43" y="86"/>
                  </a:lnTo>
                  <a:lnTo>
                    <a:pt x="40" y="86"/>
                  </a:lnTo>
                  <a:lnTo>
                    <a:pt x="36" y="81"/>
                  </a:lnTo>
                  <a:lnTo>
                    <a:pt x="40" y="75"/>
                  </a:lnTo>
                  <a:lnTo>
                    <a:pt x="40" y="68"/>
                  </a:lnTo>
                  <a:lnTo>
                    <a:pt x="38" y="64"/>
                  </a:lnTo>
                  <a:lnTo>
                    <a:pt x="32" y="54"/>
                  </a:lnTo>
                  <a:lnTo>
                    <a:pt x="38" y="54"/>
                  </a:lnTo>
                  <a:lnTo>
                    <a:pt x="40" y="54"/>
                  </a:lnTo>
                  <a:lnTo>
                    <a:pt x="45" y="49"/>
                  </a:lnTo>
                  <a:lnTo>
                    <a:pt x="40" y="45"/>
                  </a:lnTo>
                  <a:lnTo>
                    <a:pt x="47" y="41"/>
                  </a:lnTo>
                  <a:lnTo>
                    <a:pt x="47" y="30"/>
                  </a:lnTo>
                  <a:lnTo>
                    <a:pt x="45" y="24"/>
                  </a:lnTo>
                  <a:lnTo>
                    <a:pt x="53" y="19"/>
                  </a:lnTo>
                  <a:lnTo>
                    <a:pt x="55" y="19"/>
                  </a:lnTo>
                  <a:lnTo>
                    <a:pt x="57" y="15"/>
                  </a:lnTo>
                  <a:lnTo>
                    <a:pt x="53" y="7"/>
                  </a:lnTo>
                  <a:lnTo>
                    <a:pt x="53" y="4"/>
                  </a:lnTo>
                  <a:lnTo>
                    <a:pt x="43" y="4"/>
                  </a:lnTo>
                  <a:lnTo>
                    <a:pt x="40" y="5"/>
                  </a:lnTo>
                  <a:lnTo>
                    <a:pt x="28" y="4"/>
                  </a:lnTo>
                  <a:lnTo>
                    <a:pt x="25" y="7"/>
                  </a:lnTo>
                  <a:lnTo>
                    <a:pt x="23" y="4"/>
                  </a:lnTo>
                  <a:lnTo>
                    <a:pt x="23" y="0"/>
                  </a:lnTo>
                  <a:lnTo>
                    <a:pt x="19" y="0"/>
                  </a:lnTo>
                  <a:lnTo>
                    <a:pt x="11" y="0"/>
                  </a:lnTo>
                  <a:lnTo>
                    <a:pt x="11" y="5"/>
                  </a:lnTo>
                  <a:lnTo>
                    <a:pt x="15" y="13"/>
                  </a:lnTo>
                  <a:lnTo>
                    <a:pt x="13" y="24"/>
                  </a:lnTo>
                  <a:lnTo>
                    <a:pt x="13" y="24"/>
                  </a:lnTo>
                  <a:lnTo>
                    <a:pt x="13" y="30"/>
                  </a:lnTo>
                  <a:lnTo>
                    <a:pt x="15" y="34"/>
                  </a:lnTo>
                  <a:lnTo>
                    <a:pt x="13" y="37"/>
                  </a:lnTo>
                  <a:lnTo>
                    <a:pt x="11" y="41"/>
                  </a:lnTo>
                  <a:lnTo>
                    <a:pt x="11" y="47"/>
                  </a:lnTo>
                  <a:lnTo>
                    <a:pt x="6" y="53"/>
                  </a:lnTo>
                  <a:lnTo>
                    <a:pt x="6" y="54"/>
                  </a:lnTo>
                  <a:lnTo>
                    <a:pt x="0" y="64"/>
                  </a:lnTo>
                  <a:lnTo>
                    <a:pt x="0" y="73"/>
                  </a:lnTo>
                  <a:lnTo>
                    <a:pt x="0" y="77"/>
                  </a:lnTo>
                  <a:lnTo>
                    <a:pt x="4" y="77"/>
                  </a:lnTo>
                  <a:lnTo>
                    <a:pt x="4" y="73"/>
                  </a:lnTo>
                  <a:lnTo>
                    <a:pt x="8" y="71"/>
                  </a:lnTo>
                  <a:lnTo>
                    <a:pt x="8" y="73"/>
                  </a:lnTo>
                  <a:lnTo>
                    <a:pt x="10" y="77"/>
                  </a:lnTo>
                  <a:lnTo>
                    <a:pt x="4" y="79"/>
                  </a:lnTo>
                  <a:lnTo>
                    <a:pt x="4" y="83"/>
                  </a:lnTo>
                  <a:lnTo>
                    <a:pt x="4" y="85"/>
                  </a:lnTo>
                  <a:lnTo>
                    <a:pt x="8" y="83"/>
                  </a:lnTo>
                  <a:lnTo>
                    <a:pt x="13" y="83"/>
                  </a:lnTo>
                  <a:lnTo>
                    <a:pt x="10" y="85"/>
                  </a:lnTo>
                  <a:lnTo>
                    <a:pt x="11" y="88"/>
                  </a:lnTo>
                  <a:lnTo>
                    <a:pt x="10" y="94"/>
                  </a:lnTo>
                  <a:lnTo>
                    <a:pt x="10" y="103"/>
                  </a:lnTo>
                  <a:lnTo>
                    <a:pt x="8" y="111"/>
                  </a:lnTo>
                  <a:lnTo>
                    <a:pt x="6" y="113"/>
                  </a:lnTo>
                  <a:lnTo>
                    <a:pt x="8" y="115"/>
                  </a:lnTo>
                  <a:lnTo>
                    <a:pt x="13" y="111"/>
                  </a:lnTo>
                  <a:lnTo>
                    <a:pt x="23" y="113"/>
                  </a:lnTo>
                  <a:lnTo>
                    <a:pt x="25" y="117"/>
                  </a:lnTo>
                  <a:lnTo>
                    <a:pt x="30" y="113"/>
                  </a:lnTo>
                  <a:lnTo>
                    <a:pt x="36" y="113"/>
                  </a:lnTo>
                  <a:lnTo>
                    <a:pt x="36" y="111"/>
                  </a:lnTo>
                  <a:lnTo>
                    <a:pt x="36" y="111"/>
                  </a:lnTo>
                  <a:lnTo>
                    <a:pt x="36" y="111"/>
                  </a:lnTo>
                  <a:lnTo>
                    <a:pt x="36" y="111"/>
                  </a:lnTo>
                  <a:close/>
                </a:path>
              </a:pathLst>
            </a:custGeom>
            <a:solidFill>
              <a:srgbClr val="00D1D1"/>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86" name="Freeform 28">
              <a:extLst>
                <a:ext uri="{FF2B5EF4-FFF2-40B4-BE49-F238E27FC236}">
                  <a16:creationId xmlns:a16="http://schemas.microsoft.com/office/drawing/2014/main" id="{B3E7BEF4-01A3-41BA-B497-C3704F8B2F0D}"/>
                </a:ext>
              </a:extLst>
            </p:cNvPr>
            <p:cNvSpPr>
              <a:spLocks/>
            </p:cNvSpPr>
            <p:nvPr/>
          </p:nvSpPr>
          <p:spPr bwMode="auto">
            <a:xfrm>
              <a:off x="3718" y="2600"/>
              <a:ext cx="91" cy="70"/>
            </a:xfrm>
            <a:custGeom>
              <a:avLst/>
              <a:gdLst/>
              <a:ahLst/>
              <a:cxnLst>
                <a:cxn ang="0">
                  <a:pos x="0" y="36"/>
                </a:cxn>
                <a:cxn ang="0">
                  <a:pos x="0" y="44"/>
                </a:cxn>
                <a:cxn ang="0">
                  <a:pos x="4" y="49"/>
                </a:cxn>
                <a:cxn ang="0">
                  <a:pos x="6" y="62"/>
                </a:cxn>
                <a:cxn ang="0">
                  <a:pos x="64" y="70"/>
                </a:cxn>
                <a:cxn ang="0">
                  <a:pos x="70" y="64"/>
                </a:cxn>
                <a:cxn ang="0">
                  <a:pos x="85" y="15"/>
                </a:cxn>
                <a:cxn ang="0">
                  <a:pos x="91" y="15"/>
                </a:cxn>
                <a:cxn ang="0">
                  <a:pos x="89" y="11"/>
                </a:cxn>
                <a:cxn ang="0">
                  <a:pos x="89" y="8"/>
                </a:cxn>
                <a:cxn ang="0">
                  <a:pos x="85" y="10"/>
                </a:cxn>
                <a:cxn ang="0">
                  <a:pos x="85" y="8"/>
                </a:cxn>
                <a:cxn ang="0">
                  <a:pos x="85" y="8"/>
                </a:cxn>
                <a:cxn ang="0">
                  <a:pos x="85" y="8"/>
                </a:cxn>
                <a:cxn ang="0">
                  <a:pos x="83" y="0"/>
                </a:cxn>
                <a:cxn ang="0">
                  <a:pos x="81" y="0"/>
                </a:cxn>
                <a:cxn ang="0">
                  <a:pos x="81" y="4"/>
                </a:cxn>
                <a:cxn ang="0">
                  <a:pos x="79" y="4"/>
                </a:cxn>
                <a:cxn ang="0">
                  <a:pos x="68" y="11"/>
                </a:cxn>
                <a:cxn ang="0">
                  <a:pos x="68" y="15"/>
                </a:cxn>
                <a:cxn ang="0">
                  <a:pos x="57" y="25"/>
                </a:cxn>
                <a:cxn ang="0">
                  <a:pos x="55" y="28"/>
                </a:cxn>
                <a:cxn ang="0">
                  <a:pos x="57" y="28"/>
                </a:cxn>
                <a:cxn ang="0">
                  <a:pos x="57" y="30"/>
                </a:cxn>
                <a:cxn ang="0">
                  <a:pos x="55" y="36"/>
                </a:cxn>
                <a:cxn ang="0">
                  <a:pos x="51" y="34"/>
                </a:cxn>
                <a:cxn ang="0">
                  <a:pos x="51" y="34"/>
                </a:cxn>
                <a:cxn ang="0">
                  <a:pos x="45" y="34"/>
                </a:cxn>
                <a:cxn ang="0">
                  <a:pos x="49" y="38"/>
                </a:cxn>
                <a:cxn ang="0">
                  <a:pos x="45" y="38"/>
                </a:cxn>
                <a:cxn ang="0">
                  <a:pos x="45" y="40"/>
                </a:cxn>
                <a:cxn ang="0">
                  <a:pos x="40" y="42"/>
                </a:cxn>
                <a:cxn ang="0">
                  <a:pos x="36" y="42"/>
                </a:cxn>
                <a:cxn ang="0">
                  <a:pos x="34" y="40"/>
                </a:cxn>
                <a:cxn ang="0">
                  <a:pos x="30" y="40"/>
                </a:cxn>
                <a:cxn ang="0">
                  <a:pos x="29" y="38"/>
                </a:cxn>
                <a:cxn ang="0">
                  <a:pos x="27" y="40"/>
                </a:cxn>
                <a:cxn ang="0">
                  <a:pos x="19" y="38"/>
                </a:cxn>
                <a:cxn ang="0">
                  <a:pos x="13" y="44"/>
                </a:cxn>
                <a:cxn ang="0">
                  <a:pos x="10" y="44"/>
                </a:cxn>
                <a:cxn ang="0">
                  <a:pos x="6" y="44"/>
                </a:cxn>
                <a:cxn ang="0">
                  <a:pos x="4" y="44"/>
                </a:cxn>
                <a:cxn ang="0">
                  <a:pos x="2" y="36"/>
                </a:cxn>
                <a:cxn ang="0">
                  <a:pos x="2" y="36"/>
                </a:cxn>
                <a:cxn ang="0">
                  <a:pos x="0" y="36"/>
                </a:cxn>
                <a:cxn ang="0">
                  <a:pos x="0" y="36"/>
                </a:cxn>
                <a:cxn ang="0">
                  <a:pos x="0" y="36"/>
                </a:cxn>
              </a:cxnLst>
              <a:rect l="0" t="0" r="r" b="b"/>
              <a:pathLst>
                <a:path w="91" h="70">
                  <a:moveTo>
                    <a:pt x="0" y="36"/>
                  </a:moveTo>
                  <a:lnTo>
                    <a:pt x="0" y="44"/>
                  </a:lnTo>
                  <a:lnTo>
                    <a:pt x="4" y="49"/>
                  </a:lnTo>
                  <a:lnTo>
                    <a:pt x="6" y="62"/>
                  </a:lnTo>
                  <a:lnTo>
                    <a:pt x="64" y="70"/>
                  </a:lnTo>
                  <a:lnTo>
                    <a:pt x="70" y="64"/>
                  </a:lnTo>
                  <a:lnTo>
                    <a:pt x="85" y="15"/>
                  </a:lnTo>
                  <a:lnTo>
                    <a:pt x="91" y="15"/>
                  </a:lnTo>
                  <a:lnTo>
                    <a:pt x="89" y="11"/>
                  </a:lnTo>
                  <a:lnTo>
                    <a:pt x="89" y="8"/>
                  </a:lnTo>
                  <a:lnTo>
                    <a:pt x="85" y="10"/>
                  </a:lnTo>
                  <a:lnTo>
                    <a:pt x="85" y="8"/>
                  </a:lnTo>
                  <a:lnTo>
                    <a:pt x="85" y="8"/>
                  </a:lnTo>
                  <a:lnTo>
                    <a:pt x="85" y="8"/>
                  </a:lnTo>
                  <a:lnTo>
                    <a:pt x="83" y="0"/>
                  </a:lnTo>
                  <a:lnTo>
                    <a:pt x="81" y="0"/>
                  </a:lnTo>
                  <a:lnTo>
                    <a:pt x="81" y="4"/>
                  </a:lnTo>
                  <a:lnTo>
                    <a:pt x="79" y="4"/>
                  </a:lnTo>
                  <a:lnTo>
                    <a:pt x="68" y="11"/>
                  </a:lnTo>
                  <a:lnTo>
                    <a:pt x="68" y="15"/>
                  </a:lnTo>
                  <a:lnTo>
                    <a:pt x="57" y="25"/>
                  </a:lnTo>
                  <a:lnTo>
                    <a:pt x="55" y="28"/>
                  </a:lnTo>
                  <a:lnTo>
                    <a:pt x="57" y="28"/>
                  </a:lnTo>
                  <a:lnTo>
                    <a:pt x="57" y="30"/>
                  </a:lnTo>
                  <a:lnTo>
                    <a:pt x="55" y="36"/>
                  </a:lnTo>
                  <a:lnTo>
                    <a:pt x="51" y="34"/>
                  </a:lnTo>
                  <a:lnTo>
                    <a:pt x="51" y="34"/>
                  </a:lnTo>
                  <a:lnTo>
                    <a:pt x="45" y="34"/>
                  </a:lnTo>
                  <a:lnTo>
                    <a:pt x="49" y="38"/>
                  </a:lnTo>
                  <a:lnTo>
                    <a:pt x="45" y="38"/>
                  </a:lnTo>
                  <a:lnTo>
                    <a:pt x="45" y="40"/>
                  </a:lnTo>
                  <a:lnTo>
                    <a:pt x="40" y="42"/>
                  </a:lnTo>
                  <a:lnTo>
                    <a:pt x="36" y="42"/>
                  </a:lnTo>
                  <a:lnTo>
                    <a:pt x="34" y="40"/>
                  </a:lnTo>
                  <a:lnTo>
                    <a:pt x="30" y="40"/>
                  </a:lnTo>
                  <a:lnTo>
                    <a:pt x="29" y="38"/>
                  </a:lnTo>
                  <a:lnTo>
                    <a:pt x="27" y="40"/>
                  </a:lnTo>
                  <a:lnTo>
                    <a:pt x="19" y="38"/>
                  </a:lnTo>
                  <a:lnTo>
                    <a:pt x="13" y="44"/>
                  </a:lnTo>
                  <a:lnTo>
                    <a:pt x="10" y="44"/>
                  </a:lnTo>
                  <a:lnTo>
                    <a:pt x="6" y="44"/>
                  </a:lnTo>
                  <a:lnTo>
                    <a:pt x="4" y="44"/>
                  </a:lnTo>
                  <a:lnTo>
                    <a:pt x="2" y="36"/>
                  </a:lnTo>
                  <a:lnTo>
                    <a:pt x="2" y="36"/>
                  </a:lnTo>
                  <a:lnTo>
                    <a:pt x="0" y="36"/>
                  </a:lnTo>
                  <a:lnTo>
                    <a:pt x="0" y="36"/>
                  </a:lnTo>
                  <a:lnTo>
                    <a:pt x="0" y="36"/>
                  </a:lnTo>
                  <a:close/>
                </a:path>
              </a:pathLst>
            </a:custGeom>
            <a:solidFill>
              <a:schemeClr val="bg2">
                <a:lumMod val="90000"/>
              </a:schemeClr>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7" name="Freeform 30">
              <a:extLst>
                <a:ext uri="{FF2B5EF4-FFF2-40B4-BE49-F238E27FC236}">
                  <a16:creationId xmlns:a16="http://schemas.microsoft.com/office/drawing/2014/main" id="{53532CC0-F695-4120-9C71-05DC0BE76584}"/>
                </a:ext>
              </a:extLst>
            </p:cNvPr>
            <p:cNvSpPr>
              <a:spLocks/>
            </p:cNvSpPr>
            <p:nvPr/>
          </p:nvSpPr>
          <p:spPr bwMode="auto">
            <a:xfrm>
              <a:off x="2559" y="2404"/>
              <a:ext cx="205" cy="177"/>
            </a:xfrm>
            <a:custGeom>
              <a:avLst/>
              <a:gdLst/>
              <a:ahLst/>
              <a:cxnLst>
                <a:cxn ang="0">
                  <a:pos x="68" y="168"/>
                </a:cxn>
                <a:cxn ang="0">
                  <a:pos x="68" y="168"/>
                </a:cxn>
                <a:cxn ang="0">
                  <a:pos x="77" y="147"/>
                </a:cxn>
                <a:cxn ang="0">
                  <a:pos x="86" y="140"/>
                </a:cxn>
                <a:cxn ang="0">
                  <a:pos x="100" y="136"/>
                </a:cxn>
                <a:cxn ang="0">
                  <a:pos x="111" y="136"/>
                </a:cxn>
                <a:cxn ang="0">
                  <a:pos x="132" y="126"/>
                </a:cxn>
                <a:cxn ang="0">
                  <a:pos x="164" y="106"/>
                </a:cxn>
                <a:cxn ang="0">
                  <a:pos x="165" y="96"/>
                </a:cxn>
                <a:cxn ang="0">
                  <a:pos x="171" y="91"/>
                </a:cxn>
                <a:cxn ang="0">
                  <a:pos x="179" y="81"/>
                </a:cxn>
                <a:cxn ang="0">
                  <a:pos x="203" y="78"/>
                </a:cxn>
                <a:cxn ang="0">
                  <a:pos x="205" y="72"/>
                </a:cxn>
                <a:cxn ang="0">
                  <a:pos x="203" y="72"/>
                </a:cxn>
                <a:cxn ang="0">
                  <a:pos x="197" y="68"/>
                </a:cxn>
                <a:cxn ang="0">
                  <a:pos x="194" y="59"/>
                </a:cxn>
                <a:cxn ang="0">
                  <a:pos x="192" y="44"/>
                </a:cxn>
                <a:cxn ang="0">
                  <a:pos x="192" y="29"/>
                </a:cxn>
                <a:cxn ang="0">
                  <a:pos x="190" y="25"/>
                </a:cxn>
                <a:cxn ang="0">
                  <a:pos x="188" y="19"/>
                </a:cxn>
                <a:cxn ang="0">
                  <a:pos x="182" y="19"/>
                </a:cxn>
                <a:cxn ang="0">
                  <a:pos x="171" y="15"/>
                </a:cxn>
                <a:cxn ang="0">
                  <a:pos x="169" y="12"/>
                </a:cxn>
                <a:cxn ang="0">
                  <a:pos x="165" y="15"/>
                </a:cxn>
                <a:cxn ang="0">
                  <a:pos x="154" y="15"/>
                </a:cxn>
                <a:cxn ang="0">
                  <a:pos x="147" y="17"/>
                </a:cxn>
                <a:cxn ang="0">
                  <a:pos x="137" y="17"/>
                </a:cxn>
                <a:cxn ang="0">
                  <a:pos x="132" y="10"/>
                </a:cxn>
                <a:cxn ang="0">
                  <a:pos x="130" y="4"/>
                </a:cxn>
                <a:cxn ang="0">
                  <a:pos x="130" y="0"/>
                </a:cxn>
                <a:cxn ang="0">
                  <a:pos x="124" y="4"/>
                </a:cxn>
                <a:cxn ang="0">
                  <a:pos x="116" y="8"/>
                </a:cxn>
                <a:cxn ang="0">
                  <a:pos x="113" y="25"/>
                </a:cxn>
                <a:cxn ang="0">
                  <a:pos x="111" y="36"/>
                </a:cxn>
                <a:cxn ang="0">
                  <a:pos x="100" y="44"/>
                </a:cxn>
                <a:cxn ang="0">
                  <a:pos x="88" y="47"/>
                </a:cxn>
                <a:cxn ang="0">
                  <a:pos x="83" y="53"/>
                </a:cxn>
                <a:cxn ang="0">
                  <a:pos x="69" y="61"/>
                </a:cxn>
                <a:cxn ang="0">
                  <a:pos x="60" y="68"/>
                </a:cxn>
                <a:cxn ang="0">
                  <a:pos x="62" y="81"/>
                </a:cxn>
                <a:cxn ang="0">
                  <a:pos x="49" y="96"/>
                </a:cxn>
                <a:cxn ang="0">
                  <a:pos x="52" y="108"/>
                </a:cxn>
                <a:cxn ang="0">
                  <a:pos x="52" y="117"/>
                </a:cxn>
                <a:cxn ang="0">
                  <a:pos x="52" y="123"/>
                </a:cxn>
                <a:cxn ang="0">
                  <a:pos x="39" y="140"/>
                </a:cxn>
                <a:cxn ang="0">
                  <a:pos x="28" y="147"/>
                </a:cxn>
                <a:cxn ang="0">
                  <a:pos x="0" y="168"/>
                </a:cxn>
              </a:cxnLst>
              <a:rect l="0" t="0" r="r" b="b"/>
              <a:pathLst>
                <a:path w="205" h="177">
                  <a:moveTo>
                    <a:pt x="68" y="177"/>
                  </a:moveTo>
                  <a:lnTo>
                    <a:pt x="68" y="168"/>
                  </a:lnTo>
                  <a:lnTo>
                    <a:pt x="68" y="168"/>
                  </a:lnTo>
                  <a:lnTo>
                    <a:pt x="68" y="168"/>
                  </a:lnTo>
                  <a:lnTo>
                    <a:pt x="68" y="155"/>
                  </a:lnTo>
                  <a:lnTo>
                    <a:pt x="77" y="147"/>
                  </a:lnTo>
                  <a:lnTo>
                    <a:pt x="81" y="142"/>
                  </a:lnTo>
                  <a:lnTo>
                    <a:pt x="86" y="140"/>
                  </a:lnTo>
                  <a:lnTo>
                    <a:pt x="94" y="136"/>
                  </a:lnTo>
                  <a:lnTo>
                    <a:pt x="100" y="136"/>
                  </a:lnTo>
                  <a:lnTo>
                    <a:pt x="103" y="136"/>
                  </a:lnTo>
                  <a:lnTo>
                    <a:pt x="111" y="136"/>
                  </a:lnTo>
                  <a:lnTo>
                    <a:pt x="116" y="136"/>
                  </a:lnTo>
                  <a:lnTo>
                    <a:pt x="132" y="126"/>
                  </a:lnTo>
                  <a:lnTo>
                    <a:pt x="150" y="115"/>
                  </a:lnTo>
                  <a:lnTo>
                    <a:pt x="164" y="106"/>
                  </a:lnTo>
                  <a:lnTo>
                    <a:pt x="165" y="102"/>
                  </a:lnTo>
                  <a:lnTo>
                    <a:pt x="165" y="96"/>
                  </a:lnTo>
                  <a:lnTo>
                    <a:pt x="167" y="93"/>
                  </a:lnTo>
                  <a:lnTo>
                    <a:pt x="171" y="91"/>
                  </a:lnTo>
                  <a:lnTo>
                    <a:pt x="175" y="83"/>
                  </a:lnTo>
                  <a:lnTo>
                    <a:pt x="179" y="81"/>
                  </a:lnTo>
                  <a:lnTo>
                    <a:pt x="203" y="81"/>
                  </a:lnTo>
                  <a:lnTo>
                    <a:pt x="203" y="78"/>
                  </a:lnTo>
                  <a:lnTo>
                    <a:pt x="203" y="76"/>
                  </a:lnTo>
                  <a:lnTo>
                    <a:pt x="205" y="72"/>
                  </a:lnTo>
                  <a:lnTo>
                    <a:pt x="203" y="72"/>
                  </a:lnTo>
                  <a:lnTo>
                    <a:pt x="203" y="72"/>
                  </a:lnTo>
                  <a:lnTo>
                    <a:pt x="199" y="68"/>
                  </a:lnTo>
                  <a:lnTo>
                    <a:pt x="197" y="68"/>
                  </a:lnTo>
                  <a:lnTo>
                    <a:pt x="197" y="64"/>
                  </a:lnTo>
                  <a:lnTo>
                    <a:pt x="194" y="59"/>
                  </a:lnTo>
                  <a:lnTo>
                    <a:pt x="192" y="44"/>
                  </a:lnTo>
                  <a:lnTo>
                    <a:pt x="192" y="44"/>
                  </a:lnTo>
                  <a:lnTo>
                    <a:pt x="192" y="36"/>
                  </a:lnTo>
                  <a:lnTo>
                    <a:pt x="192" y="29"/>
                  </a:lnTo>
                  <a:lnTo>
                    <a:pt x="192" y="29"/>
                  </a:lnTo>
                  <a:lnTo>
                    <a:pt x="190" y="25"/>
                  </a:lnTo>
                  <a:lnTo>
                    <a:pt x="188" y="23"/>
                  </a:lnTo>
                  <a:lnTo>
                    <a:pt x="188" y="19"/>
                  </a:lnTo>
                  <a:lnTo>
                    <a:pt x="186" y="19"/>
                  </a:lnTo>
                  <a:lnTo>
                    <a:pt x="182" y="19"/>
                  </a:lnTo>
                  <a:lnTo>
                    <a:pt x="173" y="17"/>
                  </a:lnTo>
                  <a:lnTo>
                    <a:pt x="171" y="15"/>
                  </a:lnTo>
                  <a:lnTo>
                    <a:pt x="171" y="12"/>
                  </a:lnTo>
                  <a:lnTo>
                    <a:pt x="169" y="12"/>
                  </a:lnTo>
                  <a:lnTo>
                    <a:pt x="169" y="12"/>
                  </a:lnTo>
                  <a:lnTo>
                    <a:pt x="165" y="15"/>
                  </a:lnTo>
                  <a:lnTo>
                    <a:pt x="160" y="15"/>
                  </a:lnTo>
                  <a:lnTo>
                    <a:pt x="154" y="15"/>
                  </a:lnTo>
                  <a:lnTo>
                    <a:pt x="150" y="13"/>
                  </a:lnTo>
                  <a:lnTo>
                    <a:pt x="147" y="17"/>
                  </a:lnTo>
                  <a:lnTo>
                    <a:pt x="141" y="17"/>
                  </a:lnTo>
                  <a:lnTo>
                    <a:pt x="137" y="17"/>
                  </a:lnTo>
                  <a:lnTo>
                    <a:pt x="132" y="12"/>
                  </a:lnTo>
                  <a:lnTo>
                    <a:pt x="132" y="10"/>
                  </a:lnTo>
                  <a:lnTo>
                    <a:pt x="130" y="6"/>
                  </a:lnTo>
                  <a:lnTo>
                    <a:pt x="130" y="4"/>
                  </a:lnTo>
                  <a:lnTo>
                    <a:pt x="132" y="4"/>
                  </a:lnTo>
                  <a:lnTo>
                    <a:pt x="130" y="0"/>
                  </a:lnTo>
                  <a:lnTo>
                    <a:pt x="126" y="4"/>
                  </a:lnTo>
                  <a:lnTo>
                    <a:pt x="124" y="4"/>
                  </a:lnTo>
                  <a:lnTo>
                    <a:pt x="120" y="4"/>
                  </a:lnTo>
                  <a:lnTo>
                    <a:pt x="116" y="8"/>
                  </a:lnTo>
                  <a:lnTo>
                    <a:pt x="116" y="19"/>
                  </a:lnTo>
                  <a:lnTo>
                    <a:pt x="113" y="25"/>
                  </a:lnTo>
                  <a:lnTo>
                    <a:pt x="111" y="30"/>
                  </a:lnTo>
                  <a:lnTo>
                    <a:pt x="111" y="36"/>
                  </a:lnTo>
                  <a:lnTo>
                    <a:pt x="101" y="44"/>
                  </a:lnTo>
                  <a:lnTo>
                    <a:pt x="100" y="44"/>
                  </a:lnTo>
                  <a:lnTo>
                    <a:pt x="96" y="47"/>
                  </a:lnTo>
                  <a:lnTo>
                    <a:pt x="88" y="47"/>
                  </a:lnTo>
                  <a:lnTo>
                    <a:pt x="83" y="53"/>
                  </a:lnTo>
                  <a:lnTo>
                    <a:pt x="83" y="53"/>
                  </a:lnTo>
                  <a:lnTo>
                    <a:pt x="75" y="59"/>
                  </a:lnTo>
                  <a:lnTo>
                    <a:pt x="69" y="61"/>
                  </a:lnTo>
                  <a:lnTo>
                    <a:pt x="68" y="64"/>
                  </a:lnTo>
                  <a:lnTo>
                    <a:pt x="60" y="68"/>
                  </a:lnTo>
                  <a:lnTo>
                    <a:pt x="64" y="76"/>
                  </a:lnTo>
                  <a:lnTo>
                    <a:pt x="62" y="81"/>
                  </a:lnTo>
                  <a:lnTo>
                    <a:pt x="54" y="87"/>
                  </a:lnTo>
                  <a:lnTo>
                    <a:pt x="49" y="96"/>
                  </a:lnTo>
                  <a:lnTo>
                    <a:pt x="49" y="100"/>
                  </a:lnTo>
                  <a:lnTo>
                    <a:pt x="52" y="108"/>
                  </a:lnTo>
                  <a:lnTo>
                    <a:pt x="51" y="115"/>
                  </a:lnTo>
                  <a:lnTo>
                    <a:pt x="52" y="117"/>
                  </a:lnTo>
                  <a:lnTo>
                    <a:pt x="54" y="117"/>
                  </a:lnTo>
                  <a:lnTo>
                    <a:pt x="52" y="123"/>
                  </a:lnTo>
                  <a:lnTo>
                    <a:pt x="39" y="136"/>
                  </a:lnTo>
                  <a:lnTo>
                    <a:pt x="39" y="140"/>
                  </a:lnTo>
                  <a:lnTo>
                    <a:pt x="36" y="147"/>
                  </a:lnTo>
                  <a:lnTo>
                    <a:pt x="28" y="147"/>
                  </a:lnTo>
                  <a:lnTo>
                    <a:pt x="15" y="160"/>
                  </a:lnTo>
                  <a:lnTo>
                    <a:pt x="0" y="168"/>
                  </a:lnTo>
                  <a:lnTo>
                    <a:pt x="68" y="177"/>
                  </a:lnTo>
                  <a:close/>
                </a:path>
              </a:pathLst>
            </a:custGeom>
            <a:solidFill>
              <a:srgbClr val="FF7D82"/>
            </a:solid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8" name="Freeform 31">
              <a:extLst>
                <a:ext uri="{FF2B5EF4-FFF2-40B4-BE49-F238E27FC236}">
                  <a16:creationId xmlns:a16="http://schemas.microsoft.com/office/drawing/2014/main" id="{43AD7A32-C578-42B3-B670-744C01E8D186}"/>
                </a:ext>
              </a:extLst>
            </p:cNvPr>
            <p:cNvSpPr>
              <a:spLocks/>
            </p:cNvSpPr>
            <p:nvPr/>
          </p:nvSpPr>
          <p:spPr bwMode="auto">
            <a:xfrm>
              <a:off x="2559" y="2404"/>
              <a:ext cx="205" cy="177"/>
            </a:xfrm>
            <a:custGeom>
              <a:avLst/>
              <a:gdLst/>
              <a:ahLst/>
              <a:cxnLst>
                <a:cxn ang="0">
                  <a:pos x="68" y="168"/>
                </a:cxn>
                <a:cxn ang="0">
                  <a:pos x="68" y="168"/>
                </a:cxn>
                <a:cxn ang="0">
                  <a:pos x="77" y="147"/>
                </a:cxn>
                <a:cxn ang="0">
                  <a:pos x="86" y="140"/>
                </a:cxn>
                <a:cxn ang="0">
                  <a:pos x="100" y="136"/>
                </a:cxn>
                <a:cxn ang="0">
                  <a:pos x="111" y="136"/>
                </a:cxn>
                <a:cxn ang="0">
                  <a:pos x="132" y="126"/>
                </a:cxn>
                <a:cxn ang="0">
                  <a:pos x="164" y="106"/>
                </a:cxn>
                <a:cxn ang="0">
                  <a:pos x="165" y="96"/>
                </a:cxn>
                <a:cxn ang="0">
                  <a:pos x="171" y="91"/>
                </a:cxn>
                <a:cxn ang="0">
                  <a:pos x="179" y="81"/>
                </a:cxn>
                <a:cxn ang="0">
                  <a:pos x="203" y="78"/>
                </a:cxn>
                <a:cxn ang="0">
                  <a:pos x="205" y="72"/>
                </a:cxn>
                <a:cxn ang="0">
                  <a:pos x="203" y="72"/>
                </a:cxn>
                <a:cxn ang="0">
                  <a:pos x="197" y="68"/>
                </a:cxn>
                <a:cxn ang="0">
                  <a:pos x="194" y="59"/>
                </a:cxn>
                <a:cxn ang="0">
                  <a:pos x="192" y="44"/>
                </a:cxn>
                <a:cxn ang="0">
                  <a:pos x="192" y="29"/>
                </a:cxn>
                <a:cxn ang="0">
                  <a:pos x="190" y="25"/>
                </a:cxn>
                <a:cxn ang="0">
                  <a:pos x="188" y="19"/>
                </a:cxn>
                <a:cxn ang="0">
                  <a:pos x="182" y="19"/>
                </a:cxn>
                <a:cxn ang="0">
                  <a:pos x="171" y="15"/>
                </a:cxn>
                <a:cxn ang="0">
                  <a:pos x="169" y="12"/>
                </a:cxn>
                <a:cxn ang="0">
                  <a:pos x="165" y="15"/>
                </a:cxn>
                <a:cxn ang="0">
                  <a:pos x="154" y="15"/>
                </a:cxn>
                <a:cxn ang="0">
                  <a:pos x="147" y="17"/>
                </a:cxn>
                <a:cxn ang="0">
                  <a:pos x="137" y="17"/>
                </a:cxn>
                <a:cxn ang="0">
                  <a:pos x="132" y="10"/>
                </a:cxn>
                <a:cxn ang="0">
                  <a:pos x="130" y="4"/>
                </a:cxn>
                <a:cxn ang="0">
                  <a:pos x="130" y="0"/>
                </a:cxn>
                <a:cxn ang="0">
                  <a:pos x="124" y="4"/>
                </a:cxn>
                <a:cxn ang="0">
                  <a:pos x="116" y="8"/>
                </a:cxn>
                <a:cxn ang="0">
                  <a:pos x="113" y="25"/>
                </a:cxn>
                <a:cxn ang="0">
                  <a:pos x="111" y="36"/>
                </a:cxn>
                <a:cxn ang="0">
                  <a:pos x="100" y="44"/>
                </a:cxn>
                <a:cxn ang="0">
                  <a:pos x="88" y="47"/>
                </a:cxn>
                <a:cxn ang="0">
                  <a:pos x="83" y="53"/>
                </a:cxn>
                <a:cxn ang="0">
                  <a:pos x="69" y="61"/>
                </a:cxn>
                <a:cxn ang="0">
                  <a:pos x="60" y="68"/>
                </a:cxn>
                <a:cxn ang="0">
                  <a:pos x="62" y="81"/>
                </a:cxn>
                <a:cxn ang="0">
                  <a:pos x="49" y="96"/>
                </a:cxn>
                <a:cxn ang="0">
                  <a:pos x="52" y="108"/>
                </a:cxn>
                <a:cxn ang="0">
                  <a:pos x="52" y="117"/>
                </a:cxn>
                <a:cxn ang="0">
                  <a:pos x="52" y="123"/>
                </a:cxn>
                <a:cxn ang="0">
                  <a:pos x="39" y="140"/>
                </a:cxn>
                <a:cxn ang="0">
                  <a:pos x="28" y="147"/>
                </a:cxn>
                <a:cxn ang="0">
                  <a:pos x="0" y="168"/>
                </a:cxn>
              </a:cxnLst>
              <a:rect l="0" t="0" r="r" b="b"/>
              <a:pathLst>
                <a:path w="205" h="177">
                  <a:moveTo>
                    <a:pt x="68" y="177"/>
                  </a:moveTo>
                  <a:lnTo>
                    <a:pt x="68" y="168"/>
                  </a:lnTo>
                  <a:lnTo>
                    <a:pt x="68" y="168"/>
                  </a:lnTo>
                  <a:lnTo>
                    <a:pt x="68" y="168"/>
                  </a:lnTo>
                  <a:lnTo>
                    <a:pt x="68" y="155"/>
                  </a:lnTo>
                  <a:lnTo>
                    <a:pt x="77" y="147"/>
                  </a:lnTo>
                  <a:lnTo>
                    <a:pt x="81" y="142"/>
                  </a:lnTo>
                  <a:lnTo>
                    <a:pt x="86" y="140"/>
                  </a:lnTo>
                  <a:lnTo>
                    <a:pt x="94" y="136"/>
                  </a:lnTo>
                  <a:lnTo>
                    <a:pt x="100" y="136"/>
                  </a:lnTo>
                  <a:lnTo>
                    <a:pt x="103" y="136"/>
                  </a:lnTo>
                  <a:lnTo>
                    <a:pt x="111" y="136"/>
                  </a:lnTo>
                  <a:lnTo>
                    <a:pt x="116" y="136"/>
                  </a:lnTo>
                  <a:lnTo>
                    <a:pt x="132" y="126"/>
                  </a:lnTo>
                  <a:lnTo>
                    <a:pt x="150" y="115"/>
                  </a:lnTo>
                  <a:lnTo>
                    <a:pt x="164" y="106"/>
                  </a:lnTo>
                  <a:lnTo>
                    <a:pt x="165" y="102"/>
                  </a:lnTo>
                  <a:lnTo>
                    <a:pt x="165" y="96"/>
                  </a:lnTo>
                  <a:lnTo>
                    <a:pt x="167" y="93"/>
                  </a:lnTo>
                  <a:lnTo>
                    <a:pt x="171" y="91"/>
                  </a:lnTo>
                  <a:lnTo>
                    <a:pt x="175" y="83"/>
                  </a:lnTo>
                  <a:lnTo>
                    <a:pt x="179" y="81"/>
                  </a:lnTo>
                  <a:lnTo>
                    <a:pt x="203" y="81"/>
                  </a:lnTo>
                  <a:lnTo>
                    <a:pt x="203" y="78"/>
                  </a:lnTo>
                  <a:lnTo>
                    <a:pt x="203" y="76"/>
                  </a:lnTo>
                  <a:lnTo>
                    <a:pt x="205" y="72"/>
                  </a:lnTo>
                  <a:lnTo>
                    <a:pt x="203" y="72"/>
                  </a:lnTo>
                  <a:lnTo>
                    <a:pt x="203" y="72"/>
                  </a:lnTo>
                  <a:lnTo>
                    <a:pt x="199" y="68"/>
                  </a:lnTo>
                  <a:lnTo>
                    <a:pt x="197" y="68"/>
                  </a:lnTo>
                  <a:lnTo>
                    <a:pt x="197" y="64"/>
                  </a:lnTo>
                  <a:lnTo>
                    <a:pt x="194" y="59"/>
                  </a:lnTo>
                  <a:lnTo>
                    <a:pt x="192" y="44"/>
                  </a:lnTo>
                  <a:lnTo>
                    <a:pt x="192" y="44"/>
                  </a:lnTo>
                  <a:lnTo>
                    <a:pt x="192" y="36"/>
                  </a:lnTo>
                  <a:lnTo>
                    <a:pt x="192" y="29"/>
                  </a:lnTo>
                  <a:lnTo>
                    <a:pt x="192" y="29"/>
                  </a:lnTo>
                  <a:lnTo>
                    <a:pt x="190" y="25"/>
                  </a:lnTo>
                  <a:lnTo>
                    <a:pt x="188" y="23"/>
                  </a:lnTo>
                  <a:lnTo>
                    <a:pt x="188" y="19"/>
                  </a:lnTo>
                  <a:lnTo>
                    <a:pt x="186" y="19"/>
                  </a:lnTo>
                  <a:lnTo>
                    <a:pt x="182" y="19"/>
                  </a:lnTo>
                  <a:lnTo>
                    <a:pt x="173" y="17"/>
                  </a:lnTo>
                  <a:lnTo>
                    <a:pt x="171" y="15"/>
                  </a:lnTo>
                  <a:lnTo>
                    <a:pt x="171" y="12"/>
                  </a:lnTo>
                  <a:lnTo>
                    <a:pt x="169" y="12"/>
                  </a:lnTo>
                  <a:lnTo>
                    <a:pt x="169" y="12"/>
                  </a:lnTo>
                  <a:lnTo>
                    <a:pt x="165" y="15"/>
                  </a:lnTo>
                  <a:lnTo>
                    <a:pt x="160" y="15"/>
                  </a:lnTo>
                  <a:lnTo>
                    <a:pt x="154" y="15"/>
                  </a:lnTo>
                  <a:lnTo>
                    <a:pt x="150" y="13"/>
                  </a:lnTo>
                  <a:lnTo>
                    <a:pt x="147" y="17"/>
                  </a:lnTo>
                  <a:lnTo>
                    <a:pt x="141" y="17"/>
                  </a:lnTo>
                  <a:lnTo>
                    <a:pt x="137" y="17"/>
                  </a:lnTo>
                  <a:lnTo>
                    <a:pt x="132" y="12"/>
                  </a:lnTo>
                  <a:lnTo>
                    <a:pt x="132" y="10"/>
                  </a:lnTo>
                  <a:lnTo>
                    <a:pt x="130" y="6"/>
                  </a:lnTo>
                  <a:lnTo>
                    <a:pt x="130" y="4"/>
                  </a:lnTo>
                  <a:lnTo>
                    <a:pt x="132" y="4"/>
                  </a:lnTo>
                  <a:lnTo>
                    <a:pt x="130" y="0"/>
                  </a:lnTo>
                  <a:lnTo>
                    <a:pt x="126" y="4"/>
                  </a:lnTo>
                  <a:lnTo>
                    <a:pt x="124" y="4"/>
                  </a:lnTo>
                  <a:lnTo>
                    <a:pt x="120" y="4"/>
                  </a:lnTo>
                  <a:lnTo>
                    <a:pt x="116" y="8"/>
                  </a:lnTo>
                  <a:lnTo>
                    <a:pt x="116" y="19"/>
                  </a:lnTo>
                  <a:lnTo>
                    <a:pt x="113" y="25"/>
                  </a:lnTo>
                  <a:lnTo>
                    <a:pt x="111" y="30"/>
                  </a:lnTo>
                  <a:lnTo>
                    <a:pt x="111" y="36"/>
                  </a:lnTo>
                  <a:lnTo>
                    <a:pt x="101" y="44"/>
                  </a:lnTo>
                  <a:lnTo>
                    <a:pt x="100" y="44"/>
                  </a:lnTo>
                  <a:lnTo>
                    <a:pt x="96" y="47"/>
                  </a:lnTo>
                  <a:lnTo>
                    <a:pt x="88" y="47"/>
                  </a:lnTo>
                  <a:lnTo>
                    <a:pt x="83" y="53"/>
                  </a:lnTo>
                  <a:lnTo>
                    <a:pt x="83" y="53"/>
                  </a:lnTo>
                  <a:lnTo>
                    <a:pt x="75" y="59"/>
                  </a:lnTo>
                  <a:lnTo>
                    <a:pt x="69" y="61"/>
                  </a:lnTo>
                  <a:lnTo>
                    <a:pt x="68" y="64"/>
                  </a:lnTo>
                  <a:lnTo>
                    <a:pt x="60" y="68"/>
                  </a:lnTo>
                  <a:lnTo>
                    <a:pt x="64" y="76"/>
                  </a:lnTo>
                  <a:lnTo>
                    <a:pt x="62" y="81"/>
                  </a:lnTo>
                  <a:lnTo>
                    <a:pt x="54" y="87"/>
                  </a:lnTo>
                  <a:lnTo>
                    <a:pt x="49" y="96"/>
                  </a:lnTo>
                  <a:lnTo>
                    <a:pt x="49" y="100"/>
                  </a:lnTo>
                  <a:lnTo>
                    <a:pt x="52" y="108"/>
                  </a:lnTo>
                  <a:lnTo>
                    <a:pt x="51" y="115"/>
                  </a:lnTo>
                  <a:lnTo>
                    <a:pt x="52" y="117"/>
                  </a:lnTo>
                  <a:lnTo>
                    <a:pt x="54" y="117"/>
                  </a:lnTo>
                  <a:lnTo>
                    <a:pt x="52" y="123"/>
                  </a:lnTo>
                  <a:lnTo>
                    <a:pt x="39" y="136"/>
                  </a:lnTo>
                  <a:lnTo>
                    <a:pt x="39" y="140"/>
                  </a:lnTo>
                  <a:lnTo>
                    <a:pt x="36" y="147"/>
                  </a:lnTo>
                  <a:lnTo>
                    <a:pt x="28" y="147"/>
                  </a:lnTo>
                  <a:lnTo>
                    <a:pt x="15" y="160"/>
                  </a:lnTo>
                  <a:lnTo>
                    <a:pt x="0" y="168"/>
                  </a:lnTo>
                </a:path>
              </a:pathLst>
            </a:custGeom>
            <a:no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9" name="Line 32">
              <a:extLst>
                <a:ext uri="{FF2B5EF4-FFF2-40B4-BE49-F238E27FC236}">
                  <a16:creationId xmlns:a16="http://schemas.microsoft.com/office/drawing/2014/main" id="{D6CC3553-3406-42F3-A005-1391A15A733B}"/>
                </a:ext>
              </a:extLst>
            </p:cNvPr>
            <p:cNvSpPr>
              <a:spLocks noChangeShapeType="1"/>
            </p:cNvSpPr>
            <p:nvPr/>
          </p:nvSpPr>
          <p:spPr bwMode="auto">
            <a:xfrm>
              <a:off x="2627" y="2579"/>
              <a:ext cx="1" cy="1"/>
            </a:xfrm>
            <a:prstGeom prst="line">
              <a:avLst/>
            </a:prstGeom>
            <a:no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0" name="Line 33">
              <a:extLst>
                <a:ext uri="{FF2B5EF4-FFF2-40B4-BE49-F238E27FC236}">
                  <a16:creationId xmlns:a16="http://schemas.microsoft.com/office/drawing/2014/main" id="{E746E63B-40E1-4E3B-BFB1-350F998C4769}"/>
                </a:ext>
              </a:extLst>
            </p:cNvPr>
            <p:cNvSpPr>
              <a:spLocks noChangeShapeType="1"/>
            </p:cNvSpPr>
            <p:nvPr/>
          </p:nvSpPr>
          <p:spPr bwMode="auto">
            <a:xfrm>
              <a:off x="2627" y="2579"/>
              <a:ext cx="1" cy="1"/>
            </a:xfrm>
            <a:prstGeom prst="line">
              <a:avLst/>
            </a:prstGeom>
            <a:no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1" name="Freeform 34">
              <a:extLst>
                <a:ext uri="{FF2B5EF4-FFF2-40B4-BE49-F238E27FC236}">
                  <a16:creationId xmlns:a16="http://schemas.microsoft.com/office/drawing/2014/main" id="{37645D5A-1BBE-420F-9A9C-7885B4C2A2B4}"/>
                </a:ext>
              </a:extLst>
            </p:cNvPr>
            <p:cNvSpPr>
              <a:spLocks/>
            </p:cNvSpPr>
            <p:nvPr/>
          </p:nvSpPr>
          <p:spPr bwMode="auto">
            <a:xfrm>
              <a:off x="2474" y="2566"/>
              <a:ext cx="153" cy="136"/>
            </a:xfrm>
            <a:custGeom>
              <a:avLst/>
              <a:gdLst/>
              <a:ahLst/>
              <a:cxnLst>
                <a:cxn ang="0">
                  <a:pos x="85" y="0"/>
                </a:cxn>
                <a:cxn ang="0">
                  <a:pos x="70" y="19"/>
                </a:cxn>
                <a:cxn ang="0">
                  <a:pos x="70" y="25"/>
                </a:cxn>
                <a:cxn ang="0">
                  <a:pos x="66" y="25"/>
                </a:cxn>
                <a:cxn ang="0">
                  <a:pos x="53" y="34"/>
                </a:cxn>
                <a:cxn ang="0">
                  <a:pos x="53" y="38"/>
                </a:cxn>
                <a:cxn ang="0">
                  <a:pos x="49" y="38"/>
                </a:cxn>
                <a:cxn ang="0">
                  <a:pos x="49" y="44"/>
                </a:cxn>
                <a:cxn ang="0">
                  <a:pos x="38" y="61"/>
                </a:cxn>
                <a:cxn ang="0">
                  <a:pos x="38" y="66"/>
                </a:cxn>
                <a:cxn ang="0">
                  <a:pos x="28" y="76"/>
                </a:cxn>
                <a:cxn ang="0">
                  <a:pos x="25" y="76"/>
                </a:cxn>
                <a:cxn ang="0">
                  <a:pos x="23" y="85"/>
                </a:cxn>
                <a:cxn ang="0">
                  <a:pos x="23" y="89"/>
                </a:cxn>
                <a:cxn ang="0">
                  <a:pos x="15" y="100"/>
                </a:cxn>
                <a:cxn ang="0">
                  <a:pos x="15" y="102"/>
                </a:cxn>
                <a:cxn ang="0">
                  <a:pos x="15" y="104"/>
                </a:cxn>
                <a:cxn ang="0">
                  <a:pos x="13" y="104"/>
                </a:cxn>
                <a:cxn ang="0">
                  <a:pos x="8" y="115"/>
                </a:cxn>
                <a:cxn ang="0">
                  <a:pos x="4" y="117"/>
                </a:cxn>
                <a:cxn ang="0">
                  <a:pos x="2" y="119"/>
                </a:cxn>
                <a:cxn ang="0">
                  <a:pos x="2" y="125"/>
                </a:cxn>
                <a:cxn ang="0">
                  <a:pos x="0" y="126"/>
                </a:cxn>
                <a:cxn ang="0">
                  <a:pos x="0" y="136"/>
                </a:cxn>
                <a:cxn ang="0">
                  <a:pos x="73" y="134"/>
                </a:cxn>
                <a:cxn ang="0">
                  <a:pos x="73" y="98"/>
                </a:cxn>
                <a:cxn ang="0">
                  <a:pos x="77" y="94"/>
                </a:cxn>
                <a:cxn ang="0">
                  <a:pos x="79" y="91"/>
                </a:cxn>
                <a:cxn ang="0">
                  <a:pos x="85" y="89"/>
                </a:cxn>
                <a:cxn ang="0">
                  <a:pos x="92" y="89"/>
                </a:cxn>
                <a:cxn ang="0">
                  <a:pos x="92" y="40"/>
                </a:cxn>
                <a:cxn ang="0">
                  <a:pos x="151" y="40"/>
                </a:cxn>
                <a:cxn ang="0">
                  <a:pos x="153" y="15"/>
                </a:cxn>
                <a:cxn ang="0">
                  <a:pos x="85" y="0"/>
                </a:cxn>
              </a:cxnLst>
              <a:rect l="0" t="0" r="r" b="b"/>
              <a:pathLst>
                <a:path w="153" h="136">
                  <a:moveTo>
                    <a:pt x="85" y="0"/>
                  </a:moveTo>
                  <a:lnTo>
                    <a:pt x="70" y="19"/>
                  </a:lnTo>
                  <a:lnTo>
                    <a:pt x="70" y="25"/>
                  </a:lnTo>
                  <a:lnTo>
                    <a:pt x="66" y="25"/>
                  </a:lnTo>
                  <a:lnTo>
                    <a:pt x="53" y="34"/>
                  </a:lnTo>
                  <a:lnTo>
                    <a:pt x="53" y="38"/>
                  </a:lnTo>
                  <a:lnTo>
                    <a:pt x="49" y="38"/>
                  </a:lnTo>
                  <a:lnTo>
                    <a:pt x="49" y="44"/>
                  </a:lnTo>
                  <a:lnTo>
                    <a:pt x="38" y="61"/>
                  </a:lnTo>
                  <a:lnTo>
                    <a:pt x="38" y="66"/>
                  </a:lnTo>
                  <a:lnTo>
                    <a:pt x="28" y="76"/>
                  </a:lnTo>
                  <a:lnTo>
                    <a:pt x="25" y="76"/>
                  </a:lnTo>
                  <a:lnTo>
                    <a:pt x="23" y="85"/>
                  </a:lnTo>
                  <a:lnTo>
                    <a:pt x="23" y="89"/>
                  </a:lnTo>
                  <a:lnTo>
                    <a:pt x="15" y="100"/>
                  </a:lnTo>
                  <a:lnTo>
                    <a:pt x="15" y="102"/>
                  </a:lnTo>
                  <a:lnTo>
                    <a:pt x="15" y="104"/>
                  </a:lnTo>
                  <a:lnTo>
                    <a:pt x="13" y="104"/>
                  </a:lnTo>
                  <a:lnTo>
                    <a:pt x="8" y="115"/>
                  </a:lnTo>
                  <a:lnTo>
                    <a:pt x="4" y="117"/>
                  </a:lnTo>
                  <a:lnTo>
                    <a:pt x="2" y="119"/>
                  </a:lnTo>
                  <a:lnTo>
                    <a:pt x="2" y="125"/>
                  </a:lnTo>
                  <a:lnTo>
                    <a:pt x="0" y="126"/>
                  </a:lnTo>
                  <a:lnTo>
                    <a:pt x="0" y="136"/>
                  </a:lnTo>
                  <a:lnTo>
                    <a:pt x="73" y="134"/>
                  </a:lnTo>
                  <a:lnTo>
                    <a:pt x="73" y="98"/>
                  </a:lnTo>
                  <a:lnTo>
                    <a:pt x="77" y="94"/>
                  </a:lnTo>
                  <a:lnTo>
                    <a:pt x="79" y="91"/>
                  </a:lnTo>
                  <a:lnTo>
                    <a:pt x="85" y="89"/>
                  </a:lnTo>
                  <a:lnTo>
                    <a:pt x="92" y="89"/>
                  </a:lnTo>
                  <a:lnTo>
                    <a:pt x="92" y="40"/>
                  </a:lnTo>
                  <a:lnTo>
                    <a:pt x="151" y="40"/>
                  </a:lnTo>
                  <a:lnTo>
                    <a:pt x="153" y="15"/>
                  </a:lnTo>
                  <a:lnTo>
                    <a:pt x="85" y="0"/>
                  </a:lnTo>
                  <a:close/>
                </a:path>
              </a:pathLst>
            </a:custGeom>
            <a:solidFill>
              <a:srgbClr val="FF7D82"/>
            </a:solid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2" name="Freeform 35">
              <a:extLst>
                <a:ext uri="{FF2B5EF4-FFF2-40B4-BE49-F238E27FC236}">
                  <a16:creationId xmlns:a16="http://schemas.microsoft.com/office/drawing/2014/main" id="{5A71A1ED-1F5E-4B7E-B967-A165F5210FB0}"/>
                </a:ext>
              </a:extLst>
            </p:cNvPr>
            <p:cNvSpPr>
              <a:spLocks/>
            </p:cNvSpPr>
            <p:nvPr/>
          </p:nvSpPr>
          <p:spPr bwMode="auto">
            <a:xfrm>
              <a:off x="2474" y="2566"/>
              <a:ext cx="153" cy="136"/>
            </a:xfrm>
            <a:custGeom>
              <a:avLst/>
              <a:gdLst/>
              <a:ahLst/>
              <a:cxnLst>
                <a:cxn ang="0">
                  <a:pos x="85" y="0"/>
                </a:cxn>
                <a:cxn ang="0">
                  <a:pos x="70" y="19"/>
                </a:cxn>
                <a:cxn ang="0">
                  <a:pos x="70" y="25"/>
                </a:cxn>
                <a:cxn ang="0">
                  <a:pos x="66" y="25"/>
                </a:cxn>
                <a:cxn ang="0">
                  <a:pos x="53" y="34"/>
                </a:cxn>
                <a:cxn ang="0">
                  <a:pos x="53" y="38"/>
                </a:cxn>
                <a:cxn ang="0">
                  <a:pos x="49" y="38"/>
                </a:cxn>
                <a:cxn ang="0">
                  <a:pos x="49" y="44"/>
                </a:cxn>
                <a:cxn ang="0">
                  <a:pos x="38" y="61"/>
                </a:cxn>
                <a:cxn ang="0">
                  <a:pos x="38" y="66"/>
                </a:cxn>
                <a:cxn ang="0">
                  <a:pos x="28" y="76"/>
                </a:cxn>
                <a:cxn ang="0">
                  <a:pos x="25" y="76"/>
                </a:cxn>
                <a:cxn ang="0">
                  <a:pos x="23" y="85"/>
                </a:cxn>
                <a:cxn ang="0">
                  <a:pos x="23" y="89"/>
                </a:cxn>
                <a:cxn ang="0">
                  <a:pos x="15" y="100"/>
                </a:cxn>
                <a:cxn ang="0">
                  <a:pos x="15" y="102"/>
                </a:cxn>
                <a:cxn ang="0">
                  <a:pos x="15" y="104"/>
                </a:cxn>
                <a:cxn ang="0">
                  <a:pos x="13" y="104"/>
                </a:cxn>
                <a:cxn ang="0">
                  <a:pos x="8" y="115"/>
                </a:cxn>
                <a:cxn ang="0">
                  <a:pos x="4" y="117"/>
                </a:cxn>
                <a:cxn ang="0">
                  <a:pos x="2" y="119"/>
                </a:cxn>
                <a:cxn ang="0">
                  <a:pos x="2" y="125"/>
                </a:cxn>
                <a:cxn ang="0">
                  <a:pos x="0" y="126"/>
                </a:cxn>
                <a:cxn ang="0">
                  <a:pos x="0" y="136"/>
                </a:cxn>
                <a:cxn ang="0">
                  <a:pos x="73" y="134"/>
                </a:cxn>
                <a:cxn ang="0">
                  <a:pos x="73" y="98"/>
                </a:cxn>
                <a:cxn ang="0">
                  <a:pos x="77" y="94"/>
                </a:cxn>
                <a:cxn ang="0">
                  <a:pos x="79" y="91"/>
                </a:cxn>
                <a:cxn ang="0">
                  <a:pos x="85" y="89"/>
                </a:cxn>
                <a:cxn ang="0">
                  <a:pos x="92" y="89"/>
                </a:cxn>
                <a:cxn ang="0">
                  <a:pos x="92" y="40"/>
                </a:cxn>
                <a:cxn ang="0">
                  <a:pos x="151" y="40"/>
                </a:cxn>
                <a:cxn ang="0">
                  <a:pos x="153" y="15"/>
                </a:cxn>
              </a:cxnLst>
              <a:rect l="0" t="0" r="r" b="b"/>
              <a:pathLst>
                <a:path w="153" h="136">
                  <a:moveTo>
                    <a:pt x="85" y="0"/>
                  </a:moveTo>
                  <a:lnTo>
                    <a:pt x="70" y="19"/>
                  </a:lnTo>
                  <a:lnTo>
                    <a:pt x="70" y="25"/>
                  </a:lnTo>
                  <a:lnTo>
                    <a:pt x="66" y="25"/>
                  </a:lnTo>
                  <a:lnTo>
                    <a:pt x="53" y="34"/>
                  </a:lnTo>
                  <a:lnTo>
                    <a:pt x="53" y="38"/>
                  </a:lnTo>
                  <a:lnTo>
                    <a:pt x="49" y="38"/>
                  </a:lnTo>
                  <a:lnTo>
                    <a:pt x="49" y="44"/>
                  </a:lnTo>
                  <a:lnTo>
                    <a:pt x="38" y="61"/>
                  </a:lnTo>
                  <a:lnTo>
                    <a:pt x="38" y="66"/>
                  </a:lnTo>
                  <a:lnTo>
                    <a:pt x="28" y="76"/>
                  </a:lnTo>
                  <a:lnTo>
                    <a:pt x="25" y="76"/>
                  </a:lnTo>
                  <a:lnTo>
                    <a:pt x="23" y="85"/>
                  </a:lnTo>
                  <a:lnTo>
                    <a:pt x="23" y="89"/>
                  </a:lnTo>
                  <a:lnTo>
                    <a:pt x="15" y="100"/>
                  </a:lnTo>
                  <a:lnTo>
                    <a:pt x="15" y="102"/>
                  </a:lnTo>
                  <a:lnTo>
                    <a:pt x="15" y="104"/>
                  </a:lnTo>
                  <a:lnTo>
                    <a:pt x="13" y="104"/>
                  </a:lnTo>
                  <a:lnTo>
                    <a:pt x="8" y="115"/>
                  </a:lnTo>
                  <a:lnTo>
                    <a:pt x="4" y="117"/>
                  </a:lnTo>
                  <a:lnTo>
                    <a:pt x="2" y="119"/>
                  </a:lnTo>
                  <a:lnTo>
                    <a:pt x="2" y="125"/>
                  </a:lnTo>
                  <a:lnTo>
                    <a:pt x="0" y="126"/>
                  </a:lnTo>
                  <a:lnTo>
                    <a:pt x="0" y="136"/>
                  </a:lnTo>
                  <a:lnTo>
                    <a:pt x="73" y="134"/>
                  </a:lnTo>
                  <a:lnTo>
                    <a:pt x="73" y="98"/>
                  </a:lnTo>
                  <a:lnTo>
                    <a:pt x="77" y="94"/>
                  </a:lnTo>
                  <a:lnTo>
                    <a:pt x="79" y="91"/>
                  </a:lnTo>
                  <a:lnTo>
                    <a:pt x="85" y="89"/>
                  </a:lnTo>
                  <a:lnTo>
                    <a:pt x="92" y="89"/>
                  </a:lnTo>
                  <a:lnTo>
                    <a:pt x="92" y="40"/>
                  </a:lnTo>
                  <a:lnTo>
                    <a:pt x="151" y="40"/>
                  </a:lnTo>
                  <a:lnTo>
                    <a:pt x="153" y="15"/>
                  </a:lnTo>
                </a:path>
              </a:pathLst>
            </a:custGeom>
            <a:no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3" name="Freeform 36">
              <a:extLst>
                <a:ext uri="{FF2B5EF4-FFF2-40B4-BE49-F238E27FC236}">
                  <a16:creationId xmlns:a16="http://schemas.microsoft.com/office/drawing/2014/main" id="{F8DEF027-46AA-4AA8-9BFF-CC9470D00809}"/>
                </a:ext>
              </a:extLst>
            </p:cNvPr>
            <p:cNvSpPr>
              <a:spLocks/>
            </p:cNvSpPr>
            <p:nvPr/>
          </p:nvSpPr>
          <p:spPr bwMode="auto">
            <a:xfrm>
              <a:off x="3408" y="2480"/>
              <a:ext cx="384" cy="322"/>
            </a:xfrm>
            <a:custGeom>
              <a:avLst/>
              <a:gdLst/>
              <a:ahLst/>
              <a:cxnLst>
                <a:cxn ang="0">
                  <a:pos x="233" y="67"/>
                </a:cxn>
                <a:cxn ang="0">
                  <a:pos x="92" y="3"/>
                </a:cxn>
                <a:cxn ang="0">
                  <a:pos x="41" y="15"/>
                </a:cxn>
                <a:cxn ang="0">
                  <a:pos x="54" y="52"/>
                </a:cxn>
                <a:cxn ang="0">
                  <a:pos x="7" y="62"/>
                </a:cxn>
                <a:cxn ang="0">
                  <a:pos x="0" y="77"/>
                </a:cxn>
                <a:cxn ang="0">
                  <a:pos x="2" y="83"/>
                </a:cxn>
                <a:cxn ang="0">
                  <a:pos x="9" y="84"/>
                </a:cxn>
                <a:cxn ang="0">
                  <a:pos x="17" y="98"/>
                </a:cxn>
                <a:cxn ang="0">
                  <a:pos x="24" y="105"/>
                </a:cxn>
                <a:cxn ang="0">
                  <a:pos x="32" y="118"/>
                </a:cxn>
                <a:cxn ang="0">
                  <a:pos x="35" y="126"/>
                </a:cxn>
                <a:cxn ang="0">
                  <a:pos x="47" y="139"/>
                </a:cxn>
                <a:cxn ang="0">
                  <a:pos x="49" y="150"/>
                </a:cxn>
                <a:cxn ang="0">
                  <a:pos x="54" y="160"/>
                </a:cxn>
                <a:cxn ang="0">
                  <a:pos x="62" y="160"/>
                </a:cxn>
                <a:cxn ang="0">
                  <a:pos x="75" y="171"/>
                </a:cxn>
                <a:cxn ang="0">
                  <a:pos x="79" y="179"/>
                </a:cxn>
                <a:cxn ang="0">
                  <a:pos x="84" y="194"/>
                </a:cxn>
                <a:cxn ang="0">
                  <a:pos x="81" y="203"/>
                </a:cxn>
                <a:cxn ang="0">
                  <a:pos x="86" y="220"/>
                </a:cxn>
                <a:cxn ang="0">
                  <a:pos x="99" y="235"/>
                </a:cxn>
                <a:cxn ang="0">
                  <a:pos x="109" y="241"/>
                </a:cxn>
                <a:cxn ang="0">
                  <a:pos x="118" y="248"/>
                </a:cxn>
                <a:cxn ang="0">
                  <a:pos x="122" y="252"/>
                </a:cxn>
                <a:cxn ang="0">
                  <a:pos x="130" y="275"/>
                </a:cxn>
                <a:cxn ang="0">
                  <a:pos x="148" y="297"/>
                </a:cxn>
                <a:cxn ang="0">
                  <a:pos x="162" y="307"/>
                </a:cxn>
                <a:cxn ang="0">
                  <a:pos x="169" y="303"/>
                </a:cxn>
                <a:cxn ang="0">
                  <a:pos x="175" y="286"/>
                </a:cxn>
                <a:cxn ang="0">
                  <a:pos x="207" y="297"/>
                </a:cxn>
                <a:cxn ang="0">
                  <a:pos x="258" y="277"/>
                </a:cxn>
                <a:cxn ang="0">
                  <a:pos x="380" y="184"/>
                </a:cxn>
                <a:cxn ang="0">
                  <a:pos x="318" y="184"/>
                </a:cxn>
                <a:cxn ang="0">
                  <a:pos x="310" y="156"/>
                </a:cxn>
                <a:cxn ang="0">
                  <a:pos x="307" y="154"/>
                </a:cxn>
                <a:cxn ang="0">
                  <a:pos x="307" y="150"/>
                </a:cxn>
                <a:cxn ang="0">
                  <a:pos x="297" y="147"/>
                </a:cxn>
                <a:cxn ang="0">
                  <a:pos x="291" y="141"/>
                </a:cxn>
                <a:cxn ang="0">
                  <a:pos x="280" y="120"/>
                </a:cxn>
                <a:cxn ang="0">
                  <a:pos x="278" y="111"/>
                </a:cxn>
                <a:cxn ang="0">
                  <a:pos x="273" y="105"/>
                </a:cxn>
                <a:cxn ang="0">
                  <a:pos x="263" y="92"/>
                </a:cxn>
                <a:cxn ang="0">
                  <a:pos x="267" y="92"/>
                </a:cxn>
                <a:cxn ang="0">
                  <a:pos x="256" y="88"/>
                </a:cxn>
                <a:cxn ang="0">
                  <a:pos x="248" y="73"/>
                </a:cxn>
                <a:cxn ang="0">
                  <a:pos x="246" y="69"/>
                </a:cxn>
              </a:cxnLst>
              <a:rect l="0" t="0" r="r" b="b"/>
              <a:pathLst>
                <a:path w="384" h="322">
                  <a:moveTo>
                    <a:pt x="246" y="69"/>
                  </a:moveTo>
                  <a:lnTo>
                    <a:pt x="233" y="73"/>
                  </a:lnTo>
                  <a:lnTo>
                    <a:pt x="233" y="67"/>
                  </a:lnTo>
                  <a:lnTo>
                    <a:pt x="216" y="62"/>
                  </a:lnTo>
                  <a:lnTo>
                    <a:pt x="179" y="60"/>
                  </a:lnTo>
                  <a:lnTo>
                    <a:pt x="92" y="3"/>
                  </a:lnTo>
                  <a:lnTo>
                    <a:pt x="75" y="0"/>
                  </a:lnTo>
                  <a:lnTo>
                    <a:pt x="67" y="5"/>
                  </a:lnTo>
                  <a:lnTo>
                    <a:pt x="41" y="15"/>
                  </a:lnTo>
                  <a:lnTo>
                    <a:pt x="62" y="37"/>
                  </a:lnTo>
                  <a:lnTo>
                    <a:pt x="54" y="47"/>
                  </a:lnTo>
                  <a:lnTo>
                    <a:pt x="54" y="52"/>
                  </a:lnTo>
                  <a:lnTo>
                    <a:pt x="39" y="52"/>
                  </a:lnTo>
                  <a:lnTo>
                    <a:pt x="26" y="67"/>
                  </a:lnTo>
                  <a:lnTo>
                    <a:pt x="7" y="62"/>
                  </a:lnTo>
                  <a:lnTo>
                    <a:pt x="0" y="62"/>
                  </a:lnTo>
                  <a:lnTo>
                    <a:pt x="0" y="69"/>
                  </a:lnTo>
                  <a:lnTo>
                    <a:pt x="0" y="77"/>
                  </a:lnTo>
                  <a:lnTo>
                    <a:pt x="0" y="81"/>
                  </a:lnTo>
                  <a:lnTo>
                    <a:pt x="0" y="83"/>
                  </a:lnTo>
                  <a:lnTo>
                    <a:pt x="2" y="83"/>
                  </a:lnTo>
                  <a:lnTo>
                    <a:pt x="2" y="84"/>
                  </a:lnTo>
                  <a:lnTo>
                    <a:pt x="5" y="83"/>
                  </a:lnTo>
                  <a:lnTo>
                    <a:pt x="9" y="84"/>
                  </a:lnTo>
                  <a:lnTo>
                    <a:pt x="9" y="84"/>
                  </a:lnTo>
                  <a:lnTo>
                    <a:pt x="17" y="96"/>
                  </a:lnTo>
                  <a:lnTo>
                    <a:pt x="17" y="98"/>
                  </a:lnTo>
                  <a:lnTo>
                    <a:pt x="20" y="98"/>
                  </a:lnTo>
                  <a:lnTo>
                    <a:pt x="20" y="101"/>
                  </a:lnTo>
                  <a:lnTo>
                    <a:pt x="24" y="105"/>
                  </a:lnTo>
                  <a:lnTo>
                    <a:pt x="26" y="105"/>
                  </a:lnTo>
                  <a:lnTo>
                    <a:pt x="30" y="116"/>
                  </a:lnTo>
                  <a:lnTo>
                    <a:pt x="32" y="118"/>
                  </a:lnTo>
                  <a:lnTo>
                    <a:pt x="32" y="122"/>
                  </a:lnTo>
                  <a:lnTo>
                    <a:pt x="35" y="122"/>
                  </a:lnTo>
                  <a:lnTo>
                    <a:pt x="35" y="126"/>
                  </a:lnTo>
                  <a:lnTo>
                    <a:pt x="39" y="130"/>
                  </a:lnTo>
                  <a:lnTo>
                    <a:pt x="43" y="130"/>
                  </a:lnTo>
                  <a:lnTo>
                    <a:pt x="47" y="139"/>
                  </a:lnTo>
                  <a:lnTo>
                    <a:pt x="49" y="143"/>
                  </a:lnTo>
                  <a:lnTo>
                    <a:pt x="51" y="148"/>
                  </a:lnTo>
                  <a:lnTo>
                    <a:pt x="49" y="150"/>
                  </a:lnTo>
                  <a:lnTo>
                    <a:pt x="49" y="154"/>
                  </a:lnTo>
                  <a:lnTo>
                    <a:pt x="51" y="154"/>
                  </a:lnTo>
                  <a:lnTo>
                    <a:pt x="54" y="160"/>
                  </a:lnTo>
                  <a:lnTo>
                    <a:pt x="54" y="160"/>
                  </a:lnTo>
                  <a:lnTo>
                    <a:pt x="58" y="156"/>
                  </a:lnTo>
                  <a:lnTo>
                    <a:pt x="62" y="160"/>
                  </a:lnTo>
                  <a:lnTo>
                    <a:pt x="67" y="162"/>
                  </a:lnTo>
                  <a:lnTo>
                    <a:pt x="73" y="167"/>
                  </a:lnTo>
                  <a:lnTo>
                    <a:pt x="75" y="171"/>
                  </a:lnTo>
                  <a:lnTo>
                    <a:pt x="75" y="173"/>
                  </a:lnTo>
                  <a:lnTo>
                    <a:pt x="75" y="175"/>
                  </a:lnTo>
                  <a:lnTo>
                    <a:pt x="79" y="179"/>
                  </a:lnTo>
                  <a:lnTo>
                    <a:pt x="81" y="184"/>
                  </a:lnTo>
                  <a:lnTo>
                    <a:pt x="84" y="186"/>
                  </a:lnTo>
                  <a:lnTo>
                    <a:pt x="84" y="194"/>
                  </a:lnTo>
                  <a:lnTo>
                    <a:pt x="84" y="196"/>
                  </a:lnTo>
                  <a:lnTo>
                    <a:pt x="84" y="203"/>
                  </a:lnTo>
                  <a:lnTo>
                    <a:pt x="81" y="203"/>
                  </a:lnTo>
                  <a:lnTo>
                    <a:pt x="84" y="205"/>
                  </a:lnTo>
                  <a:lnTo>
                    <a:pt x="84" y="212"/>
                  </a:lnTo>
                  <a:lnTo>
                    <a:pt x="86" y="220"/>
                  </a:lnTo>
                  <a:lnTo>
                    <a:pt x="88" y="224"/>
                  </a:lnTo>
                  <a:lnTo>
                    <a:pt x="90" y="224"/>
                  </a:lnTo>
                  <a:lnTo>
                    <a:pt x="99" y="235"/>
                  </a:lnTo>
                  <a:lnTo>
                    <a:pt x="103" y="235"/>
                  </a:lnTo>
                  <a:lnTo>
                    <a:pt x="105" y="237"/>
                  </a:lnTo>
                  <a:lnTo>
                    <a:pt x="109" y="241"/>
                  </a:lnTo>
                  <a:lnTo>
                    <a:pt x="109" y="241"/>
                  </a:lnTo>
                  <a:lnTo>
                    <a:pt x="118" y="244"/>
                  </a:lnTo>
                  <a:lnTo>
                    <a:pt x="118" y="248"/>
                  </a:lnTo>
                  <a:lnTo>
                    <a:pt x="120" y="248"/>
                  </a:lnTo>
                  <a:lnTo>
                    <a:pt x="120" y="252"/>
                  </a:lnTo>
                  <a:lnTo>
                    <a:pt x="122" y="252"/>
                  </a:lnTo>
                  <a:lnTo>
                    <a:pt x="128" y="267"/>
                  </a:lnTo>
                  <a:lnTo>
                    <a:pt x="130" y="271"/>
                  </a:lnTo>
                  <a:lnTo>
                    <a:pt x="130" y="275"/>
                  </a:lnTo>
                  <a:lnTo>
                    <a:pt x="145" y="288"/>
                  </a:lnTo>
                  <a:lnTo>
                    <a:pt x="147" y="288"/>
                  </a:lnTo>
                  <a:lnTo>
                    <a:pt x="148" y="297"/>
                  </a:lnTo>
                  <a:lnTo>
                    <a:pt x="154" y="299"/>
                  </a:lnTo>
                  <a:lnTo>
                    <a:pt x="158" y="307"/>
                  </a:lnTo>
                  <a:lnTo>
                    <a:pt x="162" y="307"/>
                  </a:lnTo>
                  <a:lnTo>
                    <a:pt x="163" y="310"/>
                  </a:lnTo>
                  <a:lnTo>
                    <a:pt x="167" y="307"/>
                  </a:lnTo>
                  <a:lnTo>
                    <a:pt x="169" y="303"/>
                  </a:lnTo>
                  <a:lnTo>
                    <a:pt x="169" y="297"/>
                  </a:lnTo>
                  <a:lnTo>
                    <a:pt x="169" y="288"/>
                  </a:lnTo>
                  <a:lnTo>
                    <a:pt x="175" y="286"/>
                  </a:lnTo>
                  <a:lnTo>
                    <a:pt x="180" y="290"/>
                  </a:lnTo>
                  <a:lnTo>
                    <a:pt x="192" y="290"/>
                  </a:lnTo>
                  <a:lnTo>
                    <a:pt x="207" y="297"/>
                  </a:lnTo>
                  <a:lnTo>
                    <a:pt x="224" y="303"/>
                  </a:lnTo>
                  <a:lnTo>
                    <a:pt x="224" y="322"/>
                  </a:lnTo>
                  <a:lnTo>
                    <a:pt x="258" y="277"/>
                  </a:lnTo>
                  <a:lnTo>
                    <a:pt x="382" y="239"/>
                  </a:lnTo>
                  <a:lnTo>
                    <a:pt x="384" y="199"/>
                  </a:lnTo>
                  <a:lnTo>
                    <a:pt x="380" y="184"/>
                  </a:lnTo>
                  <a:lnTo>
                    <a:pt x="380" y="184"/>
                  </a:lnTo>
                  <a:lnTo>
                    <a:pt x="374" y="190"/>
                  </a:lnTo>
                  <a:lnTo>
                    <a:pt x="318" y="184"/>
                  </a:lnTo>
                  <a:lnTo>
                    <a:pt x="316" y="169"/>
                  </a:lnTo>
                  <a:lnTo>
                    <a:pt x="310" y="164"/>
                  </a:lnTo>
                  <a:lnTo>
                    <a:pt x="310" y="156"/>
                  </a:lnTo>
                  <a:lnTo>
                    <a:pt x="310" y="156"/>
                  </a:lnTo>
                  <a:lnTo>
                    <a:pt x="310" y="156"/>
                  </a:lnTo>
                  <a:lnTo>
                    <a:pt x="307" y="154"/>
                  </a:lnTo>
                  <a:lnTo>
                    <a:pt x="307" y="150"/>
                  </a:lnTo>
                  <a:lnTo>
                    <a:pt x="310" y="150"/>
                  </a:lnTo>
                  <a:lnTo>
                    <a:pt x="307" y="150"/>
                  </a:lnTo>
                  <a:lnTo>
                    <a:pt x="307" y="150"/>
                  </a:lnTo>
                  <a:lnTo>
                    <a:pt x="303" y="150"/>
                  </a:lnTo>
                  <a:lnTo>
                    <a:pt x="297" y="147"/>
                  </a:lnTo>
                  <a:lnTo>
                    <a:pt x="297" y="145"/>
                  </a:lnTo>
                  <a:lnTo>
                    <a:pt x="295" y="145"/>
                  </a:lnTo>
                  <a:lnTo>
                    <a:pt x="291" y="141"/>
                  </a:lnTo>
                  <a:lnTo>
                    <a:pt x="291" y="135"/>
                  </a:lnTo>
                  <a:lnTo>
                    <a:pt x="282" y="126"/>
                  </a:lnTo>
                  <a:lnTo>
                    <a:pt x="280" y="120"/>
                  </a:lnTo>
                  <a:lnTo>
                    <a:pt x="282" y="120"/>
                  </a:lnTo>
                  <a:lnTo>
                    <a:pt x="282" y="118"/>
                  </a:lnTo>
                  <a:lnTo>
                    <a:pt x="278" y="111"/>
                  </a:lnTo>
                  <a:lnTo>
                    <a:pt x="278" y="107"/>
                  </a:lnTo>
                  <a:lnTo>
                    <a:pt x="276" y="105"/>
                  </a:lnTo>
                  <a:lnTo>
                    <a:pt x="273" y="105"/>
                  </a:lnTo>
                  <a:lnTo>
                    <a:pt x="269" y="96"/>
                  </a:lnTo>
                  <a:lnTo>
                    <a:pt x="267" y="96"/>
                  </a:lnTo>
                  <a:lnTo>
                    <a:pt x="263" y="92"/>
                  </a:lnTo>
                  <a:lnTo>
                    <a:pt x="263" y="92"/>
                  </a:lnTo>
                  <a:lnTo>
                    <a:pt x="265" y="90"/>
                  </a:lnTo>
                  <a:lnTo>
                    <a:pt x="267" y="92"/>
                  </a:lnTo>
                  <a:lnTo>
                    <a:pt x="265" y="90"/>
                  </a:lnTo>
                  <a:lnTo>
                    <a:pt x="261" y="88"/>
                  </a:lnTo>
                  <a:lnTo>
                    <a:pt x="256" y="88"/>
                  </a:lnTo>
                  <a:lnTo>
                    <a:pt x="252" y="77"/>
                  </a:lnTo>
                  <a:lnTo>
                    <a:pt x="248" y="73"/>
                  </a:lnTo>
                  <a:lnTo>
                    <a:pt x="248" y="73"/>
                  </a:lnTo>
                  <a:lnTo>
                    <a:pt x="248" y="69"/>
                  </a:lnTo>
                  <a:lnTo>
                    <a:pt x="246" y="71"/>
                  </a:lnTo>
                  <a:lnTo>
                    <a:pt x="246" y="69"/>
                  </a:lnTo>
                  <a:lnTo>
                    <a:pt x="246" y="69"/>
                  </a:lnTo>
                  <a:lnTo>
                    <a:pt x="246" y="69"/>
                  </a:lnTo>
                  <a:close/>
                </a:path>
              </a:pathLst>
            </a:custGeom>
            <a:solidFill>
              <a:srgbClr val="FF7D82"/>
            </a:solid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4" name="Freeform 37">
              <a:extLst>
                <a:ext uri="{FF2B5EF4-FFF2-40B4-BE49-F238E27FC236}">
                  <a16:creationId xmlns:a16="http://schemas.microsoft.com/office/drawing/2014/main" id="{2F1B1F99-CD4A-4C95-95FB-3B4EB4790A0A}"/>
                </a:ext>
              </a:extLst>
            </p:cNvPr>
            <p:cNvSpPr>
              <a:spLocks noEditPoints="1"/>
            </p:cNvSpPr>
            <p:nvPr/>
          </p:nvSpPr>
          <p:spPr bwMode="auto">
            <a:xfrm>
              <a:off x="3069" y="3521"/>
              <a:ext cx="301" cy="253"/>
            </a:xfrm>
            <a:custGeom>
              <a:avLst/>
              <a:gdLst/>
              <a:ahLst/>
              <a:cxnLst>
                <a:cxn ang="0">
                  <a:pos x="7" y="121"/>
                </a:cxn>
                <a:cxn ang="0">
                  <a:pos x="17" y="123"/>
                </a:cxn>
                <a:cxn ang="0">
                  <a:pos x="36" y="132"/>
                </a:cxn>
                <a:cxn ang="0">
                  <a:pos x="47" y="134"/>
                </a:cxn>
                <a:cxn ang="0">
                  <a:pos x="54" y="123"/>
                </a:cxn>
                <a:cxn ang="0">
                  <a:pos x="77" y="59"/>
                </a:cxn>
                <a:cxn ang="0">
                  <a:pos x="81" y="91"/>
                </a:cxn>
                <a:cxn ang="0">
                  <a:pos x="100" y="87"/>
                </a:cxn>
                <a:cxn ang="0">
                  <a:pos x="118" y="76"/>
                </a:cxn>
                <a:cxn ang="0">
                  <a:pos x="139" y="66"/>
                </a:cxn>
                <a:cxn ang="0">
                  <a:pos x="158" y="72"/>
                </a:cxn>
                <a:cxn ang="0">
                  <a:pos x="173" y="68"/>
                </a:cxn>
                <a:cxn ang="0">
                  <a:pos x="173" y="57"/>
                </a:cxn>
                <a:cxn ang="0">
                  <a:pos x="186" y="47"/>
                </a:cxn>
                <a:cxn ang="0">
                  <a:pos x="194" y="42"/>
                </a:cxn>
                <a:cxn ang="0">
                  <a:pos x="201" y="25"/>
                </a:cxn>
                <a:cxn ang="0">
                  <a:pos x="211" y="19"/>
                </a:cxn>
                <a:cxn ang="0">
                  <a:pos x="224" y="13"/>
                </a:cxn>
                <a:cxn ang="0">
                  <a:pos x="233" y="4"/>
                </a:cxn>
                <a:cxn ang="0">
                  <a:pos x="250" y="0"/>
                </a:cxn>
                <a:cxn ang="0">
                  <a:pos x="262" y="4"/>
                </a:cxn>
                <a:cxn ang="0">
                  <a:pos x="282" y="13"/>
                </a:cxn>
                <a:cxn ang="0">
                  <a:pos x="286" y="34"/>
                </a:cxn>
                <a:cxn ang="0">
                  <a:pos x="286" y="68"/>
                </a:cxn>
                <a:cxn ang="0">
                  <a:pos x="271" y="72"/>
                </a:cxn>
                <a:cxn ang="0">
                  <a:pos x="267" y="93"/>
                </a:cxn>
                <a:cxn ang="0">
                  <a:pos x="286" y="93"/>
                </a:cxn>
                <a:cxn ang="0">
                  <a:pos x="301" y="91"/>
                </a:cxn>
                <a:cxn ang="0">
                  <a:pos x="297" y="108"/>
                </a:cxn>
                <a:cxn ang="0">
                  <a:pos x="286" y="132"/>
                </a:cxn>
                <a:cxn ang="0">
                  <a:pos x="271" y="142"/>
                </a:cxn>
                <a:cxn ang="0">
                  <a:pos x="262" y="155"/>
                </a:cxn>
                <a:cxn ang="0">
                  <a:pos x="239" y="185"/>
                </a:cxn>
                <a:cxn ang="0">
                  <a:pos x="211" y="209"/>
                </a:cxn>
                <a:cxn ang="0">
                  <a:pos x="190" y="228"/>
                </a:cxn>
                <a:cxn ang="0">
                  <a:pos x="173" y="230"/>
                </a:cxn>
                <a:cxn ang="0">
                  <a:pos x="162" y="240"/>
                </a:cxn>
                <a:cxn ang="0">
                  <a:pos x="149" y="243"/>
                </a:cxn>
                <a:cxn ang="0">
                  <a:pos x="120" y="240"/>
                </a:cxn>
                <a:cxn ang="0">
                  <a:pos x="100" y="240"/>
                </a:cxn>
                <a:cxn ang="0">
                  <a:pos x="94" y="245"/>
                </a:cxn>
                <a:cxn ang="0">
                  <a:pos x="73" y="245"/>
                </a:cxn>
                <a:cxn ang="0">
                  <a:pos x="60" y="253"/>
                </a:cxn>
                <a:cxn ang="0">
                  <a:pos x="43" y="245"/>
                </a:cxn>
                <a:cxn ang="0">
                  <a:pos x="34" y="240"/>
                </a:cxn>
                <a:cxn ang="0">
                  <a:pos x="30" y="238"/>
                </a:cxn>
                <a:cxn ang="0">
                  <a:pos x="21" y="215"/>
                </a:cxn>
                <a:cxn ang="0">
                  <a:pos x="30" y="207"/>
                </a:cxn>
                <a:cxn ang="0">
                  <a:pos x="24" y="179"/>
                </a:cxn>
                <a:cxn ang="0">
                  <a:pos x="9" y="136"/>
                </a:cxn>
                <a:cxn ang="0">
                  <a:pos x="0" y="125"/>
                </a:cxn>
                <a:cxn ang="0">
                  <a:pos x="207" y="170"/>
                </a:cxn>
                <a:cxn ang="0">
                  <a:pos x="218" y="159"/>
                </a:cxn>
                <a:cxn ang="0">
                  <a:pos x="231" y="153"/>
                </a:cxn>
                <a:cxn ang="0">
                  <a:pos x="237" y="140"/>
                </a:cxn>
                <a:cxn ang="0">
                  <a:pos x="222" y="130"/>
                </a:cxn>
                <a:cxn ang="0">
                  <a:pos x="213" y="132"/>
                </a:cxn>
                <a:cxn ang="0">
                  <a:pos x="194" y="147"/>
                </a:cxn>
                <a:cxn ang="0">
                  <a:pos x="198" y="162"/>
                </a:cxn>
              </a:cxnLst>
              <a:rect l="0" t="0" r="r" b="b"/>
              <a:pathLst>
                <a:path w="301" h="253">
                  <a:moveTo>
                    <a:pt x="0" y="125"/>
                  </a:moveTo>
                  <a:lnTo>
                    <a:pt x="6" y="125"/>
                  </a:lnTo>
                  <a:lnTo>
                    <a:pt x="7" y="123"/>
                  </a:lnTo>
                  <a:lnTo>
                    <a:pt x="7" y="121"/>
                  </a:lnTo>
                  <a:lnTo>
                    <a:pt x="7" y="121"/>
                  </a:lnTo>
                  <a:lnTo>
                    <a:pt x="9" y="117"/>
                  </a:lnTo>
                  <a:lnTo>
                    <a:pt x="13" y="115"/>
                  </a:lnTo>
                  <a:lnTo>
                    <a:pt x="15" y="121"/>
                  </a:lnTo>
                  <a:lnTo>
                    <a:pt x="19" y="121"/>
                  </a:lnTo>
                  <a:lnTo>
                    <a:pt x="17" y="123"/>
                  </a:lnTo>
                  <a:lnTo>
                    <a:pt x="21" y="128"/>
                  </a:lnTo>
                  <a:lnTo>
                    <a:pt x="26" y="130"/>
                  </a:lnTo>
                  <a:lnTo>
                    <a:pt x="30" y="132"/>
                  </a:lnTo>
                  <a:lnTo>
                    <a:pt x="32" y="132"/>
                  </a:lnTo>
                  <a:lnTo>
                    <a:pt x="36" y="132"/>
                  </a:lnTo>
                  <a:lnTo>
                    <a:pt x="38" y="132"/>
                  </a:lnTo>
                  <a:lnTo>
                    <a:pt x="39" y="130"/>
                  </a:lnTo>
                  <a:lnTo>
                    <a:pt x="43" y="130"/>
                  </a:lnTo>
                  <a:lnTo>
                    <a:pt x="45" y="134"/>
                  </a:lnTo>
                  <a:lnTo>
                    <a:pt x="47" y="134"/>
                  </a:lnTo>
                  <a:lnTo>
                    <a:pt x="49" y="134"/>
                  </a:lnTo>
                  <a:lnTo>
                    <a:pt x="49" y="130"/>
                  </a:lnTo>
                  <a:lnTo>
                    <a:pt x="51" y="128"/>
                  </a:lnTo>
                  <a:lnTo>
                    <a:pt x="54" y="126"/>
                  </a:lnTo>
                  <a:lnTo>
                    <a:pt x="54" y="123"/>
                  </a:lnTo>
                  <a:lnTo>
                    <a:pt x="60" y="121"/>
                  </a:lnTo>
                  <a:lnTo>
                    <a:pt x="66" y="121"/>
                  </a:lnTo>
                  <a:lnTo>
                    <a:pt x="68" y="121"/>
                  </a:lnTo>
                  <a:lnTo>
                    <a:pt x="70" y="55"/>
                  </a:lnTo>
                  <a:lnTo>
                    <a:pt x="77" y="59"/>
                  </a:lnTo>
                  <a:lnTo>
                    <a:pt x="79" y="66"/>
                  </a:lnTo>
                  <a:lnTo>
                    <a:pt x="83" y="76"/>
                  </a:lnTo>
                  <a:lnTo>
                    <a:pt x="83" y="79"/>
                  </a:lnTo>
                  <a:lnTo>
                    <a:pt x="81" y="87"/>
                  </a:lnTo>
                  <a:lnTo>
                    <a:pt x="81" y="91"/>
                  </a:lnTo>
                  <a:lnTo>
                    <a:pt x="85" y="87"/>
                  </a:lnTo>
                  <a:lnTo>
                    <a:pt x="88" y="91"/>
                  </a:lnTo>
                  <a:lnTo>
                    <a:pt x="94" y="87"/>
                  </a:lnTo>
                  <a:lnTo>
                    <a:pt x="96" y="91"/>
                  </a:lnTo>
                  <a:lnTo>
                    <a:pt x="100" y="87"/>
                  </a:lnTo>
                  <a:lnTo>
                    <a:pt x="103" y="87"/>
                  </a:lnTo>
                  <a:lnTo>
                    <a:pt x="107" y="83"/>
                  </a:lnTo>
                  <a:lnTo>
                    <a:pt x="109" y="81"/>
                  </a:lnTo>
                  <a:lnTo>
                    <a:pt x="115" y="79"/>
                  </a:lnTo>
                  <a:lnTo>
                    <a:pt x="118" y="76"/>
                  </a:lnTo>
                  <a:lnTo>
                    <a:pt x="120" y="66"/>
                  </a:lnTo>
                  <a:lnTo>
                    <a:pt x="126" y="62"/>
                  </a:lnTo>
                  <a:lnTo>
                    <a:pt x="130" y="62"/>
                  </a:lnTo>
                  <a:lnTo>
                    <a:pt x="137" y="62"/>
                  </a:lnTo>
                  <a:lnTo>
                    <a:pt x="139" y="66"/>
                  </a:lnTo>
                  <a:lnTo>
                    <a:pt x="139" y="66"/>
                  </a:lnTo>
                  <a:lnTo>
                    <a:pt x="149" y="72"/>
                  </a:lnTo>
                  <a:lnTo>
                    <a:pt x="152" y="72"/>
                  </a:lnTo>
                  <a:lnTo>
                    <a:pt x="154" y="72"/>
                  </a:lnTo>
                  <a:lnTo>
                    <a:pt x="158" y="72"/>
                  </a:lnTo>
                  <a:lnTo>
                    <a:pt x="162" y="72"/>
                  </a:lnTo>
                  <a:lnTo>
                    <a:pt x="166" y="68"/>
                  </a:lnTo>
                  <a:lnTo>
                    <a:pt x="167" y="72"/>
                  </a:lnTo>
                  <a:lnTo>
                    <a:pt x="169" y="72"/>
                  </a:lnTo>
                  <a:lnTo>
                    <a:pt x="173" y="68"/>
                  </a:lnTo>
                  <a:lnTo>
                    <a:pt x="173" y="68"/>
                  </a:lnTo>
                  <a:lnTo>
                    <a:pt x="173" y="66"/>
                  </a:lnTo>
                  <a:lnTo>
                    <a:pt x="173" y="62"/>
                  </a:lnTo>
                  <a:lnTo>
                    <a:pt x="173" y="59"/>
                  </a:lnTo>
                  <a:lnTo>
                    <a:pt x="173" y="57"/>
                  </a:lnTo>
                  <a:lnTo>
                    <a:pt x="177" y="53"/>
                  </a:lnTo>
                  <a:lnTo>
                    <a:pt x="179" y="51"/>
                  </a:lnTo>
                  <a:lnTo>
                    <a:pt x="182" y="51"/>
                  </a:lnTo>
                  <a:lnTo>
                    <a:pt x="184" y="49"/>
                  </a:lnTo>
                  <a:lnTo>
                    <a:pt x="186" y="47"/>
                  </a:lnTo>
                  <a:lnTo>
                    <a:pt x="186" y="47"/>
                  </a:lnTo>
                  <a:lnTo>
                    <a:pt x="188" y="45"/>
                  </a:lnTo>
                  <a:lnTo>
                    <a:pt x="190" y="42"/>
                  </a:lnTo>
                  <a:lnTo>
                    <a:pt x="194" y="42"/>
                  </a:lnTo>
                  <a:lnTo>
                    <a:pt x="194" y="42"/>
                  </a:lnTo>
                  <a:lnTo>
                    <a:pt x="198" y="42"/>
                  </a:lnTo>
                  <a:lnTo>
                    <a:pt x="198" y="38"/>
                  </a:lnTo>
                  <a:lnTo>
                    <a:pt x="194" y="34"/>
                  </a:lnTo>
                  <a:lnTo>
                    <a:pt x="198" y="32"/>
                  </a:lnTo>
                  <a:lnTo>
                    <a:pt x="201" y="25"/>
                  </a:lnTo>
                  <a:lnTo>
                    <a:pt x="203" y="23"/>
                  </a:lnTo>
                  <a:lnTo>
                    <a:pt x="207" y="23"/>
                  </a:lnTo>
                  <a:lnTo>
                    <a:pt x="207" y="21"/>
                  </a:lnTo>
                  <a:lnTo>
                    <a:pt x="209" y="21"/>
                  </a:lnTo>
                  <a:lnTo>
                    <a:pt x="211" y="19"/>
                  </a:lnTo>
                  <a:lnTo>
                    <a:pt x="213" y="17"/>
                  </a:lnTo>
                  <a:lnTo>
                    <a:pt x="214" y="15"/>
                  </a:lnTo>
                  <a:lnTo>
                    <a:pt x="218" y="13"/>
                  </a:lnTo>
                  <a:lnTo>
                    <a:pt x="222" y="13"/>
                  </a:lnTo>
                  <a:lnTo>
                    <a:pt x="224" y="13"/>
                  </a:lnTo>
                  <a:lnTo>
                    <a:pt x="226" y="13"/>
                  </a:lnTo>
                  <a:lnTo>
                    <a:pt x="228" y="13"/>
                  </a:lnTo>
                  <a:lnTo>
                    <a:pt x="231" y="10"/>
                  </a:lnTo>
                  <a:lnTo>
                    <a:pt x="233" y="10"/>
                  </a:lnTo>
                  <a:lnTo>
                    <a:pt x="233" y="4"/>
                  </a:lnTo>
                  <a:lnTo>
                    <a:pt x="233" y="4"/>
                  </a:lnTo>
                  <a:lnTo>
                    <a:pt x="237" y="2"/>
                  </a:lnTo>
                  <a:lnTo>
                    <a:pt x="239" y="2"/>
                  </a:lnTo>
                  <a:lnTo>
                    <a:pt x="241" y="2"/>
                  </a:lnTo>
                  <a:lnTo>
                    <a:pt x="250" y="0"/>
                  </a:lnTo>
                  <a:lnTo>
                    <a:pt x="254" y="0"/>
                  </a:lnTo>
                  <a:lnTo>
                    <a:pt x="256" y="4"/>
                  </a:lnTo>
                  <a:lnTo>
                    <a:pt x="258" y="4"/>
                  </a:lnTo>
                  <a:lnTo>
                    <a:pt x="262" y="4"/>
                  </a:lnTo>
                  <a:lnTo>
                    <a:pt x="262" y="4"/>
                  </a:lnTo>
                  <a:lnTo>
                    <a:pt x="265" y="4"/>
                  </a:lnTo>
                  <a:lnTo>
                    <a:pt x="271" y="4"/>
                  </a:lnTo>
                  <a:lnTo>
                    <a:pt x="277" y="4"/>
                  </a:lnTo>
                  <a:lnTo>
                    <a:pt x="280" y="10"/>
                  </a:lnTo>
                  <a:lnTo>
                    <a:pt x="282" y="13"/>
                  </a:lnTo>
                  <a:lnTo>
                    <a:pt x="282" y="17"/>
                  </a:lnTo>
                  <a:lnTo>
                    <a:pt x="286" y="23"/>
                  </a:lnTo>
                  <a:lnTo>
                    <a:pt x="286" y="32"/>
                  </a:lnTo>
                  <a:lnTo>
                    <a:pt x="286" y="32"/>
                  </a:lnTo>
                  <a:lnTo>
                    <a:pt x="286" y="34"/>
                  </a:lnTo>
                  <a:lnTo>
                    <a:pt x="286" y="38"/>
                  </a:lnTo>
                  <a:lnTo>
                    <a:pt x="286" y="44"/>
                  </a:lnTo>
                  <a:lnTo>
                    <a:pt x="286" y="59"/>
                  </a:lnTo>
                  <a:lnTo>
                    <a:pt x="286" y="62"/>
                  </a:lnTo>
                  <a:lnTo>
                    <a:pt x="286" y="68"/>
                  </a:lnTo>
                  <a:lnTo>
                    <a:pt x="286" y="76"/>
                  </a:lnTo>
                  <a:lnTo>
                    <a:pt x="282" y="74"/>
                  </a:lnTo>
                  <a:lnTo>
                    <a:pt x="280" y="72"/>
                  </a:lnTo>
                  <a:lnTo>
                    <a:pt x="275" y="68"/>
                  </a:lnTo>
                  <a:lnTo>
                    <a:pt x="271" y="72"/>
                  </a:lnTo>
                  <a:lnTo>
                    <a:pt x="271" y="74"/>
                  </a:lnTo>
                  <a:lnTo>
                    <a:pt x="265" y="83"/>
                  </a:lnTo>
                  <a:lnTo>
                    <a:pt x="263" y="87"/>
                  </a:lnTo>
                  <a:lnTo>
                    <a:pt x="265" y="87"/>
                  </a:lnTo>
                  <a:lnTo>
                    <a:pt x="267" y="93"/>
                  </a:lnTo>
                  <a:lnTo>
                    <a:pt x="271" y="96"/>
                  </a:lnTo>
                  <a:lnTo>
                    <a:pt x="277" y="98"/>
                  </a:lnTo>
                  <a:lnTo>
                    <a:pt x="282" y="98"/>
                  </a:lnTo>
                  <a:lnTo>
                    <a:pt x="286" y="96"/>
                  </a:lnTo>
                  <a:lnTo>
                    <a:pt x="286" y="93"/>
                  </a:lnTo>
                  <a:lnTo>
                    <a:pt x="286" y="93"/>
                  </a:lnTo>
                  <a:lnTo>
                    <a:pt x="288" y="91"/>
                  </a:lnTo>
                  <a:lnTo>
                    <a:pt x="292" y="91"/>
                  </a:lnTo>
                  <a:lnTo>
                    <a:pt x="297" y="91"/>
                  </a:lnTo>
                  <a:lnTo>
                    <a:pt x="301" y="91"/>
                  </a:lnTo>
                  <a:lnTo>
                    <a:pt x="301" y="93"/>
                  </a:lnTo>
                  <a:lnTo>
                    <a:pt x="299" y="96"/>
                  </a:lnTo>
                  <a:lnTo>
                    <a:pt x="301" y="96"/>
                  </a:lnTo>
                  <a:lnTo>
                    <a:pt x="297" y="102"/>
                  </a:lnTo>
                  <a:lnTo>
                    <a:pt x="297" y="108"/>
                  </a:lnTo>
                  <a:lnTo>
                    <a:pt x="295" y="113"/>
                  </a:lnTo>
                  <a:lnTo>
                    <a:pt x="292" y="121"/>
                  </a:lnTo>
                  <a:lnTo>
                    <a:pt x="292" y="123"/>
                  </a:lnTo>
                  <a:lnTo>
                    <a:pt x="288" y="126"/>
                  </a:lnTo>
                  <a:lnTo>
                    <a:pt x="286" y="132"/>
                  </a:lnTo>
                  <a:lnTo>
                    <a:pt x="282" y="132"/>
                  </a:lnTo>
                  <a:lnTo>
                    <a:pt x="282" y="134"/>
                  </a:lnTo>
                  <a:lnTo>
                    <a:pt x="278" y="136"/>
                  </a:lnTo>
                  <a:lnTo>
                    <a:pt x="277" y="138"/>
                  </a:lnTo>
                  <a:lnTo>
                    <a:pt x="271" y="142"/>
                  </a:lnTo>
                  <a:lnTo>
                    <a:pt x="271" y="145"/>
                  </a:lnTo>
                  <a:lnTo>
                    <a:pt x="265" y="149"/>
                  </a:lnTo>
                  <a:lnTo>
                    <a:pt x="265" y="151"/>
                  </a:lnTo>
                  <a:lnTo>
                    <a:pt x="263" y="155"/>
                  </a:lnTo>
                  <a:lnTo>
                    <a:pt x="262" y="155"/>
                  </a:lnTo>
                  <a:lnTo>
                    <a:pt x="258" y="160"/>
                  </a:lnTo>
                  <a:lnTo>
                    <a:pt x="250" y="172"/>
                  </a:lnTo>
                  <a:lnTo>
                    <a:pt x="245" y="179"/>
                  </a:lnTo>
                  <a:lnTo>
                    <a:pt x="243" y="183"/>
                  </a:lnTo>
                  <a:lnTo>
                    <a:pt x="239" y="185"/>
                  </a:lnTo>
                  <a:lnTo>
                    <a:pt x="237" y="191"/>
                  </a:lnTo>
                  <a:lnTo>
                    <a:pt x="233" y="191"/>
                  </a:lnTo>
                  <a:lnTo>
                    <a:pt x="233" y="191"/>
                  </a:lnTo>
                  <a:lnTo>
                    <a:pt x="214" y="209"/>
                  </a:lnTo>
                  <a:lnTo>
                    <a:pt x="211" y="209"/>
                  </a:lnTo>
                  <a:lnTo>
                    <a:pt x="213" y="211"/>
                  </a:lnTo>
                  <a:lnTo>
                    <a:pt x="209" y="215"/>
                  </a:lnTo>
                  <a:lnTo>
                    <a:pt x="198" y="224"/>
                  </a:lnTo>
                  <a:lnTo>
                    <a:pt x="194" y="224"/>
                  </a:lnTo>
                  <a:lnTo>
                    <a:pt x="190" y="228"/>
                  </a:lnTo>
                  <a:lnTo>
                    <a:pt x="190" y="228"/>
                  </a:lnTo>
                  <a:lnTo>
                    <a:pt x="182" y="230"/>
                  </a:lnTo>
                  <a:lnTo>
                    <a:pt x="177" y="232"/>
                  </a:lnTo>
                  <a:lnTo>
                    <a:pt x="173" y="232"/>
                  </a:lnTo>
                  <a:lnTo>
                    <a:pt x="173" y="230"/>
                  </a:lnTo>
                  <a:lnTo>
                    <a:pt x="167" y="232"/>
                  </a:lnTo>
                  <a:lnTo>
                    <a:pt x="162" y="232"/>
                  </a:lnTo>
                  <a:lnTo>
                    <a:pt x="160" y="236"/>
                  </a:lnTo>
                  <a:lnTo>
                    <a:pt x="162" y="240"/>
                  </a:lnTo>
                  <a:lnTo>
                    <a:pt x="162" y="240"/>
                  </a:lnTo>
                  <a:lnTo>
                    <a:pt x="156" y="240"/>
                  </a:lnTo>
                  <a:lnTo>
                    <a:pt x="152" y="238"/>
                  </a:lnTo>
                  <a:lnTo>
                    <a:pt x="149" y="238"/>
                  </a:lnTo>
                  <a:lnTo>
                    <a:pt x="145" y="241"/>
                  </a:lnTo>
                  <a:lnTo>
                    <a:pt x="149" y="243"/>
                  </a:lnTo>
                  <a:lnTo>
                    <a:pt x="145" y="243"/>
                  </a:lnTo>
                  <a:lnTo>
                    <a:pt x="137" y="241"/>
                  </a:lnTo>
                  <a:lnTo>
                    <a:pt x="135" y="240"/>
                  </a:lnTo>
                  <a:lnTo>
                    <a:pt x="126" y="238"/>
                  </a:lnTo>
                  <a:lnTo>
                    <a:pt x="120" y="240"/>
                  </a:lnTo>
                  <a:lnTo>
                    <a:pt x="120" y="240"/>
                  </a:lnTo>
                  <a:lnTo>
                    <a:pt x="118" y="241"/>
                  </a:lnTo>
                  <a:lnTo>
                    <a:pt x="115" y="240"/>
                  </a:lnTo>
                  <a:lnTo>
                    <a:pt x="103" y="240"/>
                  </a:lnTo>
                  <a:lnTo>
                    <a:pt x="100" y="240"/>
                  </a:lnTo>
                  <a:lnTo>
                    <a:pt x="100" y="243"/>
                  </a:lnTo>
                  <a:lnTo>
                    <a:pt x="98" y="243"/>
                  </a:lnTo>
                  <a:lnTo>
                    <a:pt x="94" y="243"/>
                  </a:lnTo>
                  <a:lnTo>
                    <a:pt x="94" y="245"/>
                  </a:lnTo>
                  <a:lnTo>
                    <a:pt x="94" y="245"/>
                  </a:lnTo>
                  <a:lnTo>
                    <a:pt x="88" y="245"/>
                  </a:lnTo>
                  <a:lnTo>
                    <a:pt x="85" y="249"/>
                  </a:lnTo>
                  <a:lnTo>
                    <a:pt x="79" y="245"/>
                  </a:lnTo>
                  <a:lnTo>
                    <a:pt x="75" y="245"/>
                  </a:lnTo>
                  <a:lnTo>
                    <a:pt x="73" y="245"/>
                  </a:lnTo>
                  <a:lnTo>
                    <a:pt x="70" y="245"/>
                  </a:lnTo>
                  <a:lnTo>
                    <a:pt x="66" y="253"/>
                  </a:lnTo>
                  <a:lnTo>
                    <a:pt x="64" y="253"/>
                  </a:lnTo>
                  <a:lnTo>
                    <a:pt x="60" y="253"/>
                  </a:lnTo>
                  <a:lnTo>
                    <a:pt x="60" y="253"/>
                  </a:lnTo>
                  <a:lnTo>
                    <a:pt x="58" y="253"/>
                  </a:lnTo>
                  <a:lnTo>
                    <a:pt x="49" y="249"/>
                  </a:lnTo>
                  <a:lnTo>
                    <a:pt x="47" y="253"/>
                  </a:lnTo>
                  <a:lnTo>
                    <a:pt x="47" y="245"/>
                  </a:lnTo>
                  <a:lnTo>
                    <a:pt x="43" y="245"/>
                  </a:lnTo>
                  <a:lnTo>
                    <a:pt x="39" y="245"/>
                  </a:lnTo>
                  <a:lnTo>
                    <a:pt x="38" y="245"/>
                  </a:lnTo>
                  <a:lnTo>
                    <a:pt x="39" y="245"/>
                  </a:lnTo>
                  <a:lnTo>
                    <a:pt x="38" y="241"/>
                  </a:lnTo>
                  <a:lnTo>
                    <a:pt x="34" y="240"/>
                  </a:lnTo>
                  <a:lnTo>
                    <a:pt x="30" y="243"/>
                  </a:lnTo>
                  <a:lnTo>
                    <a:pt x="30" y="245"/>
                  </a:lnTo>
                  <a:lnTo>
                    <a:pt x="30" y="245"/>
                  </a:lnTo>
                  <a:lnTo>
                    <a:pt x="30" y="240"/>
                  </a:lnTo>
                  <a:lnTo>
                    <a:pt x="30" y="238"/>
                  </a:lnTo>
                  <a:lnTo>
                    <a:pt x="30" y="232"/>
                  </a:lnTo>
                  <a:lnTo>
                    <a:pt x="32" y="228"/>
                  </a:lnTo>
                  <a:lnTo>
                    <a:pt x="30" y="221"/>
                  </a:lnTo>
                  <a:lnTo>
                    <a:pt x="26" y="221"/>
                  </a:lnTo>
                  <a:lnTo>
                    <a:pt x="21" y="215"/>
                  </a:lnTo>
                  <a:lnTo>
                    <a:pt x="21" y="209"/>
                  </a:lnTo>
                  <a:lnTo>
                    <a:pt x="24" y="207"/>
                  </a:lnTo>
                  <a:lnTo>
                    <a:pt x="26" y="209"/>
                  </a:lnTo>
                  <a:lnTo>
                    <a:pt x="26" y="209"/>
                  </a:lnTo>
                  <a:lnTo>
                    <a:pt x="30" y="207"/>
                  </a:lnTo>
                  <a:lnTo>
                    <a:pt x="30" y="202"/>
                  </a:lnTo>
                  <a:lnTo>
                    <a:pt x="30" y="196"/>
                  </a:lnTo>
                  <a:lnTo>
                    <a:pt x="30" y="194"/>
                  </a:lnTo>
                  <a:lnTo>
                    <a:pt x="24" y="185"/>
                  </a:lnTo>
                  <a:lnTo>
                    <a:pt x="24" y="179"/>
                  </a:lnTo>
                  <a:lnTo>
                    <a:pt x="19" y="175"/>
                  </a:lnTo>
                  <a:lnTo>
                    <a:pt x="17" y="162"/>
                  </a:lnTo>
                  <a:lnTo>
                    <a:pt x="13" y="153"/>
                  </a:lnTo>
                  <a:lnTo>
                    <a:pt x="13" y="147"/>
                  </a:lnTo>
                  <a:lnTo>
                    <a:pt x="9" y="136"/>
                  </a:lnTo>
                  <a:lnTo>
                    <a:pt x="2" y="132"/>
                  </a:lnTo>
                  <a:lnTo>
                    <a:pt x="2" y="125"/>
                  </a:lnTo>
                  <a:lnTo>
                    <a:pt x="0" y="125"/>
                  </a:lnTo>
                  <a:lnTo>
                    <a:pt x="0" y="125"/>
                  </a:lnTo>
                  <a:lnTo>
                    <a:pt x="0" y="125"/>
                  </a:lnTo>
                  <a:lnTo>
                    <a:pt x="0" y="125"/>
                  </a:lnTo>
                  <a:close/>
                  <a:moveTo>
                    <a:pt x="198" y="162"/>
                  </a:moveTo>
                  <a:lnTo>
                    <a:pt x="203" y="164"/>
                  </a:lnTo>
                  <a:lnTo>
                    <a:pt x="203" y="166"/>
                  </a:lnTo>
                  <a:lnTo>
                    <a:pt x="207" y="170"/>
                  </a:lnTo>
                  <a:lnTo>
                    <a:pt x="211" y="166"/>
                  </a:lnTo>
                  <a:lnTo>
                    <a:pt x="213" y="166"/>
                  </a:lnTo>
                  <a:lnTo>
                    <a:pt x="213" y="164"/>
                  </a:lnTo>
                  <a:lnTo>
                    <a:pt x="214" y="160"/>
                  </a:lnTo>
                  <a:lnTo>
                    <a:pt x="218" y="159"/>
                  </a:lnTo>
                  <a:lnTo>
                    <a:pt x="222" y="159"/>
                  </a:lnTo>
                  <a:lnTo>
                    <a:pt x="224" y="157"/>
                  </a:lnTo>
                  <a:lnTo>
                    <a:pt x="228" y="159"/>
                  </a:lnTo>
                  <a:lnTo>
                    <a:pt x="231" y="155"/>
                  </a:lnTo>
                  <a:lnTo>
                    <a:pt x="231" y="153"/>
                  </a:lnTo>
                  <a:lnTo>
                    <a:pt x="228" y="151"/>
                  </a:lnTo>
                  <a:lnTo>
                    <a:pt x="228" y="149"/>
                  </a:lnTo>
                  <a:lnTo>
                    <a:pt x="231" y="147"/>
                  </a:lnTo>
                  <a:lnTo>
                    <a:pt x="237" y="145"/>
                  </a:lnTo>
                  <a:lnTo>
                    <a:pt x="237" y="140"/>
                  </a:lnTo>
                  <a:lnTo>
                    <a:pt x="231" y="132"/>
                  </a:lnTo>
                  <a:lnTo>
                    <a:pt x="228" y="130"/>
                  </a:lnTo>
                  <a:lnTo>
                    <a:pt x="226" y="130"/>
                  </a:lnTo>
                  <a:lnTo>
                    <a:pt x="224" y="128"/>
                  </a:lnTo>
                  <a:lnTo>
                    <a:pt x="222" y="130"/>
                  </a:lnTo>
                  <a:lnTo>
                    <a:pt x="220" y="128"/>
                  </a:lnTo>
                  <a:lnTo>
                    <a:pt x="216" y="128"/>
                  </a:lnTo>
                  <a:lnTo>
                    <a:pt x="216" y="130"/>
                  </a:lnTo>
                  <a:lnTo>
                    <a:pt x="214" y="130"/>
                  </a:lnTo>
                  <a:lnTo>
                    <a:pt x="213" y="132"/>
                  </a:lnTo>
                  <a:lnTo>
                    <a:pt x="207" y="134"/>
                  </a:lnTo>
                  <a:lnTo>
                    <a:pt x="203" y="138"/>
                  </a:lnTo>
                  <a:lnTo>
                    <a:pt x="201" y="142"/>
                  </a:lnTo>
                  <a:lnTo>
                    <a:pt x="194" y="145"/>
                  </a:lnTo>
                  <a:lnTo>
                    <a:pt x="194" y="147"/>
                  </a:lnTo>
                  <a:lnTo>
                    <a:pt x="194" y="151"/>
                  </a:lnTo>
                  <a:lnTo>
                    <a:pt x="198" y="153"/>
                  </a:lnTo>
                  <a:lnTo>
                    <a:pt x="198" y="155"/>
                  </a:lnTo>
                  <a:lnTo>
                    <a:pt x="198" y="159"/>
                  </a:lnTo>
                  <a:lnTo>
                    <a:pt x="198" y="162"/>
                  </a:lnTo>
                  <a:lnTo>
                    <a:pt x="198" y="162"/>
                  </a:lnTo>
                  <a:lnTo>
                    <a:pt x="198" y="162"/>
                  </a:lnTo>
                  <a:close/>
                </a:path>
              </a:pathLst>
            </a:custGeom>
            <a:solidFill>
              <a:srgbClr val="FF7D82"/>
            </a:solid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5" name="Freeform 38">
              <a:extLst>
                <a:ext uri="{FF2B5EF4-FFF2-40B4-BE49-F238E27FC236}">
                  <a16:creationId xmlns:a16="http://schemas.microsoft.com/office/drawing/2014/main" id="{93A8BA6F-4D51-4ABB-AD3C-3548070FCE5C}"/>
                </a:ext>
              </a:extLst>
            </p:cNvPr>
            <p:cNvSpPr>
              <a:spLocks noEditPoints="1"/>
            </p:cNvSpPr>
            <p:nvPr/>
          </p:nvSpPr>
          <p:spPr bwMode="auto">
            <a:xfrm>
              <a:off x="518" y="745"/>
              <a:ext cx="1602" cy="1495"/>
            </a:xfrm>
            <a:custGeom>
              <a:avLst/>
              <a:gdLst/>
              <a:ahLst/>
              <a:cxnLst>
                <a:cxn ang="0">
                  <a:pos x="1156" y="107"/>
                </a:cxn>
                <a:cxn ang="0">
                  <a:pos x="1222" y="218"/>
                </a:cxn>
                <a:cxn ang="0">
                  <a:pos x="1184" y="292"/>
                </a:cxn>
                <a:cxn ang="0">
                  <a:pos x="1284" y="158"/>
                </a:cxn>
                <a:cxn ang="0">
                  <a:pos x="1267" y="98"/>
                </a:cxn>
                <a:cxn ang="0">
                  <a:pos x="1391" y="4"/>
                </a:cxn>
                <a:cxn ang="0">
                  <a:pos x="1544" y="132"/>
                </a:cxn>
                <a:cxn ang="0">
                  <a:pos x="1363" y="256"/>
                </a:cxn>
                <a:cxn ang="0">
                  <a:pos x="1216" y="378"/>
                </a:cxn>
                <a:cxn ang="0">
                  <a:pos x="1222" y="399"/>
                </a:cxn>
                <a:cxn ang="0">
                  <a:pos x="1054" y="262"/>
                </a:cxn>
                <a:cxn ang="0">
                  <a:pos x="990" y="205"/>
                </a:cxn>
                <a:cxn ang="0">
                  <a:pos x="1169" y="458"/>
                </a:cxn>
                <a:cxn ang="0">
                  <a:pos x="1066" y="318"/>
                </a:cxn>
                <a:cxn ang="0">
                  <a:pos x="1017" y="307"/>
                </a:cxn>
                <a:cxn ang="0">
                  <a:pos x="680" y="250"/>
                </a:cxn>
                <a:cxn ang="0">
                  <a:pos x="996" y="369"/>
                </a:cxn>
                <a:cxn ang="0">
                  <a:pos x="962" y="346"/>
                </a:cxn>
                <a:cxn ang="0">
                  <a:pos x="704" y="277"/>
                </a:cxn>
                <a:cxn ang="0">
                  <a:pos x="828" y="316"/>
                </a:cxn>
                <a:cxn ang="0">
                  <a:pos x="584" y="324"/>
                </a:cxn>
                <a:cxn ang="0">
                  <a:pos x="849" y="459"/>
                </a:cxn>
                <a:cxn ang="0">
                  <a:pos x="926" y="482"/>
                </a:cxn>
                <a:cxn ang="0">
                  <a:pos x="940" y="533"/>
                </a:cxn>
                <a:cxn ang="0">
                  <a:pos x="1103" y="717"/>
                </a:cxn>
                <a:cxn ang="0">
                  <a:pos x="1160" y="744"/>
                </a:cxn>
                <a:cxn ang="0">
                  <a:pos x="821" y="578"/>
                </a:cxn>
                <a:cxn ang="0">
                  <a:pos x="740" y="476"/>
                </a:cxn>
                <a:cxn ang="0">
                  <a:pos x="599" y="518"/>
                </a:cxn>
                <a:cxn ang="0">
                  <a:pos x="742" y="633"/>
                </a:cxn>
                <a:cxn ang="0">
                  <a:pos x="830" y="631"/>
                </a:cxn>
                <a:cxn ang="0">
                  <a:pos x="1105" y="840"/>
                </a:cxn>
                <a:cxn ang="0">
                  <a:pos x="1126" y="659"/>
                </a:cxn>
                <a:cxn ang="0">
                  <a:pos x="1075" y="506"/>
                </a:cxn>
                <a:cxn ang="0">
                  <a:pos x="1135" y="569"/>
                </a:cxn>
                <a:cxn ang="0">
                  <a:pos x="1252" y="621"/>
                </a:cxn>
                <a:cxn ang="0">
                  <a:pos x="1286" y="717"/>
                </a:cxn>
                <a:cxn ang="0">
                  <a:pos x="1322" y="808"/>
                </a:cxn>
                <a:cxn ang="0">
                  <a:pos x="1284" y="830"/>
                </a:cxn>
                <a:cxn ang="0">
                  <a:pos x="1252" y="949"/>
                </a:cxn>
                <a:cxn ang="0">
                  <a:pos x="1005" y="862"/>
                </a:cxn>
                <a:cxn ang="0">
                  <a:pos x="1148" y="1045"/>
                </a:cxn>
                <a:cxn ang="0">
                  <a:pos x="956" y="1117"/>
                </a:cxn>
                <a:cxn ang="0">
                  <a:pos x="1301" y="1300"/>
                </a:cxn>
                <a:cxn ang="0">
                  <a:pos x="1337" y="1397"/>
                </a:cxn>
                <a:cxn ang="0">
                  <a:pos x="1325" y="1320"/>
                </a:cxn>
                <a:cxn ang="0">
                  <a:pos x="1235" y="1418"/>
                </a:cxn>
                <a:cxn ang="0">
                  <a:pos x="102" y="1151"/>
                </a:cxn>
                <a:cxn ang="0">
                  <a:pos x="45" y="1113"/>
                </a:cxn>
                <a:cxn ang="0">
                  <a:pos x="147" y="1194"/>
                </a:cxn>
                <a:cxn ang="0">
                  <a:pos x="121" y="1041"/>
                </a:cxn>
                <a:cxn ang="0">
                  <a:pos x="326" y="510"/>
                </a:cxn>
                <a:cxn ang="0">
                  <a:pos x="593" y="653"/>
                </a:cxn>
                <a:cxn ang="0">
                  <a:pos x="772" y="687"/>
                </a:cxn>
                <a:cxn ang="0">
                  <a:pos x="876" y="625"/>
                </a:cxn>
                <a:cxn ang="0">
                  <a:pos x="973" y="731"/>
                </a:cxn>
                <a:cxn ang="0">
                  <a:pos x="956" y="780"/>
                </a:cxn>
                <a:cxn ang="0">
                  <a:pos x="763" y="957"/>
                </a:cxn>
                <a:cxn ang="0">
                  <a:pos x="998" y="1139"/>
                </a:cxn>
                <a:cxn ang="0">
                  <a:pos x="1184" y="1073"/>
                </a:cxn>
                <a:cxn ang="0">
                  <a:pos x="1286" y="1181"/>
                </a:cxn>
                <a:cxn ang="0">
                  <a:pos x="1164" y="1300"/>
                </a:cxn>
                <a:cxn ang="0">
                  <a:pos x="1154" y="1422"/>
                </a:cxn>
              </a:cxnLst>
              <a:rect l="0" t="0" r="r" b="b"/>
              <a:pathLst>
                <a:path w="1602" h="1495">
                  <a:moveTo>
                    <a:pt x="1160" y="262"/>
                  </a:moveTo>
                  <a:lnTo>
                    <a:pt x="1160" y="260"/>
                  </a:lnTo>
                  <a:lnTo>
                    <a:pt x="1164" y="256"/>
                  </a:lnTo>
                  <a:lnTo>
                    <a:pt x="1169" y="250"/>
                  </a:lnTo>
                  <a:lnTo>
                    <a:pt x="1173" y="241"/>
                  </a:lnTo>
                  <a:lnTo>
                    <a:pt x="1175" y="237"/>
                  </a:lnTo>
                  <a:lnTo>
                    <a:pt x="1175" y="243"/>
                  </a:lnTo>
                  <a:lnTo>
                    <a:pt x="1173" y="247"/>
                  </a:lnTo>
                  <a:lnTo>
                    <a:pt x="1173" y="250"/>
                  </a:lnTo>
                  <a:lnTo>
                    <a:pt x="1177" y="250"/>
                  </a:lnTo>
                  <a:lnTo>
                    <a:pt x="1180" y="247"/>
                  </a:lnTo>
                  <a:lnTo>
                    <a:pt x="1184" y="243"/>
                  </a:lnTo>
                  <a:lnTo>
                    <a:pt x="1182" y="241"/>
                  </a:lnTo>
                  <a:lnTo>
                    <a:pt x="1179" y="237"/>
                  </a:lnTo>
                  <a:lnTo>
                    <a:pt x="1179" y="237"/>
                  </a:lnTo>
                  <a:lnTo>
                    <a:pt x="1184" y="237"/>
                  </a:lnTo>
                  <a:lnTo>
                    <a:pt x="1184" y="231"/>
                  </a:lnTo>
                  <a:lnTo>
                    <a:pt x="1182" y="230"/>
                  </a:lnTo>
                  <a:lnTo>
                    <a:pt x="1182" y="226"/>
                  </a:lnTo>
                  <a:lnTo>
                    <a:pt x="1188" y="222"/>
                  </a:lnTo>
                  <a:lnTo>
                    <a:pt x="1188" y="216"/>
                  </a:lnTo>
                  <a:lnTo>
                    <a:pt x="1194" y="216"/>
                  </a:lnTo>
                  <a:lnTo>
                    <a:pt x="1194" y="213"/>
                  </a:lnTo>
                  <a:lnTo>
                    <a:pt x="1194" y="216"/>
                  </a:lnTo>
                  <a:lnTo>
                    <a:pt x="1194" y="216"/>
                  </a:lnTo>
                  <a:lnTo>
                    <a:pt x="1192" y="216"/>
                  </a:lnTo>
                  <a:lnTo>
                    <a:pt x="1188" y="226"/>
                  </a:lnTo>
                  <a:lnTo>
                    <a:pt x="1184" y="228"/>
                  </a:lnTo>
                  <a:lnTo>
                    <a:pt x="1184" y="233"/>
                  </a:lnTo>
                  <a:lnTo>
                    <a:pt x="1188" y="237"/>
                  </a:lnTo>
                  <a:lnTo>
                    <a:pt x="1188" y="241"/>
                  </a:lnTo>
                  <a:lnTo>
                    <a:pt x="1188" y="237"/>
                  </a:lnTo>
                  <a:lnTo>
                    <a:pt x="1194" y="233"/>
                  </a:lnTo>
                  <a:lnTo>
                    <a:pt x="1199" y="228"/>
                  </a:lnTo>
                  <a:lnTo>
                    <a:pt x="1201" y="222"/>
                  </a:lnTo>
                  <a:lnTo>
                    <a:pt x="1201" y="218"/>
                  </a:lnTo>
                  <a:lnTo>
                    <a:pt x="1205" y="213"/>
                  </a:lnTo>
                  <a:lnTo>
                    <a:pt x="1207" y="213"/>
                  </a:lnTo>
                  <a:lnTo>
                    <a:pt x="1207" y="216"/>
                  </a:lnTo>
                  <a:lnTo>
                    <a:pt x="1207" y="216"/>
                  </a:lnTo>
                  <a:lnTo>
                    <a:pt x="1207" y="220"/>
                  </a:lnTo>
                  <a:lnTo>
                    <a:pt x="1209" y="220"/>
                  </a:lnTo>
                  <a:lnTo>
                    <a:pt x="1212" y="216"/>
                  </a:lnTo>
                  <a:lnTo>
                    <a:pt x="1216" y="216"/>
                  </a:lnTo>
                  <a:lnTo>
                    <a:pt x="1222" y="216"/>
                  </a:lnTo>
                  <a:lnTo>
                    <a:pt x="1228" y="213"/>
                  </a:lnTo>
                  <a:lnTo>
                    <a:pt x="1231" y="213"/>
                  </a:lnTo>
                  <a:lnTo>
                    <a:pt x="1233" y="211"/>
                  </a:lnTo>
                  <a:lnTo>
                    <a:pt x="1237" y="211"/>
                  </a:lnTo>
                  <a:lnTo>
                    <a:pt x="1239" y="207"/>
                  </a:lnTo>
                  <a:lnTo>
                    <a:pt x="1239" y="203"/>
                  </a:lnTo>
                  <a:lnTo>
                    <a:pt x="1239" y="201"/>
                  </a:lnTo>
                  <a:lnTo>
                    <a:pt x="1237" y="198"/>
                  </a:lnTo>
                  <a:lnTo>
                    <a:pt x="1239" y="194"/>
                  </a:lnTo>
                  <a:lnTo>
                    <a:pt x="1239" y="186"/>
                  </a:lnTo>
                  <a:lnTo>
                    <a:pt x="1237" y="186"/>
                  </a:lnTo>
                  <a:lnTo>
                    <a:pt x="1235" y="192"/>
                  </a:lnTo>
                  <a:lnTo>
                    <a:pt x="1229" y="196"/>
                  </a:lnTo>
                  <a:lnTo>
                    <a:pt x="1228" y="196"/>
                  </a:lnTo>
                  <a:lnTo>
                    <a:pt x="1228" y="192"/>
                  </a:lnTo>
                  <a:lnTo>
                    <a:pt x="1231" y="188"/>
                  </a:lnTo>
                  <a:lnTo>
                    <a:pt x="1235" y="186"/>
                  </a:lnTo>
                  <a:lnTo>
                    <a:pt x="1235" y="183"/>
                  </a:lnTo>
                  <a:lnTo>
                    <a:pt x="1231" y="181"/>
                  </a:lnTo>
                  <a:lnTo>
                    <a:pt x="1229" y="179"/>
                  </a:lnTo>
                  <a:lnTo>
                    <a:pt x="1228" y="179"/>
                  </a:lnTo>
                  <a:lnTo>
                    <a:pt x="1226" y="179"/>
                  </a:lnTo>
                  <a:lnTo>
                    <a:pt x="1226" y="183"/>
                  </a:lnTo>
                  <a:lnTo>
                    <a:pt x="1222" y="181"/>
                  </a:lnTo>
                  <a:lnTo>
                    <a:pt x="1218" y="181"/>
                  </a:lnTo>
                  <a:lnTo>
                    <a:pt x="1218" y="183"/>
                  </a:lnTo>
                  <a:lnTo>
                    <a:pt x="1214" y="183"/>
                  </a:lnTo>
                  <a:lnTo>
                    <a:pt x="1216" y="181"/>
                  </a:lnTo>
                  <a:lnTo>
                    <a:pt x="1224" y="177"/>
                  </a:lnTo>
                  <a:lnTo>
                    <a:pt x="1228" y="173"/>
                  </a:lnTo>
                  <a:lnTo>
                    <a:pt x="1233" y="167"/>
                  </a:lnTo>
                  <a:lnTo>
                    <a:pt x="1235" y="167"/>
                  </a:lnTo>
                  <a:lnTo>
                    <a:pt x="1241" y="158"/>
                  </a:lnTo>
                  <a:lnTo>
                    <a:pt x="1243" y="152"/>
                  </a:lnTo>
                  <a:lnTo>
                    <a:pt x="1241" y="152"/>
                  </a:lnTo>
                  <a:lnTo>
                    <a:pt x="1237" y="152"/>
                  </a:lnTo>
                  <a:lnTo>
                    <a:pt x="1235" y="156"/>
                  </a:lnTo>
                  <a:lnTo>
                    <a:pt x="1233" y="152"/>
                  </a:lnTo>
                  <a:lnTo>
                    <a:pt x="1235" y="149"/>
                  </a:lnTo>
                  <a:lnTo>
                    <a:pt x="1237" y="149"/>
                  </a:lnTo>
                  <a:lnTo>
                    <a:pt x="1241" y="149"/>
                  </a:lnTo>
                  <a:lnTo>
                    <a:pt x="1243" y="149"/>
                  </a:lnTo>
                  <a:lnTo>
                    <a:pt x="1243" y="143"/>
                  </a:lnTo>
                  <a:lnTo>
                    <a:pt x="1246" y="139"/>
                  </a:lnTo>
                  <a:lnTo>
                    <a:pt x="1246" y="135"/>
                  </a:lnTo>
                  <a:lnTo>
                    <a:pt x="1243" y="134"/>
                  </a:lnTo>
                  <a:lnTo>
                    <a:pt x="1243" y="132"/>
                  </a:lnTo>
                  <a:lnTo>
                    <a:pt x="1241" y="132"/>
                  </a:lnTo>
                  <a:lnTo>
                    <a:pt x="1237" y="132"/>
                  </a:lnTo>
                  <a:lnTo>
                    <a:pt x="1233" y="139"/>
                  </a:lnTo>
                  <a:lnTo>
                    <a:pt x="1233" y="145"/>
                  </a:lnTo>
                  <a:lnTo>
                    <a:pt x="1235" y="147"/>
                  </a:lnTo>
                  <a:lnTo>
                    <a:pt x="1231" y="149"/>
                  </a:lnTo>
                  <a:lnTo>
                    <a:pt x="1229" y="149"/>
                  </a:lnTo>
                  <a:lnTo>
                    <a:pt x="1229" y="149"/>
                  </a:lnTo>
                  <a:lnTo>
                    <a:pt x="1229" y="149"/>
                  </a:lnTo>
                  <a:lnTo>
                    <a:pt x="1228" y="147"/>
                  </a:lnTo>
                  <a:lnTo>
                    <a:pt x="1228" y="143"/>
                  </a:lnTo>
                  <a:lnTo>
                    <a:pt x="1231" y="137"/>
                  </a:lnTo>
                  <a:lnTo>
                    <a:pt x="1229" y="134"/>
                  </a:lnTo>
                  <a:lnTo>
                    <a:pt x="1231" y="132"/>
                  </a:lnTo>
                  <a:lnTo>
                    <a:pt x="1233" y="132"/>
                  </a:lnTo>
                  <a:lnTo>
                    <a:pt x="1235" y="132"/>
                  </a:lnTo>
                  <a:lnTo>
                    <a:pt x="1233" y="128"/>
                  </a:lnTo>
                  <a:lnTo>
                    <a:pt x="1231" y="122"/>
                  </a:lnTo>
                  <a:lnTo>
                    <a:pt x="1228" y="122"/>
                  </a:lnTo>
                  <a:lnTo>
                    <a:pt x="1224" y="122"/>
                  </a:lnTo>
                  <a:lnTo>
                    <a:pt x="1222" y="128"/>
                  </a:lnTo>
                  <a:lnTo>
                    <a:pt x="1222" y="124"/>
                  </a:lnTo>
                  <a:lnTo>
                    <a:pt x="1222" y="122"/>
                  </a:lnTo>
                  <a:lnTo>
                    <a:pt x="1222" y="118"/>
                  </a:lnTo>
                  <a:lnTo>
                    <a:pt x="1218" y="115"/>
                  </a:lnTo>
                  <a:lnTo>
                    <a:pt x="1218" y="105"/>
                  </a:lnTo>
                  <a:lnTo>
                    <a:pt x="1218" y="100"/>
                  </a:lnTo>
                  <a:lnTo>
                    <a:pt x="1222" y="94"/>
                  </a:lnTo>
                  <a:lnTo>
                    <a:pt x="1222" y="88"/>
                  </a:lnTo>
                  <a:lnTo>
                    <a:pt x="1222" y="86"/>
                  </a:lnTo>
                  <a:lnTo>
                    <a:pt x="1224" y="79"/>
                  </a:lnTo>
                  <a:lnTo>
                    <a:pt x="1224" y="73"/>
                  </a:lnTo>
                  <a:lnTo>
                    <a:pt x="1222" y="69"/>
                  </a:lnTo>
                  <a:lnTo>
                    <a:pt x="1222" y="68"/>
                  </a:lnTo>
                  <a:lnTo>
                    <a:pt x="1216" y="64"/>
                  </a:lnTo>
                  <a:lnTo>
                    <a:pt x="1214" y="60"/>
                  </a:lnTo>
                  <a:lnTo>
                    <a:pt x="1209" y="58"/>
                  </a:lnTo>
                  <a:lnTo>
                    <a:pt x="1207" y="58"/>
                  </a:lnTo>
                  <a:lnTo>
                    <a:pt x="1207" y="62"/>
                  </a:lnTo>
                  <a:lnTo>
                    <a:pt x="1207" y="62"/>
                  </a:lnTo>
                  <a:lnTo>
                    <a:pt x="1201" y="58"/>
                  </a:lnTo>
                  <a:lnTo>
                    <a:pt x="1197" y="58"/>
                  </a:lnTo>
                  <a:lnTo>
                    <a:pt x="1197" y="62"/>
                  </a:lnTo>
                  <a:lnTo>
                    <a:pt x="1194" y="68"/>
                  </a:lnTo>
                  <a:lnTo>
                    <a:pt x="1197" y="68"/>
                  </a:lnTo>
                  <a:lnTo>
                    <a:pt x="1201" y="68"/>
                  </a:lnTo>
                  <a:lnTo>
                    <a:pt x="1203" y="68"/>
                  </a:lnTo>
                  <a:lnTo>
                    <a:pt x="1209" y="69"/>
                  </a:lnTo>
                  <a:lnTo>
                    <a:pt x="1211" y="71"/>
                  </a:lnTo>
                  <a:lnTo>
                    <a:pt x="1212" y="73"/>
                  </a:lnTo>
                  <a:lnTo>
                    <a:pt x="1212" y="75"/>
                  </a:lnTo>
                  <a:lnTo>
                    <a:pt x="1207" y="81"/>
                  </a:lnTo>
                  <a:lnTo>
                    <a:pt x="1205" y="81"/>
                  </a:lnTo>
                  <a:lnTo>
                    <a:pt x="1201" y="79"/>
                  </a:lnTo>
                  <a:lnTo>
                    <a:pt x="1197" y="79"/>
                  </a:lnTo>
                  <a:lnTo>
                    <a:pt x="1194" y="77"/>
                  </a:lnTo>
                  <a:lnTo>
                    <a:pt x="1197" y="81"/>
                  </a:lnTo>
                  <a:lnTo>
                    <a:pt x="1197" y="81"/>
                  </a:lnTo>
                  <a:lnTo>
                    <a:pt x="1194" y="85"/>
                  </a:lnTo>
                  <a:lnTo>
                    <a:pt x="1194" y="86"/>
                  </a:lnTo>
                  <a:lnTo>
                    <a:pt x="1188" y="81"/>
                  </a:lnTo>
                  <a:lnTo>
                    <a:pt x="1182" y="83"/>
                  </a:lnTo>
                  <a:lnTo>
                    <a:pt x="1180" y="88"/>
                  </a:lnTo>
                  <a:lnTo>
                    <a:pt x="1177" y="88"/>
                  </a:lnTo>
                  <a:lnTo>
                    <a:pt x="1179" y="94"/>
                  </a:lnTo>
                  <a:lnTo>
                    <a:pt x="1180" y="94"/>
                  </a:lnTo>
                  <a:lnTo>
                    <a:pt x="1182" y="98"/>
                  </a:lnTo>
                  <a:lnTo>
                    <a:pt x="1184" y="100"/>
                  </a:lnTo>
                  <a:lnTo>
                    <a:pt x="1184" y="102"/>
                  </a:lnTo>
                  <a:lnTo>
                    <a:pt x="1184" y="102"/>
                  </a:lnTo>
                  <a:lnTo>
                    <a:pt x="1182" y="103"/>
                  </a:lnTo>
                  <a:lnTo>
                    <a:pt x="1184" y="107"/>
                  </a:lnTo>
                  <a:lnTo>
                    <a:pt x="1184" y="109"/>
                  </a:lnTo>
                  <a:lnTo>
                    <a:pt x="1182" y="109"/>
                  </a:lnTo>
                  <a:lnTo>
                    <a:pt x="1179" y="107"/>
                  </a:lnTo>
                  <a:lnTo>
                    <a:pt x="1175" y="105"/>
                  </a:lnTo>
                  <a:lnTo>
                    <a:pt x="1173" y="103"/>
                  </a:lnTo>
                  <a:lnTo>
                    <a:pt x="1169" y="103"/>
                  </a:lnTo>
                  <a:lnTo>
                    <a:pt x="1167" y="105"/>
                  </a:lnTo>
                  <a:lnTo>
                    <a:pt x="1167" y="107"/>
                  </a:lnTo>
                  <a:lnTo>
                    <a:pt x="1167" y="111"/>
                  </a:lnTo>
                  <a:lnTo>
                    <a:pt x="1167" y="115"/>
                  </a:lnTo>
                  <a:lnTo>
                    <a:pt x="1164" y="113"/>
                  </a:lnTo>
                  <a:lnTo>
                    <a:pt x="1164" y="111"/>
                  </a:lnTo>
                  <a:lnTo>
                    <a:pt x="1160" y="109"/>
                  </a:lnTo>
                  <a:lnTo>
                    <a:pt x="1158" y="107"/>
                  </a:lnTo>
                  <a:lnTo>
                    <a:pt x="1156" y="107"/>
                  </a:lnTo>
                  <a:lnTo>
                    <a:pt x="1154" y="105"/>
                  </a:lnTo>
                  <a:lnTo>
                    <a:pt x="1152" y="103"/>
                  </a:lnTo>
                  <a:lnTo>
                    <a:pt x="1150" y="107"/>
                  </a:lnTo>
                  <a:lnTo>
                    <a:pt x="1152" y="111"/>
                  </a:lnTo>
                  <a:lnTo>
                    <a:pt x="1152" y="115"/>
                  </a:lnTo>
                  <a:lnTo>
                    <a:pt x="1154" y="118"/>
                  </a:lnTo>
                  <a:lnTo>
                    <a:pt x="1156" y="122"/>
                  </a:lnTo>
                  <a:lnTo>
                    <a:pt x="1160" y="122"/>
                  </a:lnTo>
                  <a:lnTo>
                    <a:pt x="1164" y="124"/>
                  </a:lnTo>
                  <a:lnTo>
                    <a:pt x="1160" y="124"/>
                  </a:lnTo>
                  <a:lnTo>
                    <a:pt x="1158" y="124"/>
                  </a:lnTo>
                  <a:lnTo>
                    <a:pt x="1160" y="128"/>
                  </a:lnTo>
                  <a:lnTo>
                    <a:pt x="1164" y="132"/>
                  </a:lnTo>
                  <a:lnTo>
                    <a:pt x="1167" y="134"/>
                  </a:lnTo>
                  <a:lnTo>
                    <a:pt x="1173" y="132"/>
                  </a:lnTo>
                  <a:lnTo>
                    <a:pt x="1173" y="132"/>
                  </a:lnTo>
                  <a:lnTo>
                    <a:pt x="1175" y="132"/>
                  </a:lnTo>
                  <a:lnTo>
                    <a:pt x="1175" y="134"/>
                  </a:lnTo>
                  <a:lnTo>
                    <a:pt x="1173" y="135"/>
                  </a:lnTo>
                  <a:lnTo>
                    <a:pt x="1169" y="141"/>
                  </a:lnTo>
                  <a:lnTo>
                    <a:pt x="1167" y="141"/>
                  </a:lnTo>
                  <a:lnTo>
                    <a:pt x="1164" y="137"/>
                  </a:lnTo>
                  <a:lnTo>
                    <a:pt x="1154" y="135"/>
                  </a:lnTo>
                  <a:lnTo>
                    <a:pt x="1150" y="132"/>
                  </a:lnTo>
                  <a:lnTo>
                    <a:pt x="1147" y="128"/>
                  </a:lnTo>
                  <a:lnTo>
                    <a:pt x="1147" y="128"/>
                  </a:lnTo>
                  <a:lnTo>
                    <a:pt x="1145" y="128"/>
                  </a:lnTo>
                  <a:lnTo>
                    <a:pt x="1143" y="132"/>
                  </a:lnTo>
                  <a:lnTo>
                    <a:pt x="1143" y="134"/>
                  </a:lnTo>
                  <a:lnTo>
                    <a:pt x="1143" y="135"/>
                  </a:lnTo>
                  <a:lnTo>
                    <a:pt x="1143" y="141"/>
                  </a:lnTo>
                  <a:lnTo>
                    <a:pt x="1143" y="143"/>
                  </a:lnTo>
                  <a:lnTo>
                    <a:pt x="1139" y="141"/>
                  </a:lnTo>
                  <a:lnTo>
                    <a:pt x="1139" y="147"/>
                  </a:lnTo>
                  <a:lnTo>
                    <a:pt x="1135" y="149"/>
                  </a:lnTo>
                  <a:lnTo>
                    <a:pt x="1135" y="156"/>
                  </a:lnTo>
                  <a:lnTo>
                    <a:pt x="1139" y="156"/>
                  </a:lnTo>
                  <a:lnTo>
                    <a:pt x="1145" y="156"/>
                  </a:lnTo>
                  <a:lnTo>
                    <a:pt x="1148" y="158"/>
                  </a:lnTo>
                  <a:lnTo>
                    <a:pt x="1152" y="158"/>
                  </a:lnTo>
                  <a:lnTo>
                    <a:pt x="1152" y="162"/>
                  </a:lnTo>
                  <a:lnTo>
                    <a:pt x="1148" y="162"/>
                  </a:lnTo>
                  <a:lnTo>
                    <a:pt x="1145" y="162"/>
                  </a:lnTo>
                  <a:lnTo>
                    <a:pt x="1139" y="162"/>
                  </a:lnTo>
                  <a:lnTo>
                    <a:pt x="1139" y="158"/>
                  </a:lnTo>
                  <a:lnTo>
                    <a:pt x="1135" y="162"/>
                  </a:lnTo>
                  <a:lnTo>
                    <a:pt x="1130" y="166"/>
                  </a:lnTo>
                  <a:lnTo>
                    <a:pt x="1130" y="169"/>
                  </a:lnTo>
                  <a:lnTo>
                    <a:pt x="1130" y="171"/>
                  </a:lnTo>
                  <a:lnTo>
                    <a:pt x="1130" y="173"/>
                  </a:lnTo>
                  <a:lnTo>
                    <a:pt x="1128" y="173"/>
                  </a:lnTo>
                  <a:lnTo>
                    <a:pt x="1128" y="177"/>
                  </a:lnTo>
                  <a:lnTo>
                    <a:pt x="1130" y="181"/>
                  </a:lnTo>
                  <a:lnTo>
                    <a:pt x="1133" y="179"/>
                  </a:lnTo>
                  <a:lnTo>
                    <a:pt x="1135" y="179"/>
                  </a:lnTo>
                  <a:lnTo>
                    <a:pt x="1139" y="173"/>
                  </a:lnTo>
                  <a:lnTo>
                    <a:pt x="1143" y="177"/>
                  </a:lnTo>
                  <a:lnTo>
                    <a:pt x="1143" y="181"/>
                  </a:lnTo>
                  <a:lnTo>
                    <a:pt x="1139" y="181"/>
                  </a:lnTo>
                  <a:lnTo>
                    <a:pt x="1135" y="183"/>
                  </a:lnTo>
                  <a:lnTo>
                    <a:pt x="1135" y="186"/>
                  </a:lnTo>
                  <a:lnTo>
                    <a:pt x="1139" y="186"/>
                  </a:lnTo>
                  <a:lnTo>
                    <a:pt x="1143" y="183"/>
                  </a:lnTo>
                  <a:lnTo>
                    <a:pt x="1145" y="183"/>
                  </a:lnTo>
                  <a:lnTo>
                    <a:pt x="1148" y="181"/>
                  </a:lnTo>
                  <a:lnTo>
                    <a:pt x="1148" y="183"/>
                  </a:lnTo>
                  <a:lnTo>
                    <a:pt x="1147" y="183"/>
                  </a:lnTo>
                  <a:lnTo>
                    <a:pt x="1148" y="186"/>
                  </a:lnTo>
                  <a:lnTo>
                    <a:pt x="1154" y="186"/>
                  </a:lnTo>
                  <a:lnTo>
                    <a:pt x="1156" y="186"/>
                  </a:lnTo>
                  <a:lnTo>
                    <a:pt x="1152" y="186"/>
                  </a:lnTo>
                  <a:lnTo>
                    <a:pt x="1152" y="192"/>
                  </a:lnTo>
                  <a:lnTo>
                    <a:pt x="1156" y="192"/>
                  </a:lnTo>
                  <a:lnTo>
                    <a:pt x="1160" y="192"/>
                  </a:lnTo>
                  <a:lnTo>
                    <a:pt x="1164" y="192"/>
                  </a:lnTo>
                  <a:lnTo>
                    <a:pt x="1173" y="196"/>
                  </a:lnTo>
                  <a:lnTo>
                    <a:pt x="1173" y="196"/>
                  </a:lnTo>
                  <a:lnTo>
                    <a:pt x="1164" y="196"/>
                  </a:lnTo>
                  <a:lnTo>
                    <a:pt x="1160" y="198"/>
                  </a:lnTo>
                  <a:lnTo>
                    <a:pt x="1158" y="194"/>
                  </a:lnTo>
                  <a:lnTo>
                    <a:pt x="1152" y="196"/>
                  </a:lnTo>
                  <a:lnTo>
                    <a:pt x="1152" y="198"/>
                  </a:lnTo>
                  <a:lnTo>
                    <a:pt x="1158" y="199"/>
                  </a:lnTo>
                  <a:lnTo>
                    <a:pt x="1164" y="201"/>
                  </a:lnTo>
                  <a:lnTo>
                    <a:pt x="1173" y="201"/>
                  </a:lnTo>
                  <a:lnTo>
                    <a:pt x="1173" y="203"/>
                  </a:lnTo>
                  <a:lnTo>
                    <a:pt x="1167" y="203"/>
                  </a:lnTo>
                  <a:lnTo>
                    <a:pt x="1164" y="203"/>
                  </a:lnTo>
                  <a:lnTo>
                    <a:pt x="1156" y="201"/>
                  </a:lnTo>
                  <a:lnTo>
                    <a:pt x="1152" y="201"/>
                  </a:lnTo>
                  <a:lnTo>
                    <a:pt x="1148" y="199"/>
                  </a:lnTo>
                  <a:lnTo>
                    <a:pt x="1145" y="198"/>
                  </a:lnTo>
                  <a:lnTo>
                    <a:pt x="1139" y="192"/>
                  </a:lnTo>
                  <a:lnTo>
                    <a:pt x="1139" y="194"/>
                  </a:lnTo>
                  <a:lnTo>
                    <a:pt x="1135" y="198"/>
                  </a:lnTo>
                  <a:lnTo>
                    <a:pt x="1130" y="198"/>
                  </a:lnTo>
                  <a:lnTo>
                    <a:pt x="1128" y="199"/>
                  </a:lnTo>
                  <a:lnTo>
                    <a:pt x="1128" y="207"/>
                  </a:lnTo>
                  <a:lnTo>
                    <a:pt x="1130" y="211"/>
                  </a:lnTo>
                  <a:lnTo>
                    <a:pt x="1130" y="213"/>
                  </a:lnTo>
                  <a:lnTo>
                    <a:pt x="1130" y="216"/>
                  </a:lnTo>
                  <a:lnTo>
                    <a:pt x="1128" y="211"/>
                  </a:lnTo>
                  <a:lnTo>
                    <a:pt x="1126" y="211"/>
                  </a:lnTo>
                  <a:lnTo>
                    <a:pt x="1122" y="216"/>
                  </a:lnTo>
                  <a:lnTo>
                    <a:pt x="1124" y="222"/>
                  </a:lnTo>
                  <a:lnTo>
                    <a:pt x="1126" y="222"/>
                  </a:lnTo>
                  <a:lnTo>
                    <a:pt x="1128" y="222"/>
                  </a:lnTo>
                  <a:lnTo>
                    <a:pt x="1130" y="222"/>
                  </a:lnTo>
                  <a:lnTo>
                    <a:pt x="1130" y="226"/>
                  </a:lnTo>
                  <a:lnTo>
                    <a:pt x="1135" y="228"/>
                  </a:lnTo>
                  <a:lnTo>
                    <a:pt x="1130" y="228"/>
                  </a:lnTo>
                  <a:lnTo>
                    <a:pt x="1130" y="230"/>
                  </a:lnTo>
                  <a:lnTo>
                    <a:pt x="1126" y="226"/>
                  </a:lnTo>
                  <a:lnTo>
                    <a:pt x="1122" y="226"/>
                  </a:lnTo>
                  <a:lnTo>
                    <a:pt x="1120" y="233"/>
                  </a:lnTo>
                  <a:lnTo>
                    <a:pt x="1122" y="235"/>
                  </a:lnTo>
                  <a:lnTo>
                    <a:pt x="1126" y="233"/>
                  </a:lnTo>
                  <a:lnTo>
                    <a:pt x="1124" y="237"/>
                  </a:lnTo>
                  <a:lnTo>
                    <a:pt x="1124" y="247"/>
                  </a:lnTo>
                  <a:lnTo>
                    <a:pt x="1126" y="243"/>
                  </a:lnTo>
                  <a:lnTo>
                    <a:pt x="1130" y="243"/>
                  </a:lnTo>
                  <a:lnTo>
                    <a:pt x="1130" y="250"/>
                  </a:lnTo>
                  <a:lnTo>
                    <a:pt x="1135" y="250"/>
                  </a:lnTo>
                  <a:lnTo>
                    <a:pt x="1143" y="256"/>
                  </a:lnTo>
                  <a:lnTo>
                    <a:pt x="1145" y="254"/>
                  </a:lnTo>
                  <a:lnTo>
                    <a:pt x="1145" y="250"/>
                  </a:lnTo>
                  <a:lnTo>
                    <a:pt x="1145" y="247"/>
                  </a:lnTo>
                  <a:lnTo>
                    <a:pt x="1150" y="250"/>
                  </a:lnTo>
                  <a:lnTo>
                    <a:pt x="1150" y="250"/>
                  </a:lnTo>
                  <a:lnTo>
                    <a:pt x="1150" y="254"/>
                  </a:lnTo>
                  <a:lnTo>
                    <a:pt x="1150" y="258"/>
                  </a:lnTo>
                  <a:lnTo>
                    <a:pt x="1152" y="258"/>
                  </a:lnTo>
                  <a:lnTo>
                    <a:pt x="1156" y="250"/>
                  </a:lnTo>
                  <a:lnTo>
                    <a:pt x="1156" y="243"/>
                  </a:lnTo>
                  <a:lnTo>
                    <a:pt x="1158" y="237"/>
                  </a:lnTo>
                  <a:lnTo>
                    <a:pt x="1160" y="231"/>
                  </a:lnTo>
                  <a:lnTo>
                    <a:pt x="1164" y="228"/>
                  </a:lnTo>
                  <a:lnTo>
                    <a:pt x="1164" y="233"/>
                  </a:lnTo>
                  <a:lnTo>
                    <a:pt x="1158" y="241"/>
                  </a:lnTo>
                  <a:lnTo>
                    <a:pt x="1158" y="247"/>
                  </a:lnTo>
                  <a:lnTo>
                    <a:pt x="1160" y="247"/>
                  </a:lnTo>
                  <a:lnTo>
                    <a:pt x="1158" y="254"/>
                  </a:lnTo>
                  <a:lnTo>
                    <a:pt x="1160" y="258"/>
                  </a:lnTo>
                  <a:lnTo>
                    <a:pt x="1158" y="262"/>
                  </a:lnTo>
                  <a:lnTo>
                    <a:pt x="1160" y="262"/>
                  </a:lnTo>
                  <a:lnTo>
                    <a:pt x="1160" y="262"/>
                  </a:lnTo>
                  <a:lnTo>
                    <a:pt x="1160" y="262"/>
                  </a:lnTo>
                  <a:lnTo>
                    <a:pt x="1160" y="262"/>
                  </a:lnTo>
                  <a:close/>
                  <a:moveTo>
                    <a:pt x="1167" y="98"/>
                  </a:moveTo>
                  <a:lnTo>
                    <a:pt x="1169" y="98"/>
                  </a:lnTo>
                  <a:lnTo>
                    <a:pt x="1173" y="98"/>
                  </a:lnTo>
                  <a:lnTo>
                    <a:pt x="1173" y="98"/>
                  </a:lnTo>
                  <a:lnTo>
                    <a:pt x="1177" y="98"/>
                  </a:lnTo>
                  <a:lnTo>
                    <a:pt x="1177" y="102"/>
                  </a:lnTo>
                  <a:lnTo>
                    <a:pt x="1175" y="102"/>
                  </a:lnTo>
                  <a:lnTo>
                    <a:pt x="1173" y="100"/>
                  </a:lnTo>
                  <a:lnTo>
                    <a:pt x="1169" y="100"/>
                  </a:lnTo>
                  <a:lnTo>
                    <a:pt x="1167" y="98"/>
                  </a:lnTo>
                  <a:lnTo>
                    <a:pt x="1167" y="98"/>
                  </a:lnTo>
                  <a:lnTo>
                    <a:pt x="1167" y="98"/>
                  </a:lnTo>
                  <a:lnTo>
                    <a:pt x="1167" y="98"/>
                  </a:lnTo>
                  <a:close/>
                  <a:moveTo>
                    <a:pt x="1173" y="260"/>
                  </a:moveTo>
                  <a:lnTo>
                    <a:pt x="1173" y="258"/>
                  </a:lnTo>
                  <a:lnTo>
                    <a:pt x="1173" y="254"/>
                  </a:lnTo>
                  <a:lnTo>
                    <a:pt x="1173" y="252"/>
                  </a:lnTo>
                  <a:lnTo>
                    <a:pt x="1177" y="250"/>
                  </a:lnTo>
                  <a:lnTo>
                    <a:pt x="1177" y="252"/>
                  </a:lnTo>
                  <a:lnTo>
                    <a:pt x="1177" y="254"/>
                  </a:lnTo>
                  <a:lnTo>
                    <a:pt x="1175" y="256"/>
                  </a:lnTo>
                  <a:lnTo>
                    <a:pt x="1173" y="260"/>
                  </a:lnTo>
                  <a:lnTo>
                    <a:pt x="1173" y="260"/>
                  </a:lnTo>
                  <a:lnTo>
                    <a:pt x="1173" y="260"/>
                  </a:lnTo>
                  <a:lnTo>
                    <a:pt x="1173" y="260"/>
                  </a:lnTo>
                  <a:lnTo>
                    <a:pt x="1173" y="260"/>
                  </a:lnTo>
                  <a:close/>
                  <a:moveTo>
                    <a:pt x="1209" y="226"/>
                  </a:moveTo>
                  <a:lnTo>
                    <a:pt x="1214" y="218"/>
                  </a:lnTo>
                  <a:lnTo>
                    <a:pt x="1216" y="218"/>
                  </a:lnTo>
                  <a:lnTo>
                    <a:pt x="1218" y="216"/>
                  </a:lnTo>
                  <a:lnTo>
                    <a:pt x="1222" y="218"/>
                  </a:lnTo>
                  <a:lnTo>
                    <a:pt x="1226" y="222"/>
                  </a:lnTo>
                  <a:lnTo>
                    <a:pt x="1224" y="226"/>
                  </a:lnTo>
                  <a:lnTo>
                    <a:pt x="1222" y="226"/>
                  </a:lnTo>
                  <a:lnTo>
                    <a:pt x="1218" y="228"/>
                  </a:lnTo>
                  <a:lnTo>
                    <a:pt x="1212" y="228"/>
                  </a:lnTo>
                  <a:lnTo>
                    <a:pt x="1211" y="228"/>
                  </a:lnTo>
                  <a:lnTo>
                    <a:pt x="1209" y="226"/>
                  </a:lnTo>
                  <a:lnTo>
                    <a:pt x="1209" y="226"/>
                  </a:lnTo>
                  <a:lnTo>
                    <a:pt x="1209" y="226"/>
                  </a:lnTo>
                  <a:lnTo>
                    <a:pt x="1209" y="226"/>
                  </a:lnTo>
                  <a:close/>
                  <a:moveTo>
                    <a:pt x="1487" y="5"/>
                  </a:moveTo>
                  <a:lnTo>
                    <a:pt x="1489" y="4"/>
                  </a:lnTo>
                  <a:lnTo>
                    <a:pt x="1491" y="4"/>
                  </a:lnTo>
                  <a:lnTo>
                    <a:pt x="1493" y="5"/>
                  </a:lnTo>
                  <a:lnTo>
                    <a:pt x="1489" y="9"/>
                  </a:lnTo>
                  <a:lnTo>
                    <a:pt x="1487" y="5"/>
                  </a:lnTo>
                  <a:lnTo>
                    <a:pt x="1487" y="5"/>
                  </a:lnTo>
                  <a:lnTo>
                    <a:pt x="1487" y="5"/>
                  </a:lnTo>
                  <a:lnTo>
                    <a:pt x="1487" y="5"/>
                  </a:lnTo>
                  <a:close/>
                  <a:moveTo>
                    <a:pt x="1354" y="269"/>
                  </a:moveTo>
                  <a:lnTo>
                    <a:pt x="1352" y="271"/>
                  </a:lnTo>
                  <a:lnTo>
                    <a:pt x="1354" y="271"/>
                  </a:lnTo>
                  <a:lnTo>
                    <a:pt x="1356" y="271"/>
                  </a:lnTo>
                  <a:lnTo>
                    <a:pt x="1356" y="271"/>
                  </a:lnTo>
                  <a:lnTo>
                    <a:pt x="1356" y="269"/>
                  </a:lnTo>
                  <a:lnTo>
                    <a:pt x="1356" y="269"/>
                  </a:lnTo>
                  <a:lnTo>
                    <a:pt x="1354" y="269"/>
                  </a:lnTo>
                  <a:lnTo>
                    <a:pt x="1354" y="269"/>
                  </a:lnTo>
                  <a:lnTo>
                    <a:pt x="1354" y="269"/>
                  </a:lnTo>
                  <a:lnTo>
                    <a:pt x="1354" y="269"/>
                  </a:lnTo>
                  <a:close/>
                  <a:moveTo>
                    <a:pt x="1286" y="311"/>
                  </a:moveTo>
                  <a:lnTo>
                    <a:pt x="1288" y="311"/>
                  </a:lnTo>
                  <a:lnTo>
                    <a:pt x="1292" y="311"/>
                  </a:lnTo>
                  <a:lnTo>
                    <a:pt x="1290" y="311"/>
                  </a:lnTo>
                  <a:lnTo>
                    <a:pt x="1286" y="311"/>
                  </a:lnTo>
                  <a:lnTo>
                    <a:pt x="1286" y="311"/>
                  </a:lnTo>
                  <a:lnTo>
                    <a:pt x="1286" y="311"/>
                  </a:lnTo>
                  <a:lnTo>
                    <a:pt x="1286" y="311"/>
                  </a:lnTo>
                  <a:close/>
                  <a:moveTo>
                    <a:pt x="1194" y="307"/>
                  </a:moveTo>
                  <a:lnTo>
                    <a:pt x="1192" y="305"/>
                  </a:lnTo>
                  <a:lnTo>
                    <a:pt x="1192" y="301"/>
                  </a:lnTo>
                  <a:lnTo>
                    <a:pt x="1194" y="301"/>
                  </a:lnTo>
                  <a:lnTo>
                    <a:pt x="1197" y="301"/>
                  </a:lnTo>
                  <a:lnTo>
                    <a:pt x="1197" y="305"/>
                  </a:lnTo>
                  <a:lnTo>
                    <a:pt x="1194" y="307"/>
                  </a:lnTo>
                  <a:lnTo>
                    <a:pt x="1194" y="307"/>
                  </a:lnTo>
                  <a:lnTo>
                    <a:pt x="1194" y="307"/>
                  </a:lnTo>
                  <a:lnTo>
                    <a:pt x="1194" y="307"/>
                  </a:lnTo>
                  <a:lnTo>
                    <a:pt x="1194" y="307"/>
                  </a:lnTo>
                  <a:close/>
                  <a:moveTo>
                    <a:pt x="1167" y="365"/>
                  </a:moveTo>
                  <a:lnTo>
                    <a:pt x="1167" y="363"/>
                  </a:lnTo>
                  <a:lnTo>
                    <a:pt x="1167" y="360"/>
                  </a:lnTo>
                  <a:lnTo>
                    <a:pt x="1164" y="354"/>
                  </a:lnTo>
                  <a:lnTo>
                    <a:pt x="1164" y="354"/>
                  </a:lnTo>
                  <a:lnTo>
                    <a:pt x="1164" y="354"/>
                  </a:lnTo>
                  <a:lnTo>
                    <a:pt x="1160" y="360"/>
                  </a:lnTo>
                  <a:lnTo>
                    <a:pt x="1164" y="365"/>
                  </a:lnTo>
                  <a:lnTo>
                    <a:pt x="1164" y="369"/>
                  </a:lnTo>
                  <a:lnTo>
                    <a:pt x="1164" y="371"/>
                  </a:lnTo>
                  <a:lnTo>
                    <a:pt x="1164" y="371"/>
                  </a:lnTo>
                  <a:lnTo>
                    <a:pt x="1160" y="369"/>
                  </a:lnTo>
                  <a:lnTo>
                    <a:pt x="1152" y="369"/>
                  </a:lnTo>
                  <a:lnTo>
                    <a:pt x="1152" y="369"/>
                  </a:lnTo>
                  <a:lnTo>
                    <a:pt x="1150" y="365"/>
                  </a:lnTo>
                  <a:lnTo>
                    <a:pt x="1145" y="363"/>
                  </a:lnTo>
                  <a:lnTo>
                    <a:pt x="1143" y="365"/>
                  </a:lnTo>
                  <a:lnTo>
                    <a:pt x="1143" y="363"/>
                  </a:lnTo>
                  <a:lnTo>
                    <a:pt x="1143" y="361"/>
                  </a:lnTo>
                  <a:lnTo>
                    <a:pt x="1139" y="361"/>
                  </a:lnTo>
                  <a:lnTo>
                    <a:pt x="1139" y="360"/>
                  </a:lnTo>
                  <a:lnTo>
                    <a:pt x="1139" y="356"/>
                  </a:lnTo>
                  <a:lnTo>
                    <a:pt x="1143" y="356"/>
                  </a:lnTo>
                  <a:lnTo>
                    <a:pt x="1143" y="354"/>
                  </a:lnTo>
                  <a:lnTo>
                    <a:pt x="1143" y="350"/>
                  </a:lnTo>
                  <a:lnTo>
                    <a:pt x="1143" y="344"/>
                  </a:lnTo>
                  <a:lnTo>
                    <a:pt x="1139" y="344"/>
                  </a:lnTo>
                  <a:lnTo>
                    <a:pt x="1139" y="346"/>
                  </a:lnTo>
                  <a:lnTo>
                    <a:pt x="1143" y="348"/>
                  </a:lnTo>
                  <a:lnTo>
                    <a:pt x="1143" y="352"/>
                  </a:lnTo>
                  <a:lnTo>
                    <a:pt x="1139" y="354"/>
                  </a:lnTo>
                  <a:lnTo>
                    <a:pt x="1139" y="354"/>
                  </a:lnTo>
                  <a:lnTo>
                    <a:pt x="1135" y="354"/>
                  </a:lnTo>
                  <a:lnTo>
                    <a:pt x="1135" y="356"/>
                  </a:lnTo>
                  <a:lnTo>
                    <a:pt x="1139" y="356"/>
                  </a:lnTo>
                  <a:lnTo>
                    <a:pt x="1135" y="361"/>
                  </a:lnTo>
                  <a:lnTo>
                    <a:pt x="1133" y="360"/>
                  </a:lnTo>
                  <a:lnTo>
                    <a:pt x="1130" y="356"/>
                  </a:lnTo>
                  <a:lnTo>
                    <a:pt x="1130" y="354"/>
                  </a:lnTo>
                  <a:lnTo>
                    <a:pt x="1130" y="352"/>
                  </a:lnTo>
                  <a:lnTo>
                    <a:pt x="1133" y="346"/>
                  </a:lnTo>
                  <a:lnTo>
                    <a:pt x="1130" y="344"/>
                  </a:lnTo>
                  <a:lnTo>
                    <a:pt x="1133" y="344"/>
                  </a:lnTo>
                  <a:lnTo>
                    <a:pt x="1130" y="344"/>
                  </a:lnTo>
                  <a:lnTo>
                    <a:pt x="1130" y="348"/>
                  </a:lnTo>
                  <a:lnTo>
                    <a:pt x="1128" y="350"/>
                  </a:lnTo>
                  <a:lnTo>
                    <a:pt x="1128" y="352"/>
                  </a:lnTo>
                  <a:lnTo>
                    <a:pt x="1128" y="356"/>
                  </a:lnTo>
                  <a:lnTo>
                    <a:pt x="1124" y="356"/>
                  </a:lnTo>
                  <a:lnTo>
                    <a:pt x="1122" y="354"/>
                  </a:lnTo>
                  <a:lnTo>
                    <a:pt x="1120" y="354"/>
                  </a:lnTo>
                  <a:lnTo>
                    <a:pt x="1118" y="352"/>
                  </a:lnTo>
                  <a:lnTo>
                    <a:pt x="1120" y="348"/>
                  </a:lnTo>
                  <a:lnTo>
                    <a:pt x="1120" y="344"/>
                  </a:lnTo>
                  <a:lnTo>
                    <a:pt x="1122" y="344"/>
                  </a:lnTo>
                  <a:lnTo>
                    <a:pt x="1122" y="339"/>
                  </a:lnTo>
                  <a:lnTo>
                    <a:pt x="1126" y="331"/>
                  </a:lnTo>
                  <a:lnTo>
                    <a:pt x="1124" y="335"/>
                  </a:lnTo>
                  <a:lnTo>
                    <a:pt x="1120" y="335"/>
                  </a:lnTo>
                  <a:lnTo>
                    <a:pt x="1118" y="341"/>
                  </a:lnTo>
                  <a:lnTo>
                    <a:pt x="1118" y="346"/>
                  </a:lnTo>
                  <a:lnTo>
                    <a:pt x="1118" y="350"/>
                  </a:lnTo>
                  <a:lnTo>
                    <a:pt x="1115" y="348"/>
                  </a:lnTo>
                  <a:lnTo>
                    <a:pt x="1118" y="344"/>
                  </a:lnTo>
                  <a:lnTo>
                    <a:pt x="1118" y="344"/>
                  </a:lnTo>
                  <a:lnTo>
                    <a:pt x="1118" y="344"/>
                  </a:lnTo>
                  <a:lnTo>
                    <a:pt x="1115" y="348"/>
                  </a:lnTo>
                  <a:lnTo>
                    <a:pt x="1109" y="348"/>
                  </a:lnTo>
                  <a:lnTo>
                    <a:pt x="1109" y="346"/>
                  </a:lnTo>
                  <a:lnTo>
                    <a:pt x="1109" y="341"/>
                  </a:lnTo>
                  <a:lnTo>
                    <a:pt x="1109" y="339"/>
                  </a:lnTo>
                  <a:lnTo>
                    <a:pt x="1109" y="337"/>
                  </a:lnTo>
                  <a:lnTo>
                    <a:pt x="1115" y="335"/>
                  </a:lnTo>
                  <a:lnTo>
                    <a:pt x="1115" y="331"/>
                  </a:lnTo>
                  <a:lnTo>
                    <a:pt x="1115" y="331"/>
                  </a:lnTo>
                  <a:lnTo>
                    <a:pt x="1115" y="328"/>
                  </a:lnTo>
                  <a:lnTo>
                    <a:pt x="1118" y="326"/>
                  </a:lnTo>
                  <a:lnTo>
                    <a:pt x="1120" y="324"/>
                  </a:lnTo>
                  <a:lnTo>
                    <a:pt x="1122" y="324"/>
                  </a:lnTo>
                  <a:lnTo>
                    <a:pt x="1128" y="322"/>
                  </a:lnTo>
                  <a:lnTo>
                    <a:pt x="1130" y="320"/>
                  </a:lnTo>
                  <a:lnTo>
                    <a:pt x="1130" y="318"/>
                  </a:lnTo>
                  <a:lnTo>
                    <a:pt x="1135" y="318"/>
                  </a:lnTo>
                  <a:lnTo>
                    <a:pt x="1135" y="316"/>
                  </a:lnTo>
                  <a:lnTo>
                    <a:pt x="1135" y="314"/>
                  </a:lnTo>
                  <a:lnTo>
                    <a:pt x="1139" y="314"/>
                  </a:lnTo>
                  <a:lnTo>
                    <a:pt x="1143" y="316"/>
                  </a:lnTo>
                  <a:lnTo>
                    <a:pt x="1150" y="316"/>
                  </a:lnTo>
                  <a:lnTo>
                    <a:pt x="1152" y="314"/>
                  </a:lnTo>
                  <a:lnTo>
                    <a:pt x="1156" y="316"/>
                  </a:lnTo>
                  <a:lnTo>
                    <a:pt x="1156" y="320"/>
                  </a:lnTo>
                  <a:lnTo>
                    <a:pt x="1160" y="320"/>
                  </a:lnTo>
                  <a:lnTo>
                    <a:pt x="1160" y="316"/>
                  </a:lnTo>
                  <a:lnTo>
                    <a:pt x="1160" y="316"/>
                  </a:lnTo>
                  <a:lnTo>
                    <a:pt x="1164" y="320"/>
                  </a:lnTo>
                  <a:lnTo>
                    <a:pt x="1167" y="318"/>
                  </a:lnTo>
                  <a:lnTo>
                    <a:pt x="1169" y="320"/>
                  </a:lnTo>
                  <a:lnTo>
                    <a:pt x="1173" y="318"/>
                  </a:lnTo>
                  <a:lnTo>
                    <a:pt x="1169" y="316"/>
                  </a:lnTo>
                  <a:lnTo>
                    <a:pt x="1167" y="316"/>
                  </a:lnTo>
                  <a:lnTo>
                    <a:pt x="1164" y="314"/>
                  </a:lnTo>
                  <a:lnTo>
                    <a:pt x="1164" y="314"/>
                  </a:lnTo>
                  <a:lnTo>
                    <a:pt x="1164" y="312"/>
                  </a:lnTo>
                  <a:lnTo>
                    <a:pt x="1167" y="311"/>
                  </a:lnTo>
                  <a:lnTo>
                    <a:pt x="1167" y="311"/>
                  </a:lnTo>
                  <a:lnTo>
                    <a:pt x="1164" y="307"/>
                  </a:lnTo>
                  <a:lnTo>
                    <a:pt x="1164" y="307"/>
                  </a:lnTo>
                  <a:lnTo>
                    <a:pt x="1167" y="307"/>
                  </a:lnTo>
                  <a:lnTo>
                    <a:pt x="1167" y="305"/>
                  </a:lnTo>
                  <a:lnTo>
                    <a:pt x="1164" y="305"/>
                  </a:lnTo>
                  <a:lnTo>
                    <a:pt x="1164" y="305"/>
                  </a:lnTo>
                  <a:lnTo>
                    <a:pt x="1160" y="305"/>
                  </a:lnTo>
                  <a:lnTo>
                    <a:pt x="1160" y="305"/>
                  </a:lnTo>
                  <a:lnTo>
                    <a:pt x="1160" y="301"/>
                  </a:lnTo>
                  <a:lnTo>
                    <a:pt x="1164" y="299"/>
                  </a:lnTo>
                  <a:lnTo>
                    <a:pt x="1164" y="297"/>
                  </a:lnTo>
                  <a:lnTo>
                    <a:pt x="1160" y="297"/>
                  </a:lnTo>
                  <a:lnTo>
                    <a:pt x="1160" y="294"/>
                  </a:lnTo>
                  <a:lnTo>
                    <a:pt x="1160" y="288"/>
                  </a:lnTo>
                  <a:lnTo>
                    <a:pt x="1160" y="286"/>
                  </a:lnTo>
                  <a:lnTo>
                    <a:pt x="1160" y="282"/>
                  </a:lnTo>
                  <a:lnTo>
                    <a:pt x="1160" y="280"/>
                  </a:lnTo>
                  <a:lnTo>
                    <a:pt x="1164" y="280"/>
                  </a:lnTo>
                  <a:lnTo>
                    <a:pt x="1167" y="280"/>
                  </a:lnTo>
                  <a:lnTo>
                    <a:pt x="1169" y="280"/>
                  </a:lnTo>
                  <a:lnTo>
                    <a:pt x="1173" y="277"/>
                  </a:lnTo>
                  <a:lnTo>
                    <a:pt x="1177" y="280"/>
                  </a:lnTo>
                  <a:lnTo>
                    <a:pt x="1180" y="280"/>
                  </a:lnTo>
                  <a:lnTo>
                    <a:pt x="1184" y="284"/>
                  </a:lnTo>
                  <a:lnTo>
                    <a:pt x="1184" y="292"/>
                  </a:lnTo>
                  <a:lnTo>
                    <a:pt x="1184" y="301"/>
                  </a:lnTo>
                  <a:lnTo>
                    <a:pt x="1184" y="307"/>
                  </a:lnTo>
                  <a:lnTo>
                    <a:pt x="1184" y="307"/>
                  </a:lnTo>
                  <a:lnTo>
                    <a:pt x="1188" y="307"/>
                  </a:lnTo>
                  <a:lnTo>
                    <a:pt x="1194" y="311"/>
                  </a:lnTo>
                  <a:lnTo>
                    <a:pt x="1197" y="314"/>
                  </a:lnTo>
                  <a:lnTo>
                    <a:pt x="1199" y="316"/>
                  </a:lnTo>
                  <a:lnTo>
                    <a:pt x="1199" y="312"/>
                  </a:lnTo>
                  <a:lnTo>
                    <a:pt x="1207" y="312"/>
                  </a:lnTo>
                  <a:lnTo>
                    <a:pt x="1212" y="318"/>
                  </a:lnTo>
                  <a:lnTo>
                    <a:pt x="1214" y="316"/>
                  </a:lnTo>
                  <a:lnTo>
                    <a:pt x="1211" y="314"/>
                  </a:lnTo>
                  <a:lnTo>
                    <a:pt x="1214" y="311"/>
                  </a:lnTo>
                  <a:lnTo>
                    <a:pt x="1218" y="311"/>
                  </a:lnTo>
                  <a:lnTo>
                    <a:pt x="1222" y="305"/>
                  </a:lnTo>
                  <a:lnTo>
                    <a:pt x="1229" y="299"/>
                  </a:lnTo>
                  <a:lnTo>
                    <a:pt x="1237" y="294"/>
                  </a:lnTo>
                  <a:lnTo>
                    <a:pt x="1237" y="290"/>
                  </a:lnTo>
                  <a:lnTo>
                    <a:pt x="1239" y="288"/>
                  </a:lnTo>
                  <a:lnTo>
                    <a:pt x="1237" y="288"/>
                  </a:lnTo>
                  <a:lnTo>
                    <a:pt x="1233" y="290"/>
                  </a:lnTo>
                  <a:lnTo>
                    <a:pt x="1233" y="292"/>
                  </a:lnTo>
                  <a:lnTo>
                    <a:pt x="1228" y="299"/>
                  </a:lnTo>
                  <a:lnTo>
                    <a:pt x="1222" y="301"/>
                  </a:lnTo>
                  <a:lnTo>
                    <a:pt x="1222" y="301"/>
                  </a:lnTo>
                  <a:lnTo>
                    <a:pt x="1218" y="307"/>
                  </a:lnTo>
                  <a:lnTo>
                    <a:pt x="1212" y="311"/>
                  </a:lnTo>
                  <a:lnTo>
                    <a:pt x="1211" y="307"/>
                  </a:lnTo>
                  <a:lnTo>
                    <a:pt x="1209" y="307"/>
                  </a:lnTo>
                  <a:lnTo>
                    <a:pt x="1207" y="311"/>
                  </a:lnTo>
                  <a:lnTo>
                    <a:pt x="1203" y="311"/>
                  </a:lnTo>
                  <a:lnTo>
                    <a:pt x="1197" y="305"/>
                  </a:lnTo>
                  <a:lnTo>
                    <a:pt x="1197" y="305"/>
                  </a:lnTo>
                  <a:lnTo>
                    <a:pt x="1201" y="301"/>
                  </a:lnTo>
                  <a:lnTo>
                    <a:pt x="1205" y="299"/>
                  </a:lnTo>
                  <a:lnTo>
                    <a:pt x="1205" y="296"/>
                  </a:lnTo>
                  <a:lnTo>
                    <a:pt x="1201" y="299"/>
                  </a:lnTo>
                  <a:lnTo>
                    <a:pt x="1199" y="301"/>
                  </a:lnTo>
                  <a:lnTo>
                    <a:pt x="1197" y="301"/>
                  </a:lnTo>
                  <a:lnTo>
                    <a:pt x="1194" y="297"/>
                  </a:lnTo>
                  <a:lnTo>
                    <a:pt x="1194" y="296"/>
                  </a:lnTo>
                  <a:lnTo>
                    <a:pt x="1197" y="296"/>
                  </a:lnTo>
                  <a:lnTo>
                    <a:pt x="1199" y="294"/>
                  </a:lnTo>
                  <a:lnTo>
                    <a:pt x="1199" y="292"/>
                  </a:lnTo>
                  <a:lnTo>
                    <a:pt x="1197" y="292"/>
                  </a:lnTo>
                  <a:lnTo>
                    <a:pt x="1197" y="290"/>
                  </a:lnTo>
                  <a:lnTo>
                    <a:pt x="1199" y="288"/>
                  </a:lnTo>
                  <a:lnTo>
                    <a:pt x="1201" y="290"/>
                  </a:lnTo>
                  <a:lnTo>
                    <a:pt x="1205" y="290"/>
                  </a:lnTo>
                  <a:lnTo>
                    <a:pt x="1205" y="288"/>
                  </a:lnTo>
                  <a:lnTo>
                    <a:pt x="1201" y="288"/>
                  </a:lnTo>
                  <a:lnTo>
                    <a:pt x="1199" y="286"/>
                  </a:lnTo>
                  <a:lnTo>
                    <a:pt x="1197" y="288"/>
                  </a:lnTo>
                  <a:lnTo>
                    <a:pt x="1194" y="288"/>
                  </a:lnTo>
                  <a:lnTo>
                    <a:pt x="1194" y="284"/>
                  </a:lnTo>
                  <a:lnTo>
                    <a:pt x="1194" y="282"/>
                  </a:lnTo>
                  <a:lnTo>
                    <a:pt x="1197" y="282"/>
                  </a:lnTo>
                  <a:lnTo>
                    <a:pt x="1199" y="280"/>
                  </a:lnTo>
                  <a:lnTo>
                    <a:pt x="1205" y="280"/>
                  </a:lnTo>
                  <a:lnTo>
                    <a:pt x="1209" y="282"/>
                  </a:lnTo>
                  <a:lnTo>
                    <a:pt x="1211" y="280"/>
                  </a:lnTo>
                  <a:lnTo>
                    <a:pt x="1207" y="280"/>
                  </a:lnTo>
                  <a:lnTo>
                    <a:pt x="1205" y="280"/>
                  </a:lnTo>
                  <a:lnTo>
                    <a:pt x="1209" y="277"/>
                  </a:lnTo>
                  <a:lnTo>
                    <a:pt x="1212" y="277"/>
                  </a:lnTo>
                  <a:lnTo>
                    <a:pt x="1212" y="275"/>
                  </a:lnTo>
                  <a:lnTo>
                    <a:pt x="1211" y="275"/>
                  </a:lnTo>
                  <a:lnTo>
                    <a:pt x="1211" y="271"/>
                  </a:lnTo>
                  <a:lnTo>
                    <a:pt x="1212" y="269"/>
                  </a:lnTo>
                  <a:lnTo>
                    <a:pt x="1216" y="267"/>
                  </a:lnTo>
                  <a:lnTo>
                    <a:pt x="1214" y="265"/>
                  </a:lnTo>
                  <a:lnTo>
                    <a:pt x="1218" y="258"/>
                  </a:lnTo>
                  <a:lnTo>
                    <a:pt x="1222" y="256"/>
                  </a:lnTo>
                  <a:lnTo>
                    <a:pt x="1222" y="252"/>
                  </a:lnTo>
                  <a:lnTo>
                    <a:pt x="1218" y="254"/>
                  </a:lnTo>
                  <a:lnTo>
                    <a:pt x="1214" y="260"/>
                  </a:lnTo>
                  <a:lnTo>
                    <a:pt x="1211" y="269"/>
                  </a:lnTo>
                  <a:lnTo>
                    <a:pt x="1205" y="271"/>
                  </a:lnTo>
                  <a:lnTo>
                    <a:pt x="1199" y="277"/>
                  </a:lnTo>
                  <a:lnTo>
                    <a:pt x="1197" y="277"/>
                  </a:lnTo>
                  <a:lnTo>
                    <a:pt x="1194" y="277"/>
                  </a:lnTo>
                  <a:lnTo>
                    <a:pt x="1194" y="275"/>
                  </a:lnTo>
                  <a:lnTo>
                    <a:pt x="1194" y="271"/>
                  </a:lnTo>
                  <a:lnTo>
                    <a:pt x="1197" y="269"/>
                  </a:lnTo>
                  <a:lnTo>
                    <a:pt x="1197" y="265"/>
                  </a:lnTo>
                  <a:lnTo>
                    <a:pt x="1194" y="269"/>
                  </a:lnTo>
                  <a:lnTo>
                    <a:pt x="1188" y="269"/>
                  </a:lnTo>
                  <a:lnTo>
                    <a:pt x="1188" y="271"/>
                  </a:lnTo>
                  <a:lnTo>
                    <a:pt x="1184" y="271"/>
                  </a:lnTo>
                  <a:lnTo>
                    <a:pt x="1180" y="271"/>
                  </a:lnTo>
                  <a:lnTo>
                    <a:pt x="1175" y="269"/>
                  </a:lnTo>
                  <a:lnTo>
                    <a:pt x="1179" y="267"/>
                  </a:lnTo>
                  <a:lnTo>
                    <a:pt x="1182" y="265"/>
                  </a:lnTo>
                  <a:lnTo>
                    <a:pt x="1180" y="263"/>
                  </a:lnTo>
                  <a:lnTo>
                    <a:pt x="1179" y="263"/>
                  </a:lnTo>
                  <a:lnTo>
                    <a:pt x="1179" y="260"/>
                  </a:lnTo>
                  <a:lnTo>
                    <a:pt x="1184" y="256"/>
                  </a:lnTo>
                  <a:lnTo>
                    <a:pt x="1184" y="252"/>
                  </a:lnTo>
                  <a:lnTo>
                    <a:pt x="1188" y="250"/>
                  </a:lnTo>
                  <a:lnTo>
                    <a:pt x="1192" y="250"/>
                  </a:lnTo>
                  <a:lnTo>
                    <a:pt x="1194" y="250"/>
                  </a:lnTo>
                  <a:lnTo>
                    <a:pt x="1194" y="243"/>
                  </a:lnTo>
                  <a:lnTo>
                    <a:pt x="1197" y="241"/>
                  </a:lnTo>
                  <a:lnTo>
                    <a:pt x="1203" y="233"/>
                  </a:lnTo>
                  <a:lnTo>
                    <a:pt x="1205" y="235"/>
                  </a:lnTo>
                  <a:lnTo>
                    <a:pt x="1212" y="233"/>
                  </a:lnTo>
                  <a:lnTo>
                    <a:pt x="1218" y="235"/>
                  </a:lnTo>
                  <a:lnTo>
                    <a:pt x="1222" y="233"/>
                  </a:lnTo>
                  <a:lnTo>
                    <a:pt x="1224" y="233"/>
                  </a:lnTo>
                  <a:lnTo>
                    <a:pt x="1228" y="230"/>
                  </a:lnTo>
                  <a:lnTo>
                    <a:pt x="1229" y="230"/>
                  </a:lnTo>
                  <a:lnTo>
                    <a:pt x="1231" y="231"/>
                  </a:lnTo>
                  <a:lnTo>
                    <a:pt x="1235" y="235"/>
                  </a:lnTo>
                  <a:lnTo>
                    <a:pt x="1239" y="237"/>
                  </a:lnTo>
                  <a:lnTo>
                    <a:pt x="1246" y="243"/>
                  </a:lnTo>
                  <a:lnTo>
                    <a:pt x="1246" y="243"/>
                  </a:lnTo>
                  <a:lnTo>
                    <a:pt x="1248" y="247"/>
                  </a:lnTo>
                  <a:lnTo>
                    <a:pt x="1252" y="247"/>
                  </a:lnTo>
                  <a:lnTo>
                    <a:pt x="1256" y="254"/>
                  </a:lnTo>
                  <a:lnTo>
                    <a:pt x="1256" y="250"/>
                  </a:lnTo>
                  <a:lnTo>
                    <a:pt x="1260" y="250"/>
                  </a:lnTo>
                  <a:lnTo>
                    <a:pt x="1260" y="247"/>
                  </a:lnTo>
                  <a:lnTo>
                    <a:pt x="1254" y="247"/>
                  </a:lnTo>
                  <a:lnTo>
                    <a:pt x="1252" y="247"/>
                  </a:lnTo>
                  <a:lnTo>
                    <a:pt x="1252" y="243"/>
                  </a:lnTo>
                  <a:lnTo>
                    <a:pt x="1256" y="243"/>
                  </a:lnTo>
                  <a:lnTo>
                    <a:pt x="1263" y="243"/>
                  </a:lnTo>
                  <a:lnTo>
                    <a:pt x="1267" y="243"/>
                  </a:lnTo>
                  <a:lnTo>
                    <a:pt x="1267" y="243"/>
                  </a:lnTo>
                  <a:lnTo>
                    <a:pt x="1267" y="237"/>
                  </a:lnTo>
                  <a:lnTo>
                    <a:pt x="1271" y="233"/>
                  </a:lnTo>
                  <a:lnTo>
                    <a:pt x="1271" y="231"/>
                  </a:lnTo>
                  <a:lnTo>
                    <a:pt x="1267" y="233"/>
                  </a:lnTo>
                  <a:lnTo>
                    <a:pt x="1267" y="235"/>
                  </a:lnTo>
                  <a:lnTo>
                    <a:pt x="1265" y="237"/>
                  </a:lnTo>
                  <a:lnTo>
                    <a:pt x="1261" y="241"/>
                  </a:lnTo>
                  <a:lnTo>
                    <a:pt x="1254" y="237"/>
                  </a:lnTo>
                  <a:lnTo>
                    <a:pt x="1248" y="237"/>
                  </a:lnTo>
                  <a:lnTo>
                    <a:pt x="1246" y="235"/>
                  </a:lnTo>
                  <a:lnTo>
                    <a:pt x="1243" y="233"/>
                  </a:lnTo>
                  <a:lnTo>
                    <a:pt x="1239" y="233"/>
                  </a:lnTo>
                  <a:lnTo>
                    <a:pt x="1235" y="226"/>
                  </a:lnTo>
                  <a:lnTo>
                    <a:pt x="1235" y="218"/>
                  </a:lnTo>
                  <a:lnTo>
                    <a:pt x="1237" y="216"/>
                  </a:lnTo>
                  <a:lnTo>
                    <a:pt x="1241" y="218"/>
                  </a:lnTo>
                  <a:lnTo>
                    <a:pt x="1241" y="222"/>
                  </a:lnTo>
                  <a:lnTo>
                    <a:pt x="1243" y="226"/>
                  </a:lnTo>
                  <a:lnTo>
                    <a:pt x="1246" y="220"/>
                  </a:lnTo>
                  <a:lnTo>
                    <a:pt x="1246" y="216"/>
                  </a:lnTo>
                  <a:lnTo>
                    <a:pt x="1243" y="216"/>
                  </a:lnTo>
                  <a:lnTo>
                    <a:pt x="1243" y="216"/>
                  </a:lnTo>
                  <a:lnTo>
                    <a:pt x="1243" y="213"/>
                  </a:lnTo>
                  <a:lnTo>
                    <a:pt x="1246" y="207"/>
                  </a:lnTo>
                  <a:lnTo>
                    <a:pt x="1246" y="201"/>
                  </a:lnTo>
                  <a:lnTo>
                    <a:pt x="1246" y="196"/>
                  </a:lnTo>
                  <a:lnTo>
                    <a:pt x="1246" y="186"/>
                  </a:lnTo>
                  <a:lnTo>
                    <a:pt x="1243" y="181"/>
                  </a:lnTo>
                  <a:lnTo>
                    <a:pt x="1243" y="179"/>
                  </a:lnTo>
                  <a:lnTo>
                    <a:pt x="1241" y="173"/>
                  </a:lnTo>
                  <a:lnTo>
                    <a:pt x="1243" y="173"/>
                  </a:lnTo>
                  <a:lnTo>
                    <a:pt x="1243" y="171"/>
                  </a:lnTo>
                  <a:lnTo>
                    <a:pt x="1246" y="171"/>
                  </a:lnTo>
                  <a:lnTo>
                    <a:pt x="1246" y="173"/>
                  </a:lnTo>
                  <a:lnTo>
                    <a:pt x="1252" y="173"/>
                  </a:lnTo>
                  <a:lnTo>
                    <a:pt x="1252" y="179"/>
                  </a:lnTo>
                  <a:lnTo>
                    <a:pt x="1254" y="177"/>
                  </a:lnTo>
                  <a:lnTo>
                    <a:pt x="1254" y="173"/>
                  </a:lnTo>
                  <a:lnTo>
                    <a:pt x="1252" y="169"/>
                  </a:lnTo>
                  <a:lnTo>
                    <a:pt x="1248" y="169"/>
                  </a:lnTo>
                  <a:lnTo>
                    <a:pt x="1246" y="166"/>
                  </a:lnTo>
                  <a:lnTo>
                    <a:pt x="1246" y="164"/>
                  </a:lnTo>
                  <a:lnTo>
                    <a:pt x="1246" y="158"/>
                  </a:lnTo>
                  <a:lnTo>
                    <a:pt x="1258" y="147"/>
                  </a:lnTo>
                  <a:lnTo>
                    <a:pt x="1263" y="145"/>
                  </a:lnTo>
                  <a:lnTo>
                    <a:pt x="1267" y="147"/>
                  </a:lnTo>
                  <a:lnTo>
                    <a:pt x="1267" y="149"/>
                  </a:lnTo>
                  <a:lnTo>
                    <a:pt x="1273" y="152"/>
                  </a:lnTo>
                  <a:lnTo>
                    <a:pt x="1276" y="152"/>
                  </a:lnTo>
                  <a:lnTo>
                    <a:pt x="1284" y="158"/>
                  </a:lnTo>
                  <a:lnTo>
                    <a:pt x="1284" y="162"/>
                  </a:lnTo>
                  <a:lnTo>
                    <a:pt x="1288" y="167"/>
                  </a:lnTo>
                  <a:lnTo>
                    <a:pt x="1290" y="177"/>
                  </a:lnTo>
                  <a:lnTo>
                    <a:pt x="1290" y="183"/>
                  </a:lnTo>
                  <a:lnTo>
                    <a:pt x="1292" y="188"/>
                  </a:lnTo>
                  <a:lnTo>
                    <a:pt x="1293" y="192"/>
                  </a:lnTo>
                  <a:lnTo>
                    <a:pt x="1295" y="192"/>
                  </a:lnTo>
                  <a:lnTo>
                    <a:pt x="1297" y="192"/>
                  </a:lnTo>
                  <a:lnTo>
                    <a:pt x="1301" y="194"/>
                  </a:lnTo>
                  <a:lnTo>
                    <a:pt x="1301" y="198"/>
                  </a:lnTo>
                  <a:lnTo>
                    <a:pt x="1301" y="196"/>
                  </a:lnTo>
                  <a:lnTo>
                    <a:pt x="1305" y="194"/>
                  </a:lnTo>
                  <a:lnTo>
                    <a:pt x="1307" y="194"/>
                  </a:lnTo>
                  <a:lnTo>
                    <a:pt x="1305" y="192"/>
                  </a:lnTo>
                  <a:lnTo>
                    <a:pt x="1301" y="192"/>
                  </a:lnTo>
                  <a:lnTo>
                    <a:pt x="1297" y="188"/>
                  </a:lnTo>
                  <a:lnTo>
                    <a:pt x="1295" y="186"/>
                  </a:lnTo>
                  <a:lnTo>
                    <a:pt x="1295" y="183"/>
                  </a:lnTo>
                  <a:lnTo>
                    <a:pt x="1297" y="181"/>
                  </a:lnTo>
                  <a:lnTo>
                    <a:pt x="1297" y="179"/>
                  </a:lnTo>
                  <a:lnTo>
                    <a:pt x="1297" y="164"/>
                  </a:lnTo>
                  <a:lnTo>
                    <a:pt x="1297" y="162"/>
                  </a:lnTo>
                  <a:lnTo>
                    <a:pt x="1297" y="156"/>
                  </a:lnTo>
                  <a:lnTo>
                    <a:pt x="1305" y="156"/>
                  </a:lnTo>
                  <a:lnTo>
                    <a:pt x="1307" y="158"/>
                  </a:lnTo>
                  <a:lnTo>
                    <a:pt x="1312" y="162"/>
                  </a:lnTo>
                  <a:lnTo>
                    <a:pt x="1318" y="162"/>
                  </a:lnTo>
                  <a:lnTo>
                    <a:pt x="1322" y="162"/>
                  </a:lnTo>
                  <a:lnTo>
                    <a:pt x="1331" y="162"/>
                  </a:lnTo>
                  <a:lnTo>
                    <a:pt x="1335" y="158"/>
                  </a:lnTo>
                  <a:lnTo>
                    <a:pt x="1339" y="162"/>
                  </a:lnTo>
                  <a:lnTo>
                    <a:pt x="1342" y="162"/>
                  </a:lnTo>
                  <a:lnTo>
                    <a:pt x="1350" y="164"/>
                  </a:lnTo>
                  <a:lnTo>
                    <a:pt x="1354" y="166"/>
                  </a:lnTo>
                  <a:lnTo>
                    <a:pt x="1356" y="164"/>
                  </a:lnTo>
                  <a:lnTo>
                    <a:pt x="1356" y="162"/>
                  </a:lnTo>
                  <a:lnTo>
                    <a:pt x="1354" y="162"/>
                  </a:lnTo>
                  <a:lnTo>
                    <a:pt x="1350" y="162"/>
                  </a:lnTo>
                  <a:lnTo>
                    <a:pt x="1342" y="158"/>
                  </a:lnTo>
                  <a:lnTo>
                    <a:pt x="1342" y="156"/>
                  </a:lnTo>
                  <a:lnTo>
                    <a:pt x="1342" y="156"/>
                  </a:lnTo>
                  <a:lnTo>
                    <a:pt x="1344" y="156"/>
                  </a:lnTo>
                  <a:lnTo>
                    <a:pt x="1350" y="152"/>
                  </a:lnTo>
                  <a:lnTo>
                    <a:pt x="1363" y="152"/>
                  </a:lnTo>
                  <a:lnTo>
                    <a:pt x="1371" y="152"/>
                  </a:lnTo>
                  <a:lnTo>
                    <a:pt x="1378" y="152"/>
                  </a:lnTo>
                  <a:lnTo>
                    <a:pt x="1384" y="156"/>
                  </a:lnTo>
                  <a:lnTo>
                    <a:pt x="1386" y="156"/>
                  </a:lnTo>
                  <a:lnTo>
                    <a:pt x="1389" y="156"/>
                  </a:lnTo>
                  <a:lnTo>
                    <a:pt x="1389" y="152"/>
                  </a:lnTo>
                  <a:lnTo>
                    <a:pt x="1386" y="152"/>
                  </a:lnTo>
                  <a:lnTo>
                    <a:pt x="1384" y="152"/>
                  </a:lnTo>
                  <a:lnTo>
                    <a:pt x="1384" y="149"/>
                  </a:lnTo>
                  <a:lnTo>
                    <a:pt x="1380" y="149"/>
                  </a:lnTo>
                  <a:lnTo>
                    <a:pt x="1374" y="149"/>
                  </a:lnTo>
                  <a:lnTo>
                    <a:pt x="1372" y="147"/>
                  </a:lnTo>
                  <a:lnTo>
                    <a:pt x="1361" y="147"/>
                  </a:lnTo>
                  <a:lnTo>
                    <a:pt x="1361" y="145"/>
                  </a:lnTo>
                  <a:lnTo>
                    <a:pt x="1363" y="143"/>
                  </a:lnTo>
                  <a:lnTo>
                    <a:pt x="1367" y="139"/>
                  </a:lnTo>
                  <a:lnTo>
                    <a:pt x="1371" y="137"/>
                  </a:lnTo>
                  <a:lnTo>
                    <a:pt x="1374" y="134"/>
                  </a:lnTo>
                  <a:lnTo>
                    <a:pt x="1376" y="132"/>
                  </a:lnTo>
                  <a:lnTo>
                    <a:pt x="1386" y="122"/>
                  </a:lnTo>
                  <a:lnTo>
                    <a:pt x="1391" y="122"/>
                  </a:lnTo>
                  <a:lnTo>
                    <a:pt x="1401" y="118"/>
                  </a:lnTo>
                  <a:lnTo>
                    <a:pt x="1401" y="117"/>
                  </a:lnTo>
                  <a:lnTo>
                    <a:pt x="1389" y="122"/>
                  </a:lnTo>
                  <a:lnTo>
                    <a:pt x="1384" y="122"/>
                  </a:lnTo>
                  <a:lnTo>
                    <a:pt x="1372" y="128"/>
                  </a:lnTo>
                  <a:lnTo>
                    <a:pt x="1372" y="134"/>
                  </a:lnTo>
                  <a:lnTo>
                    <a:pt x="1371" y="134"/>
                  </a:lnTo>
                  <a:lnTo>
                    <a:pt x="1371" y="128"/>
                  </a:lnTo>
                  <a:lnTo>
                    <a:pt x="1369" y="128"/>
                  </a:lnTo>
                  <a:lnTo>
                    <a:pt x="1365" y="132"/>
                  </a:lnTo>
                  <a:lnTo>
                    <a:pt x="1361" y="134"/>
                  </a:lnTo>
                  <a:lnTo>
                    <a:pt x="1359" y="139"/>
                  </a:lnTo>
                  <a:lnTo>
                    <a:pt x="1359" y="139"/>
                  </a:lnTo>
                  <a:lnTo>
                    <a:pt x="1359" y="141"/>
                  </a:lnTo>
                  <a:lnTo>
                    <a:pt x="1356" y="147"/>
                  </a:lnTo>
                  <a:lnTo>
                    <a:pt x="1350" y="147"/>
                  </a:lnTo>
                  <a:lnTo>
                    <a:pt x="1337" y="152"/>
                  </a:lnTo>
                  <a:lnTo>
                    <a:pt x="1335" y="152"/>
                  </a:lnTo>
                  <a:lnTo>
                    <a:pt x="1331" y="152"/>
                  </a:lnTo>
                  <a:lnTo>
                    <a:pt x="1320" y="152"/>
                  </a:lnTo>
                  <a:lnTo>
                    <a:pt x="1314" y="149"/>
                  </a:lnTo>
                  <a:lnTo>
                    <a:pt x="1310" y="149"/>
                  </a:lnTo>
                  <a:lnTo>
                    <a:pt x="1305" y="149"/>
                  </a:lnTo>
                  <a:lnTo>
                    <a:pt x="1305" y="145"/>
                  </a:lnTo>
                  <a:lnTo>
                    <a:pt x="1310" y="139"/>
                  </a:lnTo>
                  <a:lnTo>
                    <a:pt x="1314" y="139"/>
                  </a:lnTo>
                  <a:lnTo>
                    <a:pt x="1318" y="139"/>
                  </a:lnTo>
                  <a:lnTo>
                    <a:pt x="1325" y="137"/>
                  </a:lnTo>
                  <a:lnTo>
                    <a:pt x="1329" y="134"/>
                  </a:lnTo>
                  <a:lnTo>
                    <a:pt x="1325" y="134"/>
                  </a:lnTo>
                  <a:lnTo>
                    <a:pt x="1322" y="135"/>
                  </a:lnTo>
                  <a:lnTo>
                    <a:pt x="1316" y="135"/>
                  </a:lnTo>
                  <a:lnTo>
                    <a:pt x="1312" y="137"/>
                  </a:lnTo>
                  <a:lnTo>
                    <a:pt x="1310" y="135"/>
                  </a:lnTo>
                  <a:lnTo>
                    <a:pt x="1310" y="134"/>
                  </a:lnTo>
                  <a:lnTo>
                    <a:pt x="1312" y="132"/>
                  </a:lnTo>
                  <a:lnTo>
                    <a:pt x="1310" y="132"/>
                  </a:lnTo>
                  <a:lnTo>
                    <a:pt x="1305" y="132"/>
                  </a:lnTo>
                  <a:lnTo>
                    <a:pt x="1305" y="137"/>
                  </a:lnTo>
                  <a:lnTo>
                    <a:pt x="1297" y="143"/>
                  </a:lnTo>
                  <a:lnTo>
                    <a:pt x="1293" y="143"/>
                  </a:lnTo>
                  <a:lnTo>
                    <a:pt x="1284" y="141"/>
                  </a:lnTo>
                  <a:lnTo>
                    <a:pt x="1276" y="141"/>
                  </a:lnTo>
                  <a:lnTo>
                    <a:pt x="1273" y="137"/>
                  </a:lnTo>
                  <a:lnTo>
                    <a:pt x="1273" y="134"/>
                  </a:lnTo>
                  <a:lnTo>
                    <a:pt x="1271" y="134"/>
                  </a:lnTo>
                  <a:lnTo>
                    <a:pt x="1267" y="132"/>
                  </a:lnTo>
                  <a:lnTo>
                    <a:pt x="1267" y="128"/>
                  </a:lnTo>
                  <a:lnTo>
                    <a:pt x="1267" y="128"/>
                  </a:lnTo>
                  <a:lnTo>
                    <a:pt x="1273" y="122"/>
                  </a:lnTo>
                  <a:lnTo>
                    <a:pt x="1276" y="118"/>
                  </a:lnTo>
                  <a:lnTo>
                    <a:pt x="1280" y="115"/>
                  </a:lnTo>
                  <a:lnTo>
                    <a:pt x="1286" y="113"/>
                  </a:lnTo>
                  <a:lnTo>
                    <a:pt x="1288" y="109"/>
                  </a:lnTo>
                  <a:lnTo>
                    <a:pt x="1292" y="111"/>
                  </a:lnTo>
                  <a:lnTo>
                    <a:pt x="1297" y="111"/>
                  </a:lnTo>
                  <a:lnTo>
                    <a:pt x="1301" y="109"/>
                  </a:lnTo>
                  <a:lnTo>
                    <a:pt x="1305" y="111"/>
                  </a:lnTo>
                  <a:lnTo>
                    <a:pt x="1312" y="115"/>
                  </a:lnTo>
                  <a:lnTo>
                    <a:pt x="1318" y="115"/>
                  </a:lnTo>
                  <a:lnTo>
                    <a:pt x="1322" y="117"/>
                  </a:lnTo>
                  <a:lnTo>
                    <a:pt x="1325" y="115"/>
                  </a:lnTo>
                  <a:lnTo>
                    <a:pt x="1329" y="113"/>
                  </a:lnTo>
                  <a:lnTo>
                    <a:pt x="1325" y="111"/>
                  </a:lnTo>
                  <a:lnTo>
                    <a:pt x="1318" y="113"/>
                  </a:lnTo>
                  <a:lnTo>
                    <a:pt x="1310" y="111"/>
                  </a:lnTo>
                  <a:lnTo>
                    <a:pt x="1305" y="107"/>
                  </a:lnTo>
                  <a:lnTo>
                    <a:pt x="1301" y="107"/>
                  </a:lnTo>
                  <a:lnTo>
                    <a:pt x="1293" y="109"/>
                  </a:lnTo>
                  <a:lnTo>
                    <a:pt x="1286" y="107"/>
                  </a:lnTo>
                  <a:lnTo>
                    <a:pt x="1284" y="107"/>
                  </a:lnTo>
                  <a:lnTo>
                    <a:pt x="1282" y="109"/>
                  </a:lnTo>
                  <a:lnTo>
                    <a:pt x="1280" y="113"/>
                  </a:lnTo>
                  <a:lnTo>
                    <a:pt x="1273" y="118"/>
                  </a:lnTo>
                  <a:lnTo>
                    <a:pt x="1265" y="118"/>
                  </a:lnTo>
                  <a:lnTo>
                    <a:pt x="1261" y="128"/>
                  </a:lnTo>
                  <a:lnTo>
                    <a:pt x="1260" y="128"/>
                  </a:lnTo>
                  <a:lnTo>
                    <a:pt x="1256" y="124"/>
                  </a:lnTo>
                  <a:lnTo>
                    <a:pt x="1252" y="118"/>
                  </a:lnTo>
                  <a:lnTo>
                    <a:pt x="1248" y="118"/>
                  </a:lnTo>
                  <a:lnTo>
                    <a:pt x="1246" y="117"/>
                  </a:lnTo>
                  <a:lnTo>
                    <a:pt x="1246" y="111"/>
                  </a:lnTo>
                  <a:lnTo>
                    <a:pt x="1246" y="105"/>
                  </a:lnTo>
                  <a:lnTo>
                    <a:pt x="1243" y="103"/>
                  </a:lnTo>
                  <a:lnTo>
                    <a:pt x="1243" y="100"/>
                  </a:lnTo>
                  <a:lnTo>
                    <a:pt x="1246" y="98"/>
                  </a:lnTo>
                  <a:lnTo>
                    <a:pt x="1248" y="98"/>
                  </a:lnTo>
                  <a:lnTo>
                    <a:pt x="1252" y="98"/>
                  </a:lnTo>
                  <a:lnTo>
                    <a:pt x="1254" y="100"/>
                  </a:lnTo>
                  <a:lnTo>
                    <a:pt x="1265" y="98"/>
                  </a:lnTo>
                  <a:lnTo>
                    <a:pt x="1271" y="103"/>
                  </a:lnTo>
                  <a:lnTo>
                    <a:pt x="1273" y="103"/>
                  </a:lnTo>
                  <a:lnTo>
                    <a:pt x="1276" y="103"/>
                  </a:lnTo>
                  <a:lnTo>
                    <a:pt x="1280" y="103"/>
                  </a:lnTo>
                  <a:lnTo>
                    <a:pt x="1284" y="102"/>
                  </a:lnTo>
                  <a:lnTo>
                    <a:pt x="1288" y="103"/>
                  </a:lnTo>
                  <a:lnTo>
                    <a:pt x="1290" y="102"/>
                  </a:lnTo>
                  <a:lnTo>
                    <a:pt x="1293" y="102"/>
                  </a:lnTo>
                  <a:lnTo>
                    <a:pt x="1295" y="100"/>
                  </a:lnTo>
                  <a:lnTo>
                    <a:pt x="1301" y="98"/>
                  </a:lnTo>
                  <a:lnTo>
                    <a:pt x="1310" y="98"/>
                  </a:lnTo>
                  <a:lnTo>
                    <a:pt x="1310" y="94"/>
                  </a:lnTo>
                  <a:lnTo>
                    <a:pt x="1310" y="94"/>
                  </a:lnTo>
                  <a:lnTo>
                    <a:pt x="1307" y="94"/>
                  </a:lnTo>
                  <a:lnTo>
                    <a:pt x="1305" y="94"/>
                  </a:lnTo>
                  <a:lnTo>
                    <a:pt x="1305" y="98"/>
                  </a:lnTo>
                  <a:lnTo>
                    <a:pt x="1297" y="98"/>
                  </a:lnTo>
                  <a:lnTo>
                    <a:pt x="1292" y="98"/>
                  </a:lnTo>
                  <a:lnTo>
                    <a:pt x="1286" y="100"/>
                  </a:lnTo>
                  <a:lnTo>
                    <a:pt x="1282" y="100"/>
                  </a:lnTo>
                  <a:lnTo>
                    <a:pt x="1276" y="100"/>
                  </a:lnTo>
                  <a:lnTo>
                    <a:pt x="1276" y="100"/>
                  </a:lnTo>
                  <a:lnTo>
                    <a:pt x="1273" y="100"/>
                  </a:lnTo>
                  <a:lnTo>
                    <a:pt x="1267" y="98"/>
                  </a:lnTo>
                  <a:lnTo>
                    <a:pt x="1267" y="98"/>
                  </a:lnTo>
                  <a:lnTo>
                    <a:pt x="1265" y="94"/>
                  </a:lnTo>
                  <a:lnTo>
                    <a:pt x="1260" y="94"/>
                  </a:lnTo>
                  <a:lnTo>
                    <a:pt x="1254" y="94"/>
                  </a:lnTo>
                  <a:lnTo>
                    <a:pt x="1252" y="94"/>
                  </a:lnTo>
                  <a:lnTo>
                    <a:pt x="1246" y="94"/>
                  </a:lnTo>
                  <a:lnTo>
                    <a:pt x="1246" y="88"/>
                  </a:lnTo>
                  <a:lnTo>
                    <a:pt x="1246" y="88"/>
                  </a:lnTo>
                  <a:lnTo>
                    <a:pt x="1246" y="83"/>
                  </a:lnTo>
                  <a:lnTo>
                    <a:pt x="1248" y="81"/>
                  </a:lnTo>
                  <a:lnTo>
                    <a:pt x="1252" y="81"/>
                  </a:lnTo>
                  <a:lnTo>
                    <a:pt x="1254" y="85"/>
                  </a:lnTo>
                  <a:lnTo>
                    <a:pt x="1260" y="85"/>
                  </a:lnTo>
                  <a:lnTo>
                    <a:pt x="1261" y="83"/>
                  </a:lnTo>
                  <a:lnTo>
                    <a:pt x="1260" y="81"/>
                  </a:lnTo>
                  <a:lnTo>
                    <a:pt x="1256" y="81"/>
                  </a:lnTo>
                  <a:lnTo>
                    <a:pt x="1252" y="77"/>
                  </a:lnTo>
                  <a:lnTo>
                    <a:pt x="1254" y="75"/>
                  </a:lnTo>
                  <a:lnTo>
                    <a:pt x="1260" y="75"/>
                  </a:lnTo>
                  <a:lnTo>
                    <a:pt x="1265" y="71"/>
                  </a:lnTo>
                  <a:lnTo>
                    <a:pt x="1271" y="71"/>
                  </a:lnTo>
                  <a:lnTo>
                    <a:pt x="1273" y="69"/>
                  </a:lnTo>
                  <a:lnTo>
                    <a:pt x="1276" y="69"/>
                  </a:lnTo>
                  <a:lnTo>
                    <a:pt x="1280" y="69"/>
                  </a:lnTo>
                  <a:lnTo>
                    <a:pt x="1282" y="69"/>
                  </a:lnTo>
                  <a:lnTo>
                    <a:pt x="1282" y="68"/>
                  </a:lnTo>
                  <a:lnTo>
                    <a:pt x="1280" y="68"/>
                  </a:lnTo>
                  <a:lnTo>
                    <a:pt x="1273" y="68"/>
                  </a:lnTo>
                  <a:lnTo>
                    <a:pt x="1267" y="68"/>
                  </a:lnTo>
                  <a:lnTo>
                    <a:pt x="1261" y="69"/>
                  </a:lnTo>
                  <a:lnTo>
                    <a:pt x="1258" y="69"/>
                  </a:lnTo>
                  <a:lnTo>
                    <a:pt x="1256" y="71"/>
                  </a:lnTo>
                  <a:lnTo>
                    <a:pt x="1252" y="71"/>
                  </a:lnTo>
                  <a:lnTo>
                    <a:pt x="1252" y="69"/>
                  </a:lnTo>
                  <a:lnTo>
                    <a:pt x="1252" y="68"/>
                  </a:lnTo>
                  <a:lnTo>
                    <a:pt x="1256" y="64"/>
                  </a:lnTo>
                  <a:lnTo>
                    <a:pt x="1261" y="62"/>
                  </a:lnTo>
                  <a:lnTo>
                    <a:pt x="1267" y="60"/>
                  </a:lnTo>
                  <a:lnTo>
                    <a:pt x="1271" y="58"/>
                  </a:lnTo>
                  <a:lnTo>
                    <a:pt x="1265" y="58"/>
                  </a:lnTo>
                  <a:lnTo>
                    <a:pt x="1265" y="54"/>
                  </a:lnTo>
                  <a:lnTo>
                    <a:pt x="1265" y="51"/>
                  </a:lnTo>
                  <a:lnTo>
                    <a:pt x="1263" y="53"/>
                  </a:lnTo>
                  <a:lnTo>
                    <a:pt x="1261" y="54"/>
                  </a:lnTo>
                  <a:lnTo>
                    <a:pt x="1260" y="58"/>
                  </a:lnTo>
                  <a:lnTo>
                    <a:pt x="1260" y="54"/>
                  </a:lnTo>
                  <a:lnTo>
                    <a:pt x="1258" y="54"/>
                  </a:lnTo>
                  <a:lnTo>
                    <a:pt x="1256" y="54"/>
                  </a:lnTo>
                  <a:lnTo>
                    <a:pt x="1252" y="54"/>
                  </a:lnTo>
                  <a:lnTo>
                    <a:pt x="1252" y="60"/>
                  </a:lnTo>
                  <a:lnTo>
                    <a:pt x="1252" y="62"/>
                  </a:lnTo>
                  <a:lnTo>
                    <a:pt x="1246" y="64"/>
                  </a:lnTo>
                  <a:lnTo>
                    <a:pt x="1246" y="60"/>
                  </a:lnTo>
                  <a:lnTo>
                    <a:pt x="1246" y="54"/>
                  </a:lnTo>
                  <a:lnTo>
                    <a:pt x="1243" y="54"/>
                  </a:lnTo>
                  <a:lnTo>
                    <a:pt x="1243" y="53"/>
                  </a:lnTo>
                  <a:lnTo>
                    <a:pt x="1243" y="51"/>
                  </a:lnTo>
                  <a:lnTo>
                    <a:pt x="1246" y="53"/>
                  </a:lnTo>
                  <a:lnTo>
                    <a:pt x="1246" y="47"/>
                  </a:lnTo>
                  <a:lnTo>
                    <a:pt x="1252" y="47"/>
                  </a:lnTo>
                  <a:lnTo>
                    <a:pt x="1254" y="47"/>
                  </a:lnTo>
                  <a:lnTo>
                    <a:pt x="1256" y="43"/>
                  </a:lnTo>
                  <a:lnTo>
                    <a:pt x="1261" y="39"/>
                  </a:lnTo>
                  <a:lnTo>
                    <a:pt x="1263" y="43"/>
                  </a:lnTo>
                  <a:lnTo>
                    <a:pt x="1267" y="37"/>
                  </a:lnTo>
                  <a:lnTo>
                    <a:pt x="1276" y="37"/>
                  </a:lnTo>
                  <a:lnTo>
                    <a:pt x="1280" y="37"/>
                  </a:lnTo>
                  <a:lnTo>
                    <a:pt x="1280" y="37"/>
                  </a:lnTo>
                  <a:lnTo>
                    <a:pt x="1282" y="39"/>
                  </a:lnTo>
                  <a:lnTo>
                    <a:pt x="1280" y="43"/>
                  </a:lnTo>
                  <a:lnTo>
                    <a:pt x="1280" y="51"/>
                  </a:lnTo>
                  <a:lnTo>
                    <a:pt x="1282" y="51"/>
                  </a:lnTo>
                  <a:lnTo>
                    <a:pt x="1284" y="43"/>
                  </a:lnTo>
                  <a:lnTo>
                    <a:pt x="1288" y="43"/>
                  </a:lnTo>
                  <a:lnTo>
                    <a:pt x="1288" y="43"/>
                  </a:lnTo>
                  <a:lnTo>
                    <a:pt x="1288" y="45"/>
                  </a:lnTo>
                  <a:lnTo>
                    <a:pt x="1288" y="49"/>
                  </a:lnTo>
                  <a:lnTo>
                    <a:pt x="1290" y="47"/>
                  </a:lnTo>
                  <a:lnTo>
                    <a:pt x="1290" y="43"/>
                  </a:lnTo>
                  <a:lnTo>
                    <a:pt x="1292" y="43"/>
                  </a:lnTo>
                  <a:lnTo>
                    <a:pt x="1290" y="39"/>
                  </a:lnTo>
                  <a:lnTo>
                    <a:pt x="1292" y="34"/>
                  </a:lnTo>
                  <a:lnTo>
                    <a:pt x="1293" y="34"/>
                  </a:lnTo>
                  <a:lnTo>
                    <a:pt x="1297" y="30"/>
                  </a:lnTo>
                  <a:lnTo>
                    <a:pt x="1301" y="30"/>
                  </a:lnTo>
                  <a:lnTo>
                    <a:pt x="1301" y="34"/>
                  </a:lnTo>
                  <a:lnTo>
                    <a:pt x="1301" y="37"/>
                  </a:lnTo>
                  <a:lnTo>
                    <a:pt x="1305" y="39"/>
                  </a:lnTo>
                  <a:lnTo>
                    <a:pt x="1305" y="45"/>
                  </a:lnTo>
                  <a:lnTo>
                    <a:pt x="1305" y="47"/>
                  </a:lnTo>
                  <a:lnTo>
                    <a:pt x="1305" y="51"/>
                  </a:lnTo>
                  <a:lnTo>
                    <a:pt x="1305" y="54"/>
                  </a:lnTo>
                  <a:lnTo>
                    <a:pt x="1307" y="54"/>
                  </a:lnTo>
                  <a:lnTo>
                    <a:pt x="1310" y="54"/>
                  </a:lnTo>
                  <a:lnTo>
                    <a:pt x="1307" y="51"/>
                  </a:lnTo>
                  <a:lnTo>
                    <a:pt x="1307" y="47"/>
                  </a:lnTo>
                  <a:lnTo>
                    <a:pt x="1310" y="45"/>
                  </a:lnTo>
                  <a:lnTo>
                    <a:pt x="1312" y="39"/>
                  </a:lnTo>
                  <a:lnTo>
                    <a:pt x="1314" y="39"/>
                  </a:lnTo>
                  <a:lnTo>
                    <a:pt x="1318" y="45"/>
                  </a:lnTo>
                  <a:lnTo>
                    <a:pt x="1318" y="49"/>
                  </a:lnTo>
                  <a:lnTo>
                    <a:pt x="1316" y="54"/>
                  </a:lnTo>
                  <a:lnTo>
                    <a:pt x="1320" y="54"/>
                  </a:lnTo>
                  <a:lnTo>
                    <a:pt x="1320" y="58"/>
                  </a:lnTo>
                  <a:lnTo>
                    <a:pt x="1322" y="54"/>
                  </a:lnTo>
                  <a:lnTo>
                    <a:pt x="1322" y="51"/>
                  </a:lnTo>
                  <a:lnTo>
                    <a:pt x="1322" y="51"/>
                  </a:lnTo>
                  <a:lnTo>
                    <a:pt x="1325" y="49"/>
                  </a:lnTo>
                  <a:lnTo>
                    <a:pt x="1325" y="51"/>
                  </a:lnTo>
                  <a:lnTo>
                    <a:pt x="1325" y="53"/>
                  </a:lnTo>
                  <a:lnTo>
                    <a:pt x="1325" y="54"/>
                  </a:lnTo>
                  <a:lnTo>
                    <a:pt x="1325" y="58"/>
                  </a:lnTo>
                  <a:lnTo>
                    <a:pt x="1331" y="54"/>
                  </a:lnTo>
                  <a:lnTo>
                    <a:pt x="1331" y="54"/>
                  </a:lnTo>
                  <a:lnTo>
                    <a:pt x="1331" y="58"/>
                  </a:lnTo>
                  <a:lnTo>
                    <a:pt x="1335" y="54"/>
                  </a:lnTo>
                  <a:lnTo>
                    <a:pt x="1335" y="53"/>
                  </a:lnTo>
                  <a:lnTo>
                    <a:pt x="1331" y="47"/>
                  </a:lnTo>
                  <a:lnTo>
                    <a:pt x="1329" y="47"/>
                  </a:lnTo>
                  <a:lnTo>
                    <a:pt x="1325" y="43"/>
                  </a:lnTo>
                  <a:lnTo>
                    <a:pt x="1325" y="39"/>
                  </a:lnTo>
                  <a:lnTo>
                    <a:pt x="1322" y="37"/>
                  </a:lnTo>
                  <a:lnTo>
                    <a:pt x="1322" y="34"/>
                  </a:lnTo>
                  <a:lnTo>
                    <a:pt x="1320" y="34"/>
                  </a:lnTo>
                  <a:lnTo>
                    <a:pt x="1322" y="28"/>
                  </a:lnTo>
                  <a:lnTo>
                    <a:pt x="1325" y="28"/>
                  </a:lnTo>
                  <a:lnTo>
                    <a:pt x="1325" y="30"/>
                  </a:lnTo>
                  <a:lnTo>
                    <a:pt x="1331" y="30"/>
                  </a:lnTo>
                  <a:lnTo>
                    <a:pt x="1335" y="30"/>
                  </a:lnTo>
                  <a:lnTo>
                    <a:pt x="1335" y="30"/>
                  </a:lnTo>
                  <a:lnTo>
                    <a:pt x="1335" y="22"/>
                  </a:lnTo>
                  <a:lnTo>
                    <a:pt x="1335" y="19"/>
                  </a:lnTo>
                  <a:lnTo>
                    <a:pt x="1335" y="15"/>
                  </a:lnTo>
                  <a:lnTo>
                    <a:pt x="1339" y="15"/>
                  </a:lnTo>
                  <a:lnTo>
                    <a:pt x="1340" y="15"/>
                  </a:lnTo>
                  <a:lnTo>
                    <a:pt x="1348" y="17"/>
                  </a:lnTo>
                  <a:lnTo>
                    <a:pt x="1350" y="19"/>
                  </a:lnTo>
                  <a:lnTo>
                    <a:pt x="1350" y="21"/>
                  </a:lnTo>
                  <a:lnTo>
                    <a:pt x="1348" y="24"/>
                  </a:lnTo>
                  <a:lnTo>
                    <a:pt x="1348" y="26"/>
                  </a:lnTo>
                  <a:lnTo>
                    <a:pt x="1356" y="28"/>
                  </a:lnTo>
                  <a:lnTo>
                    <a:pt x="1356" y="30"/>
                  </a:lnTo>
                  <a:lnTo>
                    <a:pt x="1354" y="37"/>
                  </a:lnTo>
                  <a:lnTo>
                    <a:pt x="1356" y="43"/>
                  </a:lnTo>
                  <a:lnTo>
                    <a:pt x="1356" y="43"/>
                  </a:lnTo>
                  <a:lnTo>
                    <a:pt x="1359" y="37"/>
                  </a:lnTo>
                  <a:lnTo>
                    <a:pt x="1359" y="37"/>
                  </a:lnTo>
                  <a:lnTo>
                    <a:pt x="1361" y="43"/>
                  </a:lnTo>
                  <a:lnTo>
                    <a:pt x="1361" y="43"/>
                  </a:lnTo>
                  <a:lnTo>
                    <a:pt x="1365" y="43"/>
                  </a:lnTo>
                  <a:lnTo>
                    <a:pt x="1367" y="39"/>
                  </a:lnTo>
                  <a:lnTo>
                    <a:pt x="1371" y="37"/>
                  </a:lnTo>
                  <a:lnTo>
                    <a:pt x="1372" y="34"/>
                  </a:lnTo>
                  <a:lnTo>
                    <a:pt x="1369" y="30"/>
                  </a:lnTo>
                  <a:lnTo>
                    <a:pt x="1372" y="26"/>
                  </a:lnTo>
                  <a:lnTo>
                    <a:pt x="1374" y="26"/>
                  </a:lnTo>
                  <a:lnTo>
                    <a:pt x="1376" y="28"/>
                  </a:lnTo>
                  <a:lnTo>
                    <a:pt x="1384" y="28"/>
                  </a:lnTo>
                  <a:lnTo>
                    <a:pt x="1380" y="24"/>
                  </a:lnTo>
                  <a:lnTo>
                    <a:pt x="1376" y="21"/>
                  </a:lnTo>
                  <a:lnTo>
                    <a:pt x="1376" y="15"/>
                  </a:lnTo>
                  <a:lnTo>
                    <a:pt x="1376" y="13"/>
                  </a:lnTo>
                  <a:lnTo>
                    <a:pt x="1378" y="9"/>
                  </a:lnTo>
                  <a:lnTo>
                    <a:pt x="1380" y="9"/>
                  </a:lnTo>
                  <a:lnTo>
                    <a:pt x="1386" y="13"/>
                  </a:lnTo>
                  <a:lnTo>
                    <a:pt x="1386" y="19"/>
                  </a:lnTo>
                  <a:lnTo>
                    <a:pt x="1389" y="24"/>
                  </a:lnTo>
                  <a:lnTo>
                    <a:pt x="1389" y="28"/>
                  </a:lnTo>
                  <a:lnTo>
                    <a:pt x="1389" y="30"/>
                  </a:lnTo>
                  <a:lnTo>
                    <a:pt x="1389" y="34"/>
                  </a:lnTo>
                  <a:lnTo>
                    <a:pt x="1391" y="37"/>
                  </a:lnTo>
                  <a:lnTo>
                    <a:pt x="1393" y="37"/>
                  </a:lnTo>
                  <a:lnTo>
                    <a:pt x="1393" y="34"/>
                  </a:lnTo>
                  <a:lnTo>
                    <a:pt x="1393" y="30"/>
                  </a:lnTo>
                  <a:lnTo>
                    <a:pt x="1393" y="26"/>
                  </a:lnTo>
                  <a:lnTo>
                    <a:pt x="1391" y="21"/>
                  </a:lnTo>
                  <a:lnTo>
                    <a:pt x="1391" y="13"/>
                  </a:lnTo>
                  <a:lnTo>
                    <a:pt x="1391" y="5"/>
                  </a:lnTo>
                  <a:lnTo>
                    <a:pt x="1391" y="4"/>
                  </a:lnTo>
                  <a:lnTo>
                    <a:pt x="1395" y="4"/>
                  </a:lnTo>
                  <a:lnTo>
                    <a:pt x="1399" y="5"/>
                  </a:lnTo>
                  <a:lnTo>
                    <a:pt x="1401" y="5"/>
                  </a:lnTo>
                  <a:lnTo>
                    <a:pt x="1403" y="9"/>
                  </a:lnTo>
                  <a:lnTo>
                    <a:pt x="1403" y="13"/>
                  </a:lnTo>
                  <a:lnTo>
                    <a:pt x="1404" y="17"/>
                  </a:lnTo>
                  <a:lnTo>
                    <a:pt x="1404" y="21"/>
                  </a:lnTo>
                  <a:lnTo>
                    <a:pt x="1404" y="28"/>
                  </a:lnTo>
                  <a:lnTo>
                    <a:pt x="1406" y="28"/>
                  </a:lnTo>
                  <a:lnTo>
                    <a:pt x="1406" y="24"/>
                  </a:lnTo>
                  <a:lnTo>
                    <a:pt x="1408" y="22"/>
                  </a:lnTo>
                  <a:lnTo>
                    <a:pt x="1410" y="22"/>
                  </a:lnTo>
                  <a:lnTo>
                    <a:pt x="1414" y="30"/>
                  </a:lnTo>
                  <a:lnTo>
                    <a:pt x="1416" y="28"/>
                  </a:lnTo>
                  <a:lnTo>
                    <a:pt x="1418" y="28"/>
                  </a:lnTo>
                  <a:lnTo>
                    <a:pt x="1418" y="26"/>
                  </a:lnTo>
                  <a:lnTo>
                    <a:pt x="1416" y="24"/>
                  </a:lnTo>
                  <a:lnTo>
                    <a:pt x="1414" y="21"/>
                  </a:lnTo>
                  <a:lnTo>
                    <a:pt x="1414" y="19"/>
                  </a:lnTo>
                  <a:lnTo>
                    <a:pt x="1414" y="17"/>
                  </a:lnTo>
                  <a:lnTo>
                    <a:pt x="1410" y="13"/>
                  </a:lnTo>
                  <a:lnTo>
                    <a:pt x="1410" y="13"/>
                  </a:lnTo>
                  <a:lnTo>
                    <a:pt x="1410" y="9"/>
                  </a:lnTo>
                  <a:lnTo>
                    <a:pt x="1414" y="9"/>
                  </a:lnTo>
                  <a:lnTo>
                    <a:pt x="1414" y="9"/>
                  </a:lnTo>
                  <a:lnTo>
                    <a:pt x="1410" y="5"/>
                  </a:lnTo>
                  <a:lnTo>
                    <a:pt x="1408" y="4"/>
                  </a:lnTo>
                  <a:lnTo>
                    <a:pt x="1410" y="4"/>
                  </a:lnTo>
                  <a:lnTo>
                    <a:pt x="1414" y="4"/>
                  </a:lnTo>
                  <a:lnTo>
                    <a:pt x="1416" y="0"/>
                  </a:lnTo>
                  <a:lnTo>
                    <a:pt x="1425" y="0"/>
                  </a:lnTo>
                  <a:lnTo>
                    <a:pt x="1425" y="4"/>
                  </a:lnTo>
                  <a:lnTo>
                    <a:pt x="1425" y="5"/>
                  </a:lnTo>
                  <a:lnTo>
                    <a:pt x="1423" y="9"/>
                  </a:lnTo>
                  <a:lnTo>
                    <a:pt x="1425" y="13"/>
                  </a:lnTo>
                  <a:lnTo>
                    <a:pt x="1427" y="13"/>
                  </a:lnTo>
                  <a:lnTo>
                    <a:pt x="1429" y="5"/>
                  </a:lnTo>
                  <a:lnTo>
                    <a:pt x="1431" y="5"/>
                  </a:lnTo>
                  <a:lnTo>
                    <a:pt x="1433" y="9"/>
                  </a:lnTo>
                  <a:lnTo>
                    <a:pt x="1431" y="13"/>
                  </a:lnTo>
                  <a:lnTo>
                    <a:pt x="1433" y="13"/>
                  </a:lnTo>
                  <a:lnTo>
                    <a:pt x="1435" y="13"/>
                  </a:lnTo>
                  <a:lnTo>
                    <a:pt x="1435" y="13"/>
                  </a:lnTo>
                  <a:lnTo>
                    <a:pt x="1440" y="9"/>
                  </a:lnTo>
                  <a:lnTo>
                    <a:pt x="1440" y="9"/>
                  </a:lnTo>
                  <a:lnTo>
                    <a:pt x="1440" y="13"/>
                  </a:lnTo>
                  <a:lnTo>
                    <a:pt x="1438" y="17"/>
                  </a:lnTo>
                  <a:lnTo>
                    <a:pt x="1440" y="22"/>
                  </a:lnTo>
                  <a:lnTo>
                    <a:pt x="1438" y="26"/>
                  </a:lnTo>
                  <a:lnTo>
                    <a:pt x="1440" y="28"/>
                  </a:lnTo>
                  <a:lnTo>
                    <a:pt x="1444" y="26"/>
                  </a:lnTo>
                  <a:lnTo>
                    <a:pt x="1448" y="28"/>
                  </a:lnTo>
                  <a:lnTo>
                    <a:pt x="1448" y="26"/>
                  </a:lnTo>
                  <a:lnTo>
                    <a:pt x="1448" y="21"/>
                  </a:lnTo>
                  <a:lnTo>
                    <a:pt x="1452" y="13"/>
                  </a:lnTo>
                  <a:lnTo>
                    <a:pt x="1448" y="5"/>
                  </a:lnTo>
                  <a:lnTo>
                    <a:pt x="1450" y="0"/>
                  </a:lnTo>
                  <a:lnTo>
                    <a:pt x="1452" y="0"/>
                  </a:lnTo>
                  <a:lnTo>
                    <a:pt x="1453" y="0"/>
                  </a:lnTo>
                  <a:lnTo>
                    <a:pt x="1457" y="0"/>
                  </a:lnTo>
                  <a:lnTo>
                    <a:pt x="1459" y="4"/>
                  </a:lnTo>
                  <a:lnTo>
                    <a:pt x="1465" y="0"/>
                  </a:lnTo>
                  <a:lnTo>
                    <a:pt x="1468" y="0"/>
                  </a:lnTo>
                  <a:lnTo>
                    <a:pt x="1472" y="4"/>
                  </a:lnTo>
                  <a:lnTo>
                    <a:pt x="1474" y="5"/>
                  </a:lnTo>
                  <a:lnTo>
                    <a:pt x="1480" y="4"/>
                  </a:lnTo>
                  <a:lnTo>
                    <a:pt x="1484" y="9"/>
                  </a:lnTo>
                  <a:lnTo>
                    <a:pt x="1485" y="13"/>
                  </a:lnTo>
                  <a:lnTo>
                    <a:pt x="1487" y="13"/>
                  </a:lnTo>
                  <a:lnTo>
                    <a:pt x="1487" y="17"/>
                  </a:lnTo>
                  <a:lnTo>
                    <a:pt x="1485" y="22"/>
                  </a:lnTo>
                  <a:lnTo>
                    <a:pt x="1485" y="24"/>
                  </a:lnTo>
                  <a:lnTo>
                    <a:pt x="1489" y="22"/>
                  </a:lnTo>
                  <a:lnTo>
                    <a:pt x="1493" y="19"/>
                  </a:lnTo>
                  <a:lnTo>
                    <a:pt x="1497" y="15"/>
                  </a:lnTo>
                  <a:lnTo>
                    <a:pt x="1502" y="13"/>
                  </a:lnTo>
                  <a:lnTo>
                    <a:pt x="1504" y="13"/>
                  </a:lnTo>
                  <a:lnTo>
                    <a:pt x="1508" y="13"/>
                  </a:lnTo>
                  <a:lnTo>
                    <a:pt x="1514" y="13"/>
                  </a:lnTo>
                  <a:lnTo>
                    <a:pt x="1514" y="17"/>
                  </a:lnTo>
                  <a:lnTo>
                    <a:pt x="1508" y="21"/>
                  </a:lnTo>
                  <a:lnTo>
                    <a:pt x="1512" y="24"/>
                  </a:lnTo>
                  <a:lnTo>
                    <a:pt x="1514" y="22"/>
                  </a:lnTo>
                  <a:lnTo>
                    <a:pt x="1514" y="19"/>
                  </a:lnTo>
                  <a:lnTo>
                    <a:pt x="1517" y="17"/>
                  </a:lnTo>
                  <a:lnTo>
                    <a:pt x="1521" y="15"/>
                  </a:lnTo>
                  <a:lnTo>
                    <a:pt x="1527" y="17"/>
                  </a:lnTo>
                  <a:lnTo>
                    <a:pt x="1534" y="19"/>
                  </a:lnTo>
                  <a:lnTo>
                    <a:pt x="1536" y="21"/>
                  </a:lnTo>
                  <a:lnTo>
                    <a:pt x="1534" y="24"/>
                  </a:lnTo>
                  <a:lnTo>
                    <a:pt x="1532" y="24"/>
                  </a:lnTo>
                  <a:lnTo>
                    <a:pt x="1532" y="26"/>
                  </a:lnTo>
                  <a:lnTo>
                    <a:pt x="1531" y="30"/>
                  </a:lnTo>
                  <a:lnTo>
                    <a:pt x="1532" y="30"/>
                  </a:lnTo>
                  <a:lnTo>
                    <a:pt x="1534" y="30"/>
                  </a:lnTo>
                  <a:lnTo>
                    <a:pt x="1538" y="28"/>
                  </a:lnTo>
                  <a:lnTo>
                    <a:pt x="1538" y="30"/>
                  </a:lnTo>
                  <a:lnTo>
                    <a:pt x="1542" y="34"/>
                  </a:lnTo>
                  <a:lnTo>
                    <a:pt x="1544" y="30"/>
                  </a:lnTo>
                  <a:lnTo>
                    <a:pt x="1548" y="30"/>
                  </a:lnTo>
                  <a:lnTo>
                    <a:pt x="1548" y="30"/>
                  </a:lnTo>
                  <a:lnTo>
                    <a:pt x="1548" y="34"/>
                  </a:lnTo>
                  <a:lnTo>
                    <a:pt x="1548" y="37"/>
                  </a:lnTo>
                  <a:lnTo>
                    <a:pt x="1551" y="37"/>
                  </a:lnTo>
                  <a:lnTo>
                    <a:pt x="1551" y="34"/>
                  </a:lnTo>
                  <a:lnTo>
                    <a:pt x="1555" y="34"/>
                  </a:lnTo>
                  <a:lnTo>
                    <a:pt x="1557" y="34"/>
                  </a:lnTo>
                  <a:lnTo>
                    <a:pt x="1557" y="37"/>
                  </a:lnTo>
                  <a:lnTo>
                    <a:pt x="1564" y="39"/>
                  </a:lnTo>
                  <a:lnTo>
                    <a:pt x="1568" y="39"/>
                  </a:lnTo>
                  <a:lnTo>
                    <a:pt x="1570" y="43"/>
                  </a:lnTo>
                  <a:lnTo>
                    <a:pt x="1568" y="43"/>
                  </a:lnTo>
                  <a:lnTo>
                    <a:pt x="1561" y="47"/>
                  </a:lnTo>
                  <a:lnTo>
                    <a:pt x="1557" y="51"/>
                  </a:lnTo>
                  <a:lnTo>
                    <a:pt x="1551" y="53"/>
                  </a:lnTo>
                  <a:lnTo>
                    <a:pt x="1548" y="54"/>
                  </a:lnTo>
                  <a:lnTo>
                    <a:pt x="1546" y="54"/>
                  </a:lnTo>
                  <a:lnTo>
                    <a:pt x="1542" y="54"/>
                  </a:lnTo>
                  <a:lnTo>
                    <a:pt x="1540" y="54"/>
                  </a:lnTo>
                  <a:lnTo>
                    <a:pt x="1534" y="58"/>
                  </a:lnTo>
                  <a:lnTo>
                    <a:pt x="1544" y="58"/>
                  </a:lnTo>
                  <a:lnTo>
                    <a:pt x="1551" y="58"/>
                  </a:lnTo>
                  <a:lnTo>
                    <a:pt x="1551" y="60"/>
                  </a:lnTo>
                  <a:lnTo>
                    <a:pt x="1555" y="60"/>
                  </a:lnTo>
                  <a:lnTo>
                    <a:pt x="1557" y="54"/>
                  </a:lnTo>
                  <a:lnTo>
                    <a:pt x="1561" y="54"/>
                  </a:lnTo>
                  <a:lnTo>
                    <a:pt x="1563" y="54"/>
                  </a:lnTo>
                  <a:lnTo>
                    <a:pt x="1564" y="51"/>
                  </a:lnTo>
                  <a:lnTo>
                    <a:pt x="1570" y="49"/>
                  </a:lnTo>
                  <a:lnTo>
                    <a:pt x="1572" y="49"/>
                  </a:lnTo>
                  <a:lnTo>
                    <a:pt x="1576" y="51"/>
                  </a:lnTo>
                  <a:lnTo>
                    <a:pt x="1572" y="54"/>
                  </a:lnTo>
                  <a:lnTo>
                    <a:pt x="1576" y="58"/>
                  </a:lnTo>
                  <a:lnTo>
                    <a:pt x="1576" y="54"/>
                  </a:lnTo>
                  <a:lnTo>
                    <a:pt x="1578" y="53"/>
                  </a:lnTo>
                  <a:lnTo>
                    <a:pt x="1581" y="49"/>
                  </a:lnTo>
                  <a:lnTo>
                    <a:pt x="1585" y="51"/>
                  </a:lnTo>
                  <a:lnTo>
                    <a:pt x="1581" y="54"/>
                  </a:lnTo>
                  <a:lnTo>
                    <a:pt x="1581" y="54"/>
                  </a:lnTo>
                  <a:lnTo>
                    <a:pt x="1581" y="60"/>
                  </a:lnTo>
                  <a:lnTo>
                    <a:pt x="1581" y="62"/>
                  </a:lnTo>
                  <a:lnTo>
                    <a:pt x="1585" y="60"/>
                  </a:lnTo>
                  <a:lnTo>
                    <a:pt x="1585" y="58"/>
                  </a:lnTo>
                  <a:lnTo>
                    <a:pt x="1585" y="54"/>
                  </a:lnTo>
                  <a:lnTo>
                    <a:pt x="1591" y="54"/>
                  </a:lnTo>
                  <a:lnTo>
                    <a:pt x="1593" y="54"/>
                  </a:lnTo>
                  <a:lnTo>
                    <a:pt x="1591" y="64"/>
                  </a:lnTo>
                  <a:lnTo>
                    <a:pt x="1589" y="64"/>
                  </a:lnTo>
                  <a:lnTo>
                    <a:pt x="1591" y="64"/>
                  </a:lnTo>
                  <a:lnTo>
                    <a:pt x="1593" y="68"/>
                  </a:lnTo>
                  <a:lnTo>
                    <a:pt x="1591" y="73"/>
                  </a:lnTo>
                  <a:lnTo>
                    <a:pt x="1587" y="75"/>
                  </a:lnTo>
                  <a:lnTo>
                    <a:pt x="1587" y="79"/>
                  </a:lnTo>
                  <a:lnTo>
                    <a:pt x="1581" y="85"/>
                  </a:lnTo>
                  <a:lnTo>
                    <a:pt x="1585" y="86"/>
                  </a:lnTo>
                  <a:lnTo>
                    <a:pt x="1587" y="85"/>
                  </a:lnTo>
                  <a:lnTo>
                    <a:pt x="1589" y="81"/>
                  </a:lnTo>
                  <a:lnTo>
                    <a:pt x="1593" y="81"/>
                  </a:lnTo>
                  <a:lnTo>
                    <a:pt x="1593" y="79"/>
                  </a:lnTo>
                  <a:lnTo>
                    <a:pt x="1596" y="79"/>
                  </a:lnTo>
                  <a:lnTo>
                    <a:pt x="1600" y="83"/>
                  </a:lnTo>
                  <a:lnTo>
                    <a:pt x="1602" y="88"/>
                  </a:lnTo>
                  <a:lnTo>
                    <a:pt x="1602" y="94"/>
                  </a:lnTo>
                  <a:lnTo>
                    <a:pt x="1602" y="102"/>
                  </a:lnTo>
                  <a:lnTo>
                    <a:pt x="1596" y="109"/>
                  </a:lnTo>
                  <a:lnTo>
                    <a:pt x="1589" y="113"/>
                  </a:lnTo>
                  <a:lnTo>
                    <a:pt x="1587" y="115"/>
                  </a:lnTo>
                  <a:lnTo>
                    <a:pt x="1585" y="115"/>
                  </a:lnTo>
                  <a:lnTo>
                    <a:pt x="1581" y="117"/>
                  </a:lnTo>
                  <a:lnTo>
                    <a:pt x="1581" y="118"/>
                  </a:lnTo>
                  <a:lnTo>
                    <a:pt x="1578" y="118"/>
                  </a:lnTo>
                  <a:lnTo>
                    <a:pt x="1568" y="124"/>
                  </a:lnTo>
                  <a:lnTo>
                    <a:pt x="1564" y="128"/>
                  </a:lnTo>
                  <a:lnTo>
                    <a:pt x="1561" y="128"/>
                  </a:lnTo>
                  <a:lnTo>
                    <a:pt x="1555" y="132"/>
                  </a:lnTo>
                  <a:lnTo>
                    <a:pt x="1551" y="132"/>
                  </a:lnTo>
                  <a:lnTo>
                    <a:pt x="1548" y="128"/>
                  </a:lnTo>
                  <a:lnTo>
                    <a:pt x="1546" y="132"/>
                  </a:lnTo>
                  <a:lnTo>
                    <a:pt x="1544" y="132"/>
                  </a:lnTo>
                  <a:lnTo>
                    <a:pt x="1540" y="132"/>
                  </a:lnTo>
                  <a:lnTo>
                    <a:pt x="1534" y="128"/>
                  </a:lnTo>
                  <a:lnTo>
                    <a:pt x="1529" y="128"/>
                  </a:lnTo>
                  <a:lnTo>
                    <a:pt x="1529" y="132"/>
                  </a:lnTo>
                  <a:lnTo>
                    <a:pt x="1534" y="132"/>
                  </a:lnTo>
                  <a:lnTo>
                    <a:pt x="1536" y="132"/>
                  </a:lnTo>
                  <a:lnTo>
                    <a:pt x="1532" y="134"/>
                  </a:lnTo>
                  <a:lnTo>
                    <a:pt x="1529" y="132"/>
                  </a:lnTo>
                  <a:lnTo>
                    <a:pt x="1527" y="132"/>
                  </a:lnTo>
                  <a:lnTo>
                    <a:pt x="1523" y="132"/>
                  </a:lnTo>
                  <a:lnTo>
                    <a:pt x="1517" y="132"/>
                  </a:lnTo>
                  <a:lnTo>
                    <a:pt x="1516" y="128"/>
                  </a:lnTo>
                  <a:lnTo>
                    <a:pt x="1514" y="128"/>
                  </a:lnTo>
                  <a:lnTo>
                    <a:pt x="1512" y="128"/>
                  </a:lnTo>
                  <a:lnTo>
                    <a:pt x="1504" y="122"/>
                  </a:lnTo>
                  <a:lnTo>
                    <a:pt x="1502" y="118"/>
                  </a:lnTo>
                  <a:lnTo>
                    <a:pt x="1502" y="122"/>
                  </a:lnTo>
                  <a:lnTo>
                    <a:pt x="1506" y="128"/>
                  </a:lnTo>
                  <a:lnTo>
                    <a:pt x="1506" y="128"/>
                  </a:lnTo>
                  <a:lnTo>
                    <a:pt x="1504" y="128"/>
                  </a:lnTo>
                  <a:lnTo>
                    <a:pt x="1499" y="128"/>
                  </a:lnTo>
                  <a:lnTo>
                    <a:pt x="1502" y="132"/>
                  </a:lnTo>
                  <a:lnTo>
                    <a:pt x="1514" y="132"/>
                  </a:lnTo>
                  <a:lnTo>
                    <a:pt x="1521" y="134"/>
                  </a:lnTo>
                  <a:lnTo>
                    <a:pt x="1523" y="135"/>
                  </a:lnTo>
                  <a:lnTo>
                    <a:pt x="1517" y="137"/>
                  </a:lnTo>
                  <a:lnTo>
                    <a:pt x="1502" y="145"/>
                  </a:lnTo>
                  <a:lnTo>
                    <a:pt x="1493" y="147"/>
                  </a:lnTo>
                  <a:lnTo>
                    <a:pt x="1489" y="147"/>
                  </a:lnTo>
                  <a:lnTo>
                    <a:pt x="1484" y="149"/>
                  </a:lnTo>
                  <a:lnTo>
                    <a:pt x="1478" y="147"/>
                  </a:lnTo>
                  <a:lnTo>
                    <a:pt x="1478" y="145"/>
                  </a:lnTo>
                  <a:lnTo>
                    <a:pt x="1474" y="147"/>
                  </a:lnTo>
                  <a:lnTo>
                    <a:pt x="1472" y="145"/>
                  </a:lnTo>
                  <a:lnTo>
                    <a:pt x="1468" y="147"/>
                  </a:lnTo>
                  <a:lnTo>
                    <a:pt x="1467" y="149"/>
                  </a:lnTo>
                  <a:lnTo>
                    <a:pt x="1468" y="149"/>
                  </a:lnTo>
                  <a:lnTo>
                    <a:pt x="1472" y="152"/>
                  </a:lnTo>
                  <a:lnTo>
                    <a:pt x="1474" y="149"/>
                  </a:lnTo>
                  <a:lnTo>
                    <a:pt x="1485" y="149"/>
                  </a:lnTo>
                  <a:lnTo>
                    <a:pt x="1491" y="149"/>
                  </a:lnTo>
                  <a:lnTo>
                    <a:pt x="1504" y="149"/>
                  </a:lnTo>
                  <a:lnTo>
                    <a:pt x="1514" y="149"/>
                  </a:lnTo>
                  <a:lnTo>
                    <a:pt x="1517" y="143"/>
                  </a:lnTo>
                  <a:lnTo>
                    <a:pt x="1523" y="141"/>
                  </a:lnTo>
                  <a:lnTo>
                    <a:pt x="1527" y="143"/>
                  </a:lnTo>
                  <a:lnTo>
                    <a:pt x="1531" y="143"/>
                  </a:lnTo>
                  <a:lnTo>
                    <a:pt x="1536" y="143"/>
                  </a:lnTo>
                  <a:lnTo>
                    <a:pt x="1534" y="149"/>
                  </a:lnTo>
                  <a:lnTo>
                    <a:pt x="1531" y="152"/>
                  </a:lnTo>
                  <a:lnTo>
                    <a:pt x="1527" y="156"/>
                  </a:lnTo>
                  <a:lnTo>
                    <a:pt x="1523" y="156"/>
                  </a:lnTo>
                  <a:lnTo>
                    <a:pt x="1516" y="158"/>
                  </a:lnTo>
                  <a:lnTo>
                    <a:pt x="1514" y="162"/>
                  </a:lnTo>
                  <a:lnTo>
                    <a:pt x="1510" y="162"/>
                  </a:lnTo>
                  <a:lnTo>
                    <a:pt x="1506" y="167"/>
                  </a:lnTo>
                  <a:lnTo>
                    <a:pt x="1502" y="169"/>
                  </a:lnTo>
                  <a:lnTo>
                    <a:pt x="1497" y="169"/>
                  </a:lnTo>
                  <a:lnTo>
                    <a:pt x="1493" y="171"/>
                  </a:lnTo>
                  <a:lnTo>
                    <a:pt x="1491" y="171"/>
                  </a:lnTo>
                  <a:lnTo>
                    <a:pt x="1487" y="173"/>
                  </a:lnTo>
                  <a:lnTo>
                    <a:pt x="1480" y="173"/>
                  </a:lnTo>
                  <a:lnTo>
                    <a:pt x="1478" y="179"/>
                  </a:lnTo>
                  <a:lnTo>
                    <a:pt x="1472" y="181"/>
                  </a:lnTo>
                  <a:lnTo>
                    <a:pt x="1468" y="183"/>
                  </a:lnTo>
                  <a:lnTo>
                    <a:pt x="1465" y="183"/>
                  </a:lnTo>
                  <a:lnTo>
                    <a:pt x="1459" y="183"/>
                  </a:lnTo>
                  <a:lnTo>
                    <a:pt x="1459" y="183"/>
                  </a:lnTo>
                  <a:lnTo>
                    <a:pt x="1457" y="186"/>
                  </a:lnTo>
                  <a:lnTo>
                    <a:pt x="1457" y="188"/>
                  </a:lnTo>
                  <a:lnTo>
                    <a:pt x="1453" y="192"/>
                  </a:lnTo>
                  <a:lnTo>
                    <a:pt x="1452" y="196"/>
                  </a:lnTo>
                  <a:lnTo>
                    <a:pt x="1444" y="196"/>
                  </a:lnTo>
                  <a:lnTo>
                    <a:pt x="1438" y="198"/>
                  </a:lnTo>
                  <a:lnTo>
                    <a:pt x="1438" y="196"/>
                  </a:lnTo>
                  <a:lnTo>
                    <a:pt x="1435" y="194"/>
                  </a:lnTo>
                  <a:lnTo>
                    <a:pt x="1438" y="192"/>
                  </a:lnTo>
                  <a:lnTo>
                    <a:pt x="1438" y="188"/>
                  </a:lnTo>
                  <a:lnTo>
                    <a:pt x="1435" y="186"/>
                  </a:lnTo>
                  <a:lnTo>
                    <a:pt x="1435" y="192"/>
                  </a:lnTo>
                  <a:lnTo>
                    <a:pt x="1435" y="194"/>
                  </a:lnTo>
                  <a:lnTo>
                    <a:pt x="1435" y="196"/>
                  </a:lnTo>
                  <a:lnTo>
                    <a:pt x="1438" y="199"/>
                  </a:lnTo>
                  <a:lnTo>
                    <a:pt x="1438" y="203"/>
                  </a:lnTo>
                  <a:lnTo>
                    <a:pt x="1435" y="207"/>
                  </a:lnTo>
                  <a:lnTo>
                    <a:pt x="1433" y="207"/>
                  </a:lnTo>
                  <a:lnTo>
                    <a:pt x="1429" y="203"/>
                  </a:lnTo>
                  <a:lnTo>
                    <a:pt x="1427" y="205"/>
                  </a:lnTo>
                  <a:lnTo>
                    <a:pt x="1420" y="203"/>
                  </a:lnTo>
                  <a:lnTo>
                    <a:pt x="1418" y="205"/>
                  </a:lnTo>
                  <a:lnTo>
                    <a:pt x="1416" y="205"/>
                  </a:lnTo>
                  <a:lnTo>
                    <a:pt x="1416" y="201"/>
                  </a:lnTo>
                  <a:lnTo>
                    <a:pt x="1414" y="199"/>
                  </a:lnTo>
                  <a:lnTo>
                    <a:pt x="1414" y="203"/>
                  </a:lnTo>
                  <a:lnTo>
                    <a:pt x="1410" y="203"/>
                  </a:lnTo>
                  <a:lnTo>
                    <a:pt x="1410" y="207"/>
                  </a:lnTo>
                  <a:lnTo>
                    <a:pt x="1416" y="207"/>
                  </a:lnTo>
                  <a:lnTo>
                    <a:pt x="1425" y="207"/>
                  </a:lnTo>
                  <a:lnTo>
                    <a:pt x="1429" y="211"/>
                  </a:lnTo>
                  <a:lnTo>
                    <a:pt x="1427" y="213"/>
                  </a:lnTo>
                  <a:lnTo>
                    <a:pt x="1423" y="216"/>
                  </a:lnTo>
                  <a:lnTo>
                    <a:pt x="1418" y="216"/>
                  </a:lnTo>
                  <a:lnTo>
                    <a:pt x="1414" y="216"/>
                  </a:lnTo>
                  <a:lnTo>
                    <a:pt x="1414" y="216"/>
                  </a:lnTo>
                  <a:lnTo>
                    <a:pt x="1414" y="218"/>
                  </a:lnTo>
                  <a:lnTo>
                    <a:pt x="1416" y="216"/>
                  </a:lnTo>
                  <a:lnTo>
                    <a:pt x="1418" y="218"/>
                  </a:lnTo>
                  <a:lnTo>
                    <a:pt x="1418" y="222"/>
                  </a:lnTo>
                  <a:lnTo>
                    <a:pt x="1414" y="228"/>
                  </a:lnTo>
                  <a:lnTo>
                    <a:pt x="1408" y="228"/>
                  </a:lnTo>
                  <a:lnTo>
                    <a:pt x="1397" y="228"/>
                  </a:lnTo>
                  <a:lnTo>
                    <a:pt x="1397" y="226"/>
                  </a:lnTo>
                  <a:lnTo>
                    <a:pt x="1393" y="226"/>
                  </a:lnTo>
                  <a:lnTo>
                    <a:pt x="1391" y="226"/>
                  </a:lnTo>
                  <a:lnTo>
                    <a:pt x="1391" y="216"/>
                  </a:lnTo>
                  <a:lnTo>
                    <a:pt x="1386" y="216"/>
                  </a:lnTo>
                  <a:lnTo>
                    <a:pt x="1386" y="216"/>
                  </a:lnTo>
                  <a:lnTo>
                    <a:pt x="1386" y="213"/>
                  </a:lnTo>
                  <a:lnTo>
                    <a:pt x="1384" y="211"/>
                  </a:lnTo>
                  <a:lnTo>
                    <a:pt x="1380" y="211"/>
                  </a:lnTo>
                  <a:lnTo>
                    <a:pt x="1378" y="211"/>
                  </a:lnTo>
                  <a:lnTo>
                    <a:pt x="1372" y="211"/>
                  </a:lnTo>
                  <a:lnTo>
                    <a:pt x="1371" y="213"/>
                  </a:lnTo>
                  <a:lnTo>
                    <a:pt x="1374" y="213"/>
                  </a:lnTo>
                  <a:lnTo>
                    <a:pt x="1376" y="213"/>
                  </a:lnTo>
                  <a:lnTo>
                    <a:pt x="1378" y="213"/>
                  </a:lnTo>
                  <a:lnTo>
                    <a:pt x="1386" y="220"/>
                  </a:lnTo>
                  <a:lnTo>
                    <a:pt x="1386" y="231"/>
                  </a:lnTo>
                  <a:lnTo>
                    <a:pt x="1386" y="233"/>
                  </a:lnTo>
                  <a:lnTo>
                    <a:pt x="1380" y="231"/>
                  </a:lnTo>
                  <a:lnTo>
                    <a:pt x="1378" y="230"/>
                  </a:lnTo>
                  <a:lnTo>
                    <a:pt x="1376" y="230"/>
                  </a:lnTo>
                  <a:lnTo>
                    <a:pt x="1376" y="233"/>
                  </a:lnTo>
                  <a:lnTo>
                    <a:pt x="1374" y="233"/>
                  </a:lnTo>
                  <a:lnTo>
                    <a:pt x="1371" y="230"/>
                  </a:lnTo>
                  <a:lnTo>
                    <a:pt x="1367" y="230"/>
                  </a:lnTo>
                  <a:lnTo>
                    <a:pt x="1365" y="233"/>
                  </a:lnTo>
                  <a:lnTo>
                    <a:pt x="1363" y="233"/>
                  </a:lnTo>
                  <a:lnTo>
                    <a:pt x="1361" y="230"/>
                  </a:lnTo>
                  <a:lnTo>
                    <a:pt x="1359" y="230"/>
                  </a:lnTo>
                  <a:lnTo>
                    <a:pt x="1356" y="226"/>
                  </a:lnTo>
                  <a:lnTo>
                    <a:pt x="1354" y="226"/>
                  </a:lnTo>
                  <a:lnTo>
                    <a:pt x="1354" y="222"/>
                  </a:lnTo>
                  <a:lnTo>
                    <a:pt x="1350" y="220"/>
                  </a:lnTo>
                  <a:lnTo>
                    <a:pt x="1344" y="220"/>
                  </a:lnTo>
                  <a:lnTo>
                    <a:pt x="1342" y="216"/>
                  </a:lnTo>
                  <a:lnTo>
                    <a:pt x="1340" y="218"/>
                  </a:lnTo>
                  <a:lnTo>
                    <a:pt x="1342" y="222"/>
                  </a:lnTo>
                  <a:lnTo>
                    <a:pt x="1346" y="226"/>
                  </a:lnTo>
                  <a:lnTo>
                    <a:pt x="1350" y="226"/>
                  </a:lnTo>
                  <a:lnTo>
                    <a:pt x="1356" y="231"/>
                  </a:lnTo>
                  <a:lnTo>
                    <a:pt x="1354" y="235"/>
                  </a:lnTo>
                  <a:lnTo>
                    <a:pt x="1342" y="231"/>
                  </a:lnTo>
                  <a:lnTo>
                    <a:pt x="1339" y="230"/>
                  </a:lnTo>
                  <a:lnTo>
                    <a:pt x="1339" y="226"/>
                  </a:lnTo>
                  <a:lnTo>
                    <a:pt x="1337" y="222"/>
                  </a:lnTo>
                  <a:lnTo>
                    <a:pt x="1335" y="226"/>
                  </a:lnTo>
                  <a:lnTo>
                    <a:pt x="1337" y="226"/>
                  </a:lnTo>
                  <a:lnTo>
                    <a:pt x="1335" y="230"/>
                  </a:lnTo>
                  <a:lnTo>
                    <a:pt x="1331" y="228"/>
                  </a:lnTo>
                  <a:lnTo>
                    <a:pt x="1331" y="226"/>
                  </a:lnTo>
                  <a:lnTo>
                    <a:pt x="1325" y="228"/>
                  </a:lnTo>
                  <a:lnTo>
                    <a:pt x="1325" y="230"/>
                  </a:lnTo>
                  <a:lnTo>
                    <a:pt x="1331" y="231"/>
                  </a:lnTo>
                  <a:lnTo>
                    <a:pt x="1331" y="235"/>
                  </a:lnTo>
                  <a:lnTo>
                    <a:pt x="1335" y="235"/>
                  </a:lnTo>
                  <a:lnTo>
                    <a:pt x="1335" y="233"/>
                  </a:lnTo>
                  <a:lnTo>
                    <a:pt x="1339" y="233"/>
                  </a:lnTo>
                  <a:lnTo>
                    <a:pt x="1340" y="237"/>
                  </a:lnTo>
                  <a:lnTo>
                    <a:pt x="1346" y="237"/>
                  </a:lnTo>
                  <a:lnTo>
                    <a:pt x="1348" y="241"/>
                  </a:lnTo>
                  <a:lnTo>
                    <a:pt x="1352" y="241"/>
                  </a:lnTo>
                  <a:lnTo>
                    <a:pt x="1354" y="241"/>
                  </a:lnTo>
                  <a:lnTo>
                    <a:pt x="1363" y="243"/>
                  </a:lnTo>
                  <a:lnTo>
                    <a:pt x="1365" y="243"/>
                  </a:lnTo>
                  <a:lnTo>
                    <a:pt x="1361" y="247"/>
                  </a:lnTo>
                  <a:lnTo>
                    <a:pt x="1363" y="250"/>
                  </a:lnTo>
                  <a:lnTo>
                    <a:pt x="1363" y="252"/>
                  </a:lnTo>
                  <a:lnTo>
                    <a:pt x="1363" y="256"/>
                  </a:lnTo>
                  <a:lnTo>
                    <a:pt x="1361" y="258"/>
                  </a:lnTo>
                  <a:lnTo>
                    <a:pt x="1359" y="258"/>
                  </a:lnTo>
                  <a:lnTo>
                    <a:pt x="1359" y="254"/>
                  </a:lnTo>
                  <a:lnTo>
                    <a:pt x="1354" y="254"/>
                  </a:lnTo>
                  <a:lnTo>
                    <a:pt x="1348" y="250"/>
                  </a:lnTo>
                  <a:lnTo>
                    <a:pt x="1346" y="247"/>
                  </a:lnTo>
                  <a:lnTo>
                    <a:pt x="1348" y="243"/>
                  </a:lnTo>
                  <a:lnTo>
                    <a:pt x="1346" y="241"/>
                  </a:lnTo>
                  <a:lnTo>
                    <a:pt x="1339" y="241"/>
                  </a:lnTo>
                  <a:lnTo>
                    <a:pt x="1331" y="237"/>
                  </a:lnTo>
                  <a:lnTo>
                    <a:pt x="1329" y="237"/>
                  </a:lnTo>
                  <a:lnTo>
                    <a:pt x="1325" y="237"/>
                  </a:lnTo>
                  <a:lnTo>
                    <a:pt x="1325" y="237"/>
                  </a:lnTo>
                  <a:lnTo>
                    <a:pt x="1329" y="241"/>
                  </a:lnTo>
                  <a:lnTo>
                    <a:pt x="1337" y="241"/>
                  </a:lnTo>
                  <a:lnTo>
                    <a:pt x="1344" y="243"/>
                  </a:lnTo>
                  <a:lnTo>
                    <a:pt x="1344" y="247"/>
                  </a:lnTo>
                  <a:lnTo>
                    <a:pt x="1342" y="247"/>
                  </a:lnTo>
                  <a:lnTo>
                    <a:pt x="1339" y="247"/>
                  </a:lnTo>
                  <a:lnTo>
                    <a:pt x="1331" y="247"/>
                  </a:lnTo>
                  <a:lnTo>
                    <a:pt x="1325" y="247"/>
                  </a:lnTo>
                  <a:lnTo>
                    <a:pt x="1325" y="243"/>
                  </a:lnTo>
                  <a:lnTo>
                    <a:pt x="1325" y="243"/>
                  </a:lnTo>
                  <a:lnTo>
                    <a:pt x="1318" y="243"/>
                  </a:lnTo>
                  <a:lnTo>
                    <a:pt x="1316" y="241"/>
                  </a:lnTo>
                  <a:lnTo>
                    <a:pt x="1316" y="243"/>
                  </a:lnTo>
                  <a:lnTo>
                    <a:pt x="1322" y="247"/>
                  </a:lnTo>
                  <a:lnTo>
                    <a:pt x="1322" y="247"/>
                  </a:lnTo>
                  <a:lnTo>
                    <a:pt x="1322" y="250"/>
                  </a:lnTo>
                  <a:lnTo>
                    <a:pt x="1325" y="250"/>
                  </a:lnTo>
                  <a:lnTo>
                    <a:pt x="1325" y="250"/>
                  </a:lnTo>
                  <a:lnTo>
                    <a:pt x="1325" y="250"/>
                  </a:lnTo>
                  <a:lnTo>
                    <a:pt x="1331" y="250"/>
                  </a:lnTo>
                  <a:lnTo>
                    <a:pt x="1331" y="247"/>
                  </a:lnTo>
                  <a:lnTo>
                    <a:pt x="1331" y="250"/>
                  </a:lnTo>
                  <a:lnTo>
                    <a:pt x="1335" y="247"/>
                  </a:lnTo>
                  <a:lnTo>
                    <a:pt x="1339" y="250"/>
                  </a:lnTo>
                  <a:lnTo>
                    <a:pt x="1344" y="254"/>
                  </a:lnTo>
                  <a:lnTo>
                    <a:pt x="1344" y="256"/>
                  </a:lnTo>
                  <a:lnTo>
                    <a:pt x="1339" y="256"/>
                  </a:lnTo>
                  <a:lnTo>
                    <a:pt x="1335" y="258"/>
                  </a:lnTo>
                  <a:lnTo>
                    <a:pt x="1335" y="260"/>
                  </a:lnTo>
                  <a:lnTo>
                    <a:pt x="1339" y="258"/>
                  </a:lnTo>
                  <a:lnTo>
                    <a:pt x="1342" y="258"/>
                  </a:lnTo>
                  <a:lnTo>
                    <a:pt x="1344" y="258"/>
                  </a:lnTo>
                  <a:lnTo>
                    <a:pt x="1348" y="262"/>
                  </a:lnTo>
                  <a:lnTo>
                    <a:pt x="1352" y="263"/>
                  </a:lnTo>
                  <a:lnTo>
                    <a:pt x="1352" y="267"/>
                  </a:lnTo>
                  <a:lnTo>
                    <a:pt x="1348" y="275"/>
                  </a:lnTo>
                  <a:lnTo>
                    <a:pt x="1346" y="280"/>
                  </a:lnTo>
                  <a:lnTo>
                    <a:pt x="1344" y="280"/>
                  </a:lnTo>
                  <a:lnTo>
                    <a:pt x="1339" y="282"/>
                  </a:lnTo>
                  <a:lnTo>
                    <a:pt x="1337" y="282"/>
                  </a:lnTo>
                  <a:lnTo>
                    <a:pt x="1335" y="282"/>
                  </a:lnTo>
                  <a:lnTo>
                    <a:pt x="1331" y="280"/>
                  </a:lnTo>
                  <a:lnTo>
                    <a:pt x="1331" y="280"/>
                  </a:lnTo>
                  <a:lnTo>
                    <a:pt x="1325" y="277"/>
                  </a:lnTo>
                  <a:lnTo>
                    <a:pt x="1322" y="277"/>
                  </a:lnTo>
                  <a:lnTo>
                    <a:pt x="1322" y="280"/>
                  </a:lnTo>
                  <a:lnTo>
                    <a:pt x="1329" y="280"/>
                  </a:lnTo>
                  <a:lnTo>
                    <a:pt x="1329" y="282"/>
                  </a:lnTo>
                  <a:lnTo>
                    <a:pt x="1331" y="282"/>
                  </a:lnTo>
                  <a:lnTo>
                    <a:pt x="1335" y="286"/>
                  </a:lnTo>
                  <a:lnTo>
                    <a:pt x="1335" y="292"/>
                  </a:lnTo>
                  <a:lnTo>
                    <a:pt x="1335" y="294"/>
                  </a:lnTo>
                  <a:lnTo>
                    <a:pt x="1331" y="294"/>
                  </a:lnTo>
                  <a:lnTo>
                    <a:pt x="1329" y="297"/>
                  </a:lnTo>
                  <a:lnTo>
                    <a:pt x="1325" y="297"/>
                  </a:lnTo>
                  <a:lnTo>
                    <a:pt x="1320" y="294"/>
                  </a:lnTo>
                  <a:lnTo>
                    <a:pt x="1316" y="294"/>
                  </a:lnTo>
                  <a:lnTo>
                    <a:pt x="1314" y="292"/>
                  </a:lnTo>
                  <a:lnTo>
                    <a:pt x="1310" y="292"/>
                  </a:lnTo>
                  <a:lnTo>
                    <a:pt x="1310" y="294"/>
                  </a:lnTo>
                  <a:lnTo>
                    <a:pt x="1310" y="296"/>
                  </a:lnTo>
                  <a:lnTo>
                    <a:pt x="1320" y="301"/>
                  </a:lnTo>
                  <a:lnTo>
                    <a:pt x="1325" y="301"/>
                  </a:lnTo>
                  <a:lnTo>
                    <a:pt x="1325" y="305"/>
                  </a:lnTo>
                  <a:lnTo>
                    <a:pt x="1322" y="305"/>
                  </a:lnTo>
                  <a:lnTo>
                    <a:pt x="1318" y="311"/>
                  </a:lnTo>
                  <a:lnTo>
                    <a:pt x="1316" y="311"/>
                  </a:lnTo>
                  <a:lnTo>
                    <a:pt x="1312" y="305"/>
                  </a:lnTo>
                  <a:lnTo>
                    <a:pt x="1310" y="305"/>
                  </a:lnTo>
                  <a:lnTo>
                    <a:pt x="1305" y="311"/>
                  </a:lnTo>
                  <a:lnTo>
                    <a:pt x="1301" y="311"/>
                  </a:lnTo>
                  <a:lnTo>
                    <a:pt x="1297" y="305"/>
                  </a:lnTo>
                  <a:lnTo>
                    <a:pt x="1292" y="305"/>
                  </a:lnTo>
                  <a:lnTo>
                    <a:pt x="1286" y="305"/>
                  </a:lnTo>
                  <a:lnTo>
                    <a:pt x="1284" y="312"/>
                  </a:lnTo>
                  <a:lnTo>
                    <a:pt x="1280" y="316"/>
                  </a:lnTo>
                  <a:lnTo>
                    <a:pt x="1284" y="314"/>
                  </a:lnTo>
                  <a:lnTo>
                    <a:pt x="1286" y="316"/>
                  </a:lnTo>
                  <a:lnTo>
                    <a:pt x="1286" y="320"/>
                  </a:lnTo>
                  <a:lnTo>
                    <a:pt x="1280" y="324"/>
                  </a:lnTo>
                  <a:lnTo>
                    <a:pt x="1280" y="328"/>
                  </a:lnTo>
                  <a:lnTo>
                    <a:pt x="1276" y="329"/>
                  </a:lnTo>
                  <a:lnTo>
                    <a:pt x="1276" y="328"/>
                  </a:lnTo>
                  <a:lnTo>
                    <a:pt x="1273" y="329"/>
                  </a:lnTo>
                  <a:lnTo>
                    <a:pt x="1273" y="331"/>
                  </a:lnTo>
                  <a:lnTo>
                    <a:pt x="1271" y="331"/>
                  </a:lnTo>
                  <a:lnTo>
                    <a:pt x="1267" y="331"/>
                  </a:lnTo>
                  <a:lnTo>
                    <a:pt x="1267" y="331"/>
                  </a:lnTo>
                  <a:lnTo>
                    <a:pt x="1267" y="331"/>
                  </a:lnTo>
                  <a:lnTo>
                    <a:pt x="1265" y="331"/>
                  </a:lnTo>
                  <a:lnTo>
                    <a:pt x="1263" y="337"/>
                  </a:lnTo>
                  <a:lnTo>
                    <a:pt x="1260" y="339"/>
                  </a:lnTo>
                  <a:lnTo>
                    <a:pt x="1252" y="335"/>
                  </a:lnTo>
                  <a:lnTo>
                    <a:pt x="1246" y="335"/>
                  </a:lnTo>
                  <a:lnTo>
                    <a:pt x="1246" y="335"/>
                  </a:lnTo>
                  <a:lnTo>
                    <a:pt x="1243" y="335"/>
                  </a:lnTo>
                  <a:lnTo>
                    <a:pt x="1233" y="326"/>
                  </a:lnTo>
                  <a:lnTo>
                    <a:pt x="1231" y="316"/>
                  </a:lnTo>
                  <a:lnTo>
                    <a:pt x="1235" y="314"/>
                  </a:lnTo>
                  <a:lnTo>
                    <a:pt x="1235" y="312"/>
                  </a:lnTo>
                  <a:lnTo>
                    <a:pt x="1233" y="311"/>
                  </a:lnTo>
                  <a:lnTo>
                    <a:pt x="1235" y="307"/>
                  </a:lnTo>
                  <a:lnTo>
                    <a:pt x="1231" y="311"/>
                  </a:lnTo>
                  <a:lnTo>
                    <a:pt x="1231" y="314"/>
                  </a:lnTo>
                  <a:lnTo>
                    <a:pt x="1229" y="320"/>
                  </a:lnTo>
                  <a:lnTo>
                    <a:pt x="1228" y="322"/>
                  </a:lnTo>
                  <a:lnTo>
                    <a:pt x="1231" y="328"/>
                  </a:lnTo>
                  <a:lnTo>
                    <a:pt x="1229" y="329"/>
                  </a:lnTo>
                  <a:lnTo>
                    <a:pt x="1228" y="329"/>
                  </a:lnTo>
                  <a:lnTo>
                    <a:pt x="1222" y="329"/>
                  </a:lnTo>
                  <a:lnTo>
                    <a:pt x="1222" y="329"/>
                  </a:lnTo>
                  <a:lnTo>
                    <a:pt x="1218" y="329"/>
                  </a:lnTo>
                  <a:lnTo>
                    <a:pt x="1222" y="331"/>
                  </a:lnTo>
                  <a:lnTo>
                    <a:pt x="1222" y="337"/>
                  </a:lnTo>
                  <a:lnTo>
                    <a:pt x="1222" y="337"/>
                  </a:lnTo>
                  <a:lnTo>
                    <a:pt x="1226" y="331"/>
                  </a:lnTo>
                  <a:lnTo>
                    <a:pt x="1229" y="331"/>
                  </a:lnTo>
                  <a:lnTo>
                    <a:pt x="1229" y="331"/>
                  </a:lnTo>
                  <a:lnTo>
                    <a:pt x="1233" y="331"/>
                  </a:lnTo>
                  <a:lnTo>
                    <a:pt x="1237" y="331"/>
                  </a:lnTo>
                  <a:lnTo>
                    <a:pt x="1241" y="337"/>
                  </a:lnTo>
                  <a:lnTo>
                    <a:pt x="1239" y="341"/>
                  </a:lnTo>
                  <a:lnTo>
                    <a:pt x="1243" y="337"/>
                  </a:lnTo>
                  <a:lnTo>
                    <a:pt x="1248" y="335"/>
                  </a:lnTo>
                  <a:lnTo>
                    <a:pt x="1254" y="337"/>
                  </a:lnTo>
                  <a:lnTo>
                    <a:pt x="1254" y="341"/>
                  </a:lnTo>
                  <a:lnTo>
                    <a:pt x="1252" y="344"/>
                  </a:lnTo>
                  <a:lnTo>
                    <a:pt x="1252" y="350"/>
                  </a:lnTo>
                  <a:lnTo>
                    <a:pt x="1248" y="350"/>
                  </a:lnTo>
                  <a:lnTo>
                    <a:pt x="1246" y="354"/>
                  </a:lnTo>
                  <a:lnTo>
                    <a:pt x="1248" y="354"/>
                  </a:lnTo>
                  <a:lnTo>
                    <a:pt x="1252" y="354"/>
                  </a:lnTo>
                  <a:lnTo>
                    <a:pt x="1252" y="356"/>
                  </a:lnTo>
                  <a:lnTo>
                    <a:pt x="1246" y="360"/>
                  </a:lnTo>
                  <a:lnTo>
                    <a:pt x="1252" y="360"/>
                  </a:lnTo>
                  <a:lnTo>
                    <a:pt x="1252" y="356"/>
                  </a:lnTo>
                  <a:lnTo>
                    <a:pt x="1258" y="354"/>
                  </a:lnTo>
                  <a:lnTo>
                    <a:pt x="1260" y="354"/>
                  </a:lnTo>
                  <a:lnTo>
                    <a:pt x="1261" y="354"/>
                  </a:lnTo>
                  <a:lnTo>
                    <a:pt x="1263" y="354"/>
                  </a:lnTo>
                  <a:lnTo>
                    <a:pt x="1263" y="356"/>
                  </a:lnTo>
                  <a:lnTo>
                    <a:pt x="1263" y="361"/>
                  </a:lnTo>
                  <a:lnTo>
                    <a:pt x="1263" y="365"/>
                  </a:lnTo>
                  <a:lnTo>
                    <a:pt x="1258" y="373"/>
                  </a:lnTo>
                  <a:lnTo>
                    <a:pt x="1254" y="373"/>
                  </a:lnTo>
                  <a:lnTo>
                    <a:pt x="1252" y="377"/>
                  </a:lnTo>
                  <a:lnTo>
                    <a:pt x="1248" y="380"/>
                  </a:lnTo>
                  <a:lnTo>
                    <a:pt x="1246" y="384"/>
                  </a:lnTo>
                  <a:lnTo>
                    <a:pt x="1243" y="382"/>
                  </a:lnTo>
                  <a:lnTo>
                    <a:pt x="1246" y="377"/>
                  </a:lnTo>
                  <a:lnTo>
                    <a:pt x="1246" y="373"/>
                  </a:lnTo>
                  <a:lnTo>
                    <a:pt x="1246" y="373"/>
                  </a:lnTo>
                  <a:lnTo>
                    <a:pt x="1243" y="373"/>
                  </a:lnTo>
                  <a:lnTo>
                    <a:pt x="1241" y="378"/>
                  </a:lnTo>
                  <a:lnTo>
                    <a:pt x="1237" y="380"/>
                  </a:lnTo>
                  <a:lnTo>
                    <a:pt x="1231" y="384"/>
                  </a:lnTo>
                  <a:lnTo>
                    <a:pt x="1231" y="384"/>
                  </a:lnTo>
                  <a:lnTo>
                    <a:pt x="1228" y="384"/>
                  </a:lnTo>
                  <a:lnTo>
                    <a:pt x="1222" y="388"/>
                  </a:lnTo>
                  <a:lnTo>
                    <a:pt x="1218" y="388"/>
                  </a:lnTo>
                  <a:lnTo>
                    <a:pt x="1216" y="390"/>
                  </a:lnTo>
                  <a:lnTo>
                    <a:pt x="1212" y="390"/>
                  </a:lnTo>
                  <a:lnTo>
                    <a:pt x="1212" y="386"/>
                  </a:lnTo>
                  <a:lnTo>
                    <a:pt x="1211" y="384"/>
                  </a:lnTo>
                  <a:lnTo>
                    <a:pt x="1214" y="382"/>
                  </a:lnTo>
                  <a:lnTo>
                    <a:pt x="1216" y="378"/>
                  </a:lnTo>
                  <a:lnTo>
                    <a:pt x="1216" y="375"/>
                  </a:lnTo>
                  <a:lnTo>
                    <a:pt x="1212" y="369"/>
                  </a:lnTo>
                  <a:lnTo>
                    <a:pt x="1209" y="373"/>
                  </a:lnTo>
                  <a:lnTo>
                    <a:pt x="1205" y="371"/>
                  </a:lnTo>
                  <a:lnTo>
                    <a:pt x="1203" y="369"/>
                  </a:lnTo>
                  <a:lnTo>
                    <a:pt x="1205" y="365"/>
                  </a:lnTo>
                  <a:lnTo>
                    <a:pt x="1209" y="363"/>
                  </a:lnTo>
                  <a:lnTo>
                    <a:pt x="1207" y="363"/>
                  </a:lnTo>
                  <a:lnTo>
                    <a:pt x="1203" y="361"/>
                  </a:lnTo>
                  <a:lnTo>
                    <a:pt x="1201" y="356"/>
                  </a:lnTo>
                  <a:lnTo>
                    <a:pt x="1203" y="354"/>
                  </a:lnTo>
                  <a:lnTo>
                    <a:pt x="1203" y="350"/>
                  </a:lnTo>
                  <a:lnTo>
                    <a:pt x="1201" y="346"/>
                  </a:lnTo>
                  <a:lnTo>
                    <a:pt x="1201" y="350"/>
                  </a:lnTo>
                  <a:lnTo>
                    <a:pt x="1197" y="356"/>
                  </a:lnTo>
                  <a:lnTo>
                    <a:pt x="1201" y="363"/>
                  </a:lnTo>
                  <a:lnTo>
                    <a:pt x="1201" y="365"/>
                  </a:lnTo>
                  <a:lnTo>
                    <a:pt x="1199" y="365"/>
                  </a:lnTo>
                  <a:lnTo>
                    <a:pt x="1199" y="371"/>
                  </a:lnTo>
                  <a:lnTo>
                    <a:pt x="1197" y="373"/>
                  </a:lnTo>
                  <a:lnTo>
                    <a:pt x="1194" y="371"/>
                  </a:lnTo>
                  <a:lnTo>
                    <a:pt x="1192" y="371"/>
                  </a:lnTo>
                  <a:lnTo>
                    <a:pt x="1188" y="369"/>
                  </a:lnTo>
                  <a:lnTo>
                    <a:pt x="1188" y="369"/>
                  </a:lnTo>
                  <a:lnTo>
                    <a:pt x="1192" y="361"/>
                  </a:lnTo>
                  <a:lnTo>
                    <a:pt x="1188" y="356"/>
                  </a:lnTo>
                  <a:lnTo>
                    <a:pt x="1192" y="354"/>
                  </a:lnTo>
                  <a:lnTo>
                    <a:pt x="1194" y="350"/>
                  </a:lnTo>
                  <a:lnTo>
                    <a:pt x="1188" y="350"/>
                  </a:lnTo>
                  <a:lnTo>
                    <a:pt x="1188" y="354"/>
                  </a:lnTo>
                  <a:lnTo>
                    <a:pt x="1188" y="360"/>
                  </a:lnTo>
                  <a:lnTo>
                    <a:pt x="1188" y="363"/>
                  </a:lnTo>
                  <a:lnTo>
                    <a:pt x="1184" y="369"/>
                  </a:lnTo>
                  <a:lnTo>
                    <a:pt x="1182" y="369"/>
                  </a:lnTo>
                  <a:lnTo>
                    <a:pt x="1179" y="365"/>
                  </a:lnTo>
                  <a:lnTo>
                    <a:pt x="1179" y="363"/>
                  </a:lnTo>
                  <a:lnTo>
                    <a:pt x="1177" y="363"/>
                  </a:lnTo>
                  <a:lnTo>
                    <a:pt x="1177" y="360"/>
                  </a:lnTo>
                  <a:lnTo>
                    <a:pt x="1179" y="356"/>
                  </a:lnTo>
                  <a:lnTo>
                    <a:pt x="1180" y="354"/>
                  </a:lnTo>
                  <a:lnTo>
                    <a:pt x="1179" y="350"/>
                  </a:lnTo>
                  <a:lnTo>
                    <a:pt x="1177" y="350"/>
                  </a:lnTo>
                  <a:lnTo>
                    <a:pt x="1177" y="352"/>
                  </a:lnTo>
                  <a:lnTo>
                    <a:pt x="1177" y="356"/>
                  </a:lnTo>
                  <a:lnTo>
                    <a:pt x="1175" y="356"/>
                  </a:lnTo>
                  <a:lnTo>
                    <a:pt x="1173" y="361"/>
                  </a:lnTo>
                  <a:lnTo>
                    <a:pt x="1173" y="363"/>
                  </a:lnTo>
                  <a:lnTo>
                    <a:pt x="1169" y="363"/>
                  </a:lnTo>
                  <a:lnTo>
                    <a:pt x="1169" y="363"/>
                  </a:lnTo>
                  <a:lnTo>
                    <a:pt x="1167" y="365"/>
                  </a:lnTo>
                  <a:lnTo>
                    <a:pt x="1167" y="365"/>
                  </a:lnTo>
                  <a:lnTo>
                    <a:pt x="1167" y="365"/>
                  </a:lnTo>
                  <a:lnTo>
                    <a:pt x="1167" y="365"/>
                  </a:lnTo>
                  <a:close/>
                  <a:moveTo>
                    <a:pt x="1267" y="913"/>
                  </a:moveTo>
                  <a:lnTo>
                    <a:pt x="1267" y="921"/>
                  </a:lnTo>
                  <a:lnTo>
                    <a:pt x="1265" y="925"/>
                  </a:lnTo>
                  <a:lnTo>
                    <a:pt x="1267" y="928"/>
                  </a:lnTo>
                  <a:lnTo>
                    <a:pt x="1267" y="927"/>
                  </a:lnTo>
                  <a:lnTo>
                    <a:pt x="1267" y="923"/>
                  </a:lnTo>
                  <a:lnTo>
                    <a:pt x="1267" y="919"/>
                  </a:lnTo>
                  <a:lnTo>
                    <a:pt x="1267" y="915"/>
                  </a:lnTo>
                  <a:lnTo>
                    <a:pt x="1267" y="913"/>
                  </a:lnTo>
                  <a:lnTo>
                    <a:pt x="1267" y="913"/>
                  </a:lnTo>
                  <a:lnTo>
                    <a:pt x="1267" y="913"/>
                  </a:lnTo>
                  <a:lnTo>
                    <a:pt x="1267" y="913"/>
                  </a:lnTo>
                  <a:close/>
                  <a:moveTo>
                    <a:pt x="1263" y="895"/>
                  </a:moveTo>
                  <a:lnTo>
                    <a:pt x="1261" y="893"/>
                  </a:lnTo>
                  <a:lnTo>
                    <a:pt x="1263" y="891"/>
                  </a:lnTo>
                  <a:lnTo>
                    <a:pt x="1265" y="893"/>
                  </a:lnTo>
                  <a:lnTo>
                    <a:pt x="1265" y="895"/>
                  </a:lnTo>
                  <a:lnTo>
                    <a:pt x="1263" y="895"/>
                  </a:lnTo>
                  <a:lnTo>
                    <a:pt x="1263" y="895"/>
                  </a:lnTo>
                  <a:lnTo>
                    <a:pt x="1263" y="895"/>
                  </a:lnTo>
                  <a:lnTo>
                    <a:pt x="1263" y="895"/>
                  </a:lnTo>
                  <a:close/>
                  <a:moveTo>
                    <a:pt x="1258" y="883"/>
                  </a:moveTo>
                  <a:lnTo>
                    <a:pt x="1260" y="879"/>
                  </a:lnTo>
                  <a:lnTo>
                    <a:pt x="1263" y="879"/>
                  </a:lnTo>
                  <a:lnTo>
                    <a:pt x="1263" y="879"/>
                  </a:lnTo>
                  <a:lnTo>
                    <a:pt x="1261" y="883"/>
                  </a:lnTo>
                  <a:lnTo>
                    <a:pt x="1260" y="883"/>
                  </a:lnTo>
                  <a:lnTo>
                    <a:pt x="1258" y="883"/>
                  </a:lnTo>
                  <a:lnTo>
                    <a:pt x="1258" y="883"/>
                  </a:lnTo>
                  <a:lnTo>
                    <a:pt x="1258" y="883"/>
                  </a:lnTo>
                  <a:lnTo>
                    <a:pt x="1258" y="883"/>
                  </a:lnTo>
                  <a:close/>
                  <a:moveTo>
                    <a:pt x="1228" y="606"/>
                  </a:moveTo>
                  <a:lnTo>
                    <a:pt x="1228" y="603"/>
                  </a:lnTo>
                  <a:lnTo>
                    <a:pt x="1229" y="603"/>
                  </a:lnTo>
                  <a:lnTo>
                    <a:pt x="1229" y="606"/>
                  </a:lnTo>
                  <a:lnTo>
                    <a:pt x="1228" y="606"/>
                  </a:lnTo>
                  <a:lnTo>
                    <a:pt x="1228" y="606"/>
                  </a:lnTo>
                  <a:lnTo>
                    <a:pt x="1228" y="606"/>
                  </a:lnTo>
                  <a:lnTo>
                    <a:pt x="1228" y="606"/>
                  </a:lnTo>
                  <a:close/>
                  <a:moveTo>
                    <a:pt x="1233" y="608"/>
                  </a:moveTo>
                  <a:lnTo>
                    <a:pt x="1233" y="606"/>
                  </a:lnTo>
                  <a:lnTo>
                    <a:pt x="1233" y="603"/>
                  </a:lnTo>
                  <a:lnTo>
                    <a:pt x="1235" y="603"/>
                  </a:lnTo>
                  <a:lnTo>
                    <a:pt x="1237" y="606"/>
                  </a:lnTo>
                  <a:lnTo>
                    <a:pt x="1235" y="608"/>
                  </a:lnTo>
                  <a:lnTo>
                    <a:pt x="1233" y="608"/>
                  </a:lnTo>
                  <a:lnTo>
                    <a:pt x="1233" y="608"/>
                  </a:lnTo>
                  <a:lnTo>
                    <a:pt x="1233" y="608"/>
                  </a:lnTo>
                  <a:lnTo>
                    <a:pt x="1233" y="608"/>
                  </a:lnTo>
                  <a:close/>
                  <a:moveTo>
                    <a:pt x="1228" y="618"/>
                  </a:moveTo>
                  <a:lnTo>
                    <a:pt x="1226" y="616"/>
                  </a:lnTo>
                  <a:lnTo>
                    <a:pt x="1226" y="614"/>
                  </a:lnTo>
                  <a:lnTo>
                    <a:pt x="1226" y="612"/>
                  </a:lnTo>
                  <a:lnTo>
                    <a:pt x="1228" y="608"/>
                  </a:lnTo>
                  <a:lnTo>
                    <a:pt x="1229" y="612"/>
                  </a:lnTo>
                  <a:lnTo>
                    <a:pt x="1231" y="612"/>
                  </a:lnTo>
                  <a:lnTo>
                    <a:pt x="1233" y="612"/>
                  </a:lnTo>
                  <a:lnTo>
                    <a:pt x="1229" y="614"/>
                  </a:lnTo>
                  <a:lnTo>
                    <a:pt x="1228" y="618"/>
                  </a:lnTo>
                  <a:lnTo>
                    <a:pt x="1228" y="618"/>
                  </a:lnTo>
                  <a:lnTo>
                    <a:pt x="1228" y="618"/>
                  </a:lnTo>
                  <a:lnTo>
                    <a:pt x="1228" y="618"/>
                  </a:lnTo>
                  <a:lnTo>
                    <a:pt x="1228" y="618"/>
                  </a:lnTo>
                  <a:close/>
                  <a:moveTo>
                    <a:pt x="1282" y="701"/>
                  </a:moveTo>
                  <a:lnTo>
                    <a:pt x="1284" y="701"/>
                  </a:lnTo>
                  <a:lnTo>
                    <a:pt x="1288" y="701"/>
                  </a:lnTo>
                  <a:lnTo>
                    <a:pt x="1286" y="701"/>
                  </a:lnTo>
                  <a:lnTo>
                    <a:pt x="1284" y="701"/>
                  </a:lnTo>
                  <a:lnTo>
                    <a:pt x="1282" y="701"/>
                  </a:lnTo>
                  <a:lnTo>
                    <a:pt x="1282" y="701"/>
                  </a:lnTo>
                  <a:lnTo>
                    <a:pt x="1282" y="701"/>
                  </a:lnTo>
                  <a:lnTo>
                    <a:pt x="1282" y="701"/>
                  </a:lnTo>
                  <a:close/>
                  <a:moveTo>
                    <a:pt x="1276" y="701"/>
                  </a:moveTo>
                  <a:lnTo>
                    <a:pt x="1276" y="697"/>
                  </a:lnTo>
                  <a:lnTo>
                    <a:pt x="1280" y="697"/>
                  </a:lnTo>
                  <a:lnTo>
                    <a:pt x="1280" y="697"/>
                  </a:lnTo>
                  <a:lnTo>
                    <a:pt x="1282" y="697"/>
                  </a:lnTo>
                  <a:lnTo>
                    <a:pt x="1280" y="701"/>
                  </a:lnTo>
                  <a:lnTo>
                    <a:pt x="1276" y="701"/>
                  </a:lnTo>
                  <a:lnTo>
                    <a:pt x="1276" y="701"/>
                  </a:lnTo>
                  <a:lnTo>
                    <a:pt x="1276" y="701"/>
                  </a:lnTo>
                  <a:lnTo>
                    <a:pt x="1276" y="701"/>
                  </a:lnTo>
                  <a:lnTo>
                    <a:pt x="1276" y="701"/>
                  </a:lnTo>
                  <a:close/>
                  <a:moveTo>
                    <a:pt x="1265" y="738"/>
                  </a:moveTo>
                  <a:lnTo>
                    <a:pt x="1267" y="740"/>
                  </a:lnTo>
                  <a:lnTo>
                    <a:pt x="1271" y="738"/>
                  </a:lnTo>
                  <a:lnTo>
                    <a:pt x="1267" y="738"/>
                  </a:lnTo>
                  <a:lnTo>
                    <a:pt x="1265" y="738"/>
                  </a:lnTo>
                  <a:lnTo>
                    <a:pt x="1265" y="738"/>
                  </a:lnTo>
                  <a:lnTo>
                    <a:pt x="1265" y="738"/>
                  </a:lnTo>
                  <a:lnTo>
                    <a:pt x="1265" y="738"/>
                  </a:lnTo>
                  <a:close/>
                  <a:moveTo>
                    <a:pt x="1280" y="755"/>
                  </a:moveTo>
                  <a:lnTo>
                    <a:pt x="1284" y="757"/>
                  </a:lnTo>
                  <a:lnTo>
                    <a:pt x="1286" y="755"/>
                  </a:lnTo>
                  <a:lnTo>
                    <a:pt x="1284" y="755"/>
                  </a:lnTo>
                  <a:lnTo>
                    <a:pt x="1282" y="755"/>
                  </a:lnTo>
                  <a:lnTo>
                    <a:pt x="1282" y="755"/>
                  </a:lnTo>
                  <a:lnTo>
                    <a:pt x="1280" y="755"/>
                  </a:lnTo>
                  <a:lnTo>
                    <a:pt x="1280" y="755"/>
                  </a:lnTo>
                  <a:lnTo>
                    <a:pt x="1280" y="755"/>
                  </a:lnTo>
                  <a:lnTo>
                    <a:pt x="1280" y="755"/>
                  </a:lnTo>
                  <a:close/>
                  <a:moveTo>
                    <a:pt x="1310" y="781"/>
                  </a:moveTo>
                  <a:lnTo>
                    <a:pt x="1310" y="780"/>
                  </a:lnTo>
                  <a:lnTo>
                    <a:pt x="1310" y="778"/>
                  </a:lnTo>
                  <a:lnTo>
                    <a:pt x="1312" y="780"/>
                  </a:lnTo>
                  <a:lnTo>
                    <a:pt x="1312" y="781"/>
                  </a:lnTo>
                  <a:lnTo>
                    <a:pt x="1310" y="781"/>
                  </a:lnTo>
                  <a:lnTo>
                    <a:pt x="1310" y="781"/>
                  </a:lnTo>
                  <a:lnTo>
                    <a:pt x="1310" y="781"/>
                  </a:lnTo>
                  <a:lnTo>
                    <a:pt x="1310" y="781"/>
                  </a:lnTo>
                  <a:lnTo>
                    <a:pt x="1310" y="781"/>
                  </a:lnTo>
                  <a:close/>
                  <a:moveTo>
                    <a:pt x="1322" y="800"/>
                  </a:moveTo>
                  <a:lnTo>
                    <a:pt x="1322" y="797"/>
                  </a:lnTo>
                  <a:lnTo>
                    <a:pt x="1325" y="795"/>
                  </a:lnTo>
                  <a:lnTo>
                    <a:pt x="1329" y="795"/>
                  </a:lnTo>
                  <a:lnTo>
                    <a:pt x="1331" y="795"/>
                  </a:lnTo>
                  <a:lnTo>
                    <a:pt x="1325" y="798"/>
                  </a:lnTo>
                  <a:lnTo>
                    <a:pt x="1325" y="800"/>
                  </a:lnTo>
                  <a:lnTo>
                    <a:pt x="1325" y="800"/>
                  </a:lnTo>
                  <a:lnTo>
                    <a:pt x="1322" y="800"/>
                  </a:lnTo>
                  <a:lnTo>
                    <a:pt x="1322" y="800"/>
                  </a:lnTo>
                  <a:lnTo>
                    <a:pt x="1322" y="800"/>
                  </a:lnTo>
                  <a:lnTo>
                    <a:pt x="1322" y="800"/>
                  </a:lnTo>
                  <a:close/>
                  <a:moveTo>
                    <a:pt x="1222" y="405"/>
                  </a:moveTo>
                  <a:lnTo>
                    <a:pt x="1222" y="399"/>
                  </a:lnTo>
                  <a:lnTo>
                    <a:pt x="1222" y="399"/>
                  </a:lnTo>
                  <a:lnTo>
                    <a:pt x="1226" y="395"/>
                  </a:lnTo>
                  <a:lnTo>
                    <a:pt x="1233" y="390"/>
                  </a:lnTo>
                  <a:lnTo>
                    <a:pt x="1237" y="390"/>
                  </a:lnTo>
                  <a:lnTo>
                    <a:pt x="1235" y="395"/>
                  </a:lnTo>
                  <a:lnTo>
                    <a:pt x="1229" y="399"/>
                  </a:lnTo>
                  <a:lnTo>
                    <a:pt x="1228" y="401"/>
                  </a:lnTo>
                  <a:lnTo>
                    <a:pt x="1229" y="403"/>
                  </a:lnTo>
                  <a:lnTo>
                    <a:pt x="1229" y="405"/>
                  </a:lnTo>
                  <a:lnTo>
                    <a:pt x="1228" y="405"/>
                  </a:lnTo>
                  <a:lnTo>
                    <a:pt x="1226" y="401"/>
                  </a:lnTo>
                  <a:lnTo>
                    <a:pt x="1224" y="403"/>
                  </a:lnTo>
                  <a:lnTo>
                    <a:pt x="1222" y="405"/>
                  </a:lnTo>
                  <a:lnTo>
                    <a:pt x="1222" y="405"/>
                  </a:lnTo>
                  <a:lnTo>
                    <a:pt x="1222" y="405"/>
                  </a:lnTo>
                  <a:lnTo>
                    <a:pt x="1222" y="405"/>
                  </a:lnTo>
                  <a:lnTo>
                    <a:pt x="1222" y="405"/>
                  </a:lnTo>
                  <a:close/>
                  <a:moveTo>
                    <a:pt x="1203" y="388"/>
                  </a:moveTo>
                  <a:lnTo>
                    <a:pt x="1203" y="388"/>
                  </a:lnTo>
                  <a:lnTo>
                    <a:pt x="1205" y="390"/>
                  </a:lnTo>
                  <a:lnTo>
                    <a:pt x="1207" y="390"/>
                  </a:lnTo>
                  <a:lnTo>
                    <a:pt x="1209" y="388"/>
                  </a:lnTo>
                  <a:lnTo>
                    <a:pt x="1207" y="386"/>
                  </a:lnTo>
                  <a:lnTo>
                    <a:pt x="1203" y="388"/>
                  </a:lnTo>
                  <a:lnTo>
                    <a:pt x="1203" y="388"/>
                  </a:lnTo>
                  <a:lnTo>
                    <a:pt x="1203" y="388"/>
                  </a:lnTo>
                  <a:lnTo>
                    <a:pt x="1203" y="388"/>
                  </a:lnTo>
                  <a:close/>
                  <a:moveTo>
                    <a:pt x="1105" y="344"/>
                  </a:moveTo>
                  <a:lnTo>
                    <a:pt x="1100" y="341"/>
                  </a:lnTo>
                  <a:lnTo>
                    <a:pt x="1100" y="337"/>
                  </a:lnTo>
                  <a:lnTo>
                    <a:pt x="1100" y="331"/>
                  </a:lnTo>
                  <a:lnTo>
                    <a:pt x="1098" y="329"/>
                  </a:lnTo>
                  <a:lnTo>
                    <a:pt x="1098" y="326"/>
                  </a:lnTo>
                  <a:lnTo>
                    <a:pt x="1098" y="324"/>
                  </a:lnTo>
                  <a:lnTo>
                    <a:pt x="1101" y="322"/>
                  </a:lnTo>
                  <a:lnTo>
                    <a:pt x="1105" y="326"/>
                  </a:lnTo>
                  <a:lnTo>
                    <a:pt x="1109" y="329"/>
                  </a:lnTo>
                  <a:lnTo>
                    <a:pt x="1105" y="335"/>
                  </a:lnTo>
                  <a:lnTo>
                    <a:pt x="1105" y="337"/>
                  </a:lnTo>
                  <a:lnTo>
                    <a:pt x="1105" y="339"/>
                  </a:lnTo>
                  <a:lnTo>
                    <a:pt x="1105" y="344"/>
                  </a:lnTo>
                  <a:lnTo>
                    <a:pt x="1105" y="344"/>
                  </a:lnTo>
                  <a:lnTo>
                    <a:pt x="1105" y="344"/>
                  </a:lnTo>
                  <a:lnTo>
                    <a:pt x="1105" y="344"/>
                  </a:lnTo>
                  <a:lnTo>
                    <a:pt x="1105" y="344"/>
                  </a:lnTo>
                  <a:close/>
                  <a:moveTo>
                    <a:pt x="1103" y="137"/>
                  </a:moveTo>
                  <a:lnTo>
                    <a:pt x="1105" y="134"/>
                  </a:lnTo>
                  <a:lnTo>
                    <a:pt x="1109" y="128"/>
                  </a:lnTo>
                  <a:lnTo>
                    <a:pt x="1109" y="124"/>
                  </a:lnTo>
                  <a:lnTo>
                    <a:pt x="1115" y="122"/>
                  </a:lnTo>
                  <a:lnTo>
                    <a:pt x="1118" y="118"/>
                  </a:lnTo>
                  <a:lnTo>
                    <a:pt x="1115" y="115"/>
                  </a:lnTo>
                  <a:lnTo>
                    <a:pt x="1111" y="115"/>
                  </a:lnTo>
                  <a:lnTo>
                    <a:pt x="1109" y="115"/>
                  </a:lnTo>
                  <a:lnTo>
                    <a:pt x="1109" y="111"/>
                  </a:lnTo>
                  <a:lnTo>
                    <a:pt x="1109" y="111"/>
                  </a:lnTo>
                  <a:lnTo>
                    <a:pt x="1105" y="115"/>
                  </a:lnTo>
                  <a:lnTo>
                    <a:pt x="1100" y="117"/>
                  </a:lnTo>
                  <a:lnTo>
                    <a:pt x="1098" y="118"/>
                  </a:lnTo>
                  <a:lnTo>
                    <a:pt x="1096" y="122"/>
                  </a:lnTo>
                  <a:lnTo>
                    <a:pt x="1096" y="122"/>
                  </a:lnTo>
                  <a:lnTo>
                    <a:pt x="1100" y="124"/>
                  </a:lnTo>
                  <a:lnTo>
                    <a:pt x="1103" y="122"/>
                  </a:lnTo>
                  <a:lnTo>
                    <a:pt x="1103" y="128"/>
                  </a:lnTo>
                  <a:lnTo>
                    <a:pt x="1100" y="132"/>
                  </a:lnTo>
                  <a:lnTo>
                    <a:pt x="1100" y="134"/>
                  </a:lnTo>
                  <a:lnTo>
                    <a:pt x="1101" y="134"/>
                  </a:lnTo>
                  <a:lnTo>
                    <a:pt x="1103" y="137"/>
                  </a:lnTo>
                  <a:lnTo>
                    <a:pt x="1103" y="137"/>
                  </a:lnTo>
                  <a:lnTo>
                    <a:pt x="1103" y="137"/>
                  </a:lnTo>
                  <a:lnTo>
                    <a:pt x="1103" y="137"/>
                  </a:lnTo>
                  <a:close/>
                  <a:moveTo>
                    <a:pt x="1056" y="250"/>
                  </a:moveTo>
                  <a:lnTo>
                    <a:pt x="1056" y="247"/>
                  </a:lnTo>
                  <a:lnTo>
                    <a:pt x="1056" y="243"/>
                  </a:lnTo>
                  <a:lnTo>
                    <a:pt x="1056" y="241"/>
                  </a:lnTo>
                  <a:lnTo>
                    <a:pt x="1056" y="235"/>
                  </a:lnTo>
                  <a:lnTo>
                    <a:pt x="1051" y="233"/>
                  </a:lnTo>
                  <a:lnTo>
                    <a:pt x="1054" y="231"/>
                  </a:lnTo>
                  <a:lnTo>
                    <a:pt x="1054" y="228"/>
                  </a:lnTo>
                  <a:lnTo>
                    <a:pt x="1060" y="230"/>
                  </a:lnTo>
                  <a:lnTo>
                    <a:pt x="1062" y="231"/>
                  </a:lnTo>
                  <a:lnTo>
                    <a:pt x="1064" y="233"/>
                  </a:lnTo>
                  <a:lnTo>
                    <a:pt x="1064" y="230"/>
                  </a:lnTo>
                  <a:lnTo>
                    <a:pt x="1060" y="226"/>
                  </a:lnTo>
                  <a:lnTo>
                    <a:pt x="1056" y="220"/>
                  </a:lnTo>
                  <a:lnTo>
                    <a:pt x="1056" y="218"/>
                  </a:lnTo>
                  <a:lnTo>
                    <a:pt x="1060" y="218"/>
                  </a:lnTo>
                  <a:lnTo>
                    <a:pt x="1056" y="216"/>
                  </a:lnTo>
                  <a:lnTo>
                    <a:pt x="1060" y="213"/>
                  </a:lnTo>
                  <a:lnTo>
                    <a:pt x="1060" y="207"/>
                  </a:lnTo>
                  <a:lnTo>
                    <a:pt x="1062" y="201"/>
                  </a:lnTo>
                  <a:lnTo>
                    <a:pt x="1064" y="201"/>
                  </a:lnTo>
                  <a:lnTo>
                    <a:pt x="1068" y="199"/>
                  </a:lnTo>
                  <a:lnTo>
                    <a:pt x="1068" y="194"/>
                  </a:lnTo>
                  <a:lnTo>
                    <a:pt x="1069" y="192"/>
                  </a:lnTo>
                  <a:lnTo>
                    <a:pt x="1075" y="188"/>
                  </a:lnTo>
                  <a:lnTo>
                    <a:pt x="1079" y="188"/>
                  </a:lnTo>
                  <a:lnTo>
                    <a:pt x="1081" y="194"/>
                  </a:lnTo>
                  <a:lnTo>
                    <a:pt x="1084" y="198"/>
                  </a:lnTo>
                  <a:lnTo>
                    <a:pt x="1084" y="201"/>
                  </a:lnTo>
                  <a:lnTo>
                    <a:pt x="1084" y="203"/>
                  </a:lnTo>
                  <a:lnTo>
                    <a:pt x="1086" y="205"/>
                  </a:lnTo>
                  <a:lnTo>
                    <a:pt x="1086" y="209"/>
                  </a:lnTo>
                  <a:lnTo>
                    <a:pt x="1088" y="211"/>
                  </a:lnTo>
                  <a:lnTo>
                    <a:pt x="1088" y="213"/>
                  </a:lnTo>
                  <a:lnTo>
                    <a:pt x="1090" y="216"/>
                  </a:lnTo>
                  <a:lnTo>
                    <a:pt x="1094" y="216"/>
                  </a:lnTo>
                  <a:lnTo>
                    <a:pt x="1094" y="216"/>
                  </a:lnTo>
                  <a:lnTo>
                    <a:pt x="1096" y="220"/>
                  </a:lnTo>
                  <a:lnTo>
                    <a:pt x="1098" y="228"/>
                  </a:lnTo>
                  <a:lnTo>
                    <a:pt x="1094" y="231"/>
                  </a:lnTo>
                  <a:lnTo>
                    <a:pt x="1092" y="233"/>
                  </a:lnTo>
                  <a:lnTo>
                    <a:pt x="1088" y="233"/>
                  </a:lnTo>
                  <a:lnTo>
                    <a:pt x="1086" y="233"/>
                  </a:lnTo>
                  <a:lnTo>
                    <a:pt x="1088" y="235"/>
                  </a:lnTo>
                  <a:lnTo>
                    <a:pt x="1090" y="235"/>
                  </a:lnTo>
                  <a:lnTo>
                    <a:pt x="1090" y="243"/>
                  </a:lnTo>
                  <a:lnTo>
                    <a:pt x="1090" y="247"/>
                  </a:lnTo>
                  <a:lnTo>
                    <a:pt x="1084" y="250"/>
                  </a:lnTo>
                  <a:lnTo>
                    <a:pt x="1081" y="250"/>
                  </a:lnTo>
                  <a:lnTo>
                    <a:pt x="1081" y="250"/>
                  </a:lnTo>
                  <a:lnTo>
                    <a:pt x="1081" y="247"/>
                  </a:lnTo>
                  <a:lnTo>
                    <a:pt x="1079" y="247"/>
                  </a:lnTo>
                  <a:lnTo>
                    <a:pt x="1075" y="250"/>
                  </a:lnTo>
                  <a:lnTo>
                    <a:pt x="1071" y="247"/>
                  </a:lnTo>
                  <a:lnTo>
                    <a:pt x="1066" y="250"/>
                  </a:lnTo>
                  <a:lnTo>
                    <a:pt x="1062" y="250"/>
                  </a:lnTo>
                  <a:lnTo>
                    <a:pt x="1062" y="247"/>
                  </a:lnTo>
                  <a:lnTo>
                    <a:pt x="1060" y="247"/>
                  </a:lnTo>
                  <a:lnTo>
                    <a:pt x="1060" y="247"/>
                  </a:lnTo>
                  <a:lnTo>
                    <a:pt x="1056" y="250"/>
                  </a:lnTo>
                  <a:lnTo>
                    <a:pt x="1056" y="250"/>
                  </a:lnTo>
                  <a:lnTo>
                    <a:pt x="1056" y="250"/>
                  </a:lnTo>
                  <a:lnTo>
                    <a:pt x="1056" y="250"/>
                  </a:lnTo>
                  <a:close/>
                  <a:moveTo>
                    <a:pt x="1098" y="243"/>
                  </a:moveTo>
                  <a:lnTo>
                    <a:pt x="1100" y="243"/>
                  </a:lnTo>
                  <a:lnTo>
                    <a:pt x="1100" y="241"/>
                  </a:lnTo>
                  <a:lnTo>
                    <a:pt x="1100" y="233"/>
                  </a:lnTo>
                  <a:lnTo>
                    <a:pt x="1098" y="233"/>
                  </a:lnTo>
                  <a:lnTo>
                    <a:pt x="1096" y="237"/>
                  </a:lnTo>
                  <a:lnTo>
                    <a:pt x="1096" y="241"/>
                  </a:lnTo>
                  <a:lnTo>
                    <a:pt x="1098" y="243"/>
                  </a:lnTo>
                  <a:lnTo>
                    <a:pt x="1098" y="243"/>
                  </a:lnTo>
                  <a:lnTo>
                    <a:pt x="1098" y="243"/>
                  </a:lnTo>
                  <a:lnTo>
                    <a:pt x="1098" y="243"/>
                  </a:lnTo>
                  <a:close/>
                  <a:moveTo>
                    <a:pt x="1111" y="299"/>
                  </a:moveTo>
                  <a:lnTo>
                    <a:pt x="1111" y="301"/>
                  </a:lnTo>
                  <a:lnTo>
                    <a:pt x="1115" y="305"/>
                  </a:lnTo>
                  <a:lnTo>
                    <a:pt x="1118" y="305"/>
                  </a:lnTo>
                  <a:lnTo>
                    <a:pt x="1122" y="305"/>
                  </a:lnTo>
                  <a:lnTo>
                    <a:pt x="1126" y="297"/>
                  </a:lnTo>
                  <a:lnTo>
                    <a:pt x="1126" y="296"/>
                  </a:lnTo>
                  <a:lnTo>
                    <a:pt x="1124" y="294"/>
                  </a:lnTo>
                  <a:lnTo>
                    <a:pt x="1126" y="292"/>
                  </a:lnTo>
                  <a:lnTo>
                    <a:pt x="1124" y="290"/>
                  </a:lnTo>
                  <a:lnTo>
                    <a:pt x="1120" y="290"/>
                  </a:lnTo>
                  <a:lnTo>
                    <a:pt x="1118" y="284"/>
                  </a:lnTo>
                  <a:lnTo>
                    <a:pt x="1115" y="284"/>
                  </a:lnTo>
                  <a:lnTo>
                    <a:pt x="1111" y="288"/>
                  </a:lnTo>
                  <a:lnTo>
                    <a:pt x="1111" y="292"/>
                  </a:lnTo>
                  <a:lnTo>
                    <a:pt x="1109" y="296"/>
                  </a:lnTo>
                  <a:lnTo>
                    <a:pt x="1111" y="299"/>
                  </a:lnTo>
                  <a:lnTo>
                    <a:pt x="1111" y="299"/>
                  </a:lnTo>
                  <a:lnTo>
                    <a:pt x="1111" y="299"/>
                  </a:lnTo>
                  <a:lnTo>
                    <a:pt x="1111" y="299"/>
                  </a:lnTo>
                  <a:close/>
                  <a:moveTo>
                    <a:pt x="1105" y="301"/>
                  </a:moveTo>
                  <a:lnTo>
                    <a:pt x="1105" y="301"/>
                  </a:lnTo>
                  <a:lnTo>
                    <a:pt x="1105" y="305"/>
                  </a:lnTo>
                  <a:lnTo>
                    <a:pt x="1109" y="307"/>
                  </a:lnTo>
                  <a:lnTo>
                    <a:pt x="1109" y="305"/>
                  </a:lnTo>
                  <a:lnTo>
                    <a:pt x="1109" y="305"/>
                  </a:lnTo>
                  <a:lnTo>
                    <a:pt x="1109" y="301"/>
                  </a:lnTo>
                  <a:lnTo>
                    <a:pt x="1109" y="301"/>
                  </a:lnTo>
                  <a:lnTo>
                    <a:pt x="1105" y="301"/>
                  </a:lnTo>
                  <a:lnTo>
                    <a:pt x="1105" y="301"/>
                  </a:lnTo>
                  <a:lnTo>
                    <a:pt x="1105" y="301"/>
                  </a:lnTo>
                  <a:lnTo>
                    <a:pt x="1105" y="301"/>
                  </a:lnTo>
                  <a:close/>
                  <a:moveTo>
                    <a:pt x="1051" y="271"/>
                  </a:moveTo>
                  <a:lnTo>
                    <a:pt x="1051" y="267"/>
                  </a:lnTo>
                  <a:lnTo>
                    <a:pt x="1054" y="262"/>
                  </a:lnTo>
                  <a:lnTo>
                    <a:pt x="1056" y="258"/>
                  </a:lnTo>
                  <a:lnTo>
                    <a:pt x="1060" y="258"/>
                  </a:lnTo>
                  <a:lnTo>
                    <a:pt x="1062" y="258"/>
                  </a:lnTo>
                  <a:lnTo>
                    <a:pt x="1066" y="258"/>
                  </a:lnTo>
                  <a:lnTo>
                    <a:pt x="1068" y="258"/>
                  </a:lnTo>
                  <a:lnTo>
                    <a:pt x="1071" y="258"/>
                  </a:lnTo>
                  <a:lnTo>
                    <a:pt x="1071" y="260"/>
                  </a:lnTo>
                  <a:lnTo>
                    <a:pt x="1075" y="262"/>
                  </a:lnTo>
                  <a:lnTo>
                    <a:pt x="1075" y="260"/>
                  </a:lnTo>
                  <a:lnTo>
                    <a:pt x="1079" y="262"/>
                  </a:lnTo>
                  <a:lnTo>
                    <a:pt x="1081" y="262"/>
                  </a:lnTo>
                  <a:lnTo>
                    <a:pt x="1084" y="267"/>
                  </a:lnTo>
                  <a:lnTo>
                    <a:pt x="1086" y="267"/>
                  </a:lnTo>
                  <a:lnTo>
                    <a:pt x="1084" y="269"/>
                  </a:lnTo>
                  <a:lnTo>
                    <a:pt x="1086" y="271"/>
                  </a:lnTo>
                  <a:lnTo>
                    <a:pt x="1088" y="271"/>
                  </a:lnTo>
                  <a:lnTo>
                    <a:pt x="1092" y="269"/>
                  </a:lnTo>
                  <a:lnTo>
                    <a:pt x="1094" y="271"/>
                  </a:lnTo>
                  <a:lnTo>
                    <a:pt x="1096" y="275"/>
                  </a:lnTo>
                  <a:lnTo>
                    <a:pt x="1096" y="277"/>
                  </a:lnTo>
                  <a:lnTo>
                    <a:pt x="1098" y="277"/>
                  </a:lnTo>
                  <a:lnTo>
                    <a:pt x="1096" y="280"/>
                  </a:lnTo>
                  <a:lnTo>
                    <a:pt x="1090" y="280"/>
                  </a:lnTo>
                  <a:lnTo>
                    <a:pt x="1086" y="282"/>
                  </a:lnTo>
                  <a:lnTo>
                    <a:pt x="1084" y="284"/>
                  </a:lnTo>
                  <a:lnTo>
                    <a:pt x="1079" y="280"/>
                  </a:lnTo>
                  <a:lnTo>
                    <a:pt x="1073" y="280"/>
                  </a:lnTo>
                  <a:lnTo>
                    <a:pt x="1068" y="277"/>
                  </a:lnTo>
                  <a:lnTo>
                    <a:pt x="1064" y="277"/>
                  </a:lnTo>
                  <a:lnTo>
                    <a:pt x="1060" y="277"/>
                  </a:lnTo>
                  <a:lnTo>
                    <a:pt x="1060" y="271"/>
                  </a:lnTo>
                  <a:lnTo>
                    <a:pt x="1056" y="271"/>
                  </a:lnTo>
                  <a:lnTo>
                    <a:pt x="1051" y="271"/>
                  </a:lnTo>
                  <a:lnTo>
                    <a:pt x="1051" y="271"/>
                  </a:lnTo>
                  <a:lnTo>
                    <a:pt x="1051" y="271"/>
                  </a:lnTo>
                  <a:lnTo>
                    <a:pt x="1051" y="271"/>
                  </a:lnTo>
                  <a:close/>
                  <a:moveTo>
                    <a:pt x="1007" y="211"/>
                  </a:moveTo>
                  <a:lnTo>
                    <a:pt x="1007" y="209"/>
                  </a:lnTo>
                  <a:lnTo>
                    <a:pt x="1009" y="209"/>
                  </a:lnTo>
                  <a:lnTo>
                    <a:pt x="1011" y="209"/>
                  </a:lnTo>
                  <a:lnTo>
                    <a:pt x="1009" y="213"/>
                  </a:lnTo>
                  <a:lnTo>
                    <a:pt x="1007" y="213"/>
                  </a:lnTo>
                  <a:lnTo>
                    <a:pt x="1007" y="211"/>
                  </a:lnTo>
                  <a:lnTo>
                    <a:pt x="1007" y="211"/>
                  </a:lnTo>
                  <a:lnTo>
                    <a:pt x="1007" y="211"/>
                  </a:lnTo>
                  <a:lnTo>
                    <a:pt x="1007" y="211"/>
                  </a:lnTo>
                  <a:close/>
                  <a:moveTo>
                    <a:pt x="1009" y="231"/>
                  </a:moveTo>
                  <a:lnTo>
                    <a:pt x="1011" y="237"/>
                  </a:lnTo>
                  <a:lnTo>
                    <a:pt x="1015" y="241"/>
                  </a:lnTo>
                  <a:lnTo>
                    <a:pt x="1017" y="241"/>
                  </a:lnTo>
                  <a:lnTo>
                    <a:pt x="1020" y="241"/>
                  </a:lnTo>
                  <a:lnTo>
                    <a:pt x="1022" y="243"/>
                  </a:lnTo>
                  <a:lnTo>
                    <a:pt x="1024" y="243"/>
                  </a:lnTo>
                  <a:lnTo>
                    <a:pt x="1030" y="237"/>
                  </a:lnTo>
                  <a:lnTo>
                    <a:pt x="1030" y="237"/>
                  </a:lnTo>
                  <a:lnTo>
                    <a:pt x="1032" y="235"/>
                  </a:lnTo>
                  <a:lnTo>
                    <a:pt x="1036" y="230"/>
                  </a:lnTo>
                  <a:lnTo>
                    <a:pt x="1036" y="226"/>
                  </a:lnTo>
                  <a:lnTo>
                    <a:pt x="1037" y="218"/>
                  </a:lnTo>
                  <a:lnTo>
                    <a:pt x="1039" y="216"/>
                  </a:lnTo>
                  <a:lnTo>
                    <a:pt x="1037" y="213"/>
                  </a:lnTo>
                  <a:lnTo>
                    <a:pt x="1037" y="213"/>
                  </a:lnTo>
                  <a:lnTo>
                    <a:pt x="1039" y="211"/>
                  </a:lnTo>
                  <a:lnTo>
                    <a:pt x="1043" y="205"/>
                  </a:lnTo>
                  <a:lnTo>
                    <a:pt x="1045" y="205"/>
                  </a:lnTo>
                  <a:lnTo>
                    <a:pt x="1049" y="201"/>
                  </a:lnTo>
                  <a:lnTo>
                    <a:pt x="1051" y="198"/>
                  </a:lnTo>
                  <a:lnTo>
                    <a:pt x="1051" y="194"/>
                  </a:lnTo>
                  <a:lnTo>
                    <a:pt x="1051" y="192"/>
                  </a:lnTo>
                  <a:lnTo>
                    <a:pt x="1056" y="188"/>
                  </a:lnTo>
                  <a:lnTo>
                    <a:pt x="1056" y="186"/>
                  </a:lnTo>
                  <a:lnTo>
                    <a:pt x="1054" y="183"/>
                  </a:lnTo>
                  <a:lnTo>
                    <a:pt x="1054" y="179"/>
                  </a:lnTo>
                  <a:lnTo>
                    <a:pt x="1051" y="179"/>
                  </a:lnTo>
                  <a:lnTo>
                    <a:pt x="1049" y="177"/>
                  </a:lnTo>
                  <a:lnTo>
                    <a:pt x="1045" y="177"/>
                  </a:lnTo>
                  <a:lnTo>
                    <a:pt x="1043" y="173"/>
                  </a:lnTo>
                  <a:lnTo>
                    <a:pt x="1045" y="171"/>
                  </a:lnTo>
                  <a:lnTo>
                    <a:pt x="1051" y="169"/>
                  </a:lnTo>
                  <a:lnTo>
                    <a:pt x="1051" y="167"/>
                  </a:lnTo>
                  <a:lnTo>
                    <a:pt x="1049" y="164"/>
                  </a:lnTo>
                  <a:lnTo>
                    <a:pt x="1049" y="162"/>
                  </a:lnTo>
                  <a:lnTo>
                    <a:pt x="1049" y="156"/>
                  </a:lnTo>
                  <a:lnTo>
                    <a:pt x="1045" y="152"/>
                  </a:lnTo>
                  <a:lnTo>
                    <a:pt x="1043" y="152"/>
                  </a:lnTo>
                  <a:lnTo>
                    <a:pt x="1039" y="156"/>
                  </a:lnTo>
                  <a:lnTo>
                    <a:pt x="1034" y="156"/>
                  </a:lnTo>
                  <a:lnTo>
                    <a:pt x="1032" y="162"/>
                  </a:lnTo>
                  <a:lnTo>
                    <a:pt x="1030" y="162"/>
                  </a:lnTo>
                  <a:lnTo>
                    <a:pt x="1026" y="162"/>
                  </a:lnTo>
                  <a:lnTo>
                    <a:pt x="1026" y="158"/>
                  </a:lnTo>
                  <a:lnTo>
                    <a:pt x="1030" y="156"/>
                  </a:lnTo>
                  <a:lnTo>
                    <a:pt x="1032" y="156"/>
                  </a:lnTo>
                  <a:lnTo>
                    <a:pt x="1032" y="149"/>
                  </a:lnTo>
                  <a:lnTo>
                    <a:pt x="1034" y="143"/>
                  </a:lnTo>
                  <a:lnTo>
                    <a:pt x="1032" y="139"/>
                  </a:lnTo>
                  <a:lnTo>
                    <a:pt x="1030" y="137"/>
                  </a:lnTo>
                  <a:lnTo>
                    <a:pt x="1030" y="134"/>
                  </a:lnTo>
                  <a:lnTo>
                    <a:pt x="1026" y="132"/>
                  </a:lnTo>
                  <a:lnTo>
                    <a:pt x="1022" y="132"/>
                  </a:lnTo>
                  <a:lnTo>
                    <a:pt x="1017" y="132"/>
                  </a:lnTo>
                  <a:lnTo>
                    <a:pt x="1013" y="135"/>
                  </a:lnTo>
                  <a:lnTo>
                    <a:pt x="1009" y="134"/>
                  </a:lnTo>
                  <a:lnTo>
                    <a:pt x="1009" y="128"/>
                  </a:lnTo>
                  <a:lnTo>
                    <a:pt x="1009" y="128"/>
                  </a:lnTo>
                  <a:lnTo>
                    <a:pt x="1005" y="132"/>
                  </a:lnTo>
                  <a:lnTo>
                    <a:pt x="1005" y="134"/>
                  </a:lnTo>
                  <a:lnTo>
                    <a:pt x="1002" y="135"/>
                  </a:lnTo>
                  <a:lnTo>
                    <a:pt x="998" y="139"/>
                  </a:lnTo>
                  <a:lnTo>
                    <a:pt x="996" y="145"/>
                  </a:lnTo>
                  <a:lnTo>
                    <a:pt x="996" y="149"/>
                  </a:lnTo>
                  <a:lnTo>
                    <a:pt x="998" y="149"/>
                  </a:lnTo>
                  <a:lnTo>
                    <a:pt x="1002" y="149"/>
                  </a:lnTo>
                  <a:lnTo>
                    <a:pt x="1005" y="147"/>
                  </a:lnTo>
                  <a:lnTo>
                    <a:pt x="1005" y="149"/>
                  </a:lnTo>
                  <a:lnTo>
                    <a:pt x="1002" y="152"/>
                  </a:lnTo>
                  <a:lnTo>
                    <a:pt x="998" y="156"/>
                  </a:lnTo>
                  <a:lnTo>
                    <a:pt x="992" y="162"/>
                  </a:lnTo>
                  <a:lnTo>
                    <a:pt x="992" y="162"/>
                  </a:lnTo>
                  <a:lnTo>
                    <a:pt x="998" y="158"/>
                  </a:lnTo>
                  <a:lnTo>
                    <a:pt x="1005" y="156"/>
                  </a:lnTo>
                  <a:lnTo>
                    <a:pt x="1005" y="156"/>
                  </a:lnTo>
                  <a:lnTo>
                    <a:pt x="1009" y="152"/>
                  </a:lnTo>
                  <a:lnTo>
                    <a:pt x="1011" y="156"/>
                  </a:lnTo>
                  <a:lnTo>
                    <a:pt x="1009" y="162"/>
                  </a:lnTo>
                  <a:lnTo>
                    <a:pt x="1007" y="162"/>
                  </a:lnTo>
                  <a:lnTo>
                    <a:pt x="1002" y="164"/>
                  </a:lnTo>
                  <a:lnTo>
                    <a:pt x="1002" y="167"/>
                  </a:lnTo>
                  <a:lnTo>
                    <a:pt x="1002" y="169"/>
                  </a:lnTo>
                  <a:lnTo>
                    <a:pt x="1007" y="167"/>
                  </a:lnTo>
                  <a:lnTo>
                    <a:pt x="1011" y="169"/>
                  </a:lnTo>
                  <a:lnTo>
                    <a:pt x="1007" y="173"/>
                  </a:lnTo>
                  <a:lnTo>
                    <a:pt x="1002" y="173"/>
                  </a:lnTo>
                  <a:lnTo>
                    <a:pt x="998" y="173"/>
                  </a:lnTo>
                  <a:lnTo>
                    <a:pt x="998" y="177"/>
                  </a:lnTo>
                  <a:lnTo>
                    <a:pt x="1002" y="177"/>
                  </a:lnTo>
                  <a:lnTo>
                    <a:pt x="1002" y="181"/>
                  </a:lnTo>
                  <a:lnTo>
                    <a:pt x="998" y="186"/>
                  </a:lnTo>
                  <a:lnTo>
                    <a:pt x="996" y="186"/>
                  </a:lnTo>
                  <a:lnTo>
                    <a:pt x="992" y="181"/>
                  </a:lnTo>
                  <a:lnTo>
                    <a:pt x="990" y="179"/>
                  </a:lnTo>
                  <a:lnTo>
                    <a:pt x="988" y="173"/>
                  </a:lnTo>
                  <a:lnTo>
                    <a:pt x="981" y="179"/>
                  </a:lnTo>
                  <a:lnTo>
                    <a:pt x="981" y="181"/>
                  </a:lnTo>
                  <a:lnTo>
                    <a:pt x="975" y="186"/>
                  </a:lnTo>
                  <a:lnTo>
                    <a:pt x="981" y="192"/>
                  </a:lnTo>
                  <a:lnTo>
                    <a:pt x="981" y="194"/>
                  </a:lnTo>
                  <a:lnTo>
                    <a:pt x="983" y="196"/>
                  </a:lnTo>
                  <a:lnTo>
                    <a:pt x="985" y="192"/>
                  </a:lnTo>
                  <a:lnTo>
                    <a:pt x="988" y="192"/>
                  </a:lnTo>
                  <a:lnTo>
                    <a:pt x="992" y="194"/>
                  </a:lnTo>
                  <a:lnTo>
                    <a:pt x="998" y="194"/>
                  </a:lnTo>
                  <a:lnTo>
                    <a:pt x="1002" y="196"/>
                  </a:lnTo>
                  <a:lnTo>
                    <a:pt x="1005" y="194"/>
                  </a:lnTo>
                  <a:lnTo>
                    <a:pt x="1005" y="198"/>
                  </a:lnTo>
                  <a:lnTo>
                    <a:pt x="1002" y="198"/>
                  </a:lnTo>
                  <a:lnTo>
                    <a:pt x="1002" y="199"/>
                  </a:lnTo>
                  <a:lnTo>
                    <a:pt x="1002" y="203"/>
                  </a:lnTo>
                  <a:lnTo>
                    <a:pt x="1007" y="203"/>
                  </a:lnTo>
                  <a:lnTo>
                    <a:pt x="1011" y="207"/>
                  </a:lnTo>
                  <a:lnTo>
                    <a:pt x="1013" y="213"/>
                  </a:lnTo>
                  <a:lnTo>
                    <a:pt x="1017" y="213"/>
                  </a:lnTo>
                  <a:lnTo>
                    <a:pt x="1019" y="213"/>
                  </a:lnTo>
                  <a:lnTo>
                    <a:pt x="1017" y="216"/>
                  </a:lnTo>
                  <a:lnTo>
                    <a:pt x="1017" y="220"/>
                  </a:lnTo>
                  <a:lnTo>
                    <a:pt x="1009" y="231"/>
                  </a:lnTo>
                  <a:lnTo>
                    <a:pt x="1009" y="231"/>
                  </a:lnTo>
                  <a:lnTo>
                    <a:pt x="1009" y="231"/>
                  </a:lnTo>
                  <a:lnTo>
                    <a:pt x="1009" y="231"/>
                  </a:lnTo>
                  <a:close/>
                  <a:moveTo>
                    <a:pt x="990" y="205"/>
                  </a:moveTo>
                  <a:lnTo>
                    <a:pt x="992" y="201"/>
                  </a:lnTo>
                  <a:lnTo>
                    <a:pt x="996" y="199"/>
                  </a:lnTo>
                  <a:lnTo>
                    <a:pt x="998" y="199"/>
                  </a:lnTo>
                  <a:lnTo>
                    <a:pt x="998" y="199"/>
                  </a:lnTo>
                  <a:lnTo>
                    <a:pt x="998" y="203"/>
                  </a:lnTo>
                  <a:lnTo>
                    <a:pt x="992" y="205"/>
                  </a:lnTo>
                  <a:lnTo>
                    <a:pt x="990" y="205"/>
                  </a:lnTo>
                  <a:lnTo>
                    <a:pt x="990" y="205"/>
                  </a:lnTo>
                  <a:lnTo>
                    <a:pt x="990" y="205"/>
                  </a:lnTo>
                  <a:lnTo>
                    <a:pt x="990" y="205"/>
                  </a:lnTo>
                  <a:close/>
                  <a:moveTo>
                    <a:pt x="983" y="226"/>
                  </a:moveTo>
                  <a:lnTo>
                    <a:pt x="985" y="220"/>
                  </a:lnTo>
                  <a:lnTo>
                    <a:pt x="992" y="220"/>
                  </a:lnTo>
                  <a:lnTo>
                    <a:pt x="996" y="222"/>
                  </a:lnTo>
                  <a:lnTo>
                    <a:pt x="1002" y="228"/>
                  </a:lnTo>
                  <a:lnTo>
                    <a:pt x="1002" y="231"/>
                  </a:lnTo>
                  <a:lnTo>
                    <a:pt x="1002" y="237"/>
                  </a:lnTo>
                  <a:lnTo>
                    <a:pt x="998" y="237"/>
                  </a:lnTo>
                  <a:lnTo>
                    <a:pt x="996" y="237"/>
                  </a:lnTo>
                  <a:lnTo>
                    <a:pt x="992" y="237"/>
                  </a:lnTo>
                  <a:lnTo>
                    <a:pt x="990" y="237"/>
                  </a:lnTo>
                  <a:lnTo>
                    <a:pt x="987" y="233"/>
                  </a:lnTo>
                  <a:lnTo>
                    <a:pt x="983" y="230"/>
                  </a:lnTo>
                  <a:lnTo>
                    <a:pt x="983" y="226"/>
                  </a:lnTo>
                  <a:lnTo>
                    <a:pt x="983" y="226"/>
                  </a:lnTo>
                  <a:lnTo>
                    <a:pt x="983" y="226"/>
                  </a:lnTo>
                  <a:lnTo>
                    <a:pt x="983" y="226"/>
                  </a:lnTo>
                  <a:close/>
                  <a:moveTo>
                    <a:pt x="938" y="256"/>
                  </a:moveTo>
                  <a:lnTo>
                    <a:pt x="940" y="254"/>
                  </a:lnTo>
                  <a:lnTo>
                    <a:pt x="943" y="254"/>
                  </a:lnTo>
                  <a:lnTo>
                    <a:pt x="943" y="256"/>
                  </a:lnTo>
                  <a:lnTo>
                    <a:pt x="940" y="258"/>
                  </a:lnTo>
                  <a:lnTo>
                    <a:pt x="938" y="256"/>
                  </a:lnTo>
                  <a:lnTo>
                    <a:pt x="938" y="256"/>
                  </a:lnTo>
                  <a:lnTo>
                    <a:pt x="938" y="256"/>
                  </a:lnTo>
                  <a:lnTo>
                    <a:pt x="938" y="256"/>
                  </a:lnTo>
                  <a:close/>
                  <a:moveTo>
                    <a:pt x="934" y="250"/>
                  </a:moveTo>
                  <a:lnTo>
                    <a:pt x="932" y="247"/>
                  </a:lnTo>
                  <a:lnTo>
                    <a:pt x="934" y="243"/>
                  </a:lnTo>
                  <a:lnTo>
                    <a:pt x="936" y="237"/>
                  </a:lnTo>
                  <a:lnTo>
                    <a:pt x="936" y="235"/>
                  </a:lnTo>
                  <a:lnTo>
                    <a:pt x="940" y="231"/>
                  </a:lnTo>
                  <a:lnTo>
                    <a:pt x="940" y="230"/>
                  </a:lnTo>
                  <a:lnTo>
                    <a:pt x="941" y="228"/>
                  </a:lnTo>
                  <a:lnTo>
                    <a:pt x="941" y="226"/>
                  </a:lnTo>
                  <a:lnTo>
                    <a:pt x="943" y="220"/>
                  </a:lnTo>
                  <a:lnTo>
                    <a:pt x="943" y="216"/>
                  </a:lnTo>
                  <a:lnTo>
                    <a:pt x="943" y="216"/>
                  </a:lnTo>
                  <a:lnTo>
                    <a:pt x="947" y="216"/>
                  </a:lnTo>
                  <a:lnTo>
                    <a:pt x="947" y="222"/>
                  </a:lnTo>
                  <a:lnTo>
                    <a:pt x="949" y="226"/>
                  </a:lnTo>
                  <a:lnTo>
                    <a:pt x="947" y="231"/>
                  </a:lnTo>
                  <a:lnTo>
                    <a:pt x="947" y="235"/>
                  </a:lnTo>
                  <a:lnTo>
                    <a:pt x="943" y="237"/>
                  </a:lnTo>
                  <a:lnTo>
                    <a:pt x="947" y="241"/>
                  </a:lnTo>
                  <a:lnTo>
                    <a:pt x="943" y="250"/>
                  </a:lnTo>
                  <a:lnTo>
                    <a:pt x="940" y="252"/>
                  </a:lnTo>
                  <a:lnTo>
                    <a:pt x="934" y="250"/>
                  </a:lnTo>
                  <a:lnTo>
                    <a:pt x="934" y="250"/>
                  </a:lnTo>
                  <a:lnTo>
                    <a:pt x="934" y="250"/>
                  </a:lnTo>
                  <a:lnTo>
                    <a:pt x="934" y="250"/>
                  </a:lnTo>
                  <a:close/>
                  <a:moveTo>
                    <a:pt x="892" y="166"/>
                  </a:moveTo>
                  <a:lnTo>
                    <a:pt x="889" y="162"/>
                  </a:lnTo>
                  <a:lnTo>
                    <a:pt x="889" y="158"/>
                  </a:lnTo>
                  <a:lnTo>
                    <a:pt x="892" y="156"/>
                  </a:lnTo>
                  <a:lnTo>
                    <a:pt x="889" y="156"/>
                  </a:lnTo>
                  <a:lnTo>
                    <a:pt x="885" y="156"/>
                  </a:lnTo>
                  <a:lnTo>
                    <a:pt x="883" y="152"/>
                  </a:lnTo>
                  <a:lnTo>
                    <a:pt x="881" y="156"/>
                  </a:lnTo>
                  <a:lnTo>
                    <a:pt x="876" y="156"/>
                  </a:lnTo>
                  <a:lnTo>
                    <a:pt x="872" y="156"/>
                  </a:lnTo>
                  <a:lnTo>
                    <a:pt x="872" y="152"/>
                  </a:lnTo>
                  <a:lnTo>
                    <a:pt x="876" y="149"/>
                  </a:lnTo>
                  <a:lnTo>
                    <a:pt x="877" y="147"/>
                  </a:lnTo>
                  <a:lnTo>
                    <a:pt x="881" y="147"/>
                  </a:lnTo>
                  <a:lnTo>
                    <a:pt x="885" y="147"/>
                  </a:lnTo>
                  <a:lnTo>
                    <a:pt x="894" y="143"/>
                  </a:lnTo>
                  <a:lnTo>
                    <a:pt x="898" y="145"/>
                  </a:lnTo>
                  <a:lnTo>
                    <a:pt x="902" y="147"/>
                  </a:lnTo>
                  <a:lnTo>
                    <a:pt x="904" y="147"/>
                  </a:lnTo>
                  <a:lnTo>
                    <a:pt x="908" y="147"/>
                  </a:lnTo>
                  <a:lnTo>
                    <a:pt x="913" y="143"/>
                  </a:lnTo>
                  <a:lnTo>
                    <a:pt x="917" y="143"/>
                  </a:lnTo>
                  <a:lnTo>
                    <a:pt x="919" y="143"/>
                  </a:lnTo>
                  <a:lnTo>
                    <a:pt x="923" y="141"/>
                  </a:lnTo>
                  <a:lnTo>
                    <a:pt x="924" y="143"/>
                  </a:lnTo>
                  <a:lnTo>
                    <a:pt x="924" y="145"/>
                  </a:lnTo>
                  <a:lnTo>
                    <a:pt x="926" y="149"/>
                  </a:lnTo>
                  <a:lnTo>
                    <a:pt x="926" y="152"/>
                  </a:lnTo>
                  <a:lnTo>
                    <a:pt x="923" y="156"/>
                  </a:lnTo>
                  <a:lnTo>
                    <a:pt x="926" y="162"/>
                  </a:lnTo>
                  <a:lnTo>
                    <a:pt x="923" y="169"/>
                  </a:lnTo>
                  <a:lnTo>
                    <a:pt x="919" y="171"/>
                  </a:lnTo>
                  <a:lnTo>
                    <a:pt x="917" y="173"/>
                  </a:lnTo>
                  <a:lnTo>
                    <a:pt x="913" y="173"/>
                  </a:lnTo>
                  <a:lnTo>
                    <a:pt x="909" y="173"/>
                  </a:lnTo>
                  <a:lnTo>
                    <a:pt x="908" y="171"/>
                  </a:lnTo>
                  <a:lnTo>
                    <a:pt x="904" y="173"/>
                  </a:lnTo>
                  <a:lnTo>
                    <a:pt x="900" y="167"/>
                  </a:lnTo>
                  <a:lnTo>
                    <a:pt x="900" y="162"/>
                  </a:lnTo>
                  <a:lnTo>
                    <a:pt x="896" y="158"/>
                  </a:lnTo>
                  <a:lnTo>
                    <a:pt x="894" y="162"/>
                  </a:lnTo>
                  <a:lnTo>
                    <a:pt x="894" y="164"/>
                  </a:lnTo>
                  <a:lnTo>
                    <a:pt x="892" y="166"/>
                  </a:lnTo>
                  <a:lnTo>
                    <a:pt x="892" y="166"/>
                  </a:lnTo>
                  <a:lnTo>
                    <a:pt x="892" y="166"/>
                  </a:lnTo>
                  <a:lnTo>
                    <a:pt x="892" y="166"/>
                  </a:lnTo>
                  <a:close/>
                  <a:moveTo>
                    <a:pt x="840" y="196"/>
                  </a:moveTo>
                  <a:lnTo>
                    <a:pt x="844" y="192"/>
                  </a:lnTo>
                  <a:lnTo>
                    <a:pt x="844" y="188"/>
                  </a:lnTo>
                  <a:lnTo>
                    <a:pt x="849" y="186"/>
                  </a:lnTo>
                  <a:lnTo>
                    <a:pt x="849" y="183"/>
                  </a:lnTo>
                  <a:lnTo>
                    <a:pt x="853" y="181"/>
                  </a:lnTo>
                  <a:lnTo>
                    <a:pt x="855" y="177"/>
                  </a:lnTo>
                  <a:lnTo>
                    <a:pt x="859" y="177"/>
                  </a:lnTo>
                  <a:lnTo>
                    <a:pt x="868" y="173"/>
                  </a:lnTo>
                  <a:lnTo>
                    <a:pt x="868" y="177"/>
                  </a:lnTo>
                  <a:lnTo>
                    <a:pt x="872" y="177"/>
                  </a:lnTo>
                  <a:lnTo>
                    <a:pt x="876" y="179"/>
                  </a:lnTo>
                  <a:lnTo>
                    <a:pt x="879" y="179"/>
                  </a:lnTo>
                  <a:lnTo>
                    <a:pt x="881" y="177"/>
                  </a:lnTo>
                  <a:lnTo>
                    <a:pt x="889" y="179"/>
                  </a:lnTo>
                  <a:lnTo>
                    <a:pt x="889" y="181"/>
                  </a:lnTo>
                  <a:lnTo>
                    <a:pt x="892" y="181"/>
                  </a:lnTo>
                  <a:lnTo>
                    <a:pt x="896" y="181"/>
                  </a:lnTo>
                  <a:lnTo>
                    <a:pt x="898" y="183"/>
                  </a:lnTo>
                  <a:lnTo>
                    <a:pt x="902" y="183"/>
                  </a:lnTo>
                  <a:lnTo>
                    <a:pt x="904" y="183"/>
                  </a:lnTo>
                  <a:lnTo>
                    <a:pt x="900" y="192"/>
                  </a:lnTo>
                  <a:lnTo>
                    <a:pt x="896" y="188"/>
                  </a:lnTo>
                  <a:lnTo>
                    <a:pt x="889" y="192"/>
                  </a:lnTo>
                  <a:lnTo>
                    <a:pt x="885" y="192"/>
                  </a:lnTo>
                  <a:lnTo>
                    <a:pt x="881" y="198"/>
                  </a:lnTo>
                  <a:lnTo>
                    <a:pt x="881" y="199"/>
                  </a:lnTo>
                  <a:lnTo>
                    <a:pt x="885" y="199"/>
                  </a:lnTo>
                  <a:lnTo>
                    <a:pt x="887" y="199"/>
                  </a:lnTo>
                  <a:lnTo>
                    <a:pt x="887" y="201"/>
                  </a:lnTo>
                  <a:lnTo>
                    <a:pt x="883" y="207"/>
                  </a:lnTo>
                  <a:lnTo>
                    <a:pt x="881" y="211"/>
                  </a:lnTo>
                  <a:lnTo>
                    <a:pt x="877" y="211"/>
                  </a:lnTo>
                  <a:lnTo>
                    <a:pt x="877" y="213"/>
                  </a:lnTo>
                  <a:lnTo>
                    <a:pt x="876" y="216"/>
                  </a:lnTo>
                  <a:lnTo>
                    <a:pt x="872" y="216"/>
                  </a:lnTo>
                  <a:lnTo>
                    <a:pt x="868" y="216"/>
                  </a:lnTo>
                  <a:lnTo>
                    <a:pt x="864" y="216"/>
                  </a:lnTo>
                  <a:lnTo>
                    <a:pt x="859" y="213"/>
                  </a:lnTo>
                  <a:lnTo>
                    <a:pt x="859" y="216"/>
                  </a:lnTo>
                  <a:lnTo>
                    <a:pt x="855" y="216"/>
                  </a:lnTo>
                  <a:lnTo>
                    <a:pt x="851" y="216"/>
                  </a:lnTo>
                  <a:lnTo>
                    <a:pt x="849" y="213"/>
                  </a:lnTo>
                  <a:lnTo>
                    <a:pt x="851" y="213"/>
                  </a:lnTo>
                  <a:lnTo>
                    <a:pt x="849" y="207"/>
                  </a:lnTo>
                  <a:lnTo>
                    <a:pt x="845" y="205"/>
                  </a:lnTo>
                  <a:lnTo>
                    <a:pt x="844" y="203"/>
                  </a:lnTo>
                  <a:lnTo>
                    <a:pt x="844" y="199"/>
                  </a:lnTo>
                  <a:lnTo>
                    <a:pt x="840" y="196"/>
                  </a:lnTo>
                  <a:lnTo>
                    <a:pt x="840" y="196"/>
                  </a:lnTo>
                  <a:lnTo>
                    <a:pt x="840" y="196"/>
                  </a:lnTo>
                  <a:lnTo>
                    <a:pt x="840" y="196"/>
                  </a:lnTo>
                  <a:close/>
                  <a:moveTo>
                    <a:pt x="836" y="183"/>
                  </a:moveTo>
                  <a:lnTo>
                    <a:pt x="838" y="183"/>
                  </a:lnTo>
                  <a:lnTo>
                    <a:pt x="844" y="183"/>
                  </a:lnTo>
                  <a:lnTo>
                    <a:pt x="847" y="179"/>
                  </a:lnTo>
                  <a:lnTo>
                    <a:pt x="847" y="173"/>
                  </a:lnTo>
                  <a:lnTo>
                    <a:pt x="847" y="171"/>
                  </a:lnTo>
                  <a:lnTo>
                    <a:pt x="847" y="167"/>
                  </a:lnTo>
                  <a:lnTo>
                    <a:pt x="849" y="164"/>
                  </a:lnTo>
                  <a:lnTo>
                    <a:pt x="845" y="164"/>
                  </a:lnTo>
                  <a:lnTo>
                    <a:pt x="844" y="164"/>
                  </a:lnTo>
                  <a:lnTo>
                    <a:pt x="840" y="162"/>
                  </a:lnTo>
                  <a:lnTo>
                    <a:pt x="838" y="166"/>
                  </a:lnTo>
                  <a:lnTo>
                    <a:pt x="834" y="166"/>
                  </a:lnTo>
                  <a:lnTo>
                    <a:pt x="834" y="169"/>
                  </a:lnTo>
                  <a:lnTo>
                    <a:pt x="834" y="173"/>
                  </a:lnTo>
                  <a:lnTo>
                    <a:pt x="834" y="177"/>
                  </a:lnTo>
                  <a:lnTo>
                    <a:pt x="836" y="183"/>
                  </a:lnTo>
                  <a:lnTo>
                    <a:pt x="836" y="183"/>
                  </a:lnTo>
                  <a:lnTo>
                    <a:pt x="836" y="183"/>
                  </a:lnTo>
                  <a:lnTo>
                    <a:pt x="836" y="183"/>
                  </a:lnTo>
                  <a:close/>
                  <a:moveTo>
                    <a:pt x="1147" y="454"/>
                  </a:moveTo>
                  <a:lnTo>
                    <a:pt x="1147" y="454"/>
                  </a:lnTo>
                  <a:lnTo>
                    <a:pt x="1152" y="458"/>
                  </a:lnTo>
                  <a:lnTo>
                    <a:pt x="1156" y="454"/>
                  </a:lnTo>
                  <a:lnTo>
                    <a:pt x="1156" y="459"/>
                  </a:lnTo>
                  <a:lnTo>
                    <a:pt x="1160" y="459"/>
                  </a:lnTo>
                  <a:lnTo>
                    <a:pt x="1160" y="459"/>
                  </a:lnTo>
                  <a:lnTo>
                    <a:pt x="1164" y="459"/>
                  </a:lnTo>
                  <a:lnTo>
                    <a:pt x="1169" y="458"/>
                  </a:lnTo>
                  <a:lnTo>
                    <a:pt x="1173" y="458"/>
                  </a:lnTo>
                  <a:lnTo>
                    <a:pt x="1179" y="459"/>
                  </a:lnTo>
                  <a:lnTo>
                    <a:pt x="1182" y="459"/>
                  </a:lnTo>
                  <a:lnTo>
                    <a:pt x="1184" y="459"/>
                  </a:lnTo>
                  <a:lnTo>
                    <a:pt x="1184" y="459"/>
                  </a:lnTo>
                  <a:lnTo>
                    <a:pt x="1184" y="454"/>
                  </a:lnTo>
                  <a:lnTo>
                    <a:pt x="1188" y="450"/>
                  </a:lnTo>
                  <a:lnTo>
                    <a:pt x="1192" y="450"/>
                  </a:lnTo>
                  <a:lnTo>
                    <a:pt x="1192" y="450"/>
                  </a:lnTo>
                  <a:lnTo>
                    <a:pt x="1188" y="444"/>
                  </a:lnTo>
                  <a:lnTo>
                    <a:pt x="1188" y="441"/>
                  </a:lnTo>
                  <a:lnTo>
                    <a:pt x="1192" y="442"/>
                  </a:lnTo>
                  <a:lnTo>
                    <a:pt x="1192" y="446"/>
                  </a:lnTo>
                  <a:lnTo>
                    <a:pt x="1194" y="450"/>
                  </a:lnTo>
                  <a:lnTo>
                    <a:pt x="1194" y="448"/>
                  </a:lnTo>
                  <a:lnTo>
                    <a:pt x="1197" y="448"/>
                  </a:lnTo>
                  <a:lnTo>
                    <a:pt x="1199" y="446"/>
                  </a:lnTo>
                  <a:lnTo>
                    <a:pt x="1201" y="448"/>
                  </a:lnTo>
                  <a:lnTo>
                    <a:pt x="1201" y="446"/>
                  </a:lnTo>
                  <a:lnTo>
                    <a:pt x="1201" y="442"/>
                  </a:lnTo>
                  <a:lnTo>
                    <a:pt x="1201" y="439"/>
                  </a:lnTo>
                  <a:lnTo>
                    <a:pt x="1199" y="437"/>
                  </a:lnTo>
                  <a:lnTo>
                    <a:pt x="1194" y="439"/>
                  </a:lnTo>
                  <a:lnTo>
                    <a:pt x="1192" y="439"/>
                  </a:lnTo>
                  <a:lnTo>
                    <a:pt x="1192" y="435"/>
                  </a:lnTo>
                  <a:lnTo>
                    <a:pt x="1194" y="435"/>
                  </a:lnTo>
                  <a:lnTo>
                    <a:pt x="1194" y="435"/>
                  </a:lnTo>
                  <a:lnTo>
                    <a:pt x="1197" y="435"/>
                  </a:lnTo>
                  <a:lnTo>
                    <a:pt x="1199" y="431"/>
                  </a:lnTo>
                  <a:lnTo>
                    <a:pt x="1201" y="433"/>
                  </a:lnTo>
                  <a:lnTo>
                    <a:pt x="1205" y="433"/>
                  </a:lnTo>
                  <a:lnTo>
                    <a:pt x="1207" y="429"/>
                  </a:lnTo>
                  <a:lnTo>
                    <a:pt x="1205" y="425"/>
                  </a:lnTo>
                  <a:lnTo>
                    <a:pt x="1207" y="424"/>
                  </a:lnTo>
                  <a:lnTo>
                    <a:pt x="1207" y="420"/>
                  </a:lnTo>
                  <a:lnTo>
                    <a:pt x="1209" y="420"/>
                  </a:lnTo>
                  <a:lnTo>
                    <a:pt x="1211" y="420"/>
                  </a:lnTo>
                  <a:lnTo>
                    <a:pt x="1205" y="418"/>
                  </a:lnTo>
                  <a:lnTo>
                    <a:pt x="1201" y="420"/>
                  </a:lnTo>
                  <a:lnTo>
                    <a:pt x="1203" y="416"/>
                  </a:lnTo>
                  <a:lnTo>
                    <a:pt x="1205" y="416"/>
                  </a:lnTo>
                  <a:lnTo>
                    <a:pt x="1205" y="412"/>
                  </a:lnTo>
                  <a:lnTo>
                    <a:pt x="1201" y="409"/>
                  </a:lnTo>
                  <a:lnTo>
                    <a:pt x="1194" y="409"/>
                  </a:lnTo>
                  <a:lnTo>
                    <a:pt x="1194" y="407"/>
                  </a:lnTo>
                  <a:lnTo>
                    <a:pt x="1194" y="405"/>
                  </a:lnTo>
                  <a:lnTo>
                    <a:pt x="1197" y="405"/>
                  </a:lnTo>
                  <a:lnTo>
                    <a:pt x="1194" y="401"/>
                  </a:lnTo>
                  <a:lnTo>
                    <a:pt x="1188" y="395"/>
                  </a:lnTo>
                  <a:lnTo>
                    <a:pt x="1184" y="395"/>
                  </a:lnTo>
                  <a:lnTo>
                    <a:pt x="1184" y="399"/>
                  </a:lnTo>
                  <a:lnTo>
                    <a:pt x="1179" y="399"/>
                  </a:lnTo>
                  <a:lnTo>
                    <a:pt x="1173" y="399"/>
                  </a:lnTo>
                  <a:lnTo>
                    <a:pt x="1167" y="395"/>
                  </a:lnTo>
                  <a:lnTo>
                    <a:pt x="1167" y="393"/>
                  </a:lnTo>
                  <a:lnTo>
                    <a:pt x="1164" y="390"/>
                  </a:lnTo>
                  <a:lnTo>
                    <a:pt x="1160" y="393"/>
                  </a:lnTo>
                  <a:lnTo>
                    <a:pt x="1158" y="393"/>
                  </a:lnTo>
                  <a:lnTo>
                    <a:pt x="1156" y="395"/>
                  </a:lnTo>
                  <a:lnTo>
                    <a:pt x="1152" y="395"/>
                  </a:lnTo>
                  <a:lnTo>
                    <a:pt x="1150" y="399"/>
                  </a:lnTo>
                  <a:lnTo>
                    <a:pt x="1148" y="395"/>
                  </a:lnTo>
                  <a:lnTo>
                    <a:pt x="1145" y="393"/>
                  </a:lnTo>
                  <a:lnTo>
                    <a:pt x="1143" y="395"/>
                  </a:lnTo>
                  <a:lnTo>
                    <a:pt x="1139" y="395"/>
                  </a:lnTo>
                  <a:lnTo>
                    <a:pt x="1139" y="399"/>
                  </a:lnTo>
                  <a:lnTo>
                    <a:pt x="1135" y="399"/>
                  </a:lnTo>
                  <a:lnTo>
                    <a:pt x="1135" y="395"/>
                  </a:lnTo>
                  <a:lnTo>
                    <a:pt x="1135" y="395"/>
                  </a:lnTo>
                  <a:lnTo>
                    <a:pt x="1130" y="395"/>
                  </a:lnTo>
                  <a:lnTo>
                    <a:pt x="1124" y="395"/>
                  </a:lnTo>
                  <a:lnTo>
                    <a:pt x="1122" y="395"/>
                  </a:lnTo>
                  <a:lnTo>
                    <a:pt x="1124" y="399"/>
                  </a:lnTo>
                  <a:lnTo>
                    <a:pt x="1124" y="401"/>
                  </a:lnTo>
                  <a:lnTo>
                    <a:pt x="1128" y="403"/>
                  </a:lnTo>
                  <a:lnTo>
                    <a:pt x="1124" y="403"/>
                  </a:lnTo>
                  <a:lnTo>
                    <a:pt x="1122" y="399"/>
                  </a:lnTo>
                  <a:lnTo>
                    <a:pt x="1120" y="399"/>
                  </a:lnTo>
                  <a:lnTo>
                    <a:pt x="1115" y="401"/>
                  </a:lnTo>
                  <a:lnTo>
                    <a:pt x="1115" y="399"/>
                  </a:lnTo>
                  <a:lnTo>
                    <a:pt x="1118" y="399"/>
                  </a:lnTo>
                  <a:lnTo>
                    <a:pt x="1118" y="395"/>
                  </a:lnTo>
                  <a:lnTo>
                    <a:pt x="1115" y="390"/>
                  </a:lnTo>
                  <a:lnTo>
                    <a:pt x="1115" y="390"/>
                  </a:lnTo>
                  <a:lnTo>
                    <a:pt x="1111" y="388"/>
                  </a:lnTo>
                  <a:lnTo>
                    <a:pt x="1109" y="390"/>
                  </a:lnTo>
                  <a:lnTo>
                    <a:pt x="1109" y="393"/>
                  </a:lnTo>
                  <a:lnTo>
                    <a:pt x="1109" y="395"/>
                  </a:lnTo>
                  <a:lnTo>
                    <a:pt x="1105" y="393"/>
                  </a:lnTo>
                  <a:lnTo>
                    <a:pt x="1105" y="390"/>
                  </a:lnTo>
                  <a:lnTo>
                    <a:pt x="1105" y="390"/>
                  </a:lnTo>
                  <a:lnTo>
                    <a:pt x="1103" y="388"/>
                  </a:lnTo>
                  <a:lnTo>
                    <a:pt x="1100" y="390"/>
                  </a:lnTo>
                  <a:lnTo>
                    <a:pt x="1098" y="390"/>
                  </a:lnTo>
                  <a:lnTo>
                    <a:pt x="1098" y="386"/>
                  </a:lnTo>
                  <a:lnTo>
                    <a:pt x="1098" y="384"/>
                  </a:lnTo>
                  <a:lnTo>
                    <a:pt x="1098" y="380"/>
                  </a:lnTo>
                  <a:lnTo>
                    <a:pt x="1094" y="382"/>
                  </a:lnTo>
                  <a:lnTo>
                    <a:pt x="1090" y="386"/>
                  </a:lnTo>
                  <a:lnTo>
                    <a:pt x="1090" y="390"/>
                  </a:lnTo>
                  <a:lnTo>
                    <a:pt x="1088" y="390"/>
                  </a:lnTo>
                  <a:lnTo>
                    <a:pt x="1086" y="388"/>
                  </a:lnTo>
                  <a:lnTo>
                    <a:pt x="1088" y="384"/>
                  </a:lnTo>
                  <a:lnTo>
                    <a:pt x="1088" y="382"/>
                  </a:lnTo>
                  <a:lnTo>
                    <a:pt x="1090" y="377"/>
                  </a:lnTo>
                  <a:lnTo>
                    <a:pt x="1086" y="373"/>
                  </a:lnTo>
                  <a:lnTo>
                    <a:pt x="1084" y="375"/>
                  </a:lnTo>
                  <a:lnTo>
                    <a:pt x="1084" y="373"/>
                  </a:lnTo>
                  <a:lnTo>
                    <a:pt x="1086" y="371"/>
                  </a:lnTo>
                  <a:lnTo>
                    <a:pt x="1088" y="369"/>
                  </a:lnTo>
                  <a:lnTo>
                    <a:pt x="1086" y="365"/>
                  </a:lnTo>
                  <a:lnTo>
                    <a:pt x="1084" y="365"/>
                  </a:lnTo>
                  <a:lnTo>
                    <a:pt x="1081" y="365"/>
                  </a:lnTo>
                  <a:lnTo>
                    <a:pt x="1081" y="365"/>
                  </a:lnTo>
                  <a:lnTo>
                    <a:pt x="1079" y="365"/>
                  </a:lnTo>
                  <a:lnTo>
                    <a:pt x="1081" y="365"/>
                  </a:lnTo>
                  <a:lnTo>
                    <a:pt x="1079" y="363"/>
                  </a:lnTo>
                  <a:lnTo>
                    <a:pt x="1077" y="363"/>
                  </a:lnTo>
                  <a:lnTo>
                    <a:pt x="1075" y="365"/>
                  </a:lnTo>
                  <a:lnTo>
                    <a:pt x="1069" y="365"/>
                  </a:lnTo>
                  <a:lnTo>
                    <a:pt x="1069" y="365"/>
                  </a:lnTo>
                  <a:lnTo>
                    <a:pt x="1071" y="363"/>
                  </a:lnTo>
                  <a:lnTo>
                    <a:pt x="1073" y="360"/>
                  </a:lnTo>
                  <a:lnTo>
                    <a:pt x="1075" y="356"/>
                  </a:lnTo>
                  <a:lnTo>
                    <a:pt x="1077" y="356"/>
                  </a:lnTo>
                  <a:lnTo>
                    <a:pt x="1081" y="361"/>
                  </a:lnTo>
                  <a:lnTo>
                    <a:pt x="1084" y="361"/>
                  </a:lnTo>
                  <a:lnTo>
                    <a:pt x="1084" y="360"/>
                  </a:lnTo>
                  <a:lnTo>
                    <a:pt x="1081" y="356"/>
                  </a:lnTo>
                  <a:lnTo>
                    <a:pt x="1079" y="354"/>
                  </a:lnTo>
                  <a:lnTo>
                    <a:pt x="1081" y="354"/>
                  </a:lnTo>
                  <a:lnTo>
                    <a:pt x="1075" y="348"/>
                  </a:lnTo>
                  <a:lnTo>
                    <a:pt x="1071" y="346"/>
                  </a:lnTo>
                  <a:lnTo>
                    <a:pt x="1073" y="346"/>
                  </a:lnTo>
                  <a:lnTo>
                    <a:pt x="1075" y="344"/>
                  </a:lnTo>
                  <a:lnTo>
                    <a:pt x="1077" y="344"/>
                  </a:lnTo>
                  <a:lnTo>
                    <a:pt x="1079" y="346"/>
                  </a:lnTo>
                  <a:lnTo>
                    <a:pt x="1081" y="350"/>
                  </a:lnTo>
                  <a:lnTo>
                    <a:pt x="1084" y="352"/>
                  </a:lnTo>
                  <a:lnTo>
                    <a:pt x="1088" y="356"/>
                  </a:lnTo>
                  <a:lnTo>
                    <a:pt x="1090" y="354"/>
                  </a:lnTo>
                  <a:lnTo>
                    <a:pt x="1092" y="356"/>
                  </a:lnTo>
                  <a:lnTo>
                    <a:pt x="1098" y="356"/>
                  </a:lnTo>
                  <a:lnTo>
                    <a:pt x="1103" y="356"/>
                  </a:lnTo>
                  <a:lnTo>
                    <a:pt x="1103" y="354"/>
                  </a:lnTo>
                  <a:lnTo>
                    <a:pt x="1103" y="350"/>
                  </a:lnTo>
                  <a:lnTo>
                    <a:pt x="1094" y="344"/>
                  </a:lnTo>
                  <a:lnTo>
                    <a:pt x="1092" y="341"/>
                  </a:lnTo>
                  <a:lnTo>
                    <a:pt x="1088" y="341"/>
                  </a:lnTo>
                  <a:lnTo>
                    <a:pt x="1088" y="337"/>
                  </a:lnTo>
                  <a:lnTo>
                    <a:pt x="1084" y="335"/>
                  </a:lnTo>
                  <a:lnTo>
                    <a:pt x="1084" y="335"/>
                  </a:lnTo>
                  <a:lnTo>
                    <a:pt x="1081" y="331"/>
                  </a:lnTo>
                  <a:lnTo>
                    <a:pt x="1084" y="331"/>
                  </a:lnTo>
                  <a:lnTo>
                    <a:pt x="1084" y="331"/>
                  </a:lnTo>
                  <a:lnTo>
                    <a:pt x="1088" y="335"/>
                  </a:lnTo>
                  <a:lnTo>
                    <a:pt x="1090" y="335"/>
                  </a:lnTo>
                  <a:lnTo>
                    <a:pt x="1092" y="337"/>
                  </a:lnTo>
                  <a:lnTo>
                    <a:pt x="1094" y="337"/>
                  </a:lnTo>
                  <a:lnTo>
                    <a:pt x="1096" y="335"/>
                  </a:lnTo>
                  <a:lnTo>
                    <a:pt x="1094" y="329"/>
                  </a:lnTo>
                  <a:lnTo>
                    <a:pt x="1088" y="324"/>
                  </a:lnTo>
                  <a:lnTo>
                    <a:pt x="1086" y="324"/>
                  </a:lnTo>
                  <a:lnTo>
                    <a:pt x="1084" y="324"/>
                  </a:lnTo>
                  <a:lnTo>
                    <a:pt x="1081" y="324"/>
                  </a:lnTo>
                  <a:lnTo>
                    <a:pt x="1079" y="326"/>
                  </a:lnTo>
                  <a:lnTo>
                    <a:pt x="1075" y="326"/>
                  </a:lnTo>
                  <a:lnTo>
                    <a:pt x="1071" y="324"/>
                  </a:lnTo>
                  <a:lnTo>
                    <a:pt x="1069" y="324"/>
                  </a:lnTo>
                  <a:lnTo>
                    <a:pt x="1066" y="322"/>
                  </a:lnTo>
                  <a:lnTo>
                    <a:pt x="1062" y="328"/>
                  </a:lnTo>
                  <a:lnTo>
                    <a:pt x="1056" y="329"/>
                  </a:lnTo>
                  <a:lnTo>
                    <a:pt x="1056" y="331"/>
                  </a:lnTo>
                  <a:lnTo>
                    <a:pt x="1054" y="335"/>
                  </a:lnTo>
                  <a:lnTo>
                    <a:pt x="1054" y="331"/>
                  </a:lnTo>
                  <a:lnTo>
                    <a:pt x="1056" y="328"/>
                  </a:lnTo>
                  <a:lnTo>
                    <a:pt x="1060" y="328"/>
                  </a:lnTo>
                  <a:lnTo>
                    <a:pt x="1066" y="320"/>
                  </a:lnTo>
                  <a:lnTo>
                    <a:pt x="1066" y="318"/>
                  </a:lnTo>
                  <a:lnTo>
                    <a:pt x="1064" y="314"/>
                  </a:lnTo>
                  <a:lnTo>
                    <a:pt x="1066" y="305"/>
                  </a:lnTo>
                  <a:lnTo>
                    <a:pt x="1066" y="305"/>
                  </a:lnTo>
                  <a:lnTo>
                    <a:pt x="1064" y="301"/>
                  </a:lnTo>
                  <a:lnTo>
                    <a:pt x="1062" y="305"/>
                  </a:lnTo>
                  <a:lnTo>
                    <a:pt x="1056" y="305"/>
                  </a:lnTo>
                  <a:lnTo>
                    <a:pt x="1056" y="301"/>
                  </a:lnTo>
                  <a:lnTo>
                    <a:pt x="1056" y="299"/>
                  </a:lnTo>
                  <a:lnTo>
                    <a:pt x="1056" y="296"/>
                  </a:lnTo>
                  <a:lnTo>
                    <a:pt x="1051" y="294"/>
                  </a:lnTo>
                  <a:lnTo>
                    <a:pt x="1047" y="290"/>
                  </a:lnTo>
                  <a:lnTo>
                    <a:pt x="1043" y="290"/>
                  </a:lnTo>
                  <a:lnTo>
                    <a:pt x="1039" y="288"/>
                  </a:lnTo>
                  <a:lnTo>
                    <a:pt x="1037" y="290"/>
                  </a:lnTo>
                  <a:lnTo>
                    <a:pt x="1030" y="292"/>
                  </a:lnTo>
                  <a:lnTo>
                    <a:pt x="1030" y="292"/>
                  </a:lnTo>
                  <a:lnTo>
                    <a:pt x="1026" y="292"/>
                  </a:lnTo>
                  <a:lnTo>
                    <a:pt x="1026" y="296"/>
                  </a:lnTo>
                  <a:lnTo>
                    <a:pt x="1030" y="299"/>
                  </a:lnTo>
                  <a:lnTo>
                    <a:pt x="1030" y="301"/>
                  </a:lnTo>
                  <a:lnTo>
                    <a:pt x="1026" y="301"/>
                  </a:lnTo>
                  <a:lnTo>
                    <a:pt x="1024" y="297"/>
                  </a:lnTo>
                  <a:lnTo>
                    <a:pt x="1024" y="301"/>
                  </a:lnTo>
                  <a:lnTo>
                    <a:pt x="1024" y="305"/>
                  </a:lnTo>
                  <a:lnTo>
                    <a:pt x="1026" y="305"/>
                  </a:lnTo>
                  <a:lnTo>
                    <a:pt x="1030" y="311"/>
                  </a:lnTo>
                  <a:lnTo>
                    <a:pt x="1034" y="311"/>
                  </a:lnTo>
                  <a:lnTo>
                    <a:pt x="1032" y="312"/>
                  </a:lnTo>
                  <a:lnTo>
                    <a:pt x="1030" y="312"/>
                  </a:lnTo>
                  <a:lnTo>
                    <a:pt x="1030" y="316"/>
                  </a:lnTo>
                  <a:lnTo>
                    <a:pt x="1034" y="324"/>
                  </a:lnTo>
                  <a:lnTo>
                    <a:pt x="1037" y="326"/>
                  </a:lnTo>
                  <a:lnTo>
                    <a:pt x="1037" y="328"/>
                  </a:lnTo>
                  <a:lnTo>
                    <a:pt x="1036" y="326"/>
                  </a:lnTo>
                  <a:lnTo>
                    <a:pt x="1030" y="326"/>
                  </a:lnTo>
                  <a:lnTo>
                    <a:pt x="1030" y="328"/>
                  </a:lnTo>
                  <a:lnTo>
                    <a:pt x="1026" y="329"/>
                  </a:lnTo>
                  <a:lnTo>
                    <a:pt x="1026" y="331"/>
                  </a:lnTo>
                  <a:lnTo>
                    <a:pt x="1032" y="329"/>
                  </a:lnTo>
                  <a:lnTo>
                    <a:pt x="1034" y="331"/>
                  </a:lnTo>
                  <a:lnTo>
                    <a:pt x="1039" y="329"/>
                  </a:lnTo>
                  <a:lnTo>
                    <a:pt x="1041" y="331"/>
                  </a:lnTo>
                  <a:lnTo>
                    <a:pt x="1045" y="331"/>
                  </a:lnTo>
                  <a:lnTo>
                    <a:pt x="1045" y="335"/>
                  </a:lnTo>
                  <a:lnTo>
                    <a:pt x="1051" y="339"/>
                  </a:lnTo>
                  <a:lnTo>
                    <a:pt x="1051" y="339"/>
                  </a:lnTo>
                  <a:lnTo>
                    <a:pt x="1051" y="335"/>
                  </a:lnTo>
                  <a:lnTo>
                    <a:pt x="1054" y="337"/>
                  </a:lnTo>
                  <a:lnTo>
                    <a:pt x="1056" y="335"/>
                  </a:lnTo>
                  <a:lnTo>
                    <a:pt x="1060" y="335"/>
                  </a:lnTo>
                  <a:lnTo>
                    <a:pt x="1060" y="339"/>
                  </a:lnTo>
                  <a:lnTo>
                    <a:pt x="1060" y="344"/>
                  </a:lnTo>
                  <a:lnTo>
                    <a:pt x="1060" y="348"/>
                  </a:lnTo>
                  <a:lnTo>
                    <a:pt x="1056" y="354"/>
                  </a:lnTo>
                  <a:lnTo>
                    <a:pt x="1056" y="356"/>
                  </a:lnTo>
                  <a:lnTo>
                    <a:pt x="1060" y="361"/>
                  </a:lnTo>
                  <a:lnTo>
                    <a:pt x="1060" y="365"/>
                  </a:lnTo>
                  <a:lnTo>
                    <a:pt x="1060" y="369"/>
                  </a:lnTo>
                  <a:lnTo>
                    <a:pt x="1056" y="371"/>
                  </a:lnTo>
                  <a:lnTo>
                    <a:pt x="1051" y="375"/>
                  </a:lnTo>
                  <a:lnTo>
                    <a:pt x="1049" y="377"/>
                  </a:lnTo>
                  <a:lnTo>
                    <a:pt x="1047" y="378"/>
                  </a:lnTo>
                  <a:lnTo>
                    <a:pt x="1043" y="384"/>
                  </a:lnTo>
                  <a:lnTo>
                    <a:pt x="1043" y="386"/>
                  </a:lnTo>
                  <a:lnTo>
                    <a:pt x="1039" y="390"/>
                  </a:lnTo>
                  <a:lnTo>
                    <a:pt x="1037" y="390"/>
                  </a:lnTo>
                  <a:lnTo>
                    <a:pt x="1037" y="395"/>
                  </a:lnTo>
                  <a:lnTo>
                    <a:pt x="1041" y="395"/>
                  </a:lnTo>
                  <a:lnTo>
                    <a:pt x="1041" y="399"/>
                  </a:lnTo>
                  <a:lnTo>
                    <a:pt x="1037" y="399"/>
                  </a:lnTo>
                  <a:lnTo>
                    <a:pt x="1036" y="403"/>
                  </a:lnTo>
                  <a:lnTo>
                    <a:pt x="1037" y="405"/>
                  </a:lnTo>
                  <a:lnTo>
                    <a:pt x="1036" y="409"/>
                  </a:lnTo>
                  <a:lnTo>
                    <a:pt x="1034" y="412"/>
                  </a:lnTo>
                  <a:lnTo>
                    <a:pt x="1036" y="416"/>
                  </a:lnTo>
                  <a:lnTo>
                    <a:pt x="1039" y="416"/>
                  </a:lnTo>
                  <a:lnTo>
                    <a:pt x="1039" y="420"/>
                  </a:lnTo>
                  <a:lnTo>
                    <a:pt x="1041" y="420"/>
                  </a:lnTo>
                  <a:lnTo>
                    <a:pt x="1043" y="420"/>
                  </a:lnTo>
                  <a:lnTo>
                    <a:pt x="1045" y="418"/>
                  </a:lnTo>
                  <a:lnTo>
                    <a:pt x="1045" y="416"/>
                  </a:lnTo>
                  <a:lnTo>
                    <a:pt x="1047" y="418"/>
                  </a:lnTo>
                  <a:lnTo>
                    <a:pt x="1049" y="418"/>
                  </a:lnTo>
                  <a:lnTo>
                    <a:pt x="1051" y="412"/>
                  </a:lnTo>
                  <a:lnTo>
                    <a:pt x="1054" y="414"/>
                  </a:lnTo>
                  <a:lnTo>
                    <a:pt x="1051" y="420"/>
                  </a:lnTo>
                  <a:lnTo>
                    <a:pt x="1049" y="420"/>
                  </a:lnTo>
                  <a:lnTo>
                    <a:pt x="1049" y="420"/>
                  </a:lnTo>
                  <a:lnTo>
                    <a:pt x="1049" y="424"/>
                  </a:lnTo>
                  <a:lnTo>
                    <a:pt x="1051" y="425"/>
                  </a:lnTo>
                  <a:lnTo>
                    <a:pt x="1051" y="429"/>
                  </a:lnTo>
                  <a:lnTo>
                    <a:pt x="1056" y="429"/>
                  </a:lnTo>
                  <a:lnTo>
                    <a:pt x="1056" y="429"/>
                  </a:lnTo>
                  <a:lnTo>
                    <a:pt x="1062" y="429"/>
                  </a:lnTo>
                  <a:lnTo>
                    <a:pt x="1064" y="429"/>
                  </a:lnTo>
                  <a:lnTo>
                    <a:pt x="1068" y="425"/>
                  </a:lnTo>
                  <a:lnTo>
                    <a:pt x="1068" y="424"/>
                  </a:lnTo>
                  <a:lnTo>
                    <a:pt x="1069" y="424"/>
                  </a:lnTo>
                  <a:lnTo>
                    <a:pt x="1071" y="420"/>
                  </a:lnTo>
                  <a:lnTo>
                    <a:pt x="1071" y="424"/>
                  </a:lnTo>
                  <a:lnTo>
                    <a:pt x="1071" y="425"/>
                  </a:lnTo>
                  <a:lnTo>
                    <a:pt x="1071" y="425"/>
                  </a:lnTo>
                  <a:lnTo>
                    <a:pt x="1073" y="425"/>
                  </a:lnTo>
                  <a:lnTo>
                    <a:pt x="1075" y="420"/>
                  </a:lnTo>
                  <a:lnTo>
                    <a:pt x="1079" y="420"/>
                  </a:lnTo>
                  <a:lnTo>
                    <a:pt x="1079" y="420"/>
                  </a:lnTo>
                  <a:lnTo>
                    <a:pt x="1079" y="425"/>
                  </a:lnTo>
                  <a:lnTo>
                    <a:pt x="1073" y="431"/>
                  </a:lnTo>
                  <a:lnTo>
                    <a:pt x="1071" y="433"/>
                  </a:lnTo>
                  <a:lnTo>
                    <a:pt x="1071" y="437"/>
                  </a:lnTo>
                  <a:lnTo>
                    <a:pt x="1075" y="439"/>
                  </a:lnTo>
                  <a:lnTo>
                    <a:pt x="1079" y="441"/>
                  </a:lnTo>
                  <a:lnTo>
                    <a:pt x="1081" y="441"/>
                  </a:lnTo>
                  <a:lnTo>
                    <a:pt x="1081" y="442"/>
                  </a:lnTo>
                  <a:lnTo>
                    <a:pt x="1084" y="442"/>
                  </a:lnTo>
                  <a:lnTo>
                    <a:pt x="1086" y="439"/>
                  </a:lnTo>
                  <a:lnTo>
                    <a:pt x="1090" y="439"/>
                  </a:lnTo>
                  <a:lnTo>
                    <a:pt x="1088" y="441"/>
                  </a:lnTo>
                  <a:lnTo>
                    <a:pt x="1090" y="444"/>
                  </a:lnTo>
                  <a:lnTo>
                    <a:pt x="1092" y="444"/>
                  </a:lnTo>
                  <a:lnTo>
                    <a:pt x="1096" y="446"/>
                  </a:lnTo>
                  <a:lnTo>
                    <a:pt x="1098" y="444"/>
                  </a:lnTo>
                  <a:lnTo>
                    <a:pt x="1096" y="442"/>
                  </a:lnTo>
                  <a:lnTo>
                    <a:pt x="1096" y="439"/>
                  </a:lnTo>
                  <a:lnTo>
                    <a:pt x="1100" y="437"/>
                  </a:lnTo>
                  <a:lnTo>
                    <a:pt x="1100" y="439"/>
                  </a:lnTo>
                  <a:lnTo>
                    <a:pt x="1100" y="442"/>
                  </a:lnTo>
                  <a:lnTo>
                    <a:pt x="1100" y="446"/>
                  </a:lnTo>
                  <a:lnTo>
                    <a:pt x="1101" y="446"/>
                  </a:lnTo>
                  <a:lnTo>
                    <a:pt x="1103" y="442"/>
                  </a:lnTo>
                  <a:lnTo>
                    <a:pt x="1105" y="441"/>
                  </a:lnTo>
                  <a:lnTo>
                    <a:pt x="1105" y="441"/>
                  </a:lnTo>
                  <a:lnTo>
                    <a:pt x="1105" y="442"/>
                  </a:lnTo>
                  <a:lnTo>
                    <a:pt x="1105" y="444"/>
                  </a:lnTo>
                  <a:lnTo>
                    <a:pt x="1105" y="446"/>
                  </a:lnTo>
                  <a:lnTo>
                    <a:pt x="1109" y="446"/>
                  </a:lnTo>
                  <a:lnTo>
                    <a:pt x="1111" y="444"/>
                  </a:lnTo>
                  <a:lnTo>
                    <a:pt x="1115" y="439"/>
                  </a:lnTo>
                  <a:lnTo>
                    <a:pt x="1115" y="442"/>
                  </a:lnTo>
                  <a:lnTo>
                    <a:pt x="1115" y="444"/>
                  </a:lnTo>
                  <a:lnTo>
                    <a:pt x="1115" y="446"/>
                  </a:lnTo>
                  <a:lnTo>
                    <a:pt x="1118" y="446"/>
                  </a:lnTo>
                  <a:lnTo>
                    <a:pt x="1120" y="441"/>
                  </a:lnTo>
                  <a:lnTo>
                    <a:pt x="1120" y="439"/>
                  </a:lnTo>
                  <a:lnTo>
                    <a:pt x="1120" y="446"/>
                  </a:lnTo>
                  <a:lnTo>
                    <a:pt x="1120" y="450"/>
                  </a:lnTo>
                  <a:lnTo>
                    <a:pt x="1124" y="450"/>
                  </a:lnTo>
                  <a:lnTo>
                    <a:pt x="1130" y="450"/>
                  </a:lnTo>
                  <a:lnTo>
                    <a:pt x="1133" y="450"/>
                  </a:lnTo>
                  <a:lnTo>
                    <a:pt x="1135" y="450"/>
                  </a:lnTo>
                  <a:lnTo>
                    <a:pt x="1135" y="454"/>
                  </a:lnTo>
                  <a:lnTo>
                    <a:pt x="1139" y="450"/>
                  </a:lnTo>
                  <a:lnTo>
                    <a:pt x="1143" y="450"/>
                  </a:lnTo>
                  <a:lnTo>
                    <a:pt x="1143" y="446"/>
                  </a:lnTo>
                  <a:lnTo>
                    <a:pt x="1147" y="442"/>
                  </a:lnTo>
                  <a:lnTo>
                    <a:pt x="1147" y="441"/>
                  </a:lnTo>
                  <a:lnTo>
                    <a:pt x="1145" y="437"/>
                  </a:lnTo>
                  <a:lnTo>
                    <a:pt x="1147" y="433"/>
                  </a:lnTo>
                  <a:lnTo>
                    <a:pt x="1148" y="433"/>
                  </a:lnTo>
                  <a:lnTo>
                    <a:pt x="1148" y="439"/>
                  </a:lnTo>
                  <a:lnTo>
                    <a:pt x="1150" y="439"/>
                  </a:lnTo>
                  <a:lnTo>
                    <a:pt x="1152" y="441"/>
                  </a:lnTo>
                  <a:lnTo>
                    <a:pt x="1148" y="442"/>
                  </a:lnTo>
                  <a:lnTo>
                    <a:pt x="1147" y="448"/>
                  </a:lnTo>
                  <a:lnTo>
                    <a:pt x="1147" y="454"/>
                  </a:lnTo>
                  <a:lnTo>
                    <a:pt x="1147" y="454"/>
                  </a:lnTo>
                  <a:lnTo>
                    <a:pt x="1147" y="454"/>
                  </a:lnTo>
                  <a:lnTo>
                    <a:pt x="1147" y="454"/>
                  </a:lnTo>
                  <a:close/>
                  <a:moveTo>
                    <a:pt x="1022" y="288"/>
                  </a:moveTo>
                  <a:lnTo>
                    <a:pt x="1024" y="286"/>
                  </a:lnTo>
                  <a:lnTo>
                    <a:pt x="1024" y="284"/>
                  </a:lnTo>
                  <a:lnTo>
                    <a:pt x="1022" y="284"/>
                  </a:lnTo>
                  <a:lnTo>
                    <a:pt x="1020" y="286"/>
                  </a:lnTo>
                  <a:lnTo>
                    <a:pt x="1022" y="288"/>
                  </a:lnTo>
                  <a:lnTo>
                    <a:pt x="1022" y="288"/>
                  </a:lnTo>
                  <a:lnTo>
                    <a:pt x="1022" y="288"/>
                  </a:lnTo>
                  <a:lnTo>
                    <a:pt x="1022" y="288"/>
                  </a:lnTo>
                  <a:close/>
                  <a:moveTo>
                    <a:pt x="1015" y="311"/>
                  </a:moveTo>
                  <a:lnTo>
                    <a:pt x="1017" y="307"/>
                  </a:lnTo>
                  <a:lnTo>
                    <a:pt x="1019" y="305"/>
                  </a:lnTo>
                  <a:lnTo>
                    <a:pt x="1019" y="307"/>
                  </a:lnTo>
                  <a:lnTo>
                    <a:pt x="1017" y="311"/>
                  </a:lnTo>
                  <a:lnTo>
                    <a:pt x="1015" y="311"/>
                  </a:lnTo>
                  <a:lnTo>
                    <a:pt x="1015" y="311"/>
                  </a:lnTo>
                  <a:lnTo>
                    <a:pt x="1015" y="311"/>
                  </a:lnTo>
                  <a:lnTo>
                    <a:pt x="1015" y="311"/>
                  </a:lnTo>
                  <a:close/>
                  <a:moveTo>
                    <a:pt x="926" y="344"/>
                  </a:moveTo>
                  <a:lnTo>
                    <a:pt x="924" y="344"/>
                  </a:lnTo>
                  <a:lnTo>
                    <a:pt x="926" y="344"/>
                  </a:lnTo>
                  <a:lnTo>
                    <a:pt x="926" y="344"/>
                  </a:lnTo>
                  <a:lnTo>
                    <a:pt x="926" y="344"/>
                  </a:lnTo>
                  <a:lnTo>
                    <a:pt x="926" y="344"/>
                  </a:lnTo>
                  <a:lnTo>
                    <a:pt x="926" y="344"/>
                  </a:lnTo>
                  <a:lnTo>
                    <a:pt x="926" y="344"/>
                  </a:lnTo>
                  <a:close/>
                  <a:moveTo>
                    <a:pt x="983" y="286"/>
                  </a:moveTo>
                  <a:lnTo>
                    <a:pt x="983" y="288"/>
                  </a:lnTo>
                  <a:lnTo>
                    <a:pt x="985" y="292"/>
                  </a:lnTo>
                  <a:lnTo>
                    <a:pt x="987" y="294"/>
                  </a:lnTo>
                  <a:lnTo>
                    <a:pt x="988" y="292"/>
                  </a:lnTo>
                  <a:lnTo>
                    <a:pt x="987" y="288"/>
                  </a:lnTo>
                  <a:lnTo>
                    <a:pt x="985" y="286"/>
                  </a:lnTo>
                  <a:lnTo>
                    <a:pt x="983" y="286"/>
                  </a:lnTo>
                  <a:lnTo>
                    <a:pt x="983" y="286"/>
                  </a:lnTo>
                  <a:lnTo>
                    <a:pt x="983" y="286"/>
                  </a:lnTo>
                  <a:lnTo>
                    <a:pt x="983" y="286"/>
                  </a:lnTo>
                  <a:close/>
                  <a:moveTo>
                    <a:pt x="956" y="288"/>
                  </a:moveTo>
                  <a:lnTo>
                    <a:pt x="956" y="290"/>
                  </a:lnTo>
                  <a:lnTo>
                    <a:pt x="958" y="292"/>
                  </a:lnTo>
                  <a:lnTo>
                    <a:pt x="960" y="290"/>
                  </a:lnTo>
                  <a:lnTo>
                    <a:pt x="964" y="288"/>
                  </a:lnTo>
                  <a:lnTo>
                    <a:pt x="968" y="290"/>
                  </a:lnTo>
                  <a:lnTo>
                    <a:pt x="972" y="286"/>
                  </a:lnTo>
                  <a:lnTo>
                    <a:pt x="973" y="286"/>
                  </a:lnTo>
                  <a:lnTo>
                    <a:pt x="977" y="284"/>
                  </a:lnTo>
                  <a:lnTo>
                    <a:pt x="975" y="282"/>
                  </a:lnTo>
                  <a:lnTo>
                    <a:pt x="972" y="282"/>
                  </a:lnTo>
                  <a:lnTo>
                    <a:pt x="968" y="284"/>
                  </a:lnTo>
                  <a:lnTo>
                    <a:pt x="968" y="284"/>
                  </a:lnTo>
                  <a:lnTo>
                    <a:pt x="964" y="286"/>
                  </a:lnTo>
                  <a:lnTo>
                    <a:pt x="964" y="286"/>
                  </a:lnTo>
                  <a:lnTo>
                    <a:pt x="962" y="284"/>
                  </a:lnTo>
                  <a:lnTo>
                    <a:pt x="958" y="286"/>
                  </a:lnTo>
                  <a:lnTo>
                    <a:pt x="956" y="288"/>
                  </a:lnTo>
                  <a:lnTo>
                    <a:pt x="956" y="288"/>
                  </a:lnTo>
                  <a:lnTo>
                    <a:pt x="956" y="288"/>
                  </a:lnTo>
                  <a:lnTo>
                    <a:pt x="956" y="288"/>
                  </a:lnTo>
                  <a:close/>
                  <a:moveTo>
                    <a:pt x="926" y="297"/>
                  </a:moveTo>
                  <a:lnTo>
                    <a:pt x="924" y="296"/>
                  </a:lnTo>
                  <a:lnTo>
                    <a:pt x="919" y="296"/>
                  </a:lnTo>
                  <a:lnTo>
                    <a:pt x="917" y="294"/>
                  </a:lnTo>
                  <a:lnTo>
                    <a:pt x="917" y="288"/>
                  </a:lnTo>
                  <a:lnTo>
                    <a:pt x="917" y="286"/>
                  </a:lnTo>
                  <a:lnTo>
                    <a:pt x="919" y="282"/>
                  </a:lnTo>
                  <a:lnTo>
                    <a:pt x="917" y="280"/>
                  </a:lnTo>
                  <a:lnTo>
                    <a:pt x="919" y="277"/>
                  </a:lnTo>
                  <a:lnTo>
                    <a:pt x="923" y="277"/>
                  </a:lnTo>
                  <a:lnTo>
                    <a:pt x="926" y="277"/>
                  </a:lnTo>
                  <a:lnTo>
                    <a:pt x="926" y="277"/>
                  </a:lnTo>
                  <a:lnTo>
                    <a:pt x="928" y="277"/>
                  </a:lnTo>
                  <a:lnTo>
                    <a:pt x="930" y="280"/>
                  </a:lnTo>
                  <a:lnTo>
                    <a:pt x="926" y="280"/>
                  </a:lnTo>
                  <a:lnTo>
                    <a:pt x="926" y="282"/>
                  </a:lnTo>
                  <a:lnTo>
                    <a:pt x="928" y="282"/>
                  </a:lnTo>
                  <a:lnTo>
                    <a:pt x="932" y="282"/>
                  </a:lnTo>
                  <a:lnTo>
                    <a:pt x="930" y="284"/>
                  </a:lnTo>
                  <a:lnTo>
                    <a:pt x="930" y="286"/>
                  </a:lnTo>
                  <a:lnTo>
                    <a:pt x="930" y="290"/>
                  </a:lnTo>
                  <a:lnTo>
                    <a:pt x="932" y="294"/>
                  </a:lnTo>
                  <a:lnTo>
                    <a:pt x="930" y="297"/>
                  </a:lnTo>
                  <a:lnTo>
                    <a:pt x="926" y="297"/>
                  </a:lnTo>
                  <a:lnTo>
                    <a:pt x="926" y="297"/>
                  </a:lnTo>
                  <a:lnTo>
                    <a:pt x="926" y="297"/>
                  </a:lnTo>
                  <a:lnTo>
                    <a:pt x="926" y="297"/>
                  </a:lnTo>
                  <a:close/>
                  <a:moveTo>
                    <a:pt x="923" y="311"/>
                  </a:moveTo>
                  <a:lnTo>
                    <a:pt x="930" y="311"/>
                  </a:lnTo>
                  <a:lnTo>
                    <a:pt x="932" y="311"/>
                  </a:lnTo>
                  <a:lnTo>
                    <a:pt x="936" y="305"/>
                  </a:lnTo>
                  <a:lnTo>
                    <a:pt x="932" y="301"/>
                  </a:lnTo>
                  <a:lnTo>
                    <a:pt x="928" y="301"/>
                  </a:lnTo>
                  <a:lnTo>
                    <a:pt x="924" y="299"/>
                  </a:lnTo>
                  <a:lnTo>
                    <a:pt x="919" y="299"/>
                  </a:lnTo>
                  <a:lnTo>
                    <a:pt x="917" y="299"/>
                  </a:lnTo>
                  <a:lnTo>
                    <a:pt x="913" y="299"/>
                  </a:lnTo>
                  <a:lnTo>
                    <a:pt x="913" y="301"/>
                  </a:lnTo>
                  <a:lnTo>
                    <a:pt x="911" y="301"/>
                  </a:lnTo>
                  <a:lnTo>
                    <a:pt x="909" y="305"/>
                  </a:lnTo>
                  <a:lnTo>
                    <a:pt x="911" y="305"/>
                  </a:lnTo>
                  <a:lnTo>
                    <a:pt x="911" y="305"/>
                  </a:lnTo>
                  <a:lnTo>
                    <a:pt x="913" y="307"/>
                  </a:lnTo>
                  <a:lnTo>
                    <a:pt x="917" y="311"/>
                  </a:lnTo>
                  <a:lnTo>
                    <a:pt x="917" y="311"/>
                  </a:lnTo>
                  <a:lnTo>
                    <a:pt x="923" y="311"/>
                  </a:lnTo>
                  <a:lnTo>
                    <a:pt x="923" y="311"/>
                  </a:lnTo>
                  <a:lnTo>
                    <a:pt x="923" y="311"/>
                  </a:lnTo>
                  <a:lnTo>
                    <a:pt x="923" y="311"/>
                  </a:lnTo>
                  <a:close/>
                  <a:moveTo>
                    <a:pt x="909" y="316"/>
                  </a:moveTo>
                  <a:lnTo>
                    <a:pt x="917" y="318"/>
                  </a:lnTo>
                  <a:lnTo>
                    <a:pt x="923" y="316"/>
                  </a:lnTo>
                  <a:lnTo>
                    <a:pt x="924" y="316"/>
                  </a:lnTo>
                  <a:lnTo>
                    <a:pt x="924" y="318"/>
                  </a:lnTo>
                  <a:lnTo>
                    <a:pt x="928" y="316"/>
                  </a:lnTo>
                  <a:lnTo>
                    <a:pt x="932" y="316"/>
                  </a:lnTo>
                  <a:lnTo>
                    <a:pt x="932" y="314"/>
                  </a:lnTo>
                  <a:lnTo>
                    <a:pt x="928" y="312"/>
                  </a:lnTo>
                  <a:lnTo>
                    <a:pt x="923" y="314"/>
                  </a:lnTo>
                  <a:lnTo>
                    <a:pt x="917" y="314"/>
                  </a:lnTo>
                  <a:lnTo>
                    <a:pt x="917" y="312"/>
                  </a:lnTo>
                  <a:lnTo>
                    <a:pt x="911" y="312"/>
                  </a:lnTo>
                  <a:lnTo>
                    <a:pt x="909" y="314"/>
                  </a:lnTo>
                  <a:lnTo>
                    <a:pt x="909" y="316"/>
                  </a:lnTo>
                  <a:lnTo>
                    <a:pt x="909" y="316"/>
                  </a:lnTo>
                  <a:lnTo>
                    <a:pt x="909" y="316"/>
                  </a:lnTo>
                  <a:lnTo>
                    <a:pt x="909" y="316"/>
                  </a:lnTo>
                  <a:close/>
                  <a:moveTo>
                    <a:pt x="908" y="326"/>
                  </a:moveTo>
                  <a:lnTo>
                    <a:pt x="911" y="326"/>
                  </a:lnTo>
                  <a:lnTo>
                    <a:pt x="913" y="324"/>
                  </a:lnTo>
                  <a:lnTo>
                    <a:pt x="917" y="322"/>
                  </a:lnTo>
                  <a:lnTo>
                    <a:pt x="924" y="320"/>
                  </a:lnTo>
                  <a:lnTo>
                    <a:pt x="926" y="320"/>
                  </a:lnTo>
                  <a:lnTo>
                    <a:pt x="928" y="320"/>
                  </a:lnTo>
                  <a:lnTo>
                    <a:pt x="932" y="320"/>
                  </a:lnTo>
                  <a:lnTo>
                    <a:pt x="932" y="322"/>
                  </a:lnTo>
                  <a:lnTo>
                    <a:pt x="928" y="324"/>
                  </a:lnTo>
                  <a:lnTo>
                    <a:pt x="926" y="324"/>
                  </a:lnTo>
                  <a:lnTo>
                    <a:pt x="923" y="326"/>
                  </a:lnTo>
                  <a:lnTo>
                    <a:pt x="923" y="328"/>
                  </a:lnTo>
                  <a:lnTo>
                    <a:pt x="917" y="329"/>
                  </a:lnTo>
                  <a:lnTo>
                    <a:pt x="913" y="328"/>
                  </a:lnTo>
                  <a:lnTo>
                    <a:pt x="911" y="328"/>
                  </a:lnTo>
                  <a:lnTo>
                    <a:pt x="909" y="328"/>
                  </a:lnTo>
                  <a:lnTo>
                    <a:pt x="908" y="328"/>
                  </a:lnTo>
                  <a:lnTo>
                    <a:pt x="908" y="326"/>
                  </a:lnTo>
                  <a:lnTo>
                    <a:pt x="908" y="326"/>
                  </a:lnTo>
                  <a:lnTo>
                    <a:pt x="908" y="326"/>
                  </a:lnTo>
                  <a:lnTo>
                    <a:pt x="908" y="326"/>
                  </a:lnTo>
                  <a:close/>
                  <a:moveTo>
                    <a:pt x="821" y="213"/>
                  </a:moveTo>
                  <a:lnTo>
                    <a:pt x="819" y="213"/>
                  </a:lnTo>
                  <a:lnTo>
                    <a:pt x="821" y="211"/>
                  </a:lnTo>
                  <a:lnTo>
                    <a:pt x="825" y="211"/>
                  </a:lnTo>
                  <a:lnTo>
                    <a:pt x="823" y="213"/>
                  </a:lnTo>
                  <a:lnTo>
                    <a:pt x="821" y="213"/>
                  </a:lnTo>
                  <a:lnTo>
                    <a:pt x="821" y="213"/>
                  </a:lnTo>
                  <a:lnTo>
                    <a:pt x="821" y="213"/>
                  </a:lnTo>
                  <a:lnTo>
                    <a:pt x="821" y="213"/>
                  </a:lnTo>
                  <a:close/>
                  <a:moveTo>
                    <a:pt x="796" y="226"/>
                  </a:moveTo>
                  <a:lnTo>
                    <a:pt x="800" y="226"/>
                  </a:lnTo>
                  <a:lnTo>
                    <a:pt x="800" y="222"/>
                  </a:lnTo>
                  <a:lnTo>
                    <a:pt x="806" y="226"/>
                  </a:lnTo>
                  <a:lnTo>
                    <a:pt x="810" y="226"/>
                  </a:lnTo>
                  <a:lnTo>
                    <a:pt x="812" y="226"/>
                  </a:lnTo>
                  <a:lnTo>
                    <a:pt x="812" y="228"/>
                  </a:lnTo>
                  <a:lnTo>
                    <a:pt x="813" y="230"/>
                  </a:lnTo>
                  <a:lnTo>
                    <a:pt x="812" y="233"/>
                  </a:lnTo>
                  <a:lnTo>
                    <a:pt x="810" y="235"/>
                  </a:lnTo>
                  <a:lnTo>
                    <a:pt x="806" y="233"/>
                  </a:lnTo>
                  <a:lnTo>
                    <a:pt x="804" y="233"/>
                  </a:lnTo>
                  <a:lnTo>
                    <a:pt x="800" y="230"/>
                  </a:lnTo>
                  <a:lnTo>
                    <a:pt x="800" y="226"/>
                  </a:lnTo>
                  <a:lnTo>
                    <a:pt x="796" y="226"/>
                  </a:lnTo>
                  <a:lnTo>
                    <a:pt x="796" y="226"/>
                  </a:lnTo>
                  <a:lnTo>
                    <a:pt x="796" y="226"/>
                  </a:lnTo>
                  <a:lnTo>
                    <a:pt x="796" y="226"/>
                  </a:lnTo>
                  <a:lnTo>
                    <a:pt x="796" y="226"/>
                  </a:lnTo>
                  <a:lnTo>
                    <a:pt x="796" y="226"/>
                  </a:lnTo>
                  <a:close/>
                  <a:moveTo>
                    <a:pt x="668" y="231"/>
                  </a:moveTo>
                  <a:lnTo>
                    <a:pt x="663" y="231"/>
                  </a:lnTo>
                  <a:lnTo>
                    <a:pt x="663" y="230"/>
                  </a:lnTo>
                  <a:lnTo>
                    <a:pt x="663" y="228"/>
                  </a:lnTo>
                  <a:lnTo>
                    <a:pt x="668" y="230"/>
                  </a:lnTo>
                  <a:lnTo>
                    <a:pt x="668" y="231"/>
                  </a:lnTo>
                  <a:lnTo>
                    <a:pt x="668" y="231"/>
                  </a:lnTo>
                  <a:lnTo>
                    <a:pt x="668" y="231"/>
                  </a:lnTo>
                  <a:lnTo>
                    <a:pt x="668" y="231"/>
                  </a:lnTo>
                  <a:lnTo>
                    <a:pt x="668" y="231"/>
                  </a:lnTo>
                  <a:close/>
                  <a:moveTo>
                    <a:pt x="680" y="250"/>
                  </a:moveTo>
                  <a:lnTo>
                    <a:pt x="685" y="247"/>
                  </a:lnTo>
                  <a:lnTo>
                    <a:pt x="685" y="250"/>
                  </a:lnTo>
                  <a:lnTo>
                    <a:pt x="680" y="250"/>
                  </a:lnTo>
                  <a:lnTo>
                    <a:pt x="680" y="250"/>
                  </a:lnTo>
                  <a:lnTo>
                    <a:pt x="680" y="250"/>
                  </a:lnTo>
                  <a:lnTo>
                    <a:pt x="680" y="250"/>
                  </a:lnTo>
                  <a:lnTo>
                    <a:pt x="680" y="250"/>
                  </a:lnTo>
                  <a:lnTo>
                    <a:pt x="680" y="250"/>
                  </a:lnTo>
                  <a:close/>
                  <a:moveTo>
                    <a:pt x="687" y="247"/>
                  </a:moveTo>
                  <a:lnTo>
                    <a:pt x="689" y="243"/>
                  </a:lnTo>
                  <a:lnTo>
                    <a:pt x="689" y="241"/>
                  </a:lnTo>
                  <a:lnTo>
                    <a:pt x="691" y="237"/>
                  </a:lnTo>
                  <a:lnTo>
                    <a:pt x="693" y="235"/>
                  </a:lnTo>
                  <a:lnTo>
                    <a:pt x="693" y="233"/>
                  </a:lnTo>
                  <a:lnTo>
                    <a:pt x="697" y="231"/>
                  </a:lnTo>
                  <a:lnTo>
                    <a:pt x="700" y="233"/>
                  </a:lnTo>
                  <a:lnTo>
                    <a:pt x="700" y="235"/>
                  </a:lnTo>
                  <a:lnTo>
                    <a:pt x="697" y="237"/>
                  </a:lnTo>
                  <a:lnTo>
                    <a:pt x="693" y="243"/>
                  </a:lnTo>
                  <a:lnTo>
                    <a:pt x="697" y="247"/>
                  </a:lnTo>
                  <a:lnTo>
                    <a:pt x="693" y="247"/>
                  </a:lnTo>
                  <a:lnTo>
                    <a:pt x="693" y="250"/>
                  </a:lnTo>
                  <a:lnTo>
                    <a:pt x="693" y="252"/>
                  </a:lnTo>
                  <a:lnTo>
                    <a:pt x="697" y="250"/>
                  </a:lnTo>
                  <a:lnTo>
                    <a:pt x="697" y="250"/>
                  </a:lnTo>
                  <a:lnTo>
                    <a:pt x="697" y="252"/>
                  </a:lnTo>
                  <a:lnTo>
                    <a:pt x="700" y="254"/>
                  </a:lnTo>
                  <a:lnTo>
                    <a:pt x="704" y="250"/>
                  </a:lnTo>
                  <a:lnTo>
                    <a:pt x="708" y="247"/>
                  </a:lnTo>
                  <a:lnTo>
                    <a:pt x="710" y="247"/>
                  </a:lnTo>
                  <a:lnTo>
                    <a:pt x="712" y="243"/>
                  </a:lnTo>
                  <a:lnTo>
                    <a:pt x="712" y="241"/>
                  </a:lnTo>
                  <a:lnTo>
                    <a:pt x="714" y="241"/>
                  </a:lnTo>
                  <a:lnTo>
                    <a:pt x="717" y="237"/>
                  </a:lnTo>
                  <a:lnTo>
                    <a:pt x="717" y="231"/>
                  </a:lnTo>
                  <a:lnTo>
                    <a:pt x="717" y="231"/>
                  </a:lnTo>
                  <a:lnTo>
                    <a:pt x="717" y="231"/>
                  </a:lnTo>
                  <a:lnTo>
                    <a:pt x="717" y="235"/>
                  </a:lnTo>
                  <a:lnTo>
                    <a:pt x="717" y="237"/>
                  </a:lnTo>
                  <a:lnTo>
                    <a:pt x="717" y="243"/>
                  </a:lnTo>
                  <a:lnTo>
                    <a:pt x="721" y="247"/>
                  </a:lnTo>
                  <a:lnTo>
                    <a:pt x="721" y="247"/>
                  </a:lnTo>
                  <a:lnTo>
                    <a:pt x="725" y="243"/>
                  </a:lnTo>
                  <a:lnTo>
                    <a:pt x="725" y="237"/>
                  </a:lnTo>
                  <a:lnTo>
                    <a:pt x="727" y="237"/>
                  </a:lnTo>
                  <a:lnTo>
                    <a:pt x="731" y="235"/>
                  </a:lnTo>
                  <a:lnTo>
                    <a:pt x="732" y="230"/>
                  </a:lnTo>
                  <a:lnTo>
                    <a:pt x="732" y="226"/>
                  </a:lnTo>
                  <a:lnTo>
                    <a:pt x="732" y="222"/>
                  </a:lnTo>
                  <a:lnTo>
                    <a:pt x="734" y="218"/>
                  </a:lnTo>
                  <a:lnTo>
                    <a:pt x="736" y="222"/>
                  </a:lnTo>
                  <a:lnTo>
                    <a:pt x="742" y="218"/>
                  </a:lnTo>
                  <a:lnTo>
                    <a:pt x="746" y="213"/>
                  </a:lnTo>
                  <a:lnTo>
                    <a:pt x="746" y="211"/>
                  </a:lnTo>
                  <a:lnTo>
                    <a:pt x="749" y="211"/>
                  </a:lnTo>
                  <a:lnTo>
                    <a:pt x="751" y="209"/>
                  </a:lnTo>
                  <a:lnTo>
                    <a:pt x="751" y="211"/>
                  </a:lnTo>
                  <a:lnTo>
                    <a:pt x="755" y="209"/>
                  </a:lnTo>
                  <a:lnTo>
                    <a:pt x="757" y="209"/>
                  </a:lnTo>
                  <a:lnTo>
                    <a:pt x="755" y="216"/>
                  </a:lnTo>
                  <a:lnTo>
                    <a:pt x="751" y="220"/>
                  </a:lnTo>
                  <a:lnTo>
                    <a:pt x="751" y="226"/>
                  </a:lnTo>
                  <a:lnTo>
                    <a:pt x="749" y="226"/>
                  </a:lnTo>
                  <a:lnTo>
                    <a:pt x="748" y="228"/>
                  </a:lnTo>
                  <a:lnTo>
                    <a:pt x="746" y="230"/>
                  </a:lnTo>
                  <a:lnTo>
                    <a:pt x="740" y="237"/>
                  </a:lnTo>
                  <a:lnTo>
                    <a:pt x="740" y="241"/>
                  </a:lnTo>
                  <a:lnTo>
                    <a:pt x="742" y="243"/>
                  </a:lnTo>
                  <a:lnTo>
                    <a:pt x="742" y="247"/>
                  </a:lnTo>
                  <a:lnTo>
                    <a:pt x="742" y="247"/>
                  </a:lnTo>
                  <a:lnTo>
                    <a:pt x="748" y="247"/>
                  </a:lnTo>
                  <a:lnTo>
                    <a:pt x="749" y="247"/>
                  </a:lnTo>
                  <a:lnTo>
                    <a:pt x="751" y="243"/>
                  </a:lnTo>
                  <a:lnTo>
                    <a:pt x="755" y="241"/>
                  </a:lnTo>
                  <a:lnTo>
                    <a:pt x="755" y="237"/>
                  </a:lnTo>
                  <a:lnTo>
                    <a:pt x="755" y="235"/>
                  </a:lnTo>
                  <a:lnTo>
                    <a:pt x="757" y="231"/>
                  </a:lnTo>
                  <a:lnTo>
                    <a:pt x="761" y="231"/>
                  </a:lnTo>
                  <a:lnTo>
                    <a:pt x="763" y="231"/>
                  </a:lnTo>
                  <a:lnTo>
                    <a:pt x="764" y="233"/>
                  </a:lnTo>
                  <a:lnTo>
                    <a:pt x="768" y="233"/>
                  </a:lnTo>
                  <a:lnTo>
                    <a:pt x="770" y="231"/>
                  </a:lnTo>
                  <a:lnTo>
                    <a:pt x="776" y="230"/>
                  </a:lnTo>
                  <a:lnTo>
                    <a:pt x="776" y="228"/>
                  </a:lnTo>
                  <a:lnTo>
                    <a:pt x="780" y="220"/>
                  </a:lnTo>
                  <a:lnTo>
                    <a:pt x="781" y="216"/>
                  </a:lnTo>
                  <a:lnTo>
                    <a:pt x="781" y="213"/>
                  </a:lnTo>
                  <a:lnTo>
                    <a:pt x="785" y="211"/>
                  </a:lnTo>
                  <a:lnTo>
                    <a:pt x="787" y="216"/>
                  </a:lnTo>
                  <a:lnTo>
                    <a:pt x="789" y="216"/>
                  </a:lnTo>
                  <a:lnTo>
                    <a:pt x="791" y="213"/>
                  </a:lnTo>
                  <a:lnTo>
                    <a:pt x="791" y="213"/>
                  </a:lnTo>
                  <a:lnTo>
                    <a:pt x="787" y="207"/>
                  </a:lnTo>
                  <a:lnTo>
                    <a:pt x="787" y="203"/>
                  </a:lnTo>
                  <a:lnTo>
                    <a:pt x="791" y="199"/>
                  </a:lnTo>
                  <a:lnTo>
                    <a:pt x="795" y="199"/>
                  </a:lnTo>
                  <a:lnTo>
                    <a:pt x="798" y="198"/>
                  </a:lnTo>
                  <a:lnTo>
                    <a:pt x="800" y="199"/>
                  </a:lnTo>
                  <a:lnTo>
                    <a:pt x="804" y="198"/>
                  </a:lnTo>
                  <a:lnTo>
                    <a:pt x="806" y="194"/>
                  </a:lnTo>
                  <a:lnTo>
                    <a:pt x="806" y="192"/>
                  </a:lnTo>
                  <a:lnTo>
                    <a:pt x="806" y="183"/>
                  </a:lnTo>
                  <a:lnTo>
                    <a:pt x="806" y="183"/>
                  </a:lnTo>
                  <a:lnTo>
                    <a:pt x="806" y="181"/>
                  </a:lnTo>
                  <a:lnTo>
                    <a:pt x="806" y="177"/>
                  </a:lnTo>
                  <a:lnTo>
                    <a:pt x="800" y="173"/>
                  </a:lnTo>
                  <a:lnTo>
                    <a:pt x="800" y="177"/>
                  </a:lnTo>
                  <a:lnTo>
                    <a:pt x="795" y="179"/>
                  </a:lnTo>
                  <a:lnTo>
                    <a:pt x="795" y="183"/>
                  </a:lnTo>
                  <a:lnTo>
                    <a:pt x="795" y="186"/>
                  </a:lnTo>
                  <a:lnTo>
                    <a:pt x="795" y="188"/>
                  </a:lnTo>
                  <a:lnTo>
                    <a:pt x="793" y="188"/>
                  </a:lnTo>
                  <a:lnTo>
                    <a:pt x="791" y="186"/>
                  </a:lnTo>
                  <a:lnTo>
                    <a:pt x="789" y="186"/>
                  </a:lnTo>
                  <a:lnTo>
                    <a:pt x="789" y="186"/>
                  </a:lnTo>
                  <a:lnTo>
                    <a:pt x="787" y="188"/>
                  </a:lnTo>
                  <a:lnTo>
                    <a:pt x="785" y="186"/>
                  </a:lnTo>
                  <a:lnTo>
                    <a:pt x="785" y="183"/>
                  </a:lnTo>
                  <a:lnTo>
                    <a:pt x="781" y="179"/>
                  </a:lnTo>
                  <a:lnTo>
                    <a:pt x="780" y="179"/>
                  </a:lnTo>
                  <a:lnTo>
                    <a:pt x="780" y="181"/>
                  </a:lnTo>
                  <a:lnTo>
                    <a:pt x="776" y="179"/>
                  </a:lnTo>
                  <a:lnTo>
                    <a:pt x="772" y="179"/>
                  </a:lnTo>
                  <a:lnTo>
                    <a:pt x="768" y="179"/>
                  </a:lnTo>
                  <a:lnTo>
                    <a:pt x="761" y="177"/>
                  </a:lnTo>
                  <a:lnTo>
                    <a:pt x="757" y="181"/>
                  </a:lnTo>
                  <a:lnTo>
                    <a:pt x="755" y="183"/>
                  </a:lnTo>
                  <a:lnTo>
                    <a:pt x="755" y="186"/>
                  </a:lnTo>
                  <a:lnTo>
                    <a:pt x="751" y="183"/>
                  </a:lnTo>
                  <a:lnTo>
                    <a:pt x="751" y="183"/>
                  </a:lnTo>
                  <a:lnTo>
                    <a:pt x="742" y="192"/>
                  </a:lnTo>
                  <a:lnTo>
                    <a:pt x="738" y="194"/>
                  </a:lnTo>
                  <a:lnTo>
                    <a:pt x="736" y="194"/>
                  </a:lnTo>
                  <a:lnTo>
                    <a:pt x="731" y="198"/>
                  </a:lnTo>
                  <a:lnTo>
                    <a:pt x="727" y="198"/>
                  </a:lnTo>
                  <a:lnTo>
                    <a:pt x="727" y="199"/>
                  </a:lnTo>
                  <a:lnTo>
                    <a:pt x="725" y="203"/>
                  </a:lnTo>
                  <a:lnTo>
                    <a:pt x="717" y="203"/>
                  </a:lnTo>
                  <a:lnTo>
                    <a:pt x="717" y="203"/>
                  </a:lnTo>
                  <a:lnTo>
                    <a:pt x="714" y="203"/>
                  </a:lnTo>
                  <a:lnTo>
                    <a:pt x="712" y="205"/>
                  </a:lnTo>
                  <a:lnTo>
                    <a:pt x="708" y="205"/>
                  </a:lnTo>
                  <a:lnTo>
                    <a:pt x="702" y="211"/>
                  </a:lnTo>
                  <a:lnTo>
                    <a:pt x="700" y="213"/>
                  </a:lnTo>
                  <a:lnTo>
                    <a:pt x="693" y="211"/>
                  </a:lnTo>
                  <a:lnTo>
                    <a:pt x="691" y="213"/>
                  </a:lnTo>
                  <a:lnTo>
                    <a:pt x="682" y="213"/>
                  </a:lnTo>
                  <a:lnTo>
                    <a:pt x="678" y="218"/>
                  </a:lnTo>
                  <a:lnTo>
                    <a:pt x="676" y="218"/>
                  </a:lnTo>
                  <a:lnTo>
                    <a:pt x="672" y="220"/>
                  </a:lnTo>
                  <a:lnTo>
                    <a:pt x="668" y="226"/>
                  </a:lnTo>
                  <a:lnTo>
                    <a:pt x="672" y="226"/>
                  </a:lnTo>
                  <a:lnTo>
                    <a:pt x="672" y="226"/>
                  </a:lnTo>
                  <a:lnTo>
                    <a:pt x="672" y="226"/>
                  </a:lnTo>
                  <a:lnTo>
                    <a:pt x="668" y="228"/>
                  </a:lnTo>
                  <a:lnTo>
                    <a:pt x="672" y="230"/>
                  </a:lnTo>
                  <a:lnTo>
                    <a:pt x="672" y="233"/>
                  </a:lnTo>
                  <a:lnTo>
                    <a:pt x="667" y="235"/>
                  </a:lnTo>
                  <a:lnTo>
                    <a:pt x="667" y="237"/>
                  </a:lnTo>
                  <a:lnTo>
                    <a:pt x="668" y="237"/>
                  </a:lnTo>
                  <a:lnTo>
                    <a:pt x="672" y="237"/>
                  </a:lnTo>
                  <a:lnTo>
                    <a:pt x="676" y="233"/>
                  </a:lnTo>
                  <a:lnTo>
                    <a:pt x="678" y="233"/>
                  </a:lnTo>
                  <a:lnTo>
                    <a:pt x="682" y="235"/>
                  </a:lnTo>
                  <a:lnTo>
                    <a:pt x="684" y="237"/>
                  </a:lnTo>
                  <a:lnTo>
                    <a:pt x="684" y="243"/>
                  </a:lnTo>
                  <a:lnTo>
                    <a:pt x="687" y="247"/>
                  </a:lnTo>
                  <a:lnTo>
                    <a:pt x="687" y="247"/>
                  </a:lnTo>
                  <a:lnTo>
                    <a:pt x="687" y="247"/>
                  </a:lnTo>
                  <a:lnTo>
                    <a:pt x="687" y="247"/>
                  </a:lnTo>
                  <a:close/>
                  <a:moveTo>
                    <a:pt x="1039" y="454"/>
                  </a:moveTo>
                  <a:lnTo>
                    <a:pt x="1039" y="450"/>
                  </a:lnTo>
                  <a:lnTo>
                    <a:pt x="1045" y="454"/>
                  </a:lnTo>
                  <a:lnTo>
                    <a:pt x="1045" y="454"/>
                  </a:lnTo>
                  <a:lnTo>
                    <a:pt x="1043" y="458"/>
                  </a:lnTo>
                  <a:lnTo>
                    <a:pt x="1041" y="454"/>
                  </a:lnTo>
                  <a:lnTo>
                    <a:pt x="1039" y="454"/>
                  </a:lnTo>
                  <a:lnTo>
                    <a:pt x="1039" y="454"/>
                  </a:lnTo>
                  <a:lnTo>
                    <a:pt x="1039" y="454"/>
                  </a:lnTo>
                  <a:lnTo>
                    <a:pt x="1039" y="454"/>
                  </a:lnTo>
                  <a:close/>
                  <a:moveTo>
                    <a:pt x="998" y="371"/>
                  </a:moveTo>
                  <a:lnTo>
                    <a:pt x="996" y="369"/>
                  </a:lnTo>
                  <a:lnTo>
                    <a:pt x="992" y="369"/>
                  </a:lnTo>
                  <a:lnTo>
                    <a:pt x="990" y="371"/>
                  </a:lnTo>
                  <a:lnTo>
                    <a:pt x="992" y="371"/>
                  </a:lnTo>
                  <a:lnTo>
                    <a:pt x="996" y="373"/>
                  </a:lnTo>
                  <a:lnTo>
                    <a:pt x="996" y="373"/>
                  </a:lnTo>
                  <a:lnTo>
                    <a:pt x="990" y="375"/>
                  </a:lnTo>
                  <a:lnTo>
                    <a:pt x="988" y="375"/>
                  </a:lnTo>
                  <a:lnTo>
                    <a:pt x="990" y="378"/>
                  </a:lnTo>
                  <a:lnTo>
                    <a:pt x="992" y="380"/>
                  </a:lnTo>
                  <a:lnTo>
                    <a:pt x="992" y="380"/>
                  </a:lnTo>
                  <a:lnTo>
                    <a:pt x="987" y="380"/>
                  </a:lnTo>
                  <a:lnTo>
                    <a:pt x="983" y="380"/>
                  </a:lnTo>
                  <a:lnTo>
                    <a:pt x="981" y="384"/>
                  </a:lnTo>
                  <a:lnTo>
                    <a:pt x="981" y="388"/>
                  </a:lnTo>
                  <a:lnTo>
                    <a:pt x="977" y="388"/>
                  </a:lnTo>
                  <a:lnTo>
                    <a:pt x="977" y="390"/>
                  </a:lnTo>
                  <a:lnTo>
                    <a:pt x="981" y="390"/>
                  </a:lnTo>
                  <a:lnTo>
                    <a:pt x="981" y="390"/>
                  </a:lnTo>
                  <a:lnTo>
                    <a:pt x="981" y="393"/>
                  </a:lnTo>
                  <a:lnTo>
                    <a:pt x="981" y="395"/>
                  </a:lnTo>
                  <a:lnTo>
                    <a:pt x="981" y="390"/>
                  </a:lnTo>
                  <a:lnTo>
                    <a:pt x="983" y="390"/>
                  </a:lnTo>
                  <a:lnTo>
                    <a:pt x="981" y="395"/>
                  </a:lnTo>
                  <a:lnTo>
                    <a:pt x="981" y="395"/>
                  </a:lnTo>
                  <a:lnTo>
                    <a:pt x="985" y="399"/>
                  </a:lnTo>
                  <a:lnTo>
                    <a:pt x="987" y="399"/>
                  </a:lnTo>
                  <a:lnTo>
                    <a:pt x="987" y="399"/>
                  </a:lnTo>
                  <a:lnTo>
                    <a:pt x="988" y="401"/>
                  </a:lnTo>
                  <a:lnTo>
                    <a:pt x="988" y="401"/>
                  </a:lnTo>
                  <a:lnTo>
                    <a:pt x="990" y="399"/>
                  </a:lnTo>
                  <a:lnTo>
                    <a:pt x="992" y="399"/>
                  </a:lnTo>
                  <a:lnTo>
                    <a:pt x="992" y="405"/>
                  </a:lnTo>
                  <a:lnTo>
                    <a:pt x="992" y="407"/>
                  </a:lnTo>
                  <a:lnTo>
                    <a:pt x="998" y="407"/>
                  </a:lnTo>
                  <a:lnTo>
                    <a:pt x="998" y="410"/>
                  </a:lnTo>
                  <a:lnTo>
                    <a:pt x="1002" y="410"/>
                  </a:lnTo>
                  <a:lnTo>
                    <a:pt x="1005" y="412"/>
                  </a:lnTo>
                  <a:lnTo>
                    <a:pt x="1007" y="412"/>
                  </a:lnTo>
                  <a:lnTo>
                    <a:pt x="1009" y="414"/>
                  </a:lnTo>
                  <a:lnTo>
                    <a:pt x="1011" y="412"/>
                  </a:lnTo>
                  <a:lnTo>
                    <a:pt x="1009" y="410"/>
                  </a:lnTo>
                  <a:lnTo>
                    <a:pt x="1013" y="409"/>
                  </a:lnTo>
                  <a:lnTo>
                    <a:pt x="1015" y="403"/>
                  </a:lnTo>
                  <a:lnTo>
                    <a:pt x="1013" y="399"/>
                  </a:lnTo>
                  <a:lnTo>
                    <a:pt x="1017" y="395"/>
                  </a:lnTo>
                  <a:lnTo>
                    <a:pt x="1019" y="395"/>
                  </a:lnTo>
                  <a:lnTo>
                    <a:pt x="1020" y="388"/>
                  </a:lnTo>
                  <a:lnTo>
                    <a:pt x="1020" y="382"/>
                  </a:lnTo>
                  <a:lnTo>
                    <a:pt x="1020" y="382"/>
                  </a:lnTo>
                  <a:lnTo>
                    <a:pt x="1020" y="378"/>
                  </a:lnTo>
                  <a:lnTo>
                    <a:pt x="1017" y="375"/>
                  </a:lnTo>
                  <a:lnTo>
                    <a:pt x="1017" y="371"/>
                  </a:lnTo>
                  <a:lnTo>
                    <a:pt x="1015" y="369"/>
                  </a:lnTo>
                  <a:lnTo>
                    <a:pt x="1015" y="365"/>
                  </a:lnTo>
                  <a:lnTo>
                    <a:pt x="1009" y="365"/>
                  </a:lnTo>
                  <a:lnTo>
                    <a:pt x="1005" y="365"/>
                  </a:lnTo>
                  <a:lnTo>
                    <a:pt x="1002" y="365"/>
                  </a:lnTo>
                  <a:lnTo>
                    <a:pt x="998" y="365"/>
                  </a:lnTo>
                  <a:lnTo>
                    <a:pt x="998" y="369"/>
                  </a:lnTo>
                  <a:lnTo>
                    <a:pt x="998" y="369"/>
                  </a:lnTo>
                  <a:lnTo>
                    <a:pt x="998" y="371"/>
                  </a:lnTo>
                  <a:lnTo>
                    <a:pt x="998" y="371"/>
                  </a:lnTo>
                  <a:lnTo>
                    <a:pt x="998" y="371"/>
                  </a:lnTo>
                  <a:lnTo>
                    <a:pt x="998" y="371"/>
                  </a:lnTo>
                  <a:lnTo>
                    <a:pt x="998" y="371"/>
                  </a:lnTo>
                  <a:close/>
                  <a:moveTo>
                    <a:pt x="1022" y="344"/>
                  </a:moveTo>
                  <a:lnTo>
                    <a:pt x="1020" y="341"/>
                  </a:lnTo>
                  <a:lnTo>
                    <a:pt x="1020" y="339"/>
                  </a:lnTo>
                  <a:lnTo>
                    <a:pt x="1024" y="339"/>
                  </a:lnTo>
                  <a:lnTo>
                    <a:pt x="1024" y="339"/>
                  </a:lnTo>
                  <a:lnTo>
                    <a:pt x="1022" y="344"/>
                  </a:lnTo>
                  <a:lnTo>
                    <a:pt x="1022" y="344"/>
                  </a:lnTo>
                  <a:lnTo>
                    <a:pt x="1022" y="344"/>
                  </a:lnTo>
                  <a:lnTo>
                    <a:pt x="1022" y="344"/>
                  </a:lnTo>
                  <a:close/>
                  <a:moveTo>
                    <a:pt x="1019" y="361"/>
                  </a:moveTo>
                  <a:lnTo>
                    <a:pt x="1017" y="360"/>
                  </a:lnTo>
                  <a:lnTo>
                    <a:pt x="1015" y="356"/>
                  </a:lnTo>
                  <a:lnTo>
                    <a:pt x="1017" y="356"/>
                  </a:lnTo>
                  <a:lnTo>
                    <a:pt x="1017" y="354"/>
                  </a:lnTo>
                  <a:lnTo>
                    <a:pt x="1017" y="350"/>
                  </a:lnTo>
                  <a:lnTo>
                    <a:pt x="1019" y="348"/>
                  </a:lnTo>
                  <a:lnTo>
                    <a:pt x="1024" y="348"/>
                  </a:lnTo>
                  <a:lnTo>
                    <a:pt x="1020" y="356"/>
                  </a:lnTo>
                  <a:lnTo>
                    <a:pt x="1019" y="361"/>
                  </a:lnTo>
                  <a:lnTo>
                    <a:pt x="1019" y="361"/>
                  </a:lnTo>
                  <a:lnTo>
                    <a:pt x="1019" y="361"/>
                  </a:lnTo>
                  <a:lnTo>
                    <a:pt x="1019" y="361"/>
                  </a:lnTo>
                  <a:lnTo>
                    <a:pt x="1019" y="361"/>
                  </a:lnTo>
                  <a:lnTo>
                    <a:pt x="1019" y="361"/>
                  </a:lnTo>
                  <a:close/>
                  <a:moveTo>
                    <a:pt x="992" y="354"/>
                  </a:moveTo>
                  <a:lnTo>
                    <a:pt x="990" y="352"/>
                  </a:lnTo>
                  <a:lnTo>
                    <a:pt x="992" y="350"/>
                  </a:lnTo>
                  <a:lnTo>
                    <a:pt x="996" y="348"/>
                  </a:lnTo>
                  <a:lnTo>
                    <a:pt x="998" y="350"/>
                  </a:lnTo>
                  <a:lnTo>
                    <a:pt x="996" y="352"/>
                  </a:lnTo>
                  <a:lnTo>
                    <a:pt x="992" y="352"/>
                  </a:lnTo>
                  <a:lnTo>
                    <a:pt x="992" y="354"/>
                  </a:lnTo>
                  <a:lnTo>
                    <a:pt x="992" y="354"/>
                  </a:lnTo>
                  <a:lnTo>
                    <a:pt x="992" y="354"/>
                  </a:lnTo>
                  <a:lnTo>
                    <a:pt x="992" y="354"/>
                  </a:lnTo>
                  <a:close/>
                  <a:moveTo>
                    <a:pt x="985" y="356"/>
                  </a:moveTo>
                  <a:lnTo>
                    <a:pt x="985" y="356"/>
                  </a:lnTo>
                  <a:lnTo>
                    <a:pt x="987" y="356"/>
                  </a:lnTo>
                  <a:lnTo>
                    <a:pt x="988" y="356"/>
                  </a:lnTo>
                  <a:lnTo>
                    <a:pt x="987" y="356"/>
                  </a:lnTo>
                  <a:lnTo>
                    <a:pt x="985" y="356"/>
                  </a:lnTo>
                  <a:lnTo>
                    <a:pt x="985" y="356"/>
                  </a:lnTo>
                  <a:lnTo>
                    <a:pt x="985" y="356"/>
                  </a:lnTo>
                  <a:lnTo>
                    <a:pt x="985" y="356"/>
                  </a:lnTo>
                  <a:close/>
                  <a:moveTo>
                    <a:pt x="990" y="365"/>
                  </a:moveTo>
                  <a:lnTo>
                    <a:pt x="992" y="365"/>
                  </a:lnTo>
                  <a:lnTo>
                    <a:pt x="990" y="363"/>
                  </a:lnTo>
                  <a:lnTo>
                    <a:pt x="990" y="360"/>
                  </a:lnTo>
                  <a:lnTo>
                    <a:pt x="992" y="360"/>
                  </a:lnTo>
                  <a:lnTo>
                    <a:pt x="992" y="361"/>
                  </a:lnTo>
                  <a:lnTo>
                    <a:pt x="996" y="363"/>
                  </a:lnTo>
                  <a:lnTo>
                    <a:pt x="992" y="365"/>
                  </a:lnTo>
                  <a:lnTo>
                    <a:pt x="990" y="365"/>
                  </a:lnTo>
                  <a:lnTo>
                    <a:pt x="990" y="365"/>
                  </a:lnTo>
                  <a:lnTo>
                    <a:pt x="990" y="365"/>
                  </a:lnTo>
                  <a:lnTo>
                    <a:pt x="990" y="365"/>
                  </a:lnTo>
                  <a:close/>
                  <a:moveTo>
                    <a:pt x="983" y="369"/>
                  </a:moveTo>
                  <a:lnTo>
                    <a:pt x="981" y="369"/>
                  </a:lnTo>
                  <a:lnTo>
                    <a:pt x="981" y="363"/>
                  </a:lnTo>
                  <a:lnTo>
                    <a:pt x="981" y="363"/>
                  </a:lnTo>
                  <a:lnTo>
                    <a:pt x="983" y="361"/>
                  </a:lnTo>
                  <a:lnTo>
                    <a:pt x="985" y="361"/>
                  </a:lnTo>
                  <a:lnTo>
                    <a:pt x="988" y="363"/>
                  </a:lnTo>
                  <a:lnTo>
                    <a:pt x="988" y="363"/>
                  </a:lnTo>
                  <a:lnTo>
                    <a:pt x="988" y="365"/>
                  </a:lnTo>
                  <a:lnTo>
                    <a:pt x="988" y="365"/>
                  </a:lnTo>
                  <a:lnTo>
                    <a:pt x="985" y="369"/>
                  </a:lnTo>
                  <a:lnTo>
                    <a:pt x="985" y="369"/>
                  </a:lnTo>
                  <a:lnTo>
                    <a:pt x="983" y="369"/>
                  </a:lnTo>
                  <a:lnTo>
                    <a:pt x="983" y="369"/>
                  </a:lnTo>
                  <a:lnTo>
                    <a:pt x="983" y="369"/>
                  </a:lnTo>
                  <a:lnTo>
                    <a:pt x="983" y="369"/>
                  </a:lnTo>
                  <a:close/>
                  <a:moveTo>
                    <a:pt x="973" y="371"/>
                  </a:moveTo>
                  <a:lnTo>
                    <a:pt x="972" y="369"/>
                  </a:lnTo>
                  <a:lnTo>
                    <a:pt x="973" y="369"/>
                  </a:lnTo>
                  <a:lnTo>
                    <a:pt x="975" y="369"/>
                  </a:lnTo>
                  <a:lnTo>
                    <a:pt x="973" y="371"/>
                  </a:lnTo>
                  <a:lnTo>
                    <a:pt x="973" y="371"/>
                  </a:lnTo>
                  <a:lnTo>
                    <a:pt x="973" y="371"/>
                  </a:lnTo>
                  <a:lnTo>
                    <a:pt x="973" y="371"/>
                  </a:lnTo>
                  <a:lnTo>
                    <a:pt x="973" y="371"/>
                  </a:lnTo>
                  <a:close/>
                  <a:moveTo>
                    <a:pt x="936" y="377"/>
                  </a:moveTo>
                  <a:lnTo>
                    <a:pt x="934" y="375"/>
                  </a:lnTo>
                  <a:lnTo>
                    <a:pt x="930" y="375"/>
                  </a:lnTo>
                  <a:lnTo>
                    <a:pt x="928" y="373"/>
                  </a:lnTo>
                  <a:lnTo>
                    <a:pt x="928" y="369"/>
                  </a:lnTo>
                  <a:lnTo>
                    <a:pt x="930" y="369"/>
                  </a:lnTo>
                  <a:lnTo>
                    <a:pt x="928" y="365"/>
                  </a:lnTo>
                  <a:lnTo>
                    <a:pt x="930" y="363"/>
                  </a:lnTo>
                  <a:lnTo>
                    <a:pt x="932" y="363"/>
                  </a:lnTo>
                  <a:lnTo>
                    <a:pt x="934" y="365"/>
                  </a:lnTo>
                  <a:lnTo>
                    <a:pt x="936" y="365"/>
                  </a:lnTo>
                  <a:lnTo>
                    <a:pt x="934" y="363"/>
                  </a:lnTo>
                  <a:lnTo>
                    <a:pt x="934" y="360"/>
                  </a:lnTo>
                  <a:lnTo>
                    <a:pt x="932" y="360"/>
                  </a:lnTo>
                  <a:lnTo>
                    <a:pt x="930" y="356"/>
                  </a:lnTo>
                  <a:lnTo>
                    <a:pt x="930" y="356"/>
                  </a:lnTo>
                  <a:lnTo>
                    <a:pt x="928" y="354"/>
                  </a:lnTo>
                  <a:lnTo>
                    <a:pt x="930" y="354"/>
                  </a:lnTo>
                  <a:lnTo>
                    <a:pt x="932" y="356"/>
                  </a:lnTo>
                  <a:lnTo>
                    <a:pt x="934" y="354"/>
                  </a:lnTo>
                  <a:lnTo>
                    <a:pt x="932" y="352"/>
                  </a:lnTo>
                  <a:lnTo>
                    <a:pt x="936" y="352"/>
                  </a:lnTo>
                  <a:lnTo>
                    <a:pt x="938" y="352"/>
                  </a:lnTo>
                  <a:lnTo>
                    <a:pt x="943" y="354"/>
                  </a:lnTo>
                  <a:lnTo>
                    <a:pt x="943" y="352"/>
                  </a:lnTo>
                  <a:lnTo>
                    <a:pt x="943" y="350"/>
                  </a:lnTo>
                  <a:lnTo>
                    <a:pt x="941" y="350"/>
                  </a:lnTo>
                  <a:lnTo>
                    <a:pt x="943" y="350"/>
                  </a:lnTo>
                  <a:lnTo>
                    <a:pt x="947" y="350"/>
                  </a:lnTo>
                  <a:lnTo>
                    <a:pt x="951" y="346"/>
                  </a:lnTo>
                  <a:lnTo>
                    <a:pt x="955" y="346"/>
                  </a:lnTo>
                  <a:lnTo>
                    <a:pt x="960" y="348"/>
                  </a:lnTo>
                  <a:lnTo>
                    <a:pt x="962" y="346"/>
                  </a:lnTo>
                  <a:lnTo>
                    <a:pt x="960" y="344"/>
                  </a:lnTo>
                  <a:lnTo>
                    <a:pt x="947" y="341"/>
                  </a:lnTo>
                  <a:lnTo>
                    <a:pt x="943" y="341"/>
                  </a:lnTo>
                  <a:lnTo>
                    <a:pt x="940" y="341"/>
                  </a:lnTo>
                  <a:lnTo>
                    <a:pt x="934" y="341"/>
                  </a:lnTo>
                  <a:lnTo>
                    <a:pt x="930" y="339"/>
                  </a:lnTo>
                  <a:lnTo>
                    <a:pt x="928" y="339"/>
                  </a:lnTo>
                  <a:lnTo>
                    <a:pt x="924" y="339"/>
                  </a:lnTo>
                  <a:lnTo>
                    <a:pt x="923" y="339"/>
                  </a:lnTo>
                  <a:lnTo>
                    <a:pt x="923" y="339"/>
                  </a:lnTo>
                  <a:lnTo>
                    <a:pt x="919" y="339"/>
                  </a:lnTo>
                  <a:lnTo>
                    <a:pt x="917" y="339"/>
                  </a:lnTo>
                  <a:lnTo>
                    <a:pt x="913" y="337"/>
                  </a:lnTo>
                  <a:lnTo>
                    <a:pt x="913" y="335"/>
                  </a:lnTo>
                  <a:lnTo>
                    <a:pt x="917" y="335"/>
                  </a:lnTo>
                  <a:lnTo>
                    <a:pt x="919" y="331"/>
                  </a:lnTo>
                  <a:lnTo>
                    <a:pt x="923" y="335"/>
                  </a:lnTo>
                  <a:lnTo>
                    <a:pt x="924" y="331"/>
                  </a:lnTo>
                  <a:lnTo>
                    <a:pt x="923" y="331"/>
                  </a:lnTo>
                  <a:lnTo>
                    <a:pt x="923" y="329"/>
                  </a:lnTo>
                  <a:lnTo>
                    <a:pt x="926" y="328"/>
                  </a:lnTo>
                  <a:lnTo>
                    <a:pt x="930" y="328"/>
                  </a:lnTo>
                  <a:lnTo>
                    <a:pt x="932" y="326"/>
                  </a:lnTo>
                  <a:lnTo>
                    <a:pt x="932" y="329"/>
                  </a:lnTo>
                  <a:lnTo>
                    <a:pt x="934" y="331"/>
                  </a:lnTo>
                  <a:lnTo>
                    <a:pt x="934" y="335"/>
                  </a:lnTo>
                  <a:lnTo>
                    <a:pt x="936" y="335"/>
                  </a:lnTo>
                  <a:lnTo>
                    <a:pt x="938" y="335"/>
                  </a:lnTo>
                  <a:lnTo>
                    <a:pt x="936" y="331"/>
                  </a:lnTo>
                  <a:lnTo>
                    <a:pt x="934" y="328"/>
                  </a:lnTo>
                  <a:lnTo>
                    <a:pt x="936" y="326"/>
                  </a:lnTo>
                  <a:lnTo>
                    <a:pt x="940" y="324"/>
                  </a:lnTo>
                  <a:lnTo>
                    <a:pt x="940" y="322"/>
                  </a:lnTo>
                  <a:lnTo>
                    <a:pt x="938" y="320"/>
                  </a:lnTo>
                  <a:lnTo>
                    <a:pt x="938" y="314"/>
                  </a:lnTo>
                  <a:lnTo>
                    <a:pt x="941" y="314"/>
                  </a:lnTo>
                  <a:lnTo>
                    <a:pt x="943" y="311"/>
                  </a:lnTo>
                  <a:lnTo>
                    <a:pt x="947" y="311"/>
                  </a:lnTo>
                  <a:lnTo>
                    <a:pt x="943" y="307"/>
                  </a:lnTo>
                  <a:lnTo>
                    <a:pt x="943" y="307"/>
                  </a:lnTo>
                  <a:lnTo>
                    <a:pt x="941" y="307"/>
                  </a:lnTo>
                  <a:lnTo>
                    <a:pt x="941" y="305"/>
                  </a:lnTo>
                  <a:lnTo>
                    <a:pt x="943" y="301"/>
                  </a:lnTo>
                  <a:lnTo>
                    <a:pt x="943" y="301"/>
                  </a:lnTo>
                  <a:lnTo>
                    <a:pt x="947" y="299"/>
                  </a:lnTo>
                  <a:lnTo>
                    <a:pt x="949" y="301"/>
                  </a:lnTo>
                  <a:lnTo>
                    <a:pt x="951" y="305"/>
                  </a:lnTo>
                  <a:lnTo>
                    <a:pt x="953" y="305"/>
                  </a:lnTo>
                  <a:lnTo>
                    <a:pt x="953" y="311"/>
                  </a:lnTo>
                  <a:lnTo>
                    <a:pt x="951" y="311"/>
                  </a:lnTo>
                  <a:lnTo>
                    <a:pt x="953" y="312"/>
                  </a:lnTo>
                  <a:lnTo>
                    <a:pt x="955" y="314"/>
                  </a:lnTo>
                  <a:lnTo>
                    <a:pt x="956" y="326"/>
                  </a:lnTo>
                  <a:lnTo>
                    <a:pt x="955" y="329"/>
                  </a:lnTo>
                  <a:lnTo>
                    <a:pt x="955" y="331"/>
                  </a:lnTo>
                  <a:lnTo>
                    <a:pt x="958" y="331"/>
                  </a:lnTo>
                  <a:lnTo>
                    <a:pt x="962" y="329"/>
                  </a:lnTo>
                  <a:lnTo>
                    <a:pt x="960" y="328"/>
                  </a:lnTo>
                  <a:lnTo>
                    <a:pt x="962" y="322"/>
                  </a:lnTo>
                  <a:lnTo>
                    <a:pt x="964" y="322"/>
                  </a:lnTo>
                  <a:lnTo>
                    <a:pt x="964" y="318"/>
                  </a:lnTo>
                  <a:lnTo>
                    <a:pt x="958" y="314"/>
                  </a:lnTo>
                  <a:lnTo>
                    <a:pt x="960" y="312"/>
                  </a:lnTo>
                  <a:lnTo>
                    <a:pt x="962" y="312"/>
                  </a:lnTo>
                  <a:lnTo>
                    <a:pt x="966" y="314"/>
                  </a:lnTo>
                  <a:lnTo>
                    <a:pt x="966" y="311"/>
                  </a:lnTo>
                  <a:lnTo>
                    <a:pt x="962" y="307"/>
                  </a:lnTo>
                  <a:lnTo>
                    <a:pt x="960" y="305"/>
                  </a:lnTo>
                  <a:lnTo>
                    <a:pt x="962" y="301"/>
                  </a:lnTo>
                  <a:lnTo>
                    <a:pt x="962" y="297"/>
                  </a:lnTo>
                  <a:lnTo>
                    <a:pt x="964" y="296"/>
                  </a:lnTo>
                  <a:lnTo>
                    <a:pt x="968" y="296"/>
                  </a:lnTo>
                  <a:lnTo>
                    <a:pt x="968" y="294"/>
                  </a:lnTo>
                  <a:lnTo>
                    <a:pt x="972" y="294"/>
                  </a:lnTo>
                  <a:lnTo>
                    <a:pt x="972" y="294"/>
                  </a:lnTo>
                  <a:lnTo>
                    <a:pt x="975" y="292"/>
                  </a:lnTo>
                  <a:lnTo>
                    <a:pt x="975" y="292"/>
                  </a:lnTo>
                  <a:lnTo>
                    <a:pt x="977" y="292"/>
                  </a:lnTo>
                  <a:lnTo>
                    <a:pt x="981" y="294"/>
                  </a:lnTo>
                  <a:lnTo>
                    <a:pt x="981" y="296"/>
                  </a:lnTo>
                  <a:lnTo>
                    <a:pt x="985" y="296"/>
                  </a:lnTo>
                  <a:lnTo>
                    <a:pt x="987" y="297"/>
                  </a:lnTo>
                  <a:lnTo>
                    <a:pt x="985" y="305"/>
                  </a:lnTo>
                  <a:lnTo>
                    <a:pt x="983" y="305"/>
                  </a:lnTo>
                  <a:lnTo>
                    <a:pt x="983" y="311"/>
                  </a:lnTo>
                  <a:lnTo>
                    <a:pt x="985" y="311"/>
                  </a:lnTo>
                  <a:lnTo>
                    <a:pt x="987" y="307"/>
                  </a:lnTo>
                  <a:lnTo>
                    <a:pt x="988" y="307"/>
                  </a:lnTo>
                  <a:lnTo>
                    <a:pt x="990" y="305"/>
                  </a:lnTo>
                  <a:lnTo>
                    <a:pt x="990" y="301"/>
                  </a:lnTo>
                  <a:lnTo>
                    <a:pt x="992" y="299"/>
                  </a:lnTo>
                  <a:lnTo>
                    <a:pt x="996" y="301"/>
                  </a:lnTo>
                  <a:lnTo>
                    <a:pt x="998" y="299"/>
                  </a:lnTo>
                  <a:lnTo>
                    <a:pt x="998" y="297"/>
                  </a:lnTo>
                  <a:lnTo>
                    <a:pt x="998" y="296"/>
                  </a:lnTo>
                  <a:lnTo>
                    <a:pt x="998" y="296"/>
                  </a:lnTo>
                  <a:lnTo>
                    <a:pt x="1002" y="297"/>
                  </a:lnTo>
                  <a:lnTo>
                    <a:pt x="1002" y="301"/>
                  </a:lnTo>
                  <a:lnTo>
                    <a:pt x="1002" y="301"/>
                  </a:lnTo>
                  <a:lnTo>
                    <a:pt x="1002" y="305"/>
                  </a:lnTo>
                  <a:lnTo>
                    <a:pt x="998" y="301"/>
                  </a:lnTo>
                  <a:lnTo>
                    <a:pt x="1002" y="305"/>
                  </a:lnTo>
                  <a:lnTo>
                    <a:pt x="1002" y="307"/>
                  </a:lnTo>
                  <a:lnTo>
                    <a:pt x="1005" y="311"/>
                  </a:lnTo>
                  <a:lnTo>
                    <a:pt x="1005" y="314"/>
                  </a:lnTo>
                  <a:lnTo>
                    <a:pt x="1002" y="316"/>
                  </a:lnTo>
                  <a:lnTo>
                    <a:pt x="998" y="322"/>
                  </a:lnTo>
                  <a:lnTo>
                    <a:pt x="998" y="328"/>
                  </a:lnTo>
                  <a:lnTo>
                    <a:pt x="998" y="329"/>
                  </a:lnTo>
                  <a:lnTo>
                    <a:pt x="992" y="331"/>
                  </a:lnTo>
                  <a:lnTo>
                    <a:pt x="990" y="335"/>
                  </a:lnTo>
                  <a:lnTo>
                    <a:pt x="988" y="337"/>
                  </a:lnTo>
                  <a:lnTo>
                    <a:pt x="985" y="341"/>
                  </a:lnTo>
                  <a:lnTo>
                    <a:pt x="985" y="344"/>
                  </a:lnTo>
                  <a:lnTo>
                    <a:pt x="983" y="346"/>
                  </a:lnTo>
                  <a:lnTo>
                    <a:pt x="981" y="346"/>
                  </a:lnTo>
                  <a:lnTo>
                    <a:pt x="981" y="346"/>
                  </a:lnTo>
                  <a:lnTo>
                    <a:pt x="977" y="346"/>
                  </a:lnTo>
                  <a:lnTo>
                    <a:pt x="977" y="348"/>
                  </a:lnTo>
                  <a:lnTo>
                    <a:pt x="981" y="352"/>
                  </a:lnTo>
                  <a:lnTo>
                    <a:pt x="981" y="354"/>
                  </a:lnTo>
                  <a:lnTo>
                    <a:pt x="977" y="360"/>
                  </a:lnTo>
                  <a:lnTo>
                    <a:pt x="975" y="361"/>
                  </a:lnTo>
                  <a:lnTo>
                    <a:pt x="975" y="360"/>
                  </a:lnTo>
                  <a:lnTo>
                    <a:pt x="975" y="356"/>
                  </a:lnTo>
                  <a:lnTo>
                    <a:pt x="972" y="356"/>
                  </a:lnTo>
                  <a:lnTo>
                    <a:pt x="972" y="356"/>
                  </a:lnTo>
                  <a:lnTo>
                    <a:pt x="972" y="360"/>
                  </a:lnTo>
                  <a:lnTo>
                    <a:pt x="968" y="361"/>
                  </a:lnTo>
                  <a:lnTo>
                    <a:pt x="968" y="363"/>
                  </a:lnTo>
                  <a:lnTo>
                    <a:pt x="964" y="365"/>
                  </a:lnTo>
                  <a:lnTo>
                    <a:pt x="962" y="369"/>
                  </a:lnTo>
                  <a:lnTo>
                    <a:pt x="964" y="369"/>
                  </a:lnTo>
                  <a:lnTo>
                    <a:pt x="968" y="369"/>
                  </a:lnTo>
                  <a:lnTo>
                    <a:pt x="968" y="369"/>
                  </a:lnTo>
                  <a:lnTo>
                    <a:pt x="966" y="371"/>
                  </a:lnTo>
                  <a:lnTo>
                    <a:pt x="966" y="373"/>
                  </a:lnTo>
                  <a:lnTo>
                    <a:pt x="966" y="377"/>
                  </a:lnTo>
                  <a:lnTo>
                    <a:pt x="964" y="378"/>
                  </a:lnTo>
                  <a:lnTo>
                    <a:pt x="962" y="375"/>
                  </a:lnTo>
                  <a:lnTo>
                    <a:pt x="962" y="371"/>
                  </a:lnTo>
                  <a:lnTo>
                    <a:pt x="960" y="369"/>
                  </a:lnTo>
                  <a:lnTo>
                    <a:pt x="960" y="371"/>
                  </a:lnTo>
                  <a:lnTo>
                    <a:pt x="958" y="373"/>
                  </a:lnTo>
                  <a:lnTo>
                    <a:pt x="960" y="377"/>
                  </a:lnTo>
                  <a:lnTo>
                    <a:pt x="956" y="380"/>
                  </a:lnTo>
                  <a:lnTo>
                    <a:pt x="947" y="378"/>
                  </a:lnTo>
                  <a:lnTo>
                    <a:pt x="947" y="377"/>
                  </a:lnTo>
                  <a:lnTo>
                    <a:pt x="947" y="375"/>
                  </a:lnTo>
                  <a:lnTo>
                    <a:pt x="943" y="377"/>
                  </a:lnTo>
                  <a:lnTo>
                    <a:pt x="941" y="377"/>
                  </a:lnTo>
                  <a:lnTo>
                    <a:pt x="941" y="375"/>
                  </a:lnTo>
                  <a:lnTo>
                    <a:pt x="943" y="371"/>
                  </a:lnTo>
                  <a:lnTo>
                    <a:pt x="940" y="373"/>
                  </a:lnTo>
                  <a:lnTo>
                    <a:pt x="938" y="375"/>
                  </a:lnTo>
                  <a:lnTo>
                    <a:pt x="936" y="377"/>
                  </a:lnTo>
                  <a:lnTo>
                    <a:pt x="936" y="377"/>
                  </a:lnTo>
                  <a:lnTo>
                    <a:pt x="936" y="377"/>
                  </a:lnTo>
                  <a:lnTo>
                    <a:pt x="936" y="377"/>
                  </a:lnTo>
                  <a:close/>
                  <a:moveTo>
                    <a:pt x="697" y="275"/>
                  </a:moveTo>
                  <a:lnTo>
                    <a:pt x="693" y="275"/>
                  </a:lnTo>
                  <a:lnTo>
                    <a:pt x="697" y="269"/>
                  </a:lnTo>
                  <a:lnTo>
                    <a:pt x="702" y="263"/>
                  </a:lnTo>
                  <a:lnTo>
                    <a:pt x="708" y="262"/>
                  </a:lnTo>
                  <a:lnTo>
                    <a:pt x="712" y="260"/>
                  </a:lnTo>
                  <a:lnTo>
                    <a:pt x="714" y="258"/>
                  </a:lnTo>
                  <a:lnTo>
                    <a:pt x="717" y="254"/>
                  </a:lnTo>
                  <a:lnTo>
                    <a:pt x="725" y="254"/>
                  </a:lnTo>
                  <a:lnTo>
                    <a:pt x="727" y="252"/>
                  </a:lnTo>
                  <a:lnTo>
                    <a:pt x="731" y="252"/>
                  </a:lnTo>
                  <a:lnTo>
                    <a:pt x="734" y="250"/>
                  </a:lnTo>
                  <a:lnTo>
                    <a:pt x="736" y="252"/>
                  </a:lnTo>
                  <a:lnTo>
                    <a:pt x="736" y="254"/>
                  </a:lnTo>
                  <a:lnTo>
                    <a:pt x="731" y="258"/>
                  </a:lnTo>
                  <a:lnTo>
                    <a:pt x="725" y="262"/>
                  </a:lnTo>
                  <a:lnTo>
                    <a:pt x="714" y="271"/>
                  </a:lnTo>
                  <a:lnTo>
                    <a:pt x="710" y="277"/>
                  </a:lnTo>
                  <a:lnTo>
                    <a:pt x="706" y="277"/>
                  </a:lnTo>
                  <a:lnTo>
                    <a:pt x="704" y="277"/>
                  </a:lnTo>
                  <a:lnTo>
                    <a:pt x="702" y="280"/>
                  </a:lnTo>
                  <a:lnTo>
                    <a:pt x="700" y="280"/>
                  </a:lnTo>
                  <a:lnTo>
                    <a:pt x="700" y="275"/>
                  </a:lnTo>
                  <a:lnTo>
                    <a:pt x="697" y="275"/>
                  </a:lnTo>
                  <a:lnTo>
                    <a:pt x="697" y="275"/>
                  </a:lnTo>
                  <a:lnTo>
                    <a:pt x="697" y="275"/>
                  </a:lnTo>
                  <a:lnTo>
                    <a:pt x="697" y="275"/>
                  </a:lnTo>
                  <a:lnTo>
                    <a:pt x="697" y="275"/>
                  </a:lnTo>
                  <a:close/>
                  <a:moveTo>
                    <a:pt x="874" y="350"/>
                  </a:moveTo>
                  <a:lnTo>
                    <a:pt x="872" y="348"/>
                  </a:lnTo>
                  <a:lnTo>
                    <a:pt x="874" y="348"/>
                  </a:lnTo>
                  <a:lnTo>
                    <a:pt x="877" y="346"/>
                  </a:lnTo>
                  <a:lnTo>
                    <a:pt x="879" y="344"/>
                  </a:lnTo>
                  <a:lnTo>
                    <a:pt x="879" y="341"/>
                  </a:lnTo>
                  <a:lnTo>
                    <a:pt x="885" y="339"/>
                  </a:lnTo>
                  <a:lnTo>
                    <a:pt x="885" y="337"/>
                  </a:lnTo>
                  <a:lnTo>
                    <a:pt x="889" y="337"/>
                  </a:lnTo>
                  <a:lnTo>
                    <a:pt x="889" y="341"/>
                  </a:lnTo>
                  <a:lnTo>
                    <a:pt x="889" y="344"/>
                  </a:lnTo>
                  <a:lnTo>
                    <a:pt x="889" y="348"/>
                  </a:lnTo>
                  <a:lnTo>
                    <a:pt x="889" y="352"/>
                  </a:lnTo>
                  <a:lnTo>
                    <a:pt x="885" y="354"/>
                  </a:lnTo>
                  <a:lnTo>
                    <a:pt x="883" y="354"/>
                  </a:lnTo>
                  <a:lnTo>
                    <a:pt x="881" y="356"/>
                  </a:lnTo>
                  <a:lnTo>
                    <a:pt x="877" y="356"/>
                  </a:lnTo>
                  <a:lnTo>
                    <a:pt x="876" y="352"/>
                  </a:lnTo>
                  <a:lnTo>
                    <a:pt x="874" y="350"/>
                  </a:lnTo>
                  <a:lnTo>
                    <a:pt x="874" y="350"/>
                  </a:lnTo>
                  <a:lnTo>
                    <a:pt x="874" y="350"/>
                  </a:lnTo>
                  <a:lnTo>
                    <a:pt x="874" y="350"/>
                  </a:lnTo>
                  <a:close/>
                  <a:moveTo>
                    <a:pt x="731" y="344"/>
                  </a:moveTo>
                  <a:lnTo>
                    <a:pt x="732" y="341"/>
                  </a:lnTo>
                  <a:lnTo>
                    <a:pt x="731" y="337"/>
                  </a:lnTo>
                  <a:lnTo>
                    <a:pt x="732" y="331"/>
                  </a:lnTo>
                  <a:lnTo>
                    <a:pt x="738" y="331"/>
                  </a:lnTo>
                  <a:lnTo>
                    <a:pt x="742" y="331"/>
                  </a:lnTo>
                  <a:lnTo>
                    <a:pt x="748" y="331"/>
                  </a:lnTo>
                  <a:lnTo>
                    <a:pt x="751" y="331"/>
                  </a:lnTo>
                  <a:lnTo>
                    <a:pt x="755" y="331"/>
                  </a:lnTo>
                  <a:lnTo>
                    <a:pt x="759" y="329"/>
                  </a:lnTo>
                  <a:lnTo>
                    <a:pt x="764" y="329"/>
                  </a:lnTo>
                  <a:lnTo>
                    <a:pt x="770" y="331"/>
                  </a:lnTo>
                  <a:lnTo>
                    <a:pt x="776" y="331"/>
                  </a:lnTo>
                  <a:lnTo>
                    <a:pt x="776" y="331"/>
                  </a:lnTo>
                  <a:lnTo>
                    <a:pt x="780" y="329"/>
                  </a:lnTo>
                  <a:lnTo>
                    <a:pt x="789" y="329"/>
                  </a:lnTo>
                  <a:lnTo>
                    <a:pt x="789" y="328"/>
                  </a:lnTo>
                  <a:lnTo>
                    <a:pt x="793" y="326"/>
                  </a:lnTo>
                  <a:lnTo>
                    <a:pt x="791" y="324"/>
                  </a:lnTo>
                  <a:lnTo>
                    <a:pt x="787" y="326"/>
                  </a:lnTo>
                  <a:lnTo>
                    <a:pt x="785" y="326"/>
                  </a:lnTo>
                  <a:lnTo>
                    <a:pt x="781" y="324"/>
                  </a:lnTo>
                  <a:lnTo>
                    <a:pt x="776" y="326"/>
                  </a:lnTo>
                  <a:lnTo>
                    <a:pt x="774" y="326"/>
                  </a:lnTo>
                  <a:lnTo>
                    <a:pt x="774" y="324"/>
                  </a:lnTo>
                  <a:lnTo>
                    <a:pt x="772" y="322"/>
                  </a:lnTo>
                  <a:lnTo>
                    <a:pt x="768" y="324"/>
                  </a:lnTo>
                  <a:lnTo>
                    <a:pt x="764" y="324"/>
                  </a:lnTo>
                  <a:lnTo>
                    <a:pt x="761" y="326"/>
                  </a:lnTo>
                  <a:lnTo>
                    <a:pt x="759" y="324"/>
                  </a:lnTo>
                  <a:lnTo>
                    <a:pt x="755" y="324"/>
                  </a:lnTo>
                  <a:lnTo>
                    <a:pt x="751" y="324"/>
                  </a:lnTo>
                  <a:lnTo>
                    <a:pt x="751" y="320"/>
                  </a:lnTo>
                  <a:lnTo>
                    <a:pt x="755" y="316"/>
                  </a:lnTo>
                  <a:lnTo>
                    <a:pt x="759" y="312"/>
                  </a:lnTo>
                  <a:lnTo>
                    <a:pt x="757" y="312"/>
                  </a:lnTo>
                  <a:lnTo>
                    <a:pt x="755" y="314"/>
                  </a:lnTo>
                  <a:lnTo>
                    <a:pt x="751" y="316"/>
                  </a:lnTo>
                  <a:lnTo>
                    <a:pt x="749" y="312"/>
                  </a:lnTo>
                  <a:lnTo>
                    <a:pt x="748" y="314"/>
                  </a:lnTo>
                  <a:lnTo>
                    <a:pt x="748" y="318"/>
                  </a:lnTo>
                  <a:lnTo>
                    <a:pt x="742" y="322"/>
                  </a:lnTo>
                  <a:lnTo>
                    <a:pt x="740" y="324"/>
                  </a:lnTo>
                  <a:lnTo>
                    <a:pt x="736" y="324"/>
                  </a:lnTo>
                  <a:lnTo>
                    <a:pt x="732" y="322"/>
                  </a:lnTo>
                  <a:lnTo>
                    <a:pt x="732" y="318"/>
                  </a:lnTo>
                  <a:lnTo>
                    <a:pt x="734" y="316"/>
                  </a:lnTo>
                  <a:lnTo>
                    <a:pt x="731" y="316"/>
                  </a:lnTo>
                  <a:lnTo>
                    <a:pt x="731" y="314"/>
                  </a:lnTo>
                  <a:lnTo>
                    <a:pt x="731" y="320"/>
                  </a:lnTo>
                  <a:lnTo>
                    <a:pt x="727" y="322"/>
                  </a:lnTo>
                  <a:lnTo>
                    <a:pt x="725" y="320"/>
                  </a:lnTo>
                  <a:lnTo>
                    <a:pt x="725" y="314"/>
                  </a:lnTo>
                  <a:lnTo>
                    <a:pt x="717" y="312"/>
                  </a:lnTo>
                  <a:lnTo>
                    <a:pt x="721" y="311"/>
                  </a:lnTo>
                  <a:lnTo>
                    <a:pt x="717" y="311"/>
                  </a:lnTo>
                  <a:lnTo>
                    <a:pt x="717" y="312"/>
                  </a:lnTo>
                  <a:lnTo>
                    <a:pt x="716" y="312"/>
                  </a:lnTo>
                  <a:lnTo>
                    <a:pt x="712" y="307"/>
                  </a:lnTo>
                  <a:lnTo>
                    <a:pt x="706" y="301"/>
                  </a:lnTo>
                  <a:lnTo>
                    <a:pt x="706" y="301"/>
                  </a:lnTo>
                  <a:lnTo>
                    <a:pt x="710" y="301"/>
                  </a:lnTo>
                  <a:lnTo>
                    <a:pt x="710" y="297"/>
                  </a:lnTo>
                  <a:lnTo>
                    <a:pt x="708" y="296"/>
                  </a:lnTo>
                  <a:lnTo>
                    <a:pt x="716" y="290"/>
                  </a:lnTo>
                  <a:lnTo>
                    <a:pt x="717" y="290"/>
                  </a:lnTo>
                  <a:lnTo>
                    <a:pt x="721" y="290"/>
                  </a:lnTo>
                  <a:lnTo>
                    <a:pt x="727" y="290"/>
                  </a:lnTo>
                  <a:lnTo>
                    <a:pt x="732" y="294"/>
                  </a:lnTo>
                  <a:lnTo>
                    <a:pt x="736" y="294"/>
                  </a:lnTo>
                  <a:lnTo>
                    <a:pt x="740" y="292"/>
                  </a:lnTo>
                  <a:lnTo>
                    <a:pt x="746" y="292"/>
                  </a:lnTo>
                  <a:lnTo>
                    <a:pt x="749" y="288"/>
                  </a:lnTo>
                  <a:lnTo>
                    <a:pt x="746" y="286"/>
                  </a:lnTo>
                  <a:lnTo>
                    <a:pt x="742" y="284"/>
                  </a:lnTo>
                  <a:lnTo>
                    <a:pt x="740" y="284"/>
                  </a:lnTo>
                  <a:lnTo>
                    <a:pt x="736" y="286"/>
                  </a:lnTo>
                  <a:lnTo>
                    <a:pt x="731" y="282"/>
                  </a:lnTo>
                  <a:lnTo>
                    <a:pt x="727" y="282"/>
                  </a:lnTo>
                  <a:lnTo>
                    <a:pt x="727" y="282"/>
                  </a:lnTo>
                  <a:lnTo>
                    <a:pt x="731" y="277"/>
                  </a:lnTo>
                  <a:lnTo>
                    <a:pt x="734" y="271"/>
                  </a:lnTo>
                  <a:lnTo>
                    <a:pt x="738" y="271"/>
                  </a:lnTo>
                  <a:lnTo>
                    <a:pt x="742" y="271"/>
                  </a:lnTo>
                  <a:lnTo>
                    <a:pt x="749" y="271"/>
                  </a:lnTo>
                  <a:lnTo>
                    <a:pt x="755" y="271"/>
                  </a:lnTo>
                  <a:lnTo>
                    <a:pt x="761" y="271"/>
                  </a:lnTo>
                  <a:lnTo>
                    <a:pt x="763" y="271"/>
                  </a:lnTo>
                  <a:lnTo>
                    <a:pt x="761" y="271"/>
                  </a:lnTo>
                  <a:lnTo>
                    <a:pt x="759" y="271"/>
                  </a:lnTo>
                  <a:lnTo>
                    <a:pt x="755" y="269"/>
                  </a:lnTo>
                  <a:lnTo>
                    <a:pt x="751" y="269"/>
                  </a:lnTo>
                  <a:lnTo>
                    <a:pt x="742" y="265"/>
                  </a:lnTo>
                  <a:lnTo>
                    <a:pt x="742" y="263"/>
                  </a:lnTo>
                  <a:lnTo>
                    <a:pt x="746" y="260"/>
                  </a:lnTo>
                  <a:lnTo>
                    <a:pt x="749" y="256"/>
                  </a:lnTo>
                  <a:lnTo>
                    <a:pt x="751" y="254"/>
                  </a:lnTo>
                  <a:lnTo>
                    <a:pt x="751" y="254"/>
                  </a:lnTo>
                  <a:lnTo>
                    <a:pt x="757" y="252"/>
                  </a:lnTo>
                  <a:lnTo>
                    <a:pt x="761" y="252"/>
                  </a:lnTo>
                  <a:lnTo>
                    <a:pt x="761" y="254"/>
                  </a:lnTo>
                  <a:lnTo>
                    <a:pt x="764" y="254"/>
                  </a:lnTo>
                  <a:lnTo>
                    <a:pt x="768" y="258"/>
                  </a:lnTo>
                  <a:lnTo>
                    <a:pt x="772" y="258"/>
                  </a:lnTo>
                  <a:lnTo>
                    <a:pt x="770" y="254"/>
                  </a:lnTo>
                  <a:lnTo>
                    <a:pt x="766" y="252"/>
                  </a:lnTo>
                  <a:lnTo>
                    <a:pt x="764" y="250"/>
                  </a:lnTo>
                  <a:lnTo>
                    <a:pt x="763" y="247"/>
                  </a:lnTo>
                  <a:lnTo>
                    <a:pt x="766" y="247"/>
                  </a:lnTo>
                  <a:lnTo>
                    <a:pt x="776" y="243"/>
                  </a:lnTo>
                  <a:lnTo>
                    <a:pt x="780" y="243"/>
                  </a:lnTo>
                  <a:lnTo>
                    <a:pt x="785" y="243"/>
                  </a:lnTo>
                  <a:lnTo>
                    <a:pt x="787" y="247"/>
                  </a:lnTo>
                  <a:lnTo>
                    <a:pt x="789" y="252"/>
                  </a:lnTo>
                  <a:lnTo>
                    <a:pt x="787" y="254"/>
                  </a:lnTo>
                  <a:lnTo>
                    <a:pt x="785" y="260"/>
                  </a:lnTo>
                  <a:lnTo>
                    <a:pt x="785" y="262"/>
                  </a:lnTo>
                  <a:lnTo>
                    <a:pt x="793" y="262"/>
                  </a:lnTo>
                  <a:lnTo>
                    <a:pt x="795" y="260"/>
                  </a:lnTo>
                  <a:lnTo>
                    <a:pt x="796" y="262"/>
                  </a:lnTo>
                  <a:lnTo>
                    <a:pt x="800" y="262"/>
                  </a:lnTo>
                  <a:lnTo>
                    <a:pt x="800" y="263"/>
                  </a:lnTo>
                  <a:lnTo>
                    <a:pt x="800" y="267"/>
                  </a:lnTo>
                  <a:lnTo>
                    <a:pt x="804" y="269"/>
                  </a:lnTo>
                  <a:lnTo>
                    <a:pt x="804" y="271"/>
                  </a:lnTo>
                  <a:lnTo>
                    <a:pt x="800" y="271"/>
                  </a:lnTo>
                  <a:lnTo>
                    <a:pt x="800" y="275"/>
                  </a:lnTo>
                  <a:lnTo>
                    <a:pt x="800" y="280"/>
                  </a:lnTo>
                  <a:lnTo>
                    <a:pt x="804" y="286"/>
                  </a:lnTo>
                  <a:lnTo>
                    <a:pt x="800" y="290"/>
                  </a:lnTo>
                  <a:lnTo>
                    <a:pt x="798" y="288"/>
                  </a:lnTo>
                  <a:lnTo>
                    <a:pt x="795" y="290"/>
                  </a:lnTo>
                  <a:lnTo>
                    <a:pt x="795" y="292"/>
                  </a:lnTo>
                  <a:lnTo>
                    <a:pt x="798" y="290"/>
                  </a:lnTo>
                  <a:lnTo>
                    <a:pt x="804" y="292"/>
                  </a:lnTo>
                  <a:lnTo>
                    <a:pt x="806" y="292"/>
                  </a:lnTo>
                  <a:lnTo>
                    <a:pt x="804" y="301"/>
                  </a:lnTo>
                  <a:lnTo>
                    <a:pt x="800" y="301"/>
                  </a:lnTo>
                  <a:lnTo>
                    <a:pt x="800" y="311"/>
                  </a:lnTo>
                  <a:lnTo>
                    <a:pt x="800" y="311"/>
                  </a:lnTo>
                  <a:lnTo>
                    <a:pt x="806" y="311"/>
                  </a:lnTo>
                  <a:lnTo>
                    <a:pt x="810" y="305"/>
                  </a:lnTo>
                  <a:lnTo>
                    <a:pt x="810" y="307"/>
                  </a:lnTo>
                  <a:lnTo>
                    <a:pt x="810" y="311"/>
                  </a:lnTo>
                  <a:lnTo>
                    <a:pt x="813" y="311"/>
                  </a:lnTo>
                  <a:lnTo>
                    <a:pt x="815" y="311"/>
                  </a:lnTo>
                  <a:lnTo>
                    <a:pt x="823" y="312"/>
                  </a:lnTo>
                  <a:lnTo>
                    <a:pt x="827" y="316"/>
                  </a:lnTo>
                  <a:lnTo>
                    <a:pt x="828" y="316"/>
                  </a:lnTo>
                  <a:lnTo>
                    <a:pt x="828" y="312"/>
                  </a:lnTo>
                  <a:lnTo>
                    <a:pt x="827" y="312"/>
                  </a:lnTo>
                  <a:lnTo>
                    <a:pt x="830" y="311"/>
                  </a:lnTo>
                  <a:lnTo>
                    <a:pt x="830" y="305"/>
                  </a:lnTo>
                  <a:lnTo>
                    <a:pt x="828" y="301"/>
                  </a:lnTo>
                  <a:lnTo>
                    <a:pt x="828" y="297"/>
                  </a:lnTo>
                  <a:lnTo>
                    <a:pt x="827" y="294"/>
                  </a:lnTo>
                  <a:lnTo>
                    <a:pt x="827" y="292"/>
                  </a:lnTo>
                  <a:lnTo>
                    <a:pt x="830" y="292"/>
                  </a:lnTo>
                  <a:lnTo>
                    <a:pt x="834" y="290"/>
                  </a:lnTo>
                  <a:lnTo>
                    <a:pt x="838" y="290"/>
                  </a:lnTo>
                  <a:lnTo>
                    <a:pt x="840" y="284"/>
                  </a:lnTo>
                  <a:lnTo>
                    <a:pt x="838" y="280"/>
                  </a:lnTo>
                  <a:lnTo>
                    <a:pt x="836" y="277"/>
                  </a:lnTo>
                  <a:lnTo>
                    <a:pt x="836" y="275"/>
                  </a:lnTo>
                  <a:lnTo>
                    <a:pt x="834" y="269"/>
                  </a:lnTo>
                  <a:lnTo>
                    <a:pt x="838" y="265"/>
                  </a:lnTo>
                  <a:lnTo>
                    <a:pt x="840" y="263"/>
                  </a:lnTo>
                  <a:lnTo>
                    <a:pt x="844" y="263"/>
                  </a:lnTo>
                  <a:lnTo>
                    <a:pt x="847" y="263"/>
                  </a:lnTo>
                  <a:lnTo>
                    <a:pt x="845" y="262"/>
                  </a:lnTo>
                  <a:lnTo>
                    <a:pt x="847" y="258"/>
                  </a:lnTo>
                  <a:lnTo>
                    <a:pt x="851" y="256"/>
                  </a:lnTo>
                  <a:lnTo>
                    <a:pt x="859" y="250"/>
                  </a:lnTo>
                  <a:lnTo>
                    <a:pt x="862" y="250"/>
                  </a:lnTo>
                  <a:lnTo>
                    <a:pt x="868" y="252"/>
                  </a:lnTo>
                  <a:lnTo>
                    <a:pt x="868" y="254"/>
                  </a:lnTo>
                  <a:lnTo>
                    <a:pt x="868" y="256"/>
                  </a:lnTo>
                  <a:lnTo>
                    <a:pt x="868" y="260"/>
                  </a:lnTo>
                  <a:lnTo>
                    <a:pt x="864" y="260"/>
                  </a:lnTo>
                  <a:lnTo>
                    <a:pt x="862" y="262"/>
                  </a:lnTo>
                  <a:lnTo>
                    <a:pt x="862" y="265"/>
                  </a:lnTo>
                  <a:lnTo>
                    <a:pt x="859" y="269"/>
                  </a:lnTo>
                  <a:lnTo>
                    <a:pt x="859" y="271"/>
                  </a:lnTo>
                  <a:lnTo>
                    <a:pt x="862" y="275"/>
                  </a:lnTo>
                  <a:lnTo>
                    <a:pt x="862" y="282"/>
                  </a:lnTo>
                  <a:lnTo>
                    <a:pt x="859" y="284"/>
                  </a:lnTo>
                  <a:lnTo>
                    <a:pt x="859" y="284"/>
                  </a:lnTo>
                  <a:lnTo>
                    <a:pt x="853" y="290"/>
                  </a:lnTo>
                  <a:lnTo>
                    <a:pt x="849" y="292"/>
                  </a:lnTo>
                  <a:lnTo>
                    <a:pt x="849" y="294"/>
                  </a:lnTo>
                  <a:lnTo>
                    <a:pt x="851" y="294"/>
                  </a:lnTo>
                  <a:lnTo>
                    <a:pt x="855" y="292"/>
                  </a:lnTo>
                  <a:lnTo>
                    <a:pt x="859" y="292"/>
                  </a:lnTo>
                  <a:lnTo>
                    <a:pt x="862" y="294"/>
                  </a:lnTo>
                  <a:lnTo>
                    <a:pt x="859" y="299"/>
                  </a:lnTo>
                  <a:lnTo>
                    <a:pt x="853" y="301"/>
                  </a:lnTo>
                  <a:lnTo>
                    <a:pt x="847" y="305"/>
                  </a:lnTo>
                  <a:lnTo>
                    <a:pt x="845" y="311"/>
                  </a:lnTo>
                  <a:lnTo>
                    <a:pt x="847" y="311"/>
                  </a:lnTo>
                  <a:lnTo>
                    <a:pt x="849" y="307"/>
                  </a:lnTo>
                  <a:lnTo>
                    <a:pt x="855" y="305"/>
                  </a:lnTo>
                  <a:lnTo>
                    <a:pt x="859" y="301"/>
                  </a:lnTo>
                  <a:lnTo>
                    <a:pt x="862" y="301"/>
                  </a:lnTo>
                  <a:lnTo>
                    <a:pt x="864" y="305"/>
                  </a:lnTo>
                  <a:lnTo>
                    <a:pt x="864" y="311"/>
                  </a:lnTo>
                  <a:lnTo>
                    <a:pt x="862" y="314"/>
                  </a:lnTo>
                  <a:lnTo>
                    <a:pt x="864" y="316"/>
                  </a:lnTo>
                  <a:lnTo>
                    <a:pt x="868" y="312"/>
                  </a:lnTo>
                  <a:lnTo>
                    <a:pt x="868" y="312"/>
                  </a:lnTo>
                  <a:lnTo>
                    <a:pt x="870" y="311"/>
                  </a:lnTo>
                  <a:lnTo>
                    <a:pt x="868" y="311"/>
                  </a:lnTo>
                  <a:lnTo>
                    <a:pt x="872" y="305"/>
                  </a:lnTo>
                  <a:lnTo>
                    <a:pt x="872" y="301"/>
                  </a:lnTo>
                  <a:lnTo>
                    <a:pt x="877" y="299"/>
                  </a:lnTo>
                  <a:lnTo>
                    <a:pt x="879" y="299"/>
                  </a:lnTo>
                  <a:lnTo>
                    <a:pt x="885" y="301"/>
                  </a:lnTo>
                  <a:lnTo>
                    <a:pt x="887" y="307"/>
                  </a:lnTo>
                  <a:lnTo>
                    <a:pt x="889" y="311"/>
                  </a:lnTo>
                  <a:lnTo>
                    <a:pt x="889" y="314"/>
                  </a:lnTo>
                  <a:lnTo>
                    <a:pt x="883" y="324"/>
                  </a:lnTo>
                  <a:lnTo>
                    <a:pt x="877" y="328"/>
                  </a:lnTo>
                  <a:lnTo>
                    <a:pt x="874" y="329"/>
                  </a:lnTo>
                  <a:lnTo>
                    <a:pt x="872" y="329"/>
                  </a:lnTo>
                  <a:lnTo>
                    <a:pt x="872" y="331"/>
                  </a:lnTo>
                  <a:lnTo>
                    <a:pt x="872" y="335"/>
                  </a:lnTo>
                  <a:lnTo>
                    <a:pt x="868" y="339"/>
                  </a:lnTo>
                  <a:lnTo>
                    <a:pt x="864" y="339"/>
                  </a:lnTo>
                  <a:lnTo>
                    <a:pt x="862" y="341"/>
                  </a:lnTo>
                  <a:lnTo>
                    <a:pt x="862" y="344"/>
                  </a:lnTo>
                  <a:lnTo>
                    <a:pt x="859" y="346"/>
                  </a:lnTo>
                  <a:lnTo>
                    <a:pt x="859" y="346"/>
                  </a:lnTo>
                  <a:lnTo>
                    <a:pt x="855" y="348"/>
                  </a:lnTo>
                  <a:lnTo>
                    <a:pt x="855" y="350"/>
                  </a:lnTo>
                  <a:lnTo>
                    <a:pt x="855" y="350"/>
                  </a:lnTo>
                  <a:lnTo>
                    <a:pt x="853" y="348"/>
                  </a:lnTo>
                  <a:lnTo>
                    <a:pt x="849" y="350"/>
                  </a:lnTo>
                  <a:lnTo>
                    <a:pt x="845" y="348"/>
                  </a:lnTo>
                  <a:lnTo>
                    <a:pt x="840" y="352"/>
                  </a:lnTo>
                  <a:lnTo>
                    <a:pt x="834" y="354"/>
                  </a:lnTo>
                  <a:lnTo>
                    <a:pt x="830" y="352"/>
                  </a:lnTo>
                  <a:lnTo>
                    <a:pt x="830" y="348"/>
                  </a:lnTo>
                  <a:lnTo>
                    <a:pt x="830" y="344"/>
                  </a:lnTo>
                  <a:lnTo>
                    <a:pt x="830" y="344"/>
                  </a:lnTo>
                  <a:lnTo>
                    <a:pt x="830" y="344"/>
                  </a:lnTo>
                  <a:lnTo>
                    <a:pt x="827" y="344"/>
                  </a:lnTo>
                  <a:lnTo>
                    <a:pt x="827" y="346"/>
                  </a:lnTo>
                  <a:lnTo>
                    <a:pt x="823" y="348"/>
                  </a:lnTo>
                  <a:lnTo>
                    <a:pt x="817" y="346"/>
                  </a:lnTo>
                  <a:lnTo>
                    <a:pt x="817" y="344"/>
                  </a:lnTo>
                  <a:lnTo>
                    <a:pt x="819" y="344"/>
                  </a:lnTo>
                  <a:lnTo>
                    <a:pt x="819" y="339"/>
                  </a:lnTo>
                  <a:lnTo>
                    <a:pt x="815" y="339"/>
                  </a:lnTo>
                  <a:lnTo>
                    <a:pt x="815" y="341"/>
                  </a:lnTo>
                  <a:lnTo>
                    <a:pt x="813" y="344"/>
                  </a:lnTo>
                  <a:lnTo>
                    <a:pt x="810" y="344"/>
                  </a:lnTo>
                  <a:lnTo>
                    <a:pt x="806" y="344"/>
                  </a:lnTo>
                  <a:lnTo>
                    <a:pt x="804" y="346"/>
                  </a:lnTo>
                  <a:lnTo>
                    <a:pt x="800" y="346"/>
                  </a:lnTo>
                  <a:lnTo>
                    <a:pt x="798" y="344"/>
                  </a:lnTo>
                  <a:lnTo>
                    <a:pt x="795" y="346"/>
                  </a:lnTo>
                  <a:lnTo>
                    <a:pt x="791" y="344"/>
                  </a:lnTo>
                  <a:lnTo>
                    <a:pt x="789" y="346"/>
                  </a:lnTo>
                  <a:lnTo>
                    <a:pt x="787" y="346"/>
                  </a:lnTo>
                  <a:lnTo>
                    <a:pt x="785" y="348"/>
                  </a:lnTo>
                  <a:lnTo>
                    <a:pt x="785" y="350"/>
                  </a:lnTo>
                  <a:lnTo>
                    <a:pt x="781" y="352"/>
                  </a:lnTo>
                  <a:lnTo>
                    <a:pt x="780" y="352"/>
                  </a:lnTo>
                  <a:lnTo>
                    <a:pt x="776" y="354"/>
                  </a:lnTo>
                  <a:lnTo>
                    <a:pt x="774" y="356"/>
                  </a:lnTo>
                  <a:lnTo>
                    <a:pt x="772" y="356"/>
                  </a:lnTo>
                  <a:lnTo>
                    <a:pt x="768" y="356"/>
                  </a:lnTo>
                  <a:lnTo>
                    <a:pt x="764" y="356"/>
                  </a:lnTo>
                  <a:lnTo>
                    <a:pt x="763" y="354"/>
                  </a:lnTo>
                  <a:lnTo>
                    <a:pt x="757" y="356"/>
                  </a:lnTo>
                  <a:lnTo>
                    <a:pt x="751" y="356"/>
                  </a:lnTo>
                  <a:lnTo>
                    <a:pt x="748" y="356"/>
                  </a:lnTo>
                  <a:lnTo>
                    <a:pt x="742" y="354"/>
                  </a:lnTo>
                  <a:lnTo>
                    <a:pt x="738" y="352"/>
                  </a:lnTo>
                  <a:lnTo>
                    <a:pt x="734" y="348"/>
                  </a:lnTo>
                  <a:lnTo>
                    <a:pt x="731" y="344"/>
                  </a:lnTo>
                  <a:lnTo>
                    <a:pt x="731" y="344"/>
                  </a:lnTo>
                  <a:lnTo>
                    <a:pt x="731" y="344"/>
                  </a:lnTo>
                  <a:lnTo>
                    <a:pt x="731" y="344"/>
                  </a:lnTo>
                  <a:close/>
                  <a:moveTo>
                    <a:pt x="514" y="463"/>
                  </a:moveTo>
                  <a:lnTo>
                    <a:pt x="514" y="454"/>
                  </a:lnTo>
                  <a:lnTo>
                    <a:pt x="514" y="448"/>
                  </a:lnTo>
                  <a:lnTo>
                    <a:pt x="514" y="444"/>
                  </a:lnTo>
                  <a:lnTo>
                    <a:pt x="514" y="439"/>
                  </a:lnTo>
                  <a:lnTo>
                    <a:pt x="514" y="433"/>
                  </a:lnTo>
                  <a:lnTo>
                    <a:pt x="514" y="431"/>
                  </a:lnTo>
                  <a:lnTo>
                    <a:pt x="508" y="424"/>
                  </a:lnTo>
                  <a:lnTo>
                    <a:pt x="514" y="424"/>
                  </a:lnTo>
                  <a:lnTo>
                    <a:pt x="514" y="420"/>
                  </a:lnTo>
                  <a:lnTo>
                    <a:pt x="507" y="420"/>
                  </a:lnTo>
                  <a:lnTo>
                    <a:pt x="501" y="418"/>
                  </a:lnTo>
                  <a:lnTo>
                    <a:pt x="501" y="416"/>
                  </a:lnTo>
                  <a:lnTo>
                    <a:pt x="505" y="416"/>
                  </a:lnTo>
                  <a:lnTo>
                    <a:pt x="507" y="414"/>
                  </a:lnTo>
                  <a:lnTo>
                    <a:pt x="514" y="410"/>
                  </a:lnTo>
                  <a:lnTo>
                    <a:pt x="514" y="409"/>
                  </a:lnTo>
                  <a:lnTo>
                    <a:pt x="516" y="409"/>
                  </a:lnTo>
                  <a:lnTo>
                    <a:pt x="518" y="405"/>
                  </a:lnTo>
                  <a:lnTo>
                    <a:pt x="522" y="403"/>
                  </a:lnTo>
                  <a:lnTo>
                    <a:pt x="524" y="399"/>
                  </a:lnTo>
                  <a:lnTo>
                    <a:pt x="529" y="395"/>
                  </a:lnTo>
                  <a:lnTo>
                    <a:pt x="529" y="395"/>
                  </a:lnTo>
                  <a:lnTo>
                    <a:pt x="535" y="395"/>
                  </a:lnTo>
                  <a:lnTo>
                    <a:pt x="539" y="390"/>
                  </a:lnTo>
                  <a:lnTo>
                    <a:pt x="539" y="384"/>
                  </a:lnTo>
                  <a:lnTo>
                    <a:pt x="539" y="386"/>
                  </a:lnTo>
                  <a:lnTo>
                    <a:pt x="548" y="388"/>
                  </a:lnTo>
                  <a:lnTo>
                    <a:pt x="548" y="382"/>
                  </a:lnTo>
                  <a:lnTo>
                    <a:pt x="546" y="377"/>
                  </a:lnTo>
                  <a:lnTo>
                    <a:pt x="546" y="373"/>
                  </a:lnTo>
                  <a:lnTo>
                    <a:pt x="550" y="371"/>
                  </a:lnTo>
                  <a:lnTo>
                    <a:pt x="559" y="365"/>
                  </a:lnTo>
                  <a:lnTo>
                    <a:pt x="563" y="361"/>
                  </a:lnTo>
                  <a:lnTo>
                    <a:pt x="569" y="360"/>
                  </a:lnTo>
                  <a:lnTo>
                    <a:pt x="571" y="356"/>
                  </a:lnTo>
                  <a:lnTo>
                    <a:pt x="576" y="350"/>
                  </a:lnTo>
                  <a:lnTo>
                    <a:pt x="580" y="350"/>
                  </a:lnTo>
                  <a:lnTo>
                    <a:pt x="584" y="346"/>
                  </a:lnTo>
                  <a:lnTo>
                    <a:pt x="580" y="344"/>
                  </a:lnTo>
                  <a:lnTo>
                    <a:pt x="582" y="335"/>
                  </a:lnTo>
                  <a:lnTo>
                    <a:pt x="582" y="331"/>
                  </a:lnTo>
                  <a:lnTo>
                    <a:pt x="584" y="328"/>
                  </a:lnTo>
                  <a:lnTo>
                    <a:pt x="582" y="326"/>
                  </a:lnTo>
                  <a:lnTo>
                    <a:pt x="584" y="324"/>
                  </a:lnTo>
                  <a:lnTo>
                    <a:pt x="588" y="322"/>
                  </a:lnTo>
                  <a:lnTo>
                    <a:pt x="593" y="322"/>
                  </a:lnTo>
                  <a:lnTo>
                    <a:pt x="603" y="322"/>
                  </a:lnTo>
                  <a:lnTo>
                    <a:pt x="604" y="322"/>
                  </a:lnTo>
                  <a:lnTo>
                    <a:pt x="618" y="322"/>
                  </a:lnTo>
                  <a:lnTo>
                    <a:pt x="625" y="318"/>
                  </a:lnTo>
                  <a:lnTo>
                    <a:pt x="636" y="322"/>
                  </a:lnTo>
                  <a:lnTo>
                    <a:pt x="635" y="326"/>
                  </a:lnTo>
                  <a:lnTo>
                    <a:pt x="638" y="328"/>
                  </a:lnTo>
                  <a:lnTo>
                    <a:pt x="638" y="331"/>
                  </a:lnTo>
                  <a:lnTo>
                    <a:pt x="648" y="337"/>
                  </a:lnTo>
                  <a:lnTo>
                    <a:pt x="650" y="339"/>
                  </a:lnTo>
                  <a:lnTo>
                    <a:pt x="646" y="344"/>
                  </a:lnTo>
                  <a:lnTo>
                    <a:pt x="650" y="341"/>
                  </a:lnTo>
                  <a:lnTo>
                    <a:pt x="653" y="339"/>
                  </a:lnTo>
                  <a:lnTo>
                    <a:pt x="657" y="344"/>
                  </a:lnTo>
                  <a:lnTo>
                    <a:pt x="655" y="346"/>
                  </a:lnTo>
                  <a:lnTo>
                    <a:pt x="650" y="352"/>
                  </a:lnTo>
                  <a:lnTo>
                    <a:pt x="652" y="354"/>
                  </a:lnTo>
                  <a:lnTo>
                    <a:pt x="659" y="350"/>
                  </a:lnTo>
                  <a:lnTo>
                    <a:pt x="659" y="346"/>
                  </a:lnTo>
                  <a:lnTo>
                    <a:pt x="661" y="344"/>
                  </a:lnTo>
                  <a:lnTo>
                    <a:pt x="667" y="344"/>
                  </a:lnTo>
                  <a:lnTo>
                    <a:pt x="672" y="344"/>
                  </a:lnTo>
                  <a:lnTo>
                    <a:pt x="672" y="344"/>
                  </a:lnTo>
                  <a:lnTo>
                    <a:pt x="676" y="346"/>
                  </a:lnTo>
                  <a:lnTo>
                    <a:pt x="680" y="354"/>
                  </a:lnTo>
                  <a:lnTo>
                    <a:pt x="682" y="363"/>
                  </a:lnTo>
                  <a:lnTo>
                    <a:pt x="680" y="365"/>
                  </a:lnTo>
                  <a:lnTo>
                    <a:pt x="684" y="373"/>
                  </a:lnTo>
                  <a:lnTo>
                    <a:pt x="682" y="378"/>
                  </a:lnTo>
                  <a:lnTo>
                    <a:pt x="682" y="380"/>
                  </a:lnTo>
                  <a:lnTo>
                    <a:pt x="684" y="382"/>
                  </a:lnTo>
                  <a:lnTo>
                    <a:pt x="684" y="386"/>
                  </a:lnTo>
                  <a:lnTo>
                    <a:pt x="684" y="390"/>
                  </a:lnTo>
                  <a:lnTo>
                    <a:pt x="680" y="395"/>
                  </a:lnTo>
                  <a:lnTo>
                    <a:pt x="672" y="395"/>
                  </a:lnTo>
                  <a:lnTo>
                    <a:pt x="672" y="399"/>
                  </a:lnTo>
                  <a:lnTo>
                    <a:pt x="663" y="399"/>
                  </a:lnTo>
                  <a:lnTo>
                    <a:pt x="657" y="399"/>
                  </a:lnTo>
                  <a:lnTo>
                    <a:pt x="648" y="401"/>
                  </a:lnTo>
                  <a:lnTo>
                    <a:pt x="642" y="403"/>
                  </a:lnTo>
                  <a:lnTo>
                    <a:pt x="633" y="407"/>
                  </a:lnTo>
                  <a:lnTo>
                    <a:pt x="631" y="407"/>
                  </a:lnTo>
                  <a:lnTo>
                    <a:pt x="625" y="409"/>
                  </a:lnTo>
                  <a:lnTo>
                    <a:pt x="620" y="409"/>
                  </a:lnTo>
                  <a:lnTo>
                    <a:pt x="618" y="410"/>
                  </a:lnTo>
                  <a:lnTo>
                    <a:pt x="614" y="409"/>
                  </a:lnTo>
                  <a:lnTo>
                    <a:pt x="614" y="410"/>
                  </a:lnTo>
                  <a:lnTo>
                    <a:pt x="606" y="412"/>
                  </a:lnTo>
                  <a:lnTo>
                    <a:pt x="604" y="416"/>
                  </a:lnTo>
                  <a:lnTo>
                    <a:pt x="601" y="420"/>
                  </a:lnTo>
                  <a:lnTo>
                    <a:pt x="599" y="420"/>
                  </a:lnTo>
                  <a:lnTo>
                    <a:pt x="597" y="425"/>
                  </a:lnTo>
                  <a:lnTo>
                    <a:pt x="593" y="425"/>
                  </a:lnTo>
                  <a:lnTo>
                    <a:pt x="588" y="429"/>
                  </a:lnTo>
                  <a:lnTo>
                    <a:pt x="584" y="429"/>
                  </a:lnTo>
                  <a:lnTo>
                    <a:pt x="582" y="425"/>
                  </a:lnTo>
                  <a:lnTo>
                    <a:pt x="580" y="429"/>
                  </a:lnTo>
                  <a:lnTo>
                    <a:pt x="578" y="433"/>
                  </a:lnTo>
                  <a:lnTo>
                    <a:pt x="574" y="435"/>
                  </a:lnTo>
                  <a:lnTo>
                    <a:pt x="569" y="441"/>
                  </a:lnTo>
                  <a:lnTo>
                    <a:pt x="569" y="442"/>
                  </a:lnTo>
                  <a:lnTo>
                    <a:pt x="563" y="448"/>
                  </a:lnTo>
                  <a:lnTo>
                    <a:pt x="565" y="450"/>
                  </a:lnTo>
                  <a:lnTo>
                    <a:pt x="559" y="454"/>
                  </a:lnTo>
                  <a:lnTo>
                    <a:pt x="556" y="459"/>
                  </a:lnTo>
                  <a:lnTo>
                    <a:pt x="552" y="459"/>
                  </a:lnTo>
                  <a:lnTo>
                    <a:pt x="546" y="459"/>
                  </a:lnTo>
                  <a:lnTo>
                    <a:pt x="542" y="459"/>
                  </a:lnTo>
                  <a:lnTo>
                    <a:pt x="540" y="459"/>
                  </a:lnTo>
                  <a:lnTo>
                    <a:pt x="544" y="454"/>
                  </a:lnTo>
                  <a:lnTo>
                    <a:pt x="542" y="450"/>
                  </a:lnTo>
                  <a:lnTo>
                    <a:pt x="540" y="450"/>
                  </a:lnTo>
                  <a:lnTo>
                    <a:pt x="539" y="450"/>
                  </a:lnTo>
                  <a:lnTo>
                    <a:pt x="539" y="454"/>
                  </a:lnTo>
                  <a:lnTo>
                    <a:pt x="535" y="454"/>
                  </a:lnTo>
                  <a:lnTo>
                    <a:pt x="529" y="459"/>
                  </a:lnTo>
                  <a:lnTo>
                    <a:pt x="525" y="459"/>
                  </a:lnTo>
                  <a:lnTo>
                    <a:pt x="524" y="459"/>
                  </a:lnTo>
                  <a:lnTo>
                    <a:pt x="520" y="459"/>
                  </a:lnTo>
                  <a:lnTo>
                    <a:pt x="516" y="463"/>
                  </a:lnTo>
                  <a:lnTo>
                    <a:pt x="514" y="463"/>
                  </a:lnTo>
                  <a:lnTo>
                    <a:pt x="510" y="463"/>
                  </a:lnTo>
                  <a:lnTo>
                    <a:pt x="514" y="463"/>
                  </a:lnTo>
                  <a:lnTo>
                    <a:pt x="514" y="463"/>
                  </a:lnTo>
                  <a:lnTo>
                    <a:pt x="514" y="463"/>
                  </a:lnTo>
                  <a:lnTo>
                    <a:pt x="514" y="463"/>
                  </a:lnTo>
                  <a:close/>
                  <a:moveTo>
                    <a:pt x="981" y="405"/>
                  </a:moveTo>
                  <a:lnTo>
                    <a:pt x="983" y="407"/>
                  </a:lnTo>
                  <a:lnTo>
                    <a:pt x="983" y="409"/>
                  </a:lnTo>
                  <a:lnTo>
                    <a:pt x="983" y="412"/>
                  </a:lnTo>
                  <a:lnTo>
                    <a:pt x="981" y="414"/>
                  </a:lnTo>
                  <a:lnTo>
                    <a:pt x="981" y="412"/>
                  </a:lnTo>
                  <a:lnTo>
                    <a:pt x="981" y="407"/>
                  </a:lnTo>
                  <a:lnTo>
                    <a:pt x="981" y="405"/>
                  </a:lnTo>
                  <a:lnTo>
                    <a:pt x="981" y="405"/>
                  </a:lnTo>
                  <a:lnTo>
                    <a:pt x="981" y="405"/>
                  </a:lnTo>
                  <a:lnTo>
                    <a:pt x="981" y="405"/>
                  </a:lnTo>
                  <a:close/>
                  <a:moveTo>
                    <a:pt x="943" y="407"/>
                  </a:moveTo>
                  <a:lnTo>
                    <a:pt x="947" y="401"/>
                  </a:lnTo>
                  <a:lnTo>
                    <a:pt x="951" y="399"/>
                  </a:lnTo>
                  <a:lnTo>
                    <a:pt x="953" y="401"/>
                  </a:lnTo>
                  <a:lnTo>
                    <a:pt x="953" y="405"/>
                  </a:lnTo>
                  <a:lnTo>
                    <a:pt x="949" y="405"/>
                  </a:lnTo>
                  <a:lnTo>
                    <a:pt x="947" y="407"/>
                  </a:lnTo>
                  <a:lnTo>
                    <a:pt x="943" y="407"/>
                  </a:lnTo>
                  <a:lnTo>
                    <a:pt x="943" y="407"/>
                  </a:lnTo>
                  <a:lnTo>
                    <a:pt x="943" y="407"/>
                  </a:lnTo>
                  <a:lnTo>
                    <a:pt x="943" y="407"/>
                  </a:lnTo>
                  <a:close/>
                  <a:moveTo>
                    <a:pt x="909" y="425"/>
                  </a:moveTo>
                  <a:lnTo>
                    <a:pt x="911" y="429"/>
                  </a:lnTo>
                  <a:lnTo>
                    <a:pt x="917" y="429"/>
                  </a:lnTo>
                  <a:lnTo>
                    <a:pt x="923" y="433"/>
                  </a:lnTo>
                  <a:lnTo>
                    <a:pt x="923" y="431"/>
                  </a:lnTo>
                  <a:lnTo>
                    <a:pt x="924" y="433"/>
                  </a:lnTo>
                  <a:lnTo>
                    <a:pt x="930" y="429"/>
                  </a:lnTo>
                  <a:lnTo>
                    <a:pt x="932" y="431"/>
                  </a:lnTo>
                  <a:lnTo>
                    <a:pt x="936" y="431"/>
                  </a:lnTo>
                  <a:lnTo>
                    <a:pt x="938" y="429"/>
                  </a:lnTo>
                  <a:lnTo>
                    <a:pt x="943" y="429"/>
                  </a:lnTo>
                  <a:lnTo>
                    <a:pt x="943" y="425"/>
                  </a:lnTo>
                  <a:lnTo>
                    <a:pt x="938" y="424"/>
                  </a:lnTo>
                  <a:lnTo>
                    <a:pt x="934" y="425"/>
                  </a:lnTo>
                  <a:lnTo>
                    <a:pt x="930" y="425"/>
                  </a:lnTo>
                  <a:lnTo>
                    <a:pt x="928" y="425"/>
                  </a:lnTo>
                  <a:lnTo>
                    <a:pt x="923" y="425"/>
                  </a:lnTo>
                  <a:lnTo>
                    <a:pt x="919" y="424"/>
                  </a:lnTo>
                  <a:lnTo>
                    <a:pt x="917" y="425"/>
                  </a:lnTo>
                  <a:lnTo>
                    <a:pt x="911" y="425"/>
                  </a:lnTo>
                  <a:lnTo>
                    <a:pt x="909" y="425"/>
                  </a:lnTo>
                  <a:lnTo>
                    <a:pt x="909" y="425"/>
                  </a:lnTo>
                  <a:lnTo>
                    <a:pt x="909" y="425"/>
                  </a:lnTo>
                  <a:lnTo>
                    <a:pt x="909" y="425"/>
                  </a:lnTo>
                  <a:close/>
                  <a:moveTo>
                    <a:pt x="889" y="555"/>
                  </a:moveTo>
                  <a:lnTo>
                    <a:pt x="889" y="554"/>
                  </a:lnTo>
                  <a:lnTo>
                    <a:pt x="889" y="552"/>
                  </a:lnTo>
                  <a:lnTo>
                    <a:pt x="889" y="552"/>
                  </a:lnTo>
                  <a:lnTo>
                    <a:pt x="889" y="555"/>
                  </a:lnTo>
                  <a:lnTo>
                    <a:pt x="889" y="555"/>
                  </a:lnTo>
                  <a:lnTo>
                    <a:pt x="889" y="555"/>
                  </a:lnTo>
                  <a:lnTo>
                    <a:pt x="889" y="555"/>
                  </a:lnTo>
                  <a:lnTo>
                    <a:pt x="889" y="555"/>
                  </a:lnTo>
                  <a:close/>
                  <a:moveTo>
                    <a:pt x="868" y="552"/>
                  </a:moveTo>
                  <a:lnTo>
                    <a:pt x="864" y="552"/>
                  </a:lnTo>
                  <a:lnTo>
                    <a:pt x="864" y="548"/>
                  </a:lnTo>
                  <a:lnTo>
                    <a:pt x="864" y="544"/>
                  </a:lnTo>
                  <a:lnTo>
                    <a:pt x="862" y="548"/>
                  </a:lnTo>
                  <a:lnTo>
                    <a:pt x="859" y="544"/>
                  </a:lnTo>
                  <a:lnTo>
                    <a:pt x="862" y="542"/>
                  </a:lnTo>
                  <a:lnTo>
                    <a:pt x="859" y="537"/>
                  </a:lnTo>
                  <a:lnTo>
                    <a:pt x="859" y="535"/>
                  </a:lnTo>
                  <a:lnTo>
                    <a:pt x="859" y="531"/>
                  </a:lnTo>
                  <a:lnTo>
                    <a:pt x="859" y="525"/>
                  </a:lnTo>
                  <a:lnTo>
                    <a:pt x="859" y="522"/>
                  </a:lnTo>
                  <a:lnTo>
                    <a:pt x="859" y="522"/>
                  </a:lnTo>
                  <a:lnTo>
                    <a:pt x="855" y="518"/>
                  </a:lnTo>
                  <a:lnTo>
                    <a:pt x="855" y="514"/>
                  </a:lnTo>
                  <a:lnTo>
                    <a:pt x="853" y="512"/>
                  </a:lnTo>
                  <a:lnTo>
                    <a:pt x="853" y="506"/>
                  </a:lnTo>
                  <a:lnTo>
                    <a:pt x="851" y="501"/>
                  </a:lnTo>
                  <a:lnTo>
                    <a:pt x="849" y="501"/>
                  </a:lnTo>
                  <a:lnTo>
                    <a:pt x="847" y="499"/>
                  </a:lnTo>
                  <a:lnTo>
                    <a:pt x="847" y="495"/>
                  </a:lnTo>
                  <a:lnTo>
                    <a:pt x="845" y="493"/>
                  </a:lnTo>
                  <a:lnTo>
                    <a:pt x="844" y="495"/>
                  </a:lnTo>
                  <a:lnTo>
                    <a:pt x="844" y="493"/>
                  </a:lnTo>
                  <a:lnTo>
                    <a:pt x="838" y="495"/>
                  </a:lnTo>
                  <a:lnTo>
                    <a:pt x="836" y="493"/>
                  </a:lnTo>
                  <a:lnTo>
                    <a:pt x="836" y="488"/>
                  </a:lnTo>
                  <a:lnTo>
                    <a:pt x="840" y="488"/>
                  </a:lnTo>
                  <a:lnTo>
                    <a:pt x="844" y="482"/>
                  </a:lnTo>
                  <a:lnTo>
                    <a:pt x="840" y="480"/>
                  </a:lnTo>
                  <a:lnTo>
                    <a:pt x="840" y="478"/>
                  </a:lnTo>
                  <a:lnTo>
                    <a:pt x="840" y="471"/>
                  </a:lnTo>
                  <a:lnTo>
                    <a:pt x="840" y="469"/>
                  </a:lnTo>
                  <a:lnTo>
                    <a:pt x="844" y="463"/>
                  </a:lnTo>
                  <a:lnTo>
                    <a:pt x="847" y="463"/>
                  </a:lnTo>
                  <a:lnTo>
                    <a:pt x="849" y="459"/>
                  </a:lnTo>
                  <a:lnTo>
                    <a:pt x="851" y="459"/>
                  </a:lnTo>
                  <a:lnTo>
                    <a:pt x="853" y="459"/>
                  </a:lnTo>
                  <a:lnTo>
                    <a:pt x="859" y="459"/>
                  </a:lnTo>
                  <a:lnTo>
                    <a:pt x="862" y="459"/>
                  </a:lnTo>
                  <a:lnTo>
                    <a:pt x="862" y="463"/>
                  </a:lnTo>
                  <a:lnTo>
                    <a:pt x="862" y="463"/>
                  </a:lnTo>
                  <a:lnTo>
                    <a:pt x="859" y="463"/>
                  </a:lnTo>
                  <a:lnTo>
                    <a:pt x="859" y="465"/>
                  </a:lnTo>
                  <a:lnTo>
                    <a:pt x="862" y="467"/>
                  </a:lnTo>
                  <a:lnTo>
                    <a:pt x="864" y="469"/>
                  </a:lnTo>
                  <a:lnTo>
                    <a:pt x="862" y="473"/>
                  </a:lnTo>
                  <a:lnTo>
                    <a:pt x="868" y="476"/>
                  </a:lnTo>
                  <a:lnTo>
                    <a:pt x="868" y="480"/>
                  </a:lnTo>
                  <a:lnTo>
                    <a:pt x="868" y="484"/>
                  </a:lnTo>
                  <a:lnTo>
                    <a:pt x="872" y="484"/>
                  </a:lnTo>
                  <a:lnTo>
                    <a:pt x="874" y="484"/>
                  </a:lnTo>
                  <a:lnTo>
                    <a:pt x="874" y="480"/>
                  </a:lnTo>
                  <a:lnTo>
                    <a:pt x="876" y="478"/>
                  </a:lnTo>
                  <a:lnTo>
                    <a:pt x="877" y="474"/>
                  </a:lnTo>
                  <a:lnTo>
                    <a:pt x="877" y="471"/>
                  </a:lnTo>
                  <a:lnTo>
                    <a:pt x="879" y="469"/>
                  </a:lnTo>
                  <a:lnTo>
                    <a:pt x="881" y="467"/>
                  </a:lnTo>
                  <a:lnTo>
                    <a:pt x="879" y="463"/>
                  </a:lnTo>
                  <a:lnTo>
                    <a:pt x="881" y="463"/>
                  </a:lnTo>
                  <a:lnTo>
                    <a:pt x="885" y="459"/>
                  </a:lnTo>
                  <a:lnTo>
                    <a:pt x="887" y="463"/>
                  </a:lnTo>
                  <a:lnTo>
                    <a:pt x="889" y="465"/>
                  </a:lnTo>
                  <a:lnTo>
                    <a:pt x="889" y="465"/>
                  </a:lnTo>
                  <a:lnTo>
                    <a:pt x="889" y="463"/>
                  </a:lnTo>
                  <a:lnTo>
                    <a:pt x="889" y="459"/>
                  </a:lnTo>
                  <a:lnTo>
                    <a:pt x="887" y="454"/>
                  </a:lnTo>
                  <a:lnTo>
                    <a:pt x="887" y="454"/>
                  </a:lnTo>
                  <a:lnTo>
                    <a:pt x="885" y="459"/>
                  </a:lnTo>
                  <a:lnTo>
                    <a:pt x="879" y="459"/>
                  </a:lnTo>
                  <a:lnTo>
                    <a:pt x="876" y="454"/>
                  </a:lnTo>
                  <a:lnTo>
                    <a:pt x="876" y="450"/>
                  </a:lnTo>
                  <a:lnTo>
                    <a:pt x="874" y="448"/>
                  </a:lnTo>
                  <a:lnTo>
                    <a:pt x="874" y="444"/>
                  </a:lnTo>
                  <a:lnTo>
                    <a:pt x="876" y="442"/>
                  </a:lnTo>
                  <a:lnTo>
                    <a:pt x="879" y="442"/>
                  </a:lnTo>
                  <a:lnTo>
                    <a:pt x="879" y="439"/>
                  </a:lnTo>
                  <a:lnTo>
                    <a:pt x="883" y="441"/>
                  </a:lnTo>
                  <a:lnTo>
                    <a:pt x="885" y="444"/>
                  </a:lnTo>
                  <a:lnTo>
                    <a:pt x="885" y="450"/>
                  </a:lnTo>
                  <a:lnTo>
                    <a:pt x="887" y="450"/>
                  </a:lnTo>
                  <a:lnTo>
                    <a:pt x="887" y="448"/>
                  </a:lnTo>
                  <a:lnTo>
                    <a:pt x="889" y="446"/>
                  </a:lnTo>
                  <a:lnTo>
                    <a:pt x="889" y="442"/>
                  </a:lnTo>
                  <a:lnTo>
                    <a:pt x="885" y="441"/>
                  </a:lnTo>
                  <a:lnTo>
                    <a:pt x="885" y="437"/>
                  </a:lnTo>
                  <a:lnTo>
                    <a:pt x="885" y="433"/>
                  </a:lnTo>
                  <a:lnTo>
                    <a:pt x="887" y="431"/>
                  </a:lnTo>
                  <a:lnTo>
                    <a:pt x="887" y="429"/>
                  </a:lnTo>
                  <a:lnTo>
                    <a:pt x="889" y="425"/>
                  </a:lnTo>
                  <a:lnTo>
                    <a:pt x="892" y="429"/>
                  </a:lnTo>
                  <a:lnTo>
                    <a:pt x="892" y="429"/>
                  </a:lnTo>
                  <a:lnTo>
                    <a:pt x="896" y="431"/>
                  </a:lnTo>
                  <a:lnTo>
                    <a:pt x="900" y="433"/>
                  </a:lnTo>
                  <a:lnTo>
                    <a:pt x="902" y="429"/>
                  </a:lnTo>
                  <a:lnTo>
                    <a:pt x="898" y="429"/>
                  </a:lnTo>
                  <a:lnTo>
                    <a:pt x="896" y="429"/>
                  </a:lnTo>
                  <a:lnTo>
                    <a:pt x="898" y="425"/>
                  </a:lnTo>
                  <a:lnTo>
                    <a:pt x="902" y="425"/>
                  </a:lnTo>
                  <a:lnTo>
                    <a:pt x="906" y="425"/>
                  </a:lnTo>
                  <a:lnTo>
                    <a:pt x="908" y="425"/>
                  </a:lnTo>
                  <a:lnTo>
                    <a:pt x="906" y="429"/>
                  </a:lnTo>
                  <a:lnTo>
                    <a:pt x="906" y="429"/>
                  </a:lnTo>
                  <a:lnTo>
                    <a:pt x="909" y="431"/>
                  </a:lnTo>
                  <a:lnTo>
                    <a:pt x="911" y="435"/>
                  </a:lnTo>
                  <a:lnTo>
                    <a:pt x="913" y="435"/>
                  </a:lnTo>
                  <a:lnTo>
                    <a:pt x="917" y="437"/>
                  </a:lnTo>
                  <a:lnTo>
                    <a:pt x="923" y="437"/>
                  </a:lnTo>
                  <a:lnTo>
                    <a:pt x="923" y="435"/>
                  </a:lnTo>
                  <a:lnTo>
                    <a:pt x="926" y="435"/>
                  </a:lnTo>
                  <a:lnTo>
                    <a:pt x="936" y="435"/>
                  </a:lnTo>
                  <a:lnTo>
                    <a:pt x="940" y="439"/>
                  </a:lnTo>
                  <a:lnTo>
                    <a:pt x="941" y="439"/>
                  </a:lnTo>
                  <a:lnTo>
                    <a:pt x="941" y="441"/>
                  </a:lnTo>
                  <a:lnTo>
                    <a:pt x="941" y="442"/>
                  </a:lnTo>
                  <a:lnTo>
                    <a:pt x="941" y="446"/>
                  </a:lnTo>
                  <a:lnTo>
                    <a:pt x="940" y="448"/>
                  </a:lnTo>
                  <a:lnTo>
                    <a:pt x="936" y="450"/>
                  </a:lnTo>
                  <a:lnTo>
                    <a:pt x="932" y="450"/>
                  </a:lnTo>
                  <a:lnTo>
                    <a:pt x="932" y="448"/>
                  </a:lnTo>
                  <a:lnTo>
                    <a:pt x="930" y="450"/>
                  </a:lnTo>
                  <a:lnTo>
                    <a:pt x="928" y="450"/>
                  </a:lnTo>
                  <a:lnTo>
                    <a:pt x="928" y="454"/>
                  </a:lnTo>
                  <a:lnTo>
                    <a:pt x="932" y="454"/>
                  </a:lnTo>
                  <a:lnTo>
                    <a:pt x="930" y="459"/>
                  </a:lnTo>
                  <a:lnTo>
                    <a:pt x="930" y="463"/>
                  </a:lnTo>
                  <a:lnTo>
                    <a:pt x="928" y="463"/>
                  </a:lnTo>
                  <a:lnTo>
                    <a:pt x="926" y="463"/>
                  </a:lnTo>
                  <a:lnTo>
                    <a:pt x="924" y="463"/>
                  </a:lnTo>
                  <a:lnTo>
                    <a:pt x="923" y="463"/>
                  </a:lnTo>
                  <a:lnTo>
                    <a:pt x="919" y="465"/>
                  </a:lnTo>
                  <a:lnTo>
                    <a:pt x="913" y="467"/>
                  </a:lnTo>
                  <a:lnTo>
                    <a:pt x="908" y="471"/>
                  </a:lnTo>
                  <a:lnTo>
                    <a:pt x="906" y="471"/>
                  </a:lnTo>
                  <a:lnTo>
                    <a:pt x="904" y="474"/>
                  </a:lnTo>
                  <a:lnTo>
                    <a:pt x="904" y="478"/>
                  </a:lnTo>
                  <a:lnTo>
                    <a:pt x="906" y="476"/>
                  </a:lnTo>
                  <a:lnTo>
                    <a:pt x="908" y="476"/>
                  </a:lnTo>
                  <a:lnTo>
                    <a:pt x="913" y="474"/>
                  </a:lnTo>
                  <a:lnTo>
                    <a:pt x="913" y="473"/>
                  </a:lnTo>
                  <a:lnTo>
                    <a:pt x="919" y="476"/>
                  </a:lnTo>
                  <a:lnTo>
                    <a:pt x="923" y="480"/>
                  </a:lnTo>
                  <a:lnTo>
                    <a:pt x="919" y="482"/>
                  </a:lnTo>
                  <a:lnTo>
                    <a:pt x="917" y="482"/>
                  </a:lnTo>
                  <a:lnTo>
                    <a:pt x="919" y="484"/>
                  </a:lnTo>
                  <a:lnTo>
                    <a:pt x="919" y="488"/>
                  </a:lnTo>
                  <a:lnTo>
                    <a:pt x="919" y="490"/>
                  </a:lnTo>
                  <a:lnTo>
                    <a:pt x="917" y="493"/>
                  </a:lnTo>
                  <a:lnTo>
                    <a:pt x="917" y="495"/>
                  </a:lnTo>
                  <a:lnTo>
                    <a:pt x="917" y="497"/>
                  </a:lnTo>
                  <a:lnTo>
                    <a:pt x="919" y="493"/>
                  </a:lnTo>
                  <a:lnTo>
                    <a:pt x="923" y="493"/>
                  </a:lnTo>
                  <a:lnTo>
                    <a:pt x="924" y="490"/>
                  </a:lnTo>
                  <a:lnTo>
                    <a:pt x="926" y="490"/>
                  </a:lnTo>
                  <a:lnTo>
                    <a:pt x="924" y="493"/>
                  </a:lnTo>
                  <a:lnTo>
                    <a:pt x="924" y="497"/>
                  </a:lnTo>
                  <a:lnTo>
                    <a:pt x="923" y="503"/>
                  </a:lnTo>
                  <a:lnTo>
                    <a:pt x="923" y="506"/>
                  </a:lnTo>
                  <a:lnTo>
                    <a:pt x="917" y="510"/>
                  </a:lnTo>
                  <a:lnTo>
                    <a:pt x="913" y="510"/>
                  </a:lnTo>
                  <a:lnTo>
                    <a:pt x="913" y="512"/>
                  </a:lnTo>
                  <a:lnTo>
                    <a:pt x="913" y="514"/>
                  </a:lnTo>
                  <a:lnTo>
                    <a:pt x="913" y="518"/>
                  </a:lnTo>
                  <a:lnTo>
                    <a:pt x="911" y="518"/>
                  </a:lnTo>
                  <a:lnTo>
                    <a:pt x="911" y="518"/>
                  </a:lnTo>
                  <a:lnTo>
                    <a:pt x="908" y="518"/>
                  </a:lnTo>
                  <a:lnTo>
                    <a:pt x="908" y="520"/>
                  </a:lnTo>
                  <a:lnTo>
                    <a:pt x="913" y="523"/>
                  </a:lnTo>
                  <a:lnTo>
                    <a:pt x="911" y="525"/>
                  </a:lnTo>
                  <a:lnTo>
                    <a:pt x="908" y="525"/>
                  </a:lnTo>
                  <a:lnTo>
                    <a:pt x="911" y="529"/>
                  </a:lnTo>
                  <a:lnTo>
                    <a:pt x="906" y="533"/>
                  </a:lnTo>
                  <a:lnTo>
                    <a:pt x="904" y="531"/>
                  </a:lnTo>
                  <a:lnTo>
                    <a:pt x="902" y="533"/>
                  </a:lnTo>
                  <a:lnTo>
                    <a:pt x="898" y="533"/>
                  </a:lnTo>
                  <a:lnTo>
                    <a:pt x="894" y="535"/>
                  </a:lnTo>
                  <a:lnTo>
                    <a:pt x="894" y="539"/>
                  </a:lnTo>
                  <a:lnTo>
                    <a:pt x="889" y="539"/>
                  </a:lnTo>
                  <a:lnTo>
                    <a:pt x="885" y="537"/>
                  </a:lnTo>
                  <a:lnTo>
                    <a:pt x="881" y="539"/>
                  </a:lnTo>
                  <a:lnTo>
                    <a:pt x="879" y="537"/>
                  </a:lnTo>
                  <a:lnTo>
                    <a:pt x="877" y="529"/>
                  </a:lnTo>
                  <a:lnTo>
                    <a:pt x="881" y="525"/>
                  </a:lnTo>
                  <a:lnTo>
                    <a:pt x="881" y="522"/>
                  </a:lnTo>
                  <a:lnTo>
                    <a:pt x="876" y="529"/>
                  </a:lnTo>
                  <a:lnTo>
                    <a:pt x="874" y="533"/>
                  </a:lnTo>
                  <a:lnTo>
                    <a:pt x="877" y="539"/>
                  </a:lnTo>
                  <a:lnTo>
                    <a:pt x="879" y="542"/>
                  </a:lnTo>
                  <a:lnTo>
                    <a:pt x="877" y="544"/>
                  </a:lnTo>
                  <a:lnTo>
                    <a:pt x="874" y="548"/>
                  </a:lnTo>
                  <a:lnTo>
                    <a:pt x="872" y="552"/>
                  </a:lnTo>
                  <a:lnTo>
                    <a:pt x="872" y="552"/>
                  </a:lnTo>
                  <a:lnTo>
                    <a:pt x="868" y="552"/>
                  </a:lnTo>
                  <a:lnTo>
                    <a:pt x="868" y="552"/>
                  </a:lnTo>
                  <a:lnTo>
                    <a:pt x="868" y="552"/>
                  </a:lnTo>
                  <a:lnTo>
                    <a:pt x="868" y="552"/>
                  </a:lnTo>
                  <a:close/>
                  <a:moveTo>
                    <a:pt x="928" y="465"/>
                  </a:moveTo>
                  <a:lnTo>
                    <a:pt x="928" y="467"/>
                  </a:lnTo>
                  <a:lnTo>
                    <a:pt x="930" y="467"/>
                  </a:lnTo>
                  <a:lnTo>
                    <a:pt x="932" y="465"/>
                  </a:lnTo>
                  <a:lnTo>
                    <a:pt x="928" y="465"/>
                  </a:lnTo>
                  <a:lnTo>
                    <a:pt x="928" y="465"/>
                  </a:lnTo>
                  <a:lnTo>
                    <a:pt x="928" y="465"/>
                  </a:lnTo>
                  <a:lnTo>
                    <a:pt x="928" y="465"/>
                  </a:lnTo>
                  <a:close/>
                  <a:moveTo>
                    <a:pt x="926" y="482"/>
                  </a:moveTo>
                  <a:lnTo>
                    <a:pt x="928" y="482"/>
                  </a:lnTo>
                  <a:lnTo>
                    <a:pt x="932" y="476"/>
                  </a:lnTo>
                  <a:lnTo>
                    <a:pt x="932" y="474"/>
                  </a:lnTo>
                  <a:lnTo>
                    <a:pt x="930" y="473"/>
                  </a:lnTo>
                  <a:lnTo>
                    <a:pt x="930" y="469"/>
                  </a:lnTo>
                  <a:lnTo>
                    <a:pt x="926" y="471"/>
                  </a:lnTo>
                  <a:lnTo>
                    <a:pt x="926" y="474"/>
                  </a:lnTo>
                  <a:lnTo>
                    <a:pt x="924" y="474"/>
                  </a:lnTo>
                  <a:lnTo>
                    <a:pt x="924" y="480"/>
                  </a:lnTo>
                  <a:lnTo>
                    <a:pt x="926" y="482"/>
                  </a:lnTo>
                  <a:lnTo>
                    <a:pt x="926" y="482"/>
                  </a:lnTo>
                  <a:lnTo>
                    <a:pt x="926" y="482"/>
                  </a:lnTo>
                  <a:lnTo>
                    <a:pt x="926" y="482"/>
                  </a:lnTo>
                  <a:close/>
                  <a:moveTo>
                    <a:pt x="924" y="488"/>
                  </a:moveTo>
                  <a:lnTo>
                    <a:pt x="926" y="488"/>
                  </a:lnTo>
                  <a:lnTo>
                    <a:pt x="926" y="484"/>
                  </a:lnTo>
                  <a:lnTo>
                    <a:pt x="924" y="484"/>
                  </a:lnTo>
                  <a:lnTo>
                    <a:pt x="923" y="484"/>
                  </a:lnTo>
                  <a:lnTo>
                    <a:pt x="923" y="488"/>
                  </a:lnTo>
                  <a:lnTo>
                    <a:pt x="924" y="488"/>
                  </a:lnTo>
                  <a:lnTo>
                    <a:pt x="924" y="488"/>
                  </a:lnTo>
                  <a:lnTo>
                    <a:pt x="924" y="488"/>
                  </a:lnTo>
                  <a:lnTo>
                    <a:pt x="924" y="488"/>
                  </a:lnTo>
                  <a:close/>
                  <a:moveTo>
                    <a:pt x="785" y="410"/>
                  </a:moveTo>
                  <a:lnTo>
                    <a:pt x="785" y="412"/>
                  </a:lnTo>
                  <a:lnTo>
                    <a:pt x="785" y="412"/>
                  </a:lnTo>
                  <a:lnTo>
                    <a:pt x="787" y="412"/>
                  </a:lnTo>
                  <a:lnTo>
                    <a:pt x="789" y="414"/>
                  </a:lnTo>
                  <a:lnTo>
                    <a:pt x="791" y="412"/>
                  </a:lnTo>
                  <a:lnTo>
                    <a:pt x="789" y="410"/>
                  </a:lnTo>
                  <a:lnTo>
                    <a:pt x="785" y="409"/>
                  </a:lnTo>
                  <a:lnTo>
                    <a:pt x="785" y="410"/>
                  </a:lnTo>
                  <a:lnTo>
                    <a:pt x="785" y="410"/>
                  </a:lnTo>
                  <a:lnTo>
                    <a:pt x="785" y="410"/>
                  </a:lnTo>
                  <a:lnTo>
                    <a:pt x="785" y="410"/>
                  </a:lnTo>
                  <a:close/>
                  <a:moveTo>
                    <a:pt x="806" y="458"/>
                  </a:moveTo>
                  <a:lnTo>
                    <a:pt x="806" y="454"/>
                  </a:lnTo>
                  <a:lnTo>
                    <a:pt x="804" y="446"/>
                  </a:lnTo>
                  <a:lnTo>
                    <a:pt x="800" y="441"/>
                  </a:lnTo>
                  <a:lnTo>
                    <a:pt x="800" y="439"/>
                  </a:lnTo>
                  <a:lnTo>
                    <a:pt x="804" y="437"/>
                  </a:lnTo>
                  <a:lnTo>
                    <a:pt x="800" y="431"/>
                  </a:lnTo>
                  <a:lnTo>
                    <a:pt x="800" y="429"/>
                  </a:lnTo>
                  <a:lnTo>
                    <a:pt x="798" y="424"/>
                  </a:lnTo>
                  <a:lnTo>
                    <a:pt x="795" y="420"/>
                  </a:lnTo>
                  <a:lnTo>
                    <a:pt x="796" y="420"/>
                  </a:lnTo>
                  <a:lnTo>
                    <a:pt x="800" y="414"/>
                  </a:lnTo>
                  <a:lnTo>
                    <a:pt x="804" y="412"/>
                  </a:lnTo>
                  <a:lnTo>
                    <a:pt x="806" y="410"/>
                  </a:lnTo>
                  <a:lnTo>
                    <a:pt x="812" y="409"/>
                  </a:lnTo>
                  <a:lnTo>
                    <a:pt x="815" y="412"/>
                  </a:lnTo>
                  <a:lnTo>
                    <a:pt x="817" y="412"/>
                  </a:lnTo>
                  <a:lnTo>
                    <a:pt x="821" y="414"/>
                  </a:lnTo>
                  <a:lnTo>
                    <a:pt x="823" y="412"/>
                  </a:lnTo>
                  <a:lnTo>
                    <a:pt x="827" y="414"/>
                  </a:lnTo>
                  <a:lnTo>
                    <a:pt x="828" y="414"/>
                  </a:lnTo>
                  <a:lnTo>
                    <a:pt x="830" y="414"/>
                  </a:lnTo>
                  <a:lnTo>
                    <a:pt x="834" y="420"/>
                  </a:lnTo>
                  <a:lnTo>
                    <a:pt x="834" y="420"/>
                  </a:lnTo>
                  <a:lnTo>
                    <a:pt x="834" y="424"/>
                  </a:lnTo>
                  <a:lnTo>
                    <a:pt x="834" y="425"/>
                  </a:lnTo>
                  <a:lnTo>
                    <a:pt x="834" y="429"/>
                  </a:lnTo>
                  <a:lnTo>
                    <a:pt x="834" y="429"/>
                  </a:lnTo>
                  <a:lnTo>
                    <a:pt x="834" y="433"/>
                  </a:lnTo>
                  <a:lnTo>
                    <a:pt x="830" y="437"/>
                  </a:lnTo>
                  <a:lnTo>
                    <a:pt x="828" y="437"/>
                  </a:lnTo>
                  <a:lnTo>
                    <a:pt x="823" y="442"/>
                  </a:lnTo>
                  <a:lnTo>
                    <a:pt x="817" y="446"/>
                  </a:lnTo>
                  <a:lnTo>
                    <a:pt x="813" y="450"/>
                  </a:lnTo>
                  <a:lnTo>
                    <a:pt x="810" y="450"/>
                  </a:lnTo>
                  <a:lnTo>
                    <a:pt x="810" y="454"/>
                  </a:lnTo>
                  <a:lnTo>
                    <a:pt x="810" y="454"/>
                  </a:lnTo>
                  <a:lnTo>
                    <a:pt x="806" y="458"/>
                  </a:lnTo>
                  <a:lnTo>
                    <a:pt x="806" y="458"/>
                  </a:lnTo>
                  <a:lnTo>
                    <a:pt x="806" y="458"/>
                  </a:lnTo>
                  <a:lnTo>
                    <a:pt x="806" y="458"/>
                  </a:lnTo>
                  <a:close/>
                  <a:moveTo>
                    <a:pt x="940" y="533"/>
                  </a:moveTo>
                  <a:lnTo>
                    <a:pt x="934" y="527"/>
                  </a:lnTo>
                  <a:lnTo>
                    <a:pt x="932" y="529"/>
                  </a:lnTo>
                  <a:lnTo>
                    <a:pt x="924" y="527"/>
                  </a:lnTo>
                  <a:lnTo>
                    <a:pt x="926" y="523"/>
                  </a:lnTo>
                  <a:lnTo>
                    <a:pt x="930" y="522"/>
                  </a:lnTo>
                  <a:lnTo>
                    <a:pt x="932" y="523"/>
                  </a:lnTo>
                  <a:lnTo>
                    <a:pt x="934" y="522"/>
                  </a:lnTo>
                  <a:lnTo>
                    <a:pt x="934" y="520"/>
                  </a:lnTo>
                  <a:lnTo>
                    <a:pt x="930" y="520"/>
                  </a:lnTo>
                  <a:lnTo>
                    <a:pt x="928" y="518"/>
                  </a:lnTo>
                  <a:lnTo>
                    <a:pt x="934" y="514"/>
                  </a:lnTo>
                  <a:lnTo>
                    <a:pt x="936" y="506"/>
                  </a:lnTo>
                  <a:lnTo>
                    <a:pt x="936" y="505"/>
                  </a:lnTo>
                  <a:lnTo>
                    <a:pt x="938" y="503"/>
                  </a:lnTo>
                  <a:lnTo>
                    <a:pt x="938" y="501"/>
                  </a:lnTo>
                  <a:lnTo>
                    <a:pt x="934" y="497"/>
                  </a:lnTo>
                  <a:lnTo>
                    <a:pt x="936" y="495"/>
                  </a:lnTo>
                  <a:lnTo>
                    <a:pt x="936" y="493"/>
                  </a:lnTo>
                  <a:lnTo>
                    <a:pt x="940" y="484"/>
                  </a:lnTo>
                  <a:lnTo>
                    <a:pt x="943" y="482"/>
                  </a:lnTo>
                  <a:lnTo>
                    <a:pt x="943" y="480"/>
                  </a:lnTo>
                  <a:lnTo>
                    <a:pt x="943" y="476"/>
                  </a:lnTo>
                  <a:lnTo>
                    <a:pt x="947" y="473"/>
                  </a:lnTo>
                  <a:lnTo>
                    <a:pt x="947" y="471"/>
                  </a:lnTo>
                  <a:lnTo>
                    <a:pt x="947" y="465"/>
                  </a:lnTo>
                  <a:lnTo>
                    <a:pt x="953" y="463"/>
                  </a:lnTo>
                  <a:lnTo>
                    <a:pt x="955" y="458"/>
                  </a:lnTo>
                  <a:lnTo>
                    <a:pt x="956" y="454"/>
                  </a:lnTo>
                  <a:lnTo>
                    <a:pt x="958" y="454"/>
                  </a:lnTo>
                  <a:lnTo>
                    <a:pt x="956" y="450"/>
                  </a:lnTo>
                  <a:lnTo>
                    <a:pt x="960" y="448"/>
                  </a:lnTo>
                  <a:lnTo>
                    <a:pt x="962" y="448"/>
                  </a:lnTo>
                  <a:lnTo>
                    <a:pt x="966" y="454"/>
                  </a:lnTo>
                  <a:lnTo>
                    <a:pt x="966" y="458"/>
                  </a:lnTo>
                  <a:lnTo>
                    <a:pt x="968" y="458"/>
                  </a:lnTo>
                  <a:lnTo>
                    <a:pt x="968" y="454"/>
                  </a:lnTo>
                  <a:lnTo>
                    <a:pt x="966" y="450"/>
                  </a:lnTo>
                  <a:lnTo>
                    <a:pt x="968" y="448"/>
                  </a:lnTo>
                  <a:lnTo>
                    <a:pt x="968" y="446"/>
                  </a:lnTo>
                  <a:lnTo>
                    <a:pt x="966" y="442"/>
                  </a:lnTo>
                  <a:lnTo>
                    <a:pt x="968" y="437"/>
                  </a:lnTo>
                  <a:lnTo>
                    <a:pt x="977" y="435"/>
                  </a:lnTo>
                  <a:lnTo>
                    <a:pt x="983" y="435"/>
                  </a:lnTo>
                  <a:lnTo>
                    <a:pt x="987" y="435"/>
                  </a:lnTo>
                  <a:lnTo>
                    <a:pt x="988" y="437"/>
                  </a:lnTo>
                  <a:lnTo>
                    <a:pt x="992" y="435"/>
                  </a:lnTo>
                  <a:lnTo>
                    <a:pt x="992" y="439"/>
                  </a:lnTo>
                  <a:lnTo>
                    <a:pt x="996" y="437"/>
                  </a:lnTo>
                  <a:lnTo>
                    <a:pt x="998" y="437"/>
                  </a:lnTo>
                  <a:lnTo>
                    <a:pt x="1002" y="441"/>
                  </a:lnTo>
                  <a:lnTo>
                    <a:pt x="1005" y="442"/>
                  </a:lnTo>
                  <a:lnTo>
                    <a:pt x="1005" y="442"/>
                  </a:lnTo>
                  <a:lnTo>
                    <a:pt x="1007" y="442"/>
                  </a:lnTo>
                  <a:lnTo>
                    <a:pt x="1009" y="446"/>
                  </a:lnTo>
                  <a:lnTo>
                    <a:pt x="1009" y="450"/>
                  </a:lnTo>
                  <a:lnTo>
                    <a:pt x="1011" y="450"/>
                  </a:lnTo>
                  <a:lnTo>
                    <a:pt x="1013" y="450"/>
                  </a:lnTo>
                  <a:lnTo>
                    <a:pt x="1019" y="450"/>
                  </a:lnTo>
                  <a:lnTo>
                    <a:pt x="1026" y="450"/>
                  </a:lnTo>
                  <a:lnTo>
                    <a:pt x="1032" y="454"/>
                  </a:lnTo>
                  <a:lnTo>
                    <a:pt x="1032" y="458"/>
                  </a:lnTo>
                  <a:lnTo>
                    <a:pt x="1034" y="459"/>
                  </a:lnTo>
                  <a:lnTo>
                    <a:pt x="1036" y="463"/>
                  </a:lnTo>
                  <a:lnTo>
                    <a:pt x="1034" y="459"/>
                  </a:lnTo>
                  <a:lnTo>
                    <a:pt x="1032" y="459"/>
                  </a:lnTo>
                  <a:lnTo>
                    <a:pt x="1030" y="465"/>
                  </a:lnTo>
                  <a:lnTo>
                    <a:pt x="1026" y="469"/>
                  </a:lnTo>
                  <a:lnTo>
                    <a:pt x="1022" y="474"/>
                  </a:lnTo>
                  <a:lnTo>
                    <a:pt x="1019" y="474"/>
                  </a:lnTo>
                  <a:lnTo>
                    <a:pt x="1019" y="476"/>
                  </a:lnTo>
                  <a:lnTo>
                    <a:pt x="1011" y="482"/>
                  </a:lnTo>
                  <a:lnTo>
                    <a:pt x="1007" y="488"/>
                  </a:lnTo>
                  <a:lnTo>
                    <a:pt x="1005" y="488"/>
                  </a:lnTo>
                  <a:lnTo>
                    <a:pt x="1002" y="488"/>
                  </a:lnTo>
                  <a:lnTo>
                    <a:pt x="1005" y="490"/>
                  </a:lnTo>
                  <a:lnTo>
                    <a:pt x="1002" y="493"/>
                  </a:lnTo>
                  <a:lnTo>
                    <a:pt x="998" y="497"/>
                  </a:lnTo>
                  <a:lnTo>
                    <a:pt x="992" y="501"/>
                  </a:lnTo>
                  <a:lnTo>
                    <a:pt x="985" y="506"/>
                  </a:lnTo>
                  <a:lnTo>
                    <a:pt x="981" y="508"/>
                  </a:lnTo>
                  <a:lnTo>
                    <a:pt x="981" y="506"/>
                  </a:lnTo>
                  <a:lnTo>
                    <a:pt x="977" y="506"/>
                  </a:lnTo>
                  <a:lnTo>
                    <a:pt x="975" y="506"/>
                  </a:lnTo>
                  <a:lnTo>
                    <a:pt x="972" y="501"/>
                  </a:lnTo>
                  <a:lnTo>
                    <a:pt x="972" y="499"/>
                  </a:lnTo>
                  <a:lnTo>
                    <a:pt x="968" y="497"/>
                  </a:lnTo>
                  <a:lnTo>
                    <a:pt x="966" y="499"/>
                  </a:lnTo>
                  <a:lnTo>
                    <a:pt x="962" y="497"/>
                  </a:lnTo>
                  <a:lnTo>
                    <a:pt x="958" y="497"/>
                  </a:lnTo>
                  <a:lnTo>
                    <a:pt x="956" y="497"/>
                  </a:lnTo>
                  <a:lnTo>
                    <a:pt x="953" y="497"/>
                  </a:lnTo>
                  <a:lnTo>
                    <a:pt x="953" y="499"/>
                  </a:lnTo>
                  <a:lnTo>
                    <a:pt x="955" y="501"/>
                  </a:lnTo>
                  <a:lnTo>
                    <a:pt x="962" y="501"/>
                  </a:lnTo>
                  <a:lnTo>
                    <a:pt x="960" y="503"/>
                  </a:lnTo>
                  <a:lnTo>
                    <a:pt x="958" y="506"/>
                  </a:lnTo>
                  <a:lnTo>
                    <a:pt x="960" y="508"/>
                  </a:lnTo>
                  <a:lnTo>
                    <a:pt x="960" y="512"/>
                  </a:lnTo>
                  <a:lnTo>
                    <a:pt x="958" y="514"/>
                  </a:lnTo>
                  <a:lnTo>
                    <a:pt x="956" y="518"/>
                  </a:lnTo>
                  <a:lnTo>
                    <a:pt x="953" y="520"/>
                  </a:lnTo>
                  <a:lnTo>
                    <a:pt x="949" y="518"/>
                  </a:lnTo>
                  <a:lnTo>
                    <a:pt x="947" y="522"/>
                  </a:lnTo>
                  <a:lnTo>
                    <a:pt x="947" y="525"/>
                  </a:lnTo>
                  <a:lnTo>
                    <a:pt x="943" y="527"/>
                  </a:lnTo>
                  <a:lnTo>
                    <a:pt x="941" y="527"/>
                  </a:lnTo>
                  <a:lnTo>
                    <a:pt x="941" y="531"/>
                  </a:lnTo>
                  <a:lnTo>
                    <a:pt x="941" y="531"/>
                  </a:lnTo>
                  <a:lnTo>
                    <a:pt x="940" y="533"/>
                  </a:lnTo>
                  <a:lnTo>
                    <a:pt x="940" y="533"/>
                  </a:lnTo>
                  <a:lnTo>
                    <a:pt x="940" y="533"/>
                  </a:lnTo>
                  <a:lnTo>
                    <a:pt x="940" y="533"/>
                  </a:lnTo>
                  <a:close/>
                  <a:moveTo>
                    <a:pt x="1167" y="548"/>
                  </a:moveTo>
                  <a:lnTo>
                    <a:pt x="1160" y="544"/>
                  </a:lnTo>
                  <a:lnTo>
                    <a:pt x="1158" y="544"/>
                  </a:lnTo>
                  <a:lnTo>
                    <a:pt x="1156" y="539"/>
                  </a:lnTo>
                  <a:lnTo>
                    <a:pt x="1154" y="539"/>
                  </a:lnTo>
                  <a:lnTo>
                    <a:pt x="1152" y="535"/>
                  </a:lnTo>
                  <a:lnTo>
                    <a:pt x="1154" y="531"/>
                  </a:lnTo>
                  <a:lnTo>
                    <a:pt x="1158" y="527"/>
                  </a:lnTo>
                  <a:lnTo>
                    <a:pt x="1158" y="525"/>
                  </a:lnTo>
                  <a:lnTo>
                    <a:pt x="1160" y="522"/>
                  </a:lnTo>
                  <a:lnTo>
                    <a:pt x="1158" y="520"/>
                  </a:lnTo>
                  <a:lnTo>
                    <a:pt x="1154" y="518"/>
                  </a:lnTo>
                  <a:lnTo>
                    <a:pt x="1152" y="518"/>
                  </a:lnTo>
                  <a:lnTo>
                    <a:pt x="1154" y="508"/>
                  </a:lnTo>
                  <a:lnTo>
                    <a:pt x="1158" y="510"/>
                  </a:lnTo>
                  <a:lnTo>
                    <a:pt x="1158" y="506"/>
                  </a:lnTo>
                  <a:lnTo>
                    <a:pt x="1158" y="503"/>
                  </a:lnTo>
                  <a:lnTo>
                    <a:pt x="1160" y="501"/>
                  </a:lnTo>
                  <a:lnTo>
                    <a:pt x="1160" y="495"/>
                  </a:lnTo>
                  <a:lnTo>
                    <a:pt x="1164" y="493"/>
                  </a:lnTo>
                  <a:lnTo>
                    <a:pt x="1167" y="497"/>
                  </a:lnTo>
                  <a:lnTo>
                    <a:pt x="1167" y="499"/>
                  </a:lnTo>
                  <a:lnTo>
                    <a:pt x="1175" y="503"/>
                  </a:lnTo>
                  <a:lnTo>
                    <a:pt x="1177" y="505"/>
                  </a:lnTo>
                  <a:lnTo>
                    <a:pt x="1180" y="506"/>
                  </a:lnTo>
                  <a:lnTo>
                    <a:pt x="1182" y="505"/>
                  </a:lnTo>
                  <a:lnTo>
                    <a:pt x="1188" y="506"/>
                  </a:lnTo>
                  <a:lnTo>
                    <a:pt x="1194" y="506"/>
                  </a:lnTo>
                  <a:lnTo>
                    <a:pt x="1197" y="508"/>
                  </a:lnTo>
                  <a:lnTo>
                    <a:pt x="1197" y="512"/>
                  </a:lnTo>
                  <a:lnTo>
                    <a:pt x="1203" y="514"/>
                  </a:lnTo>
                  <a:lnTo>
                    <a:pt x="1205" y="518"/>
                  </a:lnTo>
                  <a:lnTo>
                    <a:pt x="1203" y="522"/>
                  </a:lnTo>
                  <a:lnTo>
                    <a:pt x="1203" y="525"/>
                  </a:lnTo>
                  <a:lnTo>
                    <a:pt x="1207" y="527"/>
                  </a:lnTo>
                  <a:lnTo>
                    <a:pt x="1205" y="529"/>
                  </a:lnTo>
                  <a:lnTo>
                    <a:pt x="1207" y="533"/>
                  </a:lnTo>
                  <a:lnTo>
                    <a:pt x="1207" y="535"/>
                  </a:lnTo>
                  <a:lnTo>
                    <a:pt x="1209" y="539"/>
                  </a:lnTo>
                  <a:lnTo>
                    <a:pt x="1207" y="542"/>
                  </a:lnTo>
                  <a:lnTo>
                    <a:pt x="1205" y="544"/>
                  </a:lnTo>
                  <a:lnTo>
                    <a:pt x="1211" y="544"/>
                  </a:lnTo>
                  <a:lnTo>
                    <a:pt x="1211" y="548"/>
                  </a:lnTo>
                  <a:lnTo>
                    <a:pt x="1209" y="548"/>
                  </a:lnTo>
                  <a:lnTo>
                    <a:pt x="1207" y="552"/>
                  </a:lnTo>
                  <a:lnTo>
                    <a:pt x="1199" y="548"/>
                  </a:lnTo>
                  <a:lnTo>
                    <a:pt x="1197" y="548"/>
                  </a:lnTo>
                  <a:lnTo>
                    <a:pt x="1194" y="548"/>
                  </a:lnTo>
                  <a:lnTo>
                    <a:pt x="1188" y="544"/>
                  </a:lnTo>
                  <a:lnTo>
                    <a:pt x="1184" y="544"/>
                  </a:lnTo>
                  <a:lnTo>
                    <a:pt x="1184" y="544"/>
                  </a:lnTo>
                  <a:lnTo>
                    <a:pt x="1180" y="542"/>
                  </a:lnTo>
                  <a:lnTo>
                    <a:pt x="1175" y="544"/>
                  </a:lnTo>
                  <a:lnTo>
                    <a:pt x="1173" y="544"/>
                  </a:lnTo>
                  <a:lnTo>
                    <a:pt x="1167" y="548"/>
                  </a:lnTo>
                  <a:lnTo>
                    <a:pt x="1167" y="548"/>
                  </a:lnTo>
                  <a:lnTo>
                    <a:pt x="1167" y="548"/>
                  </a:lnTo>
                  <a:lnTo>
                    <a:pt x="1167" y="548"/>
                  </a:lnTo>
                  <a:lnTo>
                    <a:pt x="1167" y="548"/>
                  </a:lnTo>
                  <a:close/>
                  <a:moveTo>
                    <a:pt x="1145" y="554"/>
                  </a:moveTo>
                  <a:lnTo>
                    <a:pt x="1145" y="552"/>
                  </a:lnTo>
                  <a:lnTo>
                    <a:pt x="1147" y="548"/>
                  </a:lnTo>
                  <a:lnTo>
                    <a:pt x="1147" y="548"/>
                  </a:lnTo>
                  <a:lnTo>
                    <a:pt x="1147" y="552"/>
                  </a:lnTo>
                  <a:lnTo>
                    <a:pt x="1145" y="554"/>
                  </a:lnTo>
                  <a:lnTo>
                    <a:pt x="1145" y="554"/>
                  </a:lnTo>
                  <a:lnTo>
                    <a:pt x="1145" y="554"/>
                  </a:lnTo>
                  <a:lnTo>
                    <a:pt x="1145" y="554"/>
                  </a:lnTo>
                  <a:close/>
                  <a:moveTo>
                    <a:pt x="1150" y="557"/>
                  </a:moveTo>
                  <a:lnTo>
                    <a:pt x="1148" y="554"/>
                  </a:lnTo>
                  <a:lnTo>
                    <a:pt x="1150" y="552"/>
                  </a:lnTo>
                  <a:lnTo>
                    <a:pt x="1152" y="554"/>
                  </a:lnTo>
                  <a:lnTo>
                    <a:pt x="1152" y="555"/>
                  </a:lnTo>
                  <a:lnTo>
                    <a:pt x="1150" y="557"/>
                  </a:lnTo>
                  <a:lnTo>
                    <a:pt x="1150" y="557"/>
                  </a:lnTo>
                  <a:lnTo>
                    <a:pt x="1150" y="557"/>
                  </a:lnTo>
                  <a:lnTo>
                    <a:pt x="1150" y="557"/>
                  </a:lnTo>
                  <a:close/>
                  <a:moveTo>
                    <a:pt x="1160" y="557"/>
                  </a:moveTo>
                  <a:lnTo>
                    <a:pt x="1158" y="555"/>
                  </a:lnTo>
                  <a:lnTo>
                    <a:pt x="1158" y="554"/>
                  </a:lnTo>
                  <a:lnTo>
                    <a:pt x="1160" y="554"/>
                  </a:lnTo>
                  <a:lnTo>
                    <a:pt x="1160" y="555"/>
                  </a:lnTo>
                  <a:lnTo>
                    <a:pt x="1160" y="557"/>
                  </a:lnTo>
                  <a:lnTo>
                    <a:pt x="1160" y="557"/>
                  </a:lnTo>
                  <a:lnTo>
                    <a:pt x="1160" y="557"/>
                  </a:lnTo>
                  <a:lnTo>
                    <a:pt x="1160" y="557"/>
                  </a:lnTo>
                  <a:close/>
                  <a:moveTo>
                    <a:pt x="932" y="636"/>
                  </a:moveTo>
                  <a:lnTo>
                    <a:pt x="930" y="633"/>
                  </a:lnTo>
                  <a:lnTo>
                    <a:pt x="932" y="633"/>
                  </a:lnTo>
                  <a:lnTo>
                    <a:pt x="934" y="633"/>
                  </a:lnTo>
                  <a:lnTo>
                    <a:pt x="936" y="633"/>
                  </a:lnTo>
                  <a:lnTo>
                    <a:pt x="936" y="633"/>
                  </a:lnTo>
                  <a:lnTo>
                    <a:pt x="934" y="636"/>
                  </a:lnTo>
                  <a:lnTo>
                    <a:pt x="932" y="636"/>
                  </a:lnTo>
                  <a:lnTo>
                    <a:pt x="932" y="636"/>
                  </a:lnTo>
                  <a:lnTo>
                    <a:pt x="932" y="636"/>
                  </a:lnTo>
                  <a:lnTo>
                    <a:pt x="932" y="636"/>
                  </a:lnTo>
                  <a:close/>
                  <a:moveTo>
                    <a:pt x="943" y="653"/>
                  </a:moveTo>
                  <a:lnTo>
                    <a:pt x="943" y="659"/>
                  </a:lnTo>
                  <a:lnTo>
                    <a:pt x="943" y="657"/>
                  </a:lnTo>
                  <a:lnTo>
                    <a:pt x="947" y="657"/>
                  </a:lnTo>
                  <a:lnTo>
                    <a:pt x="947" y="653"/>
                  </a:lnTo>
                  <a:lnTo>
                    <a:pt x="943" y="652"/>
                  </a:lnTo>
                  <a:lnTo>
                    <a:pt x="943" y="653"/>
                  </a:lnTo>
                  <a:lnTo>
                    <a:pt x="943" y="653"/>
                  </a:lnTo>
                  <a:lnTo>
                    <a:pt x="943" y="653"/>
                  </a:lnTo>
                  <a:lnTo>
                    <a:pt x="943" y="653"/>
                  </a:lnTo>
                  <a:close/>
                  <a:moveTo>
                    <a:pt x="940" y="655"/>
                  </a:moveTo>
                  <a:lnTo>
                    <a:pt x="938" y="657"/>
                  </a:lnTo>
                  <a:lnTo>
                    <a:pt x="940" y="659"/>
                  </a:lnTo>
                  <a:lnTo>
                    <a:pt x="940" y="661"/>
                  </a:lnTo>
                  <a:lnTo>
                    <a:pt x="941" y="663"/>
                  </a:lnTo>
                  <a:lnTo>
                    <a:pt x="941" y="661"/>
                  </a:lnTo>
                  <a:lnTo>
                    <a:pt x="941" y="655"/>
                  </a:lnTo>
                  <a:lnTo>
                    <a:pt x="941" y="653"/>
                  </a:lnTo>
                  <a:lnTo>
                    <a:pt x="940" y="655"/>
                  </a:lnTo>
                  <a:lnTo>
                    <a:pt x="940" y="655"/>
                  </a:lnTo>
                  <a:lnTo>
                    <a:pt x="940" y="655"/>
                  </a:lnTo>
                  <a:lnTo>
                    <a:pt x="940" y="655"/>
                  </a:lnTo>
                  <a:close/>
                  <a:moveTo>
                    <a:pt x="1009" y="640"/>
                  </a:moveTo>
                  <a:lnTo>
                    <a:pt x="1009" y="638"/>
                  </a:lnTo>
                  <a:lnTo>
                    <a:pt x="1005" y="638"/>
                  </a:lnTo>
                  <a:lnTo>
                    <a:pt x="1005" y="636"/>
                  </a:lnTo>
                  <a:lnTo>
                    <a:pt x="1005" y="638"/>
                  </a:lnTo>
                  <a:lnTo>
                    <a:pt x="1002" y="638"/>
                  </a:lnTo>
                  <a:lnTo>
                    <a:pt x="1002" y="636"/>
                  </a:lnTo>
                  <a:lnTo>
                    <a:pt x="998" y="633"/>
                  </a:lnTo>
                  <a:lnTo>
                    <a:pt x="1005" y="633"/>
                  </a:lnTo>
                  <a:lnTo>
                    <a:pt x="1005" y="633"/>
                  </a:lnTo>
                  <a:lnTo>
                    <a:pt x="1007" y="633"/>
                  </a:lnTo>
                  <a:lnTo>
                    <a:pt x="1009" y="636"/>
                  </a:lnTo>
                  <a:lnTo>
                    <a:pt x="1013" y="636"/>
                  </a:lnTo>
                  <a:lnTo>
                    <a:pt x="1013" y="638"/>
                  </a:lnTo>
                  <a:lnTo>
                    <a:pt x="1013" y="640"/>
                  </a:lnTo>
                  <a:lnTo>
                    <a:pt x="1013" y="640"/>
                  </a:lnTo>
                  <a:lnTo>
                    <a:pt x="1009" y="640"/>
                  </a:lnTo>
                  <a:lnTo>
                    <a:pt x="1009" y="640"/>
                  </a:lnTo>
                  <a:lnTo>
                    <a:pt x="1009" y="640"/>
                  </a:lnTo>
                  <a:lnTo>
                    <a:pt x="1009" y="640"/>
                  </a:lnTo>
                  <a:close/>
                  <a:moveTo>
                    <a:pt x="1051" y="657"/>
                  </a:moveTo>
                  <a:lnTo>
                    <a:pt x="1049" y="657"/>
                  </a:lnTo>
                  <a:lnTo>
                    <a:pt x="1047" y="653"/>
                  </a:lnTo>
                  <a:lnTo>
                    <a:pt x="1049" y="655"/>
                  </a:lnTo>
                  <a:lnTo>
                    <a:pt x="1051" y="655"/>
                  </a:lnTo>
                  <a:lnTo>
                    <a:pt x="1051" y="657"/>
                  </a:lnTo>
                  <a:lnTo>
                    <a:pt x="1051" y="657"/>
                  </a:lnTo>
                  <a:lnTo>
                    <a:pt x="1051" y="657"/>
                  </a:lnTo>
                  <a:lnTo>
                    <a:pt x="1051" y="657"/>
                  </a:lnTo>
                  <a:lnTo>
                    <a:pt x="1051" y="657"/>
                  </a:lnTo>
                  <a:close/>
                  <a:moveTo>
                    <a:pt x="1056" y="659"/>
                  </a:moveTo>
                  <a:lnTo>
                    <a:pt x="1056" y="659"/>
                  </a:lnTo>
                  <a:lnTo>
                    <a:pt x="1056" y="657"/>
                  </a:lnTo>
                  <a:lnTo>
                    <a:pt x="1056" y="659"/>
                  </a:lnTo>
                  <a:lnTo>
                    <a:pt x="1056" y="659"/>
                  </a:lnTo>
                  <a:lnTo>
                    <a:pt x="1056" y="659"/>
                  </a:lnTo>
                  <a:lnTo>
                    <a:pt x="1056" y="659"/>
                  </a:lnTo>
                  <a:close/>
                  <a:moveTo>
                    <a:pt x="1060" y="661"/>
                  </a:moveTo>
                  <a:lnTo>
                    <a:pt x="1062" y="661"/>
                  </a:lnTo>
                  <a:lnTo>
                    <a:pt x="1064" y="663"/>
                  </a:lnTo>
                  <a:lnTo>
                    <a:pt x="1066" y="663"/>
                  </a:lnTo>
                  <a:lnTo>
                    <a:pt x="1066" y="661"/>
                  </a:lnTo>
                  <a:lnTo>
                    <a:pt x="1064" y="659"/>
                  </a:lnTo>
                  <a:lnTo>
                    <a:pt x="1062" y="657"/>
                  </a:lnTo>
                  <a:lnTo>
                    <a:pt x="1060" y="657"/>
                  </a:lnTo>
                  <a:lnTo>
                    <a:pt x="1060" y="659"/>
                  </a:lnTo>
                  <a:lnTo>
                    <a:pt x="1060" y="661"/>
                  </a:lnTo>
                  <a:lnTo>
                    <a:pt x="1060" y="661"/>
                  </a:lnTo>
                  <a:lnTo>
                    <a:pt x="1060" y="661"/>
                  </a:lnTo>
                  <a:lnTo>
                    <a:pt x="1060" y="661"/>
                  </a:lnTo>
                  <a:close/>
                  <a:moveTo>
                    <a:pt x="1103" y="717"/>
                  </a:moveTo>
                  <a:lnTo>
                    <a:pt x="1103" y="716"/>
                  </a:lnTo>
                  <a:lnTo>
                    <a:pt x="1105" y="714"/>
                  </a:lnTo>
                  <a:lnTo>
                    <a:pt x="1103" y="710"/>
                  </a:lnTo>
                  <a:lnTo>
                    <a:pt x="1105" y="712"/>
                  </a:lnTo>
                  <a:lnTo>
                    <a:pt x="1105" y="714"/>
                  </a:lnTo>
                  <a:lnTo>
                    <a:pt x="1105" y="716"/>
                  </a:lnTo>
                  <a:lnTo>
                    <a:pt x="1105" y="717"/>
                  </a:lnTo>
                  <a:lnTo>
                    <a:pt x="1103" y="717"/>
                  </a:lnTo>
                  <a:lnTo>
                    <a:pt x="1103" y="717"/>
                  </a:lnTo>
                  <a:lnTo>
                    <a:pt x="1103" y="717"/>
                  </a:lnTo>
                  <a:lnTo>
                    <a:pt x="1103" y="717"/>
                  </a:lnTo>
                  <a:close/>
                  <a:moveTo>
                    <a:pt x="1100" y="731"/>
                  </a:moveTo>
                  <a:lnTo>
                    <a:pt x="1098" y="725"/>
                  </a:lnTo>
                  <a:lnTo>
                    <a:pt x="1100" y="721"/>
                  </a:lnTo>
                  <a:lnTo>
                    <a:pt x="1101" y="721"/>
                  </a:lnTo>
                  <a:lnTo>
                    <a:pt x="1105" y="721"/>
                  </a:lnTo>
                  <a:lnTo>
                    <a:pt x="1105" y="727"/>
                  </a:lnTo>
                  <a:lnTo>
                    <a:pt x="1101" y="727"/>
                  </a:lnTo>
                  <a:lnTo>
                    <a:pt x="1101" y="727"/>
                  </a:lnTo>
                  <a:lnTo>
                    <a:pt x="1100" y="731"/>
                  </a:lnTo>
                  <a:lnTo>
                    <a:pt x="1100" y="731"/>
                  </a:lnTo>
                  <a:lnTo>
                    <a:pt x="1100" y="731"/>
                  </a:lnTo>
                  <a:lnTo>
                    <a:pt x="1100" y="731"/>
                  </a:lnTo>
                  <a:close/>
                  <a:moveTo>
                    <a:pt x="1075" y="672"/>
                  </a:moveTo>
                  <a:lnTo>
                    <a:pt x="1073" y="670"/>
                  </a:lnTo>
                  <a:lnTo>
                    <a:pt x="1075" y="670"/>
                  </a:lnTo>
                  <a:lnTo>
                    <a:pt x="1075" y="672"/>
                  </a:lnTo>
                  <a:lnTo>
                    <a:pt x="1075" y="672"/>
                  </a:lnTo>
                  <a:lnTo>
                    <a:pt x="1075" y="672"/>
                  </a:lnTo>
                  <a:lnTo>
                    <a:pt x="1075" y="672"/>
                  </a:lnTo>
                  <a:close/>
                  <a:moveTo>
                    <a:pt x="1069" y="676"/>
                  </a:moveTo>
                  <a:lnTo>
                    <a:pt x="1068" y="670"/>
                  </a:lnTo>
                  <a:lnTo>
                    <a:pt x="1069" y="670"/>
                  </a:lnTo>
                  <a:lnTo>
                    <a:pt x="1069" y="672"/>
                  </a:lnTo>
                  <a:lnTo>
                    <a:pt x="1069" y="676"/>
                  </a:lnTo>
                  <a:lnTo>
                    <a:pt x="1069" y="676"/>
                  </a:lnTo>
                  <a:lnTo>
                    <a:pt x="1069" y="676"/>
                  </a:lnTo>
                  <a:lnTo>
                    <a:pt x="1069" y="676"/>
                  </a:lnTo>
                  <a:close/>
                  <a:moveTo>
                    <a:pt x="1069" y="676"/>
                  </a:moveTo>
                  <a:lnTo>
                    <a:pt x="1071" y="678"/>
                  </a:lnTo>
                  <a:lnTo>
                    <a:pt x="1073" y="678"/>
                  </a:lnTo>
                  <a:lnTo>
                    <a:pt x="1075" y="678"/>
                  </a:lnTo>
                  <a:lnTo>
                    <a:pt x="1077" y="676"/>
                  </a:lnTo>
                  <a:lnTo>
                    <a:pt x="1073" y="676"/>
                  </a:lnTo>
                  <a:lnTo>
                    <a:pt x="1071" y="676"/>
                  </a:lnTo>
                  <a:lnTo>
                    <a:pt x="1069" y="676"/>
                  </a:lnTo>
                  <a:lnTo>
                    <a:pt x="1069" y="676"/>
                  </a:lnTo>
                  <a:lnTo>
                    <a:pt x="1069" y="676"/>
                  </a:lnTo>
                  <a:lnTo>
                    <a:pt x="1069" y="676"/>
                  </a:lnTo>
                  <a:close/>
                  <a:moveTo>
                    <a:pt x="1094" y="667"/>
                  </a:moveTo>
                  <a:lnTo>
                    <a:pt x="1096" y="667"/>
                  </a:lnTo>
                  <a:lnTo>
                    <a:pt x="1098" y="670"/>
                  </a:lnTo>
                  <a:lnTo>
                    <a:pt x="1098" y="670"/>
                  </a:lnTo>
                  <a:lnTo>
                    <a:pt x="1098" y="670"/>
                  </a:lnTo>
                  <a:lnTo>
                    <a:pt x="1100" y="672"/>
                  </a:lnTo>
                  <a:lnTo>
                    <a:pt x="1101" y="672"/>
                  </a:lnTo>
                  <a:lnTo>
                    <a:pt x="1101" y="670"/>
                  </a:lnTo>
                  <a:lnTo>
                    <a:pt x="1103" y="670"/>
                  </a:lnTo>
                  <a:lnTo>
                    <a:pt x="1105" y="670"/>
                  </a:lnTo>
                  <a:lnTo>
                    <a:pt x="1105" y="670"/>
                  </a:lnTo>
                  <a:lnTo>
                    <a:pt x="1109" y="670"/>
                  </a:lnTo>
                  <a:lnTo>
                    <a:pt x="1109" y="667"/>
                  </a:lnTo>
                  <a:lnTo>
                    <a:pt x="1103" y="667"/>
                  </a:lnTo>
                  <a:lnTo>
                    <a:pt x="1101" y="663"/>
                  </a:lnTo>
                  <a:lnTo>
                    <a:pt x="1098" y="663"/>
                  </a:lnTo>
                  <a:lnTo>
                    <a:pt x="1096" y="663"/>
                  </a:lnTo>
                  <a:lnTo>
                    <a:pt x="1096" y="663"/>
                  </a:lnTo>
                  <a:lnTo>
                    <a:pt x="1094" y="667"/>
                  </a:lnTo>
                  <a:lnTo>
                    <a:pt x="1094" y="667"/>
                  </a:lnTo>
                  <a:lnTo>
                    <a:pt x="1094" y="667"/>
                  </a:lnTo>
                  <a:lnTo>
                    <a:pt x="1094" y="667"/>
                  </a:lnTo>
                  <a:close/>
                  <a:moveTo>
                    <a:pt x="1135" y="663"/>
                  </a:moveTo>
                  <a:lnTo>
                    <a:pt x="1135" y="661"/>
                  </a:lnTo>
                  <a:lnTo>
                    <a:pt x="1139" y="661"/>
                  </a:lnTo>
                  <a:lnTo>
                    <a:pt x="1135" y="663"/>
                  </a:lnTo>
                  <a:lnTo>
                    <a:pt x="1135" y="663"/>
                  </a:lnTo>
                  <a:lnTo>
                    <a:pt x="1135" y="663"/>
                  </a:lnTo>
                  <a:lnTo>
                    <a:pt x="1135" y="663"/>
                  </a:lnTo>
                  <a:lnTo>
                    <a:pt x="1135" y="663"/>
                  </a:lnTo>
                  <a:close/>
                  <a:moveTo>
                    <a:pt x="1120" y="680"/>
                  </a:moveTo>
                  <a:lnTo>
                    <a:pt x="1124" y="678"/>
                  </a:lnTo>
                  <a:lnTo>
                    <a:pt x="1126" y="676"/>
                  </a:lnTo>
                  <a:lnTo>
                    <a:pt x="1128" y="676"/>
                  </a:lnTo>
                  <a:lnTo>
                    <a:pt x="1130" y="672"/>
                  </a:lnTo>
                  <a:lnTo>
                    <a:pt x="1130" y="672"/>
                  </a:lnTo>
                  <a:lnTo>
                    <a:pt x="1133" y="676"/>
                  </a:lnTo>
                  <a:lnTo>
                    <a:pt x="1130" y="676"/>
                  </a:lnTo>
                  <a:lnTo>
                    <a:pt x="1128" y="678"/>
                  </a:lnTo>
                  <a:lnTo>
                    <a:pt x="1126" y="680"/>
                  </a:lnTo>
                  <a:lnTo>
                    <a:pt x="1122" y="680"/>
                  </a:lnTo>
                  <a:lnTo>
                    <a:pt x="1120" y="680"/>
                  </a:lnTo>
                  <a:lnTo>
                    <a:pt x="1120" y="680"/>
                  </a:lnTo>
                  <a:lnTo>
                    <a:pt x="1120" y="680"/>
                  </a:lnTo>
                  <a:lnTo>
                    <a:pt x="1120" y="680"/>
                  </a:lnTo>
                  <a:close/>
                  <a:moveTo>
                    <a:pt x="1109" y="702"/>
                  </a:moveTo>
                  <a:lnTo>
                    <a:pt x="1115" y="697"/>
                  </a:lnTo>
                  <a:lnTo>
                    <a:pt x="1115" y="697"/>
                  </a:lnTo>
                  <a:lnTo>
                    <a:pt x="1118" y="697"/>
                  </a:lnTo>
                  <a:lnTo>
                    <a:pt x="1120" y="693"/>
                  </a:lnTo>
                  <a:lnTo>
                    <a:pt x="1124" y="687"/>
                  </a:lnTo>
                  <a:lnTo>
                    <a:pt x="1124" y="685"/>
                  </a:lnTo>
                  <a:lnTo>
                    <a:pt x="1122" y="685"/>
                  </a:lnTo>
                  <a:lnTo>
                    <a:pt x="1118" y="685"/>
                  </a:lnTo>
                  <a:lnTo>
                    <a:pt x="1118" y="687"/>
                  </a:lnTo>
                  <a:lnTo>
                    <a:pt x="1118" y="687"/>
                  </a:lnTo>
                  <a:lnTo>
                    <a:pt x="1115" y="693"/>
                  </a:lnTo>
                  <a:lnTo>
                    <a:pt x="1109" y="695"/>
                  </a:lnTo>
                  <a:lnTo>
                    <a:pt x="1105" y="695"/>
                  </a:lnTo>
                  <a:lnTo>
                    <a:pt x="1103" y="695"/>
                  </a:lnTo>
                  <a:lnTo>
                    <a:pt x="1101" y="697"/>
                  </a:lnTo>
                  <a:lnTo>
                    <a:pt x="1100" y="701"/>
                  </a:lnTo>
                  <a:lnTo>
                    <a:pt x="1100" y="702"/>
                  </a:lnTo>
                  <a:lnTo>
                    <a:pt x="1101" y="702"/>
                  </a:lnTo>
                  <a:lnTo>
                    <a:pt x="1105" y="702"/>
                  </a:lnTo>
                  <a:lnTo>
                    <a:pt x="1109" y="702"/>
                  </a:lnTo>
                  <a:lnTo>
                    <a:pt x="1109" y="702"/>
                  </a:lnTo>
                  <a:lnTo>
                    <a:pt x="1109" y="702"/>
                  </a:lnTo>
                  <a:lnTo>
                    <a:pt x="1109" y="702"/>
                  </a:lnTo>
                  <a:close/>
                  <a:moveTo>
                    <a:pt x="1135" y="701"/>
                  </a:moveTo>
                  <a:lnTo>
                    <a:pt x="1135" y="695"/>
                  </a:lnTo>
                  <a:lnTo>
                    <a:pt x="1139" y="693"/>
                  </a:lnTo>
                  <a:lnTo>
                    <a:pt x="1139" y="687"/>
                  </a:lnTo>
                  <a:lnTo>
                    <a:pt x="1143" y="687"/>
                  </a:lnTo>
                  <a:lnTo>
                    <a:pt x="1145" y="691"/>
                  </a:lnTo>
                  <a:lnTo>
                    <a:pt x="1145" y="695"/>
                  </a:lnTo>
                  <a:lnTo>
                    <a:pt x="1145" y="697"/>
                  </a:lnTo>
                  <a:lnTo>
                    <a:pt x="1143" y="697"/>
                  </a:lnTo>
                  <a:lnTo>
                    <a:pt x="1139" y="701"/>
                  </a:lnTo>
                  <a:lnTo>
                    <a:pt x="1135" y="701"/>
                  </a:lnTo>
                  <a:lnTo>
                    <a:pt x="1135" y="701"/>
                  </a:lnTo>
                  <a:lnTo>
                    <a:pt x="1135" y="701"/>
                  </a:lnTo>
                  <a:lnTo>
                    <a:pt x="1135" y="701"/>
                  </a:lnTo>
                  <a:close/>
                  <a:moveTo>
                    <a:pt x="1160" y="731"/>
                  </a:moveTo>
                  <a:lnTo>
                    <a:pt x="1160" y="725"/>
                  </a:lnTo>
                  <a:lnTo>
                    <a:pt x="1160" y="721"/>
                  </a:lnTo>
                  <a:lnTo>
                    <a:pt x="1160" y="717"/>
                  </a:lnTo>
                  <a:lnTo>
                    <a:pt x="1158" y="717"/>
                  </a:lnTo>
                  <a:lnTo>
                    <a:pt x="1158" y="721"/>
                  </a:lnTo>
                  <a:lnTo>
                    <a:pt x="1156" y="725"/>
                  </a:lnTo>
                  <a:lnTo>
                    <a:pt x="1156" y="727"/>
                  </a:lnTo>
                  <a:lnTo>
                    <a:pt x="1158" y="731"/>
                  </a:lnTo>
                  <a:lnTo>
                    <a:pt x="1158" y="733"/>
                  </a:lnTo>
                  <a:lnTo>
                    <a:pt x="1160" y="731"/>
                  </a:lnTo>
                  <a:lnTo>
                    <a:pt x="1160" y="731"/>
                  </a:lnTo>
                  <a:lnTo>
                    <a:pt x="1160" y="731"/>
                  </a:lnTo>
                  <a:lnTo>
                    <a:pt x="1160" y="731"/>
                  </a:lnTo>
                  <a:lnTo>
                    <a:pt x="1160" y="731"/>
                  </a:lnTo>
                  <a:close/>
                  <a:moveTo>
                    <a:pt x="1164" y="727"/>
                  </a:moveTo>
                  <a:lnTo>
                    <a:pt x="1164" y="725"/>
                  </a:lnTo>
                  <a:lnTo>
                    <a:pt x="1164" y="721"/>
                  </a:lnTo>
                  <a:lnTo>
                    <a:pt x="1164" y="725"/>
                  </a:lnTo>
                  <a:lnTo>
                    <a:pt x="1167" y="727"/>
                  </a:lnTo>
                  <a:lnTo>
                    <a:pt x="1164" y="727"/>
                  </a:lnTo>
                  <a:lnTo>
                    <a:pt x="1164" y="727"/>
                  </a:lnTo>
                  <a:lnTo>
                    <a:pt x="1164" y="727"/>
                  </a:lnTo>
                  <a:lnTo>
                    <a:pt x="1164" y="727"/>
                  </a:lnTo>
                  <a:lnTo>
                    <a:pt x="1164" y="727"/>
                  </a:lnTo>
                  <a:close/>
                  <a:moveTo>
                    <a:pt x="1169" y="734"/>
                  </a:moveTo>
                  <a:lnTo>
                    <a:pt x="1167" y="733"/>
                  </a:lnTo>
                  <a:lnTo>
                    <a:pt x="1167" y="731"/>
                  </a:lnTo>
                  <a:lnTo>
                    <a:pt x="1169" y="731"/>
                  </a:lnTo>
                  <a:lnTo>
                    <a:pt x="1169" y="734"/>
                  </a:lnTo>
                  <a:lnTo>
                    <a:pt x="1169" y="734"/>
                  </a:lnTo>
                  <a:lnTo>
                    <a:pt x="1169" y="734"/>
                  </a:lnTo>
                  <a:lnTo>
                    <a:pt x="1169" y="734"/>
                  </a:lnTo>
                  <a:lnTo>
                    <a:pt x="1169" y="734"/>
                  </a:lnTo>
                  <a:close/>
                  <a:moveTo>
                    <a:pt x="1158" y="742"/>
                  </a:moveTo>
                  <a:lnTo>
                    <a:pt x="1156" y="744"/>
                  </a:lnTo>
                  <a:lnTo>
                    <a:pt x="1158" y="748"/>
                  </a:lnTo>
                  <a:lnTo>
                    <a:pt x="1158" y="751"/>
                  </a:lnTo>
                  <a:lnTo>
                    <a:pt x="1160" y="751"/>
                  </a:lnTo>
                  <a:lnTo>
                    <a:pt x="1160" y="751"/>
                  </a:lnTo>
                  <a:lnTo>
                    <a:pt x="1164" y="751"/>
                  </a:lnTo>
                  <a:lnTo>
                    <a:pt x="1167" y="755"/>
                  </a:lnTo>
                  <a:lnTo>
                    <a:pt x="1169" y="755"/>
                  </a:lnTo>
                  <a:lnTo>
                    <a:pt x="1173" y="755"/>
                  </a:lnTo>
                  <a:lnTo>
                    <a:pt x="1173" y="751"/>
                  </a:lnTo>
                  <a:lnTo>
                    <a:pt x="1173" y="751"/>
                  </a:lnTo>
                  <a:lnTo>
                    <a:pt x="1173" y="746"/>
                  </a:lnTo>
                  <a:lnTo>
                    <a:pt x="1169" y="746"/>
                  </a:lnTo>
                  <a:lnTo>
                    <a:pt x="1167" y="744"/>
                  </a:lnTo>
                  <a:lnTo>
                    <a:pt x="1164" y="744"/>
                  </a:lnTo>
                  <a:lnTo>
                    <a:pt x="1164" y="744"/>
                  </a:lnTo>
                  <a:lnTo>
                    <a:pt x="1164" y="742"/>
                  </a:lnTo>
                  <a:lnTo>
                    <a:pt x="1164" y="740"/>
                  </a:lnTo>
                  <a:lnTo>
                    <a:pt x="1164" y="740"/>
                  </a:lnTo>
                  <a:lnTo>
                    <a:pt x="1160" y="742"/>
                  </a:lnTo>
                  <a:lnTo>
                    <a:pt x="1160" y="744"/>
                  </a:lnTo>
                  <a:lnTo>
                    <a:pt x="1158" y="742"/>
                  </a:lnTo>
                  <a:lnTo>
                    <a:pt x="1158" y="742"/>
                  </a:lnTo>
                  <a:lnTo>
                    <a:pt x="1158" y="742"/>
                  </a:lnTo>
                  <a:lnTo>
                    <a:pt x="1158" y="742"/>
                  </a:lnTo>
                  <a:close/>
                  <a:moveTo>
                    <a:pt x="1060" y="879"/>
                  </a:moveTo>
                  <a:lnTo>
                    <a:pt x="1064" y="879"/>
                  </a:lnTo>
                  <a:lnTo>
                    <a:pt x="1066" y="879"/>
                  </a:lnTo>
                  <a:lnTo>
                    <a:pt x="1064" y="876"/>
                  </a:lnTo>
                  <a:lnTo>
                    <a:pt x="1060" y="876"/>
                  </a:lnTo>
                  <a:lnTo>
                    <a:pt x="1060" y="879"/>
                  </a:lnTo>
                  <a:lnTo>
                    <a:pt x="1060" y="879"/>
                  </a:lnTo>
                  <a:lnTo>
                    <a:pt x="1060" y="879"/>
                  </a:lnTo>
                  <a:lnTo>
                    <a:pt x="1060" y="879"/>
                  </a:lnTo>
                  <a:close/>
                  <a:moveTo>
                    <a:pt x="1005" y="789"/>
                  </a:moveTo>
                  <a:lnTo>
                    <a:pt x="1009" y="791"/>
                  </a:lnTo>
                  <a:lnTo>
                    <a:pt x="1011" y="791"/>
                  </a:lnTo>
                  <a:lnTo>
                    <a:pt x="1011" y="789"/>
                  </a:lnTo>
                  <a:lnTo>
                    <a:pt x="1009" y="789"/>
                  </a:lnTo>
                  <a:lnTo>
                    <a:pt x="1007" y="789"/>
                  </a:lnTo>
                  <a:lnTo>
                    <a:pt x="1005" y="789"/>
                  </a:lnTo>
                  <a:lnTo>
                    <a:pt x="1005" y="789"/>
                  </a:lnTo>
                  <a:lnTo>
                    <a:pt x="1005" y="789"/>
                  </a:lnTo>
                  <a:lnTo>
                    <a:pt x="1005" y="789"/>
                  </a:lnTo>
                  <a:close/>
                  <a:moveTo>
                    <a:pt x="992" y="810"/>
                  </a:moveTo>
                  <a:lnTo>
                    <a:pt x="992" y="808"/>
                  </a:lnTo>
                  <a:lnTo>
                    <a:pt x="992" y="804"/>
                  </a:lnTo>
                  <a:lnTo>
                    <a:pt x="988" y="802"/>
                  </a:lnTo>
                  <a:lnTo>
                    <a:pt x="990" y="800"/>
                  </a:lnTo>
                  <a:lnTo>
                    <a:pt x="988" y="797"/>
                  </a:lnTo>
                  <a:lnTo>
                    <a:pt x="987" y="795"/>
                  </a:lnTo>
                  <a:lnTo>
                    <a:pt x="987" y="789"/>
                  </a:lnTo>
                  <a:lnTo>
                    <a:pt x="987" y="789"/>
                  </a:lnTo>
                  <a:lnTo>
                    <a:pt x="988" y="795"/>
                  </a:lnTo>
                  <a:lnTo>
                    <a:pt x="992" y="795"/>
                  </a:lnTo>
                  <a:lnTo>
                    <a:pt x="992" y="797"/>
                  </a:lnTo>
                  <a:lnTo>
                    <a:pt x="996" y="798"/>
                  </a:lnTo>
                  <a:lnTo>
                    <a:pt x="996" y="804"/>
                  </a:lnTo>
                  <a:lnTo>
                    <a:pt x="998" y="806"/>
                  </a:lnTo>
                  <a:lnTo>
                    <a:pt x="1002" y="806"/>
                  </a:lnTo>
                  <a:lnTo>
                    <a:pt x="1002" y="810"/>
                  </a:lnTo>
                  <a:lnTo>
                    <a:pt x="998" y="810"/>
                  </a:lnTo>
                  <a:lnTo>
                    <a:pt x="992" y="810"/>
                  </a:lnTo>
                  <a:lnTo>
                    <a:pt x="992" y="810"/>
                  </a:lnTo>
                  <a:lnTo>
                    <a:pt x="992" y="810"/>
                  </a:lnTo>
                  <a:lnTo>
                    <a:pt x="992" y="810"/>
                  </a:lnTo>
                  <a:close/>
                  <a:moveTo>
                    <a:pt x="972" y="808"/>
                  </a:moveTo>
                  <a:lnTo>
                    <a:pt x="972" y="804"/>
                  </a:lnTo>
                  <a:lnTo>
                    <a:pt x="972" y="802"/>
                  </a:lnTo>
                  <a:lnTo>
                    <a:pt x="972" y="800"/>
                  </a:lnTo>
                  <a:lnTo>
                    <a:pt x="972" y="795"/>
                  </a:lnTo>
                  <a:lnTo>
                    <a:pt x="973" y="791"/>
                  </a:lnTo>
                  <a:lnTo>
                    <a:pt x="975" y="795"/>
                  </a:lnTo>
                  <a:lnTo>
                    <a:pt x="977" y="795"/>
                  </a:lnTo>
                  <a:lnTo>
                    <a:pt x="975" y="797"/>
                  </a:lnTo>
                  <a:lnTo>
                    <a:pt x="975" y="798"/>
                  </a:lnTo>
                  <a:lnTo>
                    <a:pt x="977" y="802"/>
                  </a:lnTo>
                  <a:lnTo>
                    <a:pt x="973" y="808"/>
                  </a:lnTo>
                  <a:lnTo>
                    <a:pt x="972" y="808"/>
                  </a:lnTo>
                  <a:lnTo>
                    <a:pt x="972" y="808"/>
                  </a:lnTo>
                  <a:lnTo>
                    <a:pt x="972" y="808"/>
                  </a:lnTo>
                  <a:lnTo>
                    <a:pt x="972" y="808"/>
                  </a:lnTo>
                  <a:close/>
                  <a:moveTo>
                    <a:pt x="972" y="721"/>
                  </a:moveTo>
                  <a:lnTo>
                    <a:pt x="972" y="725"/>
                  </a:lnTo>
                  <a:lnTo>
                    <a:pt x="972" y="725"/>
                  </a:lnTo>
                  <a:lnTo>
                    <a:pt x="975" y="725"/>
                  </a:lnTo>
                  <a:lnTo>
                    <a:pt x="977" y="721"/>
                  </a:lnTo>
                  <a:lnTo>
                    <a:pt x="977" y="721"/>
                  </a:lnTo>
                  <a:lnTo>
                    <a:pt x="973" y="721"/>
                  </a:lnTo>
                  <a:lnTo>
                    <a:pt x="972" y="721"/>
                  </a:lnTo>
                  <a:lnTo>
                    <a:pt x="972" y="721"/>
                  </a:lnTo>
                  <a:lnTo>
                    <a:pt x="972" y="721"/>
                  </a:lnTo>
                  <a:lnTo>
                    <a:pt x="972" y="721"/>
                  </a:lnTo>
                  <a:close/>
                  <a:moveTo>
                    <a:pt x="972" y="719"/>
                  </a:moveTo>
                  <a:lnTo>
                    <a:pt x="973" y="716"/>
                  </a:lnTo>
                  <a:lnTo>
                    <a:pt x="973" y="712"/>
                  </a:lnTo>
                  <a:lnTo>
                    <a:pt x="977" y="708"/>
                  </a:lnTo>
                  <a:lnTo>
                    <a:pt x="981" y="706"/>
                  </a:lnTo>
                  <a:lnTo>
                    <a:pt x="981" y="706"/>
                  </a:lnTo>
                  <a:lnTo>
                    <a:pt x="981" y="710"/>
                  </a:lnTo>
                  <a:lnTo>
                    <a:pt x="981" y="716"/>
                  </a:lnTo>
                  <a:lnTo>
                    <a:pt x="981" y="717"/>
                  </a:lnTo>
                  <a:lnTo>
                    <a:pt x="975" y="719"/>
                  </a:lnTo>
                  <a:lnTo>
                    <a:pt x="972" y="719"/>
                  </a:lnTo>
                  <a:lnTo>
                    <a:pt x="972" y="719"/>
                  </a:lnTo>
                  <a:lnTo>
                    <a:pt x="972" y="719"/>
                  </a:lnTo>
                  <a:lnTo>
                    <a:pt x="972" y="719"/>
                  </a:lnTo>
                  <a:close/>
                  <a:moveTo>
                    <a:pt x="795" y="682"/>
                  </a:moveTo>
                  <a:lnTo>
                    <a:pt x="796" y="680"/>
                  </a:lnTo>
                  <a:lnTo>
                    <a:pt x="796" y="678"/>
                  </a:lnTo>
                  <a:lnTo>
                    <a:pt x="793" y="678"/>
                  </a:lnTo>
                  <a:lnTo>
                    <a:pt x="793" y="680"/>
                  </a:lnTo>
                  <a:lnTo>
                    <a:pt x="795" y="682"/>
                  </a:lnTo>
                  <a:lnTo>
                    <a:pt x="795" y="682"/>
                  </a:lnTo>
                  <a:lnTo>
                    <a:pt x="795" y="682"/>
                  </a:lnTo>
                  <a:lnTo>
                    <a:pt x="795" y="682"/>
                  </a:lnTo>
                  <a:close/>
                  <a:moveTo>
                    <a:pt x="644" y="638"/>
                  </a:moveTo>
                  <a:lnTo>
                    <a:pt x="644" y="636"/>
                  </a:lnTo>
                  <a:lnTo>
                    <a:pt x="648" y="636"/>
                  </a:lnTo>
                  <a:lnTo>
                    <a:pt x="646" y="638"/>
                  </a:lnTo>
                  <a:lnTo>
                    <a:pt x="646" y="638"/>
                  </a:lnTo>
                  <a:lnTo>
                    <a:pt x="644" y="638"/>
                  </a:lnTo>
                  <a:lnTo>
                    <a:pt x="644" y="638"/>
                  </a:lnTo>
                  <a:lnTo>
                    <a:pt x="644" y="638"/>
                  </a:lnTo>
                  <a:lnTo>
                    <a:pt x="644" y="638"/>
                  </a:lnTo>
                  <a:close/>
                  <a:moveTo>
                    <a:pt x="633" y="646"/>
                  </a:moveTo>
                  <a:lnTo>
                    <a:pt x="636" y="646"/>
                  </a:lnTo>
                  <a:lnTo>
                    <a:pt x="636" y="642"/>
                  </a:lnTo>
                  <a:lnTo>
                    <a:pt x="633" y="642"/>
                  </a:lnTo>
                  <a:lnTo>
                    <a:pt x="633" y="646"/>
                  </a:lnTo>
                  <a:lnTo>
                    <a:pt x="633" y="646"/>
                  </a:lnTo>
                  <a:lnTo>
                    <a:pt x="633" y="646"/>
                  </a:lnTo>
                  <a:lnTo>
                    <a:pt x="633" y="646"/>
                  </a:lnTo>
                  <a:close/>
                  <a:moveTo>
                    <a:pt x="638" y="659"/>
                  </a:moveTo>
                  <a:lnTo>
                    <a:pt x="636" y="657"/>
                  </a:lnTo>
                  <a:lnTo>
                    <a:pt x="638" y="655"/>
                  </a:lnTo>
                  <a:lnTo>
                    <a:pt x="638" y="659"/>
                  </a:lnTo>
                  <a:lnTo>
                    <a:pt x="638" y="659"/>
                  </a:lnTo>
                  <a:lnTo>
                    <a:pt x="638" y="659"/>
                  </a:lnTo>
                  <a:lnTo>
                    <a:pt x="638" y="659"/>
                  </a:lnTo>
                  <a:lnTo>
                    <a:pt x="638" y="659"/>
                  </a:lnTo>
                  <a:close/>
                  <a:moveTo>
                    <a:pt x="638" y="661"/>
                  </a:moveTo>
                  <a:lnTo>
                    <a:pt x="635" y="655"/>
                  </a:lnTo>
                  <a:lnTo>
                    <a:pt x="635" y="657"/>
                  </a:lnTo>
                  <a:lnTo>
                    <a:pt x="636" y="659"/>
                  </a:lnTo>
                  <a:lnTo>
                    <a:pt x="638" y="661"/>
                  </a:lnTo>
                  <a:lnTo>
                    <a:pt x="638" y="661"/>
                  </a:lnTo>
                  <a:lnTo>
                    <a:pt x="638" y="661"/>
                  </a:lnTo>
                  <a:lnTo>
                    <a:pt x="638" y="661"/>
                  </a:lnTo>
                  <a:close/>
                  <a:moveTo>
                    <a:pt x="642" y="667"/>
                  </a:moveTo>
                  <a:lnTo>
                    <a:pt x="644" y="672"/>
                  </a:lnTo>
                  <a:lnTo>
                    <a:pt x="646" y="672"/>
                  </a:lnTo>
                  <a:lnTo>
                    <a:pt x="648" y="670"/>
                  </a:lnTo>
                  <a:lnTo>
                    <a:pt x="648" y="670"/>
                  </a:lnTo>
                  <a:lnTo>
                    <a:pt x="650" y="667"/>
                  </a:lnTo>
                  <a:lnTo>
                    <a:pt x="646" y="667"/>
                  </a:lnTo>
                  <a:lnTo>
                    <a:pt x="646" y="670"/>
                  </a:lnTo>
                  <a:lnTo>
                    <a:pt x="644" y="667"/>
                  </a:lnTo>
                  <a:lnTo>
                    <a:pt x="642" y="667"/>
                  </a:lnTo>
                  <a:lnTo>
                    <a:pt x="642" y="667"/>
                  </a:lnTo>
                  <a:lnTo>
                    <a:pt x="642" y="667"/>
                  </a:lnTo>
                  <a:lnTo>
                    <a:pt x="642" y="667"/>
                  </a:lnTo>
                  <a:close/>
                  <a:moveTo>
                    <a:pt x="638" y="691"/>
                  </a:moveTo>
                  <a:lnTo>
                    <a:pt x="638" y="685"/>
                  </a:lnTo>
                  <a:lnTo>
                    <a:pt x="638" y="684"/>
                  </a:lnTo>
                  <a:lnTo>
                    <a:pt x="638" y="680"/>
                  </a:lnTo>
                  <a:lnTo>
                    <a:pt x="642" y="676"/>
                  </a:lnTo>
                  <a:lnTo>
                    <a:pt x="642" y="678"/>
                  </a:lnTo>
                  <a:lnTo>
                    <a:pt x="642" y="680"/>
                  </a:lnTo>
                  <a:lnTo>
                    <a:pt x="642" y="682"/>
                  </a:lnTo>
                  <a:lnTo>
                    <a:pt x="642" y="684"/>
                  </a:lnTo>
                  <a:lnTo>
                    <a:pt x="642" y="685"/>
                  </a:lnTo>
                  <a:lnTo>
                    <a:pt x="642" y="687"/>
                  </a:lnTo>
                  <a:lnTo>
                    <a:pt x="638" y="687"/>
                  </a:lnTo>
                  <a:lnTo>
                    <a:pt x="638" y="691"/>
                  </a:lnTo>
                  <a:lnTo>
                    <a:pt x="638" y="691"/>
                  </a:lnTo>
                  <a:lnTo>
                    <a:pt x="638" y="691"/>
                  </a:lnTo>
                  <a:lnTo>
                    <a:pt x="638" y="691"/>
                  </a:lnTo>
                  <a:close/>
                  <a:moveTo>
                    <a:pt x="776" y="606"/>
                  </a:moveTo>
                  <a:lnTo>
                    <a:pt x="776" y="603"/>
                  </a:lnTo>
                  <a:lnTo>
                    <a:pt x="776" y="603"/>
                  </a:lnTo>
                  <a:lnTo>
                    <a:pt x="776" y="603"/>
                  </a:lnTo>
                  <a:lnTo>
                    <a:pt x="776" y="606"/>
                  </a:lnTo>
                  <a:lnTo>
                    <a:pt x="776" y="606"/>
                  </a:lnTo>
                  <a:lnTo>
                    <a:pt x="776" y="606"/>
                  </a:lnTo>
                  <a:lnTo>
                    <a:pt x="776" y="606"/>
                  </a:lnTo>
                  <a:lnTo>
                    <a:pt x="776" y="606"/>
                  </a:lnTo>
                  <a:close/>
                  <a:moveTo>
                    <a:pt x="821" y="578"/>
                  </a:moveTo>
                  <a:lnTo>
                    <a:pt x="819" y="572"/>
                  </a:lnTo>
                  <a:lnTo>
                    <a:pt x="819" y="572"/>
                  </a:lnTo>
                  <a:lnTo>
                    <a:pt x="819" y="569"/>
                  </a:lnTo>
                  <a:lnTo>
                    <a:pt x="821" y="567"/>
                  </a:lnTo>
                  <a:lnTo>
                    <a:pt x="823" y="569"/>
                  </a:lnTo>
                  <a:lnTo>
                    <a:pt x="823" y="569"/>
                  </a:lnTo>
                  <a:lnTo>
                    <a:pt x="825" y="572"/>
                  </a:lnTo>
                  <a:lnTo>
                    <a:pt x="823" y="572"/>
                  </a:lnTo>
                  <a:lnTo>
                    <a:pt x="823" y="578"/>
                  </a:lnTo>
                  <a:lnTo>
                    <a:pt x="821" y="578"/>
                  </a:lnTo>
                  <a:lnTo>
                    <a:pt x="821" y="578"/>
                  </a:lnTo>
                  <a:lnTo>
                    <a:pt x="821" y="578"/>
                  </a:lnTo>
                  <a:lnTo>
                    <a:pt x="821" y="578"/>
                  </a:lnTo>
                  <a:close/>
                  <a:moveTo>
                    <a:pt x="770" y="633"/>
                  </a:moveTo>
                  <a:lnTo>
                    <a:pt x="770" y="633"/>
                  </a:lnTo>
                  <a:lnTo>
                    <a:pt x="770" y="631"/>
                  </a:lnTo>
                  <a:lnTo>
                    <a:pt x="772" y="629"/>
                  </a:lnTo>
                  <a:lnTo>
                    <a:pt x="772" y="627"/>
                  </a:lnTo>
                  <a:lnTo>
                    <a:pt x="774" y="625"/>
                  </a:lnTo>
                  <a:lnTo>
                    <a:pt x="774" y="621"/>
                  </a:lnTo>
                  <a:lnTo>
                    <a:pt x="770" y="621"/>
                  </a:lnTo>
                  <a:lnTo>
                    <a:pt x="770" y="620"/>
                  </a:lnTo>
                  <a:lnTo>
                    <a:pt x="770" y="616"/>
                  </a:lnTo>
                  <a:lnTo>
                    <a:pt x="774" y="616"/>
                  </a:lnTo>
                  <a:lnTo>
                    <a:pt x="774" y="612"/>
                  </a:lnTo>
                  <a:lnTo>
                    <a:pt x="770" y="612"/>
                  </a:lnTo>
                  <a:lnTo>
                    <a:pt x="768" y="612"/>
                  </a:lnTo>
                  <a:lnTo>
                    <a:pt x="768" y="612"/>
                  </a:lnTo>
                  <a:lnTo>
                    <a:pt x="766" y="614"/>
                  </a:lnTo>
                  <a:lnTo>
                    <a:pt x="764" y="612"/>
                  </a:lnTo>
                  <a:lnTo>
                    <a:pt x="759" y="612"/>
                  </a:lnTo>
                  <a:lnTo>
                    <a:pt x="755" y="618"/>
                  </a:lnTo>
                  <a:lnTo>
                    <a:pt x="751" y="620"/>
                  </a:lnTo>
                  <a:lnTo>
                    <a:pt x="751" y="618"/>
                  </a:lnTo>
                  <a:lnTo>
                    <a:pt x="755" y="616"/>
                  </a:lnTo>
                  <a:lnTo>
                    <a:pt x="757" y="612"/>
                  </a:lnTo>
                  <a:lnTo>
                    <a:pt x="757" y="608"/>
                  </a:lnTo>
                  <a:lnTo>
                    <a:pt x="755" y="612"/>
                  </a:lnTo>
                  <a:lnTo>
                    <a:pt x="755" y="612"/>
                  </a:lnTo>
                  <a:lnTo>
                    <a:pt x="755" y="606"/>
                  </a:lnTo>
                  <a:lnTo>
                    <a:pt x="757" y="606"/>
                  </a:lnTo>
                  <a:lnTo>
                    <a:pt x="755" y="603"/>
                  </a:lnTo>
                  <a:lnTo>
                    <a:pt x="757" y="599"/>
                  </a:lnTo>
                  <a:lnTo>
                    <a:pt x="759" y="599"/>
                  </a:lnTo>
                  <a:lnTo>
                    <a:pt x="759" y="601"/>
                  </a:lnTo>
                  <a:lnTo>
                    <a:pt x="761" y="606"/>
                  </a:lnTo>
                  <a:lnTo>
                    <a:pt x="763" y="606"/>
                  </a:lnTo>
                  <a:lnTo>
                    <a:pt x="764" y="606"/>
                  </a:lnTo>
                  <a:lnTo>
                    <a:pt x="768" y="606"/>
                  </a:lnTo>
                  <a:lnTo>
                    <a:pt x="770" y="603"/>
                  </a:lnTo>
                  <a:lnTo>
                    <a:pt x="768" y="603"/>
                  </a:lnTo>
                  <a:lnTo>
                    <a:pt x="768" y="601"/>
                  </a:lnTo>
                  <a:lnTo>
                    <a:pt x="772" y="601"/>
                  </a:lnTo>
                  <a:lnTo>
                    <a:pt x="772" y="601"/>
                  </a:lnTo>
                  <a:lnTo>
                    <a:pt x="774" y="601"/>
                  </a:lnTo>
                  <a:lnTo>
                    <a:pt x="776" y="597"/>
                  </a:lnTo>
                  <a:lnTo>
                    <a:pt x="780" y="593"/>
                  </a:lnTo>
                  <a:lnTo>
                    <a:pt x="780" y="597"/>
                  </a:lnTo>
                  <a:lnTo>
                    <a:pt x="780" y="597"/>
                  </a:lnTo>
                  <a:lnTo>
                    <a:pt x="785" y="595"/>
                  </a:lnTo>
                  <a:lnTo>
                    <a:pt x="780" y="601"/>
                  </a:lnTo>
                  <a:lnTo>
                    <a:pt x="780" y="606"/>
                  </a:lnTo>
                  <a:lnTo>
                    <a:pt x="781" y="603"/>
                  </a:lnTo>
                  <a:lnTo>
                    <a:pt x="785" y="606"/>
                  </a:lnTo>
                  <a:lnTo>
                    <a:pt x="781" y="606"/>
                  </a:lnTo>
                  <a:lnTo>
                    <a:pt x="785" y="606"/>
                  </a:lnTo>
                  <a:lnTo>
                    <a:pt x="785" y="603"/>
                  </a:lnTo>
                  <a:lnTo>
                    <a:pt x="787" y="603"/>
                  </a:lnTo>
                  <a:lnTo>
                    <a:pt x="791" y="597"/>
                  </a:lnTo>
                  <a:lnTo>
                    <a:pt x="793" y="597"/>
                  </a:lnTo>
                  <a:lnTo>
                    <a:pt x="793" y="601"/>
                  </a:lnTo>
                  <a:lnTo>
                    <a:pt x="789" y="603"/>
                  </a:lnTo>
                  <a:lnTo>
                    <a:pt x="789" y="608"/>
                  </a:lnTo>
                  <a:lnTo>
                    <a:pt x="793" y="608"/>
                  </a:lnTo>
                  <a:lnTo>
                    <a:pt x="795" y="612"/>
                  </a:lnTo>
                  <a:lnTo>
                    <a:pt x="796" y="608"/>
                  </a:lnTo>
                  <a:lnTo>
                    <a:pt x="800" y="603"/>
                  </a:lnTo>
                  <a:lnTo>
                    <a:pt x="800" y="599"/>
                  </a:lnTo>
                  <a:lnTo>
                    <a:pt x="804" y="595"/>
                  </a:lnTo>
                  <a:lnTo>
                    <a:pt x="804" y="591"/>
                  </a:lnTo>
                  <a:lnTo>
                    <a:pt x="804" y="589"/>
                  </a:lnTo>
                  <a:lnTo>
                    <a:pt x="804" y="587"/>
                  </a:lnTo>
                  <a:lnTo>
                    <a:pt x="800" y="587"/>
                  </a:lnTo>
                  <a:lnTo>
                    <a:pt x="800" y="587"/>
                  </a:lnTo>
                  <a:lnTo>
                    <a:pt x="798" y="589"/>
                  </a:lnTo>
                  <a:lnTo>
                    <a:pt x="798" y="584"/>
                  </a:lnTo>
                  <a:lnTo>
                    <a:pt x="800" y="584"/>
                  </a:lnTo>
                  <a:lnTo>
                    <a:pt x="798" y="582"/>
                  </a:lnTo>
                  <a:lnTo>
                    <a:pt x="795" y="582"/>
                  </a:lnTo>
                  <a:lnTo>
                    <a:pt x="795" y="582"/>
                  </a:lnTo>
                  <a:lnTo>
                    <a:pt x="791" y="578"/>
                  </a:lnTo>
                  <a:lnTo>
                    <a:pt x="791" y="576"/>
                  </a:lnTo>
                  <a:lnTo>
                    <a:pt x="787" y="569"/>
                  </a:lnTo>
                  <a:lnTo>
                    <a:pt x="787" y="565"/>
                  </a:lnTo>
                  <a:lnTo>
                    <a:pt x="789" y="561"/>
                  </a:lnTo>
                  <a:lnTo>
                    <a:pt x="787" y="555"/>
                  </a:lnTo>
                  <a:lnTo>
                    <a:pt x="785" y="559"/>
                  </a:lnTo>
                  <a:lnTo>
                    <a:pt x="785" y="563"/>
                  </a:lnTo>
                  <a:lnTo>
                    <a:pt x="781" y="559"/>
                  </a:lnTo>
                  <a:lnTo>
                    <a:pt x="780" y="557"/>
                  </a:lnTo>
                  <a:lnTo>
                    <a:pt x="780" y="552"/>
                  </a:lnTo>
                  <a:lnTo>
                    <a:pt x="776" y="548"/>
                  </a:lnTo>
                  <a:lnTo>
                    <a:pt x="776" y="542"/>
                  </a:lnTo>
                  <a:lnTo>
                    <a:pt x="774" y="539"/>
                  </a:lnTo>
                  <a:lnTo>
                    <a:pt x="772" y="537"/>
                  </a:lnTo>
                  <a:lnTo>
                    <a:pt x="772" y="533"/>
                  </a:lnTo>
                  <a:lnTo>
                    <a:pt x="772" y="531"/>
                  </a:lnTo>
                  <a:lnTo>
                    <a:pt x="776" y="531"/>
                  </a:lnTo>
                  <a:lnTo>
                    <a:pt x="776" y="525"/>
                  </a:lnTo>
                  <a:lnTo>
                    <a:pt x="780" y="525"/>
                  </a:lnTo>
                  <a:lnTo>
                    <a:pt x="780" y="527"/>
                  </a:lnTo>
                  <a:lnTo>
                    <a:pt x="781" y="525"/>
                  </a:lnTo>
                  <a:lnTo>
                    <a:pt x="781" y="522"/>
                  </a:lnTo>
                  <a:lnTo>
                    <a:pt x="785" y="514"/>
                  </a:lnTo>
                  <a:lnTo>
                    <a:pt x="785" y="510"/>
                  </a:lnTo>
                  <a:lnTo>
                    <a:pt x="785" y="508"/>
                  </a:lnTo>
                  <a:lnTo>
                    <a:pt x="781" y="503"/>
                  </a:lnTo>
                  <a:lnTo>
                    <a:pt x="785" y="499"/>
                  </a:lnTo>
                  <a:lnTo>
                    <a:pt x="787" y="497"/>
                  </a:lnTo>
                  <a:lnTo>
                    <a:pt x="787" y="493"/>
                  </a:lnTo>
                  <a:lnTo>
                    <a:pt x="791" y="488"/>
                  </a:lnTo>
                  <a:lnTo>
                    <a:pt x="791" y="484"/>
                  </a:lnTo>
                  <a:lnTo>
                    <a:pt x="793" y="482"/>
                  </a:lnTo>
                  <a:lnTo>
                    <a:pt x="793" y="474"/>
                  </a:lnTo>
                  <a:lnTo>
                    <a:pt x="795" y="474"/>
                  </a:lnTo>
                  <a:lnTo>
                    <a:pt x="795" y="471"/>
                  </a:lnTo>
                  <a:lnTo>
                    <a:pt x="800" y="465"/>
                  </a:lnTo>
                  <a:lnTo>
                    <a:pt x="798" y="463"/>
                  </a:lnTo>
                  <a:lnTo>
                    <a:pt x="800" y="459"/>
                  </a:lnTo>
                  <a:lnTo>
                    <a:pt x="800" y="459"/>
                  </a:lnTo>
                  <a:lnTo>
                    <a:pt x="800" y="454"/>
                  </a:lnTo>
                  <a:lnTo>
                    <a:pt x="800" y="450"/>
                  </a:lnTo>
                  <a:lnTo>
                    <a:pt x="800" y="450"/>
                  </a:lnTo>
                  <a:lnTo>
                    <a:pt x="800" y="446"/>
                  </a:lnTo>
                  <a:lnTo>
                    <a:pt x="798" y="444"/>
                  </a:lnTo>
                  <a:lnTo>
                    <a:pt x="796" y="439"/>
                  </a:lnTo>
                  <a:lnTo>
                    <a:pt x="796" y="437"/>
                  </a:lnTo>
                  <a:lnTo>
                    <a:pt x="795" y="431"/>
                  </a:lnTo>
                  <a:lnTo>
                    <a:pt x="791" y="429"/>
                  </a:lnTo>
                  <a:lnTo>
                    <a:pt x="789" y="429"/>
                  </a:lnTo>
                  <a:lnTo>
                    <a:pt x="787" y="429"/>
                  </a:lnTo>
                  <a:lnTo>
                    <a:pt x="787" y="433"/>
                  </a:lnTo>
                  <a:lnTo>
                    <a:pt x="785" y="433"/>
                  </a:lnTo>
                  <a:lnTo>
                    <a:pt x="781" y="425"/>
                  </a:lnTo>
                  <a:lnTo>
                    <a:pt x="780" y="425"/>
                  </a:lnTo>
                  <a:lnTo>
                    <a:pt x="776" y="424"/>
                  </a:lnTo>
                  <a:lnTo>
                    <a:pt x="776" y="425"/>
                  </a:lnTo>
                  <a:lnTo>
                    <a:pt x="776" y="429"/>
                  </a:lnTo>
                  <a:lnTo>
                    <a:pt x="774" y="429"/>
                  </a:lnTo>
                  <a:lnTo>
                    <a:pt x="772" y="429"/>
                  </a:lnTo>
                  <a:lnTo>
                    <a:pt x="770" y="433"/>
                  </a:lnTo>
                  <a:lnTo>
                    <a:pt x="770" y="437"/>
                  </a:lnTo>
                  <a:lnTo>
                    <a:pt x="768" y="437"/>
                  </a:lnTo>
                  <a:lnTo>
                    <a:pt x="764" y="446"/>
                  </a:lnTo>
                  <a:lnTo>
                    <a:pt x="764" y="450"/>
                  </a:lnTo>
                  <a:lnTo>
                    <a:pt x="763" y="454"/>
                  </a:lnTo>
                  <a:lnTo>
                    <a:pt x="763" y="459"/>
                  </a:lnTo>
                  <a:lnTo>
                    <a:pt x="761" y="459"/>
                  </a:lnTo>
                  <a:lnTo>
                    <a:pt x="761" y="463"/>
                  </a:lnTo>
                  <a:lnTo>
                    <a:pt x="757" y="463"/>
                  </a:lnTo>
                  <a:lnTo>
                    <a:pt x="757" y="471"/>
                  </a:lnTo>
                  <a:lnTo>
                    <a:pt x="755" y="473"/>
                  </a:lnTo>
                  <a:lnTo>
                    <a:pt x="755" y="473"/>
                  </a:lnTo>
                  <a:lnTo>
                    <a:pt x="751" y="478"/>
                  </a:lnTo>
                  <a:lnTo>
                    <a:pt x="751" y="480"/>
                  </a:lnTo>
                  <a:lnTo>
                    <a:pt x="751" y="484"/>
                  </a:lnTo>
                  <a:lnTo>
                    <a:pt x="751" y="488"/>
                  </a:lnTo>
                  <a:lnTo>
                    <a:pt x="748" y="490"/>
                  </a:lnTo>
                  <a:lnTo>
                    <a:pt x="751" y="493"/>
                  </a:lnTo>
                  <a:lnTo>
                    <a:pt x="749" y="497"/>
                  </a:lnTo>
                  <a:lnTo>
                    <a:pt x="746" y="497"/>
                  </a:lnTo>
                  <a:lnTo>
                    <a:pt x="748" y="499"/>
                  </a:lnTo>
                  <a:lnTo>
                    <a:pt x="751" y="499"/>
                  </a:lnTo>
                  <a:lnTo>
                    <a:pt x="751" y="503"/>
                  </a:lnTo>
                  <a:lnTo>
                    <a:pt x="748" y="503"/>
                  </a:lnTo>
                  <a:lnTo>
                    <a:pt x="746" y="503"/>
                  </a:lnTo>
                  <a:lnTo>
                    <a:pt x="742" y="505"/>
                  </a:lnTo>
                  <a:lnTo>
                    <a:pt x="740" y="505"/>
                  </a:lnTo>
                  <a:lnTo>
                    <a:pt x="738" y="506"/>
                  </a:lnTo>
                  <a:lnTo>
                    <a:pt x="738" y="510"/>
                  </a:lnTo>
                  <a:lnTo>
                    <a:pt x="736" y="510"/>
                  </a:lnTo>
                  <a:lnTo>
                    <a:pt x="734" y="510"/>
                  </a:lnTo>
                  <a:lnTo>
                    <a:pt x="734" y="506"/>
                  </a:lnTo>
                  <a:lnTo>
                    <a:pt x="734" y="503"/>
                  </a:lnTo>
                  <a:lnTo>
                    <a:pt x="732" y="501"/>
                  </a:lnTo>
                  <a:lnTo>
                    <a:pt x="732" y="493"/>
                  </a:lnTo>
                  <a:lnTo>
                    <a:pt x="736" y="488"/>
                  </a:lnTo>
                  <a:lnTo>
                    <a:pt x="736" y="484"/>
                  </a:lnTo>
                  <a:lnTo>
                    <a:pt x="740" y="484"/>
                  </a:lnTo>
                  <a:lnTo>
                    <a:pt x="740" y="480"/>
                  </a:lnTo>
                  <a:lnTo>
                    <a:pt x="740" y="476"/>
                  </a:lnTo>
                  <a:lnTo>
                    <a:pt x="742" y="469"/>
                  </a:lnTo>
                  <a:lnTo>
                    <a:pt x="748" y="467"/>
                  </a:lnTo>
                  <a:lnTo>
                    <a:pt x="748" y="463"/>
                  </a:lnTo>
                  <a:lnTo>
                    <a:pt x="746" y="463"/>
                  </a:lnTo>
                  <a:lnTo>
                    <a:pt x="742" y="463"/>
                  </a:lnTo>
                  <a:lnTo>
                    <a:pt x="742" y="459"/>
                  </a:lnTo>
                  <a:lnTo>
                    <a:pt x="746" y="458"/>
                  </a:lnTo>
                  <a:lnTo>
                    <a:pt x="746" y="450"/>
                  </a:lnTo>
                  <a:lnTo>
                    <a:pt x="742" y="448"/>
                  </a:lnTo>
                  <a:lnTo>
                    <a:pt x="742" y="444"/>
                  </a:lnTo>
                  <a:lnTo>
                    <a:pt x="742" y="442"/>
                  </a:lnTo>
                  <a:lnTo>
                    <a:pt x="742" y="437"/>
                  </a:lnTo>
                  <a:lnTo>
                    <a:pt x="742" y="437"/>
                  </a:lnTo>
                  <a:lnTo>
                    <a:pt x="738" y="433"/>
                  </a:lnTo>
                  <a:lnTo>
                    <a:pt x="732" y="435"/>
                  </a:lnTo>
                  <a:lnTo>
                    <a:pt x="731" y="439"/>
                  </a:lnTo>
                  <a:lnTo>
                    <a:pt x="734" y="441"/>
                  </a:lnTo>
                  <a:lnTo>
                    <a:pt x="734" y="444"/>
                  </a:lnTo>
                  <a:lnTo>
                    <a:pt x="736" y="446"/>
                  </a:lnTo>
                  <a:lnTo>
                    <a:pt x="736" y="450"/>
                  </a:lnTo>
                  <a:lnTo>
                    <a:pt x="734" y="450"/>
                  </a:lnTo>
                  <a:lnTo>
                    <a:pt x="732" y="446"/>
                  </a:lnTo>
                  <a:lnTo>
                    <a:pt x="731" y="446"/>
                  </a:lnTo>
                  <a:lnTo>
                    <a:pt x="731" y="450"/>
                  </a:lnTo>
                  <a:lnTo>
                    <a:pt x="731" y="450"/>
                  </a:lnTo>
                  <a:lnTo>
                    <a:pt x="732" y="454"/>
                  </a:lnTo>
                  <a:lnTo>
                    <a:pt x="732" y="459"/>
                  </a:lnTo>
                  <a:lnTo>
                    <a:pt x="731" y="459"/>
                  </a:lnTo>
                  <a:lnTo>
                    <a:pt x="731" y="459"/>
                  </a:lnTo>
                  <a:lnTo>
                    <a:pt x="731" y="458"/>
                  </a:lnTo>
                  <a:lnTo>
                    <a:pt x="731" y="463"/>
                  </a:lnTo>
                  <a:lnTo>
                    <a:pt x="727" y="459"/>
                  </a:lnTo>
                  <a:lnTo>
                    <a:pt x="727" y="454"/>
                  </a:lnTo>
                  <a:lnTo>
                    <a:pt x="725" y="458"/>
                  </a:lnTo>
                  <a:lnTo>
                    <a:pt x="721" y="459"/>
                  </a:lnTo>
                  <a:lnTo>
                    <a:pt x="721" y="459"/>
                  </a:lnTo>
                  <a:lnTo>
                    <a:pt x="721" y="454"/>
                  </a:lnTo>
                  <a:lnTo>
                    <a:pt x="721" y="454"/>
                  </a:lnTo>
                  <a:lnTo>
                    <a:pt x="721" y="450"/>
                  </a:lnTo>
                  <a:lnTo>
                    <a:pt x="717" y="454"/>
                  </a:lnTo>
                  <a:lnTo>
                    <a:pt x="712" y="459"/>
                  </a:lnTo>
                  <a:lnTo>
                    <a:pt x="710" y="454"/>
                  </a:lnTo>
                  <a:lnTo>
                    <a:pt x="706" y="454"/>
                  </a:lnTo>
                  <a:lnTo>
                    <a:pt x="704" y="458"/>
                  </a:lnTo>
                  <a:lnTo>
                    <a:pt x="700" y="458"/>
                  </a:lnTo>
                  <a:lnTo>
                    <a:pt x="700" y="454"/>
                  </a:lnTo>
                  <a:lnTo>
                    <a:pt x="697" y="454"/>
                  </a:lnTo>
                  <a:lnTo>
                    <a:pt x="693" y="454"/>
                  </a:lnTo>
                  <a:lnTo>
                    <a:pt x="697" y="450"/>
                  </a:lnTo>
                  <a:lnTo>
                    <a:pt x="700" y="450"/>
                  </a:lnTo>
                  <a:lnTo>
                    <a:pt x="704" y="450"/>
                  </a:lnTo>
                  <a:lnTo>
                    <a:pt x="708" y="450"/>
                  </a:lnTo>
                  <a:lnTo>
                    <a:pt x="708" y="448"/>
                  </a:lnTo>
                  <a:lnTo>
                    <a:pt x="710" y="446"/>
                  </a:lnTo>
                  <a:lnTo>
                    <a:pt x="714" y="448"/>
                  </a:lnTo>
                  <a:lnTo>
                    <a:pt x="717" y="444"/>
                  </a:lnTo>
                  <a:lnTo>
                    <a:pt x="717" y="441"/>
                  </a:lnTo>
                  <a:lnTo>
                    <a:pt x="717" y="439"/>
                  </a:lnTo>
                  <a:lnTo>
                    <a:pt x="716" y="437"/>
                  </a:lnTo>
                  <a:lnTo>
                    <a:pt x="712" y="429"/>
                  </a:lnTo>
                  <a:lnTo>
                    <a:pt x="708" y="429"/>
                  </a:lnTo>
                  <a:lnTo>
                    <a:pt x="708" y="425"/>
                  </a:lnTo>
                  <a:lnTo>
                    <a:pt x="700" y="420"/>
                  </a:lnTo>
                  <a:lnTo>
                    <a:pt x="700" y="420"/>
                  </a:lnTo>
                  <a:lnTo>
                    <a:pt x="697" y="420"/>
                  </a:lnTo>
                  <a:lnTo>
                    <a:pt x="693" y="424"/>
                  </a:lnTo>
                  <a:lnTo>
                    <a:pt x="693" y="424"/>
                  </a:lnTo>
                  <a:lnTo>
                    <a:pt x="685" y="429"/>
                  </a:lnTo>
                  <a:lnTo>
                    <a:pt x="687" y="429"/>
                  </a:lnTo>
                  <a:lnTo>
                    <a:pt x="687" y="433"/>
                  </a:lnTo>
                  <a:lnTo>
                    <a:pt x="685" y="433"/>
                  </a:lnTo>
                  <a:lnTo>
                    <a:pt x="682" y="435"/>
                  </a:lnTo>
                  <a:lnTo>
                    <a:pt x="682" y="433"/>
                  </a:lnTo>
                  <a:lnTo>
                    <a:pt x="680" y="433"/>
                  </a:lnTo>
                  <a:lnTo>
                    <a:pt x="676" y="431"/>
                  </a:lnTo>
                  <a:lnTo>
                    <a:pt x="672" y="431"/>
                  </a:lnTo>
                  <a:lnTo>
                    <a:pt x="672" y="433"/>
                  </a:lnTo>
                  <a:lnTo>
                    <a:pt x="668" y="433"/>
                  </a:lnTo>
                  <a:lnTo>
                    <a:pt x="667" y="431"/>
                  </a:lnTo>
                  <a:lnTo>
                    <a:pt x="668" y="429"/>
                  </a:lnTo>
                  <a:lnTo>
                    <a:pt x="672" y="429"/>
                  </a:lnTo>
                  <a:lnTo>
                    <a:pt x="676" y="425"/>
                  </a:lnTo>
                  <a:lnTo>
                    <a:pt x="678" y="425"/>
                  </a:lnTo>
                  <a:lnTo>
                    <a:pt x="680" y="425"/>
                  </a:lnTo>
                  <a:lnTo>
                    <a:pt x="682" y="420"/>
                  </a:lnTo>
                  <a:lnTo>
                    <a:pt x="684" y="418"/>
                  </a:lnTo>
                  <a:lnTo>
                    <a:pt x="684" y="416"/>
                  </a:lnTo>
                  <a:lnTo>
                    <a:pt x="687" y="416"/>
                  </a:lnTo>
                  <a:lnTo>
                    <a:pt x="691" y="410"/>
                  </a:lnTo>
                  <a:lnTo>
                    <a:pt x="689" y="405"/>
                  </a:lnTo>
                  <a:lnTo>
                    <a:pt x="691" y="401"/>
                  </a:lnTo>
                  <a:lnTo>
                    <a:pt x="689" y="399"/>
                  </a:lnTo>
                  <a:lnTo>
                    <a:pt x="685" y="399"/>
                  </a:lnTo>
                  <a:lnTo>
                    <a:pt x="680" y="399"/>
                  </a:lnTo>
                  <a:lnTo>
                    <a:pt x="672" y="401"/>
                  </a:lnTo>
                  <a:lnTo>
                    <a:pt x="667" y="405"/>
                  </a:lnTo>
                  <a:lnTo>
                    <a:pt x="653" y="407"/>
                  </a:lnTo>
                  <a:lnTo>
                    <a:pt x="638" y="412"/>
                  </a:lnTo>
                  <a:lnTo>
                    <a:pt x="633" y="418"/>
                  </a:lnTo>
                  <a:lnTo>
                    <a:pt x="621" y="420"/>
                  </a:lnTo>
                  <a:lnTo>
                    <a:pt x="610" y="425"/>
                  </a:lnTo>
                  <a:lnTo>
                    <a:pt x="604" y="429"/>
                  </a:lnTo>
                  <a:lnTo>
                    <a:pt x="604" y="433"/>
                  </a:lnTo>
                  <a:lnTo>
                    <a:pt x="608" y="433"/>
                  </a:lnTo>
                  <a:lnTo>
                    <a:pt x="610" y="433"/>
                  </a:lnTo>
                  <a:lnTo>
                    <a:pt x="606" y="437"/>
                  </a:lnTo>
                  <a:lnTo>
                    <a:pt x="603" y="437"/>
                  </a:lnTo>
                  <a:lnTo>
                    <a:pt x="595" y="442"/>
                  </a:lnTo>
                  <a:lnTo>
                    <a:pt x="589" y="442"/>
                  </a:lnTo>
                  <a:lnTo>
                    <a:pt x="588" y="444"/>
                  </a:lnTo>
                  <a:lnTo>
                    <a:pt x="588" y="448"/>
                  </a:lnTo>
                  <a:lnTo>
                    <a:pt x="584" y="450"/>
                  </a:lnTo>
                  <a:lnTo>
                    <a:pt x="580" y="454"/>
                  </a:lnTo>
                  <a:lnTo>
                    <a:pt x="580" y="459"/>
                  </a:lnTo>
                  <a:lnTo>
                    <a:pt x="584" y="459"/>
                  </a:lnTo>
                  <a:lnTo>
                    <a:pt x="584" y="459"/>
                  </a:lnTo>
                  <a:lnTo>
                    <a:pt x="584" y="463"/>
                  </a:lnTo>
                  <a:lnTo>
                    <a:pt x="584" y="463"/>
                  </a:lnTo>
                  <a:lnTo>
                    <a:pt x="588" y="463"/>
                  </a:lnTo>
                  <a:lnTo>
                    <a:pt x="589" y="459"/>
                  </a:lnTo>
                  <a:lnTo>
                    <a:pt x="593" y="463"/>
                  </a:lnTo>
                  <a:lnTo>
                    <a:pt x="597" y="463"/>
                  </a:lnTo>
                  <a:lnTo>
                    <a:pt x="595" y="465"/>
                  </a:lnTo>
                  <a:lnTo>
                    <a:pt x="593" y="467"/>
                  </a:lnTo>
                  <a:lnTo>
                    <a:pt x="588" y="465"/>
                  </a:lnTo>
                  <a:lnTo>
                    <a:pt x="584" y="467"/>
                  </a:lnTo>
                  <a:lnTo>
                    <a:pt x="584" y="471"/>
                  </a:lnTo>
                  <a:lnTo>
                    <a:pt x="593" y="474"/>
                  </a:lnTo>
                  <a:lnTo>
                    <a:pt x="593" y="473"/>
                  </a:lnTo>
                  <a:lnTo>
                    <a:pt x="593" y="469"/>
                  </a:lnTo>
                  <a:lnTo>
                    <a:pt x="597" y="469"/>
                  </a:lnTo>
                  <a:lnTo>
                    <a:pt x="597" y="471"/>
                  </a:lnTo>
                  <a:lnTo>
                    <a:pt x="597" y="474"/>
                  </a:lnTo>
                  <a:lnTo>
                    <a:pt x="599" y="474"/>
                  </a:lnTo>
                  <a:lnTo>
                    <a:pt x="606" y="474"/>
                  </a:lnTo>
                  <a:lnTo>
                    <a:pt x="612" y="473"/>
                  </a:lnTo>
                  <a:lnTo>
                    <a:pt x="614" y="473"/>
                  </a:lnTo>
                  <a:lnTo>
                    <a:pt x="620" y="476"/>
                  </a:lnTo>
                  <a:lnTo>
                    <a:pt x="623" y="474"/>
                  </a:lnTo>
                  <a:lnTo>
                    <a:pt x="627" y="476"/>
                  </a:lnTo>
                  <a:lnTo>
                    <a:pt x="629" y="480"/>
                  </a:lnTo>
                  <a:lnTo>
                    <a:pt x="633" y="480"/>
                  </a:lnTo>
                  <a:lnTo>
                    <a:pt x="631" y="482"/>
                  </a:lnTo>
                  <a:lnTo>
                    <a:pt x="629" y="482"/>
                  </a:lnTo>
                  <a:lnTo>
                    <a:pt x="623" y="478"/>
                  </a:lnTo>
                  <a:lnTo>
                    <a:pt x="618" y="478"/>
                  </a:lnTo>
                  <a:lnTo>
                    <a:pt x="614" y="480"/>
                  </a:lnTo>
                  <a:lnTo>
                    <a:pt x="620" y="482"/>
                  </a:lnTo>
                  <a:lnTo>
                    <a:pt x="620" y="484"/>
                  </a:lnTo>
                  <a:lnTo>
                    <a:pt x="614" y="484"/>
                  </a:lnTo>
                  <a:lnTo>
                    <a:pt x="612" y="482"/>
                  </a:lnTo>
                  <a:lnTo>
                    <a:pt x="604" y="482"/>
                  </a:lnTo>
                  <a:lnTo>
                    <a:pt x="603" y="484"/>
                  </a:lnTo>
                  <a:lnTo>
                    <a:pt x="599" y="482"/>
                  </a:lnTo>
                  <a:lnTo>
                    <a:pt x="597" y="482"/>
                  </a:lnTo>
                  <a:lnTo>
                    <a:pt x="593" y="484"/>
                  </a:lnTo>
                  <a:lnTo>
                    <a:pt x="593" y="484"/>
                  </a:lnTo>
                  <a:lnTo>
                    <a:pt x="584" y="484"/>
                  </a:lnTo>
                  <a:lnTo>
                    <a:pt x="582" y="484"/>
                  </a:lnTo>
                  <a:lnTo>
                    <a:pt x="574" y="484"/>
                  </a:lnTo>
                  <a:lnTo>
                    <a:pt x="572" y="490"/>
                  </a:lnTo>
                  <a:lnTo>
                    <a:pt x="574" y="499"/>
                  </a:lnTo>
                  <a:lnTo>
                    <a:pt x="576" y="501"/>
                  </a:lnTo>
                  <a:lnTo>
                    <a:pt x="574" y="506"/>
                  </a:lnTo>
                  <a:lnTo>
                    <a:pt x="574" y="506"/>
                  </a:lnTo>
                  <a:lnTo>
                    <a:pt x="574" y="510"/>
                  </a:lnTo>
                  <a:lnTo>
                    <a:pt x="576" y="512"/>
                  </a:lnTo>
                  <a:lnTo>
                    <a:pt x="580" y="510"/>
                  </a:lnTo>
                  <a:lnTo>
                    <a:pt x="582" y="510"/>
                  </a:lnTo>
                  <a:lnTo>
                    <a:pt x="584" y="512"/>
                  </a:lnTo>
                  <a:lnTo>
                    <a:pt x="588" y="512"/>
                  </a:lnTo>
                  <a:lnTo>
                    <a:pt x="588" y="510"/>
                  </a:lnTo>
                  <a:lnTo>
                    <a:pt x="588" y="510"/>
                  </a:lnTo>
                  <a:lnTo>
                    <a:pt x="589" y="512"/>
                  </a:lnTo>
                  <a:lnTo>
                    <a:pt x="593" y="514"/>
                  </a:lnTo>
                  <a:lnTo>
                    <a:pt x="593" y="512"/>
                  </a:lnTo>
                  <a:lnTo>
                    <a:pt x="595" y="514"/>
                  </a:lnTo>
                  <a:lnTo>
                    <a:pt x="595" y="514"/>
                  </a:lnTo>
                  <a:lnTo>
                    <a:pt x="599" y="518"/>
                  </a:lnTo>
                  <a:lnTo>
                    <a:pt x="601" y="514"/>
                  </a:lnTo>
                  <a:lnTo>
                    <a:pt x="603" y="514"/>
                  </a:lnTo>
                  <a:lnTo>
                    <a:pt x="604" y="518"/>
                  </a:lnTo>
                  <a:lnTo>
                    <a:pt x="610" y="518"/>
                  </a:lnTo>
                  <a:lnTo>
                    <a:pt x="612" y="518"/>
                  </a:lnTo>
                  <a:lnTo>
                    <a:pt x="614" y="518"/>
                  </a:lnTo>
                  <a:lnTo>
                    <a:pt x="618" y="518"/>
                  </a:lnTo>
                  <a:lnTo>
                    <a:pt x="620" y="518"/>
                  </a:lnTo>
                  <a:lnTo>
                    <a:pt x="623" y="518"/>
                  </a:lnTo>
                  <a:lnTo>
                    <a:pt x="627" y="518"/>
                  </a:lnTo>
                  <a:lnTo>
                    <a:pt x="631" y="518"/>
                  </a:lnTo>
                  <a:lnTo>
                    <a:pt x="633" y="520"/>
                  </a:lnTo>
                  <a:lnTo>
                    <a:pt x="635" y="520"/>
                  </a:lnTo>
                  <a:lnTo>
                    <a:pt x="635" y="522"/>
                  </a:lnTo>
                  <a:lnTo>
                    <a:pt x="638" y="525"/>
                  </a:lnTo>
                  <a:lnTo>
                    <a:pt x="638" y="527"/>
                  </a:lnTo>
                  <a:lnTo>
                    <a:pt x="638" y="529"/>
                  </a:lnTo>
                  <a:lnTo>
                    <a:pt x="642" y="529"/>
                  </a:lnTo>
                  <a:lnTo>
                    <a:pt x="644" y="529"/>
                  </a:lnTo>
                  <a:lnTo>
                    <a:pt x="646" y="533"/>
                  </a:lnTo>
                  <a:lnTo>
                    <a:pt x="648" y="533"/>
                  </a:lnTo>
                  <a:lnTo>
                    <a:pt x="650" y="535"/>
                  </a:lnTo>
                  <a:lnTo>
                    <a:pt x="650" y="537"/>
                  </a:lnTo>
                  <a:lnTo>
                    <a:pt x="648" y="539"/>
                  </a:lnTo>
                  <a:lnTo>
                    <a:pt x="652" y="542"/>
                  </a:lnTo>
                  <a:lnTo>
                    <a:pt x="657" y="544"/>
                  </a:lnTo>
                  <a:lnTo>
                    <a:pt x="657" y="548"/>
                  </a:lnTo>
                  <a:lnTo>
                    <a:pt x="655" y="548"/>
                  </a:lnTo>
                  <a:lnTo>
                    <a:pt x="657" y="552"/>
                  </a:lnTo>
                  <a:lnTo>
                    <a:pt x="655" y="548"/>
                  </a:lnTo>
                  <a:lnTo>
                    <a:pt x="648" y="548"/>
                  </a:lnTo>
                  <a:lnTo>
                    <a:pt x="642" y="548"/>
                  </a:lnTo>
                  <a:lnTo>
                    <a:pt x="642" y="548"/>
                  </a:lnTo>
                  <a:lnTo>
                    <a:pt x="638" y="548"/>
                  </a:lnTo>
                  <a:lnTo>
                    <a:pt x="638" y="548"/>
                  </a:lnTo>
                  <a:lnTo>
                    <a:pt x="635" y="548"/>
                  </a:lnTo>
                  <a:lnTo>
                    <a:pt x="633" y="544"/>
                  </a:lnTo>
                  <a:lnTo>
                    <a:pt x="629" y="544"/>
                  </a:lnTo>
                  <a:lnTo>
                    <a:pt x="627" y="542"/>
                  </a:lnTo>
                  <a:lnTo>
                    <a:pt x="625" y="539"/>
                  </a:lnTo>
                  <a:lnTo>
                    <a:pt x="621" y="542"/>
                  </a:lnTo>
                  <a:lnTo>
                    <a:pt x="620" y="539"/>
                  </a:lnTo>
                  <a:lnTo>
                    <a:pt x="618" y="539"/>
                  </a:lnTo>
                  <a:lnTo>
                    <a:pt x="614" y="537"/>
                  </a:lnTo>
                  <a:lnTo>
                    <a:pt x="614" y="535"/>
                  </a:lnTo>
                  <a:lnTo>
                    <a:pt x="614" y="535"/>
                  </a:lnTo>
                  <a:lnTo>
                    <a:pt x="610" y="533"/>
                  </a:lnTo>
                  <a:lnTo>
                    <a:pt x="606" y="535"/>
                  </a:lnTo>
                  <a:lnTo>
                    <a:pt x="604" y="533"/>
                  </a:lnTo>
                  <a:lnTo>
                    <a:pt x="597" y="533"/>
                  </a:lnTo>
                  <a:lnTo>
                    <a:pt x="593" y="533"/>
                  </a:lnTo>
                  <a:lnTo>
                    <a:pt x="588" y="531"/>
                  </a:lnTo>
                  <a:lnTo>
                    <a:pt x="574" y="531"/>
                  </a:lnTo>
                  <a:lnTo>
                    <a:pt x="571" y="533"/>
                  </a:lnTo>
                  <a:lnTo>
                    <a:pt x="567" y="533"/>
                  </a:lnTo>
                  <a:lnTo>
                    <a:pt x="565" y="537"/>
                  </a:lnTo>
                  <a:lnTo>
                    <a:pt x="563" y="542"/>
                  </a:lnTo>
                  <a:lnTo>
                    <a:pt x="563" y="548"/>
                  </a:lnTo>
                  <a:lnTo>
                    <a:pt x="563" y="552"/>
                  </a:lnTo>
                  <a:lnTo>
                    <a:pt x="563" y="554"/>
                  </a:lnTo>
                  <a:lnTo>
                    <a:pt x="563" y="557"/>
                  </a:lnTo>
                  <a:lnTo>
                    <a:pt x="563" y="557"/>
                  </a:lnTo>
                  <a:lnTo>
                    <a:pt x="563" y="559"/>
                  </a:lnTo>
                  <a:lnTo>
                    <a:pt x="563" y="561"/>
                  </a:lnTo>
                  <a:lnTo>
                    <a:pt x="565" y="569"/>
                  </a:lnTo>
                  <a:lnTo>
                    <a:pt x="567" y="569"/>
                  </a:lnTo>
                  <a:lnTo>
                    <a:pt x="569" y="572"/>
                  </a:lnTo>
                  <a:lnTo>
                    <a:pt x="574" y="576"/>
                  </a:lnTo>
                  <a:lnTo>
                    <a:pt x="576" y="578"/>
                  </a:lnTo>
                  <a:lnTo>
                    <a:pt x="578" y="578"/>
                  </a:lnTo>
                  <a:lnTo>
                    <a:pt x="580" y="578"/>
                  </a:lnTo>
                  <a:lnTo>
                    <a:pt x="584" y="578"/>
                  </a:lnTo>
                  <a:lnTo>
                    <a:pt x="588" y="578"/>
                  </a:lnTo>
                  <a:lnTo>
                    <a:pt x="588" y="578"/>
                  </a:lnTo>
                  <a:lnTo>
                    <a:pt x="593" y="582"/>
                  </a:lnTo>
                  <a:lnTo>
                    <a:pt x="595" y="582"/>
                  </a:lnTo>
                  <a:lnTo>
                    <a:pt x="597" y="584"/>
                  </a:lnTo>
                  <a:lnTo>
                    <a:pt x="601" y="586"/>
                  </a:lnTo>
                  <a:lnTo>
                    <a:pt x="601" y="587"/>
                  </a:lnTo>
                  <a:lnTo>
                    <a:pt x="597" y="589"/>
                  </a:lnTo>
                  <a:lnTo>
                    <a:pt x="597" y="591"/>
                  </a:lnTo>
                  <a:lnTo>
                    <a:pt x="595" y="593"/>
                  </a:lnTo>
                  <a:lnTo>
                    <a:pt x="595" y="595"/>
                  </a:lnTo>
                  <a:lnTo>
                    <a:pt x="593" y="597"/>
                  </a:lnTo>
                  <a:lnTo>
                    <a:pt x="589" y="601"/>
                  </a:lnTo>
                  <a:lnTo>
                    <a:pt x="589" y="603"/>
                  </a:lnTo>
                  <a:lnTo>
                    <a:pt x="588" y="603"/>
                  </a:lnTo>
                  <a:lnTo>
                    <a:pt x="593" y="606"/>
                  </a:lnTo>
                  <a:lnTo>
                    <a:pt x="593" y="608"/>
                  </a:lnTo>
                  <a:lnTo>
                    <a:pt x="593" y="614"/>
                  </a:lnTo>
                  <a:lnTo>
                    <a:pt x="593" y="616"/>
                  </a:lnTo>
                  <a:lnTo>
                    <a:pt x="588" y="618"/>
                  </a:lnTo>
                  <a:lnTo>
                    <a:pt x="589" y="620"/>
                  </a:lnTo>
                  <a:lnTo>
                    <a:pt x="595" y="620"/>
                  </a:lnTo>
                  <a:lnTo>
                    <a:pt x="599" y="620"/>
                  </a:lnTo>
                  <a:lnTo>
                    <a:pt x="601" y="620"/>
                  </a:lnTo>
                  <a:lnTo>
                    <a:pt x="601" y="621"/>
                  </a:lnTo>
                  <a:lnTo>
                    <a:pt x="603" y="620"/>
                  </a:lnTo>
                  <a:lnTo>
                    <a:pt x="604" y="618"/>
                  </a:lnTo>
                  <a:lnTo>
                    <a:pt x="606" y="620"/>
                  </a:lnTo>
                  <a:lnTo>
                    <a:pt x="612" y="620"/>
                  </a:lnTo>
                  <a:lnTo>
                    <a:pt x="618" y="621"/>
                  </a:lnTo>
                  <a:lnTo>
                    <a:pt x="618" y="620"/>
                  </a:lnTo>
                  <a:lnTo>
                    <a:pt x="623" y="620"/>
                  </a:lnTo>
                  <a:lnTo>
                    <a:pt x="625" y="621"/>
                  </a:lnTo>
                  <a:lnTo>
                    <a:pt x="625" y="621"/>
                  </a:lnTo>
                  <a:lnTo>
                    <a:pt x="627" y="621"/>
                  </a:lnTo>
                  <a:lnTo>
                    <a:pt x="629" y="620"/>
                  </a:lnTo>
                  <a:lnTo>
                    <a:pt x="631" y="621"/>
                  </a:lnTo>
                  <a:lnTo>
                    <a:pt x="633" y="623"/>
                  </a:lnTo>
                  <a:lnTo>
                    <a:pt x="635" y="623"/>
                  </a:lnTo>
                  <a:lnTo>
                    <a:pt x="636" y="621"/>
                  </a:lnTo>
                  <a:lnTo>
                    <a:pt x="638" y="623"/>
                  </a:lnTo>
                  <a:lnTo>
                    <a:pt x="638" y="625"/>
                  </a:lnTo>
                  <a:lnTo>
                    <a:pt x="638" y="625"/>
                  </a:lnTo>
                  <a:lnTo>
                    <a:pt x="642" y="623"/>
                  </a:lnTo>
                  <a:lnTo>
                    <a:pt x="644" y="623"/>
                  </a:lnTo>
                  <a:lnTo>
                    <a:pt x="648" y="621"/>
                  </a:lnTo>
                  <a:lnTo>
                    <a:pt x="650" y="620"/>
                  </a:lnTo>
                  <a:lnTo>
                    <a:pt x="653" y="620"/>
                  </a:lnTo>
                  <a:lnTo>
                    <a:pt x="657" y="616"/>
                  </a:lnTo>
                  <a:lnTo>
                    <a:pt x="661" y="614"/>
                  </a:lnTo>
                  <a:lnTo>
                    <a:pt x="663" y="614"/>
                  </a:lnTo>
                  <a:lnTo>
                    <a:pt x="667" y="612"/>
                  </a:lnTo>
                  <a:lnTo>
                    <a:pt x="668" y="612"/>
                  </a:lnTo>
                  <a:lnTo>
                    <a:pt x="672" y="612"/>
                  </a:lnTo>
                  <a:lnTo>
                    <a:pt x="676" y="612"/>
                  </a:lnTo>
                  <a:lnTo>
                    <a:pt x="676" y="614"/>
                  </a:lnTo>
                  <a:lnTo>
                    <a:pt x="684" y="614"/>
                  </a:lnTo>
                  <a:lnTo>
                    <a:pt x="691" y="608"/>
                  </a:lnTo>
                  <a:lnTo>
                    <a:pt x="693" y="606"/>
                  </a:lnTo>
                  <a:lnTo>
                    <a:pt x="693" y="606"/>
                  </a:lnTo>
                  <a:lnTo>
                    <a:pt x="693" y="606"/>
                  </a:lnTo>
                  <a:lnTo>
                    <a:pt x="697" y="606"/>
                  </a:lnTo>
                  <a:lnTo>
                    <a:pt x="697" y="603"/>
                  </a:lnTo>
                  <a:lnTo>
                    <a:pt x="697" y="603"/>
                  </a:lnTo>
                  <a:lnTo>
                    <a:pt x="700" y="601"/>
                  </a:lnTo>
                  <a:lnTo>
                    <a:pt x="700" y="603"/>
                  </a:lnTo>
                  <a:lnTo>
                    <a:pt x="702" y="601"/>
                  </a:lnTo>
                  <a:lnTo>
                    <a:pt x="704" y="599"/>
                  </a:lnTo>
                  <a:lnTo>
                    <a:pt x="704" y="597"/>
                  </a:lnTo>
                  <a:lnTo>
                    <a:pt x="706" y="599"/>
                  </a:lnTo>
                  <a:lnTo>
                    <a:pt x="706" y="597"/>
                  </a:lnTo>
                  <a:lnTo>
                    <a:pt x="708" y="601"/>
                  </a:lnTo>
                  <a:lnTo>
                    <a:pt x="708" y="603"/>
                  </a:lnTo>
                  <a:lnTo>
                    <a:pt x="710" y="603"/>
                  </a:lnTo>
                  <a:lnTo>
                    <a:pt x="706" y="606"/>
                  </a:lnTo>
                  <a:lnTo>
                    <a:pt x="706" y="606"/>
                  </a:lnTo>
                  <a:lnTo>
                    <a:pt x="704" y="608"/>
                  </a:lnTo>
                  <a:lnTo>
                    <a:pt x="702" y="612"/>
                  </a:lnTo>
                  <a:lnTo>
                    <a:pt x="704" y="612"/>
                  </a:lnTo>
                  <a:lnTo>
                    <a:pt x="706" y="612"/>
                  </a:lnTo>
                  <a:lnTo>
                    <a:pt x="710" y="614"/>
                  </a:lnTo>
                  <a:lnTo>
                    <a:pt x="710" y="614"/>
                  </a:lnTo>
                  <a:lnTo>
                    <a:pt x="712" y="614"/>
                  </a:lnTo>
                  <a:lnTo>
                    <a:pt x="716" y="614"/>
                  </a:lnTo>
                  <a:lnTo>
                    <a:pt x="717" y="618"/>
                  </a:lnTo>
                  <a:lnTo>
                    <a:pt x="717" y="620"/>
                  </a:lnTo>
                  <a:lnTo>
                    <a:pt x="717" y="618"/>
                  </a:lnTo>
                  <a:lnTo>
                    <a:pt x="717" y="618"/>
                  </a:lnTo>
                  <a:lnTo>
                    <a:pt x="721" y="618"/>
                  </a:lnTo>
                  <a:lnTo>
                    <a:pt x="721" y="620"/>
                  </a:lnTo>
                  <a:lnTo>
                    <a:pt x="717" y="623"/>
                  </a:lnTo>
                  <a:lnTo>
                    <a:pt x="717" y="623"/>
                  </a:lnTo>
                  <a:lnTo>
                    <a:pt x="716" y="625"/>
                  </a:lnTo>
                  <a:lnTo>
                    <a:pt x="716" y="627"/>
                  </a:lnTo>
                  <a:lnTo>
                    <a:pt x="717" y="627"/>
                  </a:lnTo>
                  <a:lnTo>
                    <a:pt x="717" y="627"/>
                  </a:lnTo>
                  <a:lnTo>
                    <a:pt x="721" y="631"/>
                  </a:lnTo>
                  <a:lnTo>
                    <a:pt x="725" y="629"/>
                  </a:lnTo>
                  <a:lnTo>
                    <a:pt x="727" y="625"/>
                  </a:lnTo>
                  <a:lnTo>
                    <a:pt x="727" y="625"/>
                  </a:lnTo>
                  <a:lnTo>
                    <a:pt x="727" y="629"/>
                  </a:lnTo>
                  <a:lnTo>
                    <a:pt x="731" y="633"/>
                  </a:lnTo>
                  <a:lnTo>
                    <a:pt x="732" y="633"/>
                  </a:lnTo>
                  <a:lnTo>
                    <a:pt x="734" y="633"/>
                  </a:lnTo>
                  <a:lnTo>
                    <a:pt x="736" y="633"/>
                  </a:lnTo>
                  <a:lnTo>
                    <a:pt x="738" y="633"/>
                  </a:lnTo>
                  <a:lnTo>
                    <a:pt x="742" y="633"/>
                  </a:lnTo>
                  <a:lnTo>
                    <a:pt x="742" y="636"/>
                  </a:lnTo>
                  <a:lnTo>
                    <a:pt x="742" y="636"/>
                  </a:lnTo>
                  <a:lnTo>
                    <a:pt x="742" y="633"/>
                  </a:lnTo>
                  <a:lnTo>
                    <a:pt x="746" y="633"/>
                  </a:lnTo>
                  <a:lnTo>
                    <a:pt x="749" y="633"/>
                  </a:lnTo>
                  <a:lnTo>
                    <a:pt x="751" y="633"/>
                  </a:lnTo>
                  <a:lnTo>
                    <a:pt x="751" y="636"/>
                  </a:lnTo>
                  <a:lnTo>
                    <a:pt x="751" y="636"/>
                  </a:lnTo>
                  <a:lnTo>
                    <a:pt x="755" y="636"/>
                  </a:lnTo>
                  <a:lnTo>
                    <a:pt x="755" y="633"/>
                  </a:lnTo>
                  <a:lnTo>
                    <a:pt x="757" y="633"/>
                  </a:lnTo>
                  <a:lnTo>
                    <a:pt x="757" y="636"/>
                  </a:lnTo>
                  <a:lnTo>
                    <a:pt x="759" y="636"/>
                  </a:lnTo>
                  <a:lnTo>
                    <a:pt x="761" y="636"/>
                  </a:lnTo>
                  <a:lnTo>
                    <a:pt x="761" y="633"/>
                  </a:lnTo>
                  <a:lnTo>
                    <a:pt x="763" y="633"/>
                  </a:lnTo>
                  <a:lnTo>
                    <a:pt x="766" y="633"/>
                  </a:lnTo>
                  <a:lnTo>
                    <a:pt x="766" y="633"/>
                  </a:lnTo>
                  <a:lnTo>
                    <a:pt x="768" y="633"/>
                  </a:lnTo>
                  <a:lnTo>
                    <a:pt x="770" y="633"/>
                  </a:lnTo>
                  <a:lnTo>
                    <a:pt x="770" y="633"/>
                  </a:lnTo>
                  <a:lnTo>
                    <a:pt x="770" y="633"/>
                  </a:lnTo>
                  <a:lnTo>
                    <a:pt x="770" y="633"/>
                  </a:lnTo>
                  <a:close/>
                  <a:moveTo>
                    <a:pt x="1115" y="765"/>
                  </a:moveTo>
                  <a:lnTo>
                    <a:pt x="1115" y="761"/>
                  </a:lnTo>
                  <a:lnTo>
                    <a:pt x="1115" y="761"/>
                  </a:lnTo>
                  <a:lnTo>
                    <a:pt x="1115" y="755"/>
                  </a:lnTo>
                  <a:lnTo>
                    <a:pt x="1115" y="751"/>
                  </a:lnTo>
                  <a:lnTo>
                    <a:pt x="1118" y="746"/>
                  </a:lnTo>
                  <a:lnTo>
                    <a:pt x="1120" y="742"/>
                  </a:lnTo>
                  <a:lnTo>
                    <a:pt x="1124" y="740"/>
                  </a:lnTo>
                  <a:lnTo>
                    <a:pt x="1130" y="731"/>
                  </a:lnTo>
                  <a:lnTo>
                    <a:pt x="1133" y="731"/>
                  </a:lnTo>
                  <a:lnTo>
                    <a:pt x="1135" y="731"/>
                  </a:lnTo>
                  <a:lnTo>
                    <a:pt x="1135" y="727"/>
                  </a:lnTo>
                  <a:lnTo>
                    <a:pt x="1139" y="731"/>
                  </a:lnTo>
                  <a:lnTo>
                    <a:pt x="1143" y="727"/>
                  </a:lnTo>
                  <a:lnTo>
                    <a:pt x="1145" y="731"/>
                  </a:lnTo>
                  <a:lnTo>
                    <a:pt x="1147" y="731"/>
                  </a:lnTo>
                  <a:lnTo>
                    <a:pt x="1148" y="731"/>
                  </a:lnTo>
                  <a:lnTo>
                    <a:pt x="1152" y="733"/>
                  </a:lnTo>
                  <a:lnTo>
                    <a:pt x="1154" y="738"/>
                  </a:lnTo>
                  <a:lnTo>
                    <a:pt x="1154" y="740"/>
                  </a:lnTo>
                  <a:lnTo>
                    <a:pt x="1150" y="744"/>
                  </a:lnTo>
                  <a:lnTo>
                    <a:pt x="1148" y="748"/>
                  </a:lnTo>
                  <a:lnTo>
                    <a:pt x="1148" y="751"/>
                  </a:lnTo>
                  <a:lnTo>
                    <a:pt x="1143" y="757"/>
                  </a:lnTo>
                  <a:lnTo>
                    <a:pt x="1143" y="761"/>
                  </a:lnTo>
                  <a:lnTo>
                    <a:pt x="1139" y="761"/>
                  </a:lnTo>
                  <a:lnTo>
                    <a:pt x="1135" y="765"/>
                  </a:lnTo>
                  <a:lnTo>
                    <a:pt x="1133" y="765"/>
                  </a:lnTo>
                  <a:lnTo>
                    <a:pt x="1130" y="765"/>
                  </a:lnTo>
                  <a:lnTo>
                    <a:pt x="1126" y="766"/>
                  </a:lnTo>
                  <a:lnTo>
                    <a:pt x="1124" y="765"/>
                  </a:lnTo>
                  <a:lnTo>
                    <a:pt x="1118" y="766"/>
                  </a:lnTo>
                  <a:lnTo>
                    <a:pt x="1118" y="765"/>
                  </a:lnTo>
                  <a:lnTo>
                    <a:pt x="1115" y="765"/>
                  </a:lnTo>
                  <a:lnTo>
                    <a:pt x="1115" y="765"/>
                  </a:lnTo>
                  <a:lnTo>
                    <a:pt x="1115" y="765"/>
                  </a:lnTo>
                  <a:lnTo>
                    <a:pt x="1115" y="765"/>
                  </a:lnTo>
                  <a:lnTo>
                    <a:pt x="1115" y="765"/>
                  </a:lnTo>
                  <a:close/>
                  <a:moveTo>
                    <a:pt x="787" y="621"/>
                  </a:moveTo>
                  <a:lnTo>
                    <a:pt x="785" y="620"/>
                  </a:lnTo>
                  <a:lnTo>
                    <a:pt x="787" y="618"/>
                  </a:lnTo>
                  <a:lnTo>
                    <a:pt x="789" y="618"/>
                  </a:lnTo>
                  <a:lnTo>
                    <a:pt x="787" y="614"/>
                  </a:lnTo>
                  <a:lnTo>
                    <a:pt x="789" y="612"/>
                  </a:lnTo>
                  <a:lnTo>
                    <a:pt x="791" y="612"/>
                  </a:lnTo>
                  <a:lnTo>
                    <a:pt x="791" y="614"/>
                  </a:lnTo>
                  <a:lnTo>
                    <a:pt x="793" y="616"/>
                  </a:lnTo>
                  <a:lnTo>
                    <a:pt x="793" y="618"/>
                  </a:lnTo>
                  <a:lnTo>
                    <a:pt x="791" y="621"/>
                  </a:lnTo>
                  <a:lnTo>
                    <a:pt x="789" y="620"/>
                  </a:lnTo>
                  <a:lnTo>
                    <a:pt x="787" y="623"/>
                  </a:lnTo>
                  <a:lnTo>
                    <a:pt x="787" y="621"/>
                  </a:lnTo>
                  <a:lnTo>
                    <a:pt x="787" y="621"/>
                  </a:lnTo>
                  <a:lnTo>
                    <a:pt x="787" y="621"/>
                  </a:lnTo>
                  <a:lnTo>
                    <a:pt x="787" y="621"/>
                  </a:lnTo>
                  <a:close/>
                  <a:moveTo>
                    <a:pt x="755" y="652"/>
                  </a:moveTo>
                  <a:lnTo>
                    <a:pt x="757" y="650"/>
                  </a:lnTo>
                  <a:lnTo>
                    <a:pt x="759" y="648"/>
                  </a:lnTo>
                  <a:lnTo>
                    <a:pt x="759" y="646"/>
                  </a:lnTo>
                  <a:lnTo>
                    <a:pt x="759" y="642"/>
                  </a:lnTo>
                  <a:lnTo>
                    <a:pt x="759" y="642"/>
                  </a:lnTo>
                  <a:lnTo>
                    <a:pt x="755" y="646"/>
                  </a:lnTo>
                  <a:lnTo>
                    <a:pt x="755" y="646"/>
                  </a:lnTo>
                  <a:lnTo>
                    <a:pt x="751" y="646"/>
                  </a:lnTo>
                  <a:lnTo>
                    <a:pt x="751" y="646"/>
                  </a:lnTo>
                  <a:lnTo>
                    <a:pt x="755" y="650"/>
                  </a:lnTo>
                  <a:lnTo>
                    <a:pt x="755" y="652"/>
                  </a:lnTo>
                  <a:lnTo>
                    <a:pt x="755" y="652"/>
                  </a:lnTo>
                  <a:lnTo>
                    <a:pt x="755" y="652"/>
                  </a:lnTo>
                  <a:lnTo>
                    <a:pt x="755" y="652"/>
                  </a:lnTo>
                  <a:close/>
                  <a:moveTo>
                    <a:pt x="793" y="646"/>
                  </a:moveTo>
                  <a:lnTo>
                    <a:pt x="789" y="646"/>
                  </a:lnTo>
                  <a:lnTo>
                    <a:pt x="787" y="648"/>
                  </a:lnTo>
                  <a:lnTo>
                    <a:pt x="787" y="650"/>
                  </a:lnTo>
                  <a:lnTo>
                    <a:pt x="785" y="646"/>
                  </a:lnTo>
                  <a:lnTo>
                    <a:pt x="785" y="646"/>
                  </a:lnTo>
                  <a:lnTo>
                    <a:pt x="787" y="638"/>
                  </a:lnTo>
                  <a:lnTo>
                    <a:pt x="787" y="636"/>
                  </a:lnTo>
                  <a:lnTo>
                    <a:pt x="789" y="636"/>
                  </a:lnTo>
                  <a:lnTo>
                    <a:pt x="791" y="636"/>
                  </a:lnTo>
                  <a:lnTo>
                    <a:pt x="791" y="636"/>
                  </a:lnTo>
                  <a:lnTo>
                    <a:pt x="795" y="640"/>
                  </a:lnTo>
                  <a:lnTo>
                    <a:pt x="793" y="646"/>
                  </a:lnTo>
                  <a:lnTo>
                    <a:pt x="793" y="646"/>
                  </a:lnTo>
                  <a:lnTo>
                    <a:pt x="793" y="646"/>
                  </a:lnTo>
                  <a:lnTo>
                    <a:pt x="793" y="646"/>
                  </a:lnTo>
                  <a:close/>
                  <a:moveTo>
                    <a:pt x="796" y="638"/>
                  </a:moveTo>
                  <a:lnTo>
                    <a:pt x="796" y="636"/>
                  </a:lnTo>
                  <a:lnTo>
                    <a:pt x="795" y="636"/>
                  </a:lnTo>
                  <a:lnTo>
                    <a:pt x="798" y="631"/>
                  </a:lnTo>
                  <a:lnTo>
                    <a:pt x="798" y="631"/>
                  </a:lnTo>
                  <a:lnTo>
                    <a:pt x="800" y="633"/>
                  </a:lnTo>
                  <a:lnTo>
                    <a:pt x="800" y="636"/>
                  </a:lnTo>
                  <a:lnTo>
                    <a:pt x="798" y="638"/>
                  </a:lnTo>
                  <a:lnTo>
                    <a:pt x="798" y="638"/>
                  </a:lnTo>
                  <a:lnTo>
                    <a:pt x="796" y="638"/>
                  </a:lnTo>
                  <a:lnTo>
                    <a:pt x="796" y="638"/>
                  </a:lnTo>
                  <a:lnTo>
                    <a:pt x="796" y="638"/>
                  </a:lnTo>
                  <a:lnTo>
                    <a:pt x="796" y="638"/>
                  </a:lnTo>
                  <a:close/>
                  <a:moveTo>
                    <a:pt x="864" y="640"/>
                  </a:moveTo>
                  <a:lnTo>
                    <a:pt x="868" y="636"/>
                  </a:lnTo>
                  <a:lnTo>
                    <a:pt x="870" y="631"/>
                  </a:lnTo>
                  <a:lnTo>
                    <a:pt x="874" y="633"/>
                  </a:lnTo>
                  <a:lnTo>
                    <a:pt x="874" y="636"/>
                  </a:lnTo>
                  <a:lnTo>
                    <a:pt x="870" y="642"/>
                  </a:lnTo>
                  <a:lnTo>
                    <a:pt x="868" y="642"/>
                  </a:lnTo>
                  <a:lnTo>
                    <a:pt x="868" y="640"/>
                  </a:lnTo>
                  <a:lnTo>
                    <a:pt x="868" y="636"/>
                  </a:lnTo>
                  <a:lnTo>
                    <a:pt x="868" y="638"/>
                  </a:lnTo>
                  <a:lnTo>
                    <a:pt x="868" y="640"/>
                  </a:lnTo>
                  <a:lnTo>
                    <a:pt x="868" y="640"/>
                  </a:lnTo>
                  <a:lnTo>
                    <a:pt x="864" y="640"/>
                  </a:lnTo>
                  <a:lnTo>
                    <a:pt x="864" y="640"/>
                  </a:lnTo>
                  <a:lnTo>
                    <a:pt x="864" y="640"/>
                  </a:lnTo>
                  <a:lnTo>
                    <a:pt x="864" y="640"/>
                  </a:lnTo>
                  <a:close/>
                  <a:moveTo>
                    <a:pt x="862" y="636"/>
                  </a:moveTo>
                  <a:lnTo>
                    <a:pt x="864" y="636"/>
                  </a:lnTo>
                  <a:lnTo>
                    <a:pt x="864" y="633"/>
                  </a:lnTo>
                  <a:lnTo>
                    <a:pt x="864" y="629"/>
                  </a:lnTo>
                  <a:lnTo>
                    <a:pt x="862" y="631"/>
                  </a:lnTo>
                  <a:lnTo>
                    <a:pt x="862" y="636"/>
                  </a:lnTo>
                  <a:lnTo>
                    <a:pt x="862" y="636"/>
                  </a:lnTo>
                  <a:lnTo>
                    <a:pt x="862" y="636"/>
                  </a:lnTo>
                  <a:lnTo>
                    <a:pt x="862" y="636"/>
                  </a:lnTo>
                  <a:close/>
                  <a:moveTo>
                    <a:pt x="859" y="670"/>
                  </a:moveTo>
                  <a:lnTo>
                    <a:pt x="862" y="667"/>
                  </a:lnTo>
                  <a:lnTo>
                    <a:pt x="868" y="663"/>
                  </a:lnTo>
                  <a:lnTo>
                    <a:pt x="868" y="661"/>
                  </a:lnTo>
                  <a:lnTo>
                    <a:pt x="862" y="663"/>
                  </a:lnTo>
                  <a:lnTo>
                    <a:pt x="859" y="659"/>
                  </a:lnTo>
                  <a:lnTo>
                    <a:pt x="864" y="652"/>
                  </a:lnTo>
                  <a:lnTo>
                    <a:pt x="864" y="648"/>
                  </a:lnTo>
                  <a:lnTo>
                    <a:pt x="862" y="650"/>
                  </a:lnTo>
                  <a:lnTo>
                    <a:pt x="859" y="655"/>
                  </a:lnTo>
                  <a:lnTo>
                    <a:pt x="859" y="652"/>
                  </a:lnTo>
                  <a:lnTo>
                    <a:pt x="862" y="642"/>
                  </a:lnTo>
                  <a:lnTo>
                    <a:pt x="859" y="633"/>
                  </a:lnTo>
                  <a:lnTo>
                    <a:pt x="855" y="629"/>
                  </a:lnTo>
                  <a:lnTo>
                    <a:pt x="855" y="623"/>
                  </a:lnTo>
                  <a:lnTo>
                    <a:pt x="851" y="623"/>
                  </a:lnTo>
                  <a:lnTo>
                    <a:pt x="847" y="627"/>
                  </a:lnTo>
                  <a:lnTo>
                    <a:pt x="847" y="623"/>
                  </a:lnTo>
                  <a:lnTo>
                    <a:pt x="851" y="621"/>
                  </a:lnTo>
                  <a:lnTo>
                    <a:pt x="849" y="618"/>
                  </a:lnTo>
                  <a:lnTo>
                    <a:pt x="849" y="614"/>
                  </a:lnTo>
                  <a:lnTo>
                    <a:pt x="849" y="612"/>
                  </a:lnTo>
                  <a:lnTo>
                    <a:pt x="844" y="612"/>
                  </a:lnTo>
                  <a:lnTo>
                    <a:pt x="838" y="616"/>
                  </a:lnTo>
                  <a:lnTo>
                    <a:pt x="836" y="623"/>
                  </a:lnTo>
                  <a:lnTo>
                    <a:pt x="838" y="629"/>
                  </a:lnTo>
                  <a:lnTo>
                    <a:pt x="834" y="627"/>
                  </a:lnTo>
                  <a:lnTo>
                    <a:pt x="834" y="623"/>
                  </a:lnTo>
                  <a:lnTo>
                    <a:pt x="830" y="621"/>
                  </a:lnTo>
                  <a:lnTo>
                    <a:pt x="830" y="627"/>
                  </a:lnTo>
                  <a:lnTo>
                    <a:pt x="830" y="627"/>
                  </a:lnTo>
                  <a:lnTo>
                    <a:pt x="830" y="631"/>
                  </a:lnTo>
                  <a:lnTo>
                    <a:pt x="828" y="633"/>
                  </a:lnTo>
                  <a:lnTo>
                    <a:pt x="827" y="633"/>
                  </a:lnTo>
                  <a:lnTo>
                    <a:pt x="825" y="636"/>
                  </a:lnTo>
                  <a:lnTo>
                    <a:pt x="817" y="636"/>
                  </a:lnTo>
                  <a:lnTo>
                    <a:pt x="815" y="636"/>
                  </a:lnTo>
                  <a:lnTo>
                    <a:pt x="813" y="636"/>
                  </a:lnTo>
                  <a:lnTo>
                    <a:pt x="806" y="640"/>
                  </a:lnTo>
                  <a:lnTo>
                    <a:pt x="806" y="646"/>
                  </a:lnTo>
                  <a:lnTo>
                    <a:pt x="810" y="650"/>
                  </a:lnTo>
                  <a:lnTo>
                    <a:pt x="812" y="648"/>
                  </a:lnTo>
                  <a:lnTo>
                    <a:pt x="812" y="646"/>
                  </a:lnTo>
                  <a:lnTo>
                    <a:pt x="812" y="642"/>
                  </a:lnTo>
                  <a:lnTo>
                    <a:pt x="815" y="646"/>
                  </a:lnTo>
                  <a:lnTo>
                    <a:pt x="815" y="652"/>
                  </a:lnTo>
                  <a:lnTo>
                    <a:pt x="819" y="655"/>
                  </a:lnTo>
                  <a:lnTo>
                    <a:pt x="821" y="652"/>
                  </a:lnTo>
                  <a:lnTo>
                    <a:pt x="823" y="653"/>
                  </a:lnTo>
                  <a:lnTo>
                    <a:pt x="821" y="657"/>
                  </a:lnTo>
                  <a:lnTo>
                    <a:pt x="825" y="663"/>
                  </a:lnTo>
                  <a:lnTo>
                    <a:pt x="828" y="663"/>
                  </a:lnTo>
                  <a:lnTo>
                    <a:pt x="830" y="667"/>
                  </a:lnTo>
                  <a:lnTo>
                    <a:pt x="834" y="670"/>
                  </a:lnTo>
                  <a:lnTo>
                    <a:pt x="836" y="667"/>
                  </a:lnTo>
                  <a:lnTo>
                    <a:pt x="836" y="670"/>
                  </a:lnTo>
                  <a:lnTo>
                    <a:pt x="840" y="672"/>
                  </a:lnTo>
                  <a:lnTo>
                    <a:pt x="844" y="672"/>
                  </a:lnTo>
                  <a:lnTo>
                    <a:pt x="847" y="672"/>
                  </a:lnTo>
                  <a:lnTo>
                    <a:pt x="851" y="670"/>
                  </a:lnTo>
                  <a:lnTo>
                    <a:pt x="853" y="670"/>
                  </a:lnTo>
                  <a:lnTo>
                    <a:pt x="859" y="667"/>
                  </a:lnTo>
                  <a:lnTo>
                    <a:pt x="859" y="670"/>
                  </a:lnTo>
                  <a:lnTo>
                    <a:pt x="859" y="670"/>
                  </a:lnTo>
                  <a:lnTo>
                    <a:pt x="859" y="670"/>
                  </a:lnTo>
                  <a:lnTo>
                    <a:pt x="859" y="670"/>
                  </a:lnTo>
                  <a:close/>
                  <a:moveTo>
                    <a:pt x="1237" y="642"/>
                  </a:moveTo>
                  <a:lnTo>
                    <a:pt x="1237" y="638"/>
                  </a:lnTo>
                  <a:lnTo>
                    <a:pt x="1235" y="636"/>
                  </a:lnTo>
                  <a:lnTo>
                    <a:pt x="1237" y="636"/>
                  </a:lnTo>
                  <a:lnTo>
                    <a:pt x="1241" y="633"/>
                  </a:lnTo>
                  <a:lnTo>
                    <a:pt x="1243" y="633"/>
                  </a:lnTo>
                  <a:lnTo>
                    <a:pt x="1243" y="636"/>
                  </a:lnTo>
                  <a:lnTo>
                    <a:pt x="1246" y="636"/>
                  </a:lnTo>
                  <a:lnTo>
                    <a:pt x="1246" y="636"/>
                  </a:lnTo>
                  <a:lnTo>
                    <a:pt x="1246" y="640"/>
                  </a:lnTo>
                  <a:lnTo>
                    <a:pt x="1243" y="640"/>
                  </a:lnTo>
                  <a:lnTo>
                    <a:pt x="1241" y="640"/>
                  </a:lnTo>
                  <a:lnTo>
                    <a:pt x="1239" y="640"/>
                  </a:lnTo>
                  <a:lnTo>
                    <a:pt x="1237" y="642"/>
                  </a:lnTo>
                  <a:lnTo>
                    <a:pt x="1237" y="642"/>
                  </a:lnTo>
                  <a:lnTo>
                    <a:pt x="1237" y="642"/>
                  </a:lnTo>
                  <a:lnTo>
                    <a:pt x="1237" y="642"/>
                  </a:lnTo>
                  <a:lnTo>
                    <a:pt x="1237" y="642"/>
                  </a:lnTo>
                  <a:lnTo>
                    <a:pt x="1237" y="642"/>
                  </a:lnTo>
                  <a:close/>
                  <a:moveTo>
                    <a:pt x="1228" y="968"/>
                  </a:moveTo>
                  <a:lnTo>
                    <a:pt x="1224" y="968"/>
                  </a:lnTo>
                  <a:lnTo>
                    <a:pt x="1222" y="964"/>
                  </a:lnTo>
                  <a:lnTo>
                    <a:pt x="1216" y="964"/>
                  </a:lnTo>
                  <a:lnTo>
                    <a:pt x="1214" y="962"/>
                  </a:lnTo>
                  <a:lnTo>
                    <a:pt x="1211" y="962"/>
                  </a:lnTo>
                  <a:lnTo>
                    <a:pt x="1205" y="957"/>
                  </a:lnTo>
                  <a:lnTo>
                    <a:pt x="1205" y="955"/>
                  </a:lnTo>
                  <a:lnTo>
                    <a:pt x="1201" y="953"/>
                  </a:lnTo>
                  <a:lnTo>
                    <a:pt x="1199" y="955"/>
                  </a:lnTo>
                  <a:lnTo>
                    <a:pt x="1197" y="953"/>
                  </a:lnTo>
                  <a:lnTo>
                    <a:pt x="1197" y="955"/>
                  </a:lnTo>
                  <a:lnTo>
                    <a:pt x="1192" y="951"/>
                  </a:lnTo>
                  <a:lnTo>
                    <a:pt x="1192" y="949"/>
                  </a:lnTo>
                  <a:lnTo>
                    <a:pt x="1188" y="947"/>
                  </a:lnTo>
                  <a:lnTo>
                    <a:pt x="1184" y="947"/>
                  </a:lnTo>
                  <a:lnTo>
                    <a:pt x="1182" y="943"/>
                  </a:lnTo>
                  <a:lnTo>
                    <a:pt x="1182" y="940"/>
                  </a:lnTo>
                  <a:lnTo>
                    <a:pt x="1180" y="940"/>
                  </a:lnTo>
                  <a:lnTo>
                    <a:pt x="1179" y="940"/>
                  </a:lnTo>
                  <a:lnTo>
                    <a:pt x="1177" y="938"/>
                  </a:lnTo>
                  <a:lnTo>
                    <a:pt x="1179" y="934"/>
                  </a:lnTo>
                  <a:lnTo>
                    <a:pt x="1180" y="934"/>
                  </a:lnTo>
                  <a:lnTo>
                    <a:pt x="1177" y="934"/>
                  </a:lnTo>
                  <a:lnTo>
                    <a:pt x="1175" y="934"/>
                  </a:lnTo>
                  <a:lnTo>
                    <a:pt x="1175" y="934"/>
                  </a:lnTo>
                  <a:lnTo>
                    <a:pt x="1173" y="934"/>
                  </a:lnTo>
                  <a:lnTo>
                    <a:pt x="1173" y="932"/>
                  </a:lnTo>
                  <a:lnTo>
                    <a:pt x="1169" y="932"/>
                  </a:lnTo>
                  <a:lnTo>
                    <a:pt x="1164" y="928"/>
                  </a:lnTo>
                  <a:lnTo>
                    <a:pt x="1160" y="928"/>
                  </a:lnTo>
                  <a:lnTo>
                    <a:pt x="1160" y="927"/>
                  </a:lnTo>
                  <a:lnTo>
                    <a:pt x="1156" y="923"/>
                  </a:lnTo>
                  <a:lnTo>
                    <a:pt x="1158" y="921"/>
                  </a:lnTo>
                  <a:lnTo>
                    <a:pt x="1154" y="921"/>
                  </a:lnTo>
                  <a:lnTo>
                    <a:pt x="1152" y="919"/>
                  </a:lnTo>
                  <a:lnTo>
                    <a:pt x="1150" y="915"/>
                  </a:lnTo>
                  <a:lnTo>
                    <a:pt x="1150" y="910"/>
                  </a:lnTo>
                  <a:lnTo>
                    <a:pt x="1147" y="910"/>
                  </a:lnTo>
                  <a:lnTo>
                    <a:pt x="1147" y="910"/>
                  </a:lnTo>
                  <a:lnTo>
                    <a:pt x="1152" y="910"/>
                  </a:lnTo>
                  <a:lnTo>
                    <a:pt x="1160" y="904"/>
                  </a:lnTo>
                  <a:lnTo>
                    <a:pt x="1160" y="902"/>
                  </a:lnTo>
                  <a:lnTo>
                    <a:pt x="1156" y="904"/>
                  </a:lnTo>
                  <a:lnTo>
                    <a:pt x="1152" y="898"/>
                  </a:lnTo>
                  <a:lnTo>
                    <a:pt x="1152" y="895"/>
                  </a:lnTo>
                  <a:lnTo>
                    <a:pt x="1152" y="893"/>
                  </a:lnTo>
                  <a:lnTo>
                    <a:pt x="1150" y="895"/>
                  </a:lnTo>
                  <a:lnTo>
                    <a:pt x="1148" y="898"/>
                  </a:lnTo>
                  <a:lnTo>
                    <a:pt x="1148" y="900"/>
                  </a:lnTo>
                  <a:lnTo>
                    <a:pt x="1145" y="896"/>
                  </a:lnTo>
                  <a:lnTo>
                    <a:pt x="1147" y="895"/>
                  </a:lnTo>
                  <a:lnTo>
                    <a:pt x="1147" y="889"/>
                  </a:lnTo>
                  <a:lnTo>
                    <a:pt x="1145" y="893"/>
                  </a:lnTo>
                  <a:lnTo>
                    <a:pt x="1143" y="891"/>
                  </a:lnTo>
                  <a:lnTo>
                    <a:pt x="1143" y="887"/>
                  </a:lnTo>
                  <a:lnTo>
                    <a:pt x="1143" y="887"/>
                  </a:lnTo>
                  <a:lnTo>
                    <a:pt x="1139" y="883"/>
                  </a:lnTo>
                  <a:lnTo>
                    <a:pt x="1139" y="883"/>
                  </a:lnTo>
                  <a:lnTo>
                    <a:pt x="1139" y="876"/>
                  </a:lnTo>
                  <a:lnTo>
                    <a:pt x="1135" y="876"/>
                  </a:lnTo>
                  <a:lnTo>
                    <a:pt x="1135" y="870"/>
                  </a:lnTo>
                  <a:lnTo>
                    <a:pt x="1139" y="868"/>
                  </a:lnTo>
                  <a:lnTo>
                    <a:pt x="1139" y="866"/>
                  </a:lnTo>
                  <a:lnTo>
                    <a:pt x="1133" y="870"/>
                  </a:lnTo>
                  <a:lnTo>
                    <a:pt x="1133" y="876"/>
                  </a:lnTo>
                  <a:lnTo>
                    <a:pt x="1130" y="874"/>
                  </a:lnTo>
                  <a:lnTo>
                    <a:pt x="1133" y="868"/>
                  </a:lnTo>
                  <a:lnTo>
                    <a:pt x="1130" y="868"/>
                  </a:lnTo>
                  <a:lnTo>
                    <a:pt x="1130" y="868"/>
                  </a:lnTo>
                  <a:lnTo>
                    <a:pt x="1128" y="868"/>
                  </a:lnTo>
                  <a:lnTo>
                    <a:pt x="1126" y="874"/>
                  </a:lnTo>
                  <a:lnTo>
                    <a:pt x="1122" y="876"/>
                  </a:lnTo>
                  <a:lnTo>
                    <a:pt x="1122" y="870"/>
                  </a:lnTo>
                  <a:lnTo>
                    <a:pt x="1126" y="868"/>
                  </a:lnTo>
                  <a:lnTo>
                    <a:pt x="1126" y="864"/>
                  </a:lnTo>
                  <a:lnTo>
                    <a:pt x="1126" y="862"/>
                  </a:lnTo>
                  <a:lnTo>
                    <a:pt x="1122" y="864"/>
                  </a:lnTo>
                  <a:lnTo>
                    <a:pt x="1120" y="866"/>
                  </a:lnTo>
                  <a:lnTo>
                    <a:pt x="1118" y="866"/>
                  </a:lnTo>
                  <a:lnTo>
                    <a:pt x="1115" y="870"/>
                  </a:lnTo>
                  <a:lnTo>
                    <a:pt x="1115" y="870"/>
                  </a:lnTo>
                  <a:lnTo>
                    <a:pt x="1109" y="870"/>
                  </a:lnTo>
                  <a:lnTo>
                    <a:pt x="1109" y="868"/>
                  </a:lnTo>
                  <a:lnTo>
                    <a:pt x="1105" y="868"/>
                  </a:lnTo>
                  <a:lnTo>
                    <a:pt x="1101" y="862"/>
                  </a:lnTo>
                  <a:lnTo>
                    <a:pt x="1101" y="862"/>
                  </a:lnTo>
                  <a:lnTo>
                    <a:pt x="1100" y="864"/>
                  </a:lnTo>
                  <a:lnTo>
                    <a:pt x="1100" y="868"/>
                  </a:lnTo>
                  <a:lnTo>
                    <a:pt x="1098" y="870"/>
                  </a:lnTo>
                  <a:lnTo>
                    <a:pt x="1094" y="870"/>
                  </a:lnTo>
                  <a:lnTo>
                    <a:pt x="1092" y="870"/>
                  </a:lnTo>
                  <a:lnTo>
                    <a:pt x="1088" y="870"/>
                  </a:lnTo>
                  <a:lnTo>
                    <a:pt x="1086" y="870"/>
                  </a:lnTo>
                  <a:lnTo>
                    <a:pt x="1084" y="870"/>
                  </a:lnTo>
                  <a:lnTo>
                    <a:pt x="1081" y="874"/>
                  </a:lnTo>
                  <a:lnTo>
                    <a:pt x="1079" y="870"/>
                  </a:lnTo>
                  <a:lnTo>
                    <a:pt x="1073" y="870"/>
                  </a:lnTo>
                  <a:lnTo>
                    <a:pt x="1075" y="870"/>
                  </a:lnTo>
                  <a:lnTo>
                    <a:pt x="1071" y="864"/>
                  </a:lnTo>
                  <a:lnTo>
                    <a:pt x="1069" y="866"/>
                  </a:lnTo>
                  <a:lnTo>
                    <a:pt x="1066" y="862"/>
                  </a:lnTo>
                  <a:lnTo>
                    <a:pt x="1062" y="855"/>
                  </a:lnTo>
                  <a:lnTo>
                    <a:pt x="1064" y="851"/>
                  </a:lnTo>
                  <a:lnTo>
                    <a:pt x="1068" y="849"/>
                  </a:lnTo>
                  <a:lnTo>
                    <a:pt x="1068" y="846"/>
                  </a:lnTo>
                  <a:lnTo>
                    <a:pt x="1069" y="844"/>
                  </a:lnTo>
                  <a:lnTo>
                    <a:pt x="1073" y="844"/>
                  </a:lnTo>
                  <a:lnTo>
                    <a:pt x="1077" y="840"/>
                  </a:lnTo>
                  <a:lnTo>
                    <a:pt x="1081" y="840"/>
                  </a:lnTo>
                  <a:lnTo>
                    <a:pt x="1081" y="840"/>
                  </a:lnTo>
                  <a:lnTo>
                    <a:pt x="1081" y="838"/>
                  </a:lnTo>
                  <a:lnTo>
                    <a:pt x="1081" y="836"/>
                  </a:lnTo>
                  <a:lnTo>
                    <a:pt x="1081" y="832"/>
                  </a:lnTo>
                  <a:lnTo>
                    <a:pt x="1081" y="832"/>
                  </a:lnTo>
                  <a:lnTo>
                    <a:pt x="1081" y="832"/>
                  </a:lnTo>
                  <a:lnTo>
                    <a:pt x="1084" y="830"/>
                  </a:lnTo>
                  <a:lnTo>
                    <a:pt x="1084" y="829"/>
                  </a:lnTo>
                  <a:lnTo>
                    <a:pt x="1084" y="827"/>
                  </a:lnTo>
                  <a:lnTo>
                    <a:pt x="1086" y="834"/>
                  </a:lnTo>
                  <a:lnTo>
                    <a:pt x="1092" y="834"/>
                  </a:lnTo>
                  <a:lnTo>
                    <a:pt x="1096" y="838"/>
                  </a:lnTo>
                  <a:lnTo>
                    <a:pt x="1098" y="840"/>
                  </a:lnTo>
                  <a:lnTo>
                    <a:pt x="1100" y="840"/>
                  </a:lnTo>
                  <a:lnTo>
                    <a:pt x="1105" y="844"/>
                  </a:lnTo>
                  <a:lnTo>
                    <a:pt x="1105" y="840"/>
                  </a:lnTo>
                  <a:lnTo>
                    <a:pt x="1109" y="840"/>
                  </a:lnTo>
                  <a:lnTo>
                    <a:pt x="1109" y="844"/>
                  </a:lnTo>
                  <a:lnTo>
                    <a:pt x="1115" y="844"/>
                  </a:lnTo>
                  <a:lnTo>
                    <a:pt x="1118" y="844"/>
                  </a:lnTo>
                  <a:lnTo>
                    <a:pt x="1118" y="840"/>
                  </a:lnTo>
                  <a:lnTo>
                    <a:pt x="1120" y="838"/>
                  </a:lnTo>
                  <a:lnTo>
                    <a:pt x="1126" y="838"/>
                  </a:lnTo>
                  <a:lnTo>
                    <a:pt x="1126" y="838"/>
                  </a:lnTo>
                  <a:lnTo>
                    <a:pt x="1124" y="840"/>
                  </a:lnTo>
                  <a:lnTo>
                    <a:pt x="1128" y="840"/>
                  </a:lnTo>
                  <a:lnTo>
                    <a:pt x="1130" y="838"/>
                  </a:lnTo>
                  <a:lnTo>
                    <a:pt x="1133" y="836"/>
                  </a:lnTo>
                  <a:lnTo>
                    <a:pt x="1135" y="832"/>
                  </a:lnTo>
                  <a:lnTo>
                    <a:pt x="1139" y="836"/>
                  </a:lnTo>
                  <a:lnTo>
                    <a:pt x="1139" y="840"/>
                  </a:lnTo>
                  <a:lnTo>
                    <a:pt x="1139" y="844"/>
                  </a:lnTo>
                  <a:lnTo>
                    <a:pt x="1139" y="840"/>
                  </a:lnTo>
                  <a:lnTo>
                    <a:pt x="1143" y="838"/>
                  </a:lnTo>
                  <a:lnTo>
                    <a:pt x="1143" y="840"/>
                  </a:lnTo>
                  <a:lnTo>
                    <a:pt x="1145" y="838"/>
                  </a:lnTo>
                  <a:lnTo>
                    <a:pt x="1143" y="829"/>
                  </a:lnTo>
                  <a:lnTo>
                    <a:pt x="1139" y="823"/>
                  </a:lnTo>
                  <a:lnTo>
                    <a:pt x="1139" y="819"/>
                  </a:lnTo>
                  <a:lnTo>
                    <a:pt x="1139" y="815"/>
                  </a:lnTo>
                  <a:lnTo>
                    <a:pt x="1139" y="814"/>
                  </a:lnTo>
                  <a:lnTo>
                    <a:pt x="1139" y="812"/>
                  </a:lnTo>
                  <a:lnTo>
                    <a:pt x="1143" y="812"/>
                  </a:lnTo>
                  <a:lnTo>
                    <a:pt x="1147" y="806"/>
                  </a:lnTo>
                  <a:lnTo>
                    <a:pt x="1154" y="802"/>
                  </a:lnTo>
                  <a:lnTo>
                    <a:pt x="1158" y="800"/>
                  </a:lnTo>
                  <a:lnTo>
                    <a:pt x="1160" y="797"/>
                  </a:lnTo>
                  <a:lnTo>
                    <a:pt x="1164" y="797"/>
                  </a:lnTo>
                  <a:lnTo>
                    <a:pt x="1164" y="798"/>
                  </a:lnTo>
                  <a:lnTo>
                    <a:pt x="1167" y="797"/>
                  </a:lnTo>
                  <a:lnTo>
                    <a:pt x="1169" y="797"/>
                  </a:lnTo>
                  <a:lnTo>
                    <a:pt x="1164" y="795"/>
                  </a:lnTo>
                  <a:lnTo>
                    <a:pt x="1164" y="791"/>
                  </a:lnTo>
                  <a:lnTo>
                    <a:pt x="1173" y="785"/>
                  </a:lnTo>
                  <a:lnTo>
                    <a:pt x="1173" y="785"/>
                  </a:lnTo>
                  <a:lnTo>
                    <a:pt x="1173" y="781"/>
                  </a:lnTo>
                  <a:lnTo>
                    <a:pt x="1179" y="785"/>
                  </a:lnTo>
                  <a:lnTo>
                    <a:pt x="1184" y="781"/>
                  </a:lnTo>
                  <a:lnTo>
                    <a:pt x="1184" y="780"/>
                  </a:lnTo>
                  <a:lnTo>
                    <a:pt x="1184" y="776"/>
                  </a:lnTo>
                  <a:lnTo>
                    <a:pt x="1184" y="774"/>
                  </a:lnTo>
                  <a:lnTo>
                    <a:pt x="1184" y="766"/>
                  </a:lnTo>
                  <a:lnTo>
                    <a:pt x="1184" y="765"/>
                  </a:lnTo>
                  <a:lnTo>
                    <a:pt x="1184" y="765"/>
                  </a:lnTo>
                  <a:lnTo>
                    <a:pt x="1184" y="761"/>
                  </a:lnTo>
                  <a:lnTo>
                    <a:pt x="1188" y="757"/>
                  </a:lnTo>
                  <a:lnTo>
                    <a:pt x="1188" y="755"/>
                  </a:lnTo>
                  <a:lnTo>
                    <a:pt x="1184" y="755"/>
                  </a:lnTo>
                  <a:lnTo>
                    <a:pt x="1184" y="751"/>
                  </a:lnTo>
                  <a:lnTo>
                    <a:pt x="1188" y="748"/>
                  </a:lnTo>
                  <a:lnTo>
                    <a:pt x="1188" y="748"/>
                  </a:lnTo>
                  <a:lnTo>
                    <a:pt x="1188" y="744"/>
                  </a:lnTo>
                  <a:lnTo>
                    <a:pt x="1192" y="740"/>
                  </a:lnTo>
                  <a:lnTo>
                    <a:pt x="1192" y="738"/>
                  </a:lnTo>
                  <a:lnTo>
                    <a:pt x="1188" y="738"/>
                  </a:lnTo>
                  <a:lnTo>
                    <a:pt x="1188" y="742"/>
                  </a:lnTo>
                  <a:lnTo>
                    <a:pt x="1188" y="744"/>
                  </a:lnTo>
                  <a:lnTo>
                    <a:pt x="1184" y="744"/>
                  </a:lnTo>
                  <a:lnTo>
                    <a:pt x="1184" y="742"/>
                  </a:lnTo>
                  <a:lnTo>
                    <a:pt x="1184" y="738"/>
                  </a:lnTo>
                  <a:lnTo>
                    <a:pt x="1184" y="736"/>
                  </a:lnTo>
                  <a:lnTo>
                    <a:pt x="1177" y="736"/>
                  </a:lnTo>
                  <a:lnTo>
                    <a:pt x="1175" y="734"/>
                  </a:lnTo>
                  <a:lnTo>
                    <a:pt x="1175" y="733"/>
                  </a:lnTo>
                  <a:lnTo>
                    <a:pt x="1180" y="731"/>
                  </a:lnTo>
                  <a:lnTo>
                    <a:pt x="1180" y="731"/>
                  </a:lnTo>
                  <a:lnTo>
                    <a:pt x="1177" y="727"/>
                  </a:lnTo>
                  <a:lnTo>
                    <a:pt x="1179" y="725"/>
                  </a:lnTo>
                  <a:lnTo>
                    <a:pt x="1179" y="721"/>
                  </a:lnTo>
                  <a:lnTo>
                    <a:pt x="1175" y="719"/>
                  </a:lnTo>
                  <a:lnTo>
                    <a:pt x="1173" y="719"/>
                  </a:lnTo>
                  <a:lnTo>
                    <a:pt x="1173" y="721"/>
                  </a:lnTo>
                  <a:lnTo>
                    <a:pt x="1175" y="725"/>
                  </a:lnTo>
                  <a:lnTo>
                    <a:pt x="1173" y="727"/>
                  </a:lnTo>
                  <a:lnTo>
                    <a:pt x="1169" y="727"/>
                  </a:lnTo>
                  <a:lnTo>
                    <a:pt x="1167" y="725"/>
                  </a:lnTo>
                  <a:lnTo>
                    <a:pt x="1167" y="725"/>
                  </a:lnTo>
                  <a:lnTo>
                    <a:pt x="1167" y="719"/>
                  </a:lnTo>
                  <a:lnTo>
                    <a:pt x="1167" y="716"/>
                  </a:lnTo>
                  <a:lnTo>
                    <a:pt x="1167" y="714"/>
                  </a:lnTo>
                  <a:lnTo>
                    <a:pt x="1164" y="714"/>
                  </a:lnTo>
                  <a:lnTo>
                    <a:pt x="1164" y="714"/>
                  </a:lnTo>
                  <a:lnTo>
                    <a:pt x="1167" y="712"/>
                  </a:lnTo>
                  <a:lnTo>
                    <a:pt x="1167" y="710"/>
                  </a:lnTo>
                  <a:lnTo>
                    <a:pt x="1167" y="710"/>
                  </a:lnTo>
                  <a:lnTo>
                    <a:pt x="1167" y="708"/>
                  </a:lnTo>
                  <a:lnTo>
                    <a:pt x="1169" y="706"/>
                  </a:lnTo>
                  <a:lnTo>
                    <a:pt x="1169" y="704"/>
                  </a:lnTo>
                  <a:lnTo>
                    <a:pt x="1167" y="702"/>
                  </a:lnTo>
                  <a:lnTo>
                    <a:pt x="1164" y="706"/>
                  </a:lnTo>
                  <a:lnTo>
                    <a:pt x="1164" y="710"/>
                  </a:lnTo>
                  <a:lnTo>
                    <a:pt x="1160" y="712"/>
                  </a:lnTo>
                  <a:lnTo>
                    <a:pt x="1160" y="710"/>
                  </a:lnTo>
                  <a:lnTo>
                    <a:pt x="1160" y="706"/>
                  </a:lnTo>
                  <a:lnTo>
                    <a:pt x="1158" y="708"/>
                  </a:lnTo>
                  <a:lnTo>
                    <a:pt x="1156" y="710"/>
                  </a:lnTo>
                  <a:lnTo>
                    <a:pt x="1152" y="710"/>
                  </a:lnTo>
                  <a:lnTo>
                    <a:pt x="1150" y="712"/>
                  </a:lnTo>
                  <a:lnTo>
                    <a:pt x="1147" y="712"/>
                  </a:lnTo>
                  <a:lnTo>
                    <a:pt x="1143" y="714"/>
                  </a:lnTo>
                  <a:lnTo>
                    <a:pt x="1143" y="716"/>
                  </a:lnTo>
                  <a:lnTo>
                    <a:pt x="1143" y="716"/>
                  </a:lnTo>
                  <a:lnTo>
                    <a:pt x="1143" y="712"/>
                  </a:lnTo>
                  <a:lnTo>
                    <a:pt x="1143" y="710"/>
                  </a:lnTo>
                  <a:lnTo>
                    <a:pt x="1143" y="708"/>
                  </a:lnTo>
                  <a:lnTo>
                    <a:pt x="1143" y="708"/>
                  </a:lnTo>
                  <a:lnTo>
                    <a:pt x="1143" y="704"/>
                  </a:lnTo>
                  <a:lnTo>
                    <a:pt x="1145" y="702"/>
                  </a:lnTo>
                  <a:lnTo>
                    <a:pt x="1148" y="704"/>
                  </a:lnTo>
                  <a:lnTo>
                    <a:pt x="1150" y="704"/>
                  </a:lnTo>
                  <a:lnTo>
                    <a:pt x="1152" y="704"/>
                  </a:lnTo>
                  <a:lnTo>
                    <a:pt x="1154" y="704"/>
                  </a:lnTo>
                  <a:lnTo>
                    <a:pt x="1158" y="701"/>
                  </a:lnTo>
                  <a:lnTo>
                    <a:pt x="1158" y="697"/>
                  </a:lnTo>
                  <a:lnTo>
                    <a:pt x="1158" y="697"/>
                  </a:lnTo>
                  <a:lnTo>
                    <a:pt x="1154" y="695"/>
                  </a:lnTo>
                  <a:lnTo>
                    <a:pt x="1150" y="693"/>
                  </a:lnTo>
                  <a:lnTo>
                    <a:pt x="1150" y="691"/>
                  </a:lnTo>
                  <a:lnTo>
                    <a:pt x="1148" y="687"/>
                  </a:lnTo>
                  <a:lnTo>
                    <a:pt x="1148" y="687"/>
                  </a:lnTo>
                  <a:lnTo>
                    <a:pt x="1148" y="684"/>
                  </a:lnTo>
                  <a:lnTo>
                    <a:pt x="1145" y="684"/>
                  </a:lnTo>
                  <a:lnTo>
                    <a:pt x="1145" y="684"/>
                  </a:lnTo>
                  <a:lnTo>
                    <a:pt x="1143" y="682"/>
                  </a:lnTo>
                  <a:lnTo>
                    <a:pt x="1143" y="680"/>
                  </a:lnTo>
                  <a:lnTo>
                    <a:pt x="1145" y="678"/>
                  </a:lnTo>
                  <a:lnTo>
                    <a:pt x="1145" y="680"/>
                  </a:lnTo>
                  <a:lnTo>
                    <a:pt x="1147" y="678"/>
                  </a:lnTo>
                  <a:lnTo>
                    <a:pt x="1147" y="676"/>
                  </a:lnTo>
                  <a:lnTo>
                    <a:pt x="1150" y="676"/>
                  </a:lnTo>
                  <a:lnTo>
                    <a:pt x="1147" y="676"/>
                  </a:lnTo>
                  <a:lnTo>
                    <a:pt x="1143" y="670"/>
                  </a:lnTo>
                  <a:lnTo>
                    <a:pt x="1143" y="670"/>
                  </a:lnTo>
                  <a:lnTo>
                    <a:pt x="1143" y="670"/>
                  </a:lnTo>
                  <a:lnTo>
                    <a:pt x="1139" y="670"/>
                  </a:lnTo>
                  <a:lnTo>
                    <a:pt x="1135" y="672"/>
                  </a:lnTo>
                  <a:lnTo>
                    <a:pt x="1135" y="672"/>
                  </a:lnTo>
                  <a:lnTo>
                    <a:pt x="1135" y="670"/>
                  </a:lnTo>
                  <a:lnTo>
                    <a:pt x="1139" y="667"/>
                  </a:lnTo>
                  <a:lnTo>
                    <a:pt x="1143" y="661"/>
                  </a:lnTo>
                  <a:lnTo>
                    <a:pt x="1143" y="659"/>
                  </a:lnTo>
                  <a:lnTo>
                    <a:pt x="1143" y="655"/>
                  </a:lnTo>
                  <a:lnTo>
                    <a:pt x="1143" y="652"/>
                  </a:lnTo>
                  <a:lnTo>
                    <a:pt x="1145" y="648"/>
                  </a:lnTo>
                  <a:lnTo>
                    <a:pt x="1143" y="646"/>
                  </a:lnTo>
                  <a:lnTo>
                    <a:pt x="1139" y="648"/>
                  </a:lnTo>
                  <a:lnTo>
                    <a:pt x="1139" y="648"/>
                  </a:lnTo>
                  <a:lnTo>
                    <a:pt x="1139" y="648"/>
                  </a:lnTo>
                  <a:lnTo>
                    <a:pt x="1135" y="650"/>
                  </a:lnTo>
                  <a:lnTo>
                    <a:pt x="1135" y="650"/>
                  </a:lnTo>
                  <a:lnTo>
                    <a:pt x="1130" y="646"/>
                  </a:lnTo>
                  <a:lnTo>
                    <a:pt x="1130" y="642"/>
                  </a:lnTo>
                  <a:lnTo>
                    <a:pt x="1130" y="638"/>
                  </a:lnTo>
                  <a:lnTo>
                    <a:pt x="1128" y="638"/>
                  </a:lnTo>
                  <a:lnTo>
                    <a:pt x="1128" y="636"/>
                  </a:lnTo>
                  <a:lnTo>
                    <a:pt x="1130" y="633"/>
                  </a:lnTo>
                  <a:lnTo>
                    <a:pt x="1130" y="633"/>
                  </a:lnTo>
                  <a:lnTo>
                    <a:pt x="1130" y="631"/>
                  </a:lnTo>
                  <a:lnTo>
                    <a:pt x="1130" y="627"/>
                  </a:lnTo>
                  <a:lnTo>
                    <a:pt x="1130" y="627"/>
                  </a:lnTo>
                  <a:lnTo>
                    <a:pt x="1126" y="629"/>
                  </a:lnTo>
                  <a:lnTo>
                    <a:pt x="1126" y="633"/>
                  </a:lnTo>
                  <a:lnTo>
                    <a:pt x="1124" y="636"/>
                  </a:lnTo>
                  <a:lnTo>
                    <a:pt x="1124" y="633"/>
                  </a:lnTo>
                  <a:lnTo>
                    <a:pt x="1122" y="633"/>
                  </a:lnTo>
                  <a:lnTo>
                    <a:pt x="1120" y="633"/>
                  </a:lnTo>
                  <a:lnTo>
                    <a:pt x="1120" y="636"/>
                  </a:lnTo>
                  <a:lnTo>
                    <a:pt x="1118" y="636"/>
                  </a:lnTo>
                  <a:lnTo>
                    <a:pt x="1118" y="638"/>
                  </a:lnTo>
                  <a:lnTo>
                    <a:pt x="1120" y="646"/>
                  </a:lnTo>
                  <a:lnTo>
                    <a:pt x="1124" y="642"/>
                  </a:lnTo>
                  <a:lnTo>
                    <a:pt x="1126" y="650"/>
                  </a:lnTo>
                  <a:lnTo>
                    <a:pt x="1128" y="652"/>
                  </a:lnTo>
                  <a:lnTo>
                    <a:pt x="1128" y="655"/>
                  </a:lnTo>
                  <a:lnTo>
                    <a:pt x="1126" y="659"/>
                  </a:lnTo>
                  <a:lnTo>
                    <a:pt x="1124" y="663"/>
                  </a:lnTo>
                  <a:lnTo>
                    <a:pt x="1122" y="663"/>
                  </a:lnTo>
                  <a:lnTo>
                    <a:pt x="1115" y="663"/>
                  </a:lnTo>
                  <a:lnTo>
                    <a:pt x="1111" y="663"/>
                  </a:lnTo>
                  <a:lnTo>
                    <a:pt x="1109" y="663"/>
                  </a:lnTo>
                  <a:lnTo>
                    <a:pt x="1105" y="661"/>
                  </a:lnTo>
                  <a:lnTo>
                    <a:pt x="1105" y="661"/>
                  </a:lnTo>
                  <a:lnTo>
                    <a:pt x="1105" y="657"/>
                  </a:lnTo>
                  <a:lnTo>
                    <a:pt x="1101" y="657"/>
                  </a:lnTo>
                  <a:lnTo>
                    <a:pt x="1094" y="653"/>
                  </a:lnTo>
                  <a:lnTo>
                    <a:pt x="1088" y="653"/>
                  </a:lnTo>
                  <a:lnTo>
                    <a:pt x="1092" y="659"/>
                  </a:lnTo>
                  <a:lnTo>
                    <a:pt x="1094" y="663"/>
                  </a:lnTo>
                  <a:lnTo>
                    <a:pt x="1092" y="663"/>
                  </a:lnTo>
                  <a:lnTo>
                    <a:pt x="1090" y="663"/>
                  </a:lnTo>
                  <a:lnTo>
                    <a:pt x="1088" y="661"/>
                  </a:lnTo>
                  <a:lnTo>
                    <a:pt x="1084" y="657"/>
                  </a:lnTo>
                  <a:lnTo>
                    <a:pt x="1084" y="657"/>
                  </a:lnTo>
                  <a:lnTo>
                    <a:pt x="1084" y="653"/>
                  </a:lnTo>
                  <a:lnTo>
                    <a:pt x="1081" y="650"/>
                  </a:lnTo>
                  <a:lnTo>
                    <a:pt x="1077" y="646"/>
                  </a:lnTo>
                  <a:lnTo>
                    <a:pt x="1077" y="646"/>
                  </a:lnTo>
                  <a:lnTo>
                    <a:pt x="1073" y="646"/>
                  </a:lnTo>
                  <a:lnTo>
                    <a:pt x="1071" y="640"/>
                  </a:lnTo>
                  <a:lnTo>
                    <a:pt x="1068" y="638"/>
                  </a:lnTo>
                  <a:lnTo>
                    <a:pt x="1068" y="638"/>
                  </a:lnTo>
                  <a:lnTo>
                    <a:pt x="1064" y="636"/>
                  </a:lnTo>
                  <a:lnTo>
                    <a:pt x="1066" y="638"/>
                  </a:lnTo>
                  <a:lnTo>
                    <a:pt x="1073" y="646"/>
                  </a:lnTo>
                  <a:lnTo>
                    <a:pt x="1073" y="648"/>
                  </a:lnTo>
                  <a:lnTo>
                    <a:pt x="1077" y="652"/>
                  </a:lnTo>
                  <a:lnTo>
                    <a:pt x="1079" y="653"/>
                  </a:lnTo>
                  <a:lnTo>
                    <a:pt x="1081" y="655"/>
                  </a:lnTo>
                  <a:lnTo>
                    <a:pt x="1079" y="659"/>
                  </a:lnTo>
                  <a:lnTo>
                    <a:pt x="1077" y="657"/>
                  </a:lnTo>
                  <a:lnTo>
                    <a:pt x="1075" y="659"/>
                  </a:lnTo>
                  <a:lnTo>
                    <a:pt x="1069" y="655"/>
                  </a:lnTo>
                  <a:lnTo>
                    <a:pt x="1068" y="655"/>
                  </a:lnTo>
                  <a:lnTo>
                    <a:pt x="1066" y="653"/>
                  </a:lnTo>
                  <a:lnTo>
                    <a:pt x="1062" y="652"/>
                  </a:lnTo>
                  <a:lnTo>
                    <a:pt x="1062" y="648"/>
                  </a:lnTo>
                  <a:lnTo>
                    <a:pt x="1056" y="650"/>
                  </a:lnTo>
                  <a:lnTo>
                    <a:pt x="1051" y="652"/>
                  </a:lnTo>
                  <a:lnTo>
                    <a:pt x="1051" y="650"/>
                  </a:lnTo>
                  <a:lnTo>
                    <a:pt x="1047" y="648"/>
                  </a:lnTo>
                  <a:lnTo>
                    <a:pt x="1043" y="648"/>
                  </a:lnTo>
                  <a:lnTo>
                    <a:pt x="1041" y="646"/>
                  </a:lnTo>
                  <a:lnTo>
                    <a:pt x="1036" y="642"/>
                  </a:lnTo>
                  <a:lnTo>
                    <a:pt x="1036" y="640"/>
                  </a:lnTo>
                  <a:lnTo>
                    <a:pt x="1041" y="636"/>
                  </a:lnTo>
                  <a:lnTo>
                    <a:pt x="1043" y="636"/>
                  </a:lnTo>
                  <a:lnTo>
                    <a:pt x="1043" y="633"/>
                  </a:lnTo>
                  <a:lnTo>
                    <a:pt x="1041" y="633"/>
                  </a:lnTo>
                  <a:lnTo>
                    <a:pt x="1037" y="636"/>
                  </a:lnTo>
                  <a:lnTo>
                    <a:pt x="1036" y="638"/>
                  </a:lnTo>
                  <a:lnTo>
                    <a:pt x="1034" y="640"/>
                  </a:lnTo>
                  <a:lnTo>
                    <a:pt x="1030" y="636"/>
                  </a:lnTo>
                  <a:lnTo>
                    <a:pt x="1026" y="636"/>
                  </a:lnTo>
                  <a:lnTo>
                    <a:pt x="1026" y="636"/>
                  </a:lnTo>
                  <a:lnTo>
                    <a:pt x="1030" y="640"/>
                  </a:lnTo>
                  <a:lnTo>
                    <a:pt x="1026" y="640"/>
                  </a:lnTo>
                  <a:lnTo>
                    <a:pt x="1022" y="640"/>
                  </a:lnTo>
                  <a:lnTo>
                    <a:pt x="1019" y="636"/>
                  </a:lnTo>
                  <a:lnTo>
                    <a:pt x="1017" y="633"/>
                  </a:lnTo>
                  <a:lnTo>
                    <a:pt x="1013" y="631"/>
                  </a:lnTo>
                  <a:lnTo>
                    <a:pt x="1015" y="627"/>
                  </a:lnTo>
                  <a:lnTo>
                    <a:pt x="1020" y="623"/>
                  </a:lnTo>
                  <a:lnTo>
                    <a:pt x="1022" y="621"/>
                  </a:lnTo>
                  <a:lnTo>
                    <a:pt x="1020" y="621"/>
                  </a:lnTo>
                  <a:lnTo>
                    <a:pt x="1019" y="623"/>
                  </a:lnTo>
                  <a:lnTo>
                    <a:pt x="1013" y="623"/>
                  </a:lnTo>
                  <a:lnTo>
                    <a:pt x="1011" y="627"/>
                  </a:lnTo>
                  <a:lnTo>
                    <a:pt x="1009" y="629"/>
                  </a:lnTo>
                  <a:lnTo>
                    <a:pt x="1009" y="625"/>
                  </a:lnTo>
                  <a:lnTo>
                    <a:pt x="1009" y="621"/>
                  </a:lnTo>
                  <a:lnTo>
                    <a:pt x="1009" y="621"/>
                  </a:lnTo>
                  <a:lnTo>
                    <a:pt x="1007" y="621"/>
                  </a:lnTo>
                  <a:lnTo>
                    <a:pt x="1005" y="623"/>
                  </a:lnTo>
                  <a:lnTo>
                    <a:pt x="1007" y="625"/>
                  </a:lnTo>
                  <a:lnTo>
                    <a:pt x="1005" y="627"/>
                  </a:lnTo>
                  <a:lnTo>
                    <a:pt x="1005" y="627"/>
                  </a:lnTo>
                  <a:lnTo>
                    <a:pt x="1002" y="625"/>
                  </a:lnTo>
                  <a:lnTo>
                    <a:pt x="998" y="623"/>
                  </a:lnTo>
                  <a:lnTo>
                    <a:pt x="996" y="625"/>
                  </a:lnTo>
                  <a:lnTo>
                    <a:pt x="996" y="627"/>
                  </a:lnTo>
                  <a:lnTo>
                    <a:pt x="992" y="627"/>
                  </a:lnTo>
                  <a:lnTo>
                    <a:pt x="992" y="623"/>
                  </a:lnTo>
                  <a:lnTo>
                    <a:pt x="990" y="621"/>
                  </a:lnTo>
                  <a:lnTo>
                    <a:pt x="992" y="621"/>
                  </a:lnTo>
                  <a:lnTo>
                    <a:pt x="992" y="621"/>
                  </a:lnTo>
                  <a:lnTo>
                    <a:pt x="992" y="621"/>
                  </a:lnTo>
                  <a:lnTo>
                    <a:pt x="990" y="618"/>
                  </a:lnTo>
                  <a:lnTo>
                    <a:pt x="985" y="614"/>
                  </a:lnTo>
                  <a:lnTo>
                    <a:pt x="985" y="612"/>
                  </a:lnTo>
                  <a:lnTo>
                    <a:pt x="985" y="606"/>
                  </a:lnTo>
                  <a:lnTo>
                    <a:pt x="985" y="603"/>
                  </a:lnTo>
                  <a:lnTo>
                    <a:pt x="983" y="599"/>
                  </a:lnTo>
                  <a:lnTo>
                    <a:pt x="985" y="595"/>
                  </a:lnTo>
                  <a:lnTo>
                    <a:pt x="987" y="595"/>
                  </a:lnTo>
                  <a:lnTo>
                    <a:pt x="987" y="593"/>
                  </a:lnTo>
                  <a:lnTo>
                    <a:pt x="985" y="589"/>
                  </a:lnTo>
                  <a:lnTo>
                    <a:pt x="985" y="587"/>
                  </a:lnTo>
                  <a:lnTo>
                    <a:pt x="988" y="587"/>
                  </a:lnTo>
                  <a:lnTo>
                    <a:pt x="990" y="589"/>
                  </a:lnTo>
                  <a:lnTo>
                    <a:pt x="998" y="589"/>
                  </a:lnTo>
                  <a:lnTo>
                    <a:pt x="998" y="593"/>
                  </a:lnTo>
                  <a:lnTo>
                    <a:pt x="1002" y="597"/>
                  </a:lnTo>
                  <a:lnTo>
                    <a:pt x="1007" y="599"/>
                  </a:lnTo>
                  <a:lnTo>
                    <a:pt x="1013" y="599"/>
                  </a:lnTo>
                  <a:lnTo>
                    <a:pt x="1015" y="599"/>
                  </a:lnTo>
                  <a:lnTo>
                    <a:pt x="1020" y="599"/>
                  </a:lnTo>
                  <a:lnTo>
                    <a:pt x="1019" y="597"/>
                  </a:lnTo>
                  <a:lnTo>
                    <a:pt x="1017" y="593"/>
                  </a:lnTo>
                  <a:lnTo>
                    <a:pt x="1013" y="591"/>
                  </a:lnTo>
                  <a:lnTo>
                    <a:pt x="1011" y="586"/>
                  </a:lnTo>
                  <a:lnTo>
                    <a:pt x="1007" y="586"/>
                  </a:lnTo>
                  <a:lnTo>
                    <a:pt x="1002" y="582"/>
                  </a:lnTo>
                  <a:lnTo>
                    <a:pt x="1002" y="582"/>
                  </a:lnTo>
                  <a:lnTo>
                    <a:pt x="996" y="582"/>
                  </a:lnTo>
                  <a:lnTo>
                    <a:pt x="992" y="582"/>
                  </a:lnTo>
                  <a:lnTo>
                    <a:pt x="987" y="578"/>
                  </a:lnTo>
                  <a:lnTo>
                    <a:pt x="985" y="572"/>
                  </a:lnTo>
                  <a:lnTo>
                    <a:pt x="985" y="567"/>
                  </a:lnTo>
                  <a:lnTo>
                    <a:pt x="988" y="565"/>
                  </a:lnTo>
                  <a:lnTo>
                    <a:pt x="988" y="563"/>
                  </a:lnTo>
                  <a:lnTo>
                    <a:pt x="990" y="557"/>
                  </a:lnTo>
                  <a:lnTo>
                    <a:pt x="992" y="557"/>
                  </a:lnTo>
                  <a:lnTo>
                    <a:pt x="992" y="554"/>
                  </a:lnTo>
                  <a:lnTo>
                    <a:pt x="992" y="548"/>
                  </a:lnTo>
                  <a:lnTo>
                    <a:pt x="996" y="544"/>
                  </a:lnTo>
                  <a:lnTo>
                    <a:pt x="998" y="544"/>
                  </a:lnTo>
                  <a:lnTo>
                    <a:pt x="998" y="542"/>
                  </a:lnTo>
                  <a:lnTo>
                    <a:pt x="1005" y="539"/>
                  </a:lnTo>
                  <a:lnTo>
                    <a:pt x="1005" y="539"/>
                  </a:lnTo>
                  <a:lnTo>
                    <a:pt x="1007" y="537"/>
                  </a:lnTo>
                  <a:lnTo>
                    <a:pt x="1005" y="537"/>
                  </a:lnTo>
                  <a:lnTo>
                    <a:pt x="1005" y="537"/>
                  </a:lnTo>
                  <a:lnTo>
                    <a:pt x="1005" y="535"/>
                  </a:lnTo>
                  <a:lnTo>
                    <a:pt x="1007" y="527"/>
                  </a:lnTo>
                  <a:lnTo>
                    <a:pt x="1011" y="522"/>
                  </a:lnTo>
                  <a:lnTo>
                    <a:pt x="1011" y="522"/>
                  </a:lnTo>
                  <a:lnTo>
                    <a:pt x="1015" y="518"/>
                  </a:lnTo>
                  <a:lnTo>
                    <a:pt x="1019" y="518"/>
                  </a:lnTo>
                  <a:lnTo>
                    <a:pt x="1019" y="518"/>
                  </a:lnTo>
                  <a:lnTo>
                    <a:pt x="1020" y="514"/>
                  </a:lnTo>
                  <a:lnTo>
                    <a:pt x="1022" y="514"/>
                  </a:lnTo>
                  <a:lnTo>
                    <a:pt x="1024" y="514"/>
                  </a:lnTo>
                  <a:lnTo>
                    <a:pt x="1026" y="514"/>
                  </a:lnTo>
                  <a:lnTo>
                    <a:pt x="1024" y="512"/>
                  </a:lnTo>
                  <a:lnTo>
                    <a:pt x="1030" y="505"/>
                  </a:lnTo>
                  <a:lnTo>
                    <a:pt x="1030" y="505"/>
                  </a:lnTo>
                  <a:lnTo>
                    <a:pt x="1030" y="501"/>
                  </a:lnTo>
                  <a:lnTo>
                    <a:pt x="1034" y="497"/>
                  </a:lnTo>
                  <a:lnTo>
                    <a:pt x="1037" y="497"/>
                  </a:lnTo>
                  <a:lnTo>
                    <a:pt x="1039" y="493"/>
                  </a:lnTo>
                  <a:lnTo>
                    <a:pt x="1043" y="493"/>
                  </a:lnTo>
                  <a:lnTo>
                    <a:pt x="1045" y="493"/>
                  </a:lnTo>
                  <a:lnTo>
                    <a:pt x="1045" y="493"/>
                  </a:lnTo>
                  <a:lnTo>
                    <a:pt x="1045" y="488"/>
                  </a:lnTo>
                  <a:lnTo>
                    <a:pt x="1051" y="484"/>
                  </a:lnTo>
                  <a:lnTo>
                    <a:pt x="1056" y="480"/>
                  </a:lnTo>
                  <a:lnTo>
                    <a:pt x="1068" y="476"/>
                  </a:lnTo>
                  <a:lnTo>
                    <a:pt x="1075" y="476"/>
                  </a:lnTo>
                  <a:lnTo>
                    <a:pt x="1077" y="474"/>
                  </a:lnTo>
                  <a:lnTo>
                    <a:pt x="1081" y="476"/>
                  </a:lnTo>
                  <a:lnTo>
                    <a:pt x="1084" y="474"/>
                  </a:lnTo>
                  <a:lnTo>
                    <a:pt x="1086" y="476"/>
                  </a:lnTo>
                  <a:lnTo>
                    <a:pt x="1092" y="476"/>
                  </a:lnTo>
                  <a:lnTo>
                    <a:pt x="1096" y="478"/>
                  </a:lnTo>
                  <a:lnTo>
                    <a:pt x="1105" y="482"/>
                  </a:lnTo>
                  <a:lnTo>
                    <a:pt x="1105" y="484"/>
                  </a:lnTo>
                  <a:lnTo>
                    <a:pt x="1103" y="488"/>
                  </a:lnTo>
                  <a:lnTo>
                    <a:pt x="1100" y="488"/>
                  </a:lnTo>
                  <a:lnTo>
                    <a:pt x="1092" y="493"/>
                  </a:lnTo>
                  <a:lnTo>
                    <a:pt x="1088" y="493"/>
                  </a:lnTo>
                  <a:lnTo>
                    <a:pt x="1086" y="493"/>
                  </a:lnTo>
                  <a:lnTo>
                    <a:pt x="1084" y="497"/>
                  </a:lnTo>
                  <a:lnTo>
                    <a:pt x="1081" y="499"/>
                  </a:lnTo>
                  <a:lnTo>
                    <a:pt x="1075" y="506"/>
                  </a:lnTo>
                  <a:lnTo>
                    <a:pt x="1068" y="514"/>
                  </a:lnTo>
                  <a:lnTo>
                    <a:pt x="1062" y="518"/>
                  </a:lnTo>
                  <a:lnTo>
                    <a:pt x="1060" y="518"/>
                  </a:lnTo>
                  <a:lnTo>
                    <a:pt x="1056" y="525"/>
                  </a:lnTo>
                  <a:lnTo>
                    <a:pt x="1056" y="529"/>
                  </a:lnTo>
                  <a:lnTo>
                    <a:pt x="1056" y="533"/>
                  </a:lnTo>
                  <a:lnTo>
                    <a:pt x="1060" y="537"/>
                  </a:lnTo>
                  <a:lnTo>
                    <a:pt x="1060" y="539"/>
                  </a:lnTo>
                  <a:lnTo>
                    <a:pt x="1056" y="542"/>
                  </a:lnTo>
                  <a:lnTo>
                    <a:pt x="1054" y="544"/>
                  </a:lnTo>
                  <a:lnTo>
                    <a:pt x="1051" y="548"/>
                  </a:lnTo>
                  <a:lnTo>
                    <a:pt x="1051" y="552"/>
                  </a:lnTo>
                  <a:lnTo>
                    <a:pt x="1049" y="555"/>
                  </a:lnTo>
                  <a:lnTo>
                    <a:pt x="1047" y="557"/>
                  </a:lnTo>
                  <a:lnTo>
                    <a:pt x="1045" y="561"/>
                  </a:lnTo>
                  <a:lnTo>
                    <a:pt x="1047" y="565"/>
                  </a:lnTo>
                  <a:lnTo>
                    <a:pt x="1049" y="569"/>
                  </a:lnTo>
                  <a:lnTo>
                    <a:pt x="1051" y="572"/>
                  </a:lnTo>
                  <a:lnTo>
                    <a:pt x="1051" y="578"/>
                  </a:lnTo>
                  <a:lnTo>
                    <a:pt x="1051" y="582"/>
                  </a:lnTo>
                  <a:lnTo>
                    <a:pt x="1054" y="582"/>
                  </a:lnTo>
                  <a:lnTo>
                    <a:pt x="1056" y="584"/>
                  </a:lnTo>
                  <a:lnTo>
                    <a:pt x="1056" y="587"/>
                  </a:lnTo>
                  <a:lnTo>
                    <a:pt x="1056" y="591"/>
                  </a:lnTo>
                  <a:lnTo>
                    <a:pt x="1054" y="589"/>
                  </a:lnTo>
                  <a:lnTo>
                    <a:pt x="1051" y="589"/>
                  </a:lnTo>
                  <a:lnTo>
                    <a:pt x="1051" y="591"/>
                  </a:lnTo>
                  <a:lnTo>
                    <a:pt x="1051" y="591"/>
                  </a:lnTo>
                  <a:lnTo>
                    <a:pt x="1047" y="591"/>
                  </a:lnTo>
                  <a:lnTo>
                    <a:pt x="1045" y="593"/>
                  </a:lnTo>
                  <a:lnTo>
                    <a:pt x="1047" y="593"/>
                  </a:lnTo>
                  <a:lnTo>
                    <a:pt x="1051" y="597"/>
                  </a:lnTo>
                  <a:lnTo>
                    <a:pt x="1051" y="597"/>
                  </a:lnTo>
                  <a:lnTo>
                    <a:pt x="1051" y="595"/>
                  </a:lnTo>
                  <a:lnTo>
                    <a:pt x="1054" y="597"/>
                  </a:lnTo>
                  <a:lnTo>
                    <a:pt x="1051" y="599"/>
                  </a:lnTo>
                  <a:lnTo>
                    <a:pt x="1051" y="603"/>
                  </a:lnTo>
                  <a:lnTo>
                    <a:pt x="1051" y="606"/>
                  </a:lnTo>
                  <a:lnTo>
                    <a:pt x="1049" y="612"/>
                  </a:lnTo>
                  <a:lnTo>
                    <a:pt x="1054" y="606"/>
                  </a:lnTo>
                  <a:lnTo>
                    <a:pt x="1054" y="603"/>
                  </a:lnTo>
                  <a:lnTo>
                    <a:pt x="1056" y="597"/>
                  </a:lnTo>
                  <a:lnTo>
                    <a:pt x="1060" y="595"/>
                  </a:lnTo>
                  <a:lnTo>
                    <a:pt x="1060" y="587"/>
                  </a:lnTo>
                  <a:lnTo>
                    <a:pt x="1060" y="586"/>
                  </a:lnTo>
                  <a:lnTo>
                    <a:pt x="1064" y="582"/>
                  </a:lnTo>
                  <a:lnTo>
                    <a:pt x="1064" y="582"/>
                  </a:lnTo>
                  <a:lnTo>
                    <a:pt x="1064" y="578"/>
                  </a:lnTo>
                  <a:lnTo>
                    <a:pt x="1064" y="576"/>
                  </a:lnTo>
                  <a:lnTo>
                    <a:pt x="1062" y="572"/>
                  </a:lnTo>
                  <a:lnTo>
                    <a:pt x="1060" y="572"/>
                  </a:lnTo>
                  <a:lnTo>
                    <a:pt x="1060" y="569"/>
                  </a:lnTo>
                  <a:lnTo>
                    <a:pt x="1060" y="567"/>
                  </a:lnTo>
                  <a:lnTo>
                    <a:pt x="1060" y="563"/>
                  </a:lnTo>
                  <a:lnTo>
                    <a:pt x="1056" y="559"/>
                  </a:lnTo>
                  <a:lnTo>
                    <a:pt x="1056" y="555"/>
                  </a:lnTo>
                  <a:lnTo>
                    <a:pt x="1056" y="554"/>
                  </a:lnTo>
                  <a:lnTo>
                    <a:pt x="1060" y="557"/>
                  </a:lnTo>
                  <a:lnTo>
                    <a:pt x="1060" y="555"/>
                  </a:lnTo>
                  <a:lnTo>
                    <a:pt x="1064" y="554"/>
                  </a:lnTo>
                  <a:lnTo>
                    <a:pt x="1066" y="552"/>
                  </a:lnTo>
                  <a:lnTo>
                    <a:pt x="1066" y="548"/>
                  </a:lnTo>
                  <a:lnTo>
                    <a:pt x="1068" y="548"/>
                  </a:lnTo>
                  <a:lnTo>
                    <a:pt x="1069" y="548"/>
                  </a:lnTo>
                  <a:lnTo>
                    <a:pt x="1073" y="552"/>
                  </a:lnTo>
                  <a:lnTo>
                    <a:pt x="1071" y="554"/>
                  </a:lnTo>
                  <a:lnTo>
                    <a:pt x="1073" y="555"/>
                  </a:lnTo>
                  <a:lnTo>
                    <a:pt x="1075" y="552"/>
                  </a:lnTo>
                  <a:lnTo>
                    <a:pt x="1075" y="548"/>
                  </a:lnTo>
                  <a:lnTo>
                    <a:pt x="1079" y="548"/>
                  </a:lnTo>
                  <a:lnTo>
                    <a:pt x="1081" y="548"/>
                  </a:lnTo>
                  <a:lnTo>
                    <a:pt x="1081" y="544"/>
                  </a:lnTo>
                  <a:lnTo>
                    <a:pt x="1081" y="544"/>
                  </a:lnTo>
                  <a:lnTo>
                    <a:pt x="1084" y="542"/>
                  </a:lnTo>
                  <a:lnTo>
                    <a:pt x="1084" y="539"/>
                  </a:lnTo>
                  <a:lnTo>
                    <a:pt x="1081" y="539"/>
                  </a:lnTo>
                  <a:lnTo>
                    <a:pt x="1075" y="544"/>
                  </a:lnTo>
                  <a:lnTo>
                    <a:pt x="1073" y="544"/>
                  </a:lnTo>
                  <a:lnTo>
                    <a:pt x="1071" y="539"/>
                  </a:lnTo>
                  <a:lnTo>
                    <a:pt x="1069" y="539"/>
                  </a:lnTo>
                  <a:lnTo>
                    <a:pt x="1069" y="537"/>
                  </a:lnTo>
                  <a:lnTo>
                    <a:pt x="1073" y="535"/>
                  </a:lnTo>
                  <a:lnTo>
                    <a:pt x="1071" y="531"/>
                  </a:lnTo>
                  <a:lnTo>
                    <a:pt x="1073" y="525"/>
                  </a:lnTo>
                  <a:lnTo>
                    <a:pt x="1075" y="522"/>
                  </a:lnTo>
                  <a:lnTo>
                    <a:pt x="1077" y="518"/>
                  </a:lnTo>
                  <a:lnTo>
                    <a:pt x="1079" y="514"/>
                  </a:lnTo>
                  <a:lnTo>
                    <a:pt x="1084" y="518"/>
                  </a:lnTo>
                  <a:lnTo>
                    <a:pt x="1084" y="520"/>
                  </a:lnTo>
                  <a:lnTo>
                    <a:pt x="1086" y="522"/>
                  </a:lnTo>
                  <a:lnTo>
                    <a:pt x="1090" y="523"/>
                  </a:lnTo>
                  <a:lnTo>
                    <a:pt x="1094" y="527"/>
                  </a:lnTo>
                  <a:lnTo>
                    <a:pt x="1098" y="527"/>
                  </a:lnTo>
                  <a:lnTo>
                    <a:pt x="1094" y="525"/>
                  </a:lnTo>
                  <a:lnTo>
                    <a:pt x="1094" y="523"/>
                  </a:lnTo>
                  <a:lnTo>
                    <a:pt x="1088" y="520"/>
                  </a:lnTo>
                  <a:lnTo>
                    <a:pt x="1086" y="518"/>
                  </a:lnTo>
                  <a:lnTo>
                    <a:pt x="1086" y="514"/>
                  </a:lnTo>
                  <a:lnTo>
                    <a:pt x="1084" y="514"/>
                  </a:lnTo>
                  <a:lnTo>
                    <a:pt x="1081" y="514"/>
                  </a:lnTo>
                  <a:lnTo>
                    <a:pt x="1081" y="512"/>
                  </a:lnTo>
                  <a:lnTo>
                    <a:pt x="1088" y="512"/>
                  </a:lnTo>
                  <a:lnTo>
                    <a:pt x="1088" y="510"/>
                  </a:lnTo>
                  <a:lnTo>
                    <a:pt x="1090" y="510"/>
                  </a:lnTo>
                  <a:lnTo>
                    <a:pt x="1098" y="518"/>
                  </a:lnTo>
                  <a:lnTo>
                    <a:pt x="1101" y="518"/>
                  </a:lnTo>
                  <a:lnTo>
                    <a:pt x="1103" y="518"/>
                  </a:lnTo>
                  <a:lnTo>
                    <a:pt x="1100" y="518"/>
                  </a:lnTo>
                  <a:lnTo>
                    <a:pt x="1096" y="512"/>
                  </a:lnTo>
                  <a:lnTo>
                    <a:pt x="1092" y="508"/>
                  </a:lnTo>
                  <a:lnTo>
                    <a:pt x="1090" y="506"/>
                  </a:lnTo>
                  <a:lnTo>
                    <a:pt x="1092" y="503"/>
                  </a:lnTo>
                  <a:lnTo>
                    <a:pt x="1098" y="501"/>
                  </a:lnTo>
                  <a:lnTo>
                    <a:pt x="1100" y="501"/>
                  </a:lnTo>
                  <a:lnTo>
                    <a:pt x="1100" y="505"/>
                  </a:lnTo>
                  <a:lnTo>
                    <a:pt x="1100" y="508"/>
                  </a:lnTo>
                  <a:lnTo>
                    <a:pt x="1101" y="506"/>
                  </a:lnTo>
                  <a:lnTo>
                    <a:pt x="1101" y="503"/>
                  </a:lnTo>
                  <a:lnTo>
                    <a:pt x="1103" y="501"/>
                  </a:lnTo>
                  <a:lnTo>
                    <a:pt x="1109" y="501"/>
                  </a:lnTo>
                  <a:lnTo>
                    <a:pt x="1109" y="505"/>
                  </a:lnTo>
                  <a:lnTo>
                    <a:pt x="1111" y="506"/>
                  </a:lnTo>
                  <a:lnTo>
                    <a:pt x="1115" y="512"/>
                  </a:lnTo>
                  <a:lnTo>
                    <a:pt x="1115" y="508"/>
                  </a:lnTo>
                  <a:lnTo>
                    <a:pt x="1115" y="506"/>
                  </a:lnTo>
                  <a:lnTo>
                    <a:pt x="1111" y="501"/>
                  </a:lnTo>
                  <a:lnTo>
                    <a:pt x="1111" y="499"/>
                  </a:lnTo>
                  <a:lnTo>
                    <a:pt x="1120" y="497"/>
                  </a:lnTo>
                  <a:lnTo>
                    <a:pt x="1126" y="495"/>
                  </a:lnTo>
                  <a:lnTo>
                    <a:pt x="1130" y="493"/>
                  </a:lnTo>
                  <a:lnTo>
                    <a:pt x="1135" y="493"/>
                  </a:lnTo>
                  <a:lnTo>
                    <a:pt x="1139" y="493"/>
                  </a:lnTo>
                  <a:lnTo>
                    <a:pt x="1147" y="493"/>
                  </a:lnTo>
                  <a:lnTo>
                    <a:pt x="1152" y="495"/>
                  </a:lnTo>
                  <a:lnTo>
                    <a:pt x="1152" y="497"/>
                  </a:lnTo>
                  <a:lnTo>
                    <a:pt x="1152" y="499"/>
                  </a:lnTo>
                  <a:lnTo>
                    <a:pt x="1150" y="506"/>
                  </a:lnTo>
                  <a:lnTo>
                    <a:pt x="1150" y="510"/>
                  </a:lnTo>
                  <a:lnTo>
                    <a:pt x="1147" y="512"/>
                  </a:lnTo>
                  <a:lnTo>
                    <a:pt x="1145" y="518"/>
                  </a:lnTo>
                  <a:lnTo>
                    <a:pt x="1145" y="518"/>
                  </a:lnTo>
                  <a:lnTo>
                    <a:pt x="1148" y="520"/>
                  </a:lnTo>
                  <a:lnTo>
                    <a:pt x="1150" y="522"/>
                  </a:lnTo>
                  <a:lnTo>
                    <a:pt x="1150" y="525"/>
                  </a:lnTo>
                  <a:lnTo>
                    <a:pt x="1145" y="531"/>
                  </a:lnTo>
                  <a:lnTo>
                    <a:pt x="1143" y="533"/>
                  </a:lnTo>
                  <a:lnTo>
                    <a:pt x="1143" y="537"/>
                  </a:lnTo>
                  <a:lnTo>
                    <a:pt x="1147" y="539"/>
                  </a:lnTo>
                  <a:lnTo>
                    <a:pt x="1147" y="542"/>
                  </a:lnTo>
                  <a:lnTo>
                    <a:pt x="1143" y="544"/>
                  </a:lnTo>
                  <a:lnTo>
                    <a:pt x="1143" y="544"/>
                  </a:lnTo>
                  <a:lnTo>
                    <a:pt x="1139" y="548"/>
                  </a:lnTo>
                  <a:lnTo>
                    <a:pt x="1135" y="548"/>
                  </a:lnTo>
                  <a:lnTo>
                    <a:pt x="1133" y="552"/>
                  </a:lnTo>
                  <a:lnTo>
                    <a:pt x="1130" y="554"/>
                  </a:lnTo>
                  <a:lnTo>
                    <a:pt x="1128" y="557"/>
                  </a:lnTo>
                  <a:lnTo>
                    <a:pt x="1130" y="557"/>
                  </a:lnTo>
                  <a:lnTo>
                    <a:pt x="1135" y="552"/>
                  </a:lnTo>
                  <a:lnTo>
                    <a:pt x="1139" y="548"/>
                  </a:lnTo>
                  <a:lnTo>
                    <a:pt x="1143" y="548"/>
                  </a:lnTo>
                  <a:lnTo>
                    <a:pt x="1143" y="548"/>
                  </a:lnTo>
                  <a:lnTo>
                    <a:pt x="1139" y="552"/>
                  </a:lnTo>
                  <a:lnTo>
                    <a:pt x="1139" y="554"/>
                  </a:lnTo>
                  <a:lnTo>
                    <a:pt x="1135" y="559"/>
                  </a:lnTo>
                  <a:lnTo>
                    <a:pt x="1130" y="561"/>
                  </a:lnTo>
                  <a:lnTo>
                    <a:pt x="1130" y="563"/>
                  </a:lnTo>
                  <a:lnTo>
                    <a:pt x="1130" y="565"/>
                  </a:lnTo>
                  <a:lnTo>
                    <a:pt x="1130" y="567"/>
                  </a:lnTo>
                  <a:lnTo>
                    <a:pt x="1128" y="565"/>
                  </a:lnTo>
                  <a:lnTo>
                    <a:pt x="1126" y="565"/>
                  </a:lnTo>
                  <a:lnTo>
                    <a:pt x="1126" y="569"/>
                  </a:lnTo>
                  <a:lnTo>
                    <a:pt x="1128" y="569"/>
                  </a:lnTo>
                  <a:lnTo>
                    <a:pt x="1130" y="569"/>
                  </a:lnTo>
                  <a:lnTo>
                    <a:pt x="1130" y="572"/>
                  </a:lnTo>
                  <a:lnTo>
                    <a:pt x="1126" y="572"/>
                  </a:lnTo>
                  <a:lnTo>
                    <a:pt x="1130" y="572"/>
                  </a:lnTo>
                  <a:lnTo>
                    <a:pt x="1130" y="572"/>
                  </a:lnTo>
                  <a:lnTo>
                    <a:pt x="1133" y="572"/>
                  </a:lnTo>
                  <a:lnTo>
                    <a:pt x="1135" y="569"/>
                  </a:lnTo>
                  <a:lnTo>
                    <a:pt x="1135" y="565"/>
                  </a:lnTo>
                  <a:lnTo>
                    <a:pt x="1139" y="563"/>
                  </a:lnTo>
                  <a:lnTo>
                    <a:pt x="1139" y="561"/>
                  </a:lnTo>
                  <a:lnTo>
                    <a:pt x="1143" y="561"/>
                  </a:lnTo>
                  <a:lnTo>
                    <a:pt x="1143" y="567"/>
                  </a:lnTo>
                  <a:lnTo>
                    <a:pt x="1143" y="569"/>
                  </a:lnTo>
                  <a:lnTo>
                    <a:pt x="1143" y="563"/>
                  </a:lnTo>
                  <a:lnTo>
                    <a:pt x="1143" y="559"/>
                  </a:lnTo>
                  <a:lnTo>
                    <a:pt x="1143" y="557"/>
                  </a:lnTo>
                  <a:lnTo>
                    <a:pt x="1145" y="555"/>
                  </a:lnTo>
                  <a:lnTo>
                    <a:pt x="1148" y="555"/>
                  </a:lnTo>
                  <a:lnTo>
                    <a:pt x="1148" y="561"/>
                  </a:lnTo>
                  <a:lnTo>
                    <a:pt x="1148" y="563"/>
                  </a:lnTo>
                  <a:lnTo>
                    <a:pt x="1150" y="561"/>
                  </a:lnTo>
                  <a:lnTo>
                    <a:pt x="1154" y="557"/>
                  </a:lnTo>
                  <a:lnTo>
                    <a:pt x="1156" y="559"/>
                  </a:lnTo>
                  <a:lnTo>
                    <a:pt x="1158" y="563"/>
                  </a:lnTo>
                  <a:lnTo>
                    <a:pt x="1158" y="567"/>
                  </a:lnTo>
                  <a:lnTo>
                    <a:pt x="1152" y="572"/>
                  </a:lnTo>
                  <a:lnTo>
                    <a:pt x="1148" y="576"/>
                  </a:lnTo>
                  <a:lnTo>
                    <a:pt x="1147" y="578"/>
                  </a:lnTo>
                  <a:lnTo>
                    <a:pt x="1150" y="578"/>
                  </a:lnTo>
                  <a:lnTo>
                    <a:pt x="1154" y="582"/>
                  </a:lnTo>
                  <a:lnTo>
                    <a:pt x="1156" y="578"/>
                  </a:lnTo>
                  <a:lnTo>
                    <a:pt x="1154" y="576"/>
                  </a:lnTo>
                  <a:lnTo>
                    <a:pt x="1156" y="572"/>
                  </a:lnTo>
                  <a:lnTo>
                    <a:pt x="1160" y="569"/>
                  </a:lnTo>
                  <a:lnTo>
                    <a:pt x="1160" y="572"/>
                  </a:lnTo>
                  <a:lnTo>
                    <a:pt x="1160" y="578"/>
                  </a:lnTo>
                  <a:lnTo>
                    <a:pt x="1164" y="576"/>
                  </a:lnTo>
                  <a:lnTo>
                    <a:pt x="1160" y="569"/>
                  </a:lnTo>
                  <a:lnTo>
                    <a:pt x="1160" y="567"/>
                  </a:lnTo>
                  <a:lnTo>
                    <a:pt x="1160" y="559"/>
                  </a:lnTo>
                  <a:lnTo>
                    <a:pt x="1160" y="559"/>
                  </a:lnTo>
                  <a:lnTo>
                    <a:pt x="1164" y="561"/>
                  </a:lnTo>
                  <a:lnTo>
                    <a:pt x="1164" y="565"/>
                  </a:lnTo>
                  <a:lnTo>
                    <a:pt x="1164" y="567"/>
                  </a:lnTo>
                  <a:lnTo>
                    <a:pt x="1164" y="567"/>
                  </a:lnTo>
                  <a:lnTo>
                    <a:pt x="1167" y="565"/>
                  </a:lnTo>
                  <a:lnTo>
                    <a:pt x="1173" y="572"/>
                  </a:lnTo>
                  <a:lnTo>
                    <a:pt x="1173" y="572"/>
                  </a:lnTo>
                  <a:lnTo>
                    <a:pt x="1179" y="572"/>
                  </a:lnTo>
                  <a:lnTo>
                    <a:pt x="1180" y="576"/>
                  </a:lnTo>
                  <a:lnTo>
                    <a:pt x="1182" y="576"/>
                  </a:lnTo>
                  <a:lnTo>
                    <a:pt x="1180" y="572"/>
                  </a:lnTo>
                  <a:lnTo>
                    <a:pt x="1179" y="569"/>
                  </a:lnTo>
                  <a:lnTo>
                    <a:pt x="1177" y="569"/>
                  </a:lnTo>
                  <a:lnTo>
                    <a:pt x="1169" y="563"/>
                  </a:lnTo>
                  <a:lnTo>
                    <a:pt x="1167" y="563"/>
                  </a:lnTo>
                  <a:lnTo>
                    <a:pt x="1167" y="561"/>
                  </a:lnTo>
                  <a:lnTo>
                    <a:pt x="1169" y="555"/>
                  </a:lnTo>
                  <a:lnTo>
                    <a:pt x="1175" y="555"/>
                  </a:lnTo>
                  <a:lnTo>
                    <a:pt x="1179" y="552"/>
                  </a:lnTo>
                  <a:lnTo>
                    <a:pt x="1184" y="552"/>
                  </a:lnTo>
                  <a:lnTo>
                    <a:pt x="1188" y="552"/>
                  </a:lnTo>
                  <a:lnTo>
                    <a:pt x="1188" y="552"/>
                  </a:lnTo>
                  <a:lnTo>
                    <a:pt x="1192" y="552"/>
                  </a:lnTo>
                  <a:lnTo>
                    <a:pt x="1197" y="555"/>
                  </a:lnTo>
                  <a:lnTo>
                    <a:pt x="1197" y="557"/>
                  </a:lnTo>
                  <a:lnTo>
                    <a:pt x="1199" y="559"/>
                  </a:lnTo>
                  <a:lnTo>
                    <a:pt x="1201" y="561"/>
                  </a:lnTo>
                  <a:lnTo>
                    <a:pt x="1201" y="563"/>
                  </a:lnTo>
                  <a:lnTo>
                    <a:pt x="1205" y="563"/>
                  </a:lnTo>
                  <a:lnTo>
                    <a:pt x="1205" y="563"/>
                  </a:lnTo>
                  <a:lnTo>
                    <a:pt x="1209" y="563"/>
                  </a:lnTo>
                  <a:lnTo>
                    <a:pt x="1209" y="567"/>
                  </a:lnTo>
                  <a:lnTo>
                    <a:pt x="1214" y="569"/>
                  </a:lnTo>
                  <a:lnTo>
                    <a:pt x="1214" y="569"/>
                  </a:lnTo>
                  <a:lnTo>
                    <a:pt x="1214" y="572"/>
                  </a:lnTo>
                  <a:lnTo>
                    <a:pt x="1214" y="572"/>
                  </a:lnTo>
                  <a:lnTo>
                    <a:pt x="1214" y="578"/>
                  </a:lnTo>
                  <a:lnTo>
                    <a:pt x="1212" y="582"/>
                  </a:lnTo>
                  <a:lnTo>
                    <a:pt x="1209" y="582"/>
                  </a:lnTo>
                  <a:lnTo>
                    <a:pt x="1205" y="578"/>
                  </a:lnTo>
                  <a:lnTo>
                    <a:pt x="1199" y="582"/>
                  </a:lnTo>
                  <a:lnTo>
                    <a:pt x="1194" y="586"/>
                  </a:lnTo>
                  <a:lnTo>
                    <a:pt x="1199" y="582"/>
                  </a:lnTo>
                  <a:lnTo>
                    <a:pt x="1207" y="582"/>
                  </a:lnTo>
                  <a:lnTo>
                    <a:pt x="1207" y="582"/>
                  </a:lnTo>
                  <a:lnTo>
                    <a:pt x="1205" y="586"/>
                  </a:lnTo>
                  <a:lnTo>
                    <a:pt x="1201" y="587"/>
                  </a:lnTo>
                  <a:lnTo>
                    <a:pt x="1197" y="595"/>
                  </a:lnTo>
                  <a:lnTo>
                    <a:pt x="1194" y="597"/>
                  </a:lnTo>
                  <a:lnTo>
                    <a:pt x="1194" y="597"/>
                  </a:lnTo>
                  <a:lnTo>
                    <a:pt x="1192" y="601"/>
                  </a:lnTo>
                  <a:lnTo>
                    <a:pt x="1194" y="601"/>
                  </a:lnTo>
                  <a:lnTo>
                    <a:pt x="1199" y="593"/>
                  </a:lnTo>
                  <a:lnTo>
                    <a:pt x="1203" y="589"/>
                  </a:lnTo>
                  <a:lnTo>
                    <a:pt x="1207" y="587"/>
                  </a:lnTo>
                  <a:lnTo>
                    <a:pt x="1212" y="582"/>
                  </a:lnTo>
                  <a:lnTo>
                    <a:pt x="1216" y="584"/>
                  </a:lnTo>
                  <a:lnTo>
                    <a:pt x="1218" y="586"/>
                  </a:lnTo>
                  <a:lnTo>
                    <a:pt x="1218" y="586"/>
                  </a:lnTo>
                  <a:lnTo>
                    <a:pt x="1218" y="589"/>
                  </a:lnTo>
                  <a:lnTo>
                    <a:pt x="1218" y="591"/>
                  </a:lnTo>
                  <a:lnTo>
                    <a:pt x="1218" y="595"/>
                  </a:lnTo>
                  <a:lnTo>
                    <a:pt x="1214" y="597"/>
                  </a:lnTo>
                  <a:lnTo>
                    <a:pt x="1212" y="601"/>
                  </a:lnTo>
                  <a:lnTo>
                    <a:pt x="1209" y="601"/>
                  </a:lnTo>
                  <a:lnTo>
                    <a:pt x="1207" y="599"/>
                  </a:lnTo>
                  <a:lnTo>
                    <a:pt x="1203" y="599"/>
                  </a:lnTo>
                  <a:lnTo>
                    <a:pt x="1201" y="601"/>
                  </a:lnTo>
                  <a:lnTo>
                    <a:pt x="1205" y="601"/>
                  </a:lnTo>
                  <a:lnTo>
                    <a:pt x="1207" y="603"/>
                  </a:lnTo>
                  <a:lnTo>
                    <a:pt x="1199" y="606"/>
                  </a:lnTo>
                  <a:lnTo>
                    <a:pt x="1201" y="606"/>
                  </a:lnTo>
                  <a:lnTo>
                    <a:pt x="1205" y="606"/>
                  </a:lnTo>
                  <a:lnTo>
                    <a:pt x="1209" y="603"/>
                  </a:lnTo>
                  <a:lnTo>
                    <a:pt x="1211" y="603"/>
                  </a:lnTo>
                  <a:lnTo>
                    <a:pt x="1211" y="603"/>
                  </a:lnTo>
                  <a:lnTo>
                    <a:pt x="1209" y="606"/>
                  </a:lnTo>
                  <a:lnTo>
                    <a:pt x="1205" y="606"/>
                  </a:lnTo>
                  <a:lnTo>
                    <a:pt x="1201" y="608"/>
                  </a:lnTo>
                  <a:lnTo>
                    <a:pt x="1205" y="608"/>
                  </a:lnTo>
                  <a:lnTo>
                    <a:pt x="1205" y="612"/>
                  </a:lnTo>
                  <a:lnTo>
                    <a:pt x="1203" y="612"/>
                  </a:lnTo>
                  <a:lnTo>
                    <a:pt x="1199" y="616"/>
                  </a:lnTo>
                  <a:lnTo>
                    <a:pt x="1197" y="620"/>
                  </a:lnTo>
                  <a:lnTo>
                    <a:pt x="1199" y="620"/>
                  </a:lnTo>
                  <a:lnTo>
                    <a:pt x="1203" y="616"/>
                  </a:lnTo>
                  <a:lnTo>
                    <a:pt x="1207" y="612"/>
                  </a:lnTo>
                  <a:lnTo>
                    <a:pt x="1209" y="606"/>
                  </a:lnTo>
                  <a:lnTo>
                    <a:pt x="1216" y="603"/>
                  </a:lnTo>
                  <a:lnTo>
                    <a:pt x="1216" y="606"/>
                  </a:lnTo>
                  <a:lnTo>
                    <a:pt x="1216" y="606"/>
                  </a:lnTo>
                  <a:lnTo>
                    <a:pt x="1218" y="606"/>
                  </a:lnTo>
                  <a:lnTo>
                    <a:pt x="1218" y="603"/>
                  </a:lnTo>
                  <a:lnTo>
                    <a:pt x="1224" y="601"/>
                  </a:lnTo>
                  <a:lnTo>
                    <a:pt x="1226" y="601"/>
                  </a:lnTo>
                  <a:lnTo>
                    <a:pt x="1226" y="603"/>
                  </a:lnTo>
                  <a:lnTo>
                    <a:pt x="1222" y="606"/>
                  </a:lnTo>
                  <a:lnTo>
                    <a:pt x="1214" y="612"/>
                  </a:lnTo>
                  <a:lnTo>
                    <a:pt x="1212" y="612"/>
                  </a:lnTo>
                  <a:lnTo>
                    <a:pt x="1212" y="614"/>
                  </a:lnTo>
                  <a:lnTo>
                    <a:pt x="1214" y="614"/>
                  </a:lnTo>
                  <a:lnTo>
                    <a:pt x="1212" y="618"/>
                  </a:lnTo>
                  <a:lnTo>
                    <a:pt x="1211" y="621"/>
                  </a:lnTo>
                  <a:lnTo>
                    <a:pt x="1212" y="621"/>
                  </a:lnTo>
                  <a:lnTo>
                    <a:pt x="1214" y="618"/>
                  </a:lnTo>
                  <a:lnTo>
                    <a:pt x="1214" y="616"/>
                  </a:lnTo>
                  <a:lnTo>
                    <a:pt x="1218" y="612"/>
                  </a:lnTo>
                  <a:lnTo>
                    <a:pt x="1222" y="608"/>
                  </a:lnTo>
                  <a:lnTo>
                    <a:pt x="1222" y="612"/>
                  </a:lnTo>
                  <a:lnTo>
                    <a:pt x="1224" y="612"/>
                  </a:lnTo>
                  <a:lnTo>
                    <a:pt x="1222" y="616"/>
                  </a:lnTo>
                  <a:lnTo>
                    <a:pt x="1218" y="620"/>
                  </a:lnTo>
                  <a:lnTo>
                    <a:pt x="1218" y="621"/>
                  </a:lnTo>
                  <a:lnTo>
                    <a:pt x="1214" y="627"/>
                  </a:lnTo>
                  <a:lnTo>
                    <a:pt x="1212" y="629"/>
                  </a:lnTo>
                  <a:lnTo>
                    <a:pt x="1212" y="631"/>
                  </a:lnTo>
                  <a:lnTo>
                    <a:pt x="1216" y="629"/>
                  </a:lnTo>
                  <a:lnTo>
                    <a:pt x="1218" y="627"/>
                  </a:lnTo>
                  <a:lnTo>
                    <a:pt x="1222" y="620"/>
                  </a:lnTo>
                  <a:lnTo>
                    <a:pt x="1224" y="618"/>
                  </a:lnTo>
                  <a:lnTo>
                    <a:pt x="1226" y="621"/>
                  </a:lnTo>
                  <a:lnTo>
                    <a:pt x="1226" y="621"/>
                  </a:lnTo>
                  <a:lnTo>
                    <a:pt x="1226" y="623"/>
                  </a:lnTo>
                  <a:lnTo>
                    <a:pt x="1224" y="625"/>
                  </a:lnTo>
                  <a:lnTo>
                    <a:pt x="1222" y="631"/>
                  </a:lnTo>
                  <a:lnTo>
                    <a:pt x="1222" y="633"/>
                  </a:lnTo>
                  <a:lnTo>
                    <a:pt x="1222" y="633"/>
                  </a:lnTo>
                  <a:lnTo>
                    <a:pt x="1222" y="633"/>
                  </a:lnTo>
                  <a:lnTo>
                    <a:pt x="1224" y="629"/>
                  </a:lnTo>
                  <a:lnTo>
                    <a:pt x="1226" y="625"/>
                  </a:lnTo>
                  <a:lnTo>
                    <a:pt x="1229" y="623"/>
                  </a:lnTo>
                  <a:lnTo>
                    <a:pt x="1229" y="620"/>
                  </a:lnTo>
                  <a:lnTo>
                    <a:pt x="1231" y="618"/>
                  </a:lnTo>
                  <a:lnTo>
                    <a:pt x="1235" y="616"/>
                  </a:lnTo>
                  <a:lnTo>
                    <a:pt x="1235" y="612"/>
                  </a:lnTo>
                  <a:lnTo>
                    <a:pt x="1235" y="612"/>
                  </a:lnTo>
                  <a:lnTo>
                    <a:pt x="1237" y="612"/>
                  </a:lnTo>
                  <a:lnTo>
                    <a:pt x="1239" y="608"/>
                  </a:lnTo>
                  <a:lnTo>
                    <a:pt x="1239" y="606"/>
                  </a:lnTo>
                  <a:lnTo>
                    <a:pt x="1241" y="606"/>
                  </a:lnTo>
                  <a:lnTo>
                    <a:pt x="1243" y="612"/>
                  </a:lnTo>
                  <a:lnTo>
                    <a:pt x="1246" y="612"/>
                  </a:lnTo>
                  <a:lnTo>
                    <a:pt x="1248" y="616"/>
                  </a:lnTo>
                  <a:lnTo>
                    <a:pt x="1248" y="618"/>
                  </a:lnTo>
                  <a:lnTo>
                    <a:pt x="1252" y="621"/>
                  </a:lnTo>
                  <a:lnTo>
                    <a:pt x="1254" y="627"/>
                  </a:lnTo>
                  <a:lnTo>
                    <a:pt x="1254" y="629"/>
                  </a:lnTo>
                  <a:lnTo>
                    <a:pt x="1252" y="631"/>
                  </a:lnTo>
                  <a:lnTo>
                    <a:pt x="1248" y="633"/>
                  </a:lnTo>
                  <a:lnTo>
                    <a:pt x="1246" y="633"/>
                  </a:lnTo>
                  <a:lnTo>
                    <a:pt x="1243" y="633"/>
                  </a:lnTo>
                  <a:lnTo>
                    <a:pt x="1241" y="631"/>
                  </a:lnTo>
                  <a:lnTo>
                    <a:pt x="1239" y="631"/>
                  </a:lnTo>
                  <a:lnTo>
                    <a:pt x="1237" y="633"/>
                  </a:lnTo>
                  <a:lnTo>
                    <a:pt x="1235" y="633"/>
                  </a:lnTo>
                  <a:lnTo>
                    <a:pt x="1233" y="636"/>
                  </a:lnTo>
                  <a:lnTo>
                    <a:pt x="1231" y="636"/>
                  </a:lnTo>
                  <a:lnTo>
                    <a:pt x="1228" y="636"/>
                  </a:lnTo>
                  <a:lnTo>
                    <a:pt x="1226" y="638"/>
                  </a:lnTo>
                  <a:lnTo>
                    <a:pt x="1231" y="638"/>
                  </a:lnTo>
                  <a:lnTo>
                    <a:pt x="1233" y="638"/>
                  </a:lnTo>
                  <a:lnTo>
                    <a:pt x="1233" y="640"/>
                  </a:lnTo>
                  <a:lnTo>
                    <a:pt x="1231" y="646"/>
                  </a:lnTo>
                  <a:lnTo>
                    <a:pt x="1228" y="646"/>
                  </a:lnTo>
                  <a:lnTo>
                    <a:pt x="1224" y="648"/>
                  </a:lnTo>
                  <a:lnTo>
                    <a:pt x="1229" y="648"/>
                  </a:lnTo>
                  <a:lnTo>
                    <a:pt x="1231" y="646"/>
                  </a:lnTo>
                  <a:lnTo>
                    <a:pt x="1237" y="646"/>
                  </a:lnTo>
                  <a:lnTo>
                    <a:pt x="1239" y="646"/>
                  </a:lnTo>
                  <a:lnTo>
                    <a:pt x="1243" y="642"/>
                  </a:lnTo>
                  <a:lnTo>
                    <a:pt x="1246" y="642"/>
                  </a:lnTo>
                  <a:lnTo>
                    <a:pt x="1246" y="646"/>
                  </a:lnTo>
                  <a:lnTo>
                    <a:pt x="1246" y="646"/>
                  </a:lnTo>
                  <a:lnTo>
                    <a:pt x="1246" y="648"/>
                  </a:lnTo>
                  <a:lnTo>
                    <a:pt x="1248" y="646"/>
                  </a:lnTo>
                  <a:lnTo>
                    <a:pt x="1248" y="642"/>
                  </a:lnTo>
                  <a:lnTo>
                    <a:pt x="1248" y="638"/>
                  </a:lnTo>
                  <a:lnTo>
                    <a:pt x="1252" y="636"/>
                  </a:lnTo>
                  <a:lnTo>
                    <a:pt x="1256" y="633"/>
                  </a:lnTo>
                  <a:lnTo>
                    <a:pt x="1258" y="636"/>
                  </a:lnTo>
                  <a:lnTo>
                    <a:pt x="1256" y="636"/>
                  </a:lnTo>
                  <a:lnTo>
                    <a:pt x="1258" y="640"/>
                  </a:lnTo>
                  <a:lnTo>
                    <a:pt x="1256" y="646"/>
                  </a:lnTo>
                  <a:lnTo>
                    <a:pt x="1252" y="648"/>
                  </a:lnTo>
                  <a:lnTo>
                    <a:pt x="1248" y="650"/>
                  </a:lnTo>
                  <a:lnTo>
                    <a:pt x="1246" y="652"/>
                  </a:lnTo>
                  <a:lnTo>
                    <a:pt x="1246" y="653"/>
                  </a:lnTo>
                  <a:lnTo>
                    <a:pt x="1243" y="653"/>
                  </a:lnTo>
                  <a:lnTo>
                    <a:pt x="1241" y="653"/>
                  </a:lnTo>
                  <a:lnTo>
                    <a:pt x="1239" y="653"/>
                  </a:lnTo>
                  <a:lnTo>
                    <a:pt x="1237" y="655"/>
                  </a:lnTo>
                  <a:lnTo>
                    <a:pt x="1237" y="657"/>
                  </a:lnTo>
                  <a:lnTo>
                    <a:pt x="1233" y="661"/>
                  </a:lnTo>
                  <a:lnTo>
                    <a:pt x="1233" y="663"/>
                  </a:lnTo>
                  <a:lnTo>
                    <a:pt x="1231" y="667"/>
                  </a:lnTo>
                  <a:lnTo>
                    <a:pt x="1233" y="663"/>
                  </a:lnTo>
                  <a:lnTo>
                    <a:pt x="1237" y="661"/>
                  </a:lnTo>
                  <a:lnTo>
                    <a:pt x="1241" y="655"/>
                  </a:lnTo>
                  <a:lnTo>
                    <a:pt x="1243" y="655"/>
                  </a:lnTo>
                  <a:lnTo>
                    <a:pt x="1243" y="655"/>
                  </a:lnTo>
                  <a:lnTo>
                    <a:pt x="1243" y="655"/>
                  </a:lnTo>
                  <a:lnTo>
                    <a:pt x="1246" y="657"/>
                  </a:lnTo>
                  <a:lnTo>
                    <a:pt x="1243" y="659"/>
                  </a:lnTo>
                  <a:lnTo>
                    <a:pt x="1241" y="663"/>
                  </a:lnTo>
                  <a:lnTo>
                    <a:pt x="1237" y="667"/>
                  </a:lnTo>
                  <a:lnTo>
                    <a:pt x="1233" y="670"/>
                  </a:lnTo>
                  <a:lnTo>
                    <a:pt x="1233" y="670"/>
                  </a:lnTo>
                  <a:lnTo>
                    <a:pt x="1241" y="670"/>
                  </a:lnTo>
                  <a:lnTo>
                    <a:pt x="1246" y="663"/>
                  </a:lnTo>
                  <a:lnTo>
                    <a:pt x="1246" y="655"/>
                  </a:lnTo>
                  <a:lnTo>
                    <a:pt x="1248" y="653"/>
                  </a:lnTo>
                  <a:lnTo>
                    <a:pt x="1252" y="652"/>
                  </a:lnTo>
                  <a:lnTo>
                    <a:pt x="1252" y="652"/>
                  </a:lnTo>
                  <a:lnTo>
                    <a:pt x="1258" y="648"/>
                  </a:lnTo>
                  <a:lnTo>
                    <a:pt x="1261" y="646"/>
                  </a:lnTo>
                  <a:lnTo>
                    <a:pt x="1265" y="646"/>
                  </a:lnTo>
                  <a:lnTo>
                    <a:pt x="1265" y="646"/>
                  </a:lnTo>
                  <a:lnTo>
                    <a:pt x="1263" y="648"/>
                  </a:lnTo>
                  <a:lnTo>
                    <a:pt x="1260" y="652"/>
                  </a:lnTo>
                  <a:lnTo>
                    <a:pt x="1256" y="652"/>
                  </a:lnTo>
                  <a:lnTo>
                    <a:pt x="1254" y="655"/>
                  </a:lnTo>
                  <a:lnTo>
                    <a:pt x="1254" y="657"/>
                  </a:lnTo>
                  <a:lnTo>
                    <a:pt x="1254" y="659"/>
                  </a:lnTo>
                  <a:lnTo>
                    <a:pt x="1256" y="655"/>
                  </a:lnTo>
                  <a:lnTo>
                    <a:pt x="1261" y="655"/>
                  </a:lnTo>
                  <a:lnTo>
                    <a:pt x="1263" y="652"/>
                  </a:lnTo>
                  <a:lnTo>
                    <a:pt x="1267" y="652"/>
                  </a:lnTo>
                  <a:lnTo>
                    <a:pt x="1267" y="650"/>
                  </a:lnTo>
                  <a:lnTo>
                    <a:pt x="1271" y="648"/>
                  </a:lnTo>
                  <a:lnTo>
                    <a:pt x="1273" y="648"/>
                  </a:lnTo>
                  <a:lnTo>
                    <a:pt x="1276" y="652"/>
                  </a:lnTo>
                  <a:lnTo>
                    <a:pt x="1280" y="657"/>
                  </a:lnTo>
                  <a:lnTo>
                    <a:pt x="1280" y="659"/>
                  </a:lnTo>
                  <a:lnTo>
                    <a:pt x="1284" y="661"/>
                  </a:lnTo>
                  <a:lnTo>
                    <a:pt x="1284" y="663"/>
                  </a:lnTo>
                  <a:lnTo>
                    <a:pt x="1284" y="667"/>
                  </a:lnTo>
                  <a:lnTo>
                    <a:pt x="1280" y="670"/>
                  </a:lnTo>
                  <a:lnTo>
                    <a:pt x="1280" y="670"/>
                  </a:lnTo>
                  <a:lnTo>
                    <a:pt x="1280" y="667"/>
                  </a:lnTo>
                  <a:lnTo>
                    <a:pt x="1276" y="667"/>
                  </a:lnTo>
                  <a:lnTo>
                    <a:pt x="1276" y="667"/>
                  </a:lnTo>
                  <a:lnTo>
                    <a:pt x="1276" y="670"/>
                  </a:lnTo>
                  <a:lnTo>
                    <a:pt x="1273" y="670"/>
                  </a:lnTo>
                  <a:lnTo>
                    <a:pt x="1267" y="672"/>
                  </a:lnTo>
                  <a:lnTo>
                    <a:pt x="1263" y="672"/>
                  </a:lnTo>
                  <a:lnTo>
                    <a:pt x="1260" y="672"/>
                  </a:lnTo>
                  <a:lnTo>
                    <a:pt x="1254" y="676"/>
                  </a:lnTo>
                  <a:lnTo>
                    <a:pt x="1252" y="676"/>
                  </a:lnTo>
                  <a:lnTo>
                    <a:pt x="1246" y="680"/>
                  </a:lnTo>
                  <a:lnTo>
                    <a:pt x="1252" y="680"/>
                  </a:lnTo>
                  <a:lnTo>
                    <a:pt x="1252" y="680"/>
                  </a:lnTo>
                  <a:lnTo>
                    <a:pt x="1252" y="682"/>
                  </a:lnTo>
                  <a:lnTo>
                    <a:pt x="1246" y="684"/>
                  </a:lnTo>
                  <a:lnTo>
                    <a:pt x="1246" y="685"/>
                  </a:lnTo>
                  <a:lnTo>
                    <a:pt x="1252" y="684"/>
                  </a:lnTo>
                  <a:lnTo>
                    <a:pt x="1254" y="680"/>
                  </a:lnTo>
                  <a:lnTo>
                    <a:pt x="1260" y="676"/>
                  </a:lnTo>
                  <a:lnTo>
                    <a:pt x="1265" y="676"/>
                  </a:lnTo>
                  <a:lnTo>
                    <a:pt x="1267" y="676"/>
                  </a:lnTo>
                  <a:lnTo>
                    <a:pt x="1271" y="676"/>
                  </a:lnTo>
                  <a:lnTo>
                    <a:pt x="1273" y="676"/>
                  </a:lnTo>
                  <a:lnTo>
                    <a:pt x="1273" y="676"/>
                  </a:lnTo>
                  <a:lnTo>
                    <a:pt x="1273" y="680"/>
                  </a:lnTo>
                  <a:lnTo>
                    <a:pt x="1267" y="682"/>
                  </a:lnTo>
                  <a:lnTo>
                    <a:pt x="1267" y="684"/>
                  </a:lnTo>
                  <a:lnTo>
                    <a:pt x="1263" y="684"/>
                  </a:lnTo>
                  <a:lnTo>
                    <a:pt x="1261" y="685"/>
                  </a:lnTo>
                  <a:lnTo>
                    <a:pt x="1260" y="687"/>
                  </a:lnTo>
                  <a:lnTo>
                    <a:pt x="1256" y="691"/>
                  </a:lnTo>
                  <a:lnTo>
                    <a:pt x="1252" y="687"/>
                  </a:lnTo>
                  <a:lnTo>
                    <a:pt x="1252" y="687"/>
                  </a:lnTo>
                  <a:lnTo>
                    <a:pt x="1248" y="693"/>
                  </a:lnTo>
                  <a:lnTo>
                    <a:pt x="1252" y="693"/>
                  </a:lnTo>
                  <a:lnTo>
                    <a:pt x="1252" y="691"/>
                  </a:lnTo>
                  <a:lnTo>
                    <a:pt x="1256" y="691"/>
                  </a:lnTo>
                  <a:lnTo>
                    <a:pt x="1258" y="693"/>
                  </a:lnTo>
                  <a:lnTo>
                    <a:pt x="1261" y="687"/>
                  </a:lnTo>
                  <a:lnTo>
                    <a:pt x="1263" y="685"/>
                  </a:lnTo>
                  <a:lnTo>
                    <a:pt x="1267" y="685"/>
                  </a:lnTo>
                  <a:lnTo>
                    <a:pt x="1267" y="685"/>
                  </a:lnTo>
                  <a:lnTo>
                    <a:pt x="1273" y="687"/>
                  </a:lnTo>
                  <a:lnTo>
                    <a:pt x="1276" y="684"/>
                  </a:lnTo>
                  <a:lnTo>
                    <a:pt x="1280" y="682"/>
                  </a:lnTo>
                  <a:lnTo>
                    <a:pt x="1280" y="682"/>
                  </a:lnTo>
                  <a:lnTo>
                    <a:pt x="1280" y="678"/>
                  </a:lnTo>
                  <a:lnTo>
                    <a:pt x="1280" y="678"/>
                  </a:lnTo>
                  <a:lnTo>
                    <a:pt x="1280" y="676"/>
                  </a:lnTo>
                  <a:lnTo>
                    <a:pt x="1280" y="672"/>
                  </a:lnTo>
                  <a:lnTo>
                    <a:pt x="1282" y="672"/>
                  </a:lnTo>
                  <a:lnTo>
                    <a:pt x="1284" y="672"/>
                  </a:lnTo>
                  <a:lnTo>
                    <a:pt x="1284" y="672"/>
                  </a:lnTo>
                  <a:lnTo>
                    <a:pt x="1286" y="676"/>
                  </a:lnTo>
                  <a:lnTo>
                    <a:pt x="1290" y="684"/>
                  </a:lnTo>
                  <a:lnTo>
                    <a:pt x="1290" y="687"/>
                  </a:lnTo>
                  <a:lnTo>
                    <a:pt x="1293" y="691"/>
                  </a:lnTo>
                  <a:lnTo>
                    <a:pt x="1292" y="695"/>
                  </a:lnTo>
                  <a:lnTo>
                    <a:pt x="1290" y="697"/>
                  </a:lnTo>
                  <a:lnTo>
                    <a:pt x="1286" y="697"/>
                  </a:lnTo>
                  <a:lnTo>
                    <a:pt x="1284" y="695"/>
                  </a:lnTo>
                  <a:lnTo>
                    <a:pt x="1280" y="695"/>
                  </a:lnTo>
                  <a:lnTo>
                    <a:pt x="1276" y="697"/>
                  </a:lnTo>
                  <a:lnTo>
                    <a:pt x="1273" y="697"/>
                  </a:lnTo>
                  <a:lnTo>
                    <a:pt x="1271" y="697"/>
                  </a:lnTo>
                  <a:lnTo>
                    <a:pt x="1271" y="697"/>
                  </a:lnTo>
                  <a:lnTo>
                    <a:pt x="1267" y="697"/>
                  </a:lnTo>
                  <a:lnTo>
                    <a:pt x="1265" y="701"/>
                  </a:lnTo>
                  <a:lnTo>
                    <a:pt x="1260" y="701"/>
                  </a:lnTo>
                  <a:lnTo>
                    <a:pt x="1261" y="701"/>
                  </a:lnTo>
                  <a:lnTo>
                    <a:pt x="1267" y="701"/>
                  </a:lnTo>
                  <a:lnTo>
                    <a:pt x="1273" y="701"/>
                  </a:lnTo>
                  <a:lnTo>
                    <a:pt x="1276" y="704"/>
                  </a:lnTo>
                  <a:lnTo>
                    <a:pt x="1280" y="706"/>
                  </a:lnTo>
                  <a:lnTo>
                    <a:pt x="1280" y="704"/>
                  </a:lnTo>
                  <a:lnTo>
                    <a:pt x="1282" y="704"/>
                  </a:lnTo>
                  <a:lnTo>
                    <a:pt x="1284" y="706"/>
                  </a:lnTo>
                  <a:lnTo>
                    <a:pt x="1288" y="708"/>
                  </a:lnTo>
                  <a:lnTo>
                    <a:pt x="1292" y="710"/>
                  </a:lnTo>
                  <a:lnTo>
                    <a:pt x="1292" y="712"/>
                  </a:lnTo>
                  <a:lnTo>
                    <a:pt x="1293" y="716"/>
                  </a:lnTo>
                  <a:lnTo>
                    <a:pt x="1293" y="719"/>
                  </a:lnTo>
                  <a:lnTo>
                    <a:pt x="1292" y="721"/>
                  </a:lnTo>
                  <a:lnTo>
                    <a:pt x="1290" y="721"/>
                  </a:lnTo>
                  <a:lnTo>
                    <a:pt x="1288" y="717"/>
                  </a:lnTo>
                  <a:lnTo>
                    <a:pt x="1286" y="717"/>
                  </a:lnTo>
                  <a:lnTo>
                    <a:pt x="1284" y="719"/>
                  </a:lnTo>
                  <a:lnTo>
                    <a:pt x="1282" y="719"/>
                  </a:lnTo>
                  <a:lnTo>
                    <a:pt x="1282" y="717"/>
                  </a:lnTo>
                  <a:lnTo>
                    <a:pt x="1280" y="717"/>
                  </a:lnTo>
                  <a:lnTo>
                    <a:pt x="1276" y="717"/>
                  </a:lnTo>
                  <a:lnTo>
                    <a:pt x="1273" y="712"/>
                  </a:lnTo>
                  <a:lnTo>
                    <a:pt x="1273" y="712"/>
                  </a:lnTo>
                  <a:lnTo>
                    <a:pt x="1271" y="712"/>
                  </a:lnTo>
                  <a:lnTo>
                    <a:pt x="1267" y="712"/>
                  </a:lnTo>
                  <a:lnTo>
                    <a:pt x="1263" y="710"/>
                  </a:lnTo>
                  <a:lnTo>
                    <a:pt x="1265" y="712"/>
                  </a:lnTo>
                  <a:lnTo>
                    <a:pt x="1267" y="714"/>
                  </a:lnTo>
                  <a:lnTo>
                    <a:pt x="1273" y="714"/>
                  </a:lnTo>
                  <a:lnTo>
                    <a:pt x="1271" y="716"/>
                  </a:lnTo>
                  <a:lnTo>
                    <a:pt x="1265" y="716"/>
                  </a:lnTo>
                  <a:lnTo>
                    <a:pt x="1263" y="717"/>
                  </a:lnTo>
                  <a:lnTo>
                    <a:pt x="1260" y="717"/>
                  </a:lnTo>
                  <a:lnTo>
                    <a:pt x="1256" y="719"/>
                  </a:lnTo>
                  <a:lnTo>
                    <a:pt x="1258" y="721"/>
                  </a:lnTo>
                  <a:lnTo>
                    <a:pt x="1260" y="721"/>
                  </a:lnTo>
                  <a:lnTo>
                    <a:pt x="1260" y="719"/>
                  </a:lnTo>
                  <a:lnTo>
                    <a:pt x="1265" y="719"/>
                  </a:lnTo>
                  <a:lnTo>
                    <a:pt x="1267" y="717"/>
                  </a:lnTo>
                  <a:lnTo>
                    <a:pt x="1271" y="717"/>
                  </a:lnTo>
                  <a:lnTo>
                    <a:pt x="1273" y="721"/>
                  </a:lnTo>
                  <a:lnTo>
                    <a:pt x="1273" y="721"/>
                  </a:lnTo>
                  <a:lnTo>
                    <a:pt x="1273" y="721"/>
                  </a:lnTo>
                  <a:lnTo>
                    <a:pt x="1276" y="725"/>
                  </a:lnTo>
                  <a:lnTo>
                    <a:pt x="1273" y="725"/>
                  </a:lnTo>
                  <a:lnTo>
                    <a:pt x="1271" y="725"/>
                  </a:lnTo>
                  <a:lnTo>
                    <a:pt x="1267" y="727"/>
                  </a:lnTo>
                  <a:lnTo>
                    <a:pt x="1267" y="725"/>
                  </a:lnTo>
                  <a:lnTo>
                    <a:pt x="1267" y="721"/>
                  </a:lnTo>
                  <a:lnTo>
                    <a:pt x="1265" y="721"/>
                  </a:lnTo>
                  <a:lnTo>
                    <a:pt x="1263" y="725"/>
                  </a:lnTo>
                  <a:lnTo>
                    <a:pt x="1267" y="727"/>
                  </a:lnTo>
                  <a:lnTo>
                    <a:pt x="1267" y="727"/>
                  </a:lnTo>
                  <a:lnTo>
                    <a:pt x="1271" y="727"/>
                  </a:lnTo>
                  <a:lnTo>
                    <a:pt x="1271" y="731"/>
                  </a:lnTo>
                  <a:lnTo>
                    <a:pt x="1273" y="733"/>
                  </a:lnTo>
                  <a:lnTo>
                    <a:pt x="1267" y="733"/>
                  </a:lnTo>
                  <a:lnTo>
                    <a:pt x="1261" y="731"/>
                  </a:lnTo>
                  <a:lnTo>
                    <a:pt x="1258" y="731"/>
                  </a:lnTo>
                  <a:lnTo>
                    <a:pt x="1252" y="727"/>
                  </a:lnTo>
                  <a:lnTo>
                    <a:pt x="1248" y="727"/>
                  </a:lnTo>
                  <a:lnTo>
                    <a:pt x="1248" y="731"/>
                  </a:lnTo>
                  <a:lnTo>
                    <a:pt x="1252" y="731"/>
                  </a:lnTo>
                  <a:lnTo>
                    <a:pt x="1263" y="734"/>
                  </a:lnTo>
                  <a:lnTo>
                    <a:pt x="1263" y="736"/>
                  </a:lnTo>
                  <a:lnTo>
                    <a:pt x="1261" y="738"/>
                  </a:lnTo>
                  <a:lnTo>
                    <a:pt x="1256" y="734"/>
                  </a:lnTo>
                  <a:lnTo>
                    <a:pt x="1254" y="734"/>
                  </a:lnTo>
                  <a:lnTo>
                    <a:pt x="1252" y="738"/>
                  </a:lnTo>
                  <a:lnTo>
                    <a:pt x="1254" y="736"/>
                  </a:lnTo>
                  <a:lnTo>
                    <a:pt x="1256" y="738"/>
                  </a:lnTo>
                  <a:lnTo>
                    <a:pt x="1258" y="740"/>
                  </a:lnTo>
                  <a:lnTo>
                    <a:pt x="1260" y="740"/>
                  </a:lnTo>
                  <a:lnTo>
                    <a:pt x="1261" y="740"/>
                  </a:lnTo>
                  <a:lnTo>
                    <a:pt x="1261" y="742"/>
                  </a:lnTo>
                  <a:lnTo>
                    <a:pt x="1263" y="746"/>
                  </a:lnTo>
                  <a:lnTo>
                    <a:pt x="1263" y="744"/>
                  </a:lnTo>
                  <a:lnTo>
                    <a:pt x="1265" y="742"/>
                  </a:lnTo>
                  <a:lnTo>
                    <a:pt x="1267" y="742"/>
                  </a:lnTo>
                  <a:lnTo>
                    <a:pt x="1267" y="744"/>
                  </a:lnTo>
                  <a:lnTo>
                    <a:pt x="1267" y="746"/>
                  </a:lnTo>
                  <a:lnTo>
                    <a:pt x="1267" y="748"/>
                  </a:lnTo>
                  <a:lnTo>
                    <a:pt x="1267" y="748"/>
                  </a:lnTo>
                  <a:lnTo>
                    <a:pt x="1267" y="744"/>
                  </a:lnTo>
                  <a:lnTo>
                    <a:pt x="1271" y="744"/>
                  </a:lnTo>
                  <a:lnTo>
                    <a:pt x="1273" y="746"/>
                  </a:lnTo>
                  <a:lnTo>
                    <a:pt x="1276" y="746"/>
                  </a:lnTo>
                  <a:lnTo>
                    <a:pt x="1280" y="746"/>
                  </a:lnTo>
                  <a:lnTo>
                    <a:pt x="1280" y="749"/>
                  </a:lnTo>
                  <a:lnTo>
                    <a:pt x="1280" y="751"/>
                  </a:lnTo>
                  <a:lnTo>
                    <a:pt x="1276" y="749"/>
                  </a:lnTo>
                  <a:lnTo>
                    <a:pt x="1273" y="748"/>
                  </a:lnTo>
                  <a:lnTo>
                    <a:pt x="1267" y="749"/>
                  </a:lnTo>
                  <a:lnTo>
                    <a:pt x="1263" y="751"/>
                  </a:lnTo>
                  <a:lnTo>
                    <a:pt x="1263" y="755"/>
                  </a:lnTo>
                  <a:lnTo>
                    <a:pt x="1267" y="751"/>
                  </a:lnTo>
                  <a:lnTo>
                    <a:pt x="1271" y="751"/>
                  </a:lnTo>
                  <a:lnTo>
                    <a:pt x="1273" y="751"/>
                  </a:lnTo>
                  <a:lnTo>
                    <a:pt x="1271" y="751"/>
                  </a:lnTo>
                  <a:lnTo>
                    <a:pt x="1271" y="755"/>
                  </a:lnTo>
                  <a:lnTo>
                    <a:pt x="1273" y="755"/>
                  </a:lnTo>
                  <a:lnTo>
                    <a:pt x="1276" y="755"/>
                  </a:lnTo>
                  <a:lnTo>
                    <a:pt x="1276" y="755"/>
                  </a:lnTo>
                  <a:lnTo>
                    <a:pt x="1276" y="757"/>
                  </a:lnTo>
                  <a:lnTo>
                    <a:pt x="1280" y="757"/>
                  </a:lnTo>
                  <a:lnTo>
                    <a:pt x="1280" y="761"/>
                  </a:lnTo>
                  <a:lnTo>
                    <a:pt x="1280" y="765"/>
                  </a:lnTo>
                  <a:lnTo>
                    <a:pt x="1280" y="766"/>
                  </a:lnTo>
                  <a:lnTo>
                    <a:pt x="1280" y="768"/>
                  </a:lnTo>
                  <a:lnTo>
                    <a:pt x="1280" y="768"/>
                  </a:lnTo>
                  <a:lnTo>
                    <a:pt x="1280" y="765"/>
                  </a:lnTo>
                  <a:lnTo>
                    <a:pt x="1282" y="765"/>
                  </a:lnTo>
                  <a:lnTo>
                    <a:pt x="1286" y="765"/>
                  </a:lnTo>
                  <a:lnTo>
                    <a:pt x="1286" y="765"/>
                  </a:lnTo>
                  <a:lnTo>
                    <a:pt x="1284" y="766"/>
                  </a:lnTo>
                  <a:lnTo>
                    <a:pt x="1280" y="774"/>
                  </a:lnTo>
                  <a:lnTo>
                    <a:pt x="1280" y="776"/>
                  </a:lnTo>
                  <a:lnTo>
                    <a:pt x="1280" y="780"/>
                  </a:lnTo>
                  <a:lnTo>
                    <a:pt x="1280" y="778"/>
                  </a:lnTo>
                  <a:lnTo>
                    <a:pt x="1284" y="774"/>
                  </a:lnTo>
                  <a:lnTo>
                    <a:pt x="1284" y="772"/>
                  </a:lnTo>
                  <a:lnTo>
                    <a:pt x="1286" y="768"/>
                  </a:lnTo>
                  <a:lnTo>
                    <a:pt x="1290" y="766"/>
                  </a:lnTo>
                  <a:lnTo>
                    <a:pt x="1290" y="766"/>
                  </a:lnTo>
                  <a:lnTo>
                    <a:pt x="1290" y="765"/>
                  </a:lnTo>
                  <a:lnTo>
                    <a:pt x="1293" y="761"/>
                  </a:lnTo>
                  <a:lnTo>
                    <a:pt x="1293" y="765"/>
                  </a:lnTo>
                  <a:lnTo>
                    <a:pt x="1293" y="765"/>
                  </a:lnTo>
                  <a:lnTo>
                    <a:pt x="1290" y="770"/>
                  </a:lnTo>
                  <a:lnTo>
                    <a:pt x="1288" y="772"/>
                  </a:lnTo>
                  <a:lnTo>
                    <a:pt x="1288" y="776"/>
                  </a:lnTo>
                  <a:lnTo>
                    <a:pt x="1288" y="780"/>
                  </a:lnTo>
                  <a:lnTo>
                    <a:pt x="1290" y="780"/>
                  </a:lnTo>
                  <a:lnTo>
                    <a:pt x="1290" y="776"/>
                  </a:lnTo>
                  <a:lnTo>
                    <a:pt x="1290" y="772"/>
                  </a:lnTo>
                  <a:lnTo>
                    <a:pt x="1292" y="770"/>
                  </a:lnTo>
                  <a:lnTo>
                    <a:pt x="1293" y="768"/>
                  </a:lnTo>
                  <a:lnTo>
                    <a:pt x="1297" y="765"/>
                  </a:lnTo>
                  <a:lnTo>
                    <a:pt x="1301" y="765"/>
                  </a:lnTo>
                  <a:lnTo>
                    <a:pt x="1301" y="765"/>
                  </a:lnTo>
                  <a:lnTo>
                    <a:pt x="1301" y="768"/>
                  </a:lnTo>
                  <a:lnTo>
                    <a:pt x="1301" y="770"/>
                  </a:lnTo>
                  <a:lnTo>
                    <a:pt x="1297" y="770"/>
                  </a:lnTo>
                  <a:lnTo>
                    <a:pt x="1295" y="774"/>
                  </a:lnTo>
                  <a:lnTo>
                    <a:pt x="1295" y="776"/>
                  </a:lnTo>
                  <a:lnTo>
                    <a:pt x="1295" y="778"/>
                  </a:lnTo>
                  <a:lnTo>
                    <a:pt x="1297" y="776"/>
                  </a:lnTo>
                  <a:lnTo>
                    <a:pt x="1297" y="778"/>
                  </a:lnTo>
                  <a:lnTo>
                    <a:pt x="1301" y="776"/>
                  </a:lnTo>
                  <a:lnTo>
                    <a:pt x="1305" y="774"/>
                  </a:lnTo>
                  <a:lnTo>
                    <a:pt x="1305" y="776"/>
                  </a:lnTo>
                  <a:lnTo>
                    <a:pt x="1305" y="781"/>
                  </a:lnTo>
                  <a:lnTo>
                    <a:pt x="1305" y="781"/>
                  </a:lnTo>
                  <a:lnTo>
                    <a:pt x="1305" y="785"/>
                  </a:lnTo>
                  <a:lnTo>
                    <a:pt x="1305" y="785"/>
                  </a:lnTo>
                  <a:lnTo>
                    <a:pt x="1305" y="785"/>
                  </a:lnTo>
                  <a:lnTo>
                    <a:pt x="1307" y="789"/>
                  </a:lnTo>
                  <a:lnTo>
                    <a:pt x="1305" y="789"/>
                  </a:lnTo>
                  <a:lnTo>
                    <a:pt x="1301" y="789"/>
                  </a:lnTo>
                  <a:lnTo>
                    <a:pt x="1305" y="789"/>
                  </a:lnTo>
                  <a:lnTo>
                    <a:pt x="1307" y="791"/>
                  </a:lnTo>
                  <a:lnTo>
                    <a:pt x="1301" y="795"/>
                  </a:lnTo>
                  <a:lnTo>
                    <a:pt x="1297" y="795"/>
                  </a:lnTo>
                  <a:lnTo>
                    <a:pt x="1297" y="795"/>
                  </a:lnTo>
                  <a:lnTo>
                    <a:pt x="1301" y="795"/>
                  </a:lnTo>
                  <a:lnTo>
                    <a:pt x="1307" y="795"/>
                  </a:lnTo>
                  <a:lnTo>
                    <a:pt x="1310" y="795"/>
                  </a:lnTo>
                  <a:lnTo>
                    <a:pt x="1312" y="795"/>
                  </a:lnTo>
                  <a:lnTo>
                    <a:pt x="1312" y="795"/>
                  </a:lnTo>
                  <a:lnTo>
                    <a:pt x="1310" y="797"/>
                  </a:lnTo>
                  <a:lnTo>
                    <a:pt x="1310" y="800"/>
                  </a:lnTo>
                  <a:lnTo>
                    <a:pt x="1310" y="797"/>
                  </a:lnTo>
                  <a:lnTo>
                    <a:pt x="1314" y="797"/>
                  </a:lnTo>
                  <a:lnTo>
                    <a:pt x="1316" y="795"/>
                  </a:lnTo>
                  <a:lnTo>
                    <a:pt x="1320" y="791"/>
                  </a:lnTo>
                  <a:lnTo>
                    <a:pt x="1322" y="795"/>
                  </a:lnTo>
                  <a:lnTo>
                    <a:pt x="1322" y="795"/>
                  </a:lnTo>
                  <a:lnTo>
                    <a:pt x="1320" y="797"/>
                  </a:lnTo>
                  <a:lnTo>
                    <a:pt x="1318" y="797"/>
                  </a:lnTo>
                  <a:lnTo>
                    <a:pt x="1316" y="800"/>
                  </a:lnTo>
                  <a:lnTo>
                    <a:pt x="1314" y="804"/>
                  </a:lnTo>
                  <a:lnTo>
                    <a:pt x="1310" y="806"/>
                  </a:lnTo>
                  <a:lnTo>
                    <a:pt x="1310" y="808"/>
                  </a:lnTo>
                  <a:lnTo>
                    <a:pt x="1310" y="812"/>
                  </a:lnTo>
                  <a:lnTo>
                    <a:pt x="1310" y="812"/>
                  </a:lnTo>
                  <a:lnTo>
                    <a:pt x="1314" y="808"/>
                  </a:lnTo>
                  <a:lnTo>
                    <a:pt x="1314" y="806"/>
                  </a:lnTo>
                  <a:lnTo>
                    <a:pt x="1318" y="802"/>
                  </a:lnTo>
                  <a:lnTo>
                    <a:pt x="1322" y="800"/>
                  </a:lnTo>
                  <a:lnTo>
                    <a:pt x="1322" y="804"/>
                  </a:lnTo>
                  <a:lnTo>
                    <a:pt x="1318" y="808"/>
                  </a:lnTo>
                  <a:lnTo>
                    <a:pt x="1318" y="812"/>
                  </a:lnTo>
                  <a:lnTo>
                    <a:pt x="1316" y="815"/>
                  </a:lnTo>
                  <a:lnTo>
                    <a:pt x="1320" y="814"/>
                  </a:lnTo>
                  <a:lnTo>
                    <a:pt x="1322" y="808"/>
                  </a:lnTo>
                  <a:lnTo>
                    <a:pt x="1322" y="806"/>
                  </a:lnTo>
                  <a:lnTo>
                    <a:pt x="1322" y="804"/>
                  </a:lnTo>
                  <a:lnTo>
                    <a:pt x="1322" y="806"/>
                  </a:lnTo>
                  <a:lnTo>
                    <a:pt x="1325" y="812"/>
                  </a:lnTo>
                  <a:lnTo>
                    <a:pt x="1325" y="814"/>
                  </a:lnTo>
                  <a:lnTo>
                    <a:pt x="1325" y="814"/>
                  </a:lnTo>
                  <a:lnTo>
                    <a:pt x="1325" y="808"/>
                  </a:lnTo>
                  <a:lnTo>
                    <a:pt x="1329" y="806"/>
                  </a:lnTo>
                  <a:lnTo>
                    <a:pt x="1331" y="804"/>
                  </a:lnTo>
                  <a:lnTo>
                    <a:pt x="1335" y="804"/>
                  </a:lnTo>
                  <a:lnTo>
                    <a:pt x="1331" y="808"/>
                  </a:lnTo>
                  <a:lnTo>
                    <a:pt x="1335" y="808"/>
                  </a:lnTo>
                  <a:lnTo>
                    <a:pt x="1335" y="808"/>
                  </a:lnTo>
                  <a:lnTo>
                    <a:pt x="1337" y="810"/>
                  </a:lnTo>
                  <a:lnTo>
                    <a:pt x="1337" y="814"/>
                  </a:lnTo>
                  <a:lnTo>
                    <a:pt x="1339" y="814"/>
                  </a:lnTo>
                  <a:lnTo>
                    <a:pt x="1340" y="815"/>
                  </a:lnTo>
                  <a:lnTo>
                    <a:pt x="1340" y="815"/>
                  </a:lnTo>
                  <a:lnTo>
                    <a:pt x="1342" y="819"/>
                  </a:lnTo>
                  <a:lnTo>
                    <a:pt x="1344" y="821"/>
                  </a:lnTo>
                  <a:lnTo>
                    <a:pt x="1342" y="821"/>
                  </a:lnTo>
                  <a:lnTo>
                    <a:pt x="1340" y="823"/>
                  </a:lnTo>
                  <a:lnTo>
                    <a:pt x="1337" y="823"/>
                  </a:lnTo>
                  <a:lnTo>
                    <a:pt x="1337" y="821"/>
                  </a:lnTo>
                  <a:lnTo>
                    <a:pt x="1335" y="819"/>
                  </a:lnTo>
                  <a:lnTo>
                    <a:pt x="1335" y="819"/>
                  </a:lnTo>
                  <a:lnTo>
                    <a:pt x="1335" y="815"/>
                  </a:lnTo>
                  <a:lnTo>
                    <a:pt x="1331" y="819"/>
                  </a:lnTo>
                  <a:lnTo>
                    <a:pt x="1331" y="819"/>
                  </a:lnTo>
                  <a:lnTo>
                    <a:pt x="1331" y="819"/>
                  </a:lnTo>
                  <a:lnTo>
                    <a:pt x="1335" y="819"/>
                  </a:lnTo>
                  <a:lnTo>
                    <a:pt x="1335" y="821"/>
                  </a:lnTo>
                  <a:lnTo>
                    <a:pt x="1335" y="821"/>
                  </a:lnTo>
                  <a:lnTo>
                    <a:pt x="1335" y="823"/>
                  </a:lnTo>
                  <a:lnTo>
                    <a:pt x="1335" y="825"/>
                  </a:lnTo>
                  <a:lnTo>
                    <a:pt x="1335" y="825"/>
                  </a:lnTo>
                  <a:lnTo>
                    <a:pt x="1331" y="825"/>
                  </a:lnTo>
                  <a:lnTo>
                    <a:pt x="1331" y="827"/>
                  </a:lnTo>
                  <a:lnTo>
                    <a:pt x="1331" y="827"/>
                  </a:lnTo>
                  <a:lnTo>
                    <a:pt x="1335" y="827"/>
                  </a:lnTo>
                  <a:lnTo>
                    <a:pt x="1337" y="827"/>
                  </a:lnTo>
                  <a:lnTo>
                    <a:pt x="1337" y="829"/>
                  </a:lnTo>
                  <a:lnTo>
                    <a:pt x="1335" y="830"/>
                  </a:lnTo>
                  <a:lnTo>
                    <a:pt x="1335" y="830"/>
                  </a:lnTo>
                  <a:lnTo>
                    <a:pt x="1331" y="832"/>
                  </a:lnTo>
                  <a:lnTo>
                    <a:pt x="1325" y="830"/>
                  </a:lnTo>
                  <a:lnTo>
                    <a:pt x="1322" y="830"/>
                  </a:lnTo>
                  <a:lnTo>
                    <a:pt x="1325" y="827"/>
                  </a:lnTo>
                  <a:lnTo>
                    <a:pt x="1325" y="827"/>
                  </a:lnTo>
                  <a:lnTo>
                    <a:pt x="1322" y="825"/>
                  </a:lnTo>
                  <a:lnTo>
                    <a:pt x="1322" y="823"/>
                  </a:lnTo>
                  <a:lnTo>
                    <a:pt x="1320" y="823"/>
                  </a:lnTo>
                  <a:lnTo>
                    <a:pt x="1320" y="825"/>
                  </a:lnTo>
                  <a:lnTo>
                    <a:pt x="1322" y="827"/>
                  </a:lnTo>
                  <a:lnTo>
                    <a:pt x="1322" y="830"/>
                  </a:lnTo>
                  <a:lnTo>
                    <a:pt x="1322" y="832"/>
                  </a:lnTo>
                  <a:lnTo>
                    <a:pt x="1320" y="832"/>
                  </a:lnTo>
                  <a:lnTo>
                    <a:pt x="1316" y="830"/>
                  </a:lnTo>
                  <a:lnTo>
                    <a:pt x="1316" y="829"/>
                  </a:lnTo>
                  <a:lnTo>
                    <a:pt x="1316" y="832"/>
                  </a:lnTo>
                  <a:lnTo>
                    <a:pt x="1318" y="834"/>
                  </a:lnTo>
                  <a:lnTo>
                    <a:pt x="1322" y="834"/>
                  </a:lnTo>
                  <a:lnTo>
                    <a:pt x="1322" y="836"/>
                  </a:lnTo>
                  <a:lnTo>
                    <a:pt x="1325" y="836"/>
                  </a:lnTo>
                  <a:lnTo>
                    <a:pt x="1325" y="838"/>
                  </a:lnTo>
                  <a:lnTo>
                    <a:pt x="1325" y="840"/>
                  </a:lnTo>
                  <a:lnTo>
                    <a:pt x="1320" y="840"/>
                  </a:lnTo>
                  <a:lnTo>
                    <a:pt x="1318" y="838"/>
                  </a:lnTo>
                  <a:lnTo>
                    <a:pt x="1314" y="836"/>
                  </a:lnTo>
                  <a:lnTo>
                    <a:pt x="1312" y="834"/>
                  </a:lnTo>
                  <a:lnTo>
                    <a:pt x="1312" y="834"/>
                  </a:lnTo>
                  <a:lnTo>
                    <a:pt x="1312" y="836"/>
                  </a:lnTo>
                  <a:lnTo>
                    <a:pt x="1316" y="840"/>
                  </a:lnTo>
                  <a:lnTo>
                    <a:pt x="1318" y="840"/>
                  </a:lnTo>
                  <a:lnTo>
                    <a:pt x="1318" y="846"/>
                  </a:lnTo>
                  <a:lnTo>
                    <a:pt x="1316" y="849"/>
                  </a:lnTo>
                  <a:lnTo>
                    <a:pt x="1314" y="846"/>
                  </a:lnTo>
                  <a:lnTo>
                    <a:pt x="1314" y="846"/>
                  </a:lnTo>
                  <a:lnTo>
                    <a:pt x="1312" y="844"/>
                  </a:lnTo>
                  <a:lnTo>
                    <a:pt x="1310" y="840"/>
                  </a:lnTo>
                  <a:lnTo>
                    <a:pt x="1310" y="844"/>
                  </a:lnTo>
                  <a:lnTo>
                    <a:pt x="1310" y="846"/>
                  </a:lnTo>
                  <a:lnTo>
                    <a:pt x="1310" y="849"/>
                  </a:lnTo>
                  <a:lnTo>
                    <a:pt x="1310" y="851"/>
                  </a:lnTo>
                  <a:lnTo>
                    <a:pt x="1310" y="851"/>
                  </a:lnTo>
                  <a:lnTo>
                    <a:pt x="1310" y="851"/>
                  </a:lnTo>
                  <a:lnTo>
                    <a:pt x="1307" y="851"/>
                  </a:lnTo>
                  <a:lnTo>
                    <a:pt x="1307" y="849"/>
                  </a:lnTo>
                  <a:lnTo>
                    <a:pt x="1305" y="849"/>
                  </a:lnTo>
                  <a:lnTo>
                    <a:pt x="1305" y="849"/>
                  </a:lnTo>
                  <a:lnTo>
                    <a:pt x="1305" y="851"/>
                  </a:lnTo>
                  <a:lnTo>
                    <a:pt x="1301" y="849"/>
                  </a:lnTo>
                  <a:lnTo>
                    <a:pt x="1301" y="849"/>
                  </a:lnTo>
                  <a:lnTo>
                    <a:pt x="1301" y="846"/>
                  </a:lnTo>
                  <a:lnTo>
                    <a:pt x="1301" y="844"/>
                  </a:lnTo>
                  <a:lnTo>
                    <a:pt x="1301" y="840"/>
                  </a:lnTo>
                  <a:lnTo>
                    <a:pt x="1297" y="844"/>
                  </a:lnTo>
                  <a:lnTo>
                    <a:pt x="1297" y="849"/>
                  </a:lnTo>
                  <a:lnTo>
                    <a:pt x="1297" y="849"/>
                  </a:lnTo>
                  <a:lnTo>
                    <a:pt x="1295" y="849"/>
                  </a:lnTo>
                  <a:lnTo>
                    <a:pt x="1297" y="849"/>
                  </a:lnTo>
                  <a:lnTo>
                    <a:pt x="1297" y="851"/>
                  </a:lnTo>
                  <a:lnTo>
                    <a:pt x="1297" y="851"/>
                  </a:lnTo>
                  <a:lnTo>
                    <a:pt x="1297" y="853"/>
                  </a:lnTo>
                  <a:lnTo>
                    <a:pt x="1295" y="853"/>
                  </a:lnTo>
                  <a:lnTo>
                    <a:pt x="1293" y="853"/>
                  </a:lnTo>
                  <a:lnTo>
                    <a:pt x="1293" y="853"/>
                  </a:lnTo>
                  <a:lnTo>
                    <a:pt x="1295" y="855"/>
                  </a:lnTo>
                  <a:lnTo>
                    <a:pt x="1297" y="855"/>
                  </a:lnTo>
                  <a:lnTo>
                    <a:pt x="1297" y="857"/>
                  </a:lnTo>
                  <a:lnTo>
                    <a:pt x="1297" y="859"/>
                  </a:lnTo>
                  <a:lnTo>
                    <a:pt x="1295" y="861"/>
                  </a:lnTo>
                  <a:lnTo>
                    <a:pt x="1295" y="862"/>
                  </a:lnTo>
                  <a:lnTo>
                    <a:pt x="1297" y="864"/>
                  </a:lnTo>
                  <a:lnTo>
                    <a:pt x="1297" y="866"/>
                  </a:lnTo>
                  <a:lnTo>
                    <a:pt x="1295" y="866"/>
                  </a:lnTo>
                  <a:lnTo>
                    <a:pt x="1293" y="866"/>
                  </a:lnTo>
                  <a:lnTo>
                    <a:pt x="1293" y="866"/>
                  </a:lnTo>
                  <a:lnTo>
                    <a:pt x="1295" y="868"/>
                  </a:lnTo>
                  <a:lnTo>
                    <a:pt x="1297" y="870"/>
                  </a:lnTo>
                  <a:lnTo>
                    <a:pt x="1295" y="874"/>
                  </a:lnTo>
                  <a:lnTo>
                    <a:pt x="1292" y="876"/>
                  </a:lnTo>
                  <a:lnTo>
                    <a:pt x="1292" y="876"/>
                  </a:lnTo>
                  <a:lnTo>
                    <a:pt x="1290" y="876"/>
                  </a:lnTo>
                  <a:lnTo>
                    <a:pt x="1290" y="874"/>
                  </a:lnTo>
                  <a:lnTo>
                    <a:pt x="1288" y="874"/>
                  </a:lnTo>
                  <a:lnTo>
                    <a:pt x="1288" y="870"/>
                  </a:lnTo>
                  <a:lnTo>
                    <a:pt x="1286" y="870"/>
                  </a:lnTo>
                  <a:lnTo>
                    <a:pt x="1286" y="870"/>
                  </a:lnTo>
                  <a:lnTo>
                    <a:pt x="1288" y="868"/>
                  </a:lnTo>
                  <a:lnTo>
                    <a:pt x="1288" y="866"/>
                  </a:lnTo>
                  <a:lnTo>
                    <a:pt x="1286" y="866"/>
                  </a:lnTo>
                  <a:lnTo>
                    <a:pt x="1284" y="868"/>
                  </a:lnTo>
                  <a:lnTo>
                    <a:pt x="1282" y="870"/>
                  </a:lnTo>
                  <a:lnTo>
                    <a:pt x="1282" y="870"/>
                  </a:lnTo>
                  <a:lnTo>
                    <a:pt x="1280" y="868"/>
                  </a:lnTo>
                  <a:lnTo>
                    <a:pt x="1280" y="866"/>
                  </a:lnTo>
                  <a:lnTo>
                    <a:pt x="1280" y="864"/>
                  </a:lnTo>
                  <a:lnTo>
                    <a:pt x="1280" y="862"/>
                  </a:lnTo>
                  <a:lnTo>
                    <a:pt x="1280" y="861"/>
                  </a:lnTo>
                  <a:lnTo>
                    <a:pt x="1280" y="861"/>
                  </a:lnTo>
                  <a:lnTo>
                    <a:pt x="1282" y="859"/>
                  </a:lnTo>
                  <a:lnTo>
                    <a:pt x="1280" y="857"/>
                  </a:lnTo>
                  <a:lnTo>
                    <a:pt x="1280" y="861"/>
                  </a:lnTo>
                  <a:lnTo>
                    <a:pt x="1276" y="862"/>
                  </a:lnTo>
                  <a:lnTo>
                    <a:pt x="1276" y="866"/>
                  </a:lnTo>
                  <a:lnTo>
                    <a:pt x="1276" y="864"/>
                  </a:lnTo>
                  <a:lnTo>
                    <a:pt x="1276" y="862"/>
                  </a:lnTo>
                  <a:lnTo>
                    <a:pt x="1273" y="861"/>
                  </a:lnTo>
                  <a:lnTo>
                    <a:pt x="1273" y="859"/>
                  </a:lnTo>
                  <a:lnTo>
                    <a:pt x="1273" y="857"/>
                  </a:lnTo>
                  <a:lnTo>
                    <a:pt x="1276" y="855"/>
                  </a:lnTo>
                  <a:lnTo>
                    <a:pt x="1276" y="855"/>
                  </a:lnTo>
                  <a:lnTo>
                    <a:pt x="1280" y="853"/>
                  </a:lnTo>
                  <a:lnTo>
                    <a:pt x="1280" y="853"/>
                  </a:lnTo>
                  <a:lnTo>
                    <a:pt x="1276" y="853"/>
                  </a:lnTo>
                  <a:lnTo>
                    <a:pt x="1273" y="853"/>
                  </a:lnTo>
                  <a:lnTo>
                    <a:pt x="1273" y="853"/>
                  </a:lnTo>
                  <a:lnTo>
                    <a:pt x="1273" y="851"/>
                  </a:lnTo>
                  <a:lnTo>
                    <a:pt x="1273" y="849"/>
                  </a:lnTo>
                  <a:lnTo>
                    <a:pt x="1276" y="849"/>
                  </a:lnTo>
                  <a:lnTo>
                    <a:pt x="1276" y="846"/>
                  </a:lnTo>
                  <a:lnTo>
                    <a:pt x="1276" y="846"/>
                  </a:lnTo>
                  <a:lnTo>
                    <a:pt x="1273" y="849"/>
                  </a:lnTo>
                  <a:lnTo>
                    <a:pt x="1273" y="846"/>
                  </a:lnTo>
                  <a:lnTo>
                    <a:pt x="1273" y="846"/>
                  </a:lnTo>
                  <a:lnTo>
                    <a:pt x="1273" y="846"/>
                  </a:lnTo>
                  <a:lnTo>
                    <a:pt x="1276" y="844"/>
                  </a:lnTo>
                  <a:lnTo>
                    <a:pt x="1280" y="844"/>
                  </a:lnTo>
                  <a:lnTo>
                    <a:pt x="1276" y="840"/>
                  </a:lnTo>
                  <a:lnTo>
                    <a:pt x="1273" y="840"/>
                  </a:lnTo>
                  <a:lnTo>
                    <a:pt x="1273" y="844"/>
                  </a:lnTo>
                  <a:lnTo>
                    <a:pt x="1271" y="840"/>
                  </a:lnTo>
                  <a:lnTo>
                    <a:pt x="1271" y="840"/>
                  </a:lnTo>
                  <a:lnTo>
                    <a:pt x="1273" y="836"/>
                  </a:lnTo>
                  <a:lnTo>
                    <a:pt x="1276" y="836"/>
                  </a:lnTo>
                  <a:lnTo>
                    <a:pt x="1280" y="836"/>
                  </a:lnTo>
                  <a:lnTo>
                    <a:pt x="1282" y="832"/>
                  </a:lnTo>
                  <a:lnTo>
                    <a:pt x="1284" y="830"/>
                  </a:lnTo>
                  <a:lnTo>
                    <a:pt x="1286" y="829"/>
                  </a:lnTo>
                  <a:lnTo>
                    <a:pt x="1288" y="825"/>
                  </a:lnTo>
                  <a:lnTo>
                    <a:pt x="1290" y="825"/>
                  </a:lnTo>
                  <a:lnTo>
                    <a:pt x="1290" y="823"/>
                  </a:lnTo>
                  <a:lnTo>
                    <a:pt x="1288" y="823"/>
                  </a:lnTo>
                  <a:lnTo>
                    <a:pt x="1284" y="825"/>
                  </a:lnTo>
                  <a:lnTo>
                    <a:pt x="1282" y="827"/>
                  </a:lnTo>
                  <a:lnTo>
                    <a:pt x="1280" y="830"/>
                  </a:lnTo>
                  <a:lnTo>
                    <a:pt x="1276" y="832"/>
                  </a:lnTo>
                  <a:lnTo>
                    <a:pt x="1273" y="832"/>
                  </a:lnTo>
                  <a:lnTo>
                    <a:pt x="1271" y="836"/>
                  </a:lnTo>
                  <a:lnTo>
                    <a:pt x="1267" y="836"/>
                  </a:lnTo>
                  <a:lnTo>
                    <a:pt x="1265" y="834"/>
                  </a:lnTo>
                  <a:lnTo>
                    <a:pt x="1265" y="834"/>
                  </a:lnTo>
                  <a:lnTo>
                    <a:pt x="1267" y="829"/>
                  </a:lnTo>
                  <a:lnTo>
                    <a:pt x="1273" y="825"/>
                  </a:lnTo>
                  <a:lnTo>
                    <a:pt x="1273" y="825"/>
                  </a:lnTo>
                  <a:lnTo>
                    <a:pt x="1276" y="823"/>
                  </a:lnTo>
                  <a:lnTo>
                    <a:pt x="1276" y="819"/>
                  </a:lnTo>
                  <a:lnTo>
                    <a:pt x="1273" y="823"/>
                  </a:lnTo>
                  <a:lnTo>
                    <a:pt x="1265" y="829"/>
                  </a:lnTo>
                  <a:lnTo>
                    <a:pt x="1263" y="829"/>
                  </a:lnTo>
                  <a:lnTo>
                    <a:pt x="1261" y="829"/>
                  </a:lnTo>
                  <a:lnTo>
                    <a:pt x="1261" y="827"/>
                  </a:lnTo>
                  <a:lnTo>
                    <a:pt x="1261" y="825"/>
                  </a:lnTo>
                  <a:lnTo>
                    <a:pt x="1260" y="823"/>
                  </a:lnTo>
                  <a:lnTo>
                    <a:pt x="1258" y="825"/>
                  </a:lnTo>
                  <a:lnTo>
                    <a:pt x="1256" y="823"/>
                  </a:lnTo>
                  <a:lnTo>
                    <a:pt x="1258" y="821"/>
                  </a:lnTo>
                  <a:lnTo>
                    <a:pt x="1260" y="821"/>
                  </a:lnTo>
                  <a:lnTo>
                    <a:pt x="1260" y="819"/>
                  </a:lnTo>
                  <a:lnTo>
                    <a:pt x="1258" y="819"/>
                  </a:lnTo>
                  <a:lnTo>
                    <a:pt x="1256" y="819"/>
                  </a:lnTo>
                  <a:lnTo>
                    <a:pt x="1256" y="819"/>
                  </a:lnTo>
                  <a:lnTo>
                    <a:pt x="1256" y="815"/>
                  </a:lnTo>
                  <a:lnTo>
                    <a:pt x="1258" y="814"/>
                  </a:lnTo>
                  <a:lnTo>
                    <a:pt x="1258" y="812"/>
                  </a:lnTo>
                  <a:lnTo>
                    <a:pt x="1256" y="812"/>
                  </a:lnTo>
                  <a:lnTo>
                    <a:pt x="1254" y="810"/>
                  </a:lnTo>
                  <a:lnTo>
                    <a:pt x="1252" y="810"/>
                  </a:lnTo>
                  <a:lnTo>
                    <a:pt x="1252" y="812"/>
                  </a:lnTo>
                  <a:lnTo>
                    <a:pt x="1254" y="814"/>
                  </a:lnTo>
                  <a:lnTo>
                    <a:pt x="1252" y="815"/>
                  </a:lnTo>
                  <a:lnTo>
                    <a:pt x="1248" y="814"/>
                  </a:lnTo>
                  <a:lnTo>
                    <a:pt x="1246" y="812"/>
                  </a:lnTo>
                  <a:lnTo>
                    <a:pt x="1243" y="812"/>
                  </a:lnTo>
                  <a:lnTo>
                    <a:pt x="1246" y="814"/>
                  </a:lnTo>
                  <a:lnTo>
                    <a:pt x="1248" y="815"/>
                  </a:lnTo>
                  <a:lnTo>
                    <a:pt x="1252" y="819"/>
                  </a:lnTo>
                  <a:lnTo>
                    <a:pt x="1246" y="819"/>
                  </a:lnTo>
                  <a:lnTo>
                    <a:pt x="1246" y="819"/>
                  </a:lnTo>
                  <a:lnTo>
                    <a:pt x="1246" y="821"/>
                  </a:lnTo>
                  <a:lnTo>
                    <a:pt x="1246" y="821"/>
                  </a:lnTo>
                  <a:lnTo>
                    <a:pt x="1243" y="819"/>
                  </a:lnTo>
                  <a:lnTo>
                    <a:pt x="1243" y="815"/>
                  </a:lnTo>
                  <a:lnTo>
                    <a:pt x="1243" y="815"/>
                  </a:lnTo>
                  <a:lnTo>
                    <a:pt x="1241" y="815"/>
                  </a:lnTo>
                  <a:lnTo>
                    <a:pt x="1243" y="819"/>
                  </a:lnTo>
                  <a:lnTo>
                    <a:pt x="1243" y="819"/>
                  </a:lnTo>
                  <a:lnTo>
                    <a:pt x="1243" y="823"/>
                  </a:lnTo>
                  <a:lnTo>
                    <a:pt x="1243" y="823"/>
                  </a:lnTo>
                  <a:lnTo>
                    <a:pt x="1246" y="825"/>
                  </a:lnTo>
                  <a:lnTo>
                    <a:pt x="1246" y="829"/>
                  </a:lnTo>
                  <a:lnTo>
                    <a:pt x="1246" y="830"/>
                  </a:lnTo>
                  <a:lnTo>
                    <a:pt x="1246" y="832"/>
                  </a:lnTo>
                  <a:lnTo>
                    <a:pt x="1246" y="834"/>
                  </a:lnTo>
                  <a:lnTo>
                    <a:pt x="1246" y="834"/>
                  </a:lnTo>
                  <a:lnTo>
                    <a:pt x="1243" y="834"/>
                  </a:lnTo>
                  <a:lnTo>
                    <a:pt x="1241" y="832"/>
                  </a:lnTo>
                  <a:lnTo>
                    <a:pt x="1241" y="834"/>
                  </a:lnTo>
                  <a:lnTo>
                    <a:pt x="1239" y="834"/>
                  </a:lnTo>
                  <a:lnTo>
                    <a:pt x="1235" y="830"/>
                  </a:lnTo>
                  <a:lnTo>
                    <a:pt x="1235" y="829"/>
                  </a:lnTo>
                  <a:lnTo>
                    <a:pt x="1235" y="827"/>
                  </a:lnTo>
                  <a:lnTo>
                    <a:pt x="1235" y="823"/>
                  </a:lnTo>
                  <a:lnTo>
                    <a:pt x="1231" y="821"/>
                  </a:lnTo>
                  <a:lnTo>
                    <a:pt x="1229" y="821"/>
                  </a:lnTo>
                  <a:lnTo>
                    <a:pt x="1228" y="819"/>
                  </a:lnTo>
                  <a:lnTo>
                    <a:pt x="1228" y="819"/>
                  </a:lnTo>
                  <a:lnTo>
                    <a:pt x="1226" y="819"/>
                  </a:lnTo>
                  <a:lnTo>
                    <a:pt x="1222" y="819"/>
                  </a:lnTo>
                  <a:lnTo>
                    <a:pt x="1218" y="819"/>
                  </a:lnTo>
                  <a:lnTo>
                    <a:pt x="1218" y="821"/>
                  </a:lnTo>
                  <a:lnTo>
                    <a:pt x="1224" y="821"/>
                  </a:lnTo>
                  <a:lnTo>
                    <a:pt x="1226" y="823"/>
                  </a:lnTo>
                  <a:lnTo>
                    <a:pt x="1231" y="825"/>
                  </a:lnTo>
                  <a:lnTo>
                    <a:pt x="1231" y="829"/>
                  </a:lnTo>
                  <a:lnTo>
                    <a:pt x="1228" y="830"/>
                  </a:lnTo>
                  <a:lnTo>
                    <a:pt x="1228" y="832"/>
                  </a:lnTo>
                  <a:lnTo>
                    <a:pt x="1231" y="832"/>
                  </a:lnTo>
                  <a:lnTo>
                    <a:pt x="1231" y="834"/>
                  </a:lnTo>
                  <a:lnTo>
                    <a:pt x="1231" y="836"/>
                  </a:lnTo>
                  <a:lnTo>
                    <a:pt x="1231" y="836"/>
                  </a:lnTo>
                  <a:lnTo>
                    <a:pt x="1235" y="836"/>
                  </a:lnTo>
                  <a:lnTo>
                    <a:pt x="1235" y="838"/>
                  </a:lnTo>
                  <a:lnTo>
                    <a:pt x="1233" y="840"/>
                  </a:lnTo>
                  <a:lnTo>
                    <a:pt x="1228" y="846"/>
                  </a:lnTo>
                  <a:lnTo>
                    <a:pt x="1226" y="849"/>
                  </a:lnTo>
                  <a:lnTo>
                    <a:pt x="1231" y="846"/>
                  </a:lnTo>
                  <a:lnTo>
                    <a:pt x="1233" y="846"/>
                  </a:lnTo>
                  <a:lnTo>
                    <a:pt x="1235" y="844"/>
                  </a:lnTo>
                  <a:lnTo>
                    <a:pt x="1241" y="844"/>
                  </a:lnTo>
                  <a:lnTo>
                    <a:pt x="1243" y="846"/>
                  </a:lnTo>
                  <a:lnTo>
                    <a:pt x="1243" y="846"/>
                  </a:lnTo>
                  <a:lnTo>
                    <a:pt x="1239" y="849"/>
                  </a:lnTo>
                  <a:lnTo>
                    <a:pt x="1237" y="849"/>
                  </a:lnTo>
                  <a:lnTo>
                    <a:pt x="1239" y="849"/>
                  </a:lnTo>
                  <a:lnTo>
                    <a:pt x="1241" y="851"/>
                  </a:lnTo>
                  <a:lnTo>
                    <a:pt x="1243" y="853"/>
                  </a:lnTo>
                  <a:lnTo>
                    <a:pt x="1243" y="853"/>
                  </a:lnTo>
                  <a:lnTo>
                    <a:pt x="1239" y="855"/>
                  </a:lnTo>
                  <a:lnTo>
                    <a:pt x="1237" y="855"/>
                  </a:lnTo>
                  <a:lnTo>
                    <a:pt x="1239" y="857"/>
                  </a:lnTo>
                  <a:lnTo>
                    <a:pt x="1239" y="859"/>
                  </a:lnTo>
                  <a:lnTo>
                    <a:pt x="1239" y="859"/>
                  </a:lnTo>
                  <a:lnTo>
                    <a:pt x="1239" y="861"/>
                  </a:lnTo>
                  <a:lnTo>
                    <a:pt x="1241" y="861"/>
                  </a:lnTo>
                  <a:lnTo>
                    <a:pt x="1241" y="864"/>
                  </a:lnTo>
                  <a:lnTo>
                    <a:pt x="1243" y="864"/>
                  </a:lnTo>
                  <a:lnTo>
                    <a:pt x="1243" y="866"/>
                  </a:lnTo>
                  <a:lnTo>
                    <a:pt x="1243" y="870"/>
                  </a:lnTo>
                  <a:lnTo>
                    <a:pt x="1243" y="870"/>
                  </a:lnTo>
                  <a:lnTo>
                    <a:pt x="1243" y="870"/>
                  </a:lnTo>
                  <a:lnTo>
                    <a:pt x="1243" y="866"/>
                  </a:lnTo>
                  <a:lnTo>
                    <a:pt x="1246" y="864"/>
                  </a:lnTo>
                  <a:lnTo>
                    <a:pt x="1248" y="866"/>
                  </a:lnTo>
                  <a:lnTo>
                    <a:pt x="1248" y="870"/>
                  </a:lnTo>
                  <a:lnTo>
                    <a:pt x="1252" y="874"/>
                  </a:lnTo>
                  <a:lnTo>
                    <a:pt x="1248" y="874"/>
                  </a:lnTo>
                  <a:lnTo>
                    <a:pt x="1246" y="876"/>
                  </a:lnTo>
                  <a:lnTo>
                    <a:pt x="1246" y="876"/>
                  </a:lnTo>
                  <a:lnTo>
                    <a:pt x="1252" y="876"/>
                  </a:lnTo>
                  <a:lnTo>
                    <a:pt x="1252" y="876"/>
                  </a:lnTo>
                  <a:lnTo>
                    <a:pt x="1252" y="876"/>
                  </a:lnTo>
                  <a:lnTo>
                    <a:pt x="1254" y="876"/>
                  </a:lnTo>
                  <a:lnTo>
                    <a:pt x="1254" y="874"/>
                  </a:lnTo>
                  <a:lnTo>
                    <a:pt x="1256" y="874"/>
                  </a:lnTo>
                  <a:lnTo>
                    <a:pt x="1258" y="876"/>
                  </a:lnTo>
                  <a:lnTo>
                    <a:pt x="1258" y="879"/>
                  </a:lnTo>
                  <a:lnTo>
                    <a:pt x="1256" y="883"/>
                  </a:lnTo>
                  <a:lnTo>
                    <a:pt x="1254" y="883"/>
                  </a:lnTo>
                  <a:lnTo>
                    <a:pt x="1254" y="885"/>
                  </a:lnTo>
                  <a:lnTo>
                    <a:pt x="1256" y="885"/>
                  </a:lnTo>
                  <a:lnTo>
                    <a:pt x="1260" y="885"/>
                  </a:lnTo>
                  <a:lnTo>
                    <a:pt x="1263" y="885"/>
                  </a:lnTo>
                  <a:lnTo>
                    <a:pt x="1263" y="885"/>
                  </a:lnTo>
                  <a:lnTo>
                    <a:pt x="1261" y="889"/>
                  </a:lnTo>
                  <a:lnTo>
                    <a:pt x="1260" y="889"/>
                  </a:lnTo>
                  <a:lnTo>
                    <a:pt x="1256" y="891"/>
                  </a:lnTo>
                  <a:lnTo>
                    <a:pt x="1258" y="893"/>
                  </a:lnTo>
                  <a:lnTo>
                    <a:pt x="1261" y="896"/>
                  </a:lnTo>
                  <a:lnTo>
                    <a:pt x="1260" y="900"/>
                  </a:lnTo>
                  <a:lnTo>
                    <a:pt x="1261" y="900"/>
                  </a:lnTo>
                  <a:lnTo>
                    <a:pt x="1261" y="904"/>
                  </a:lnTo>
                  <a:lnTo>
                    <a:pt x="1267" y="910"/>
                  </a:lnTo>
                  <a:lnTo>
                    <a:pt x="1267" y="913"/>
                  </a:lnTo>
                  <a:lnTo>
                    <a:pt x="1265" y="913"/>
                  </a:lnTo>
                  <a:lnTo>
                    <a:pt x="1265" y="917"/>
                  </a:lnTo>
                  <a:lnTo>
                    <a:pt x="1263" y="923"/>
                  </a:lnTo>
                  <a:lnTo>
                    <a:pt x="1263" y="927"/>
                  </a:lnTo>
                  <a:lnTo>
                    <a:pt x="1263" y="927"/>
                  </a:lnTo>
                  <a:lnTo>
                    <a:pt x="1258" y="921"/>
                  </a:lnTo>
                  <a:lnTo>
                    <a:pt x="1256" y="917"/>
                  </a:lnTo>
                  <a:lnTo>
                    <a:pt x="1258" y="913"/>
                  </a:lnTo>
                  <a:lnTo>
                    <a:pt x="1256" y="910"/>
                  </a:lnTo>
                  <a:lnTo>
                    <a:pt x="1256" y="913"/>
                  </a:lnTo>
                  <a:lnTo>
                    <a:pt x="1254" y="919"/>
                  </a:lnTo>
                  <a:lnTo>
                    <a:pt x="1258" y="925"/>
                  </a:lnTo>
                  <a:lnTo>
                    <a:pt x="1258" y="930"/>
                  </a:lnTo>
                  <a:lnTo>
                    <a:pt x="1256" y="934"/>
                  </a:lnTo>
                  <a:lnTo>
                    <a:pt x="1258" y="938"/>
                  </a:lnTo>
                  <a:lnTo>
                    <a:pt x="1256" y="938"/>
                  </a:lnTo>
                  <a:lnTo>
                    <a:pt x="1254" y="938"/>
                  </a:lnTo>
                  <a:lnTo>
                    <a:pt x="1252" y="934"/>
                  </a:lnTo>
                  <a:lnTo>
                    <a:pt x="1248" y="934"/>
                  </a:lnTo>
                  <a:lnTo>
                    <a:pt x="1252" y="943"/>
                  </a:lnTo>
                  <a:lnTo>
                    <a:pt x="1252" y="945"/>
                  </a:lnTo>
                  <a:lnTo>
                    <a:pt x="1252" y="947"/>
                  </a:lnTo>
                  <a:lnTo>
                    <a:pt x="1252" y="949"/>
                  </a:lnTo>
                  <a:lnTo>
                    <a:pt x="1248" y="949"/>
                  </a:lnTo>
                  <a:lnTo>
                    <a:pt x="1246" y="947"/>
                  </a:lnTo>
                  <a:lnTo>
                    <a:pt x="1246" y="940"/>
                  </a:lnTo>
                  <a:lnTo>
                    <a:pt x="1246" y="938"/>
                  </a:lnTo>
                  <a:lnTo>
                    <a:pt x="1246" y="934"/>
                  </a:lnTo>
                  <a:lnTo>
                    <a:pt x="1246" y="938"/>
                  </a:lnTo>
                  <a:lnTo>
                    <a:pt x="1243" y="938"/>
                  </a:lnTo>
                  <a:lnTo>
                    <a:pt x="1241" y="934"/>
                  </a:lnTo>
                  <a:lnTo>
                    <a:pt x="1241" y="930"/>
                  </a:lnTo>
                  <a:lnTo>
                    <a:pt x="1239" y="932"/>
                  </a:lnTo>
                  <a:lnTo>
                    <a:pt x="1239" y="934"/>
                  </a:lnTo>
                  <a:lnTo>
                    <a:pt x="1239" y="934"/>
                  </a:lnTo>
                  <a:lnTo>
                    <a:pt x="1239" y="932"/>
                  </a:lnTo>
                  <a:lnTo>
                    <a:pt x="1237" y="928"/>
                  </a:lnTo>
                  <a:lnTo>
                    <a:pt x="1235" y="927"/>
                  </a:lnTo>
                  <a:lnTo>
                    <a:pt x="1235" y="928"/>
                  </a:lnTo>
                  <a:lnTo>
                    <a:pt x="1235" y="930"/>
                  </a:lnTo>
                  <a:lnTo>
                    <a:pt x="1235" y="932"/>
                  </a:lnTo>
                  <a:lnTo>
                    <a:pt x="1233" y="932"/>
                  </a:lnTo>
                  <a:lnTo>
                    <a:pt x="1231" y="930"/>
                  </a:lnTo>
                  <a:lnTo>
                    <a:pt x="1229" y="928"/>
                  </a:lnTo>
                  <a:lnTo>
                    <a:pt x="1231" y="925"/>
                  </a:lnTo>
                  <a:lnTo>
                    <a:pt x="1228" y="919"/>
                  </a:lnTo>
                  <a:lnTo>
                    <a:pt x="1228" y="915"/>
                  </a:lnTo>
                  <a:lnTo>
                    <a:pt x="1228" y="919"/>
                  </a:lnTo>
                  <a:lnTo>
                    <a:pt x="1228" y="925"/>
                  </a:lnTo>
                  <a:lnTo>
                    <a:pt x="1229" y="928"/>
                  </a:lnTo>
                  <a:lnTo>
                    <a:pt x="1226" y="930"/>
                  </a:lnTo>
                  <a:lnTo>
                    <a:pt x="1224" y="925"/>
                  </a:lnTo>
                  <a:lnTo>
                    <a:pt x="1222" y="923"/>
                  </a:lnTo>
                  <a:lnTo>
                    <a:pt x="1222" y="921"/>
                  </a:lnTo>
                  <a:lnTo>
                    <a:pt x="1218" y="919"/>
                  </a:lnTo>
                  <a:lnTo>
                    <a:pt x="1218" y="913"/>
                  </a:lnTo>
                  <a:lnTo>
                    <a:pt x="1216" y="913"/>
                  </a:lnTo>
                  <a:lnTo>
                    <a:pt x="1216" y="910"/>
                  </a:lnTo>
                  <a:lnTo>
                    <a:pt x="1214" y="910"/>
                  </a:lnTo>
                  <a:lnTo>
                    <a:pt x="1212" y="910"/>
                  </a:lnTo>
                  <a:lnTo>
                    <a:pt x="1212" y="910"/>
                  </a:lnTo>
                  <a:lnTo>
                    <a:pt x="1214" y="915"/>
                  </a:lnTo>
                  <a:lnTo>
                    <a:pt x="1214" y="917"/>
                  </a:lnTo>
                  <a:lnTo>
                    <a:pt x="1212" y="915"/>
                  </a:lnTo>
                  <a:lnTo>
                    <a:pt x="1212" y="913"/>
                  </a:lnTo>
                  <a:lnTo>
                    <a:pt x="1211" y="913"/>
                  </a:lnTo>
                  <a:lnTo>
                    <a:pt x="1207" y="910"/>
                  </a:lnTo>
                  <a:lnTo>
                    <a:pt x="1205" y="904"/>
                  </a:lnTo>
                  <a:lnTo>
                    <a:pt x="1203" y="902"/>
                  </a:lnTo>
                  <a:lnTo>
                    <a:pt x="1199" y="902"/>
                  </a:lnTo>
                  <a:lnTo>
                    <a:pt x="1197" y="904"/>
                  </a:lnTo>
                  <a:lnTo>
                    <a:pt x="1197" y="902"/>
                  </a:lnTo>
                  <a:lnTo>
                    <a:pt x="1197" y="904"/>
                  </a:lnTo>
                  <a:lnTo>
                    <a:pt x="1197" y="910"/>
                  </a:lnTo>
                  <a:lnTo>
                    <a:pt x="1201" y="913"/>
                  </a:lnTo>
                  <a:lnTo>
                    <a:pt x="1201" y="915"/>
                  </a:lnTo>
                  <a:lnTo>
                    <a:pt x="1203" y="919"/>
                  </a:lnTo>
                  <a:lnTo>
                    <a:pt x="1203" y="923"/>
                  </a:lnTo>
                  <a:lnTo>
                    <a:pt x="1205" y="923"/>
                  </a:lnTo>
                  <a:lnTo>
                    <a:pt x="1209" y="923"/>
                  </a:lnTo>
                  <a:lnTo>
                    <a:pt x="1211" y="927"/>
                  </a:lnTo>
                  <a:lnTo>
                    <a:pt x="1211" y="928"/>
                  </a:lnTo>
                  <a:lnTo>
                    <a:pt x="1212" y="928"/>
                  </a:lnTo>
                  <a:lnTo>
                    <a:pt x="1214" y="928"/>
                  </a:lnTo>
                  <a:lnTo>
                    <a:pt x="1212" y="932"/>
                  </a:lnTo>
                  <a:lnTo>
                    <a:pt x="1216" y="932"/>
                  </a:lnTo>
                  <a:lnTo>
                    <a:pt x="1218" y="934"/>
                  </a:lnTo>
                  <a:lnTo>
                    <a:pt x="1218" y="938"/>
                  </a:lnTo>
                  <a:lnTo>
                    <a:pt x="1218" y="940"/>
                  </a:lnTo>
                  <a:lnTo>
                    <a:pt x="1222" y="940"/>
                  </a:lnTo>
                  <a:lnTo>
                    <a:pt x="1222" y="940"/>
                  </a:lnTo>
                  <a:lnTo>
                    <a:pt x="1222" y="945"/>
                  </a:lnTo>
                  <a:lnTo>
                    <a:pt x="1222" y="949"/>
                  </a:lnTo>
                  <a:lnTo>
                    <a:pt x="1222" y="947"/>
                  </a:lnTo>
                  <a:lnTo>
                    <a:pt x="1222" y="951"/>
                  </a:lnTo>
                  <a:lnTo>
                    <a:pt x="1222" y="953"/>
                  </a:lnTo>
                  <a:lnTo>
                    <a:pt x="1226" y="949"/>
                  </a:lnTo>
                  <a:lnTo>
                    <a:pt x="1228" y="951"/>
                  </a:lnTo>
                  <a:lnTo>
                    <a:pt x="1226" y="955"/>
                  </a:lnTo>
                  <a:lnTo>
                    <a:pt x="1228" y="957"/>
                  </a:lnTo>
                  <a:lnTo>
                    <a:pt x="1229" y="955"/>
                  </a:lnTo>
                  <a:lnTo>
                    <a:pt x="1231" y="957"/>
                  </a:lnTo>
                  <a:lnTo>
                    <a:pt x="1229" y="960"/>
                  </a:lnTo>
                  <a:lnTo>
                    <a:pt x="1226" y="959"/>
                  </a:lnTo>
                  <a:lnTo>
                    <a:pt x="1226" y="960"/>
                  </a:lnTo>
                  <a:lnTo>
                    <a:pt x="1226" y="962"/>
                  </a:lnTo>
                  <a:lnTo>
                    <a:pt x="1229" y="964"/>
                  </a:lnTo>
                  <a:lnTo>
                    <a:pt x="1229" y="968"/>
                  </a:lnTo>
                  <a:lnTo>
                    <a:pt x="1228" y="968"/>
                  </a:lnTo>
                  <a:lnTo>
                    <a:pt x="1228" y="968"/>
                  </a:lnTo>
                  <a:lnTo>
                    <a:pt x="1228" y="968"/>
                  </a:lnTo>
                  <a:lnTo>
                    <a:pt x="1228" y="968"/>
                  </a:lnTo>
                  <a:close/>
                  <a:moveTo>
                    <a:pt x="919" y="876"/>
                  </a:moveTo>
                  <a:lnTo>
                    <a:pt x="919" y="876"/>
                  </a:lnTo>
                  <a:lnTo>
                    <a:pt x="923" y="876"/>
                  </a:lnTo>
                  <a:lnTo>
                    <a:pt x="923" y="874"/>
                  </a:lnTo>
                  <a:lnTo>
                    <a:pt x="924" y="874"/>
                  </a:lnTo>
                  <a:lnTo>
                    <a:pt x="924" y="874"/>
                  </a:lnTo>
                  <a:lnTo>
                    <a:pt x="928" y="876"/>
                  </a:lnTo>
                  <a:lnTo>
                    <a:pt x="930" y="876"/>
                  </a:lnTo>
                  <a:lnTo>
                    <a:pt x="932" y="874"/>
                  </a:lnTo>
                  <a:lnTo>
                    <a:pt x="934" y="874"/>
                  </a:lnTo>
                  <a:lnTo>
                    <a:pt x="936" y="876"/>
                  </a:lnTo>
                  <a:lnTo>
                    <a:pt x="936" y="876"/>
                  </a:lnTo>
                  <a:lnTo>
                    <a:pt x="934" y="879"/>
                  </a:lnTo>
                  <a:lnTo>
                    <a:pt x="934" y="883"/>
                  </a:lnTo>
                  <a:lnTo>
                    <a:pt x="932" y="887"/>
                  </a:lnTo>
                  <a:lnTo>
                    <a:pt x="932" y="893"/>
                  </a:lnTo>
                  <a:lnTo>
                    <a:pt x="932" y="893"/>
                  </a:lnTo>
                  <a:lnTo>
                    <a:pt x="936" y="893"/>
                  </a:lnTo>
                  <a:lnTo>
                    <a:pt x="936" y="893"/>
                  </a:lnTo>
                  <a:lnTo>
                    <a:pt x="940" y="895"/>
                  </a:lnTo>
                  <a:lnTo>
                    <a:pt x="941" y="893"/>
                  </a:lnTo>
                  <a:lnTo>
                    <a:pt x="943" y="893"/>
                  </a:lnTo>
                  <a:lnTo>
                    <a:pt x="943" y="891"/>
                  </a:lnTo>
                  <a:lnTo>
                    <a:pt x="947" y="889"/>
                  </a:lnTo>
                  <a:lnTo>
                    <a:pt x="949" y="889"/>
                  </a:lnTo>
                  <a:lnTo>
                    <a:pt x="953" y="887"/>
                  </a:lnTo>
                  <a:lnTo>
                    <a:pt x="953" y="883"/>
                  </a:lnTo>
                  <a:lnTo>
                    <a:pt x="956" y="879"/>
                  </a:lnTo>
                  <a:lnTo>
                    <a:pt x="958" y="879"/>
                  </a:lnTo>
                  <a:lnTo>
                    <a:pt x="960" y="876"/>
                  </a:lnTo>
                  <a:lnTo>
                    <a:pt x="962" y="879"/>
                  </a:lnTo>
                  <a:lnTo>
                    <a:pt x="964" y="876"/>
                  </a:lnTo>
                  <a:lnTo>
                    <a:pt x="966" y="876"/>
                  </a:lnTo>
                  <a:lnTo>
                    <a:pt x="968" y="876"/>
                  </a:lnTo>
                  <a:lnTo>
                    <a:pt x="968" y="870"/>
                  </a:lnTo>
                  <a:lnTo>
                    <a:pt x="968" y="868"/>
                  </a:lnTo>
                  <a:lnTo>
                    <a:pt x="972" y="864"/>
                  </a:lnTo>
                  <a:lnTo>
                    <a:pt x="972" y="862"/>
                  </a:lnTo>
                  <a:lnTo>
                    <a:pt x="975" y="862"/>
                  </a:lnTo>
                  <a:lnTo>
                    <a:pt x="977" y="864"/>
                  </a:lnTo>
                  <a:lnTo>
                    <a:pt x="981" y="862"/>
                  </a:lnTo>
                  <a:lnTo>
                    <a:pt x="981" y="861"/>
                  </a:lnTo>
                  <a:lnTo>
                    <a:pt x="983" y="862"/>
                  </a:lnTo>
                  <a:lnTo>
                    <a:pt x="983" y="866"/>
                  </a:lnTo>
                  <a:lnTo>
                    <a:pt x="981" y="868"/>
                  </a:lnTo>
                  <a:lnTo>
                    <a:pt x="981" y="870"/>
                  </a:lnTo>
                  <a:lnTo>
                    <a:pt x="983" y="870"/>
                  </a:lnTo>
                  <a:lnTo>
                    <a:pt x="987" y="870"/>
                  </a:lnTo>
                  <a:lnTo>
                    <a:pt x="990" y="870"/>
                  </a:lnTo>
                  <a:lnTo>
                    <a:pt x="990" y="876"/>
                  </a:lnTo>
                  <a:lnTo>
                    <a:pt x="988" y="879"/>
                  </a:lnTo>
                  <a:lnTo>
                    <a:pt x="987" y="879"/>
                  </a:lnTo>
                  <a:lnTo>
                    <a:pt x="987" y="883"/>
                  </a:lnTo>
                  <a:lnTo>
                    <a:pt x="988" y="883"/>
                  </a:lnTo>
                  <a:lnTo>
                    <a:pt x="990" y="883"/>
                  </a:lnTo>
                  <a:lnTo>
                    <a:pt x="992" y="883"/>
                  </a:lnTo>
                  <a:lnTo>
                    <a:pt x="992" y="883"/>
                  </a:lnTo>
                  <a:lnTo>
                    <a:pt x="996" y="883"/>
                  </a:lnTo>
                  <a:lnTo>
                    <a:pt x="998" y="885"/>
                  </a:lnTo>
                  <a:lnTo>
                    <a:pt x="1002" y="885"/>
                  </a:lnTo>
                  <a:lnTo>
                    <a:pt x="1002" y="887"/>
                  </a:lnTo>
                  <a:lnTo>
                    <a:pt x="1005" y="887"/>
                  </a:lnTo>
                  <a:lnTo>
                    <a:pt x="1007" y="891"/>
                  </a:lnTo>
                  <a:lnTo>
                    <a:pt x="1009" y="889"/>
                  </a:lnTo>
                  <a:lnTo>
                    <a:pt x="1011" y="885"/>
                  </a:lnTo>
                  <a:lnTo>
                    <a:pt x="1015" y="885"/>
                  </a:lnTo>
                  <a:lnTo>
                    <a:pt x="1017" y="883"/>
                  </a:lnTo>
                  <a:lnTo>
                    <a:pt x="1020" y="883"/>
                  </a:lnTo>
                  <a:lnTo>
                    <a:pt x="1020" y="879"/>
                  </a:lnTo>
                  <a:lnTo>
                    <a:pt x="1019" y="879"/>
                  </a:lnTo>
                  <a:lnTo>
                    <a:pt x="1017" y="876"/>
                  </a:lnTo>
                  <a:lnTo>
                    <a:pt x="1019" y="876"/>
                  </a:lnTo>
                  <a:lnTo>
                    <a:pt x="1020" y="874"/>
                  </a:lnTo>
                  <a:lnTo>
                    <a:pt x="1019" y="874"/>
                  </a:lnTo>
                  <a:lnTo>
                    <a:pt x="1017" y="870"/>
                  </a:lnTo>
                  <a:lnTo>
                    <a:pt x="1015" y="870"/>
                  </a:lnTo>
                  <a:lnTo>
                    <a:pt x="1015" y="874"/>
                  </a:lnTo>
                  <a:lnTo>
                    <a:pt x="1013" y="874"/>
                  </a:lnTo>
                  <a:lnTo>
                    <a:pt x="1013" y="874"/>
                  </a:lnTo>
                  <a:lnTo>
                    <a:pt x="1009" y="870"/>
                  </a:lnTo>
                  <a:lnTo>
                    <a:pt x="1009" y="870"/>
                  </a:lnTo>
                  <a:lnTo>
                    <a:pt x="1007" y="870"/>
                  </a:lnTo>
                  <a:lnTo>
                    <a:pt x="1005" y="870"/>
                  </a:lnTo>
                  <a:lnTo>
                    <a:pt x="998" y="870"/>
                  </a:lnTo>
                  <a:lnTo>
                    <a:pt x="998" y="870"/>
                  </a:lnTo>
                  <a:lnTo>
                    <a:pt x="1002" y="868"/>
                  </a:lnTo>
                  <a:lnTo>
                    <a:pt x="1002" y="868"/>
                  </a:lnTo>
                  <a:lnTo>
                    <a:pt x="1005" y="866"/>
                  </a:lnTo>
                  <a:lnTo>
                    <a:pt x="1005" y="864"/>
                  </a:lnTo>
                  <a:lnTo>
                    <a:pt x="1005" y="862"/>
                  </a:lnTo>
                  <a:lnTo>
                    <a:pt x="1005" y="859"/>
                  </a:lnTo>
                  <a:lnTo>
                    <a:pt x="1005" y="857"/>
                  </a:lnTo>
                  <a:lnTo>
                    <a:pt x="1005" y="853"/>
                  </a:lnTo>
                  <a:lnTo>
                    <a:pt x="1005" y="851"/>
                  </a:lnTo>
                  <a:lnTo>
                    <a:pt x="1005" y="849"/>
                  </a:lnTo>
                  <a:lnTo>
                    <a:pt x="998" y="846"/>
                  </a:lnTo>
                  <a:lnTo>
                    <a:pt x="992" y="844"/>
                  </a:lnTo>
                  <a:lnTo>
                    <a:pt x="992" y="840"/>
                  </a:lnTo>
                  <a:lnTo>
                    <a:pt x="992" y="838"/>
                  </a:lnTo>
                  <a:lnTo>
                    <a:pt x="990" y="838"/>
                  </a:lnTo>
                  <a:lnTo>
                    <a:pt x="988" y="834"/>
                  </a:lnTo>
                  <a:lnTo>
                    <a:pt x="990" y="830"/>
                  </a:lnTo>
                  <a:lnTo>
                    <a:pt x="988" y="827"/>
                  </a:lnTo>
                  <a:lnTo>
                    <a:pt x="983" y="827"/>
                  </a:lnTo>
                  <a:lnTo>
                    <a:pt x="977" y="825"/>
                  </a:lnTo>
                  <a:lnTo>
                    <a:pt x="975" y="821"/>
                  </a:lnTo>
                  <a:lnTo>
                    <a:pt x="977" y="819"/>
                  </a:lnTo>
                  <a:lnTo>
                    <a:pt x="977" y="819"/>
                  </a:lnTo>
                  <a:lnTo>
                    <a:pt x="973" y="815"/>
                  </a:lnTo>
                  <a:lnTo>
                    <a:pt x="973" y="814"/>
                  </a:lnTo>
                  <a:lnTo>
                    <a:pt x="972" y="814"/>
                  </a:lnTo>
                  <a:lnTo>
                    <a:pt x="968" y="815"/>
                  </a:lnTo>
                  <a:lnTo>
                    <a:pt x="968" y="819"/>
                  </a:lnTo>
                  <a:lnTo>
                    <a:pt x="968" y="821"/>
                  </a:lnTo>
                  <a:lnTo>
                    <a:pt x="966" y="819"/>
                  </a:lnTo>
                  <a:lnTo>
                    <a:pt x="966" y="815"/>
                  </a:lnTo>
                  <a:lnTo>
                    <a:pt x="964" y="814"/>
                  </a:lnTo>
                  <a:lnTo>
                    <a:pt x="966" y="812"/>
                  </a:lnTo>
                  <a:lnTo>
                    <a:pt x="968" y="812"/>
                  </a:lnTo>
                  <a:lnTo>
                    <a:pt x="968" y="812"/>
                  </a:lnTo>
                  <a:lnTo>
                    <a:pt x="968" y="808"/>
                  </a:lnTo>
                  <a:lnTo>
                    <a:pt x="968" y="806"/>
                  </a:lnTo>
                  <a:lnTo>
                    <a:pt x="968" y="802"/>
                  </a:lnTo>
                  <a:lnTo>
                    <a:pt x="966" y="802"/>
                  </a:lnTo>
                  <a:lnTo>
                    <a:pt x="966" y="800"/>
                  </a:lnTo>
                  <a:lnTo>
                    <a:pt x="968" y="797"/>
                  </a:lnTo>
                  <a:lnTo>
                    <a:pt x="966" y="797"/>
                  </a:lnTo>
                  <a:lnTo>
                    <a:pt x="958" y="798"/>
                  </a:lnTo>
                  <a:lnTo>
                    <a:pt x="955" y="802"/>
                  </a:lnTo>
                  <a:lnTo>
                    <a:pt x="953" y="810"/>
                  </a:lnTo>
                  <a:lnTo>
                    <a:pt x="949" y="815"/>
                  </a:lnTo>
                  <a:lnTo>
                    <a:pt x="949" y="815"/>
                  </a:lnTo>
                  <a:lnTo>
                    <a:pt x="947" y="819"/>
                  </a:lnTo>
                  <a:lnTo>
                    <a:pt x="947" y="821"/>
                  </a:lnTo>
                  <a:lnTo>
                    <a:pt x="943" y="829"/>
                  </a:lnTo>
                  <a:lnTo>
                    <a:pt x="943" y="830"/>
                  </a:lnTo>
                  <a:lnTo>
                    <a:pt x="943" y="832"/>
                  </a:lnTo>
                  <a:lnTo>
                    <a:pt x="941" y="836"/>
                  </a:lnTo>
                  <a:lnTo>
                    <a:pt x="941" y="838"/>
                  </a:lnTo>
                  <a:lnTo>
                    <a:pt x="936" y="844"/>
                  </a:lnTo>
                  <a:lnTo>
                    <a:pt x="936" y="846"/>
                  </a:lnTo>
                  <a:lnTo>
                    <a:pt x="936" y="849"/>
                  </a:lnTo>
                  <a:lnTo>
                    <a:pt x="934" y="851"/>
                  </a:lnTo>
                  <a:lnTo>
                    <a:pt x="934" y="857"/>
                  </a:lnTo>
                  <a:lnTo>
                    <a:pt x="932" y="861"/>
                  </a:lnTo>
                  <a:lnTo>
                    <a:pt x="926" y="861"/>
                  </a:lnTo>
                  <a:lnTo>
                    <a:pt x="923" y="862"/>
                  </a:lnTo>
                  <a:lnTo>
                    <a:pt x="923" y="866"/>
                  </a:lnTo>
                  <a:lnTo>
                    <a:pt x="919" y="874"/>
                  </a:lnTo>
                  <a:lnTo>
                    <a:pt x="919" y="876"/>
                  </a:lnTo>
                  <a:lnTo>
                    <a:pt x="919" y="876"/>
                  </a:lnTo>
                  <a:lnTo>
                    <a:pt x="919" y="876"/>
                  </a:lnTo>
                  <a:lnTo>
                    <a:pt x="919" y="876"/>
                  </a:lnTo>
                  <a:close/>
                  <a:moveTo>
                    <a:pt x="949" y="930"/>
                  </a:moveTo>
                  <a:lnTo>
                    <a:pt x="949" y="930"/>
                  </a:lnTo>
                  <a:lnTo>
                    <a:pt x="951" y="932"/>
                  </a:lnTo>
                  <a:lnTo>
                    <a:pt x="951" y="930"/>
                  </a:lnTo>
                  <a:lnTo>
                    <a:pt x="955" y="927"/>
                  </a:lnTo>
                  <a:lnTo>
                    <a:pt x="958" y="927"/>
                  </a:lnTo>
                  <a:lnTo>
                    <a:pt x="960" y="927"/>
                  </a:lnTo>
                  <a:lnTo>
                    <a:pt x="960" y="928"/>
                  </a:lnTo>
                  <a:lnTo>
                    <a:pt x="962" y="928"/>
                  </a:lnTo>
                  <a:lnTo>
                    <a:pt x="968" y="925"/>
                  </a:lnTo>
                  <a:lnTo>
                    <a:pt x="972" y="925"/>
                  </a:lnTo>
                  <a:lnTo>
                    <a:pt x="973" y="921"/>
                  </a:lnTo>
                  <a:lnTo>
                    <a:pt x="975" y="917"/>
                  </a:lnTo>
                  <a:lnTo>
                    <a:pt x="981" y="917"/>
                  </a:lnTo>
                  <a:lnTo>
                    <a:pt x="983" y="913"/>
                  </a:lnTo>
                  <a:lnTo>
                    <a:pt x="983" y="913"/>
                  </a:lnTo>
                  <a:lnTo>
                    <a:pt x="987" y="910"/>
                  </a:lnTo>
                  <a:lnTo>
                    <a:pt x="985" y="908"/>
                  </a:lnTo>
                  <a:lnTo>
                    <a:pt x="983" y="908"/>
                  </a:lnTo>
                  <a:lnTo>
                    <a:pt x="981" y="908"/>
                  </a:lnTo>
                  <a:lnTo>
                    <a:pt x="977" y="908"/>
                  </a:lnTo>
                  <a:lnTo>
                    <a:pt x="975" y="908"/>
                  </a:lnTo>
                  <a:lnTo>
                    <a:pt x="973" y="908"/>
                  </a:lnTo>
                  <a:lnTo>
                    <a:pt x="972" y="908"/>
                  </a:lnTo>
                  <a:lnTo>
                    <a:pt x="968" y="910"/>
                  </a:lnTo>
                  <a:lnTo>
                    <a:pt x="968" y="910"/>
                  </a:lnTo>
                  <a:lnTo>
                    <a:pt x="966" y="904"/>
                  </a:lnTo>
                  <a:lnTo>
                    <a:pt x="964" y="904"/>
                  </a:lnTo>
                  <a:lnTo>
                    <a:pt x="962" y="908"/>
                  </a:lnTo>
                  <a:lnTo>
                    <a:pt x="956" y="913"/>
                  </a:lnTo>
                  <a:lnTo>
                    <a:pt x="956" y="913"/>
                  </a:lnTo>
                  <a:lnTo>
                    <a:pt x="955" y="915"/>
                  </a:lnTo>
                  <a:lnTo>
                    <a:pt x="949" y="917"/>
                  </a:lnTo>
                  <a:lnTo>
                    <a:pt x="947" y="919"/>
                  </a:lnTo>
                  <a:lnTo>
                    <a:pt x="949" y="921"/>
                  </a:lnTo>
                  <a:lnTo>
                    <a:pt x="951" y="925"/>
                  </a:lnTo>
                  <a:lnTo>
                    <a:pt x="949" y="927"/>
                  </a:lnTo>
                  <a:lnTo>
                    <a:pt x="949" y="930"/>
                  </a:lnTo>
                  <a:lnTo>
                    <a:pt x="949" y="930"/>
                  </a:lnTo>
                  <a:lnTo>
                    <a:pt x="949" y="930"/>
                  </a:lnTo>
                  <a:lnTo>
                    <a:pt x="949" y="930"/>
                  </a:lnTo>
                  <a:close/>
                  <a:moveTo>
                    <a:pt x="1246" y="955"/>
                  </a:moveTo>
                  <a:lnTo>
                    <a:pt x="1246" y="955"/>
                  </a:lnTo>
                  <a:lnTo>
                    <a:pt x="1252" y="955"/>
                  </a:lnTo>
                  <a:lnTo>
                    <a:pt x="1254" y="959"/>
                  </a:lnTo>
                  <a:lnTo>
                    <a:pt x="1256" y="957"/>
                  </a:lnTo>
                  <a:lnTo>
                    <a:pt x="1256" y="955"/>
                  </a:lnTo>
                  <a:lnTo>
                    <a:pt x="1258" y="953"/>
                  </a:lnTo>
                  <a:lnTo>
                    <a:pt x="1258" y="951"/>
                  </a:lnTo>
                  <a:lnTo>
                    <a:pt x="1256" y="951"/>
                  </a:lnTo>
                  <a:lnTo>
                    <a:pt x="1252" y="951"/>
                  </a:lnTo>
                  <a:lnTo>
                    <a:pt x="1248" y="953"/>
                  </a:lnTo>
                  <a:lnTo>
                    <a:pt x="1246" y="955"/>
                  </a:lnTo>
                  <a:lnTo>
                    <a:pt x="1246" y="955"/>
                  </a:lnTo>
                  <a:lnTo>
                    <a:pt x="1246" y="955"/>
                  </a:lnTo>
                  <a:lnTo>
                    <a:pt x="1246" y="955"/>
                  </a:lnTo>
                  <a:close/>
                  <a:moveTo>
                    <a:pt x="1154" y="930"/>
                  </a:moveTo>
                  <a:lnTo>
                    <a:pt x="1156" y="930"/>
                  </a:lnTo>
                  <a:lnTo>
                    <a:pt x="1160" y="932"/>
                  </a:lnTo>
                  <a:lnTo>
                    <a:pt x="1160" y="934"/>
                  </a:lnTo>
                  <a:lnTo>
                    <a:pt x="1160" y="934"/>
                  </a:lnTo>
                  <a:lnTo>
                    <a:pt x="1160" y="938"/>
                  </a:lnTo>
                  <a:lnTo>
                    <a:pt x="1164" y="938"/>
                  </a:lnTo>
                  <a:lnTo>
                    <a:pt x="1164" y="938"/>
                  </a:lnTo>
                  <a:lnTo>
                    <a:pt x="1167" y="938"/>
                  </a:lnTo>
                  <a:lnTo>
                    <a:pt x="1167" y="938"/>
                  </a:lnTo>
                  <a:lnTo>
                    <a:pt x="1167" y="938"/>
                  </a:lnTo>
                  <a:lnTo>
                    <a:pt x="1167" y="934"/>
                  </a:lnTo>
                  <a:lnTo>
                    <a:pt x="1164" y="934"/>
                  </a:lnTo>
                  <a:lnTo>
                    <a:pt x="1164" y="932"/>
                  </a:lnTo>
                  <a:lnTo>
                    <a:pt x="1160" y="932"/>
                  </a:lnTo>
                  <a:lnTo>
                    <a:pt x="1158" y="930"/>
                  </a:lnTo>
                  <a:lnTo>
                    <a:pt x="1156" y="930"/>
                  </a:lnTo>
                  <a:lnTo>
                    <a:pt x="1154" y="930"/>
                  </a:lnTo>
                  <a:lnTo>
                    <a:pt x="1154" y="930"/>
                  </a:lnTo>
                  <a:lnTo>
                    <a:pt x="1154" y="930"/>
                  </a:lnTo>
                  <a:lnTo>
                    <a:pt x="1154" y="930"/>
                  </a:lnTo>
                  <a:close/>
                  <a:moveTo>
                    <a:pt x="1243" y="977"/>
                  </a:moveTo>
                  <a:lnTo>
                    <a:pt x="1241" y="977"/>
                  </a:lnTo>
                  <a:lnTo>
                    <a:pt x="1241" y="974"/>
                  </a:lnTo>
                  <a:lnTo>
                    <a:pt x="1239" y="972"/>
                  </a:lnTo>
                  <a:lnTo>
                    <a:pt x="1239" y="972"/>
                  </a:lnTo>
                  <a:lnTo>
                    <a:pt x="1241" y="968"/>
                  </a:lnTo>
                  <a:lnTo>
                    <a:pt x="1243" y="972"/>
                  </a:lnTo>
                  <a:lnTo>
                    <a:pt x="1243" y="972"/>
                  </a:lnTo>
                  <a:lnTo>
                    <a:pt x="1243" y="974"/>
                  </a:lnTo>
                  <a:lnTo>
                    <a:pt x="1243" y="977"/>
                  </a:lnTo>
                  <a:lnTo>
                    <a:pt x="1243" y="977"/>
                  </a:lnTo>
                  <a:lnTo>
                    <a:pt x="1243" y="977"/>
                  </a:lnTo>
                  <a:lnTo>
                    <a:pt x="1243" y="977"/>
                  </a:lnTo>
                  <a:lnTo>
                    <a:pt x="1243" y="977"/>
                  </a:lnTo>
                  <a:close/>
                  <a:moveTo>
                    <a:pt x="1241" y="989"/>
                  </a:moveTo>
                  <a:lnTo>
                    <a:pt x="1239" y="989"/>
                  </a:lnTo>
                  <a:lnTo>
                    <a:pt x="1239" y="987"/>
                  </a:lnTo>
                  <a:lnTo>
                    <a:pt x="1237" y="985"/>
                  </a:lnTo>
                  <a:lnTo>
                    <a:pt x="1235" y="985"/>
                  </a:lnTo>
                  <a:lnTo>
                    <a:pt x="1233" y="981"/>
                  </a:lnTo>
                  <a:lnTo>
                    <a:pt x="1233" y="979"/>
                  </a:lnTo>
                  <a:lnTo>
                    <a:pt x="1235" y="979"/>
                  </a:lnTo>
                  <a:lnTo>
                    <a:pt x="1237" y="977"/>
                  </a:lnTo>
                  <a:lnTo>
                    <a:pt x="1243" y="979"/>
                  </a:lnTo>
                  <a:lnTo>
                    <a:pt x="1246" y="981"/>
                  </a:lnTo>
                  <a:lnTo>
                    <a:pt x="1246" y="983"/>
                  </a:lnTo>
                  <a:lnTo>
                    <a:pt x="1243" y="985"/>
                  </a:lnTo>
                  <a:lnTo>
                    <a:pt x="1243" y="987"/>
                  </a:lnTo>
                  <a:lnTo>
                    <a:pt x="1243" y="987"/>
                  </a:lnTo>
                  <a:lnTo>
                    <a:pt x="1241" y="989"/>
                  </a:lnTo>
                  <a:lnTo>
                    <a:pt x="1241" y="989"/>
                  </a:lnTo>
                  <a:lnTo>
                    <a:pt x="1241" y="989"/>
                  </a:lnTo>
                  <a:lnTo>
                    <a:pt x="1241" y="989"/>
                  </a:lnTo>
                  <a:lnTo>
                    <a:pt x="1241" y="989"/>
                  </a:lnTo>
                  <a:close/>
                  <a:moveTo>
                    <a:pt x="1148" y="1045"/>
                  </a:moveTo>
                  <a:lnTo>
                    <a:pt x="1148" y="1047"/>
                  </a:lnTo>
                  <a:lnTo>
                    <a:pt x="1148" y="1047"/>
                  </a:lnTo>
                  <a:lnTo>
                    <a:pt x="1148" y="1045"/>
                  </a:lnTo>
                  <a:lnTo>
                    <a:pt x="1148" y="1045"/>
                  </a:lnTo>
                  <a:lnTo>
                    <a:pt x="1148" y="1045"/>
                  </a:lnTo>
                  <a:lnTo>
                    <a:pt x="1148" y="1045"/>
                  </a:lnTo>
                  <a:close/>
                  <a:moveTo>
                    <a:pt x="1150" y="1045"/>
                  </a:moveTo>
                  <a:lnTo>
                    <a:pt x="1150" y="1049"/>
                  </a:lnTo>
                  <a:lnTo>
                    <a:pt x="1150" y="1049"/>
                  </a:lnTo>
                  <a:lnTo>
                    <a:pt x="1150" y="1045"/>
                  </a:lnTo>
                  <a:lnTo>
                    <a:pt x="1150" y="1045"/>
                  </a:lnTo>
                  <a:lnTo>
                    <a:pt x="1150" y="1045"/>
                  </a:lnTo>
                  <a:lnTo>
                    <a:pt x="1150" y="1045"/>
                  </a:lnTo>
                  <a:close/>
                  <a:moveTo>
                    <a:pt x="1152" y="1045"/>
                  </a:moveTo>
                  <a:lnTo>
                    <a:pt x="1152" y="1047"/>
                  </a:lnTo>
                  <a:lnTo>
                    <a:pt x="1152" y="1051"/>
                  </a:lnTo>
                  <a:lnTo>
                    <a:pt x="1152" y="1053"/>
                  </a:lnTo>
                  <a:lnTo>
                    <a:pt x="1154" y="1053"/>
                  </a:lnTo>
                  <a:lnTo>
                    <a:pt x="1154" y="1049"/>
                  </a:lnTo>
                  <a:lnTo>
                    <a:pt x="1152" y="1045"/>
                  </a:lnTo>
                  <a:lnTo>
                    <a:pt x="1152" y="1045"/>
                  </a:lnTo>
                  <a:lnTo>
                    <a:pt x="1152" y="1045"/>
                  </a:lnTo>
                  <a:lnTo>
                    <a:pt x="1152" y="1045"/>
                  </a:lnTo>
                  <a:close/>
                  <a:moveTo>
                    <a:pt x="1177" y="1019"/>
                  </a:moveTo>
                  <a:lnTo>
                    <a:pt x="1177" y="1015"/>
                  </a:lnTo>
                  <a:lnTo>
                    <a:pt x="1177" y="1013"/>
                  </a:lnTo>
                  <a:lnTo>
                    <a:pt x="1179" y="1011"/>
                  </a:lnTo>
                  <a:lnTo>
                    <a:pt x="1179" y="1009"/>
                  </a:lnTo>
                  <a:lnTo>
                    <a:pt x="1184" y="1006"/>
                  </a:lnTo>
                  <a:lnTo>
                    <a:pt x="1188" y="1006"/>
                  </a:lnTo>
                  <a:lnTo>
                    <a:pt x="1188" y="1006"/>
                  </a:lnTo>
                  <a:lnTo>
                    <a:pt x="1188" y="1008"/>
                  </a:lnTo>
                  <a:lnTo>
                    <a:pt x="1188" y="1009"/>
                  </a:lnTo>
                  <a:lnTo>
                    <a:pt x="1188" y="1011"/>
                  </a:lnTo>
                  <a:lnTo>
                    <a:pt x="1184" y="1013"/>
                  </a:lnTo>
                  <a:lnTo>
                    <a:pt x="1184" y="1015"/>
                  </a:lnTo>
                  <a:lnTo>
                    <a:pt x="1182" y="1015"/>
                  </a:lnTo>
                  <a:lnTo>
                    <a:pt x="1179" y="1019"/>
                  </a:lnTo>
                  <a:lnTo>
                    <a:pt x="1177" y="1019"/>
                  </a:lnTo>
                  <a:lnTo>
                    <a:pt x="1177" y="1019"/>
                  </a:lnTo>
                  <a:lnTo>
                    <a:pt x="1177" y="1019"/>
                  </a:lnTo>
                  <a:lnTo>
                    <a:pt x="1177" y="1019"/>
                  </a:lnTo>
                  <a:close/>
                  <a:moveTo>
                    <a:pt x="1096" y="927"/>
                  </a:moveTo>
                  <a:lnTo>
                    <a:pt x="1100" y="928"/>
                  </a:lnTo>
                  <a:lnTo>
                    <a:pt x="1101" y="930"/>
                  </a:lnTo>
                  <a:lnTo>
                    <a:pt x="1105" y="932"/>
                  </a:lnTo>
                  <a:lnTo>
                    <a:pt x="1109" y="932"/>
                  </a:lnTo>
                  <a:lnTo>
                    <a:pt x="1105" y="932"/>
                  </a:lnTo>
                  <a:lnTo>
                    <a:pt x="1105" y="930"/>
                  </a:lnTo>
                  <a:lnTo>
                    <a:pt x="1100" y="927"/>
                  </a:lnTo>
                  <a:lnTo>
                    <a:pt x="1098" y="927"/>
                  </a:lnTo>
                  <a:lnTo>
                    <a:pt x="1096" y="927"/>
                  </a:lnTo>
                  <a:lnTo>
                    <a:pt x="1096" y="927"/>
                  </a:lnTo>
                  <a:lnTo>
                    <a:pt x="1096" y="927"/>
                  </a:lnTo>
                  <a:lnTo>
                    <a:pt x="1096" y="927"/>
                  </a:lnTo>
                  <a:close/>
                  <a:moveTo>
                    <a:pt x="1069" y="902"/>
                  </a:moveTo>
                  <a:lnTo>
                    <a:pt x="1069" y="902"/>
                  </a:lnTo>
                  <a:lnTo>
                    <a:pt x="1071" y="902"/>
                  </a:lnTo>
                  <a:lnTo>
                    <a:pt x="1073" y="904"/>
                  </a:lnTo>
                  <a:lnTo>
                    <a:pt x="1075" y="902"/>
                  </a:lnTo>
                  <a:lnTo>
                    <a:pt x="1075" y="902"/>
                  </a:lnTo>
                  <a:lnTo>
                    <a:pt x="1077" y="902"/>
                  </a:lnTo>
                  <a:lnTo>
                    <a:pt x="1077" y="900"/>
                  </a:lnTo>
                  <a:lnTo>
                    <a:pt x="1075" y="898"/>
                  </a:lnTo>
                  <a:lnTo>
                    <a:pt x="1077" y="896"/>
                  </a:lnTo>
                  <a:lnTo>
                    <a:pt x="1077" y="896"/>
                  </a:lnTo>
                  <a:lnTo>
                    <a:pt x="1073" y="893"/>
                  </a:lnTo>
                  <a:lnTo>
                    <a:pt x="1071" y="893"/>
                  </a:lnTo>
                  <a:lnTo>
                    <a:pt x="1069" y="891"/>
                  </a:lnTo>
                  <a:lnTo>
                    <a:pt x="1069" y="891"/>
                  </a:lnTo>
                  <a:lnTo>
                    <a:pt x="1068" y="891"/>
                  </a:lnTo>
                  <a:lnTo>
                    <a:pt x="1066" y="889"/>
                  </a:lnTo>
                  <a:lnTo>
                    <a:pt x="1064" y="891"/>
                  </a:lnTo>
                  <a:lnTo>
                    <a:pt x="1062" y="891"/>
                  </a:lnTo>
                  <a:lnTo>
                    <a:pt x="1064" y="895"/>
                  </a:lnTo>
                  <a:lnTo>
                    <a:pt x="1064" y="895"/>
                  </a:lnTo>
                  <a:lnTo>
                    <a:pt x="1066" y="895"/>
                  </a:lnTo>
                  <a:lnTo>
                    <a:pt x="1068" y="896"/>
                  </a:lnTo>
                  <a:lnTo>
                    <a:pt x="1069" y="898"/>
                  </a:lnTo>
                  <a:lnTo>
                    <a:pt x="1069" y="902"/>
                  </a:lnTo>
                  <a:lnTo>
                    <a:pt x="1069" y="902"/>
                  </a:lnTo>
                  <a:lnTo>
                    <a:pt x="1069" y="902"/>
                  </a:lnTo>
                  <a:lnTo>
                    <a:pt x="1069" y="902"/>
                  </a:lnTo>
                  <a:close/>
                  <a:moveTo>
                    <a:pt x="1051" y="910"/>
                  </a:moveTo>
                  <a:lnTo>
                    <a:pt x="1054" y="910"/>
                  </a:lnTo>
                  <a:lnTo>
                    <a:pt x="1056" y="910"/>
                  </a:lnTo>
                  <a:lnTo>
                    <a:pt x="1056" y="910"/>
                  </a:lnTo>
                  <a:lnTo>
                    <a:pt x="1060" y="908"/>
                  </a:lnTo>
                  <a:lnTo>
                    <a:pt x="1060" y="904"/>
                  </a:lnTo>
                  <a:lnTo>
                    <a:pt x="1060" y="904"/>
                  </a:lnTo>
                  <a:lnTo>
                    <a:pt x="1060" y="900"/>
                  </a:lnTo>
                  <a:lnTo>
                    <a:pt x="1056" y="898"/>
                  </a:lnTo>
                  <a:lnTo>
                    <a:pt x="1051" y="898"/>
                  </a:lnTo>
                  <a:lnTo>
                    <a:pt x="1051" y="896"/>
                  </a:lnTo>
                  <a:lnTo>
                    <a:pt x="1049" y="895"/>
                  </a:lnTo>
                  <a:lnTo>
                    <a:pt x="1047" y="895"/>
                  </a:lnTo>
                  <a:lnTo>
                    <a:pt x="1045" y="895"/>
                  </a:lnTo>
                  <a:lnTo>
                    <a:pt x="1043" y="895"/>
                  </a:lnTo>
                  <a:lnTo>
                    <a:pt x="1041" y="896"/>
                  </a:lnTo>
                  <a:lnTo>
                    <a:pt x="1043" y="900"/>
                  </a:lnTo>
                  <a:lnTo>
                    <a:pt x="1045" y="902"/>
                  </a:lnTo>
                  <a:lnTo>
                    <a:pt x="1047" y="904"/>
                  </a:lnTo>
                  <a:lnTo>
                    <a:pt x="1049" y="908"/>
                  </a:lnTo>
                  <a:lnTo>
                    <a:pt x="1049" y="910"/>
                  </a:lnTo>
                  <a:lnTo>
                    <a:pt x="1051" y="910"/>
                  </a:lnTo>
                  <a:lnTo>
                    <a:pt x="1051" y="910"/>
                  </a:lnTo>
                  <a:lnTo>
                    <a:pt x="1051" y="910"/>
                  </a:lnTo>
                  <a:lnTo>
                    <a:pt x="1051" y="910"/>
                  </a:lnTo>
                  <a:close/>
                  <a:moveTo>
                    <a:pt x="1047" y="927"/>
                  </a:moveTo>
                  <a:lnTo>
                    <a:pt x="1047" y="927"/>
                  </a:lnTo>
                  <a:lnTo>
                    <a:pt x="1049" y="925"/>
                  </a:lnTo>
                  <a:lnTo>
                    <a:pt x="1043" y="925"/>
                  </a:lnTo>
                  <a:lnTo>
                    <a:pt x="1043" y="925"/>
                  </a:lnTo>
                  <a:lnTo>
                    <a:pt x="1043" y="927"/>
                  </a:lnTo>
                  <a:lnTo>
                    <a:pt x="1047" y="927"/>
                  </a:lnTo>
                  <a:lnTo>
                    <a:pt x="1047" y="927"/>
                  </a:lnTo>
                  <a:lnTo>
                    <a:pt x="1047" y="927"/>
                  </a:lnTo>
                  <a:lnTo>
                    <a:pt x="1047" y="927"/>
                  </a:lnTo>
                  <a:close/>
                  <a:moveTo>
                    <a:pt x="1005" y="955"/>
                  </a:moveTo>
                  <a:lnTo>
                    <a:pt x="1005" y="955"/>
                  </a:lnTo>
                  <a:lnTo>
                    <a:pt x="1007" y="953"/>
                  </a:lnTo>
                  <a:lnTo>
                    <a:pt x="1007" y="951"/>
                  </a:lnTo>
                  <a:lnTo>
                    <a:pt x="1009" y="949"/>
                  </a:lnTo>
                  <a:lnTo>
                    <a:pt x="1009" y="949"/>
                  </a:lnTo>
                  <a:lnTo>
                    <a:pt x="1009" y="947"/>
                  </a:lnTo>
                  <a:lnTo>
                    <a:pt x="1009" y="945"/>
                  </a:lnTo>
                  <a:lnTo>
                    <a:pt x="1013" y="943"/>
                  </a:lnTo>
                  <a:lnTo>
                    <a:pt x="1015" y="940"/>
                  </a:lnTo>
                  <a:lnTo>
                    <a:pt x="1017" y="940"/>
                  </a:lnTo>
                  <a:lnTo>
                    <a:pt x="1019" y="938"/>
                  </a:lnTo>
                  <a:lnTo>
                    <a:pt x="1017" y="938"/>
                  </a:lnTo>
                  <a:lnTo>
                    <a:pt x="1017" y="934"/>
                  </a:lnTo>
                  <a:lnTo>
                    <a:pt x="1019" y="934"/>
                  </a:lnTo>
                  <a:lnTo>
                    <a:pt x="1020" y="932"/>
                  </a:lnTo>
                  <a:lnTo>
                    <a:pt x="1020" y="930"/>
                  </a:lnTo>
                  <a:lnTo>
                    <a:pt x="1020" y="928"/>
                  </a:lnTo>
                  <a:lnTo>
                    <a:pt x="1019" y="927"/>
                  </a:lnTo>
                  <a:lnTo>
                    <a:pt x="1017" y="927"/>
                  </a:lnTo>
                  <a:lnTo>
                    <a:pt x="1015" y="927"/>
                  </a:lnTo>
                  <a:lnTo>
                    <a:pt x="1013" y="925"/>
                  </a:lnTo>
                  <a:lnTo>
                    <a:pt x="1011" y="925"/>
                  </a:lnTo>
                  <a:lnTo>
                    <a:pt x="1011" y="927"/>
                  </a:lnTo>
                  <a:lnTo>
                    <a:pt x="1007" y="930"/>
                  </a:lnTo>
                  <a:lnTo>
                    <a:pt x="1005" y="930"/>
                  </a:lnTo>
                  <a:lnTo>
                    <a:pt x="1005" y="932"/>
                  </a:lnTo>
                  <a:lnTo>
                    <a:pt x="1002" y="934"/>
                  </a:lnTo>
                  <a:lnTo>
                    <a:pt x="1005" y="938"/>
                  </a:lnTo>
                  <a:lnTo>
                    <a:pt x="1002" y="938"/>
                  </a:lnTo>
                  <a:lnTo>
                    <a:pt x="1002" y="943"/>
                  </a:lnTo>
                  <a:lnTo>
                    <a:pt x="1002" y="943"/>
                  </a:lnTo>
                  <a:lnTo>
                    <a:pt x="998" y="947"/>
                  </a:lnTo>
                  <a:lnTo>
                    <a:pt x="1002" y="947"/>
                  </a:lnTo>
                  <a:lnTo>
                    <a:pt x="1002" y="949"/>
                  </a:lnTo>
                  <a:lnTo>
                    <a:pt x="1005" y="951"/>
                  </a:lnTo>
                  <a:lnTo>
                    <a:pt x="1005" y="951"/>
                  </a:lnTo>
                  <a:lnTo>
                    <a:pt x="1005" y="955"/>
                  </a:lnTo>
                  <a:lnTo>
                    <a:pt x="1005" y="955"/>
                  </a:lnTo>
                  <a:lnTo>
                    <a:pt x="1005" y="955"/>
                  </a:lnTo>
                  <a:lnTo>
                    <a:pt x="1005" y="955"/>
                  </a:lnTo>
                  <a:close/>
                  <a:moveTo>
                    <a:pt x="968" y="1111"/>
                  </a:moveTo>
                  <a:lnTo>
                    <a:pt x="968" y="1111"/>
                  </a:lnTo>
                  <a:lnTo>
                    <a:pt x="972" y="1111"/>
                  </a:lnTo>
                  <a:lnTo>
                    <a:pt x="972" y="1109"/>
                  </a:lnTo>
                  <a:lnTo>
                    <a:pt x="968" y="1111"/>
                  </a:lnTo>
                  <a:lnTo>
                    <a:pt x="968" y="1111"/>
                  </a:lnTo>
                  <a:lnTo>
                    <a:pt x="968" y="1111"/>
                  </a:lnTo>
                  <a:lnTo>
                    <a:pt x="968" y="1111"/>
                  </a:lnTo>
                  <a:close/>
                  <a:moveTo>
                    <a:pt x="972" y="1126"/>
                  </a:moveTo>
                  <a:lnTo>
                    <a:pt x="973" y="1122"/>
                  </a:lnTo>
                  <a:lnTo>
                    <a:pt x="973" y="1121"/>
                  </a:lnTo>
                  <a:lnTo>
                    <a:pt x="975" y="1121"/>
                  </a:lnTo>
                  <a:lnTo>
                    <a:pt x="975" y="1122"/>
                  </a:lnTo>
                  <a:lnTo>
                    <a:pt x="972" y="1126"/>
                  </a:lnTo>
                  <a:lnTo>
                    <a:pt x="972" y="1126"/>
                  </a:lnTo>
                  <a:lnTo>
                    <a:pt x="972" y="1126"/>
                  </a:lnTo>
                  <a:lnTo>
                    <a:pt x="972" y="1126"/>
                  </a:lnTo>
                  <a:lnTo>
                    <a:pt x="972" y="1126"/>
                  </a:lnTo>
                  <a:lnTo>
                    <a:pt x="972" y="1126"/>
                  </a:lnTo>
                  <a:close/>
                  <a:moveTo>
                    <a:pt x="949" y="1121"/>
                  </a:moveTo>
                  <a:lnTo>
                    <a:pt x="951" y="1117"/>
                  </a:lnTo>
                  <a:lnTo>
                    <a:pt x="953" y="1117"/>
                  </a:lnTo>
                  <a:lnTo>
                    <a:pt x="955" y="1117"/>
                  </a:lnTo>
                  <a:lnTo>
                    <a:pt x="956" y="1117"/>
                  </a:lnTo>
                  <a:lnTo>
                    <a:pt x="958" y="1115"/>
                  </a:lnTo>
                  <a:lnTo>
                    <a:pt x="960" y="1113"/>
                  </a:lnTo>
                  <a:lnTo>
                    <a:pt x="958" y="1117"/>
                  </a:lnTo>
                  <a:lnTo>
                    <a:pt x="953" y="1121"/>
                  </a:lnTo>
                  <a:lnTo>
                    <a:pt x="949" y="1121"/>
                  </a:lnTo>
                  <a:lnTo>
                    <a:pt x="949" y="1121"/>
                  </a:lnTo>
                  <a:lnTo>
                    <a:pt x="949" y="1121"/>
                  </a:lnTo>
                  <a:lnTo>
                    <a:pt x="949" y="1121"/>
                  </a:lnTo>
                  <a:lnTo>
                    <a:pt x="949" y="1121"/>
                  </a:lnTo>
                  <a:close/>
                  <a:moveTo>
                    <a:pt x="964" y="1128"/>
                  </a:moveTo>
                  <a:lnTo>
                    <a:pt x="968" y="1121"/>
                  </a:lnTo>
                  <a:lnTo>
                    <a:pt x="968" y="1121"/>
                  </a:lnTo>
                  <a:lnTo>
                    <a:pt x="972" y="1121"/>
                  </a:lnTo>
                  <a:lnTo>
                    <a:pt x="972" y="1121"/>
                  </a:lnTo>
                  <a:lnTo>
                    <a:pt x="966" y="1126"/>
                  </a:lnTo>
                  <a:lnTo>
                    <a:pt x="966" y="1130"/>
                  </a:lnTo>
                  <a:lnTo>
                    <a:pt x="968" y="1128"/>
                  </a:lnTo>
                  <a:lnTo>
                    <a:pt x="972" y="1122"/>
                  </a:lnTo>
                  <a:lnTo>
                    <a:pt x="972" y="1121"/>
                  </a:lnTo>
                  <a:lnTo>
                    <a:pt x="972" y="1117"/>
                  </a:lnTo>
                  <a:lnTo>
                    <a:pt x="972" y="1117"/>
                  </a:lnTo>
                  <a:lnTo>
                    <a:pt x="972" y="1117"/>
                  </a:lnTo>
                  <a:lnTo>
                    <a:pt x="972" y="1115"/>
                  </a:lnTo>
                  <a:lnTo>
                    <a:pt x="968" y="1113"/>
                  </a:lnTo>
                  <a:lnTo>
                    <a:pt x="968" y="1115"/>
                  </a:lnTo>
                  <a:lnTo>
                    <a:pt x="966" y="1121"/>
                  </a:lnTo>
                  <a:lnTo>
                    <a:pt x="962" y="1121"/>
                  </a:lnTo>
                  <a:lnTo>
                    <a:pt x="960" y="1122"/>
                  </a:lnTo>
                  <a:lnTo>
                    <a:pt x="960" y="1121"/>
                  </a:lnTo>
                  <a:lnTo>
                    <a:pt x="964" y="1117"/>
                  </a:lnTo>
                  <a:lnTo>
                    <a:pt x="964" y="1115"/>
                  </a:lnTo>
                  <a:lnTo>
                    <a:pt x="964" y="1115"/>
                  </a:lnTo>
                  <a:lnTo>
                    <a:pt x="962" y="1117"/>
                  </a:lnTo>
                  <a:lnTo>
                    <a:pt x="958" y="1121"/>
                  </a:lnTo>
                  <a:lnTo>
                    <a:pt x="955" y="1126"/>
                  </a:lnTo>
                  <a:lnTo>
                    <a:pt x="955" y="1126"/>
                  </a:lnTo>
                  <a:lnTo>
                    <a:pt x="951" y="1130"/>
                  </a:lnTo>
                  <a:lnTo>
                    <a:pt x="953" y="1132"/>
                  </a:lnTo>
                  <a:lnTo>
                    <a:pt x="953" y="1132"/>
                  </a:lnTo>
                  <a:lnTo>
                    <a:pt x="956" y="1126"/>
                  </a:lnTo>
                  <a:lnTo>
                    <a:pt x="960" y="1126"/>
                  </a:lnTo>
                  <a:lnTo>
                    <a:pt x="958" y="1128"/>
                  </a:lnTo>
                  <a:lnTo>
                    <a:pt x="956" y="1132"/>
                  </a:lnTo>
                  <a:lnTo>
                    <a:pt x="956" y="1132"/>
                  </a:lnTo>
                  <a:lnTo>
                    <a:pt x="960" y="1130"/>
                  </a:lnTo>
                  <a:lnTo>
                    <a:pt x="962" y="1130"/>
                  </a:lnTo>
                  <a:lnTo>
                    <a:pt x="962" y="1130"/>
                  </a:lnTo>
                  <a:lnTo>
                    <a:pt x="964" y="1128"/>
                  </a:lnTo>
                  <a:lnTo>
                    <a:pt x="964" y="1128"/>
                  </a:lnTo>
                  <a:lnTo>
                    <a:pt x="964" y="1128"/>
                  </a:lnTo>
                  <a:lnTo>
                    <a:pt x="964" y="1128"/>
                  </a:lnTo>
                  <a:close/>
                  <a:moveTo>
                    <a:pt x="960" y="1128"/>
                  </a:moveTo>
                  <a:lnTo>
                    <a:pt x="962" y="1126"/>
                  </a:lnTo>
                  <a:lnTo>
                    <a:pt x="966" y="1121"/>
                  </a:lnTo>
                  <a:lnTo>
                    <a:pt x="964" y="1126"/>
                  </a:lnTo>
                  <a:lnTo>
                    <a:pt x="962" y="1126"/>
                  </a:lnTo>
                  <a:lnTo>
                    <a:pt x="960" y="1128"/>
                  </a:lnTo>
                  <a:lnTo>
                    <a:pt x="960" y="1128"/>
                  </a:lnTo>
                  <a:lnTo>
                    <a:pt x="960" y="1128"/>
                  </a:lnTo>
                  <a:lnTo>
                    <a:pt x="960" y="1128"/>
                  </a:lnTo>
                  <a:close/>
                  <a:moveTo>
                    <a:pt x="1209" y="1382"/>
                  </a:moveTo>
                  <a:lnTo>
                    <a:pt x="1209" y="1382"/>
                  </a:lnTo>
                  <a:lnTo>
                    <a:pt x="1207" y="1380"/>
                  </a:lnTo>
                  <a:lnTo>
                    <a:pt x="1209" y="1380"/>
                  </a:lnTo>
                  <a:lnTo>
                    <a:pt x="1209" y="1377"/>
                  </a:lnTo>
                  <a:lnTo>
                    <a:pt x="1212" y="1375"/>
                  </a:lnTo>
                  <a:lnTo>
                    <a:pt x="1212" y="1375"/>
                  </a:lnTo>
                  <a:lnTo>
                    <a:pt x="1212" y="1375"/>
                  </a:lnTo>
                  <a:lnTo>
                    <a:pt x="1212" y="1375"/>
                  </a:lnTo>
                  <a:lnTo>
                    <a:pt x="1209" y="1377"/>
                  </a:lnTo>
                  <a:lnTo>
                    <a:pt x="1207" y="1380"/>
                  </a:lnTo>
                  <a:lnTo>
                    <a:pt x="1207" y="1382"/>
                  </a:lnTo>
                  <a:lnTo>
                    <a:pt x="1209" y="1382"/>
                  </a:lnTo>
                  <a:lnTo>
                    <a:pt x="1209" y="1382"/>
                  </a:lnTo>
                  <a:lnTo>
                    <a:pt x="1209" y="1382"/>
                  </a:lnTo>
                  <a:lnTo>
                    <a:pt x="1209" y="1382"/>
                  </a:lnTo>
                  <a:lnTo>
                    <a:pt x="1209" y="1382"/>
                  </a:lnTo>
                  <a:close/>
                  <a:moveTo>
                    <a:pt x="1301" y="1397"/>
                  </a:moveTo>
                  <a:lnTo>
                    <a:pt x="1301" y="1397"/>
                  </a:lnTo>
                  <a:lnTo>
                    <a:pt x="1301" y="1394"/>
                  </a:lnTo>
                  <a:lnTo>
                    <a:pt x="1301" y="1390"/>
                  </a:lnTo>
                  <a:lnTo>
                    <a:pt x="1297" y="1388"/>
                  </a:lnTo>
                  <a:lnTo>
                    <a:pt x="1301" y="1388"/>
                  </a:lnTo>
                  <a:lnTo>
                    <a:pt x="1301" y="1384"/>
                  </a:lnTo>
                  <a:lnTo>
                    <a:pt x="1301" y="1388"/>
                  </a:lnTo>
                  <a:lnTo>
                    <a:pt x="1301" y="1388"/>
                  </a:lnTo>
                  <a:lnTo>
                    <a:pt x="1301" y="1390"/>
                  </a:lnTo>
                  <a:lnTo>
                    <a:pt x="1301" y="1394"/>
                  </a:lnTo>
                  <a:lnTo>
                    <a:pt x="1301" y="1394"/>
                  </a:lnTo>
                  <a:lnTo>
                    <a:pt x="1301" y="1394"/>
                  </a:lnTo>
                  <a:lnTo>
                    <a:pt x="1301" y="1397"/>
                  </a:lnTo>
                  <a:lnTo>
                    <a:pt x="1301" y="1397"/>
                  </a:lnTo>
                  <a:lnTo>
                    <a:pt x="1301" y="1397"/>
                  </a:lnTo>
                  <a:lnTo>
                    <a:pt x="1301" y="1397"/>
                  </a:lnTo>
                  <a:lnTo>
                    <a:pt x="1301" y="1397"/>
                  </a:lnTo>
                  <a:lnTo>
                    <a:pt x="1301" y="1397"/>
                  </a:lnTo>
                  <a:close/>
                  <a:moveTo>
                    <a:pt x="1305" y="1399"/>
                  </a:moveTo>
                  <a:lnTo>
                    <a:pt x="1305" y="1397"/>
                  </a:lnTo>
                  <a:lnTo>
                    <a:pt x="1305" y="1397"/>
                  </a:lnTo>
                  <a:lnTo>
                    <a:pt x="1305" y="1399"/>
                  </a:lnTo>
                  <a:lnTo>
                    <a:pt x="1305" y="1401"/>
                  </a:lnTo>
                  <a:lnTo>
                    <a:pt x="1305" y="1399"/>
                  </a:lnTo>
                  <a:lnTo>
                    <a:pt x="1305" y="1399"/>
                  </a:lnTo>
                  <a:lnTo>
                    <a:pt x="1305" y="1399"/>
                  </a:lnTo>
                  <a:lnTo>
                    <a:pt x="1305" y="1399"/>
                  </a:lnTo>
                  <a:close/>
                  <a:moveTo>
                    <a:pt x="1339" y="1269"/>
                  </a:moveTo>
                  <a:lnTo>
                    <a:pt x="1340" y="1266"/>
                  </a:lnTo>
                  <a:lnTo>
                    <a:pt x="1342" y="1266"/>
                  </a:lnTo>
                  <a:lnTo>
                    <a:pt x="1342" y="1266"/>
                  </a:lnTo>
                  <a:lnTo>
                    <a:pt x="1342" y="1269"/>
                  </a:lnTo>
                  <a:lnTo>
                    <a:pt x="1340" y="1269"/>
                  </a:lnTo>
                  <a:lnTo>
                    <a:pt x="1340" y="1269"/>
                  </a:lnTo>
                  <a:lnTo>
                    <a:pt x="1339" y="1269"/>
                  </a:lnTo>
                  <a:lnTo>
                    <a:pt x="1339" y="1269"/>
                  </a:lnTo>
                  <a:lnTo>
                    <a:pt x="1339" y="1269"/>
                  </a:lnTo>
                  <a:lnTo>
                    <a:pt x="1339" y="1269"/>
                  </a:lnTo>
                  <a:close/>
                  <a:moveTo>
                    <a:pt x="1329" y="1296"/>
                  </a:moveTo>
                  <a:lnTo>
                    <a:pt x="1329" y="1300"/>
                  </a:lnTo>
                  <a:lnTo>
                    <a:pt x="1331" y="1300"/>
                  </a:lnTo>
                  <a:lnTo>
                    <a:pt x="1331" y="1300"/>
                  </a:lnTo>
                  <a:lnTo>
                    <a:pt x="1331" y="1300"/>
                  </a:lnTo>
                  <a:lnTo>
                    <a:pt x="1331" y="1296"/>
                  </a:lnTo>
                  <a:lnTo>
                    <a:pt x="1331" y="1296"/>
                  </a:lnTo>
                  <a:lnTo>
                    <a:pt x="1329" y="1296"/>
                  </a:lnTo>
                  <a:lnTo>
                    <a:pt x="1329" y="1296"/>
                  </a:lnTo>
                  <a:lnTo>
                    <a:pt x="1329" y="1296"/>
                  </a:lnTo>
                  <a:lnTo>
                    <a:pt x="1329" y="1296"/>
                  </a:lnTo>
                  <a:close/>
                  <a:moveTo>
                    <a:pt x="1348" y="1330"/>
                  </a:moveTo>
                  <a:lnTo>
                    <a:pt x="1346" y="1324"/>
                  </a:lnTo>
                  <a:lnTo>
                    <a:pt x="1346" y="1324"/>
                  </a:lnTo>
                  <a:lnTo>
                    <a:pt x="1348" y="1324"/>
                  </a:lnTo>
                  <a:lnTo>
                    <a:pt x="1350" y="1324"/>
                  </a:lnTo>
                  <a:lnTo>
                    <a:pt x="1350" y="1324"/>
                  </a:lnTo>
                  <a:lnTo>
                    <a:pt x="1352" y="1324"/>
                  </a:lnTo>
                  <a:lnTo>
                    <a:pt x="1352" y="1328"/>
                  </a:lnTo>
                  <a:lnTo>
                    <a:pt x="1350" y="1330"/>
                  </a:lnTo>
                  <a:lnTo>
                    <a:pt x="1350" y="1330"/>
                  </a:lnTo>
                  <a:lnTo>
                    <a:pt x="1348" y="1330"/>
                  </a:lnTo>
                  <a:lnTo>
                    <a:pt x="1348" y="1330"/>
                  </a:lnTo>
                  <a:lnTo>
                    <a:pt x="1348" y="1330"/>
                  </a:lnTo>
                  <a:lnTo>
                    <a:pt x="1348" y="1330"/>
                  </a:lnTo>
                  <a:close/>
                  <a:moveTo>
                    <a:pt x="1339" y="1328"/>
                  </a:moveTo>
                  <a:lnTo>
                    <a:pt x="1340" y="1330"/>
                  </a:lnTo>
                  <a:lnTo>
                    <a:pt x="1342" y="1328"/>
                  </a:lnTo>
                  <a:lnTo>
                    <a:pt x="1342" y="1324"/>
                  </a:lnTo>
                  <a:lnTo>
                    <a:pt x="1342" y="1324"/>
                  </a:lnTo>
                  <a:lnTo>
                    <a:pt x="1342" y="1324"/>
                  </a:lnTo>
                  <a:lnTo>
                    <a:pt x="1344" y="1328"/>
                  </a:lnTo>
                  <a:lnTo>
                    <a:pt x="1342" y="1330"/>
                  </a:lnTo>
                  <a:lnTo>
                    <a:pt x="1339" y="1330"/>
                  </a:lnTo>
                  <a:lnTo>
                    <a:pt x="1337" y="1330"/>
                  </a:lnTo>
                  <a:lnTo>
                    <a:pt x="1337" y="1330"/>
                  </a:lnTo>
                  <a:lnTo>
                    <a:pt x="1339" y="1328"/>
                  </a:lnTo>
                  <a:lnTo>
                    <a:pt x="1339" y="1328"/>
                  </a:lnTo>
                  <a:lnTo>
                    <a:pt x="1339" y="1328"/>
                  </a:lnTo>
                  <a:lnTo>
                    <a:pt x="1339" y="1328"/>
                  </a:lnTo>
                  <a:close/>
                  <a:moveTo>
                    <a:pt x="1310" y="1375"/>
                  </a:moveTo>
                  <a:lnTo>
                    <a:pt x="1310" y="1373"/>
                  </a:lnTo>
                  <a:lnTo>
                    <a:pt x="1310" y="1375"/>
                  </a:lnTo>
                  <a:lnTo>
                    <a:pt x="1310" y="1375"/>
                  </a:lnTo>
                  <a:lnTo>
                    <a:pt x="1310" y="1375"/>
                  </a:lnTo>
                  <a:lnTo>
                    <a:pt x="1310" y="1375"/>
                  </a:lnTo>
                  <a:lnTo>
                    <a:pt x="1310" y="1375"/>
                  </a:lnTo>
                  <a:lnTo>
                    <a:pt x="1310" y="1375"/>
                  </a:lnTo>
                  <a:close/>
                  <a:moveTo>
                    <a:pt x="1348" y="1364"/>
                  </a:moveTo>
                  <a:lnTo>
                    <a:pt x="1348" y="1365"/>
                  </a:lnTo>
                  <a:lnTo>
                    <a:pt x="1350" y="1365"/>
                  </a:lnTo>
                  <a:lnTo>
                    <a:pt x="1354" y="1365"/>
                  </a:lnTo>
                  <a:lnTo>
                    <a:pt x="1354" y="1365"/>
                  </a:lnTo>
                  <a:lnTo>
                    <a:pt x="1350" y="1364"/>
                  </a:lnTo>
                  <a:lnTo>
                    <a:pt x="1348" y="1364"/>
                  </a:lnTo>
                  <a:lnTo>
                    <a:pt x="1348" y="1364"/>
                  </a:lnTo>
                  <a:lnTo>
                    <a:pt x="1348" y="1364"/>
                  </a:lnTo>
                  <a:lnTo>
                    <a:pt x="1348" y="1364"/>
                  </a:lnTo>
                  <a:close/>
                  <a:moveTo>
                    <a:pt x="1307" y="1294"/>
                  </a:moveTo>
                  <a:lnTo>
                    <a:pt x="1305" y="1296"/>
                  </a:lnTo>
                  <a:lnTo>
                    <a:pt x="1301" y="1300"/>
                  </a:lnTo>
                  <a:lnTo>
                    <a:pt x="1301" y="1300"/>
                  </a:lnTo>
                  <a:lnTo>
                    <a:pt x="1301" y="1300"/>
                  </a:lnTo>
                  <a:lnTo>
                    <a:pt x="1301" y="1303"/>
                  </a:lnTo>
                  <a:lnTo>
                    <a:pt x="1297" y="1303"/>
                  </a:lnTo>
                  <a:lnTo>
                    <a:pt x="1297" y="1303"/>
                  </a:lnTo>
                  <a:lnTo>
                    <a:pt x="1297" y="1303"/>
                  </a:lnTo>
                  <a:lnTo>
                    <a:pt x="1297" y="1305"/>
                  </a:lnTo>
                  <a:lnTo>
                    <a:pt x="1295" y="1305"/>
                  </a:lnTo>
                  <a:lnTo>
                    <a:pt x="1293" y="1307"/>
                  </a:lnTo>
                  <a:lnTo>
                    <a:pt x="1293" y="1309"/>
                  </a:lnTo>
                  <a:lnTo>
                    <a:pt x="1295" y="1309"/>
                  </a:lnTo>
                  <a:lnTo>
                    <a:pt x="1295" y="1311"/>
                  </a:lnTo>
                  <a:lnTo>
                    <a:pt x="1293" y="1311"/>
                  </a:lnTo>
                  <a:lnTo>
                    <a:pt x="1292" y="1311"/>
                  </a:lnTo>
                  <a:lnTo>
                    <a:pt x="1290" y="1315"/>
                  </a:lnTo>
                  <a:lnTo>
                    <a:pt x="1290" y="1316"/>
                  </a:lnTo>
                  <a:lnTo>
                    <a:pt x="1286" y="1324"/>
                  </a:lnTo>
                  <a:lnTo>
                    <a:pt x="1286" y="1324"/>
                  </a:lnTo>
                  <a:lnTo>
                    <a:pt x="1286" y="1324"/>
                  </a:lnTo>
                  <a:lnTo>
                    <a:pt x="1286" y="1328"/>
                  </a:lnTo>
                  <a:lnTo>
                    <a:pt x="1286" y="1330"/>
                  </a:lnTo>
                  <a:lnTo>
                    <a:pt x="1284" y="1328"/>
                  </a:lnTo>
                  <a:lnTo>
                    <a:pt x="1284" y="1328"/>
                  </a:lnTo>
                  <a:lnTo>
                    <a:pt x="1280" y="1330"/>
                  </a:lnTo>
                  <a:lnTo>
                    <a:pt x="1280" y="1330"/>
                  </a:lnTo>
                  <a:lnTo>
                    <a:pt x="1280" y="1333"/>
                  </a:lnTo>
                  <a:lnTo>
                    <a:pt x="1280" y="1333"/>
                  </a:lnTo>
                  <a:lnTo>
                    <a:pt x="1282" y="1333"/>
                  </a:lnTo>
                  <a:lnTo>
                    <a:pt x="1280" y="1335"/>
                  </a:lnTo>
                  <a:lnTo>
                    <a:pt x="1280" y="1337"/>
                  </a:lnTo>
                  <a:lnTo>
                    <a:pt x="1280" y="1339"/>
                  </a:lnTo>
                  <a:lnTo>
                    <a:pt x="1276" y="1337"/>
                  </a:lnTo>
                  <a:lnTo>
                    <a:pt x="1273" y="1339"/>
                  </a:lnTo>
                  <a:lnTo>
                    <a:pt x="1273" y="1341"/>
                  </a:lnTo>
                  <a:lnTo>
                    <a:pt x="1273" y="1343"/>
                  </a:lnTo>
                  <a:lnTo>
                    <a:pt x="1271" y="1347"/>
                  </a:lnTo>
                  <a:lnTo>
                    <a:pt x="1267" y="1348"/>
                  </a:lnTo>
                  <a:lnTo>
                    <a:pt x="1267" y="1348"/>
                  </a:lnTo>
                  <a:lnTo>
                    <a:pt x="1267" y="1347"/>
                  </a:lnTo>
                  <a:lnTo>
                    <a:pt x="1265" y="1348"/>
                  </a:lnTo>
                  <a:lnTo>
                    <a:pt x="1265" y="1347"/>
                  </a:lnTo>
                  <a:lnTo>
                    <a:pt x="1265" y="1345"/>
                  </a:lnTo>
                  <a:lnTo>
                    <a:pt x="1267" y="1343"/>
                  </a:lnTo>
                  <a:lnTo>
                    <a:pt x="1267" y="1341"/>
                  </a:lnTo>
                  <a:lnTo>
                    <a:pt x="1267" y="1343"/>
                  </a:lnTo>
                  <a:lnTo>
                    <a:pt x="1265" y="1345"/>
                  </a:lnTo>
                  <a:lnTo>
                    <a:pt x="1260" y="1347"/>
                  </a:lnTo>
                  <a:lnTo>
                    <a:pt x="1258" y="1352"/>
                  </a:lnTo>
                  <a:lnTo>
                    <a:pt x="1260" y="1352"/>
                  </a:lnTo>
                  <a:lnTo>
                    <a:pt x="1261" y="1350"/>
                  </a:lnTo>
                  <a:lnTo>
                    <a:pt x="1267" y="1350"/>
                  </a:lnTo>
                  <a:lnTo>
                    <a:pt x="1273" y="1350"/>
                  </a:lnTo>
                  <a:lnTo>
                    <a:pt x="1267" y="1352"/>
                  </a:lnTo>
                  <a:lnTo>
                    <a:pt x="1265" y="1358"/>
                  </a:lnTo>
                  <a:lnTo>
                    <a:pt x="1263" y="1360"/>
                  </a:lnTo>
                  <a:lnTo>
                    <a:pt x="1260" y="1364"/>
                  </a:lnTo>
                  <a:lnTo>
                    <a:pt x="1256" y="1365"/>
                  </a:lnTo>
                  <a:lnTo>
                    <a:pt x="1252" y="1365"/>
                  </a:lnTo>
                  <a:lnTo>
                    <a:pt x="1252" y="1367"/>
                  </a:lnTo>
                  <a:lnTo>
                    <a:pt x="1252" y="1369"/>
                  </a:lnTo>
                  <a:lnTo>
                    <a:pt x="1252" y="1371"/>
                  </a:lnTo>
                  <a:lnTo>
                    <a:pt x="1252" y="1373"/>
                  </a:lnTo>
                  <a:lnTo>
                    <a:pt x="1256" y="1373"/>
                  </a:lnTo>
                  <a:lnTo>
                    <a:pt x="1260" y="1375"/>
                  </a:lnTo>
                  <a:lnTo>
                    <a:pt x="1263" y="1375"/>
                  </a:lnTo>
                  <a:lnTo>
                    <a:pt x="1265" y="1373"/>
                  </a:lnTo>
                  <a:lnTo>
                    <a:pt x="1267" y="1371"/>
                  </a:lnTo>
                  <a:lnTo>
                    <a:pt x="1271" y="1369"/>
                  </a:lnTo>
                  <a:lnTo>
                    <a:pt x="1273" y="1367"/>
                  </a:lnTo>
                  <a:lnTo>
                    <a:pt x="1273" y="1369"/>
                  </a:lnTo>
                  <a:lnTo>
                    <a:pt x="1271" y="1371"/>
                  </a:lnTo>
                  <a:lnTo>
                    <a:pt x="1273" y="1373"/>
                  </a:lnTo>
                  <a:lnTo>
                    <a:pt x="1276" y="1371"/>
                  </a:lnTo>
                  <a:lnTo>
                    <a:pt x="1276" y="1373"/>
                  </a:lnTo>
                  <a:lnTo>
                    <a:pt x="1282" y="1373"/>
                  </a:lnTo>
                  <a:lnTo>
                    <a:pt x="1286" y="1373"/>
                  </a:lnTo>
                  <a:lnTo>
                    <a:pt x="1286" y="1375"/>
                  </a:lnTo>
                  <a:lnTo>
                    <a:pt x="1288" y="1377"/>
                  </a:lnTo>
                  <a:lnTo>
                    <a:pt x="1292" y="1377"/>
                  </a:lnTo>
                  <a:lnTo>
                    <a:pt x="1292" y="1375"/>
                  </a:lnTo>
                  <a:lnTo>
                    <a:pt x="1293" y="1377"/>
                  </a:lnTo>
                  <a:lnTo>
                    <a:pt x="1295" y="1377"/>
                  </a:lnTo>
                  <a:lnTo>
                    <a:pt x="1297" y="1375"/>
                  </a:lnTo>
                  <a:lnTo>
                    <a:pt x="1297" y="1375"/>
                  </a:lnTo>
                  <a:lnTo>
                    <a:pt x="1297" y="1375"/>
                  </a:lnTo>
                  <a:lnTo>
                    <a:pt x="1301" y="1375"/>
                  </a:lnTo>
                  <a:lnTo>
                    <a:pt x="1301" y="1375"/>
                  </a:lnTo>
                  <a:lnTo>
                    <a:pt x="1305" y="1373"/>
                  </a:lnTo>
                  <a:lnTo>
                    <a:pt x="1305" y="1373"/>
                  </a:lnTo>
                  <a:lnTo>
                    <a:pt x="1307" y="1375"/>
                  </a:lnTo>
                  <a:lnTo>
                    <a:pt x="1307" y="1373"/>
                  </a:lnTo>
                  <a:lnTo>
                    <a:pt x="1307" y="1371"/>
                  </a:lnTo>
                  <a:lnTo>
                    <a:pt x="1307" y="1369"/>
                  </a:lnTo>
                  <a:lnTo>
                    <a:pt x="1307" y="1369"/>
                  </a:lnTo>
                  <a:lnTo>
                    <a:pt x="1310" y="1367"/>
                  </a:lnTo>
                  <a:lnTo>
                    <a:pt x="1310" y="1367"/>
                  </a:lnTo>
                  <a:lnTo>
                    <a:pt x="1310" y="1367"/>
                  </a:lnTo>
                  <a:lnTo>
                    <a:pt x="1310" y="1371"/>
                  </a:lnTo>
                  <a:lnTo>
                    <a:pt x="1310" y="1373"/>
                  </a:lnTo>
                  <a:lnTo>
                    <a:pt x="1310" y="1371"/>
                  </a:lnTo>
                  <a:lnTo>
                    <a:pt x="1312" y="1369"/>
                  </a:lnTo>
                  <a:lnTo>
                    <a:pt x="1312" y="1367"/>
                  </a:lnTo>
                  <a:lnTo>
                    <a:pt x="1312" y="1371"/>
                  </a:lnTo>
                  <a:lnTo>
                    <a:pt x="1312" y="1373"/>
                  </a:lnTo>
                  <a:lnTo>
                    <a:pt x="1312" y="1375"/>
                  </a:lnTo>
                  <a:lnTo>
                    <a:pt x="1314" y="1373"/>
                  </a:lnTo>
                  <a:lnTo>
                    <a:pt x="1314" y="1373"/>
                  </a:lnTo>
                  <a:lnTo>
                    <a:pt x="1314" y="1375"/>
                  </a:lnTo>
                  <a:lnTo>
                    <a:pt x="1310" y="1377"/>
                  </a:lnTo>
                  <a:lnTo>
                    <a:pt x="1307" y="1379"/>
                  </a:lnTo>
                  <a:lnTo>
                    <a:pt x="1310" y="1379"/>
                  </a:lnTo>
                  <a:lnTo>
                    <a:pt x="1310" y="1379"/>
                  </a:lnTo>
                  <a:lnTo>
                    <a:pt x="1312" y="1379"/>
                  </a:lnTo>
                  <a:lnTo>
                    <a:pt x="1312" y="1379"/>
                  </a:lnTo>
                  <a:lnTo>
                    <a:pt x="1314" y="1379"/>
                  </a:lnTo>
                  <a:lnTo>
                    <a:pt x="1316" y="1380"/>
                  </a:lnTo>
                  <a:lnTo>
                    <a:pt x="1316" y="1379"/>
                  </a:lnTo>
                  <a:lnTo>
                    <a:pt x="1320" y="1379"/>
                  </a:lnTo>
                  <a:lnTo>
                    <a:pt x="1320" y="1377"/>
                  </a:lnTo>
                  <a:lnTo>
                    <a:pt x="1320" y="1373"/>
                  </a:lnTo>
                  <a:lnTo>
                    <a:pt x="1322" y="1375"/>
                  </a:lnTo>
                  <a:lnTo>
                    <a:pt x="1325" y="1375"/>
                  </a:lnTo>
                  <a:lnTo>
                    <a:pt x="1325" y="1377"/>
                  </a:lnTo>
                  <a:lnTo>
                    <a:pt x="1325" y="1377"/>
                  </a:lnTo>
                  <a:lnTo>
                    <a:pt x="1329" y="1375"/>
                  </a:lnTo>
                  <a:lnTo>
                    <a:pt x="1331" y="1377"/>
                  </a:lnTo>
                  <a:lnTo>
                    <a:pt x="1331" y="1377"/>
                  </a:lnTo>
                  <a:lnTo>
                    <a:pt x="1331" y="1379"/>
                  </a:lnTo>
                  <a:lnTo>
                    <a:pt x="1325" y="1380"/>
                  </a:lnTo>
                  <a:lnTo>
                    <a:pt x="1322" y="1380"/>
                  </a:lnTo>
                  <a:lnTo>
                    <a:pt x="1322" y="1382"/>
                  </a:lnTo>
                  <a:lnTo>
                    <a:pt x="1322" y="1384"/>
                  </a:lnTo>
                  <a:lnTo>
                    <a:pt x="1320" y="1384"/>
                  </a:lnTo>
                  <a:lnTo>
                    <a:pt x="1320" y="1384"/>
                  </a:lnTo>
                  <a:lnTo>
                    <a:pt x="1318" y="1384"/>
                  </a:lnTo>
                  <a:lnTo>
                    <a:pt x="1316" y="1384"/>
                  </a:lnTo>
                  <a:lnTo>
                    <a:pt x="1316" y="1388"/>
                  </a:lnTo>
                  <a:lnTo>
                    <a:pt x="1314" y="1388"/>
                  </a:lnTo>
                  <a:lnTo>
                    <a:pt x="1310" y="1388"/>
                  </a:lnTo>
                  <a:lnTo>
                    <a:pt x="1310" y="1390"/>
                  </a:lnTo>
                  <a:lnTo>
                    <a:pt x="1307" y="1394"/>
                  </a:lnTo>
                  <a:lnTo>
                    <a:pt x="1310" y="1394"/>
                  </a:lnTo>
                  <a:lnTo>
                    <a:pt x="1310" y="1394"/>
                  </a:lnTo>
                  <a:lnTo>
                    <a:pt x="1312" y="1394"/>
                  </a:lnTo>
                  <a:lnTo>
                    <a:pt x="1312" y="1394"/>
                  </a:lnTo>
                  <a:lnTo>
                    <a:pt x="1314" y="1394"/>
                  </a:lnTo>
                  <a:lnTo>
                    <a:pt x="1316" y="1394"/>
                  </a:lnTo>
                  <a:lnTo>
                    <a:pt x="1316" y="1394"/>
                  </a:lnTo>
                  <a:lnTo>
                    <a:pt x="1316" y="1394"/>
                  </a:lnTo>
                  <a:lnTo>
                    <a:pt x="1320" y="1394"/>
                  </a:lnTo>
                  <a:lnTo>
                    <a:pt x="1322" y="1394"/>
                  </a:lnTo>
                  <a:lnTo>
                    <a:pt x="1322" y="1390"/>
                  </a:lnTo>
                  <a:lnTo>
                    <a:pt x="1322" y="1390"/>
                  </a:lnTo>
                  <a:lnTo>
                    <a:pt x="1322" y="1388"/>
                  </a:lnTo>
                  <a:lnTo>
                    <a:pt x="1322" y="1384"/>
                  </a:lnTo>
                  <a:lnTo>
                    <a:pt x="1325" y="1384"/>
                  </a:lnTo>
                  <a:lnTo>
                    <a:pt x="1329" y="1382"/>
                  </a:lnTo>
                  <a:lnTo>
                    <a:pt x="1331" y="1380"/>
                  </a:lnTo>
                  <a:lnTo>
                    <a:pt x="1331" y="1382"/>
                  </a:lnTo>
                  <a:lnTo>
                    <a:pt x="1335" y="1382"/>
                  </a:lnTo>
                  <a:lnTo>
                    <a:pt x="1331" y="1384"/>
                  </a:lnTo>
                  <a:lnTo>
                    <a:pt x="1335" y="1384"/>
                  </a:lnTo>
                  <a:lnTo>
                    <a:pt x="1335" y="1382"/>
                  </a:lnTo>
                  <a:lnTo>
                    <a:pt x="1337" y="1379"/>
                  </a:lnTo>
                  <a:lnTo>
                    <a:pt x="1339" y="1375"/>
                  </a:lnTo>
                  <a:lnTo>
                    <a:pt x="1339" y="1371"/>
                  </a:lnTo>
                  <a:lnTo>
                    <a:pt x="1339" y="1369"/>
                  </a:lnTo>
                  <a:lnTo>
                    <a:pt x="1340" y="1369"/>
                  </a:lnTo>
                  <a:lnTo>
                    <a:pt x="1340" y="1371"/>
                  </a:lnTo>
                  <a:lnTo>
                    <a:pt x="1342" y="1371"/>
                  </a:lnTo>
                  <a:lnTo>
                    <a:pt x="1344" y="1373"/>
                  </a:lnTo>
                  <a:lnTo>
                    <a:pt x="1344" y="1377"/>
                  </a:lnTo>
                  <a:lnTo>
                    <a:pt x="1344" y="1379"/>
                  </a:lnTo>
                  <a:lnTo>
                    <a:pt x="1344" y="1380"/>
                  </a:lnTo>
                  <a:lnTo>
                    <a:pt x="1344" y="1382"/>
                  </a:lnTo>
                  <a:lnTo>
                    <a:pt x="1344" y="1384"/>
                  </a:lnTo>
                  <a:lnTo>
                    <a:pt x="1340" y="1388"/>
                  </a:lnTo>
                  <a:lnTo>
                    <a:pt x="1339" y="1394"/>
                  </a:lnTo>
                  <a:lnTo>
                    <a:pt x="1339" y="1394"/>
                  </a:lnTo>
                  <a:lnTo>
                    <a:pt x="1337" y="1397"/>
                  </a:lnTo>
                  <a:lnTo>
                    <a:pt x="1337" y="1397"/>
                  </a:lnTo>
                  <a:lnTo>
                    <a:pt x="1339" y="1397"/>
                  </a:lnTo>
                  <a:lnTo>
                    <a:pt x="1342" y="1397"/>
                  </a:lnTo>
                  <a:lnTo>
                    <a:pt x="1344" y="1394"/>
                  </a:lnTo>
                  <a:lnTo>
                    <a:pt x="1346" y="1394"/>
                  </a:lnTo>
                  <a:lnTo>
                    <a:pt x="1348" y="1388"/>
                  </a:lnTo>
                  <a:lnTo>
                    <a:pt x="1350" y="1388"/>
                  </a:lnTo>
                  <a:lnTo>
                    <a:pt x="1350" y="1388"/>
                  </a:lnTo>
                  <a:lnTo>
                    <a:pt x="1354" y="1388"/>
                  </a:lnTo>
                  <a:lnTo>
                    <a:pt x="1354" y="1388"/>
                  </a:lnTo>
                  <a:lnTo>
                    <a:pt x="1352" y="1388"/>
                  </a:lnTo>
                  <a:lnTo>
                    <a:pt x="1348" y="1394"/>
                  </a:lnTo>
                  <a:lnTo>
                    <a:pt x="1348" y="1394"/>
                  </a:lnTo>
                  <a:lnTo>
                    <a:pt x="1348" y="1397"/>
                  </a:lnTo>
                  <a:lnTo>
                    <a:pt x="1348" y="1397"/>
                  </a:lnTo>
                  <a:lnTo>
                    <a:pt x="1348" y="1401"/>
                  </a:lnTo>
                  <a:lnTo>
                    <a:pt x="1350" y="1403"/>
                  </a:lnTo>
                  <a:lnTo>
                    <a:pt x="1352" y="1401"/>
                  </a:lnTo>
                  <a:lnTo>
                    <a:pt x="1354" y="1399"/>
                  </a:lnTo>
                  <a:lnTo>
                    <a:pt x="1354" y="1399"/>
                  </a:lnTo>
                  <a:lnTo>
                    <a:pt x="1356" y="1399"/>
                  </a:lnTo>
                  <a:lnTo>
                    <a:pt x="1356" y="1399"/>
                  </a:lnTo>
                  <a:lnTo>
                    <a:pt x="1356" y="1401"/>
                  </a:lnTo>
                  <a:lnTo>
                    <a:pt x="1356" y="1401"/>
                  </a:lnTo>
                  <a:lnTo>
                    <a:pt x="1359" y="1401"/>
                  </a:lnTo>
                  <a:lnTo>
                    <a:pt x="1359" y="1399"/>
                  </a:lnTo>
                  <a:lnTo>
                    <a:pt x="1359" y="1397"/>
                  </a:lnTo>
                  <a:lnTo>
                    <a:pt x="1361" y="1397"/>
                  </a:lnTo>
                  <a:lnTo>
                    <a:pt x="1361" y="1394"/>
                  </a:lnTo>
                  <a:lnTo>
                    <a:pt x="1361" y="1394"/>
                  </a:lnTo>
                  <a:lnTo>
                    <a:pt x="1361" y="1394"/>
                  </a:lnTo>
                  <a:lnTo>
                    <a:pt x="1361" y="1390"/>
                  </a:lnTo>
                  <a:lnTo>
                    <a:pt x="1361" y="1388"/>
                  </a:lnTo>
                  <a:lnTo>
                    <a:pt x="1365" y="1384"/>
                  </a:lnTo>
                  <a:lnTo>
                    <a:pt x="1367" y="1380"/>
                  </a:lnTo>
                  <a:lnTo>
                    <a:pt x="1367" y="1375"/>
                  </a:lnTo>
                  <a:lnTo>
                    <a:pt x="1367" y="1373"/>
                  </a:lnTo>
                  <a:lnTo>
                    <a:pt x="1365" y="1373"/>
                  </a:lnTo>
                  <a:lnTo>
                    <a:pt x="1365" y="1375"/>
                  </a:lnTo>
                  <a:lnTo>
                    <a:pt x="1365" y="1377"/>
                  </a:lnTo>
                  <a:lnTo>
                    <a:pt x="1361" y="1379"/>
                  </a:lnTo>
                  <a:lnTo>
                    <a:pt x="1359" y="1382"/>
                  </a:lnTo>
                  <a:lnTo>
                    <a:pt x="1359" y="1382"/>
                  </a:lnTo>
                  <a:lnTo>
                    <a:pt x="1356" y="1380"/>
                  </a:lnTo>
                  <a:lnTo>
                    <a:pt x="1359" y="1377"/>
                  </a:lnTo>
                  <a:lnTo>
                    <a:pt x="1359" y="1375"/>
                  </a:lnTo>
                  <a:lnTo>
                    <a:pt x="1359" y="1371"/>
                  </a:lnTo>
                  <a:lnTo>
                    <a:pt x="1361" y="1371"/>
                  </a:lnTo>
                  <a:lnTo>
                    <a:pt x="1363" y="1367"/>
                  </a:lnTo>
                  <a:lnTo>
                    <a:pt x="1365" y="1367"/>
                  </a:lnTo>
                  <a:lnTo>
                    <a:pt x="1367" y="1367"/>
                  </a:lnTo>
                  <a:lnTo>
                    <a:pt x="1365" y="1365"/>
                  </a:lnTo>
                  <a:lnTo>
                    <a:pt x="1363" y="1367"/>
                  </a:lnTo>
                  <a:lnTo>
                    <a:pt x="1363" y="1367"/>
                  </a:lnTo>
                  <a:lnTo>
                    <a:pt x="1359" y="1367"/>
                  </a:lnTo>
                  <a:lnTo>
                    <a:pt x="1359" y="1369"/>
                  </a:lnTo>
                  <a:lnTo>
                    <a:pt x="1356" y="1371"/>
                  </a:lnTo>
                  <a:lnTo>
                    <a:pt x="1356" y="1373"/>
                  </a:lnTo>
                  <a:lnTo>
                    <a:pt x="1352" y="1375"/>
                  </a:lnTo>
                  <a:lnTo>
                    <a:pt x="1352" y="1377"/>
                  </a:lnTo>
                  <a:lnTo>
                    <a:pt x="1350" y="1379"/>
                  </a:lnTo>
                  <a:lnTo>
                    <a:pt x="1348" y="1377"/>
                  </a:lnTo>
                  <a:lnTo>
                    <a:pt x="1348" y="1375"/>
                  </a:lnTo>
                  <a:lnTo>
                    <a:pt x="1346" y="1371"/>
                  </a:lnTo>
                  <a:lnTo>
                    <a:pt x="1346" y="1369"/>
                  </a:lnTo>
                  <a:lnTo>
                    <a:pt x="1348" y="1371"/>
                  </a:lnTo>
                  <a:lnTo>
                    <a:pt x="1348" y="1371"/>
                  </a:lnTo>
                  <a:lnTo>
                    <a:pt x="1352" y="1367"/>
                  </a:lnTo>
                  <a:lnTo>
                    <a:pt x="1350" y="1369"/>
                  </a:lnTo>
                  <a:lnTo>
                    <a:pt x="1346" y="1367"/>
                  </a:lnTo>
                  <a:lnTo>
                    <a:pt x="1348" y="1367"/>
                  </a:lnTo>
                  <a:lnTo>
                    <a:pt x="1352" y="1367"/>
                  </a:lnTo>
                  <a:lnTo>
                    <a:pt x="1348" y="1367"/>
                  </a:lnTo>
                  <a:lnTo>
                    <a:pt x="1348" y="1365"/>
                  </a:lnTo>
                  <a:lnTo>
                    <a:pt x="1348" y="1364"/>
                  </a:lnTo>
                  <a:lnTo>
                    <a:pt x="1348" y="1364"/>
                  </a:lnTo>
                  <a:lnTo>
                    <a:pt x="1352" y="1364"/>
                  </a:lnTo>
                  <a:lnTo>
                    <a:pt x="1352" y="1364"/>
                  </a:lnTo>
                  <a:lnTo>
                    <a:pt x="1356" y="1360"/>
                  </a:lnTo>
                  <a:lnTo>
                    <a:pt x="1356" y="1358"/>
                  </a:lnTo>
                  <a:lnTo>
                    <a:pt x="1359" y="1358"/>
                  </a:lnTo>
                  <a:lnTo>
                    <a:pt x="1359" y="1360"/>
                  </a:lnTo>
                  <a:lnTo>
                    <a:pt x="1363" y="1354"/>
                  </a:lnTo>
                  <a:lnTo>
                    <a:pt x="1363" y="1354"/>
                  </a:lnTo>
                  <a:lnTo>
                    <a:pt x="1363" y="1352"/>
                  </a:lnTo>
                  <a:lnTo>
                    <a:pt x="1363" y="1348"/>
                  </a:lnTo>
                  <a:lnTo>
                    <a:pt x="1359" y="1352"/>
                  </a:lnTo>
                  <a:lnTo>
                    <a:pt x="1359" y="1354"/>
                  </a:lnTo>
                  <a:lnTo>
                    <a:pt x="1359" y="1352"/>
                  </a:lnTo>
                  <a:lnTo>
                    <a:pt x="1356" y="1352"/>
                  </a:lnTo>
                  <a:lnTo>
                    <a:pt x="1356" y="1354"/>
                  </a:lnTo>
                  <a:lnTo>
                    <a:pt x="1356" y="1354"/>
                  </a:lnTo>
                  <a:lnTo>
                    <a:pt x="1356" y="1354"/>
                  </a:lnTo>
                  <a:lnTo>
                    <a:pt x="1354" y="1354"/>
                  </a:lnTo>
                  <a:lnTo>
                    <a:pt x="1352" y="1358"/>
                  </a:lnTo>
                  <a:lnTo>
                    <a:pt x="1350" y="1360"/>
                  </a:lnTo>
                  <a:lnTo>
                    <a:pt x="1350" y="1360"/>
                  </a:lnTo>
                  <a:lnTo>
                    <a:pt x="1348" y="1360"/>
                  </a:lnTo>
                  <a:lnTo>
                    <a:pt x="1348" y="1360"/>
                  </a:lnTo>
                  <a:lnTo>
                    <a:pt x="1348" y="1358"/>
                  </a:lnTo>
                  <a:lnTo>
                    <a:pt x="1348" y="1360"/>
                  </a:lnTo>
                  <a:lnTo>
                    <a:pt x="1346" y="1360"/>
                  </a:lnTo>
                  <a:lnTo>
                    <a:pt x="1348" y="1358"/>
                  </a:lnTo>
                  <a:lnTo>
                    <a:pt x="1350" y="1354"/>
                  </a:lnTo>
                  <a:lnTo>
                    <a:pt x="1350" y="1354"/>
                  </a:lnTo>
                  <a:lnTo>
                    <a:pt x="1348" y="1354"/>
                  </a:lnTo>
                  <a:lnTo>
                    <a:pt x="1350" y="1352"/>
                  </a:lnTo>
                  <a:lnTo>
                    <a:pt x="1352" y="1350"/>
                  </a:lnTo>
                  <a:lnTo>
                    <a:pt x="1350" y="1348"/>
                  </a:lnTo>
                  <a:lnTo>
                    <a:pt x="1348" y="1350"/>
                  </a:lnTo>
                  <a:lnTo>
                    <a:pt x="1350" y="1348"/>
                  </a:lnTo>
                  <a:lnTo>
                    <a:pt x="1350" y="1347"/>
                  </a:lnTo>
                  <a:lnTo>
                    <a:pt x="1348" y="1347"/>
                  </a:lnTo>
                  <a:lnTo>
                    <a:pt x="1346" y="1347"/>
                  </a:lnTo>
                  <a:lnTo>
                    <a:pt x="1342" y="1347"/>
                  </a:lnTo>
                  <a:lnTo>
                    <a:pt x="1346" y="1347"/>
                  </a:lnTo>
                  <a:lnTo>
                    <a:pt x="1348" y="1347"/>
                  </a:lnTo>
                  <a:lnTo>
                    <a:pt x="1350" y="1345"/>
                  </a:lnTo>
                  <a:lnTo>
                    <a:pt x="1354" y="1345"/>
                  </a:lnTo>
                  <a:lnTo>
                    <a:pt x="1354" y="1343"/>
                  </a:lnTo>
                  <a:lnTo>
                    <a:pt x="1356" y="1343"/>
                  </a:lnTo>
                  <a:lnTo>
                    <a:pt x="1356" y="1341"/>
                  </a:lnTo>
                  <a:lnTo>
                    <a:pt x="1356" y="1339"/>
                  </a:lnTo>
                  <a:lnTo>
                    <a:pt x="1359" y="1337"/>
                  </a:lnTo>
                  <a:lnTo>
                    <a:pt x="1359" y="1335"/>
                  </a:lnTo>
                  <a:lnTo>
                    <a:pt x="1356" y="1333"/>
                  </a:lnTo>
                  <a:lnTo>
                    <a:pt x="1354" y="1330"/>
                  </a:lnTo>
                  <a:lnTo>
                    <a:pt x="1352" y="1330"/>
                  </a:lnTo>
                  <a:lnTo>
                    <a:pt x="1348" y="1333"/>
                  </a:lnTo>
                  <a:lnTo>
                    <a:pt x="1346" y="1333"/>
                  </a:lnTo>
                  <a:lnTo>
                    <a:pt x="1346" y="1333"/>
                  </a:lnTo>
                  <a:lnTo>
                    <a:pt x="1344" y="1335"/>
                  </a:lnTo>
                  <a:lnTo>
                    <a:pt x="1344" y="1339"/>
                  </a:lnTo>
                  <a:lnTo>
                    <a:pt x="1342" y="1341"/>
                  </a:lnTo>
                  <a:lnTo>
                    <a:pt x="1342" y="1339"/>
                  </a:lnTo>
                  <a:lnTo>
                    <a:pt x="1344" y="1335"/>
                  </a:lnTo>
                  <a:lnTo>
                    <a:pt x="1342" y="1333"/>
                  </a:lnTo>
                  <a:lnTo>
                    <a:pt x="1344" y="1333"/>
                  </a:lnTo>
                  <a:lnTo>
                    <a:pt x="1344" y="1330"/>
                  </a:lnTo>
                  <a:lnTo>
                    <a:pt x="1344" y="1330"/>
                  </a:lnTo>
                  <a:lnTo>
                    <a:pt x="1340" y="1333"/>
                  </a:lnTo>
                  <a:lnTo>
                    <a:pt x="1340" y="1333"/>
                  </a:lnTo>
                  <a:lnTo>
                    <a:pt x="1339" y="1335"/>
                  </a:lnTo>
                  <a:lnTo>
                    <a:pt x="1337" y="1333"/>
                  </a:lnTo>
                  <a:lnTo>
                    <a:pt x="1335" y="1335"/>
                  </a:lnTo>
                  <a:lnTo>
                    <a:pt x="1335" y="1335"/>
                  </a:lnTo>
                  <a:lnTo>
                    <a:pt x="1335" y="1333"/>
                  </a:lnTo>
                  <a:lnTo>
                    <a:pt x="1331" y="1335"/>
                  </a:lnTo>
                  <a:lnTo>
                    <a:pt x="1331" y="1339"/>
                  </a:lnTo>
                  <a:lnTo>
                    <a:pt x="1329" y="1341"/>
                  </a:lnTo>
                  <a:lnTo>
                    <a:pt x="1331" y="1339"/>
                  </a:lnTo>
                  <a:lnTo>
                    <a:pt x="1331" y="1335"/>
                  </a:lnTo>
                  <a:lnTo>
                    <a:pt x="1331" y="1333"/>
                  </a:lnTo>
                  <a:lnTo>
                    <a:pt x="1331" y="1333"/>
                  </a:lnTo>
                  <a:lnTo>
                    <a:pt x="1331" y="1333"/>
                  </a:lnTo>
                  <a:lnTo>
                    <a:pt x="1329" y="1333"/>
                  </a:lnTo>
                  <a:lnTo>
                    <a:pt x="1325" y="1335"/>
                  </a:lnTo>
                  <a:lnTo>
                    <a:pt x="1325" y="1335"/>
                  </a:lnTo>
                  <a:lnTo>
                    <a:pt x="1325" y="1333"/>
                  </a:lnTo>
                  <a:lnTo>
                    <a:pt x="1329" y="1333"/>
                  </a:lnTo>
                  <a:lnTo>
                    <a:pt x="1325" y="1330"/>
                  </a:lnTo>
                  <a:lnTo>
                    <a:pt x="1325" y="1333"/>
                  </a:lnTo>
                  <a:lnTo>
                    <a:pt x="1322" y="1333"/>
                  </a:lnTo>
                  <a:lnTo>
                    <a:pt x="1322" y="1333"/>
                  </a:lnTo>
                  <a:lnTo>
                    <a:pt x="1320" y="1330"/>
                  </a:lnTo>
                  <a:lnTo>
                    <a:pt x="1320" y="1330"/>
                  </a:lnTo>
                  <a:lnTo>
                    <a:pt x="1316" y="1333"/>
                  </a:lnTo>
                  <a:lnTo>
                    <a:pt x="1314" y="1333"/>
                  </a:lnTo>
                  <a:lnTo>
                    <a:pt x="1314" y="1333"/>
                  </a:lnTo>
                  <a:lnTo>
                    <a:pt x="1318" y="1330"/>
                  </a:lnTo>
                  <a:lnTo>
                    <a:pt x="1320" y="1328"/>
                  </a:lnTo>
                  <a:lnTo>
                    <a:pt x="1320" y="1324"/>
                  </a:lnTo>
                  <a:lnTo>
                    <a:pt x="1320" y="1324"/>
                  </a:lnTo>
                  <a:lnTo>
                    <a:pt x="1318" y="1324"/>
                  </a:lnTo>
                  <a:lnTo>
                    <a:pt x="1314" y="1328"/>
                  </a:lnTo>
                  <a:lnTo>
                    <a:pt x="1316" y="1324"/>
                  </a:lnTo>
                  <a:lnTo>
                    <a:pt x="1320" y="1322"/>
                  </a:lnTo>
                  <a:lnTo>
                    <a:pt x="1322" y="1322"/>
                  </a:lnTo>
                  <a:lnTo>
                    <a:pt x="1322" y="1322"/>
                  </a:lnTo>
                  <a:lnTo>
                    <a:pt x="1325" y="1320"/>
                  </a:lnTo>
                  <a:lnTo>
                    <a:pt x="1329" y="1318"/>
                  </a:lnTo>
                  <a:lnTo>
                    <a:pt x="1329" y="1316"/>
                  </a:lnTo>
                  <a:lnTo>
                    <a:pt x="1325" y="1318"/>
                  </a:lnTo>
                  <a:lnTo>
                    <a:pt x="1322" y="1318"/>
                  </a:lnTo>
                  <a:lnTo>
                    <a:pt x="1322" y="1318"/>
                  </a:lnTo>
                  <a:lnTo>
                    <a:pt x="1320" y="1316"/>
                  </a:lnTo>
                  <a:lnTo>
                    <a:pt x="1318" y="1316"/>
                  </a:lnTo>
                  <a:lnTo>
                    <a:pt x="1316" y="1318"/>
                  </a:lnTo>
                  <a:lnTo>
                    <a:pt x="1318" y="1315"/>
                  </a:lnTo>
                  <a:lnTo>
                    <a:pt x="1320" y="1313"/>
                  </a:lnTo>
                  <a:lnTo>
                    <a:pt x="1318" y="1313"/>
                  </a:lnTo>
                  <a:lnTo>
                    <a:pt x="1316" y="1313"/>
                  </a:lnTo>
                  <a:lnTo>
                    <a:pt x="1314" y="1315"/>
                  </a:lnTo>
                  <a:lnTo>
                    <a:pt x="1312" y="1316"/>
                  </a:lnTo>
                  <a:lnTo>
                    <a:pt x="1310" y="1320"/>
                  </a:lnTo>
                  <a:lnTo>
                    <a:pt x="1310" y="1320"/>
                  </a:lnTo>
                  <a:lnTo>
                    <a:pt x="1310" y="1322"/>
                  </a:lnTo>
                  <a:lnTo>
                    <a:pt x="1305" y="1324"/>
                  </a:lnTo>
                  <a:lnTo>
                    <a:pt x="1305" y="1328"/>
                  </a:lnTo>
                  <a:lnTo>
                    <a:pt x="1305" y="1324"/>
                  </a:lnTo>
                  <a:lnTo>
                    <a:pt x="1305" y="1322"/>
                  </a:lnTo>
                  <a:lnTo>
                    <a:pt x="1305" y="1318"/>
                  </a:lnTo>
                  <a:lnTo>
                    <a:pt x="1305" y="1316"/>
                  </a:lnTo>
                  <a:lnTo>
                    <a:pt x="1307" y="1313"/>
                  </a:lnTo>
                  <a:lnTo>
                    <a:pt x="1310" y="1311"/>
                  </a:lnTo>
                  <a:lnTo>
                    <a:pt x="1310" y="1309"/>
                  </a:lnTo>
                  <a:lnTo>
                    <a:pt x="1310" y="1307"/>
                  </a:lnTo>
                  <a:lnTo>
                    <a:pt x="1312" y="1307"/>
                  </a:lnTo>
                  <a:lnTo>
                    <a:pt x="1314" y="1303"/>
                  </a:lnTo>
                  <a:lnTo>
                    <a:pt x="1316" y="1303"/>
                  </a:lnTo>
                  <a:lnTo>
                    <a:pt x="1318" y="1300"/>
                  </a:lnTo>
                  <a:lnTo>
                    <a:pt x="1320" y="1300"/>
                  </a:lnTo>
                  <a:lnTo>
                    <a:pt x="1320" y="1300"/>
                  </a:lnTo>
                  <a:lnTo>
                    <a:pt x="1320" y="1296"/>
                  </a:lnTo>
                  <a:lnTo>
                    <a:pt x="1322" y="1296"/>
                  </a:lnTo>
                  <a:lnTo>
                    <a:pt x="1322" y="1294"/>
                  </a:lnTo>
                  <a:lnTo>
                    <a:pt x="1322" y="1296"/>
                  </a:lnTo>
                  <a:lnTo>
                    <a:pt x="1322" y="1296"/>
                  </a:lnTo>
                  <a:lnTo>
                    <a:pt x="1322" y="1300"/>
                  </a:lnTo>
                  <a:lnTo>
                    <a:pt x="1325" y="1296"/>
                  </a:lnTo>
                  <a:lnTo>
                    <a:pt x="1329" y="1290"/>
                  </a:lnTo>
                  <a:lnTo>
                    <a:pt x="1329" y="1290"/>
                  </a:lnTo>
                  <a:lnTo>
                    <a:pt x="1329" y="1288"/>
                  </a:lnTo>
                  <a:lnTo>
                    <a:pt x="1325" y="1288"/>
                  </a:lnTo>
                  <a:lnTo>
                    <a:pt x="1325" y="1288"/>
                  </a:lnTo>
                  <a:lnTo>
                    <a:pt x="1325" y="1286"/>
                  </a:lnTo>
                  <a:lnTo>
                    <a:pt x="1322" y="1284"/>
                  </a:lnTo>
                  <a:lnTo>
                    <a:pt x="1325" y="1283"/>
                  </a:lnTo>
                  <a:lnTo>
                    <a:pt x="1325" y="1283"/>
                  </a:lnTo>
                  <a:lnTo>
                    <a:pt x="1329" y="1283"/>
                  </a:lnTo>
                  <a:lnTo>
                    <a:pt x="1331" y="1284"/>
                  </a:lnTo>
                  <a:lnTo>
                    <a:pt x="1331" y="1284"/>
                  </a:lnTo>
                  <a:lnTo>
                    <a:pt x="1335" y="1283"/>
                  </a:lnTo>
                  <a:lnTo>
                    <a:pt x="1335" y="1279"/>
                  </a:lnTo>
                  <a:lnTo>
                    <a:pt x="1331" y="1279"/>
                  </a:lnTo>
                  <a:lnTo>
                    <a:pt x="1331" y="1279"/>
                  </a:lnTo>
                  <a:lnTo>
                    <a:pt x="1331" y="1279"/>
                  </a:lnTo>
                  <a:lnTo>
                    <a:pt x="1329" y="1279"/>
                  </a:lnTo>
                  <a:lnTo>
                    <a:pt x="1329" y="1279"/>
                  </a:lnTo>
                  <a:lnTo>
                    <a:pt x="1329" y="1279"/>
                  </a:lnTo>
                  <a:lnTo>
                    <a:pt x="1325" y="1279"/>
                  </a:lnTo>
                  <a:lnTo>
                    <a:pt x="1325" y="1279"/>
                  </a:lnTo>
                  <a:lnTo>
                    <a:pt x="1322" y="1279"/>
                  </a:lnTo>
                  <a:lnTo>
                    <a:pt x="1322" y="1281"/>
                  </a:lnTo>
                  <a:lnTo>
                    <a:pt x="1320" y="1283"/>
                  </a:lnTo>
                  <a:lnTo>
                    <a:pt x="1316" y="1283"/>
                  </a:lnTo>
                  <a:lnTo>
                    <a:pt x="1312" y="1284"/>
                  </a:lnTo>
                  <a:lnTo>
                    <a:pt x="1310" y="1288"/>
                  </a:lnTo>
                  <a:lnTo>
                    <a:pt x="1310" y="1290"/>
                  </a:lnTo>
                  <a:lnTo>
                    <a:pt x="1307" y="1290"/>
                  </a:lnTo>
                  <a:lnTo>
                    <a:pt x="1305" y="1290"/>
                  </a:lnTo>
                  <a:lnTo>
                    <a:pt x="1305" y="1290"/>
                  </a:lnTo>
                  <a:lnTo>
                    <a:pt x="1307" y="1290"/>
                  </a:lnTo>
                  <a:lnTo>
                    <a:pt x="1307" y="1294"/>
                  </a:lnTo>
                  <a:lnTo>
                    <a:pt x="1307" y="1294"/>
                  </a:lnTo>
                  <a:lnTo>
                    <a:pt x="1307" y="1294"/>
                  </a:lnTo>
                  <a:lnTo>
                    <a:pt x="1307" y="1294"/>
                  </a:lnTo>
                  <a:close/>
                  <a:moveTo>
                    <a:pt x="1188" y="1328"/>
                  </a:moveTo>
                  <a:lnTo>
                    <a:pt x="1192" y="1330"/>
                  </a:lnTo>
                  <a:lnTo>
                    <a:pt x="1197" y="1333"/>
                  </a:lnTo>
                  <a:lnTo>
                    <a:pt x="1201" y="1333"/>
                  </a:lnTo>
                  <a:lnTo>
                    <a:pt x="1207" y="1333"/>
                  </a:lnTo>
                  <a:lnTo>
                    <a:pt x="1209" y="1335"/>
                  </a:lnTo>
                  <a:lnTo>
                    <a:pt x="1212" y="1335"/>
                  </a:lnTo>
                  <a:lnTo>
                    <a:pt x="1214" y="1337"/>
                  </a:lnTo>
                  <a:lnTo>
                    <a:pt x="1218" y="1335"/>
                  </a:lnTo>
                  <a:lnTo>
                    <a:pt x="1218" y="1333"/>
                  </a:lnTo>
                  <a:lnTo>
                    <a:pt x="1218" y="1333"/>
                  </a:lnTo>
                  <a:lnTo>
                    <a:pt x="1216" y="1330"/>
                  </a:lnTo>
                  <a:lnTo>
                    <a:pt x="1214" y="1330"/>
                  </a:lnTo>
                  <a:lnTo>
                    <a:pt x="1212" y="1330"/>
                  </a:lnTo>
                  <a:lnTo>
                    <a:pt x="1209" y="1324"/>
                  </a:lnTo>
                  <a:lnTo>
                    <a:pt x="1205" y="1322"/>
                  </a:lnTo>
                  <a:lnTo>
                    <a:pt x="1203" y="1322"/>
                  </a:lnTo>
                  <a:lnTo>
                    <a:pt x="1199" y="1318"/>
                  </a:lnTo>
                  <a:lnTo>
                    <a:pt x="1197" y="1316"/>
                  </a:lnTo>
                  <a:lnTo>
                    <a:pt x="1192" y="1316"/>
                  </a:lnTo>
                  <a:lnTo>
                    <a:pt x="1182" y="1313"/>
                  </a:lnTo>
                  <a:lnTo>
                    <a:pt x="1179" y="1311"/>
                  </a:lnTo>
                  <a:lnTo>
                    <a:pt x="1175" y="1313"/>
                  </a:lnTo>
                  <a:lnTo>
                    <a:pt x="1177" y="1316"/>
                  </a:lnTo>
                  <a:lnTo>
                    <a:pt x="1180" y="1318"/>
                  </a:lnTo>
                  <a:lnTo>
                    <a:pt x="1184" y="1324"/>
                  </a:lnTo>
                  <a:lnTo>
                    <a:pt x="1188" y="1328"/>
                  </a:lnTo>
                  <a:lnTo>
                    <a:pt x="1188" y="1328"/>
                  </a:lnTo>
                  <a:lnTo>
                    <a:pt x="1188" y="1328"/>
                  </a:lnTo>
                  <a:lnTo>
                    <a:pt x="1188" y="1328"/>
                  </a:lnTo>
                  <a:lnTo>
                    <a:pt x="1188" y="1328"/>
                  </a:lnTo>
                  <a:close/>
                  <a:moveTo>
                    <a:pt x="1188" y="1413"/>
                  </a:moveTo>
                  <a:lnTo>
                    <a:pt x="1184" y="1411"/>
                  </a:lnTo>
                  <a:lnTo>
                    <a:pt x="1184" y="1407"/>
                  </a:lnTo>
                  <a:lnTo>
                    <a:pt x="1175" y="1405"/>
                  </a:lnTo>
                  <a:lnTo>
                    <a:pt x="1173" y="1405"/>
                  </a:lnTo>
                  <a:lnTo>
                    <a:pt x="1173" y="1401"/>
                  </a:lnTo>
                  <a:lnTo>
                    <a:pt x="1173" y="1399"/>
                  </a:lnTo>
                  <a:lnTo>
                    <a:pt x="1169" y="1399"/>
                  </a:lnTo>
                  <a:lnTo>
                    <a:pt x="1167" y="1397"/>
                  </a:lnTo>
                  <a:lnTo>
                    <a:pt x="1167" y="1397"/>
                  </a:lnTo>
                  <a:lnTo>
                    <a:pt x="1167" y="1394"/>
                  </a:lnTo>
                  <a:lnTo>
                    <a:pt x="1164" y="1394"/>
                  </a:lnTo>
                  <a:lnTo>
                    <a:pt x="1164" y="1394"/>
                  </a:lnTo>
                  <a:lnTo>
                    <a:pt x="1164" y="1394"/>
                  </a:lnTo>
                  <a:lnTo>
                    <a:pt x="1164" y="1388"/>
                  </a:lnTo>
                  <a:lnTo>
                    <a:pt x="1169" y="1384"/>
                  </a:lnTo>
                  <a:lnTo>
                    <a:pt x="1173" y="1388"/>
                  </a:lnTo>
                  <a:lnTo>
                    <a:pt x="1167" y="1388"/>
                  </a:lnTo>
                  <a:lnTo>
                    <a:pt x="1167" y="1390"/>
                  </a:lnTo>
                  <a:lnTo>
                    <a:pt x="1169" y="1394"/>
                  </a:lnTo>
                  <a:lnTo>
                    <a:pt x="1169" y="1397"/>
                  </a:lnTo>
                  <a:lnTo>
                    <a:pt x="1173" y="1397"/>
                  </a:lnTo>
                  <a:lnTo>
                    <a:pt x="1173" y="1397"/>
                  </a:lnTo>
                  <a:lnTo>
                    <a:pt x="1177" y="1397"/>
                  </a:lnTo>
                  <a:lnTo>
                    <a:pt x="1180" y="1399"/>
                  </a:lnTo>
                  <a:lnTo>
                    <a:pt x="1182" y="1399"/>
                  </a:lnTo>
                  <a:lnTo>
                    <a:pt x="1184" y="1401"/>
                  </a:lnTo>
                  <a:lnTo>
                    <a:pt x="1188" y="1401"/>
                  </a:lnTo>
                  <a:lnTo>
                    <a:pt x="1192" y="1399"/>
                  </a:lnTo>
                  <a:lnTo>
                    <a:pt x="1194" y="1399"/>
                  </a:lnTo>
                  <a:lnTo>
                    <a:pt x="1199" y="1399"/>
                  </a:lnTo>
                  <a:lnTo>
                    <a:pt x="1197" y="1401"/>
                  </a:lnTo>
                  <a:lnTo>
                    <a:pt x="1194" y="1401"/>
                  </a:lnTo>
                  <a:lnTo>
                    <a:pt x="1194" y="1405"/>
                  </a:lnTo>
                  <a:lnTo>
                    <a:pt x="1194" y="1409"/>
                  </a:lnTo>
                  <a:lnTo>
                    <a:pt x="1194" y="1413"/>
                  </a:lnTo>
                  <a:lnTo>
                    <a:pt x="1188" y="1413"/>
                  </a:lnTo>
                  <a:lnTo>
                    <a:pt x="1188" y="1413"/>
                  </a:lnTo>
                  <a:lnTo>
                    <a:pt x="1188" y="1413"/>
                  </a:lnTo>
                  <a:lnTo>
                    <a:pt x="1188" y="1413"/>
                  </a:lnTo>
                  <a:close/>
                  <a:moveTo>
                    <a:pt x="1216" y="1424"/>
                  </a:moveTo>
                  <a:lnTo>
                    <a:pt x="1216" y="1422"/>
                  </a:lnTo>
                  <a:lnTo>
                    <a:pt x="1209" y="1418"/>
                  </a:lnTo>
                  <a:lnTo>
                    <a:pt x="1209" y="1414"/>
                  </a:lnTo>
                  <a:lnTo>
                    <a:pt x="1207" y="1413"/>
                  </a:lnTo>
                  <a:lnTo>
                    <a:pt x="1209" y="1409"/>
                  </a:lnTo>
                  <a:lnTo>
                    <a:pt x="1214" y="1407"/>
                  </a:lnTo>
                  <a:lnTo>
                    <a:pt x="1218" y="1401"/>
                  </a:lnTo>
                  <a:lnTo>
                    <a:pt x="1218" y="1399"/>
                  </a:lnTo>
                  <a:lnTo>
                    <a:pt x="1222" y="1394"/>
                  </a:lnTo>
                  <a:lnTo>
                    <a:pt x="1226" y="1390"/>
                  </a:lnTo>
                  <a:lnTo>
                    <a:pt x="1228" y="1388"/>
                  </a:lnTo>
                  <a:lnTo>
                    <a:pt x="1229" y="1388"/>
                  </a:lnTo>
                  <a:lnTo>
                    <a:pt x="1229" y="1388"/>
                  </a:lnTo>
                  <a:lnTo>
                    <a:pt x="1229" y="1394"/>
                  </a:lnTo>
                  <a:lnTo>
                    <a:pt x="1231" y="1394"/>
                  </a:lnTo>
                  <a:lnTo>
                    <a:pt x="1231" y="1394"/>
                  </a:lnTo>
                  <a:lnTo>
                    <a:pt x="1228" y="1401"/>
                  </a:lnTo>
                  <a:lnTo>
                    <a:pt x="1226" y="1405"/>
                  </a:lnTo>
                  <a:lnTo>
                    <a:pt x="1229" y="1405"/>
                  </a:lnTo>
                  <a:lnTo>
                    <a:pt x="1231" y="1409"/>
                  </a:lnTo>
                  <a:lnTo>
                    <a:pt x="1229" y="1411"/>
                  </a:lnTo>
                  <a:lnTo>
                    <a:pt x="1229" y="1413"/>
                  </a:lnTo>
                  <a:lnTo>
                    <a:pt x="1233" y="1411"/>
                  </a:lnTo>
                  <a:lnTo>
                    <a:pt x="1233" y="1409"/>
                  </a:lnTo>
                  <a:lnTo>
                    <a:pt x="1235" y="1407"/>
                  </a:lnTo>
                  <a:lnTo>
                    <a:pt x="1239" y="1409"/>
                  </a:lnTo>
                  <a:lnTo>
                    <a:pt x="1239" y="1413"/>
                  </a:lnTo>
                  <a:lnTo>
                    <a:pt x="1241" y="1414"/>
                  </a:lnTo>
                  <a:lnTo>
                    <a:pt x="1237" y="1416"/>
                  </a:lnTo>
                  <a:lnTo>
                    <a:pt x="1235" y="1418"/>
                  </a:lnTo>
                  <a:lnTo>
                    <a:pt x="1229" y="1418"/>
                  </a:lnTo>
                  <a:lnTo>
                    <a:pt x="1224" y="1422"/>
                  </a:lnTo>
                  <a:lnTo>
                    <a:pt x="1222" y="1422"/>
                  </a:lnTo>
                  <a:lnTo>
                    <a:pt x="1218" y="1422"/>
                  </a:lnTo>
                  <a:lnTo>
                    <a:pt x="1218" y="1422"/>
                  </a:lnTo>
                  <a:lnTo>
                    <a:pt x="1218" y="1424"/>
                  </a:lnTo>
                  <a:lnTo>
                    <a:pt x="1216" y="1424"/>
                  </a:lnTo>
                  <a:lnTo>
                    <a:pt x="1216" y="1424"/>
                  </a:lnTo>
                  <a:lnTo>
                    <a:pt x="1216" y="1424"/>
                  </a:lnTo>
                  <a:lnTo>
                    <a:pt x="1216" y="1424"/>
                  </a:lnTo>
                  <a:close/>
                  <a:moveTo>
                    <a:pt x="930" y="1202"/>
                  </a:moveTo>
                  <a:lnTo>
                    <a:pt x="930" y="1205"/>
                  </a:lnTo>
                  <a:lnTo>
                    <a:pt x="932" y="1205"/>
                  </a:lnTo>
                  <a:lnTo>
                    <a:pt x="932" y="1205"/>
                  </a:lnTo>
                  <a:lnTo>
                    <a:pt x="932" y="1200"/>
                  </a:lnTo>
                  <a:lnTo>
                    <a:pt x="932" y="1202"/>
                  </a:lnTo>
                  <a:lnTo>
                    <a:pt x="930" y="1202"/>
                  </a:lnTo>
                  <a:lnTo>
                    <a:pt x="930" y="1202"/>
                  </a:lnTo>
                  <a:lnTo>
                    <a:pt x="930" y="1202"/>
                  </a:lnTo>
                  <a:lnTo>
                    <a:pt x="930" y="1202"/>
                  </a:lnTo>
                  <a:close/>
                  <a:moveTo>
                    <a:pt x="930" y="1241"/>
                  </a:moveTo>
                  <a:lnTo>
                    <a:pt x="932" y="1239"/>
                  </a:lnTo>
                  <a:lnTo>
                    <a:pt x="934" y="1239"/>
                  </a:lnTo>
                  <a:lnTo>
                    <a:pt x="936" y="1239"/>
                  </a:lnTo>
                  <a:lnTo>
                    <a:pt x="936" y="1239"/>
                  </a:lnTo>
                  <a:lnTo>
                    <a:pt x="932" y="1245"/>
                  </a:lnTo>
                  <a:lnTo>
                    <a:pt x="930" y="1241"/>
                  </a:lnTo>
                  <a:lnTo>
                    <a:pt x="930" y="1241"/>
                  </a:lnTo>
                  <a:lnTo>
                    <a:pt x="930" y="1241"/>
                  </a:lnTo>
                  <a:lnTo>
                    <a:pt x="930" y="1241"/>
                  </a:lnTo>
                  <a:close/>
                  <a:moveTo>
                    <a:pt x="896" y="1215"/>
                  </a:moveTo>
                  <a:lnTo>
                    <a:pt x="900" y="1209"/>
                  </a:lnTo>
                  <a:lnTo>
                    <a:pt x="902" y="1209"/>
                  </a:lnTo>
                  <a:lnTo>
                    <a:pt x="902" y="1205"/>
                  </a:lnTo>
                  <a:lnTo>
                    <a:pt x="904" y="1205"/>
                  </a:lnTo>
                  <a:lnTo>
                    <a:pt x="908" y="1205"/>
                  </a:lnTo>
                  <a:lnTo>
                    <a:pt x="909" y="1205"/>
                  </a:lnTo>
                  <a:lnTo>
                    <a:pt x="913" y="1205"/>
                  </a:lnTo>
                  <a:lnTo>
                    <a:pt x="917" y="1211"/>
                  </a:lnTo>
                  <a:lnTo>
                    <a:pt x="917" y="1215"/>
                  </a:lnTo>
                  <a:lnTo>
                    <a:pt x="917" y="1215"/>
                  </a:lnTo>
                  <a:lnTo>
                    <a:pt x="917" y="1219"/>
                  </a:lnTo>
                  <a:lnTo>
                    <a:pt x="909" y="1217"/>
                  </a:lnTo>
                  <a:lnTo>
                    <a:pt x="906" y="1215"/>
                  </a:lnTo>
                  <a:lnTo>
                    <a:pt x="902" y="1215"/>
                  </a:lnTo>
                  <a:lnTo>
                    <a:pt x="902" y="1217"/>
                  </a:lnTo>
                  <a:lnTo>
                    <a:pt x="902" y="1217"/>
                  </a:lnTo>
                  <a:lnTo>
                    <a:pt x="900" y="1215"/>
                  </a:lnTo>
                  <a:lnTo>
                    <a:pt x="900" y="1215"/>
                  </a:lnTo>
                  <a:lnTo>
                    <a:pt x="896" y="1215"/>
                  </a:lnTo>
                  <a:lnTo>
                    <a:pt x="896" y="1215"/>
                  </a:lnTo>
                  <a:lnTo>
                    <a:pt x="896" y="1215"/>
                  </a:lnTo>
                  <a:lnTo>
                    <a:pt x="896" y="1215"/>
                  </a:lnTo>
                  <a:lnTo>
                    <a:pt x="896" y="1215"/>
                  </a:lnTo>
                  <a:close/>
                  <a:moveTo>
                    <a:pt x="141" y="1228"/>
                  </a:moveTo>
                  <a:lnTo>
                    <a:pt x="145" y="1232"/>
                  </a:lnTo>
                  <a:lnTo>
                    <a:pt x="147" y="1235"/>
                  </a:lnTo>
                  <a:lnTo>
                    <a:pt x="147" y="1239"/>
                  </a:lnTo>
                  <a:lnTo>
                    <a:pt x="141" y="1234"/>
                  </a:lnTo>
                  <a:lnTo>
                    <a:pt x="141" y="1228"/>
                  </a:lnTo>
                  <a:lnTo>
                    <a:pt x="141" y="1228"/>
                  </a:lnTo>
                  <a:lnTo>
                    <a:pt x="141" y="1228"/>
                  </a:lnTo>
                  <a:lnTo>
                    <a:pt x="141" y="1228"/>
                  </a:lnTo>
                  <a:close/>
                  <a:moveTo>
                    <a:pt x="134" y="1219"/>
                  </a:moveTo>
                  <a:lnTo>
                    <a:pt x="134" y="1215"/>
                  </a:lnTo>
                  <a:lnTo>
                    <a:pt x="136" y="1215"/>
                  </a:lnTo>
                  <a:lnTo>
                    <a:pt x="134" y="1219"/>
                  </a:lnTo>
                  <a:lnTo>
                    <a:pt x="134" y="1219"/>
                  </a:lnTo>
                  <a:lnTo>
                    <a:pt x="134" y="1219"/>
                  </a:lnTo>
                  <a:lnTo>
                    <a:pt x="134" y="1219"/>
                  </a:lnTo>
                  <a:close/>
                  <a:moveTo>
                    <a:pt x="113" y="1202"/>
                  </a:moveTo>
                  <a:lnTo>
                    <a:pt x="121" y="1205"/>
                  </a:lnTo>
                  <a:lnTo>
                    <a:pt x="121" y="1202"/>
                  </a:lnTo>
                  <a:lnTo>
                    <a:pt x="113" y="1202"/>
                  </a:lnTo>
                  <a:lnTo>
                    <a:pt x="113" y="1202"/>
                  </a:lnTo>
                  <a:lnTo>
                    <a:pt x="113" y="1202"/>
                  </a:lnTo>
                  <a:lnTo>
                    <a:pt x="113" y="1202"/>
                  </a:lnTo>
                  <a:close/>
                  <a:moveTo>
                    <a:pt x="83" y="1188"/>
                  </a:moveTo>
                  <a:lnTo>
                    <a:pt x="83" y="1194"/>
                  </a:lnTo>
                  <a:lnTo>
                    <a:pt x="87" y="1194"/>
                  </a:lnTo>
                  <a:lnTo>
                    <a:pt x="89" y="1198"/>
                  </a:lnTo>
                  <a:lnTo>
                    <a:pt x="96" y="1200"/>
                  </a:lnTo>
                  <a:lnTo>
                    <a:pt x="93" y="1202"/>
                  </a:lnTo>
                  <a:lnTo>
                    <a:pt x="89" y="1202"/>
                  </a:lnTo>
                  <a:lnTo>
                    <a:pt x="87" y="1205"/>
                  </a:lnTo>
                  <a:lnTo>
                    <a:pt x="89" y="1205"/>
                  </a:lnTo>
                  <a:lnTo>
                    <a:pt x="87" y="1211"/>
                  </a:lnTo>
                  <a:lnTo>
                    <a:pt x="89" y="1211"/>
                  </a:lnTo>
                  <a:lnTo>
                    <a:pt x="93" y="1211"/>
                  </a:lnTo>
                  <a:lnTo>
                    <a:pt x="93" y="1215"/>
                  </a:lnTo>
                  <a:lnTo>
                    <a:pt x="96" y="1215"/>
                  </a:lnTo>
                  <a:lnTo>
                    <a:pt x="96" y="1217"/>
                  </a:lnTo>
                  <a:lnTo>
                    <a:pt x="100" y="1220"/>
                  </a:lnTo>
                  <a:lnTo>
                    <a:pt x="104" y="1219"/>
                  </a:lnTo>
                  <a:lnTo>
                    <a:pt x="98" y="1224"/>
                  </a:lnTo>
                  <a:lnTo>
                    <a:pt x="102" y="1228"/>
                  </a:lnTo>
                  <a:lnTo>
                    <a:pt x="104" y="1228"/>
                  </a:lnTo>
                  <a:lnTo>
                    <a:pt x="104" y="1224"/>
                  </a:lnTo>
                  <a:lnTo>
                    <a:pt x="109" y="1222"/>
                  </a:lnTo>
                  <a:lnTo>
                    <a:pt x="108" y="1228"/>
                  </a:lnTo>
                  <a:lnTo>
                    <a:pt x="106" y="1230"/>
                  </a:lnTo>
                  <a:lnTo>
                    <a:pt x="106" y="1234"/>
                  </a:lnTo>
                  <a:lnTo>
                    <a:pt x="108" y="1234"/>
                  </a:lnTo>
                  <a:lnTo>
                    <a:pt x="108" y="1235"/>
                  </a:lnTo>
                  <a:lnTo>
                    <a:pt x="113" y="1235"/>
                  </a:lnTo>
                  <a:lnTo>
                    <a:pt x="113" y="1239"/>
                  </a:lnTo>
                  <a:lnTo>
                    <a:pt x="117" y="1239"/>
                  </a:lnTo>
                  <a:lnTo>
                    <a:pt x="117" y="1245"/>
                  </a:lnTo>
                  <a:lnTo>
                    <a:pt x="117" y="1247"/>
                  </a:lnTo>
                  <a:lnTo>
                    <a:pt x="121" y="1251"/>
                  </a:lnTo>
                  <a:lnTo>
                    <a:pt x="123" y="1247"/>
                  </a:lnTo>
                  <a:lnTo>
                    <a:pt x="126" y="1249"/>
                  </a:lnTo>
                  <a:lnTo>
                    <a:pt x="128" y="1249"/>
                  </a:lnTo>
                  <a:lnTo>
                    <a:pt x="123" y="1254"/>
                  </a:lnTo>
                  <a:lnTo>
                    <a:pt x="130" y="1262"/>
                  </a:lnTo>
                  <a:lnTo>
                    <a:pt x="132" y="1264"/>
                  </a:lnTo>
                  <a:lnTo>
                    <a:pt x="134" y="1266"/>
                  </a:lnTo>
                  <a:lnTo>
                    <a:pt x="147" y="1271"/>
                  </a:lnTo>
                  <a:lnTo>
                    <a:pt x="147" y="1269"/>
                  </a:lnTo>
                  <a:lnTo>
                    <a:pt x="151" y="1269"/>
                  </a:lnTo>
                  <a:lnTo>
                    <a:pt x="147" y="1262"/>
                  </a:lnTo>
                  <a:lnTo>
                    <a:pt x="147" y="1256"/>
                  </a:lnTo>
                  <a:lnTo>
                    <a:pt x="147" y="1254"/>
                  </a:lnTo>
                  <a:lnTo>
                    <a:pt x="147" y="1247"/>
                  </a:lnTo>
                  <a:lnTo>
                    <a:pt x="145" y="1241"/>
                  </a:lnTo>
                  <a:lnTo>
                    <a:pt x="138" y="1235"/>
                  </a:lnTo>
                  <a:lnTo>
                    <a:pt x="136" y="1226"/>
                  </a:lnTo>
                  <a:lnTo>
                    <a:pt x="132" y="1219"/>
                  </a:lnTo>
                  <a:lnTo>
                    <a:pt x="132" y="1215"/>
                  </a:lnTo>
                  <a:lnTo>
                    <a:pt x="128" y="1211"/>
                  </a:lnTo>
                  <a:lnTo>
                    <a:pt x="126" y="1211"/>
                  </a:lnTo>
                  <a:lnTo>
                    <a:pt x="121" y="1205"/>
                  </a:lnTo>
                  <a:lnTo>
                    <a:pt x="117" y="1205"/>
                  </a:lnTo>
                  <a:lnTo>
                    <a:pt x="111" y="1205"/>
                  </a:lnTo>
                  <a:lnTo>
                    <a:pt x="109" y="1202"/>
                  </a:lnTo>
                  <a:lnTo>
                    <a:pt x="104" y="1200"/>
                  </a:lnTo>
                  <a:lnTo>
                    <a:pt x="100" y="1196"/>
                  </a:lnTo>
                  <a:lnTo>
                    <a:pt x="100" y="1192"/>
                  </a:lnTo>
                  <a:lnTo>
                    <a:pt x="96" y="1192"/>
                  </a:lnTo>
                  <a:lnTo>
                    <a:pt x="93" y="1188"/>
                  </a:lnTo>
                  <a:lnTo>
                    <a:pt x="89" y="1186"/>
                  </a:lnTo>
                  <a:lnTo>
                    <a:pt x="89" y="1188"/>
                  </a:lnTo>
                  <a:lnTo>
                    <a:pt x="83" y="1188"/>
                  </a:lnTo>
                  <a:lnTo>
                    <a:pt x="83" y="1188"/>
                  </a:lnTo>
                  <a:lnTo>
                    <a:pt x="83" y="1188"/>
                  </a:lnTo>
                  <a:lnTo>
                    <a:pt x="83" y="1188"/>
                  </a:lnTo>
                  <a:close/>
                  <a:moveTo>
                    <a:pt x="117" y="1196"/>
                  </a:moveTo>
                  <a:lnTo>
                    <a:pt x="121" y="1196"/>
                  </a:lnTo>
                  <a:lnTo>
                    <a:pt x="121" y="1194"/>
                  </a:lnTo>
                  <a:lnTo>
                    <a:pt x="123" y="1196"/>
                  </a:lnTo>
                  <a:lnTo>
                    <a:pt x="121" y="1200"/>
                  </a:lnTo>
                  <a:lnTo>
                    <a:pt x="117" y="1200"/>
                  </a:lnTo>
                  <a:lnTo>
                    <a:pt x="117" y="1196"/>
                  </a:lnTo>
                  <a:lnTo>
                    <a:pt x="117" y="1196"/>
                  </a:lnTo>
                  <a:lnTo>
                    <a:pt x="117" y="1196"/>
                  </a:lnTo>
                  <a:lnTo>
                    <a:pt x="117" y="1196"/>
                  </a:lnTo>
                  <a:close/>
                  <a:moveTo>
                    <a:pt x="113" y="1194"/>
                  </a:moveTo>
                  <a:lnTo>
                    <a:pt x="117" y="1190"/>
                  </a:lnTo>
                  <a:lnTo>
                    <a:pt x="117" y="1194"/>
                  </a:lnTo>
                  <a:lnTo>
                    <a:pt x="113" y="1194"/>
                  </a:lnTo>
                  <a:lnTo>
                    <a:pt x="113" y="1194"/>
                  </a:lnTo>
                  <a:lnTo>
                    <a:pt x="113" y="1194"/>
                  </a:lnTo>
                  <a:lnTo>
                    <a:pt x="113" y="1194"/>
                  </a:lnTo>
                  <a:close/>
                  <a:moveTo>
                    <a:pt x="93" y="1113"/>
                  </a:moveTo>
                  <a:lnTo>
                    <a:pt x="93" y="1117"/>
                  </a:lnTo>
                  <a:lnTo>
                    <a:pt x="96" y="1115"/>
                  </a:lnTo>
                  <a:lnTo>
                    <a:pt x="93" y="1113"/>
                  </a:lnTo>
                  <a:lnTo>
                    <a:pt x="93" y="1113"/>
                  </a:lnTo>
                  <a:lnTo>
                    <a:pt x="93" y="1113"/>
                  </a:lnTo>
                  <a:lnTo>
                    <a:pt x="93" y="1113"/>
                  </a:lnTo>
                  <a:close/>
                  <a:moveTo>
                    <a:pt x="102" y="1151"/>
                  </a:moveTo>
                  <a:lnTo>
                    <a:pt x="102" y="1147"/>
                  </a:lnTo>
                  <a:lnTo>
                    <a:pt x="104" y="1147"/>
                  </a:lnTo>
                  <a:lnTo>
                    <a:pt x="104" y="1147"/>
                  </a:lnTo>
                  <a:lnTo>
                    <a:pt x="104" y="1151"/>
                  </a:lnTo>
                  <a:lnTo>
                    <a:pt x="102" y="1151"/>
                  </a:lnTo>
                  <a:lnTo>
                    <a:pt x="102" y="1151"/>
                  </a:lnTo>
                  <a:lnTo>
                    <a:pt x="102" y="1151"/>
                  </a:lnTo>
                  <a:lnTo>
                    <a:pt x="102" y="1151"/>
                  </a:lnTo>
                  <a:close/>
                  <a:moveTo>
                    <a:pt x="100" y="1162"/>
                  </a:moveTo>
                  <a:lnTo>
                    <a:pt x="98" y="1164"/>
                  </a:lnTo>
                  <a:lnTo>
                    <a:pt x="98" y="1168"/>
                  </a:lnTo>
                  <a:lnTo>
                    <a:pt x="100" y="1170"/>
                  </a:lnTo>
                  <a:lnTo>
                    <a:pt x="102" y="1164"/>
                  </a:lnTo>
                  <a:lnTo>
                    <a:pt x="100" y="1162"/>
                  </a:lnTo>
                  <a:lnTo>
                    <a:pt x="100" y="1162"/>
                  </a:lnTo>
                  <a:lnTo>
                    <a:pt x="100" y="1162"/>
                  </a:lnTo>
                  <a:lnTo>
                    <a:pt x="100" y="1162"/>
                  </a:lnTo>
                  <a:close/>
                  <a:moveTo>
                    <a:pt x="104" y="1156"/>
                  </a:moveTo>
                  <a:lnTo>
                    <a:pt x="108" y="1153"/>
                  </a:lnTo>
                  <a:lnTo>
                    <a:pt x="106" y="1151"/>
                  </a:lnTo>
                  <a:lnTo>
                    <a:pt x="100" y="1153"/>
                  </a:lnTo>
                  <a:lnTo>
                    <a:pt x="100" y="1156"/>
                  </a:lnTo>
                  <a:lnTo>
                    <a:pt x="102" y="1156"/>
                  </a:lnTo>
                  <a:lnTo>
                    <a:pt x="102" y="1156"/>
                  </a:lnTo>
                  <a:lnTo>
                    <a:pt x="104" y="1156"/>
                  </a:lnTo>
                  <a:lnTo>
                    <a:pt x="104" y="1156"/>
                  </a:lnTo>
                  <a:lnTo>
                    <a:pt x="104" y="1156"/>
                  </a:lnTo>
                  <a:lnTo>
                    <a:pt x="104" y="1156"/>
                  </a:lnTo>
                  <a:close/>
                  <a:moveTo>
                    <a:pt x="108" y="1153"/>
                  </a:moveTo>
                  <a:lnTo>
                    <a:pt x="113" y="1147"/>
                  </a:lnTo>
                  <a:lnTo>
                    <a:pt x="113" y="1147"/>
                  </a:lnTo>
                  <a:lnTo>
                    <a:pt x="117" y="1145"/>
                  </a:lnTo>
                  <a:lnTo>
                    <a:pt x="123" y="1143"/>
                  </a:lnTo>
                  <a:lnTo>
                    <a:pt x="121" y="1145"/>
                  </a:lnTo>
                  <a:lnTo>
                    <a:pt x="117" y="1151"/>
                  </a:lnTo>
                  <a:lnTo>
                    <a:pt x="113" y="1151"/>
                  </a:lnTo>
                  <a:lnTo>
                    <a:pt x="109" y="1153"/>
                  </a:lnTo>
                  <a:lnTo>
                    <a:pt x="108" y="1153"/>
                  </a:lnTo>
                  <a:lnTo>
                    <a:pt x="108" y="1153"/>
                  </a:lnTo>
                  <a:lnTo>
                    <a:pt x="108" y="1153"/>
                  </a:lnTo>
                  <a:lnTo>
                    <a:pt x="108" y="1153"/>
                  </a:lnTo>
                  <a:close/>
                  <a:moveTo>
                    <a:pt x="106" y="1134"/>
                  </a:moveTo>
                  <a:lnTo>
                    <a:pt x="106" y="1130"/>
                  </a:lnTo>
                  <a:lnTo>
                    <a:pt x="108" y="1126"/>
                  </a:lnTo>
                  <a:lnTo>
                    <a:pt x="109" y="1130"/>
                  </a:lnTo>
                  <a:lnTo>
                    <a:pt x="106" y="1132"/>
                  </a:lnTo>
                  <a:lnTo>
                    <a:pt x="106" y="1132"/>
                  </a:lnTo>
                  <a:lnTo>
                    <a:pt x="106" y="1134"/>
                  </a:lnTo>
                  <a:lnTo>
                    <a:pt x="106" y="1134"/>
                  </a:lnTo>
                  <a:lnTo>
                    <a:pt x="106" y="1134"/>
                  </a:lnTo>
                  <a:lnTo>
                    <a:pt x="106" y="1134"/>
                  </a:lnTo>
                  <a:close/>
                  <a:moveTo>
                    <a:pt x="96" y="1132"/>
                  </a:moveTo>
                  <a:lnTo>
                    <a:pt x="102" y="1134"/>
                  </a:lnTo>
                  <a:lnTo>
                    <a:pt x="102" y="1132"/>
                  </a:lnTo>
                  <a:lnTo>
                    <a:pt x="102" y="1130"/>
                  </a:lnTo>
                  <a:lnTo>
                    <a:pt x="96" y="1132"/>
                  </a:lnTo>
                  <a:lnTo>
                    <a:pt x="96" y="1132"/>
                  </a:lnTo>
                  <a:lnTo>
                    <a:pt x="96" y="1132"/>
                  </a:lnTo>
                  <a:lnTo>
                    <a:pt x="96" y="1132"/>
                  </a:lnTo>
                  <a:close/>
                  <a:moveTo>
                    <a:pt x="93" y="1121"/>
                  </a:moveTo>
                  <a:lnTo>
                    <a:pt x="93" y="1128"/>
                  </a:lnTo>
                  <a:lnTo>
                    <a:pt x="93" y="1130"/>
                  </a:lnTo>
                  <a:lnTo>
                    <a:pt x="93" y="1132"/>
                  </a:lnTo>
                  <a:lnTo>
                    <a:pt x="96" y="1128"/>
                  </a:lnTo>
                  <a:lnTo>
                    <a:pt x="96" y="1126"/>
                  </a:lnTo>
                  <a:lnTo>
                    <a:pt x="93" y="1121"/>
                  </a:lnTo>
                  <a:lnTo>
                    <a:pt x="93" y="1121"/>
                  </a:lnTo>
                  <a:lnTo>
                    <a:pt x="93" y="1121"/>
                  </a:lnTo>
                  <a:lnTo>
                    <a:pt x="93" y="1121"/>
                  </a:lnTo>
                  <a:close/>
                  <a:moveTo>
                    <a:pt x="96" y="1117"/>
                  </a:moveTo>
                  <a:lnTo>
                    <a:pt x="96" y="1121"/>
                  </a:lnTo>
                  <a:lnTo>
                    <a:pt x="96" y="1121"/>
                  </a:lnTo>
                  <a:lnTo>
                    <a:pt x="96" y="1122"/>
                  </a:lnTo>
                  <a:lnTo>
                    <a:pt x="100" y="1126"/>
                  </a:lnTo>
                  <a:lnTo>
                    <a:pt x="104" y="1121"/>
                  </a:lnTo>
                  <a:lnTo>
                    <a:pt x="102" y="1126"/>
                  </a:lnTo>
                  <a:lnTo>
                    <a:pt x="102" y="1128"/>
                  </a:lnTo>
                  <a:lnTo>
                    <a:pt x="106" y="1126"/>
                  </a:lnTo>
                  <a:lnTo>
                    <a:pt x="106" y="1117"/>
                  </a:lnTo>
                  <a:lnTo>
                    <a:pt x="102" y="1115"/>
                  </a:lnTo>
                  <a:lnTo>
                    <a:pt x="98" y="1115"/>
                  </a:lnTo>
                  <a:lnTo>
                    <a:pt x="96" y="1117"/>
                  </a:lnTo>
                  <a:lnTo>
                    <a:pt x="96" y="1117"/>
                  </a:lnTo>
                  <a:lnTo>
                    <a:pt x="96" y="1117"/>
                  </a:lnTo>
                  <a:lnTo>
                    <a:pt x="96" y="1117"/>
                  </a:lnTo>
                  <a:close/>
                  <a:moveTo>
                    <a:pt x="96" y="1111"/>
                  </a:moveTo>
                  <a:lnTo>
                    <a:pt x="96" y="1113"/>
                  </a:lnTo>
                  <a:lnTo>
                    <a:pt x="98" y="1111"/>
                  </a:lnTo>
                  <a:lnTo>
                    <a:pt x="96" y="1109"/>
                  </a:lnTo>
                  <a:lnTo>
                    <a:pt x="96" y="1111"/>
                  </a:lnTo>
                  <a:lnTo>
                    <a:pt x="96" y="1111"/>
                  </a:lnTo>
                  <a:lnTo>
                    <a:pt x="96" y="1111"/>
                  </a:lnTo>
                  <a:lnTo>
                    <a:pt x="96" y="1111"/>
                  </a:lnTo>
                  <a:close/>
                  <a:moveTo>
                    <a:pt x="102" y="1104"/>
                  </a:moveTo>
                  <a:lnTo>
                    <a:pt x="102" y="1100"/>
                  </a:lnTo>
                  <a:lnTo>
                    <a:pt x="108" y="1098"/>
                  </a:lnTo>
                  <a:lnTo>
                    <a:pt x="109" y="1098"/>
                  </a:lnTo>
                  <a:lnTo>
                    <a:pt x="108" y="1100"/>
                  </a:lnTo>
                  <a:lnTo>
                    <a:pt x="104" y="1102"/>
                  </a:lnTo>
                  <a:lnTo>
                    <a:pt x="102" y="1104"/>
                  </a:lnTo>
                  <a:lnTo>
                    <a:pt x="102" y="1104"/>
                  </a:lnTo>
                  <a:lnTo>
                    <a:pt x="102" y="1104"/>
                  </a:lnTo>
                  <a:lnTo>
                    <a:pt x="102" y="1104"/>
                  </a:lnTo>
                  <a:close/>
                  <a:moveTo>
                    <a:pt x="79" y="1092"/>
                  </a:moveTo>
                  <a:lnTo>
                    <a:pt x="87" y="1102"/>
                  </a:lnTo>
                  <a:lnTo>
                    <a:pt x="89" y="1107"/>
                  </a:lnTo>
                  <a:lnTo>
                    <a:pt x="89" y="1111"/>
                  </a:lnTo>
                  <a:lnTo>
                    <a:pt x="83" y="1109"/>
                  </a:lnTo>
                  <a:lnTo>
                    <a:pt x="83" y="1105"/>
                  </a:lnTo>
                  <a:lnTo>
                    <a:pt x="79" y="1100"/>
                  </a:lnTo>
                  <a:lnTo>
                    <a:pt x="77" y="1096"/>
                  </a:lnTo>
                  <a:lnTo>
                    <a:pt x="77" y="1096"/>
                  </a:lnTo>
                  <a:lnTo>
                    <a:pt x="79" y="1092"/>
                  </a:lnTo>
                  <a:lnTo>
                    <a:pt x="79" y="1092"/>
                  </a:lnTo>
                  <a:lnTo>
                    <a:pt x="79" y="1092"/>
                  </a:lnTo>
                  <a:lnTo>
                    <a:pt x="79" y="1092"/>
                  </a:lnTo>
                  <a:close/>
                  <a:moveTo>
                    <a:pt x="87" y="1090"/>
                  </a:moveTo>
                  <a:lnTo>
                    <a:pt x="87" y="1096"/>
                  </a:lnTo>
                  <a:lnTo>
                    <a:pt x="89" y="1098"/>
                  </a:lnTo>
                  <a:lnTo>
                    <a:pt x="89" y="1104"/>
                  </a:lnTo>
                  <a:lnTo>
                    <a:pt x="93" y="1107"/>
                  </a:lnTo>
                  <a:lnTo>
                    <a:pt x="96" y="1102"/>
                  </a:lnTo>
                  <a:lnTo>
                    <a:pt x="93" y="1092"/>
                  </a:lnTo>
                  <a:lnTo>
                    <a:pt x="89" y="1090"/>
                  </a:lnTo>
                  <a:lnTo>
                    <a:pt x="89" y="1087"/>
                  </a:lnTo>
                  <a:lnTo>
                    <a:pt x="87" y="1090"/>
                  </a:lnTo>
                  <a:lnTo>
                    <a:pt x="87" y="1090"/>
                  </a:lnTo>
                  <a:lnTo>
                    <a:pt x="87" y="1090"/>
                  </a:lnTo>
                  <a:lnTo>
                    <a:pt x="87" y="1090"/>
                  </a:lnTo>
                  <a:close/>
                  <a:moveTo>
                    <a:pt x="79" y="1083"/>
                  </a:moveTo>
                  <a:lnTo>
                    <a:pt x="83" y="1083"/>
                  </a:lnTo>
                  <a:lnTo>
                    <a:pt x="83" y="1087"/>
                  </a:lnTo>
                  <a:lnTo>
                    <a:pt x="89" y="1087"/>
                  </a:lnTo>
                  <a:lnTo>
                    <a:pt x="89" y="1083"/>
                  </a:lnTo>
                  <a:lnTo>
                    <a:pt x="87" y="1079"/>
                  </a:lnTo>
                  <a:lnTo>
                    <a:pt x="83" y="1083"/>
                  </a:lnTo>
                  <a:lnTo>
                    <a:pt x="79" y="1083"/>
                  </a:lnTo>
                  <a:lnTo>
                    <a:pt x="79" y="1083"/>
                  </a:lnTo>
                  <a:lnTo>
                    <a:pt x="79" y="1083"/>
                  </a:lnTo>
                  <a:lnTo>
                    <a:pt x="79" y="1083"/>
                  </a:lnTo>
                  <a:close/>
                  <a:moveTo>
                    <a:pt x="40" y="1087"/>
                  </a:moveTo>
                  <a:lnTo>
                    <a:pt x="40" y="1081"/>
                  </a:lnTo>
                  <a:lnTo>
                    <a:pt x="45" y="1070"/>
                  </a:lnTo>
                  <a:lnTo>
                    <a:pt x="51" y="1072"/>
                  </a:lnTo>
                  <a:lnTo>
                    <a:pt x="51" y="1077"/>
                  </a:lnTo>
                  <a:lnTo>
                    <a:pt x="53" y="1075"/>
                  </a:lnTo>
                  <a:lnTo>
                    <a:pt x="55" y="1073"/>
                  </a:lnTo>
                  <a:lnTo>
                    <a:pt x="59" y="1075"/>
                  </a:lnTo>
                  <a:lnTo>
                    <a:pt x="59" y="1077"/>
                  </a:lnTo>
                  <a:lnTo>
                    <a:pt x="59" y="1083"/>
                  </a:lnTo>
                  <a:lnTo>
                    <a:pt x="55" y="1083"/>
                  </a:lnTo>
                  <a:lnTo>
                    <a:pt x="47" y="1087"/>
                  </a:lnTo>
                  <a:lnTo>
                    <a:pt x="49" y="1090"/>
                  </a:lnTo>
                  <a:lnTo>
                    <a:pt x="49" y="1090"/>
                  </a:lnTo>
                  <a:lnTo>
                    <a:pt x="55" y="1090"/>
                  </a:lnTo>
                  <a:lnTo>
                    <a:pt x="57" y="1083"/>
                  </a:lnTo>
                  <a:lnTo>
                    <a:pt x="62" y="1079"/>
                  </a:lnTo>
                  <a:lnTo>
                    <a:pt x="68" y="1077"/>
                  </a:lnTo>
                  <a:lnTo>
                    <a:pt x="68" y="1077"/>
                  </a:lnTo>
                  <a:lnTo>
                    <a:pt x="62" y="1083"/>
                  </a:lnTo>
                  <a:lnTo>
                    <a:pt x="59" y="1090"/>
                  </a:lnTo>
                  <a:lnTo>
                    <a:pt x="57" y="1092"/>
                  </a:lnTo>
                  <a:lnTo>
                    <a:pt x="57" y="1100"/>
                  </a:lnTo>
                  <a:lnTo>
                    <a:pt x="53" y="1104"/>
                  </a:lnTo>
                  <a:lnTo>
                    <a:pt x="49" y="1104"/>
                  </a:lnTo>
                  <a:lnTo>
                    <a:pt x="47" y="1107"/>
                  </a:lnTo>
                  <a:lnTo>
                    <a:pt x="49" y="1107"/>
                  </a:lnTo>
                  <a:lnTo>
                    <a:pt x="53" y="1105"/>
                  </a:lnTo>
                  <a:lnTo>
                    <a:pt x="57" y="1105"/>
                  </a:lnTo>
                  <a:lnTo>
                    <a:pt x="57" y="1111"/>
                  </a:lnTo>
                  <a:lnTo>
                    <a:pt x="51" y="1111"/>
                  </a:lnTo>
                  <a:lnTo>
                    <a:pt x="49" y="1115"/>
                  </a:lnTo>
                  <a:lnTo>
                    <a:pt x="51" y="1117"/>
                  </a:lnTo>
                  <a:lnTo>
                    <a:pt x="49" y="1122"/>
                  </a:lnTo>
                  <a:lnTo>
                    <a:pt x="51" y="1130"/>
                  </a:lnTo>
                  <a:lnTo>
                    <a:pt x="53" y="1134"/>
                  </a:lnTo>
                  <a:lnTo>
                    <a:pt x="57" y="1134"/>
                  </a:lnTo>
                  <a:lnTo>
                    <a:pt x="57" y="1138"/>
                  </a:lnTo>
                  <a:lnTo>
                    <a:pt x="55" y="1139"/>
                  </a:lnTo>
                  <a:lnTo>
                    <a:pt x="51" y="1139"/>
                  </a:lnTo>
                  <a:lnTo>
                    <a:pt x="44" y="1126"/>
                  </a:lnTo>
                  <a:lnTo>
                    <a:pt x="44" y="1121"/>
                  </a:lnTo>
                  <a:lnTo>
                    <a:pt x="45" y="1121"/>
                  </a:lnTo>
                  <a:lnTo>
                    <a:pt x="40" y="1117"/>
                  </a:lnTo>
                  <a:lnTo>
                    <a:pt x="40" y="1115"/>
                  </a:lnTo>
                  <a:lnTo>
                    <a:pt x="42" y="1113"/>
                  </a:lnTo>
                  <a:lnTo>
                    <a:pt x="45" y="1113"/>
                  </a:lnTo>
                  <a:lnTo>
                    <a:pt x="42" y="1109"/>
                  </a:lnTo>
                  <a:lnTo>
                    <a:pt x="40" y="1109"/>
                  </a:lnTo>
                  <a:lnTo>
                    <a:pt x="42" y="1104"/>
                  </a:lnTo>
                  <a:lnTo>
                    <a:pt x="38" y="1102"/>
                  </a:lnTo>
                  <a:lnTo>
                    <a:pt x="40" y="1098"/>
                  </a:lnTo>
                  <a:lnTo>
                    <a:pt x="42" y="1100"/>
                  </a:lnTo>
                  <a:lnTo>
                    <a:pt x="44" y="1100"/>
                  </a:lnTo>
                  <a:lnTo>
                    <a:pt x="44" y="1096"/>
                  </a:lnTo>
                  <a:lnTo>
                    <a:pt x="42" y="1096"/>
                  </a:lnTo>
                  <a:lnTo>
                    <a:pt x="38" y="1092"/>
                  </a:lnTo>
                  <a:lnTo>
                    <a:pt x="38" y="1090"/>
                  </a:lnTo>
                  <a:lnTo>
                    <a:pt x="40" y="1087"/>
                  </a:lnTo>
                  <a:lnTo>
                    <a:pt x="40" y="1087"/>
                  </a:lnTo>
                  <a:lnTo>
                    <a:pt x="40" y="1087"/>
                  </a:lnTo>
                  <a:lnTo>
                    <a:pt x="40" y="1087"/>
                  </a:lnTo>
                  <a:close/>
                  <a:moveTo>
                    <a:pt x="87" y="1068"/>
                  </a:moveTo>
                  <a:lnTo>
                    <a:pt x="83" y="1062"/>
                  </a:lnTo>
                  <a:lnTo>
                    <a:pt x="89" y="1062"/>
                  </a:lnTo>
                  <a:lnTo>
                    <a:pt x="89" y="1066"/>
                  </a:lnTo>
                  <a:lnTo>
                    <a:pt x="87" y="1068"/>
                  </a:lnTo>
                  <a:lnTo>
                    <a:pt x="87" y="1068"/>
                  </a:lnTo>
                  <a:lnTo>
                    <a:pt x="87" y="1068"/>
                  </a:lnTo>
                  <a:lnTo>
                    <a:pt x="87" y="1068"/>
                  </a:lnTo>
                  <a:close/>
                  <a:moveTo>
                    <a:pt x="461" y="501"/>
                  </a:moveTo>
                  <a:lnTo>
                    <a:pt x="463" y="505"/>
                  </a:lnTo>
                  <a:lnTo>
                    <a:pt x="465" y="503"/>
                  </a:lnTo>
                  <a:lnTo>
                    <a:pt x="465" y="501"/>
                  </a:lnTo>
                  <a:lnTo>
                    <a:pt x="467" y="501"/>
                  </a:lnTo>
                  <a:lnTo>
                    <a:pt x="463" y="499"/>
                  </a:lnTo>
                  <a:lnTo>
                    <a:pt x="461" y="501"/>
                  </a:lnTo>
                  <a:lnTo>
                    <a:pt x="461" y="501"/>
                  </a:lnTo>
                  <a:lnTo>
                    <a:pt x="461" y="501"/>
                  </a:lnTo>
                  <a:lnTo>
                    <a:pt x="461" y="501"/>
                  </a:lnTo>
                  <a:close/>
                  <a:moveTo>
                    <a:pt x="426" y="465"/>
                  </a:moveTo>
                  <a:lnTo>
                    <a:pt x="428" y="467"/>
                  </a:lnTo>
                  <a:lnTo>
                    <a:pt x="431" y="465"/>
                  </a:lnTo>
                  <a:lnTo>
                    <a:pt x="431" y="463"/>
                  </a:lnTo>
                  <a:lnTo>
                    <a:pt x="428" y="463"/>
                  </a:lnTo>
                  <a:lnTo>
                    <a:pt x="426" y="465"/>
                  </a:lnTo>
                  <a:lnTo>
                    <a:pt x="426" y="465"/>
                  </a:lnTo>
                  <a:lnTo>
                    <a:pt x="426" y="465"/>
                  </a:lnTo>
                  <a:lnTo>
                    <a:pt x="426" y="465"/>
                  </a:lnTo>
                  <a:close/>
                  <a:moveTo>
                    <a:pt x="296" y="478"/>
                  </a:moveTo>
                  <a:lnTo>
                    <a:pt x="298" y="478"/>
                  </a:lnTo>
                  <a:lnTo>
                    <a:pt x="300" y="476"/>
                  </a:lnTo>
                  <a:lnTo>
                    <a:pt x="298" y="474"/>
                  </a:lnTo>
                  <a:lnTo>
                    <a:pt x="298" y="474"/>
                  </a:lnTo>
                  <a:lnTo>
                    <a:pt x="296" y="478"/>
                  </a:lnTo>
                  <a:lnTo>
                    <a:pt x="296" y="478"/>
                  </a:lnTo>
                  <a:lnTo>
                    <a:pt x="296" y="478"/>
                  </a:lnTo>
                  <a:lnTo>
                    <a:pt x="296" y="478"/>
                  </a:lnTo>
                  <a:close/>
                  <a:moveTo>
                    <a:pt x="296" y="484"/>
                  </a:moveTo>
                  <a:lnTo>
                    <a:pt x="294" y="482"/>
                  </a:lnTo>
                  <a:lnTo>
                    <a:pt x="296" y="482"/>
                  </a:lnTo>
                  <a:lnTo>
                    <a:pt x="298" y="484"/>
                  </a:lnTo>
                  <a:lnTo>
                    <a:pt x="296" y="484"/>
                  </a:lnTo>
                  <a:lnTo>
                    <a:pt x="296" y="484"/>
                  </a:lnTo>
                  <a:lnTo>
                    <a:pt x="296" y="484"/>
                  </a:lnTo>
                  <a:lnTo>
                    <a:pt x="296" y="484"/>
                  </a:lnTo>
                  <a:close/>
                  <a:moveTo>
                    <a:pt x="288" y="495"/>
                  </a:moveTo>
                  <a:lnTo>
                    <a:pt x="288" y="501"/>
                  </a:lnTo>
                  <a:lnTo>
                    <a:pt x="288" y="505"/>
                  </a:lnTo>
                  <a:lnTo>
                    <a:pt x="288" y="506"/>
                  </a:lnTo>
                  <a:lnTo>
                    <a:pt x="290" y="508"/>
                  </a:lnTo>
                  <a:lnTo>
                    <a:pt x="294" y="505"/>
                  </a:lnTo>
                  <a:lnTo>
                    <a:pt x="296" y="505"/>
                  </a:lnTo>
                  <a:lnTo>
                    <a:pt x="309" y="493"/>
                  </a:lnTo>
                  <a:lnTo>
                    <a:pt x="315" y="493"/>
                  </a:lnTo>
                  <a:lnTo>
                    <a:pt x="318" y="488"/>
                  </a:lnTo>
                  <a:lnTo>
                    <a:pt x="315" y="488"/>
                  </a:lnTo>
                  <a:lnTo>
                    <a:pt x="313" y="488"/>
                  </a:lnTo>
                  <a:lnTo>
                    <a:pt x="313" y="480"/>
                  </a:lnTo>
                  <a:lnTo>
                    <a:pt x="309" y="482"/>
                  </a:lnTo>
                  <a:lnTo>
                    <a:pt x="307" y="484"/>
                  </a:lnTo>
                  <a:lnTo>
                    <a:pt x="303" y="488"/>
                  </a:lnTo>
                  <a:lnTo>
                    <a:pt x="305" y="490"/>
                  </a:lnTo>
                  <a:lnTo>
                    <a:pt x="301" y="488"/>
                  </a:lnTo>
                  <a:lnTo>
                    <a:pt x="300" y="490"/>
                  </a:lnTo>
                  <a:lnTo>
                    <a:pt x="298" y="493"/>
                  </a:lnTo>
                  <a:lnTo>
                    <a:pt x="296" y="490"/>
                  </a:lnTo>
                  <a:lnTo>
                    <a:pt x="298" y="488"/>
                  </a:lnTo>
                  <a:lnTo>
                    <a:pt x="296" y="488"/>
                  </a:lnTo>
                  <a:lnTo>
                    <a:pt x="294" y="488"/>
                  </a:lnTo>
                  <a:lnTo>
                    <a:pt x="292" y="488"/>
                  </a:lnTo>
                  <a:lnTo>
                    <a:pt x="290" y="493"/>
                  </a:lnTo>
                  <a:lnTo>
                    <a:pt x="288" y="495"/>
                  </a:lnTo>
                  <a:lnTo>
                    <a:pt x="288" y="495"/>
                  </a:lnTo>
                  <a:lnTo>
                    <a:pt x="288" y="495"/>
                  </a:lnTo>
                  <a:lnTo>
                    <a:pt x="288" y="495"/>
                  </a:lnTo>
                  <a:close/>
                  <a:moveTo>
                    <a:pt x="275" y="506"/>
                  </a:moveTo>
                  <a:lnTo>
                    <a:pt x="275" y="503"/>
                  </a:lnTo>
                  <a:lnTo>
                    <a:pt x="275" y="495"/>
                  </a:lnTo>
                  <a:lnTo>
                    <a:pt x="273" y="499"/>
                  </a:lnTo>
                  <a:lnTo>
                    <a:pt x="271" y="503"/>
                  </a:lnTo>
                  <a:lnTo>
                    <a:pt x="271" y="503"/>
                  </a:lnTo>
                  <a:lnTo>
                    <a:pt x="271" y="505"/>
                  </a:lnTo>
                  <a:lnTo>
                    <a:pt x="271" y="505"/>
                  </a:lnTo>
                  <a:lnTo>
                    <a:pt x="275" y="506"/>
                  </a:lnTo>
                  <a:lnTo>
                    <a:pt x="275" y="506"/>
                  </a:lnTo>
                  <a:lnTo>
                    <a:pt x="275" y="506"/>
                  </a:lnTo>
                  <a:lnTo>
                    <a:pt x="275" y="506"/>
                  </a:lnTo>
                  <a:close/>
                  <a:moveTo>
                    <a:pt x="275" y="508"/>
                  </a:moveTo>
                  <a:lnTo>
                    <a:pt x="279" y="508"/>
                  </a:lnTo>
                  <a:lnTo>
                    <a:pt x="281" y="505"/>
                  </a:lnTo>
                  <a:lnTo>
                    <a:pt x="279" y="501"/>
                  </a:lnTo>
                  <a:lnTo>
                    <a:pt x="279" y="493"/>
                  </a:lnTo>
                  <a:lnTo>
                    <a:pt x="281" y="493"/>
                  </a:lnTo>
                  <a:lnTo>
                    <a:pt x="283" y="493"/>
                  </a:lnTo>
                  <a:lnTo>
                    <a:pt x="284" y="490"/>
                  </a:lnTo>
                  <a:lnTo>
                    <a:pt x="284" y="490"/>
                  </a:lnTo>
                  <a:lnTo>
                    <a:pt x="288" y="493"/>
                  </a:lnTo>
                  <a:lnTo>
                    <a:pt x="284" y="503"/>
                  </a:lnTo>
                  <a:lnTo>
                    <a:pt x="284" y="506"/>
                  </a:lnTo>
                  <a:lnTo>
                    <a:pt x="284" y="508"/>
                  </a:lnTo>
                  <a:lnTo>
                    <a:pt x="281" y="512"/>
                  </a:lnTo>
                  <a:lnTo>
                    <a:pt x="275" y="508"/>
                  </a:lnTo>
                  <a:lnTo>
                    <a:pt x="275" y="508"/>
                  </a:lnTo>
                  <a:lnTo>
                    <a:pt x="275" y="508"/>
                  </a:lnTo>
                  <a:lnTo>
                    <a:pt x="275" y="508"/>
                  </a:lnTo>
                  <a:close/>
                  <a:moveTo>
                    <a:pt x="283" y="527"/>
                  </a:moveTo>
                  <a:lnTo>
                    <a:pt x="284" y="523"/>
                  </a:lnTo>
                  <a:lnTo>
                    <a:pt x="283" y="518"/>
                  </a:lnTo>
                  <a:lnTo>
                    <a:pt x="283" y="514"/>
                  </a:lnTo>
                  <a:lnTo>
                    <a:pt x="279" y="514"/>
                  </a:lnTo>
                  <a:lnTo>
                    <a:pt x="273" y="508"/>
                  </a:lnTo>
                  <a:lnTo>
                    <a:pt x="271" y="508"/>
                  </a:lnTo>
                  <a:lnTo>
                    <a:pt x="271" y="512"/>
                  </a:lnTo>
                  <a:lnTo>
                    <a:pt x="279" y="518"/>
                  </a:lnTo>
                  <a:lnTo>
                    <a:pt x="273" y="514"/>
                  </a:lnTo>
                  <a:lnTo>
                    <a:pt x="273" y="518"/>
                  </a:lnTo>
                  <a:lnTo>
                    <a:pt x="275" y="520"/>
                  </a:lnTo>
                  <a:lnTo>
                    <a:pt x="283" y="527"/>
                  </a:lnTo>
                  <a:lnTo>
                    <a:pt x="283" y="527"/>
                  </a:lnTo>
                  <a:lnTo>
                    <a:pt x="283" y="527"/>
                  </a:lnTo>
                  <a:lnTo>
                    <a:pt x="283" y="527"/>
                  </a:lnTo>
                  <a:close/>
                  <a:moveTo>
                    <a:pt x="241" y="459"/>
                  </a:moveTo>
                  <a:lnTo>
                    <a:pt x="243" y="465"/>
                  </a:lnTo>
                  <a:lnTo>
                    <a:pt x="245" y="463"/>
                  </a:lnTo>
                  <a:lnTo>
                    <a:pt x="249" y="465"/>
                  </a:lnTo>
                  <a:lnTo>
                    <a:pt x="251" y="465"/>
                  </a:lnTo>
                  <a:lnTo>
                    <a:pt x="247" y="459"/>
                  </a:lnTo>
                  <a:lnTo>
                    <a:pt x="243" y="459"/>
                  </a:lnTo>
                  <a:lnTo>
                    <a:pt x="241" y="459"/>
                  </a:lnTo>
                  <a:lnTo>
                    <a:pt x="241" y="459"/>
                  </a:lnTo>
                  <a:lnTo>
                    <a:pt x="241" y="459"/>
                  </a:lnTo>
                  <a:lnTo>
                    <a:pt x="241" y="459"/>
                  </a:lnTo>
                  <a:close/>
                  <a:moveTo>
                    <a:pt x="164" y="1252"/>
                  </a:moveTo>
                  <a:lnTo>
                    <a:pt x="164" y="1252"/>
                  </a:lnTo>
                  <a:lnTo>
                    <a:pt x="160" y="1252"/>
                  </a:lnTo>
                  <a:lnTo>
                    <a:pt x="160" y="1245"/>
                  </a:lnTo>
                  <a:lnTo>
                    <a:pt x="164" y="1239"/>
                  </a:lnTo>
                  <a:lnTo>
                    <a:pt x="164" y="1234"/>
                  </a:lnTo>
                  <a:lnTo>
                    <a:pt x="162" y="1235"/>
                  </a:lnTo>
                  <a:lnTo>
                    <a:pt x="158" y="1239"/>
                  </a:lnTo>
                  <a:lnTo>
                    <a:pt x="153" y="1239"/>
                  </a:lnTo>
                  <a:lnTo>
                    <a:pt x="151" y="1235"/>
                  </a:lnTo>
                  <a:lnTo>
                    <a:pt x="151" y="1232"/>
                  </a:lnTo>
                  <a:lnTo>
                    <a:pt x="151" y="1232"/>
                  </a:lnTo>
                  <a:lnTo>
                    <a:pt x="153" y="1235"/>
                  </a:lnTo>
                  <a:lnTo>
                    <a:pt x="155" y="1235"/>
                  </a:lnTo>
                  <a:lnTo>
                    <a:pt x="155" y="1234"/>
                  </a:lnTo>
                  <a:lnTo>
                    <a:pt x="153" y="1230"/>
                  </a:lnTo>
                  <a:lnTo>
                    <a:pt x="153" y="1228"/>
                  </a:lnTo>
                  <a:lnTo>
                    <a:pt x="151" y="1228"/>
                  </a:lnTo>
                  <a:lnTo>
                    <a:pt x="147" y="1230"/>
                  </a:lnTo>
                  <a:lnTo>
                    <a:pt x="145" y="1226"/>
                  </a:lnTo>
                  <a:lnTo>
                    <a:pt x="141" y="1222"/>
                  </a:lnTo>
                  <a:lnTo>
                    <a:pt x="141" y="1220"/>
                  </a:lnTo>
                  <a:lnTo>
                    <a:pt x="147" y="1217"/>
                  </a:lnTo>
                  <a:lnTo>
                    <a:pt x="147" y="1211"/>
                  </a:lnTo>
                  <a:lnTo>
                    <a:pt x="151" y="1211"/>
                  </a:lnTo>
                  <a:lnTo>
                    <a:pt x="151" y="1211"/>
                  </a:lnTo>
                  <a:lnTo>
                    <a:pt x="147" y="1211"/>
                  </a:lnTo>
                  <a:lnTo>
                    <a:pt x="141" y="1211"/>
                  </a:lnTo>
                  <a:lnTo>
                    <a:pt x="141" y="1209"/>
                  </a:lnTo>
                  <a:lnTo>
                    <a:pt x="141" y="1205"/>
                  </a:lnTo>
                  <a:lnTo>
                    <a:pt x="147" y="1202"/>
                  </a:lnTo>
                  <a:lnTo>
                    <a:pt x="147" y="1196"/>
                  </a:lnTo>
                  <a:lnTo>
                    <a:pt x="147" y="1194"/>
                  </a:lnTo>
                  <a:lnTo>
                    <a:pt x="147" y="1192"/>
                  </a:lnTo>
                  <a:lnTo>
                    <a:pt x="147" y="1192"/>
                  </a:lnTo>
                  <a:lnTo>
                    <a:pt x="145" y="1196"/>
                  </a:lnTo>
                  <a:lnTo>
                    <a:pt x="145" y="1202"/>
                  </a:lnTo>
                  <a:lnTo>
                    <a:pt x="141" y="1209"/>
                  </a:lnTo>
                  <a:lnTo>
                    <a:pt x="138" y="1209"/>
                  </a:lnTo>
                  <a:lnTo>
                    <a:pt x="136" y="1205"/>
                  </a:lnTo>
                  <a:lnTo>
                    <a:pt x="134" y="1205"/>
                  </a:lnTo>
                  <a:lnTo>
                    <a:pt x="134" y="1202"/>
                  </a:lnTo>
                  <a:lnTo>
                    <a:pt x="136" y="1202"/>
                  </a:lnTo>
                  <a:lnTo>
                    <a:pt x="136" y="1202"/>
                  </a:lnTo>
                  <a:lnTo>
                    <a:pt x="132" y="1202"/>
                  </a:lnTo>
                  <a:lnTo>
                    <a:pt x="130" y="1205"/>
                  </a:lnTo>
                  <a:lnTo>
                    <a:pt x="128" y="1205"/>
                  </a:lnTo>
                  <a:lnTo>
                    <a:pt x="128" y="1202"/>
                  </a:lnTo>
                  <a:lnTo>
                    <a:pt x="126" y="1202"/>
                  </a:lnTo>
                  <a:lnTo>
                    <a:pt x="126" y="1205"/>
                  </a:lnTo>
                  <a:lnTo>
                    <a:pt x="121" y="1202"/>
                  </a:lnTo>
                  <a:lnTo>
                    <a:pt x="121" y="1202"/>
                  </a:lnTo>
                  <a:lnTo>
                    <a:pt x="126" y="1200"/>
                  </a:lnTo>
                  <a:lnTo>
                    <a:pt x="126" y="1200"/>
                  </a:lnTo>
                  <a:lnTo>
                    <a:pt x="132" y="1198"/>
                  </a:lnTo>
                  <a:lnTo>
                    <a:pt x="136" y="1194"/>
                  </a:lnTo>
                  <a:lnTo>
                    <a:pt x="138" y="1190"/>
                  </a:lnTo>
                  <a:lnTo>
                    <a:pt x="138" y="1186"/>
                  </a:lnTo>
                  <a:lnTo>
                    <a:pt x="138" y="1190"/>
                  </a:lnTo>
                  <a:lnTo>
                    <a:pt x="134" y="1192"/>
                  </a:lnTo>
                  <a:lnTo>
                    <a:pt x="132" y="1196"/>
                  </a:lnTo>
                  <a:lnTo>
                    <a:pt x="130" y="1198"/>
                  </a:lnTo>
                  <a:lnTo>
                    <a:pt x="126" y="1196"/>
                  </a:lnTo>
                  <a:lnTo>
                    <a:pt x="123" y="1194"/>
                  </a:lnTo>
                  <a:lnTo>
                    <a:pt x="121" y="1192"/>
                  </a:lnTo>
                  <a:lnTo>
                    <a:pt x="121" y="1192"/>
                  </a:lnTo>
                  <a:lnTo>
                    <a:pt x="123" y="1190"/>
                  </a:lnTo>
                  <a:lnTo>
                    <a:pt x="121" y="1188"/>
                  </a:lnTo>
                  <a:lnTo>
                    <a:pt x="117" y="1190"/>
                  </a:lnTo>
                  <a:lnTo>
                    <a:pt x="113" y="1188"/>
                  </a:lnTo>
                  <a:lnTo>
                    <a:pt x="111" y="1188"/>
                  </a:lnTo>
                  <a:lnTo>
                    <a:pt x="111" y="1192"/>
                  </a:lnTo>
                  <a:lnTo>
                    <a:pt x="108" y="1188"/>
                  </a:lnTo>
                  <a:lnTo>
                    <a:pt x="106" y="1185"/>
                  </a:lnTo>
                  <a:lnTo>
                    <a:pt x="106" y="1185"/>
                  </a:lnTo>
                  <a:lnTo>
                    <a:pt x="109" y="1185"/>
                  </a:lnTo>
                  <a:lnTo>
                    <a:pt x="113" y="1186"/>
                  </a:lnTo>
                  <a:lnTo>
                    <a:pt x="117" y="1185"/>
                  </a:lnTo>
                  <a:lnTo>
                    <a:pt x="117" y="1185"/>
                  </a:lnTo>
                  <a:lnTo>
                    <a:pt x="117" y="1185"/>
                  </a:lnTo>
                  <a:lnTo>
                    <a:pt x="111" y="1185"/>
                  </a:lnTo>
                  <a:lnTo>
                    <a:pt x="109" y="1185"/>
                  </a:lnTo>
                  <a:lnTo>
                    <a:pt x="109" y="1181"/>
                  </a:lnTo>
                  <a:lnTo>
                    <a:pt x="113" y="1185"/>
                  </a:lnTo>
                  <a:lnTo>
                    <a:pt x="117" y="1181"/>
                  </a:lnTo>
                  <a:lnTo>
                    <a:pt x="117" y="1181"/>
                  </a:lnTo>
                  <a:lnTo>
                    <a:pt x="113" y="1181"/>
                  </a:lnTo>
                  <a:lnTo>
                    <a:pt x="111" y="1181"/>
                  </a:lnTo>
                  <a:lnTo>
                    <a:pt x="106" y="1181"/>
                  </a:lnTo>
                  <a:lnTo>
                    <a:pt x="104" y="1181"/>
                  </a:lnTo>
                  <a:lnTo>
                    <a:pt x="102" y="1177"/>
                  </a:lnTo>
                  <a:lnTo>
                    <a:pt x="102" y="1177"/>
                  </a:lnTo>
                  <a:lnTo>
                    <a:pt x="106" y="1175"/>
                  </a:lnTo>
                  <a:lnTo>
                    <a:pt x="109" y="1177"/>
                  </a:lnTo>
                  <a:lnTo>
                    <a:pt x="113" y="1177"/>
                  </a:lnTo>
                  <a:lnTo>
                    <a:pt x="113" y="1175"/>
                  </a:lnTo>
                  <a:lnTo>
                    <a:pt x="111" y="1175"/>
                  </a:lnTo>
                  <a:lnTo>
                    <a:pt x="108" y="1171"/>
                  </a:lnTo>
                  <a:lnTo>
                    <a:pt x="104" y="1171"/>
                  </a:lnTo>
                  <a:lnTo>
                    <a:pt x="104" y="1171"/>
                  </a:lnTo>
                  <a:lnTo>
                    <a:pt x="109" y="1171"/>
                  </a:lnTo>
                  <a:lnTo>
                    <a:pt x="111" y="1171"/>
                  </a:lnTo>
                  <a:lnTo>
                    <a:pt x="113" y="1171"/>
                  </a:lnTo>
                  <a:lnTo>
                    <a:pt x="113" y="1170"/>
                  </a:lnTo>
                  <a:lnTo>
                    <a:pt x="113" y="1168"/>
                  </a:lnTo>
                  <a:lnTo>
                    <a:pt x="113" y="1166"/>
                  </a:lnTo>
                  <a:lnTo>
                    <a:pt x="121" y="1166"/>
                  </a:lnTo>
                  <a:lnTo>
                    <a:pt x="123" y="1166"/>
                  </a:lnTo>
                  <a:lnTo>
                    <a:pt x="123" y="1164"/>
                  </a:lnTo>
                  <a:lnTo>
                    <a:pt x="117" y="1164"/>
                  </a:lnTo>
                  <a:lnTo>
                    <a:pt x="117" y="1162"/>
                  </a:lnTo>
                  <a:lnTo>
                    <a:pt x="113" y="1162"/>
                  </a:lnTo>
                  <a:lnTo>
                    <a:pt x="113" y="1164"/>
                  </a:lnTo>
                  <a:lnTo>
                    <a:pt x="109" y="1166"/>
                  </a:lnTo>
                  <a:lnTo>
                    <a:pt x="108" y="1168"/>
                  </a:lnTo>
                  <a:lnTo>
                    <a:pt x="106" y="1166"/>
                  </a:lnTo>
                  <a:lnTo>
                    <a:pt x="106" y="1164"/>
                  </a:lnTo>
                  <a:lnTo>
                    <a:pt x="106" y="1160"/>
                  </a:lnTo>
                  <a:lnTo>
                    <a:pt x="108" y="1160"/>
                  </a:lnTo>
                  <a:lnTo>
                    <a:pt x="111" y="1156"/>
                  </a:lnTo>
                  <a:lnTo>
                    <a:pt x="113" y="1153"/>
                  </a:lnTo>
                  <a:lnTo>
                    <a:pt x="121" y="1147"/>
                  </a:lnTo>
                  <a:lnTo>
                    <a:pt x="126" y="1147"/>
                  </a:lnTo>
                  <a:lnTo>
                    <a:pt x="126" y="1147"/>
                  </a:lnTo>
                  <a:lnTo>
                    <a:pt x="126" y="1153"/>
                  </a:lnTo>
                  <a:lnTo>
                    <a:pt x="128" y="1156"/>
                  </a:lnTo>
                  <a:lnTo>
                    <a:pt x="128" y="1154"/>
                  </a:lnTo>
                  <a:lnTo>
                    <a:pt x="128" y="1151"/>
                  </a:lnTo>
                  <a:lnTo>
                    <a:pt x="128" y="1145"/>
                  </a:lnTo>
                  <a:lnTo>
                    <a:pt x="132" y="1145"/>
                  </a:lnTo>
                  <a:lnTo>
                    <a:pt x="136" y="1145"/>
                  </a:lnTo>
                  <a:lnTo>
                    <a:pt x="132" y="1143"/>
                  </a:lnTo>
                  <a:lnTo>
                    <a:pt x="128" y="1143"/>
                  </a:lnTo>
                  <a:lnTo>
                    <a:pt x="126" y="1145"/>
                  </a:lnTo>
                  <a:lnTo>
                    <a:pt x="123" y="1141"/>
                  </a:lnTo>
                  <a:lnTo>
                    <a:pt x="126" y="1139"/>
                  </a:lnTo>
                  <a:lnTo>
                    <a:pt x="128" y="1138"/>
                  </a:lnTo>
                  <a:lnTo>
                    <a:pt x="132" y="1136"/>
                  </a:lnTo>
                  <a:lnTo>
                    <a:pt x="136" y="1130"/>
                  </a:lnTo>
                  <a:lnTo>
                    <a:pt x="134" y="1126"/>
                  </a:lnTo>
                  <a:lnTo>
                    <a:pt x="134" y="1128"/>
                  </a:lnTo>
                  <a:lnTo>
                    <a:pt x="132" y="1132"/>
                  </a:lnTo>
                  <a:lnTo>
                    <a:pt x="128" y="1134"/>
                  </a:lnTo>
                  <a:lnTo>
                    <a:pt x="126" y="1134"/>
                  </a:lnTo>
                  <a:lnTo>
                    <a:pt x="121" y="1139"/>
                  </a:lnTo>
                  <a:lnTo>
                    <a:pt x="117" y="1143"/>
                  </a:lnTo>
                  <a:lnTo>
                    <a:pt x="111" y="1145"/>
                  </a:lnTo>
                  <a:lnTo>
                    <a:pt x="109" y="1141"/>
                  </a:lnTo>
                  <a:lnTo>
                    <a:pt x="109" y="1139"/>
                  </a:lnTo>
                  <a:lnTo>
                    <a:pt x="113" y="1139"/>
                  </a:lnTo>
                  <a:lnTo>
                    <a:pt x="109" y="1139"/>
                  </a:lnTo>
                  <a:lnTo>
                    <a:pt x="104" y="1141"/>
                  </a:lnTo>
                  <a:lnTo>
                    <a:pt x="102" y="1139"/>
                  </a:lnTo>
                  <a:lnTo>
                    <a:pt x="104" y="1138"/>
                  </a:lnTo>
                  <a:lnTo>
                    <a:pt x="108" y="1134"/>
                  </a:lnTo>
                  <a:lnTo>
                    <a:pt x="111" y="1132"/>
                  </a:lnTo>
                  <a:lnTo>
                    <a:pt x="113" y="1132"/>
                  </a:lnTo>
                  <a:lnTo>
                    <a:pt x="117" y="1132"/>
                  </a:lnTo>
                  <a:lnTo>
                    <a:pt x="117" y="1130"/>
                  </a:lnTo>
                  <a:lnTo>
                    <a:pt x="113" y="1128"/>
                  </a:lnTo>
                  <a:lnTo>
                    <a:pt x="113" y="1126"/>
                  </a:lnTo>
                  <a:lnTo>
                    <a:pt x="117" y="1126"/>
                  </a:lnTo>
                  <a:lnTo>
                    <a:pt x="113" y="1122"/>
                  </a:lnTo>
                  <a:lnTo>
                    <a:pt x="111" y="1126"/>
                  </a:lnTo>
                  <a:lnTo>
                    <a:pt x="109" y="1126"/>
                  </a:lnTo>
                  <a:lnTo>
                    <a:pt x="109" y="1121"/>
                  </a:lnTo>
                  <a:lnTo>
                    <a:pt x="108" y="1115"/>
                  </a:lnTo>
                  <a:lnTo>
                    <a:pt x="106" y="1113"/>
                  </a:lnTo>
                  <a:lnTo>
                    <a:pt x="106" y="1109"/>
                  </a:lnTo>
                  <a:lnTo>
                    <a:pt x="108" y="1105"/>
                  </a:lnTo>
                  <a:lnTo>
                    <a:pt x="113" y="1107"/>
                  </a:lnTo>
                  <a:lnTo>
                    <a:pt x="117" y="1109"/>
                  </a:lnTo>
                  <a:lnTo>
                    <a:pt x="121" y="1107"/>
                  </a:lnTo>
                  <a:lnTo>
                    <a:pt x="123" y="1111"/>
                  </a:lnTo>
                  <a:lnTo>
                    <a:pt x="123" y="1107"/>
                  </a:lnTo>
                  <a:lnTo>
                    <a:pt x="121" y="1107"/>
                  </a:lnTo>
                  <a:lnTo>
                    <a:pt x="117" y="1107"/>
                  </a:lnTo>
                  <a:lnTo>
                    <a:pt x="113" y="1104"/>
                  </a:lnTo>
                  <a:lnTo>
                    <a:pt x="111" y="1102"/>
                  </a:lnTo>
                  <a:lnTo>
                    <a:pt x="111" y="1100"/>
                  </a:lnTo>
                  <a:lnTo>
                    <a:pt x="113" y="1096"/>
                  </a:lnTo>
                  <a:lnTo>
                    <a:pt x="113" y="1096"/>
                  </a:lnTo>
                  <a:lnTo>
                    <a:pt x="117" y="1092"/>
                  </a:lnTo>
                  <a:lnTo>
                    <a:pt x="117" y="1087"/>
                  </a:lnTo>
                  <a:lnTo>
                    <a:pt x="113" y="1090"/>
                  </a:lnTo>
                  <a:lnTo>
                    <a:pt x="111" y="1092"/>
                  </a:lnTo>
                  <a:lnTo>
                    <a:pt x="108" y="1096"/>
                  </a:lnTo>
                  <a:lnTo>
                    <a:pt x="102" y="1096"/>
                  </a:lnTo>
                  <a:lnTo>
                    <a:pt x="100" y="1100"/>
                  </a:lnTo>
                  <a:lnTo>
                    <a:pt x="98" y="1102"/>
                  </a:lnTo>
                  <a:lnTo>
                    <a:pt x="96" y="1102"/>
                  </a:lnTo>
                  <a:lnTo>
                    <a:pt x="96" y="1096"/>
                  </a:lnTo>
                  <a:lnTo>
                    <a:pt x="93" y="1090"/>
                  </a:lnTo>
                  <a:lnTo>
                    <a:pt x="93" y="1083"/>
                  </a:lnTo>
                  <a:lnTo>
                    <a:pt x="96" y="1075"/>
                  </a:lnTo>
                  <a:lnTo>
                    <a:pt x="96" y="1073"/>
                  </a:lnTo>
                  <a:lnTo>
                    <a:pt x="93" y="1073"/>
                  </a:lnTo>
                  <a:lnTo>
                    <a:pt x="93" y="1068"/>
                  </a:lnTo>
                  <a:lnTo>
                    <a:pt x="93" y="1066"/>
                  </a:lnTo>
                  <a:lnTo>
                    <a:pt x="96" y="1068"/>
                  </a:lnTo>
                  <a:lnTo>
                    <a:pt x="96" y="1068"/>
                  </a:lnTo>
                  <a:lnTo>
                    <a:pt x="96" y="1066"/>
                  </a:lnTo>
                  <a:lnTo>
                    <a:pt x="100" y="1062"/>
                  </a:lnTo>
                  <a:lnTo>
                    <a:pt x="102" y="1057"/>
                  </a:lnTo>
                  <a:lnTo>
                    <a:pt x="106" y="1057"/>
                  </a:lnTo>
                  <a:lnTo>
                    <a:pt x="109" y="1057"/>
                  </a:lnTo>
                  <a:lnTo>
                    <a:pt x="111" y="1057"/>
                  </a:lnTo>
                  <a:lnTo>
                    <a:pt x="109" y="1053"/>
                  </a:lnTo>
                  <a:lnTo>
                    <a:pt x="108" y="1053"/>
                  </a:lnTo>
                  <a:lnTo>
                    <a:pt x="113" y="1047"/>
                  </a:lnTo>
                  <a:lnTo>
                    <a:pt x="113" y="1045"/>
                  </a:lnTo>
                  <a:lnTo>
                    <a:pt x="121" y="1041"/>
                  </a:lnTo>
                  <a:lnTo>
                    <a:pt x="121" y="1040"/>
                  </a:lnTo>
                  <a:lnTo>
                    <a:pt x="117" y="1040"/>
                  </a:lnTo>
                  <a:lnTo>
                    <a:pt x="117" y="1038"/>
                  </a:lnTo>
                  <a:lnTo>
                    <a:pt x="113" y="1041"/>
                  </a:lnTo>
                  <a:lnTo>
                    <a:pt x="113" y="1045"/>
                  </a:lnTo>
                  <a:lnTo>
                    <a:pt x="106" y="1053"/>
                  </a:lnTo>
                  <a:lnTo>
                    <a:pt x="106" y="1053"/>
                  </a:lnTo>
                  <a:lnTo>
                    <a:pt x="106" y="1049"/>
                  </a:lnTo>
                  <a:lnTo>
                    <a:pt x="109" y="1045"/>
                  </a:lnTo>
                  <a:lnTo>
                    <a:pt x="109" y="1038"/>
                  </a:lnTo>
                  <a:lnTo>
                    <a:pt x="113" y="1028"/>
                  </a:lnTo>
                  <a:lnTo>
                    <a:pt x="117" y="1026"/>
                  </a:lnTo>
                  <a:lnTo>
                    <a:pt x="117" y="1023"/>
                  </a:lnTo>
                  <a:lnTo>
                    <a:pt x="117" y="1023"/>
                  </a:lnTo>
                  <a:lnTo>
                    <a:pt x="117" y="1021"/>
                  </a:lnTo>
                  <a:lnTo>
                    <a:pt x="117" y="1021"/>
                  </a:lnTo>
                  <a:lnTo>
                    <a:pt x="117" y="1019"/>
                  </a:lnTo>
                  <a:lnTo>
                    <a:pt x="117" y="1017"/>
                  </a:lnTo>
                  <a:lnTo>
                    <a:pt x="117" y="1015"/>
                  </a:lnTo>
                  <a:lnTo>
                    <a:pt x="113" y="1013"/>
                  </a:lnTo>
                  <a:lnTo>
                    <a:pt x="113" y="1009"/>
                  </a:lnTo>
                  <a:lnTo>
                    <a:pt x="113" y="1006"/>
                  </a:lnTo>
                  <a:lnTo>
                    <a:pt x="109" y="1004"/>
                  </a:lnTo>
                  <a:lnTo>
                    <a:pt x="108" y="1002"/>
                  </a:lnTo>
                  <a:lnTo>
                    <a:pt x="106" y="998"/>
                  </a:lnTo>
                  <a:lnTo>
                    <a:pt x="102" y="996"/>
                  </a:lnTo>
                  <a:lnTo>
                    <a:pt x="100" y="994"/>
                  </a:lnTo>
                  <a:lnTo>
                    <a:pt x="96" y="994"/>
                  </a:lnTo>
                  <a:lnTo>
                    <a:pt x="96" y="992"/>
                  </a:lnTo>
                  <a:lnTo>
                    <a:pt x="98" y="989"/>
                  </a:lnTo>
                  <a:lnTo>
                    <a:pt x="96" y="989"/>
                  </a:lnTo>
                  <a:lnTo>
                    <a:pt x="96" y="987"/>
                  </a:lnTo>
                  <a:lnTo>
                    <a:pt x="96" y="985"/>
                  </a:lnTo>
                  <a:lnTo>
                    <a:pt x="96" y="983"/>
                  </a:lnTo>
                  <a:lnTo>
                    <a:pt x="98" y="981"/>
                  </a:lnTo>
                  <a:lnTo>
                    <a:pt x="96" y="979"/>
                  </a:lnTo>
                  <a:lnTo>
                    <a:pt x="96" y="979"/>
                  </a:lnTo>
                  <a:lnTo>
                    <a:pt x="93" y="979"/>
                  </a:lnTo>
                  <a:lnTo>
                    <a:pt x="93" y="977"/>
                  </a:lnTo>
                  <a:lnTo>
                    <a:pt x="96" y="974"/>
                  </a:lnTo>
                  <a:lnTo>
                    <a:pt x="96" y="962"/>
                  </a:lnTo>
                  <a:lnTo>
                    <a:pt x="96" y="947"/>
                  </a:lnTo>
                  <a:lnTo>
                    <a:pt x="96" y="938"/>
                  </a:lnTo>
                  <a:lnTo>
                    <a:pt x="96" y="934"/>
                  </a:lnTo>
                  <a:lnTo>
                    <a:pt x="96" y="930"/>
                  </a:lnTo>
                  <a:lnTo>
                    <a:pt x="96" y="928"/>
                  </a:lnTo>
                  <a:lnTo>
                    <a:pt x="96" y="925"/>
                  </a:lnTo>
                  <a:lnTo>
                    <a:pt x="96" y="921"/>
                  </a:lnTo>
                  <a:lnTo>
                    <a:pt x="96" y="913"/>
                  </a:lnTo>
                  <a:lnTo>
                    <a:pt x="89" y="910"/>
                  </a:lnTo>
                  <a:lnTo>
                    <a:pt x="89" y="904"/>
                  </a:lnTo>
                  <a:lnTo>
                    <a:pt x="89" y="900"/>
                  </a:lnTo>
                  <a:lnTo>
                    <a:pt x="87" y="889"/>
                  </a:lnTo>
                  <a:lnTo>
                    <a:pt x="89" y="885"/>
                  </a:lnTo>
                  <a:lnTo>
                    <a:pt x="89" y="883"/>
                  </a:lnTo>
                  <a:lnTo>
                    <a:pt x="89" y="879"/>
                  </a:lnTo>
                  <a:lnTo>
                    <a:pt x="89" y="876"/>
                  </a:lnTo>
                  <a:lnTo>
                    <a:pt x="83" y="870"/>
                  </a:lnTo>
                  <a:lnTo>
                    <a:pt x="79" y="874"/>
                  </a:lnTo>
                  <a:lnTo>
                    <a:pt x="74" y="876"/>
                  </a:lnTo>
                  <a:lnTo>
                    <a:pt x="72" y="876"/>
                  </a:lnTo>
                  <a:lnTo>
                    <a:pt x="64" y="876"/>
                  </a:lnTo>
                  <a:lnTo>
                    <a:pt x="62" y="883"/>
                  </a:lnTo>
                  <a:lnTo>
                    <a:pt x="57" y="889"/>
                  </a:lnTo>
                  <a:lnTo>
                    <a:pt x="51" y="891"/>
                  </a:lnTo>
                  <a:lnTo>
                    <a:pt x="45" y="893"/>
                  </a:lnTo>
                  <a:lnTo>
                    <a:pt x="38" y="895"/>
                  </a:lnTo>
                  <a:lnTo>
                    <a:pt x="38" y="895"/>
                  </a:lnTo>
                  <a:lnTo>
                    <a:pt x="38" y="891"/>
                  </a:lnTo>
                  <a:lnTo>
                    <a:pt x="40" y="885"/>
                  </a:lnTo>
                  <a:lnTo>
                    <a:pt x="38" y="883"/>
                  </a:lnTo>
                  <a:lnTo>
                    <a:pt x="34" y="861"/>
                  </a:lnTo>
                  <a:lnTo>
                    <a:pt x="30" y="849"/>
                  </a:lnTo>
                  <a:lnTo>
                    <a:pt x="29" y="846"/>
                  </a:lnTo>
                  <a:lnTo>
                    <a:pt x="32" y="838"/>
                  </a:lnTo>
                  <a:lnTo>
                    <a:pt x="23" y="836"/>
                  </a:lnTo>
                  <a:lnTo>
                    <a:pt x="15" y="840"/>
                  </a:lnTo>
                  <a:lnTo>
                    <a:pt x="13" y="838"/>
                  </a:lnTo>
                  <a:lnTo>
                    <a:pt x="0" y="838"/>
                  </a:lnTo>
                  <a:lnTo>
                    <a:pt x="213" y="446"/>
                  </a:lnTo>
                  <a:lnTo>
                    <a:pt x="215" y="448"/>
                  </a:lnTo>
                  <a:lnTo>
                    <a:pt x="217" y="448"/>
                  </a:lnTo>
                  <a:lnTo>
                    <a:pt x="226" y="458"/>
                  </a:lnTo>
                  <a:lnTo>
                    <a:pt x="230" y="458"/>
                  </a:lnTo>
                  <a:lnTo>
                    <a:pt x="234" y="459"/>
                  </a:lnTo>
                  <a:lnTo>
                    <a:pt x="234" y="463"/>
                  </a:lnTo>
                  <a:lnTo>
                    <a:pt x="236" y="463"/>
                  </a:lnTo>
                  <a:lnTo>
                    <a:pt x="239" y="463"/>
                  </a:lnTo>
                  <a:lnTo>
                    <a:pt x="239" y="467"/>
                  </a:lnTo>
                  <a:lnTo>
                    <a:pt x="245" y="473"/>
                  </a:lnTo>
                  <a:lnTo>
                    <a:pt x="243" y="474"/>
                  </a:lnTo>
                  <a:lnTo>
                    <a:pt x="243" y="476"/>
                  </a:lnTo>
                  <a:lnTo>
                    <a:pt x="241" y="480"/>
                  </a:lnTo>
                  <a:lnTo>
                    <a:pt x="243" y="484"/>
                  </a:lnTo>
                  <a:lnTo>
                    <a:pt x="245" y="484"/>
                  </a:lnTo>
                  <a:lnTo>
                    <a:pt x="247" y="484"/>
                  </a:lnTo>
                  <a:lnTo>
                    <a:pt x="249" y="484"/>
                  </a:lnTo>
                  <a:lnTo>
                    <a:pt x="249" y="488"/>
                  </a:lnTo>
                  <a:lnTo>
                    <a:pt x="249" y="493"/>
                  </a:lnTo>
                  <a:lnTo>
                    <a:pt x="254" y="501"/>
                  </a:lnTo>
                  <a:lnTo>
                    <a:pt x="260" y="503"/>
                  </a:lnTo>
                  <a:lnTo>
                    <a:pt x="260" y="503"/>
                  </a:lnTo>
                  <a:lnTo>
                    <a:pt x="264" y="505"/>
                  </a:lnTo>
                  <a:lnTo>
                    <a:pt x="264" y="506"/>
                  </a:lnTo>
                  <a:lnTo>
                    <a:pt x="264" y="508"/>
                  </a:lnTo>
                  <a:lnTo>
                    <a:pt x="266" y="508"/>
                  </a:lnTo>
                  <a:lnTo>
                    <a:pt x="269" y="514"/>
                  </a:lnTo>
                  <a:lnTo>
                    <a:pt x="269" y="518"/>
                  </a:lnTo>
                  <a:lnTo>
                    <a:pt x="273" y="518"/>
                  </a:lnTo>
                  <a:lnTo>
                    <a:pt x="275" y="522"/>
                  </a:lnTo>
                  <a:lnTo>
                    <a:pt x="275" y="522"/>
                  </a:lnTo>
                  <a:lnTo>
                    <a:pt x="281" y="527"/>
                  </a:lnTo>
                  <a:lnTo>
                    <a:pt x="281" y="531"/>
                  </a:lnTo>
                  <a:lnTo>
                    <a:pt x="283" y="531"/>
                  </a:lnTo>
                  <a:lnTo>
                    <a:pt x="283" y="535"/>
                  </a:lnTo>
                  <a:lnTo>
                    <a:pt x="279" y="539"/>
                  </a:lnTo>
                  <a:lnTo>
                    <a:pt x="275" y="542"/>
                  </a:lnTo>
                  <a:lnTo>
                    <a:pt x="284" y="535"/>
                  </a:lnTo>
                  <a:lnTo>
                    <a:pt x="288" y="533"/>
                  </a:lnTo>
                  <a:lnTo>
                    <a:pt x="288" y="535"/>
                  </a:lnTo>
                  <a:lnTo>
                    <a:pt x="288" y="529"/>
                  </a:lnTo>
                  <a:lnTo>
                    <a:pt x="288" y="518"/>
                  </a:lnTo>
                  <a:lnTo>
                    <a:pt x="288" y="514"/>
                  </a:lnTo>
                  <a:lnTo>
                    <a:pt x="290" y="510"/>
                  </a:lnTo>
                  <a:lnTo>
                    <a:pt x="298" y="508"/>
                  </a:lnTo>
                  <a:lnTo>
                    <a:pt x="301" y="505"/>
                  </a:lnTo>
                  <a:lnTo>
                    <a:pt x="305" y="503"/>
                  </a:lnTo>
                  <a:lnTo>
                    <a:pt x="309" y="501"/>
                  </a:lnTo>
                  <a:lnTo>
                    <a:pt x="309" y="499"/>
                  </a:lnTo>
                  <a:lnTo>
                    <a:pt x="313" y="499"/>
                  </a:lnTo>
                  <a:lnTo>
                    <a:pt x="315" y="497"/>
                  </a:lnTo>
                  <a:lnTo>
                    <a:pt x="318" y="497"/>
                  </a:lnTo>
                  <a:lnTo>
                    <a:pt x="320" y="497"/>
                  </a:lnTo>
                  <a:lnTo>
                    <a:pt x="324" y="497"/>
                  </a:lnTo>
                  <a:lnTo>
                    <a:pt x="326" y="499"/>
                  </a:lnTo>
                  <a:lnTo>
                    <a:pt x="332" y="493"/>
                  </a:lnTo>
                  <a:lnTo>
                    <a:pt x="332" y="490"/>
                  </a:lnTo>
                  <a:lnTo>
                    <a:pt x="333" y="488"/>
                  </a:lnTo>
                  <a:lnTo>
                    <a:pt x="339" y="490"/>
                  </a:lnTo>
                  <a:lnTo>
                    <a:pt x="339" y="488"/>
                  </a:lnTo>
                  <a:lnTo>
                    <a:pt x="339" y="488"/>
                  </a:lnTo>
                  <a:lnTo>
                    <a:pt x="343" y="488"/>
                  </a:lnTo>
                  <a:lnTo>
                    <a:pt x="343" y="488"/>
                  </a:lnTo>
                  <a:lnTo>
                    <a:pt x="354" y="488"/>
                  </a:lnTo>
                  <a:lnTo>
                    <a:pt x="364" y="484"/>
                  </a:lnTo>
                  <a:lnTo>
                    <a:pt x="367" y="484"/>
                  </a:lnTo>
                  <a:lnTo>
                    <a:pt x="367" y="484"/>
                  </a:lnTo>
                  <a:lnTo>
                    <a:pt x="369" y="488"/>
                  </a:lnTo>
                  <a:lnTo>
                    <a:pt x="371" y="484"/>
                  </a:lnTo>
                  <a:lnTo>
                    <a:pt x="373" y="482"/>
                  </a:lnTo>
                  <a:lnTo>
                    <a:pt x="379" y="478"/>
                  </a:lnTo>
                  <a:lnTo>
                    <a:pt x="382" y="478"/>
                  </a:lnTo>
                  <a:lnTo>
                    <a:pt x="384" y="480"/>
                  </a:lnTo>
                  <a:lnTo>
                    <a:pt x="386" y="480"/>
                  </a:lnTo>
                  <a:lnTo>
                    <a:pt x="388" y="482"/>
                  </a:lnTo>
                  <a:lnTo>
                    <a:pt x="388" y="482"/>
                  </a:lnTo>
                  <a:lnTo>
                    <a:pt x="388" y="478"/>
                  </a:lnTo>
                  <a:lnTo>
                    <a:pt x="392" y="476"/>
                  </a:lnTo>
                  <a:lnTo>
                    <a:pt x="394" y="478"/>
                  </a:lnTo>
                  <a:lnTo>
                    <a:pt x="394" y="482"/>
                  </a:lnTo>
                  <a:lnTo>
                    <a:pt x="397" y="484"/>
                  </a:lnTo>
                  <a:lnTo>
                    <a:pt x="394" y="484"/>
                  </a:lnTo>
                  <a:lnTo>
                    <a:pt x="392" y="484"/>
                  </a:lnTo>
                  <a:lnTo>
                    <a:pt x="392" y="488"/>
                  </a:lnTo>
                  <a:lnTo>
                    <a:pt x="384" y="490"/>
                  </a:lnTo>
                  <a:lnTo>
                    <a:pt x="377" y="493"/>
                  </a:lnTo>
                  <a:lnTo>
                    <a:pt x="373" y="495"/>
                  </a:lnTo>
                  <a:lnTo>
                    <a:pt x="369" y="497"/>
                  </a:lnTo>
                  <a:lnTo>
                    <a:pt x="367" y="497"/>
                  </a:lnTo>
                  <a:lnTo>
                    <a:pt x="364" y="499"/>
                  </a:lnTo>
                  <a:lnTo>
                    <a:pt x="364" y="499"/>
                  </a:lnTo>
                  <a:lnTo>
                    <a:pt x="362" y="497"/>
                  </a:lnTo>
                  <a:lnTo>
                    <a:pt x="356" y="499"/>
                  </a:lnTo>
                  <a:lnTo>
                    <a:pt x="348" y="499"/>
                  </a:lnTo>
                  <a:lnTo>
                    <a:pt x="348" y="501"/>
                  </a:lnTo>
                  <a:lnTo>
                    <a:pt x="343" y="499"/>
                  </a:lnTo>
                  <a:lnTo>
                    <a:pt x="339" y="501"/>
                  </a:lnTo>
                  <a:lnTo>
                    <a:pt x="333" y="506"/>
                  </a:lnTo>
                  <a:lnTo>
                    <a:pt x="326" y="510"/>
                  </a:lnTo>
                  <a:lnTo>
                    <a:pt x="326" y="508"/>
                  </a:lnTo>
                  <a:lnTo>
                    <a:pt x="322" y="512"/>
                  </a:lnTo>
                  <a:lnTo>
                    <a:pt x="320" y="514"/>
                  </a:lnTo>
                  <a:lnTo>
                    <a:pt x="318" y="514"/>
                  </a:lnTo>
                  <a:lnTo>
                    <a:pt x="318" y="514"/>
                  </a:lnTo>
                  <a:lnTo>
                    <a:pt x="313" y="518"/>
                  </a:lnTo>
                  <a:lnTo>
                    <a:pt x="309" y="520"/>
                  </a:lnTo>
                  <a:lnTo>
                    <a:pt x="309" y="520"/>
                  </a:lnTo>
                  <a:lnTo>
                    <a:pt x="307" y="522"/>
                  </a:lnTo>
                  <a:lnTo>
                    <a:pt x="309" y="527"/>
                  </a:lnTo>
                  <a:lnTo>
                    <a:pt x="313" y="529"/>
                  </a:lnTo>
                  <a:lnTo>
                    <a:pt x="309" y="523"/>
                  </a:lnTo>
                  <a:lnTo>
                    <a:pt x="309" y="523"/>
                  </a:lnTo>
                  <a:lnTo>
                    <a:pt x="313" y="523"/>
                  </a:lnTo>
                  <a:lnTo>
                    <a:pt x="315" y="522"/>
                  </a:lnTo>
                  <a:lnTo>
                    <a:pt x="318" y="523"/>
                  </a:lnTo>
                  <a:lnTo>
                    <a:pt x="318" y="520"/>
                  </a:lnTo>
                  <a:lnTo>
                    <a:pt x="322" y="518"/>
                  </a:lnTo>
                  <a:lnTo>
                    <a:pt x="328" y="514"/>
                  </a:lnTo>
                  <a:lnTo>
                    <a:pt x="332" y="514"/>
                  </a:lnTo>
                  <a:lnTo>
                    <a:pt x="339" y="508"/>
                  </a:lnTo>
                  <a:lnTo>
                    <a:pt x="343" y="505"/>
                  </a:lnTo>
                  <a:lnTo>
                    <a:pt x="345" y="505"/>
                  </a:lnTo>
                  <a:lnTo>
                    <a:pt x="347" y="508"/>
                  </a:lnTo>
                  <a:lnTo>
                    <a:pt x="348" y="505"/>
                  </a:lnTo>
                  <a:lnTo>
                    <a:pt x="352" y="505"/>
                  </a:lnTo>
                  <a:lnTo>
                    <a:pt x="352" y="506"/>
                  </a:lnTo>
                  <a:lnTo>
                    <a:pt x="358" y="503"/>
                  </a:lnTo>
                  <a:lnTo>
                    <a:pt x="360" y="505"/>
                  </a:lnTo>
                  <a:lnTo>
                    <a:pt x="354" y="512"/>
                  </a:lnTo>
                  <a:lnTo>
                    <a:pt x="356" y="514"/>
                  </a:lnTo>
                  <a:lnTo>
                    <a:pt x="360" y="508"/>
                  </a:lnTo>
                  <a:lnTo>
                    <a:pt x="364" y="506"/>
                  </a:lnTo>
                  <a:lnTo>
                    <a:pt x="377" y="497"/>
                  </a:lnTo>
                  <a:lnTo>
                    <a:pt x="382" y="497"/>
                  </a:lnTo>
                  <a:lnTo>
                    <a:pt x="386" y="495"/>
                  </a:lnTo>
                  <a:lnTo>
                    <a:pt x="392" y="495"/>
                  </a:lnTo>
                  <a:lnTo>
                    <a:pt x="397" y="493"/>
                  </a:lnTo>
                  <a:lnTo>
                    <a:pt x="397" y="493"/>
                  </a:lnTo>
                  <a:lnTo>
                    <a:pt x="397" y="497"/>
                  </a:lnTo>
                  <a:lnTo>
                    <a:pt x="392" y="499"/>
                  </a:lnTo>
                  <a:lnTo>
                    <a:pt x="392" y="501"/>
                  </a:lnTo>
                  <a:lnTo>
                    <a:pt x="397" y="503"/>
                  </a:lnTo>
                  <a:lnTo>
                    <a:pt x="401" y="499"/>
                  </a:lnTo>
                  <a:lnTo>
                    <a:pt x="409" y="493"/>
                  </a:lnTo>
                  <a:lnTo>
                    <a:pt x="411" y="493"/>
                  </a:lnTo>
                  <a:lnTo>
                    <a:pt x="411" y="493"/>
                  </a:lnTo>
                  <a:lnTo>
                    <a:pt x="412" y="490"/>
                  </a:lnTo>
                  <a:lnTo>
                    <a:pt x="418" y="490"/>
                  </a:lnTo>
                  <a:lnTo>
                    <a:pt x="418" y="488"/>
                  </a:lnTo>
                  <a:lnTo>
                    <a:pt x="418" y="484"/>
                  </a:lnTo>
                  <a:lnTo>
                    <a:pt x="422" y="488"/>
                  </a:lnTo>
                  <a:lnTo>
                    <a:pt x="422" y="488"/>
                  </a:lnTo>
                  <a:lnTo>
                    <a:pt x="426" y="484"/>
                  </a:lnTo>
                  <a:lnTo>
                    <a:pt x="422" y="480"/>
                  </a:lnTo>
                  <a:lnTo>
                    <a:pt x="426" y="478"/>
                  </a:lnTo>
                  <a:lnTo>
                    <a:pt x="422" y="474"/>
                  </a:lnTo>
                  <a:lnTo>
                    <a:pt x="426" y="471"/>
                  </a:lnTo>
                  <a:lnTo>
                    <a:pt x="431" y="467"/>
                  </a:lnTo>
                  <a:lnTo>
                    <a:pt x="431" y="473"/>
                  </a:lnTo>
                  <a:lnTo>
                    <a:pt x="431" y="488"/>
                  </a:lnTo>
                  <a:lnTo>
                    <a:pt x="429" y="490"/>
                  </a:lnTo>
                  <a:lnTo>
                    <a:pt x="429" y="503"/>
                  </a:lnTo>
                  <a:lnTo>
                    <a:pt x="428" y="510"/>
                  </a:lnTo>
                  <a:lnTo>
                    <a:pt x="426" y="525"/>
                  </a:lnTo>
                  <a:lnTo>
                    <a:pt x="428" y="531"/>
                  </a:lnTo>
                  <a:lnTo>
                    <a:pt x="433" y="531"/>
                  </a:lnTo>
                  <a:lnTo>
                    <a:pt x="435" y="537"/>
                  </a:lnTo>
                  <a:lnTo>
                    <a:pt x="441" y="533"/>
                  </a:lnTo>
                  <a:lnTo>
                    <a:pt x="439" y="531"/>
                  </a:lnTo>
                  <a:lnTo>
                    <a:pt x="435" y="531"/>
                  </a:lnTo>
                  <a:lnTo>
                    <a:pt x="435" y="529"/>
                  </a:lnTo>
                  <a:lnTo>
                    <a:pt x="439" y="525"/>
                  </a:lnTo>
                  <a:lnTo>
                    <a:pt x="443" y="527"/>
                  </a:lnTo>
                  <a:lnTo>
                    <a:pt x="443" y="523"/>
                  </a:lnTo>
                  <a:lnTo>
                    <a:pt x="441" y="522"/>
                  </a:lnTo>
                  <a:lnTo>
                    <a:pt x="444" y="520"/>
                  </a:lnTo>
                  <a:lnTo>
                    <a:pt x="450" y="520"/>
                  </a:lnTo>
                  <a:lnTo>
                    <a:pt x="450" y="522"/>
                  </a:lnTo>
                  <a:lnTo>
                    <a:pt x="452" y="520"/>
                  </a:lnTo>
                  <a:lnTo>
                    <a:pt x="450" y="514"/>
                  </a:lnTo>
                  <a:lnTo>
                    <a:pt x="452" y="514"/>
                  </a:lnTo>
                  <a:lnTo>
                    <a:pt x="460" y="510"/>
                  </a:lnTo>
                  <a:lnTo>
                    <a:pt x="460" y="506"/>
                  </a:lnTo>
                  <a:lnTo>
                    <a:pt x="463" y="506"/>
                  </a:lnTo>
                  <a:lnTo>
                    <a:pt x="463" y="510"/>
                  </a:lnTo>
                  <a:lnTo>
                    <a:pt x="463" y="514"/>
                  </a:lnTo>
                  <a:lnTo>
                    <a:pt x="460" y="514"/>
                  </a:lnTo>
                  <a:lnTo>
                    <a:pt x="461" y="518"/>
                  </a:lnTo>
                  <a:lnTo>
                    <a:pt x="458" y="520"/>
                  </a:lnTo>
                  <a:lnTo>
                    <a:pt x="456" y="523"/>
                  </a:lnTo>
                  <a:lnTo>
                    <a:pt x="458" y="523"/>
                  </a:lnTo>
                  <a:lnTo>
                    <a:pt x="461" y="523"/>
                  </a:lnTo>
                  <a:lnTo>
                    <a:pt x="461" y="525"/>
                  </a:lnTo>
                  <a:lnTo>
                    <a:pt x="461" y="527"/>
                  </a:lnTo>
                  <a:lnTo>
                    <a:pt x="458" y="529"/>
                  </a:lnTo>
                  <a:lnTo>
                    <a:pt x="456" y="533"/>
                  </a:lnTo>
                  <a:lnTo>
                    <a:pt x="452" y="531"/>
                  </a:lnTo>
                  <a:lnTo>
                    <a:pt x="450" y="533"/>
                  </a:lnTo>
                  <a:lnTo>
                    <a:pt x="450" y="537"/>
                  </a:lnTo>
                  <a:lnTo>
                    <a:pt x="450" y="539"/>
                  </a:lnTo>
                  <a:lnTo>
                    <a:pt x="456" y="539"/>
                  </a:lnTo>
                  <a:lnTo>
                    <a:pt x="460" y="542"/>
                  </a:lnTo>
                  <a:lnTo>
                    <a:pt x="463" y="542"/>
                  </a:lnTo>
                  <a:lnTo>
                    <a:pt x="465" y="539"/>
                  </a:lnTo>
                  <a:lnTo>
                    <a:pt x="471" y="539"/>
                  </a:lnTo>
                  <a:lnTo>
                    <a:pt x="475" y="531"/>
                  </a:lnTo>
                  <a:lnTo>
                    <a:pt x="476" y="527"/>
                  </a:lnTo>
                  <a:lnTo>
                    <a:pt x="480" y="525"/>
                  </a:lnTo>
                  <a:lnTo>
                    <a:pt x="484" y="527"/>
                  </a:lnTo>
                  <a:lnTo>
                    <a:pt x="488" y="527"/>
                  </a:lnTo>
                  <a:lnTo>
                    <a:pt x="490" y="531"/>
                  </a:lnTo>
                  <a:lnTo>
                    <a:pt x="493" y="531"/>
                  </a:lnTo>
                  <a:lnTo>
                    <a:pt x="499" y="535"/>
                  </a:lnTo>
                  <a:lnTo>
                    <a:pt x="501" y="535"/>
                  </a:lnTo>
                  <a:lnTo>
                    <a:pt x="501" y="539"/>
                  </a:lnTo>
                  <a:lnTo>
                    <a:pt x="505" y="548"/>
                  </a:lnTo>
                  <a:lnTo>
                    <a:pt x="505" y="552"/>
                  </a:lnTo>
                  <a:lnTo>
                    <a:pt x="508" y="557"/>
                  </a:lnTo>
                  <a:lnTo>
                    <a:pt x="524" y="569"/>
                  </a:lnTo>
                  <a:lnTo>
                    <a:pt x="525" y="569"/>
                  </a:lnTo>
                  <a:lnTo>
                    <a:pt x="529" y="572"/>
                  </a:lnTo>
                  <a:lnTo>
                    <a:pt x="535" y="578"/>
                  </a:lnTo>
                  <a:lnTo>
                    <a:pt x="539" y="578"/>
                  </a:lnTo>
                  <a:lnTo>
                    <a:pt x="540" y="582"/>
                  </a:lnTo>
                  <a:lnTo>
                    <a:pt x="542" y="584"/>
                  </a:lnTo>
                  <a:lnTo>
                    <a:pt x="544" y="586"/>
                  </a:lnTo>
                  <a:lnTo>
                    <a:pt x="546" y="584"/>
                  </a:lnTo>
                  <a:lnTo>
                    <a:pt x="548" y="587"/>
                  </a:lnTo>
                  <a:lnTo>
                    <a:pt x="554" y="591"/>
                  </a:lnTo>
                  <a:lnTo>
                    <a:pt x="556" y="591"/>
                  </a:lnTo>
                  <a:lnTo>
                    <a:pt x="556" y="595"/>
                  </a:lnTo>
                  <a:lnTo>
                    <a:pt x="559" y="599"/>
                  </a:lnTo>
                  <a:lnTo>
                    <a:pt x="559" y="595"/>
                  </a:lnTo>
                  <a:lnTo>
                    <a:pt x="559" y="591"/>
                  </a:lnTo>
                  <a:lnTo>
                    <a:pt x="559" y="589"/>
                  </a:lnTo>
                  <a:lnTo>
                    <a:pt x="556" y="587"/>
                  </a:lnTo>
                  <a:lnTo>
                    <a:pt x="556" y="586"/>
                  </a:lnTo>
                  <a:lnTo>
                    <a:pt x="563" y="587"/>
                  </a:lnTo>
                  <a:lnTo>
                    <a:pt x="563" y="591"/>
                  </a:lnTo>
                  <a:lnTo>
                    <a:pt x="563" y="591"/>
                  </a:lnTo>
                  <a:lnTo>
                    <a:pt x="565" y="587"/>
                  </a:lnTo>
                  <a:lnTo>
                    <a:pt x="567" y="587"/>
                  </a:lnTo>
                  <a:lnTo>
                    <a:pt x="571" y="593"/>
                  </a:lnTo>
                  <a:lnTo>
                    <a:pt x="572" y="595"/>
                  </a:lnTo>
                  <a:lnTo>
                    <a:pt x="574" y="597"/>
                  </a:lnTo>
                  <a:lnTo>
                    <a:pt x="576" y="601"/>
                  </a:lnTo>
                  <a:lnTo>
                    <a:pt x="578" y="603"/>
                  </a:lnTo>
                  <a:lnTo>
                    <a:pt x="580" y="608"/>
                  </a:lnTo>
                  <a:lnTo>
                    <a:pt x="582" y="612"/>
                  </a:lnTo>
                  <a:lnTo>
                    <a:pt x="580" y="616"/>
                  </a:lnTo>
                  <a:lnTo>
                    <a:pt x="578" y="620"/>
                  </a:lnTo>
                  <a:lnTo>
                    <a:pt x="574" y="623"/>
                  </a:lnTo>
                  <a:lnTo>
                    <a:pt x="567" y="621"/>
                  </a:lnTo>
                  <a:lnTo>
                    <a:pt x="563" y="621"/>
                  </a:lnTo>
                  <a:lnTo>
                    <a:pt x="563" y="621"/>
                  </a:lnTo>
                  <a:lnTo>
                    <a:pt x="559" y="623"/>
                  </a:lnTo>
                  <a:lnTo>
                    <a:pt x="556" y="621"/>
                  </a:lnTo>
                  <a:lnTo>
                    <a:pt x="554" y="621"/>
                  </a:lnTo>
                  <a:lnTo>
                    <a:pt x="556" y="625"/>
                  </a:lnTo>
                  <a:lnTo>
                    <a:pt x="552" y="627"/>
                  </a:lnTo>
                  <a:lnTo>
                    <a:pt x="552" y="631"/>
                  </a:lnTo>
                  <a:lnTo>
                    <a:pt x="548" y="631"/>
                  </a:lnTo>
                  <a:lnTo>
                    <a:pt x="544" y="631"/>
                  </a:lnTo>
                  <a:lnTo>
                    <a:pt x="544" y="633"/>
                  </a:lnTo>
                  <a:lnTo>
                    <a:pt x="548" y="633"/>
                  </a:lnTo>
                  <a:lnTo>
                    <a:pt x="550" y="638"/>
                  </a:lnTo>
                  <a:lnTo>
                    <a:pt x="554" y="640"/>
                  </a:lnTo>
                  <a:lnTo>
                    <a:pt x="556" y="638"/>
                  </a:lnTo>
                  <a:lnTo>
                    <a:pt x="559" y="642"/>
                  </a:lnTo>
                  <a:lnTo>
                    <a:pt x="559" y="646"/>
                  </a:lnTo>
                  <a:lnTo>
                    <a:pt x="563" y="646"/>
                  </a:lnTo>
                  <a:lnTo>
                    <a:pt x="571" y="650"/>
                  </a:lnTo>
                  <a:lnTo>
                    <a:pt x="576" y="650"/>
                  </a:lnTo>
                  <a:lnTo>
                    <a:pt x="584" y="653"/>
                  </a:lnTo>
                  <a:lnTo>
                    <a:pt x="588" y="653"/>
                  </a:lnTo>
                  <a:lnTo>
                    <a:pt x="588" y="652"/>
                  </a:lnTo>
                  <a:lnTo>
                    <a:pt x="589" y="652"/>
                  </a:lnTo>
                  <a:lnTo>
                    <a:pt x="593" y="653"/>
                  </a:lnTo>
                  <a:lnTo>
                    <a:pt x="593" y="657"/>
                  </a:lnTo>
                  <a:lnTo>
                    <a:pt x="599" y="652"/>
                  </a:lnTo>
                  <a:lnTo>
                    <a:pt x="601" y="655"/>
                  </a:lnTo>
                  <a:lnTo>
                    <a:pt x="603" y="653"/>
                  </a:lnTo>
                  <a:lnTo>
                    <a:pt x="606" y="652"/>
                  </a:lnTo>
                  <a:lnTo>
                    <a:pt x="608" y="652"/>
                  </a:lnTo>
                  <a:lnTo>
                    <a:pt x="608" y="653"/>
                  </a:lnTo>
                  <a:lnTo>
                    <a:pt x="610" y="653"/>
                  </a:lnTo>
                  <a:lnTo>
                    <a:pt x="614" y="652"/>
                  </a:lnTo>
                  <a:lnTo>
                    <a:pt x="625" y="646"/>
                  </a:lnTo>
                  <a:lnTo>
                    <a:pt x="629" y="646"/>
                  </a:lnTo>
                  <a:lnTo>
                    <a:pt x="627" y="650"/>
                  </a:lnTo>
                  <a:lnTo>
                    <a:pt x="627" y="652"/>
                  </a:lnTo>
                  <a:lnTo>
                    <a:pt x="627" y="653"/>
                  </a:lnTo>
                  <a:lnTo>
                    <a:pt x="629" y="653"/>
                  </a:lnTo>
                  <a:lnTo>
                    <a:pt x="629" y="657"/>
                  </a:lnTo>
                  <a:lnTo>
                    <a:pt x="629" y="661"/>
                  </a:lnTo>
                  <a:lnTo>
                    <a:pt x="629" y="663"/>
                  </a:lnTo>
                  <a:lnTo>
                    <a:pt x="631" y="663"/>
                  </a:lnTo>
                  <a:lnTo>
                    <a:pt x="633" y="661"/>
                  </a:lnTo>
                  <a:lnTo>
                    <a:pt x="635" y="663"/>
                  </a:lnTo>
                  <a:lnTo>
                    <a:pt x="635" y="667"/>
                  </a:lnTo>
                  <a:lnTo>
                    <a:pt x="633" y="670"/>
                  </a:lnTo>
                  <a:lnTo>
                    <a:pt x="633" y="676"/>
                  </a:lnTo>
                  <a:lnTo>
                    <a:pt x="635" y="676"/>
                  </a:lnTo>
                  <a:lnTo>
                    <a:pt x="636" y="672"/>
                  </a:lnTo>
                  <a:lnTo>
                    <a:pt x="638" y="670"/>
                  </a:lnTo>
                  <a:lnTo>
                    <a:pt x="638" y="667"/>
                  </a:lnTo>
                  <a:lnTo>
                    <a:pt x="638" y="667"/>
                  </a:lnTo>
                  <a:lnTo>
                    <a:pt x="638" y="670"/>
                  </a:lnTo>
                  <a:lnTo>
                    <a:pt x="636" y="678"/>
                  </a:lnTo>
                  <a:lnTo>
                    <a:pt x="635" y="682"/>
                  </a:lnTo>
                  <a:lnTo>
                    <a:pt x="635" y="687"/>
                  </a:lnTo>
                  <a:lnTo>
                    <a:pt x="636" y="693"/>
                  </a:lnTo>
                  <a:lnTo>
                    <a:pt x="636" y="701"/>
                  </a:lnTo>
                  <a:lnTo>
                    <a:pt x="635" y="702"/>
                  </a:lnTo>
                  <a:lnTo>
                    <a:pt x="638" y="706"/>
                  </a:lnTo>
                  <a:lnTo>
                    <a:pt x="638" y="708"/>
                  </a:lnTo>
                  <a:lnTo>
                    <a:pt x="638" y="712"/>
                  </a:lnTo>
                  <a:lnTo>
                    <a:pt x="638" y="714"/>
                  </a:lnTo>
                  <a:lnTo>
                    <a:pt x="642" y="719"/>
                  </a:lnTo>
                  <a:lnTo>
                    <a:pt x="642" y="731"/>
                  </a:lnTo>
                  <a:lnTo>
                    <a:pt x="642" y="719"/>
                  </a:lnTo>
                  <a:lnTo>
                    <a:pt x="638" y="710"/>
                  </a:lnTo>
                  <a:lnTo>
                    <a:pt x="642" y="701"/>
                  </a:lnTo>
                  <a:lnTo>
                    <a:pt x="644" y="695"/>
                  </a:lnTo>
                  <a:lnTo>
                    <a:pt x="648" y="695"/>
                  </a:lnTo>
                  <a:lnTo>
                    <a:pt x="648" y="697"/>
                  </a:lnTo>
                  <a:lnTo>
                    <a:pt x="646" y="697"/>
                  </a:lnTo>
                  <a:lnTo>
                    <a:pt x="646" y="701"/>
                  </a:lnTo>
                  <a:lnTo>
                    <a:pt x="646" y="701"/>
                  </a:lnTo>
                  <a:lnTo>
                    <a:pt x="650" y="701"/>
                  </a:lnTo>
                  <a:lnTo>
                    <a:pt x="650" y="701"/>
                  </a:lnTo>
                  <a:lnTo>
                    <a:pt x="652" y="701"/>
                  </a:lnTo>
                  <a:lnTo>
                    <a:pt x="652" y="697"/>
                  </a:lnTo>
                  <a:lnTo>
                    <a:pt x="650" y="693"/>
                  </a:lnTo>
                  <a:lnTo>
                    <a:pt x="650" y="691"/>
                  </a:lnTo>
                  <a:lnTo>
                    <a:pt x="653" y="687"/>
                  </a:lnTo>
                  <a:lnTo>
                    <a:pt x="653" y="687"/>
                  </a:lnTo>
                  <a:lnTo>
                    <a:pt x="650" y="685"/>
                  </a:lnTo>
                  <a:lnTo>
                    <a:pt x="652" y="682"/>
                  </a:lnTo>
                  <a:lnTo>
                    <a:pt x="653" y="676"/>
                  </a:lnTo>
                  <a:lnTo>
                    <a:pt x="655" y="667"/>
                  </a:lnTo>
                  <a:lnTo>
                    <a:pt x="655" y="663"/>
                  </a:lnTo>
                  <a:lnTo>
                    <a:pt x="655" y="661"/>
                  </a:lnTo>
                  <a:lnTo>
                    <a:pt x="657" y="659"/>
                  </a:lnTo>
                  <a:lnTo>
                    <a:pt x="663" y="659"/>
                  </a:lnTo>
                  <a:lnTo>
                    <a:pt x="663" y="657"/>
                  </a:lnTo>
                  <a:lnTo>
                    <a:pt x="663" y="655"/>
                  </a:lnTo>
                  <a:lnTo>
                    <a:pt x="668" y="653"/>
                  </a:lnTo>
                  <a:lnTo>
                    <a:pt x="668" y="655"/>
                  </a:lnTo>
                  <a:lnTo>
                    <a:pt x="672" y="655"/>
                  </a:lnTo>
                  <a:lnTo>
                    <a:pt x="672" y="652"/>
                  </a:lnTo>
                  <a:lnTo>
                    <a:pt x="676" y="652"/>
                  </a:lnTo>
                  <a:lnTo>
                    <a:pt x="676" y="653"/>
                  </a:lnTo>
                  <a:lnTo>
                    <a:pt x="676" y="653"/>
                  </a:lnTo>
                  <a:lnTo>
                    <a:pt x="682" y="653"/>
                  </a:lnTo>
                  <a:lnTo>
                    <a:pt x="684" y="648"/>
                  </a:lnTo>
                  <a:lnTo>
                    <a:pt x="685" y="648"/>
                  </a:lnTo>
                  <a:lnTo>
                    <a:pt x="687" y="652"/>
                  </a:lnTo>
                  <a:lnTo>
                    <a:pt x="689" y="652"/>
                  </a:lnTo>
                  <a:lnTo>
                    <a:pt x="689" y="657"/>
                  </a:lnTo>
                  <a:lnTo>
                    <a:pt x="689" y="652"/>
                  </a:lnTo>
                  <a:lnTo>
                    <a:pt x="687" y="648"/>
                  </a:lnTo>
                  <a:lnTo>
                    <a:pt x="691" y="642"/>
                  </a:lnTo>
                  <a:lnTo>
                    <a:pt x="693" y="642"/>
                  </a:lnTo>
                  <a:lnTo>
                    <a:pt x="693" y="646"/>
                  </a:lnTo>
                  <a:lnTo>
                    <a:pt x="697" y="642"/>
                  </a:lnTo>
                  <a:lnTo>
                    <a:pt x="700" y="642"/>
                  </a:lnTo>
                  <a:lnTo>
                    <a:pt x="702" y="646"/>
                  </a:lnTo>
                  <a:lnTo>
                    <a:pt x="706" y="638"/>
                  </a:lnTo>
                  <a:lnTo>
                    <a:pt x="704" y="636"/>
                  </a:lnTo>
                  <a:lnTo>
                    <a:pt x="708" y="633"/>
                  </a:lnTo>
                  <a:lnTo>
                    <a:pt x="704" y="633"/>
                  </a:lnTo>
                  <a:lnTo>
                    <a:pt x="702" y="633"/>
                  </a:lnTo>
                  <a:lnTo>
                    <a:pt x="700" y="633"/>
                  </a:lnTo>
                  <a:lnTo>
                    <a:pt x="693" y="636"/>
                  </a:lnTo>
                  <a:lnTo>
                    <a:pt x="691" y="636"/>
                  </a:lnTo>
                  <a:lnTo>
                    <a:pt x="691" y="636"/>
                  </a:lnTo>
                  <a:lnTo>
                    <a:pt x="687" y="638"/>
                  </a:lnTo>
                  <a:lnTo>
                    <a:pt x="687" y="640"/>
                  </a:lnTo>
                  <a:lnTo>
                    <a:pt x="687" y="642"/>
                  </a:lnTo>
                  <a:lnTo>
                    <a:pt x="684" y="638"/>
                  </a:lnTo>
                  <a:lnTo>
                    <a:pt x="684" y="636"/>
                  </a:lnTo>
                  <a:lnTo>
                    <a:pt x="682" y="636"/>
                  </a:lnTo>
                  <a:lnTo>
                    <a:pt x="680" y="640"/>
                  </a:lnTo>
                  <a:lnTo>
                    <a:pt x="678" y="642"/>
                  </a:lnTo>
                  <a:lnTo>
                    <a:pt x="676" y="638"/>
                  </a:lnTo>
                  <a:lnTo>
                    <a:pt x="672" y="638"/>
                  </a:lnTo>
                  <a:lnTo>
                    <a:pt x="672" y="636"/>
                  </a:lnTo>
                  <a:lnTo>
                    <a:pt x="668" y="638"/>
                  </a:lnTo>
                  <a:lnTo>
                    <a:pt x="668" y="640"/>
                  </a:lnTo>
                  <a:lnTo>
                    <a:pt x="672" y="642"/>
                  </a:lnTo>
                  <a:lnTo>
                    <a:pt x="672" y="646"/>
                  </a:lnTo>
                  <a:lnTo>
                    <a:pt x="668" y="646"/>
                  </a:lnTo>
                  <a:lnTo>
                    <a:pt x="667" y="646"/>
                  </a:lnTo>
                  <a:lnTo>
                    <a:pt x="661" y="646"/>
                  </a:lnTo>
                  <a:lnTo>
                    <a:pt x="661" y="642"/>
                  </a:lnTo>
                  <a:lnTo>
                    <a:pt x="663" y="640"/>
                  </a:lnTo>
                  <a:lnTo>
                    <a:pt x="663" y="636"/>
                  </a:lnTo>
                  <a:lnTo>
                    <a:pt x="663" y="636"/>
                  </a:lnTo>
                  <a:lnTo>
                    <a:pt x="661" y="636"/>
                  </a:lnTo>
                  <a:lnTo>
                    <a:pt x="657" y="636"/>
                  </a:lnTo>
                  <a:lnTo>
                    <a:pt x="659" y="633"/>
                  </a:lnTo>
                  <a:lnTo>
                    <a:pt x="663" y="633"/>
                  </a:lnTo>
                  <a:lnTo>
                    <a:pt x="668" y="625"/>
                  </a:lnTo>
                  <a:lnTo>
                    <a:pt x="668" y="625"/>
                  </a:lnTo>
                  <a:lnTo>
                    <a:pt x="676" y="627"/>
                  </a:lnTo>
                  <a:lnTo>
                    <a:pt x="687" y="625"/>
                  </a:lnTo>
                  <a:lnTo>
                    <a:pt x="697" y="623"/>
                  </a:lnTo>
                  <a:lnTo>
                    <a:pt x="700" y="623"/>
                  </a:lnTo>
                  <a:lnTo>
                    <a:pt x="704" y="621"/>
                  </a:lnTo>
                  <a:lnTo>
                    <a:pt x="706" y="625"/>
                  </a:lnTo>
                  <a:lnTo>
                    <a:pt x="708" y="627"/>
                  </a:lnTo>
                  <a:lnTo>
                    <a:pt x="710" y="627"/>
                  </a:lnTo>
                  <a:lnTo>
                    <a:pt x="712" y="629"/>
                  </a:lnTo>
                  <a:lnTo>
                    <a:pt x="710" y="636"/>
                  </a:lnTo>
                  <a:lnTo>
                    <a:pt x="710" y="638"/>
                  </a:lnTo>
                  <a:lnTo>
                    <a:pt x="712" y="640"/>
                  </a:lnTo>
                  <a:lnTo>
                    <a:pt x="710" y="640"/>
                  </a:lnTo>
                  <a:lnTo>
                    <a:pt x="708" y="646"/>
                  </a:lnTo>
                  <a:lnTo>
                    <a:pt x="708" y="646"/>
                  </a:lnTo>
                  <a:lnTo>
                    <a:pt x="710" y="646"/>
                  </a:lnTo>
                  <a:lnTo>
                    <a:pt x="710" y="653"/>
                  </a:lnTo>
                  <a:lnTo>
                    <a:pt x="714" y="653"/>
                  </a:lnTo>
                  <a:lnTo>
                    <a:pt x="716" y="655"/>
                  </a:lnTo>
                  <a:lnTo>
                    <a:pt x="716" y="657"/>
                  </a:lnTo>
                  <a:lnTo>
                    <a:pt x="712" y="659"/>
                  </a:lnTo>
                  <a:lnTo>
                    <a:pt x="712" y="663"/>
                  </a:lnTo>
                  <a:lnTo>
                    <a:pt x="710" y="663"/>
                  </a:lnTo>
                  <a:lnTo>
                    <a:pt x="716" y="663"/>
                  </a:lnTo>
                  <a:lnTo>
                    <a:pt x="717" y="667"/>
                  </a:lnTo>
                  <a:lnTo>
                    <a:pt x="717" y="667"/>
                  </a:lnTo>
                  <a:lnTo>
                    <a:pt x="721" y="667"/>
                  </a:lnTo>
                  <a:lnTo>
                    <a:pt x="721" y="670"/>
                  </a:lnTo>
                  <a:lnTo>
                    <a:pt x="727" y="670"/>
                  </a:lnTo>
                  <a:lnTo>
                    <a:pt x="731" y="667"/>
                  </a:lnTo>
                  <a:lnTo>
                    <a:pt x="731" y="667"/>
                  </a:lnTo>
                  <a:lnTo>
                    <a:pt x="731" y="670"/>
                  </a:lnTo>
                  <a:lnTo>
                    <a:pt x="731" y="670"/>
                  </a:lnTo>
                  <a:lnTo>
                    <a:pt x="732" y="670"/>
                  </a:lnTo>
                  <a:lnTo>
                    <a:pt x="734" y="672"/>
                  </a:lnTo>
                  <a:lnTo>
                    <a:pt x="734" y="676"/>
                  </a:lnTo>
                  <a:lnTo>
                    <a:pt x="734" y="676"/>
                  </a:lnTo>
                  <a:lnTo>
                    <a:pt x="736" y="678"/>
                  </a:lnTo>
                  <a:lnTo>
                    <a:pt x="736" y="680"/>
                  </a:lnTo>
                  <a:lnTo>
                    <a:pt x="742" y="685"/>
                  </a:lnTo>
                  <a:lnTo>
                    <a:pt x="742" y="687"/>
                  </a:lnTo>
                  <a:lnTo>
                    <a:pt x="746" y="685"/>
                  </a:lnTo>
                  <a:lnTo>
                    <a:pt x="748" y="685"/>
                  </a:lnTo>
                  <a:lnTo>
                    <a:pt x="748" y="687"/>
                  </a:lnTo>
                  <a:lnTo>
                    <a:pt x="749" y="687"/>
                  </a:lnTo>
                  <a:lnTo>
                    <a:pt x="751" y="693"/>
                  </a:lnTo>
                  <a:lnTo>
                    <a:pt x="755" y="691"/>
                  </a:lnTo>
                  <a:lnTo>
                    <a:pt x="763" y="691"/>
                  </a:lnTo>
                  <a:lnTo>
                    <a:pt x="764" y="687"/>
                  </a:lnTo>
                  <a:lnTo>
                    <a:pt x="770" y="685"/>
                  </a:lnTo>
                  <a:lnTo>
                    <a:pt x="770" y="685"/>
                  </a:lnTo>
                  <a:lnTo>
                    <a:pt x="772" y="687"/>
                  </a:lnTo>
                  <a:lnTo>
                    <a:pt x="780" y="687"/>
                  </a:lnTo>
                  <a:lnTo>
                    <a:pt x="785" y="693"/>
                  </a:lnTo>
                  <a:lnTo>
                    <a:pt x="787" y="693"/>
                  </a:lnTo>
                  <a:lnTo>
                    <a:pt x="789" y="697"/>
                  </a:lnTo>
                  <a:lnTo>
                    <a:pt x="791" y="695"/>
                  </a:lnTo>
                  <a:lnTo>
                    <a:pt x="798" y="693"/>
                  </a:lnTo>
                  <a:lnTo>
                    <a:pt x="800" y="697"/>
                  </a:lnTo>
                  <a:lnTo>
                    <a:pt x="804" y="695"/>
                  </a:lnTo>
                  <a:lnTo>
                    <a:pt x="800" y="691"/>
                  </a:lnTo>
                  <a:lnTo>
                    <a:pt x="800" y="687"/>
                  </a:lnTo>
                  <a:lnTo>
                    <a:pt x="798" y="682"/>
                  </a:lnTo>
                  <a:lnTo>
                    <a:pt x="800" y="680"/>
                  </a:lnTo>
                  <a:lnTo>
                    <a:pt x="800" y="682"/>
                  </a:lnTo>
                  <a:lnTo>
                    <a:pt x="804" y="687"/>
                  </a:lnTo>
                  <a:lnTo>
                    <a:pt x="806" y="693"/>
                  </a:lnTo>
                  <a:lnTo>
                    <a:pt x="810" y="697"/>
                  </a:lnTo>
                  <a:lnTo>
                    <a:pt x="812" y="701"/>
                  </a:lnTo>
                  <a:lnTo>
                    <a:pt x="813" y="704"/>
                  </a:lnTo>
                  <a:lnTo>
                    <a:pt x="813" y="697"/>
                  </a:lnTo>
                  <a:lnTo>
                    <a:pt x="812" y="695"/>
                  </a:lnTo>
                  <a:lnTo>
                    <a:pt x="806" y="693"/>
                  </a:lnTo>
                  <a:lnTo>
                    <a:pt x="806" y="687"/>
                  </a:lnTo>
                  <a:lnTo>
                    <a:pt x="804" y="678"/>
                  </a:lnTo>
                  <a:lnTo>
                    <a:pt x="806" y="676"/>
                  </a:lnTo>
                  <a:lnTo>
                    <a:pt x="806" y="676"/>
                  </a:lnTo>
                  <a:lnTo>
                    <a:pt x="806" y="680"/>
                  </a:lnTo>
                  <a:lnTo>
                    <a:pt x="806" y="680"/>
                  </a:lnTo>
                  <a:lnTo>
                    <a:pt x="810" y="680"/>
                  </a:lnTo>
                  <a:lnTo>
                    <a:pt x="810" y="676"/>
                  </a:lnTo>
                  <a:lnTo>
                    <a:pt x="810" y="672"/>
                  </a:lnTo>
                  <a:lnTo>
                    <a:pt x="810" y="670"/>
                  </a:lnTo>
                  <a:lnTo>
                    <a:pt x="810" y="670"/>
                  </a:lnTo>
                  <a:lnTo>
                    <a:pt x="810" y="667"/>
                  </a:lnTo>
                  <a:lnTo>
                    <a:pt x="812" y="667"/>
                  </a:lnTo>
                  <a:lnTo>
                    <a:pt x="813" y="670"/>
                  </a:lnTo>
                  <a:lnTo>
                    <a:pt x="813" y="672"/>
                  </a:lnTo>
                  <a:lnTo>
                    <a:pt x="815" y="672"/>
                  </a:lnTo>
                  <a:lnTo>
                    <a:pt x="815" y="672"/>
                  </a:lnTo>
                  <a:lnTo>
                    <a:pt x="819" y="670"/>
                  </a:lnTo>
                  <a:lnTo>
                    <a:pt x="821" y="667"/>
                  </a:lnTo>
                  <a:lnTo>
                    <a:pt x="825" y="667"/>
                  </a:lnTo>
                  <a:lnTo>
                    <a:pt x="827" y="670"/>
                  </a:lnTo>
                  <a:lnTo>
                    <a:pt x="825" y="670"/>
                  </a:lnTo>
                  <a:lnTo>
                    <a:pt x="825" y="672"/>
                  </a:lnTo>
                  <a:lnTo>
                    <a:pt x="825" y="670"/>
                  </a:lnTo>
                  <a:lnTo>
                    <a:pt x="828" y="670"/>
                  </a:lnTo>
                  <a:lnTo>
                    <a:pt x="830" y="672"/>
                  </a:lnTo>
                  <a:lnTo>
                    <a:pt x="830" y="676"/>
                  </a:lnTo>
                  <a:lnTo>
                    <a:pt x="828" y="680"/>
                  </a:lnTo>
                  <a:lnTo>
                    <a:pt x="830" y="682"/>
                  </a:lnTo>
                  <a:lnTo>
                    <a:pt x="834" y="682"/>
                  </a:lnTo>
                  <a:lnTo>
                    <a:pt x="834" y="682"/>
                  </a:lnTo>
                  <a:lnTo>
                    <a:pt x="834" y="685"/>
                  </a:lnTo>
                  <a:lnTo>
                    <a:pt x="830" y="687"/>
                  </a:lnTo>
                  <a:lnTo>
                    <a:pt x="830" y="687"/>
                  </a:lnTo>
                  <a:lnTo>
                    <a:pt x="830" y="691"/>
                  </a:lnTo>
                  <a:lnTo>
                    <a:pt x="836" y="687"/>
                  </a:lnTo>
                  <a:lnTo>
                    <a:pt x="838" y="684"/>
                  </a:lnTo>
                  <a:lnTo>
                    <a:pt x="844" y="682"/>
                  </a:lnTo>
                  <a:lnTo>
                    <a:pt x="847" y="682"/>
                  </a:lnTo>
                  <a:lnTo>
                    <a:pt x="847" y="684"/>
                  </a:lnTo>
                  <a:lnTo>
                    <a:pt x="844" y="685"/>
                  </a:lnTo>
                  <a:lnTo>
                    <a:pt x="844" y="687"/>
                  </a:lnTo>
                  <a:lnTo>
                    <a:pt x="844" y="691"/>
                  </a:lnTo>
                  <a:lnTo>
                    <a:pt x="836" y="695"/>
                  </a:lnTo>
                  <a:lnTo>
                    <a:pt x="834" y="697"/>
                  </a:lnTo>
                  <a:lnTo>
                    <a:pt x="830" y="701"/>
                  </a:lnTo>
                  <a:lnTo>
                    <a:pt x="830" y="704"/>
                  </a:lnTo>
                  <a:lnTo>
                    <a:pt x="830" y="706"/>
                  </a:lnTo>
                  <a:lnTo>
                    <a:pt x="828" y="702"/>
                  </a:lnTo>
                  <a:lnTo>
                    <a:pt x="827" y="706"/>
                  </a:lnTo>
                  <a:lnTo>
                    <a:pt x="825" y="712"/>
                  </a:lnTo>
                  <a:lnTo>
                    <a:pt x="825" y="716"/>
                  </a:lnTo>
                  <a:lnTo>
                    <a:pt x="828" y="714"/>
                  </a:lnTo>
                  <a:lnTo>
                    <a:pt x="830" y="714"/>
                  </a:lnTo>
                  <a:lnTo>
                    <a:pt x="830" y="717"/>
                  </a:lnTo>
                  <a:lnTo>
                    <a:pt x="827" y="719"/>
                  </a:lnTo>
                  <a:lnTo>
                    <a:pt x="827" y="721"/>
                  </a:lnTo>
                  <a:lnTo>
                    <a:pt x="830" y="719"/>
                  </a:lnTo>
                  <a:lnTo>
                    <a:pt x="834" y="717"/>
                  </a:lnTo>
                  <a:lnTo>
                    <a:pt x="834" y="717"/>
                  </a:lnTo>
                  <a:lnTo>
                    <a:pt x="834" y="721"/>
                  </a:lnTo>
                  <a:lnTo>
                    <a:pt x="830" y="721"/>
                  </a:lnTo>
                  <a:lnTo>
                    <a:pt x="834" y="725"/>
                  </a:lnTo>
                  <a:lnTo>
                    <a:pt x="836" y="721"/>
                  </a:lnTo>
                  <a:lnTo>
                    <a:pt x="834" y="727"/>
                  </a:lnTo>
                  <a:lnTo>
                    <a:pt x="834" y="731"/>
                  </a:lnTo>
                  <a:lnTo>
                    <a:pt x="830" y="733"/>
                  </a:lnTo>
                  <a:lnTo>
                    <a:pt x="828" y="731"/>
                  </a:lnTo>
                  <a:lnTo>
                    <a:pt x="827" y="727"/>
                  </a:lnTo>
                  <a:lnTo>
                    <a:pt x="821" y="731"/>
                  </a:lnTo>
                  <a:lnTo>
                    <a:pt x="819" y="725"/>
                  </a:lnTo>
                  <a:lnTo>
                    <a:pt x="819" y="725"/>
                  </a:lnTo>
                  <a:lnTo>
                    <a:pt x="817" y="731"/>
                  </a:lnTo>
                  <a:lnTo>
                    <a:pt x="819" y="733"/>
                  </a:lnTo>
                  <a:lnTo>
                    <a:pt x="821" y="738"/>
                  </a:lnTo>
                  <a:lnTo>
                    <a:pt x="819" y="746"/>
                  </a:lnTo>
                  <a:lnTo>
                    <a:pt x="823" y="738"/>
                  </a:lnTo>
                  <a:lnTo>
                    <a:pt x="823" y="733"/>
                  </a:lnTo>
                  <a:lnTo>
                    <a:pt x="825" y="731"/>
                  </a:lnTo>
                  <a:lnTo>
                    <a:pt x="827" y="733"/>
                  </a:lnTo>
                  <a:lnTo>
                    <a:pt x="830" y="733"/>
                  </a:lnTo>
                  <a:lnTo>
                    <a:pt x="834" y="736"/>
                  </a:lnTo>
                  <a:lnTo>
                    <a:pt x="836" y="733"/>
                  </a:lnTo>
                  <a:lnTo>
                    <a:pt x="836" y="731"/>
                  </a:lnTo>
                  <a:lnTo>
                    <a:pt x="840" y="727"/>
                  </a:lnTo>
                  <a:lnTo>
                    <a:pt x="844" y="725"/>
                  </a:lnTo>
                  <a:lnTo>
                    <a:pt x="847" y="725"/>
                  </a:lnTo>
                  <a:lnTo>
                    <a:pt x="851" y="721"/>
                  </a:lnTo>
                  <a:lnTo>
                    <a:pt x="847" y="721"/>
                  </a:lnTo>
                  <a:lnTo>
                    <a:pt x="844" y="721"/>
                  </a:lnTo>
                  <a:lnTo>
                    <a:pt x="844" y="727"/>
                  </a:lnTo>
                  <a:lnTo>
                    <a:pt x="840" y="727"/>
                  </a:lnTo>
                  <a:lnTo>
                    <a:pt x="838" y="727"/>
                  </a:lnTo>
                  <a:lnTo>
                    <a:pt x="840" y="721"/>
                  </a:lnTo>
                  <a:lnTo>
                    <a:pt x="844" y="721"/>
                  </a:lnTo>
                  <a:lnTo>
                    <a:pt x="840" y="719"/>
                  </a:lnTo>
                  <a:lnTo>
                    <a:pt x="844" y="716"/>
                  </a:lnTo>
                  <a:lnTo>
                    <a:pt x="844" y="710"/>
                  </a:lnTo>
                  <a:lnTo>
                    <a:pt x="844" y="708"/>
                  </a:lnTo>
                  <a:lnTo>
                    <a:pt x="844" y="704"/>
                  </a:lnTo>
                  <a:lnTo>
                    <a:pt x="844" y="704"/>
                  </a:lnTo>
                  <a:lnTo>
                    <a:pt x="845" y="701"/>
                  </a:lnTo>
                  <a:lnTo>
                    <a:pt x="847" y="695"/>
                  </a:lnTo>
                  <a:lnTo>
                    <a:pt x="851" y="693"/>
                  </a:lnTo>
                  <a:lnTo>
                    <a:pt x="851" y="693"/>
                  </a:lnTo>
                  <a:lnTo>
                    <a:pt x="851" y="695"/>
                  </a:lnTo>
                  <a:lnTo>
                    <a:pt x="853" y="695"/>
                  </a:lnTo>
                  <a:lnTo>
                    <a:pt x="855" y="691"/>
                  </a:lnTo>
                  <a:lnTo>
                    <a:pt x="855" y="693"/>
                  </a:lnTo>
                  <a:lnTo>
                    <a:pt x="859" y="693"/>
                  </a:lnTo>
                  <a:lnTo>
                    <a:pt x="859" y="695"/>
                  </a:lnTo>
                  <a:lnTo>
                    <a:pt x="862" y="695"/>
                  </a:lnTo>
                  <a:lnTo>
                    <a:pt x="864" y="691"/>
                  </a:lnTo>
                  <a:lnTo>
                    <a:pt x="872" y="687"/>
                  </a:lnTo>
                  <a:lnTo>
                    <a:pt x="874" y="684"/>
                  </a:lnTo>
                  <a:lnTo>
                    <a:pt x="874" y="682"/>
                  </a:lnTo>
                  <a:lnTo>
                    <a:pt x="876" y="682"/>
                  </a:lnTo>
                  <a:lnTo>
                    <a:pt x="879" y="678"/>
                  </a:lnTo>
                  <a:lnTo>
                    <a:pt x="885" y="678"/>
                  </a:lnTo>
                  <a:lnTo>
                    <a:pt x="889" y="676"/>
                  </a:lnTo>
                  <a:lnTo>
                    <a:pt x="887" y="672"/>
                  </a:lnTo>
                  <a:lnTo>
                    <a:pt x="889" y="667"/>
                  </a:lnTo>
                  <a:lnTo>
                    <a:pt x="889" y="663"/>
                  </a:lnTo>
                  <a:lnTo>
                    <a:pt x="892" y="661"/>
                  </a:lnTo>
                  <a:lnTo>
                    <a:pt x="889" y="659"/>
                  </a:lnTo>
                  <a:lnTo>
                    <a:pt x="889" y="661"/>
                  </a:lnTo>
                  <a:lnTo>
                    <a:pt x="885" y="661"/>
                  </a:lnTo>
                  <a:lnTo>
                    <a:pt x="885" y="663"/>
                  </a:lnTo>
                  <a:lnTo>
                    <a:pt x="885" y="663"/>
                  </a:lnTo>
                  <a:lnTo>
                    <a:pt x="881" y="667"/>
                  </a:lnTo>
                  <a:lnTo>
                    <a:pt x="879" y="663"/>
                  </a:lnTo>
                  <a:lnTo>
                    <a:pt x="876" y="663"/>
                  </a:lnTo>
                  <a:lnTo>
                    <a:pt x="876" y="663"/>
                  </a:lnTo>
                  <a:lnTo>
                    <a:pt x="877" y="657"/>
                  </a:lnTo>
                  <a:lnTo>
                    <a:pt x="879" y="657"/>
                  </a:lnTo>
                  <a:lnTo>
                    <a:pt x="883" y="655"/>
                  </a:lnTo>
                  <a:lnTo>
                    <a:pt x="887" y="653"/>
                  </a:lnTo>
                  <a:lnTo>
                    <a:pt x="887" y="650"/>
                  </a:lnTo>
                  <a:lnTo>
                    <a:pt x="885" y="648"/>
                  </a:lnTo>
                  <a:lnTo>
                    <a:pt x="889" y="646"/>
                  </a:lnTo>
                  <a:lnTo>
                    <a:pt x="892" y="646"/>
                  </a:lnTo>
                  <a:lnTo>
                    <a:pt x="896" y="646"/>
                  </a:lnTo>
                  <a:lnTo>
                    <a:pt x="892" y="648"/>
                  </a:lnTo>
                  <a:lnTo>
                    <a:pt x="892" y="652"/>
                  </a:lnTo>
                  <a:lnTo>
                    <a:pt x="892" y="652"/>
                  </a:lnTo>
                  <a:lnTo>
                    <a:pt x="898" y="650"/>
                  </a:lnTo>
                  <a:lnTo>
                    <a:pt x="900" y="642"/>
                  </a:lnTo>
                  <a:lnTo>
                    <a:pt x="900" y="638"/>
                  </a:lnTo>
                  <a:lnTo>
                    <a:pt x="896" y="638"/>
                  </a:lnTo>
                  <a:lnTo>
                    <a:pt x="892" y="638"/>
                  </a:lnTo>
                  <a:lnTo>
                    <a:pt x="892" y="636"/>
                  </a:lnTo>
                  <a:lnTo>
                    <a:pt x="887" y="636"/>
                  </a:lnTo>
                  <a:lnTo>
                    <a:pt x="885" y="631"/>
                  </a:lnTo>
                  <a:lnTo>
                    <a:pt x="887" y="627"/>
                  </a:lnTo>
                  <a:lnTo>
                    <a:pt x="883" y="631"/>
                  </a:lnTo>
                  <a:lnTo>
                    <a:pt x="881" y="631"/>
                  </a:lnTo>
                  <a:lnTo>
                    <a:pt x="879" y="627"/>
                  </a:lnTo>
                  <a:lnTo>
                    <a:pt x="876" y="625"/>
                  </a:lnTo>
                  <a:lnTo>
                    <a:pt x="876" y="621"/>
                  </a:lnTo>
                  <a:lnTo>
                    <a:pt x="874" y="620"/>
                  </a:lnTo>
                  <a:lnTo>
                    <a:pt x="870" y="621"/>
                  </a:lnTo>
                  <a:lnTo>
                    <a:pt x="870" y="618"/>
                  </a:lnTo>
                  <a:lnTo>
                    <a:pt x="868" y="616"/>
                  </a:lnTo>
                  <a:lnTo>
                    <a:pt x="870" y="612"/>
                  </a:lnTo>
                  <a:lnTo>
                    <a:pt x="870" y="612"/>
                  </a:lnTo>
                  <a:lnTo>
                    <a:pt x="868" y="606"/>
                  </a:lnTo>
                  <a:lnTo>
                    <a:pt x="868" y="599"/>
                  </a:lnTo>
                  <a:lnTo>
                    <a:pt x="872" y="595"/>
                  </a:lnTo>
                  <a:lnTo>
                    <a:pt x="877" y="589"/>
                  </a:lnTo>
                  <a:lnTo>
                    <a:pt x="881" y="587"/>
                  </a:lnTo>
                  <a:lnTo>
                    <a:pt x="885" y="587"/>
                  </a:lnTo>
                  <a:lnTo>
                    <a:pt x="885" y="586"/>
                  </a:lnTo>
                  <a:lnTo>
                    <a:pt x="889" y="584"/>
                  </a:lnTo>
                  <a:lnTo>
                    <a:pt x="889" y="582"/>
                  </a:lnTo>
                  <a:lnTo>
                    <a:pt x="887" y="582"/>
                  </a:lnTo>
                  <a:lnTo>
                    <a:pt x="883" y="584"/>
                  </a:lnTo>
                  <a:lnTo>
                    <a:pt x="881" y="582"/>
                  </a:lnTo>
                  <a:lnTo>
                    <a:pt x="881" y="582"/>
                  </a:lnTo>
                  <a:lnTo>
                    <a:pt x="879" y="578"/>
                  </a:lnTo>
                  <a:lnTo>
                    <a:pt x="881" y="572"/>
                  </a:lnTo>
                  <a:lnTo>
                    <a:pt x="885" y="569"/>
                  </a:lnTo>
                  <a:lnTo>
                    <a:pt x="889" y="561"/>
                  </a:lnTo>
                  <a:lnTo>
                    <a:pt x="889" y="561"/>
                  </a:lnTo>
                  <a:lnTo>
                    <a:pt x="892" y="555"/>
                  </a:lnTo>
                  <a:lnTo>
                    <a:pt x="894" y="555"/>
                  </a:lnTo>
                  <a:lnTo>
                    <a:pt x="898" y="552"/>
                  </a:lnTo>
                  <a:lnTo>
                    <a:pt x="902" y="548"/>
                  </a:lnTo>
                  <a:lnTo>
                    <a:pt x="906" y="552"/>
                  </a:lnTo>
                  <a:lnTo>
                    <a:pt x="904" y="555"/>
                  </a:lnTo>
                  <a:lnTo>
                    <a:pt x="906" y="557"/>
                  </a:lnTo>
                  <a:lnTo>
                    <a:pt x="906" y="559"/>
                  </a:lnTo>
                  <a:lnTo>
                    <a:pt x="909" y="557"/>
                  </a:lnTo>
                  <a:lnTo>
                    <a:pt x="909" y="555"/>
                  </a:lnTo>
                  <a:lnTo>
                    <a:pt x="913" y="548"/>
                  </a:lnTo>
                  <a:lnTo>
                    <a:pt x="913" y="548"/>
                  </a:lnTo>
                  <a:lnTo>
                    <a:pt x="911" y="548"/>
                  </a:lnTo>
                  <a:lnTo>
                    <a:pt x="908" y="548"/>
                  </a:lnTo>
                  <a:lnTo>
                    <a:pt x="906" y="544"/>
                  </a:lnTo>
                  <a:lnTo>
                    <a:pt x="908" y="539"/>
                  </a:lnTo>
                  <a:lnTo>
                    <a:pt x="913" y="539"/>
                  </a:lnTo>
                  <a:lnTo>
                    <a:pt x="913" y="539"/>
                  </a:lnTo>
                  <a:lnTo>
                    <a:pt x="919" y="535"/>
                  </a:lnTo>
                  <a:lnTo>
                    <a:pt x="919" y="531"/>
                  </a:lnTo>
                  <a:lnTo>
                    <a:pt x="923" y="529"/>
                  </a:lnTo>
                  <a:lnTo>
                    <a:pt x="926" y="531"/>
                  </a:lnTo>
                  <a:lnTo>
                    <a:pt x="932" y="533"/>
                  </a:lnTo>
                  <a:lnTo>
                    <a:pt x="932" y="537"/>
                  </a:lnTo>
                  <a:lnTo>
                    <a:pt x="932" y="539"/>
                  </a:lnTo>
                  <a:lnTo>
                    <a:pt x="934" y="539"/>
                  </a:lnTo>
                  <a:lnTo>
                    <a:pt x="938" y="542"/>
                  </a:lnTo>
                  <a:lnTo>
                    <a:pt x="940" y="544"/>
                  </a:lnTo>
                  <a:lnTo>
                    <a:pt x="940" y="548"/>
                  </a:lnTo>
                  <a:lnTo>
                    <a:pt x="938" y="548"/>
                  </a:lnTo>
                  <a:lnTo>
                    <a:pt x="938" y="552"/>
                  </a:lnTo>
                  <a:lnTo>
                    <a:pt x="938" y="554"/>
                  </a:lnTo>
                  <a:lnTo>
                    <a:pt x="940" y="557"/>
                  </a:lnTo>
                  <a:lnTo>
                    <a:pt x="941" y="559"/>
                  </a:lnTo>
                  <a:lnTo>
                    <a:pt x="941" y="567"/>
                  </a:lnTo>
                  <a:lnTo>
                    <a:pt x="943" y="569"/>
                  </a:lnTo>
                  <a:lnTo>
                    <a:pt x="943" y="569"/>
                  </a:lnTo>
                  <a:lnTo>
                    <a:pt x="940" y="572"/>
                  </a:lnTo>
                  <a:lnTo>
                    <a:pt x="940" y="576"/>
                  </a:lnTo>
                  <a:lnTo>
                    <a:pt x="938" y="582"/>
                  </a:lnTo>
                  <a:lnTo>
                    <a:pt x="938" y="584"/>
                  </a:lnTo>
                  <a:lnTo>
                    <a:pt x="936" y="586"/>
                  </a:lnTo>
                  <a:lnTo>
                    <a:pt x="938" y="589"/>
                  </a:lnTo>
                  <a:lnTo>
                    <a:pt x="936" y="593"/>
                  </a:lnTo>
                  <a:lnTo>
                    <a:pt x="940" y="599"/>
                  </a:lnTo>
                  <a:lnTo>
                    <a:pt x="940" y="601"/>
                  </a:lnTo>
                  <a:lnTo>
                    <a:pt x="938" y="603"/>
                  </a:lnTo>
                  <a:lnTo>
                    <a:pt x="940" y="606"/>
                  </a:lnTo>
                  <a:lnTo>
                    <a:pt x="938" y="608"/>
                  </a:lnTo>
                  <a:lnTo>
                    <a:pt x="938" y="612"/>
                  </a:lnTo>
                  <a:lnTo>
                    <a:pt x="941" y="612"/>
                  </a:lnTo>
                  <a:lnTo>
                    <a:pt x="943" y="614"/>
                  </a:lnTo>
                  <a:lnTo>
                    <a:pt x="943" y="618"/>
                  </a:lnTo>
                  <a:lnTo>
                    <a:pt x="940" y="620"/>
                  </a:lnTo>
                  <a:lnTo>
                    <a:pt x="938" y="620"/>
                  </a:lnTo>
                  <a:lnTo>
                    <a:pt x="934" y="620"/>
                  </a:lnTo>
                  <a:lnTo>
                    <a:pt x="932" y="616"/>
                  </a:lnTo>
                  <a:lnTo>
                    <a:pt x="934" y="612"/>
                  </a:lnTo>
                  <a:lnTo>
                    <a:pt x="928" y="614"/>
                  </a:lnTo>
                  <a:lnTo>
                    <a:pt x="926" y="618"/>
                  </a:lnTo>
                  <a:lnTo>
                    <a:pt x="924" y="620"/>
                  </a:lnTo>
                  <a:lnTo>
                    <a:pt x="924" y="621"/>
                  </a:lnTo>
                  <a:lnTo>
                    <a:pt x="928" y="620"/>
                  </a:lnTo>
                  <a:lnTo>
                    <a:pt x="932" y="621"/>
                  </a:lnTo>
                  <a:lnTo>
                    <a:pt x="930" y="625"/>
                  </a:lnTo>
                  <a:lnTo>
                    <a:pt x="923" y="631"/>
                  </a:lnTo>
                  <a:lnTo>
                    <a:pt x="917" y="633"/>
                  </a:lnTo>
                  <a:lnTo>
                    <a:pt x="917" y="633"/>
                  </a:lnTo>
                  <a:lnTo>
                    <a:pt x="917" y="633"/>
                  </a:lnTo>
                  <a:lnTo>
                    <a:pt x="913" y="636"/>
                  </a:lnTo>
                  <a:lnTo>
                    <a:pt x="917" y="640"/>
                  </a:lnTo>
                  <a:lnTo>
                    <a:pt x="919" y="638"/>
                  </a:lnTo>
                  <a:lnTo>
                    <a:pt x="923" y="640"/>
                  </a:lnTo>
                  <a:lnTo>
                    <a:pt x="923" y="642"/>
                  </a:lnTo>
                  <a:lnTo>
                    <a:pt x="926" y="646"/>
                  </a:lnTo>
                  <a:lnTo>
                    <a:pt x="930" y="646"/>
                  </a:lnTo>
                  <a:lnTo>
                    <a:pt x="932" y="642"/>
                  </a:lnTo>
                  <a:lnTo>
                    <a:pt x="934" y="642"/>
                  </a:lnTo>
                  <a:lnTo>
                    <a:pt x="936" y="642"/>
                  </a:lnTo>
                  <a:lnTo>
                    <a:pt x="934" y="646"/>
                  </a:lnTo>
                  <a:lnTo>
                    <a:pt x="934" y="646"/>
                  </a:lnTo>
                  <a:lnTo>
                    <a:pt x="938" y="648"/>
                  </a:lnTo>
                  <a:lnTo>
                    <a:pt x="940" y="650"/>
                  </a:lnTo>
                  <a:lnTo>
                    <a:pt x="943" y="646"/>
                  </a:lnTo>
                  <a:lnTo>
                    <a:pt x="943" y="648"/>
                  </a:lnTo>
                  <a:lnTo>
                    <a:pt x="943" y="652"/>
                  </a:lnTo>
                  <a:lnTo>
                    <a:pt x="940" y="652"/>
                  </a:lnTo>
                  <a:lnTo>
                    <a:pt x="936" y="655"/>
                  </a:lnTo>
                  <a:lnTo>
                    <a:pt x="934" y="657"/>
                  </a:lnTo>
                  <a:lnTo>
                    <a:pt x="934" y="652"/>
                  </a:lnTo>
                  <a:lnTo>
                    <a:pt x="932" y="653"/>
                  </a:lnTo>
                  <a:lnTo>
                    <a:pt x="930" y="652"/>
                  </a:lnTo>
                  <a:lnTo>
                    <a:pt x="930" y="653"/>
                  </a:lnTo>
                  <a:lnTo>
                    <a:pt x="932" y="657"/>
                  </a:lnTo>
                  <a:lnTo>
                    <a:pt x="932" y="661"/>
                  </a:lnTo>
                  <a:lnTo>
                    <a:pt x="936" y="667"/>
                  </a:lnTo>
                  <a:lnTo>
                    <a:pt x="936" y="670"/>
                  </a:lnTo>
                  <a:lnTo>
                    <a:pt x="936" y="670"/>
                  </a:lnTo>
                  <a:lnTo>
                    <a:pt x="936" y="676"/>
                  </a:lnTo>
                  <a:lnTo>
                    <a:pt x="932" y="676"/>
                  </a:lnTo>
                  <a:lnTo>
                    <a:pt x="932" y="680"/>
                  </a:lnTo>
                  <a:lnTo>
                    <a:pt x="932" y="684"/>
                  </a:lnTo>
                  <a:lnTo>
                    <a:pt x="928" y="687"/>
                  </a:lnTo>
                  <a:lnTo>
                    <a:pt x="928" y="687"/>
                  </a:lnTo>
                  <a:lnTo>
                    <a:pt x="930" y="695"/>
                  </a:lnTo>
                  <a:lnTo>
                    <a:pt x="926" y="695"/>
                  </a:lnTo>
                  <a:lnTo>
                    <a:pt x="928" y="697"/>
                  </a:lnTo>
                  <a:lnTo>
                    <a:pt x="930" y="697"/>
                  </a:lnTo>
                  <a:lnTo>
                    <a:pt x="932" y="695"/>
                  </a:lnTo>
                  <a:lnTo>
                    <a:pt x="934" y="691"/>
                  </a:lnTo>
                  <a:lnTo>
                    <a:pt x="940" y="687"/>
                  </a:lnTo>
                  <a:lnTo>
                    <a:pt x="940" y="687"/>
                  </a:lnTo>
                  <a:lnTo>
                    <a:pt x="940" y="685"/>
                  </a:lnTo>
                  <a:lnTo>
                    <a:pt x="941" y="684"/>
                  </a:lnTo>
                  <a:lnTo>
                    <a:pt x="943" y="685"/>
                  </a:lnTo>
                  <a:lnTo>
                    <a:pt x="943" y="684"/>
                  </a:lnTo>
                  <a:lnTo>
                    <a:pt x="943" y="676"/>
                  </a:lnTo>
                  <a:lnTo>
                    <a:pt x="947" y="672"/>
                  </a:lnTo>
                  <a:lnTo>
                    <a:pt x="949" y="670"/>
                  </a:lnTo>
                  <a:lnTo>
                    <a:pt x="955" y="663"/>
                  </a:lnTo>
                  <a:lnTo>
                    <a:pt x="956" y="659"/>
                  </a:lnTo>
                  <a:lnTo>
                    <a:pt x="956" y="659"/>
                  </a:lnTo>
                  <a:lnTo>
                    <a:pt x="958" y="661"/>
                  </a:lnTo>
                  <a:lnTo>
                    <a:pt x="960" y="663"/>
                  </a:lnTo>
                  <a:lnTo>
                    <a:pt x="962" y="670"/>
                  </a:lnTo>
                  <a:lnTo>
                    <a:pt x="964" y="676"/>
                  </a:lnTo>
                  <a:lnTo>
                    <a:pt x="968" y="678"/>
                  </a:lnTo>
                  <a:lnTo>
                    <a:pt x="968" y="684"/>
                  </a:lnTo>
                  <a:lnTo>
                    <a:pt x="966" y="687"/>
                  </a:lnTo>
                  <a:lnTo>
                    <a:pt x="968" y="695"/>
                  </a:lnTo>
                  <a:lnTo>
                    <a:pt x="964" y="697"/>
                  </a:lnTo>
                  <a:lnTo>
                    <a:pt x="962" y="701"/>
                  </a:lnTo>
                  <a:lnTo>
                    <a:pt x="960" y="697"/>
                  </a:lnTo>
                  <a:lnTo>
                    <a:pt x="956" y="701"/>
                  </a:lnTo>
                  <a:lnTo>
                    <a:pt x="955" y="702"/>
                  </a:lnTo>
                  <a:lnTo>
                    <a:pt x="956" y="706"/>
                  </a:lnTo>
                  <a:lnTo>
                    <a:pt x="953" y="710"/>
                  </a:lnTo>
                  <a:lnTo>
                    <a:pt x="953" y="714"/>
                  </a:lnTo>
                  <a:lnTo>
                    <a:pt x="953" y="716"/>
                  </a:lnTo>
                  <a:lnTo>
                    <a:pt x="953" y="721"/>
                  </a:lnTo>
                  <a:lnTo>
                    <a:pt x="956" y="734"/>
                  </a:lnTo>
                  <a:lnTo>
                    <a:pt x="960" y="740"/>
                  </a:lnTo>
                  <a:lnTo>
                    <a:pt x="958" y="744"/>
                  </a:lnTo>
                  <a:lnTo>
                    <a:pt x="960" y="748"/>
                  </a:lnTo>
                  <a:lnTo>
                    <a:pt x="964" y="748"/>
                  </a:lnTo>
                  <a:lnTo>
                    <a:pt x="964" y="742"/>
                  </a:lnTo>
                  <a:lnTo>
                    <a:pt x="962" y="742"/>
                  </a:lnTo>
                  <a:lnTo>
                    <a:pt x="964" y="738"/>
                  </a:lnTo>
                  <a:lnTo>
                    <a:pt x="968" y="738"/>
                  </a:lnTo>
                  <a:lnTo>
                    <a:pt x="968" y="742"/>
                  </a:lnTo>
                  <a:lnTo>
                    <a:pt x="972" y="742"/>
                  </a:lnTo>
                  <a:lnTo>
                    <a:pt x="972" y="738"/>
                  </a:lnTo>
                  <a:lnTo>
                    <a:pt x="973" y="734"/>
                  </a:lnTo>
                  <a:lnTo>
                    <a:pt x="973" y="731"/>
                  </a:lnTo>
                  <a:lnTo>
                    <a:pt x="977" y="727"/>
                  </a:lnTo>
                  <a:lnTo>
                    <a:pt x="981" y="721"/>
                  </a:lnTo>
                  <a:lnTo>
                    <a:pt x="981" y="721"/>
                  </a:lnTo>
                  <a:lnTo>
                    <a:pt x="985" y="719"/>
                  </a:lnTo>
                  <a:lnTo>
                    <a:pt x="990" y="716"/>
                  </a:lnTo>
                  <a:lnTo>
                    <a:pt x="996" y="708"/>
                  </a:lnTo>
                  <a:lnTo>
                    <a:pt x="998" y="701"/>
                  </a:lnTo>
                  <a:lnTo>
                    <a:pt x="1002" y="693"/>
                  </a:lnTo>
                  <a:lnTo>
                    <a:pt x="1005" y="691"/>
                  </a:lnTo>
                  <a:lnTo>
                    <a:pt x="1007" y="695"/>
                  </a:lnTo>
                  <a:lnTo>
                    <a:pt x="1009" y="693"/>
                  </a:lnTo>
                  <a:lnTo>
                    <a:pt x="1011" y="695"/>
                  </a:lnTo>
                  <a:lnTo>
                    <a:pt x="1015" y="693"/>
                  </a:lnTo>
                  <a:lnTo>
                    <a:pt x="1015" y="691"/>
                  </a:lnTo>
                  <a:lnTo>
                    <a:pt x="1013" y="691"/>
                  </a:lnTo>
                  <a:lnTo>
                    <a:pt x="1009" y="687"/>
                  </a:lnTo>
                  <a:lnTo>
                    <a:pt x="1011" y="685"/>
                  </a:lnTo>
                  <a:lnTo>
                    <a:pt x="1015" y="685"/>
                  </a:lnTo>
                  <a:lnTo>
                    <a:pt x="1019" y="687"/>
                  </a:lnTo>
                  <a:lnTo>
                    <a:pt x="1019" y="685"/>
                  </a:lnTo>
                  <a:lnTo>
                    <a:pt x="1022" y="685"/>
                  </a:lnTo>
                  <a:lnTo>
                    <a:pt x="1024" y="685"/>
                  </a:lnTo>
                  <a:lnTo>
                    <a:pt x="1022" y="682"/>
                  </a:lnTo>
                  <a:lnTo>
                    <a:pt x="1020" y="682"/>
                  </a:lnTo>
                  <a:lnTo>
                    <a:pt x="1019" y="678"/>
                  </a:lnTo>
                  <a:lnTo>
                    <a:pt x="1017" y="678"/>
                  </a:lnTo>
                  <a:lnTo>
                    <a:pt x="1017" y="672"/>
                  </a:lnTo>
                  <a:lnTo>
                    <a:pt x="1019" y="670"/>
                  </a:lnTo>
                  <a:lnTo>
                    <a:pt x="1019" y="667"/>
                  </a:lnTo>
                  <a:lnTo>
                    <a:pt x="1022" y="667"/>
                  </a:lnTo>
                  <a:lnTo>
                    <a:pt x="1020" y="663"/>
                  </a:lnTo>
                  <a:lnTo>
                    <a:pt x="1020" y="661"/>
                  </a:lnTo>
                  <a:lnTo>
                    <a:pt x="1022" y="659"/>
                  </a:lnTo>
                  <a:lnTo>
                    <a:pt x="1022" y="657"/>
                  </a:lnTo>
                  <a:lnTo>
                    <a:pt x="1022" y="655"/>
                  </a:lnTo>
                  <a:lnTo>
                    <a:pt x="1026" y="655"/>
                  </a:lnTo>
                  <a:lnTo>
                    <a:pt x="1026" y="652"/>
                  </a:lnTo>
                  <a:lnTo>
                    <a:pt x="1024" y="652"/>
                  </a:lnTo>
                  <a:lnTo>
                    <a:pt x="1022" y="648"/>
                  </a:lnTo>
                  <a:lnTo>
                    <a:pt x="1026" y="650"/>
                  </a:lnTo>
                  <a:lnTo>
                    <a:pt x="1026" y="652"/>
                  </a:lnTo>
                  <a:lnTo>
                    <a:pt x="1030" y="652"/>
                  </a:lnTo>
                  <a:lnTo>
                    <a:pt x="1032" y="652"/>
                  </a:lnTo>
                  <a:lnTo>
                    <a:pt x="1037" y="652"/>
                  </a:lnTo>
                  <a:lnTo>
                    <a:pt x="1043" y="655"/>
                  </a:lnTo>
                  <a:lnTo>
                    <a:pt x="1045" y="657"/>
                  </a:lnTo>
                  <a:lnTo>
                    <a:pt x="1045" y="659"/>
                  </a:lnTo>
                  <a:lnTo>
                    <a:pt x="1051" y="663"/>
                  </a:lnTo>
                  <a:lnTo>
                    <a:pt x="1056" y="661"/>
                  </a:lnTo>
                  <a:lnTo>
                    <a:pt x="1060" y="663"/>
                  </a:lnTo>
                  <a:lnTo>
                    <a:pt x="1064" y="663"/>
                  </a:lnTo>
                  <a:lnTo>
                    <a:pt x="1064" y="667"/>
                  </a:lnTo>
                  <a:lnTo>
                    <a:pt x="1062" y="667"/>
                  </a:lnTo>
                  <a:lnTo>
                    <a:pt x="1064" y="670"/>
                  </a:lnTo>
                  <a:lnTo>
                    <a:pt x="1062" y="670"/>
                  </a:lnTo>
                  <a:lnTo>
                    <a:pt x="1060" y="670"/>
                  </a:lnTo>
                  <a:lnTo>
                    <a:pt x="1056" y="670"/>
                  </a:lnTo>
                  <a:lnTo>
                    <a:pt x="1056" y="670"/>
                  </a:lnTo>
                  <a:lnTo>
                    <a:pt x="1064" y="676"/>
                  </a:lnTo>
                  <a:lnTo>
                    <a:pt x="1066" y="680"/>
                  </a:lnTo>
                  <a:lnTo>
                    <a:pt x="1062" y="682"/>
                  </a:lnTo>
                  <a:lnTo>
                    <a:pt x="1064" y="682"/>
                  </a:lnTo>
                  <a:lnTo>
                    <a:pt x="1068" y="682"/>
                  </a:lnTo>
                  <a:lnTo>
                    <a:pt x="1073" y="682"/>
                  </a:lnTo>
                  <a:lnTo>
                    <a:pt x="1073" y="685"/>
                  </a:lnTo>
                  <a:lnTo>
                    <a:pt x="1077" y="685"/>
                  </a:lnTo>
                  <a:lnTo>
                    <a:pt x="1077" y="687"/>
                  </a:lnTo>
                  <a:lnTo>
                    <a:pt x="1075" y="691"/>
                  </a:lnTo>
                  <a:lnTo>
                    <a:pt x="1068" y="695"/>
                  </a:lnTo>
                  <a:lnTo>
                    <a:pt x="1064" y="697"/>
                  </a:lnTo>
                  <a:lnTo>
                    <a:pt x="1062" y="697"/>
                  </a:lnTo>
                  <a:lnTo>
                    <a:pt x="1068" y="697"/>
                  </a:lnTo>
                  <a:lnTo>
                    <a:pt x="1069" y="697"/>
                  </a:lnTo>
                  <a:lnTo>
                    <a:pt x="1069" y="701"/>
                  </a:lnTo>
                  <a:lnTo>
                    <a:pt x="1071" y="701"/>
                  </a:lnTo>
                  <a:lnTo>
                    <a:pt x="1073" y="701"/>
                  </a:lnTo>
                  <a:lnTo>
                    <a:pt x="1069" y="704"/>
                  </a:lnTo>
                  <a:lnTo>
                    <a:pt x="1071" y="706"/>
                  </a:lnTo>
                  <a:lnTo>
                    <a:pt x="1068" y="710"/>
                  </a:lnTo>
                  <a:lnTo>
                    <a:pt x="1062" y="712"/>
                  </a:lnTo>
                  <a:lnTo>
                    <a:pt x="1060" y="710"/>
                  </a:lnTo>
                  <a:lnTo>
                    <a:pt x="1056" y="714"/>
                  </a:lnTo>
                  <a:lnTo>
                    <a:pt x="1056" y="712"/>
                  </a:lnTo>
                  <a:lnTo>
                    <a:pt x="1051" y="708"/>
                  </a:lnTo>
                  <a:lnTo>
                    <a:pt x="1049" y="708"/>
                  </a:lnTo>
                  <a:lnTo>
                    <a:pt x="1047" y="706"/>
                  </a:lnTo>
                  <a:lnTo>
                    <a:pt x="1045" y="706"/>
                  </a:lnTo>
                  <a:lnTo>
                    <a:pt x="1045" y="710"/>
                  </a:lnTo>
                  <a:lnTo>
                    <a:pt x="1043" y="712"/>
                  </a:lnTo>
                  <a:lnTo>
                    <a:pt x="1047" y="712"/>
                  </a:lnTo>
                  <a:lnTo>
                    <a:pt x="1049" y="714"/>
                  </a:lnTo>
                  <a:lnTo>
                    <a:pt x="1049" y="716"/>
                  </a:lnTo>
                  <a:lnTo>
                    <a:pt x="1045" y="719"/>
                  </a:lnTo>
                  <a:lnTo>
                    <a:pt x="1049" y="719"/>
                  </a:lnTo>
                  <a:lnTo>
                    <a:pt x="1047" y="721"/>
                  </a:lnTo>
                  <a:lnTo>
                    <a:pt x="1047" y="725"/>
                  </a:lnTo>
                  <a:lnTo>
                    <a:pt x="1049" y="725"/>
                  </a:lnTo>
                  <a:lnTo>
                    <a:pt x="1051" y="721"/>
                  </a:lnTo>
                  <a:lnTo>
                    <a:pt x="1051" y="721"/>
                  </a:lnTo>
                  <a:lnTo>
                    <a:pt x="1051" y="725"/>
                  </a:lnTo>
                  <a:lnTo>
                    <a:pt x="1047" y="727"/>
                  </a:lnTo>
                  <a:lnTo>
                    <a:pt x="1045" y="731"/>
                  </a:lnTo>
                  <a:lnTo>
                    <a:pt x="1045" y="734"/>
                  </a:lnTo>
                  <a:lnTo>
                    <a:pt x="1051" y="736"/>
                  </a:lnTo>
                  <a:lnTo>
                    <a:pt x="1049" y="740"/>
                  </a:lnTo>
                  <a:lnTo>
                    <a:pt x="1051" y="748"/>
                  </a:lnTo>
                  <a:lnTo>
                    <a:pt x="1051" y="751"/>
                  </a:lnTo>
                  <a:lnTo>
                    <a:pt x="1051" y="751"/>
                  </a:lnTo>
                  <a:lnTo>
                    <a:pt x="1051" y="755"/>
                  </a:lnTo>
                  <a:lnTo>
                    <a:pt x="1045" y="761"/>
                  </a:lnTo>
                  <a:lnTo>
                    <a:pt x="1047" y="765"/>
                  </a:lnTo>
                  <a:lnTo>
                    <a:pt x="1045" y="765"/>
                  </a:lnTo>
                  <a:lnTo>
                    <a:pt x="1041" y="765"/>
                  </a:lnTo>
                  <a:lnTo>
                    <a:pt x="1036" y="765"/>
                  </a:lnTo>
                  <a:lnTo>
                    <a:pt x="1032" y="766"/>
                  </a:lnTo>
                  <a:lnTo>
                    <a:pt x="1032" y="770"/>
                  </a:lnTo>
                  <a:lnTo>
                    <a:pt x="1030" y="772"/>
                  </a:lnTo>
                  <a:lnTo>
                    <a:pt x="1026" y="776"/>
                  </a:lnTo>
                  <a:lnTo>
                    <a:pt x="1024" y="776"/>
                  </a:lnTo>
                  <a:lnTo>
                    <a:pt x="1019" y="781"/>
                  </a:lnTo>
                  <a:lnTo>
                    <a:pt x="1017" y="781"/>
                  </a:lnTo>
                  <a:lnTo>
                    <a:pt x="1013" y="781"/>
                  </a:lnTo>
                  <a:lnTo>
                    <a:pt x="1011" y="785"/>
                  </a:lnTo>
                  <a:lnTo>
                    <a:pt x="1002" y="785"/>
                  </a:lnTo>
                  <a:lnTo>
                    <a:pt x="1002" y="785"/>
                  </a:lnTo>
                  <a:lnTo>
                    <a:pt x="1002" y="781"/>
                  </a:lnTo>
                  <a:lnTo>
                    <a:pt x="1002" y="778"/>
                  </a:lnTo>
                  <a:lnTo>
                    <a:pt x="998" y="776"/>
                  </a:lnTo>
                  <a:lnTo>
                    <a:pt x="998" y="774"/>
                  </a:lnTo>
                  <a:lnTo>
                    <a:pt x="1002" y="772"/>
                  </a:lnTo>
                  <a:lnTo>
                    <a:pt x="1002" y="770"/>
                  </a:lnTo>
                  <a:lnTo>
                    <a:pt x="1005" y="765"/>
                  </a:lnTo>
                  <a:lnTo>
                    <a:pt x="1002" y="768"/>
                  </a:lnTo>
                  <a:lnTo>
                    <a:pt x="998" y="768"/>
                  </a:lnTo>
                  <a:lnTo>
                    <a:pt x="998" y="761"/>
                  </a:lnTo>
                  <a:lnTo>
                    <a:pt x="998" y="761"/>
                  </a:lnTo>
                  <a:lnTo>
                    <a:pt x="996" y="755"/>
                  </a:lnTo>
                  <a:lnTo>
                    <a:pt x="992" y="761"/>
                  </a:lnTo>
                  <a:lnTo>
                    <a:pt x="990" y="757"/>
                  </a:lnTo>
                  <a:lnTo>
                    <a:pt x="987" y="757"/>
                  </a:lnTo>
                  <a:lnTo>
                    <a:pt x="983" y="765"/>
                  </a:lnTo>
                  <a:lnTo>
                    <a:pt x="985" y="765"/>
                  </a:lnTo>
                  <a:lnTo>
                    <a:pt x="990" y="761"/>
                  </a:lnTo>
                  <a:lnTo>
                    <a:pt x="992" y="761"/>
                  </a:lnTo>
                  <a:lnTo>
                    <a:pt x="992" y="765"/>
                  </a:lnTo>
                  <a:lnTo>
                    <a:pt x="996" y="765"/>
                  </a:lnTo>
                  <a:lnTo>
                    <a:pt x="998" y="772"/>
                  </a:lnTo>
                  <a:lnTo>
                    <a:pt x="996" y="778"/>
                  </a:lnTo>
                  <a:lnTo>
                    <a:pt x="998" y="778"/>
                  </a:lnTo>
                  <a:lnTo>
                    <a:pt x="998" y="781"/>
                  </a:lnTo>
                  <a:lnTo>
                    <a:pt x="998" y="785"/>
                  </a:lnTo>
                  <a:lnTo>
                    <a:pt x="998" y="785"/>
                  </a:lnTo>
                  <a:lnTo>
                    <a:pt x="998" y="789"/>
                  </a:lnTo>
                  <a:lnTo>
                    <a:pt x="996" y="789"/>
                  </a:lnTo>
                  <a:lnTo>
                    <a:pt x="990" y="785"/>
                  </a:lnTo>
                  <a:lnTo>
                    <a:pt x="990" y="781"/>
                  </a:lnTo>
                  <a:lnTo>
                    <a:pt x="987" y="781"/>
                  </a:lnTo>
                  <a:lnTo>
                    <a:pt x="987" y="778"/>
                  </a:lnTo>
                  <a:lnTo>
                    <a:pt x="985" y="781"/>
                  </a:lnTo>
                  <a:lnTo>
                    <a:pt x="988" y="785"/>
                  </a:lnTo>
                  <a:lnTo>
                    <a:pt x="987" y="785"/>
                  </a:lnTo>
                  <a:lnTo>
                    <a:pt x="983" y="785"/>
                  </a:lnTo>
                  <a:lnTo>
                    <a:pt x="981" y="785"/>
                  </a:lnTo>
                  <a:lnTo>
                    <a:pt x="981" y="781"/>
                  </a:lnTo>
                  <a:lnTo>
                    <a:pt x="975" y="781"/>
                  </a:lnTo>
                  <a:lnTo>
                    <a:pt x="975" y="781"/>
                  </a:lnTo>
                  <a:lnTo>
                    <a:pt x="977" y="776"/>
                  </a:lnTo>
                  <a:lnTo>
                    <a:pt x="981" y="774"/>
                  </a:lnTo>
                  <a:lnTo>
                    <a:pt x="977" y="774"/>
                  </a:lnTo>
                  <a:lnTo>
                    <a:pt x="977" y="772"/>
                  </a:lnTo>
                  <a:lnTo>
                    <a:pt x="972" y="774"/>
                  </a:lnTo>
                  <a:lnTo>
                    <a:pt x="968" y="774"/>
                  </a:lnTo>
                  <a:lnTo>
                    <a:pt x="964" y="772"/>
                  </a:lnTo>
                  <a:lnTo>
                    <a:pt x="962" y="772"/>
                  </a:lnTo>
                  <a:lnTo>
                    <a:pt x="956" y="770"/>
                  </a:lnTo>
                  <a:lnTo>
                    <a:pt x="956" y="772"/>
                  </a:lnTo>
                  <a:lnTo>
                    <a:pt x="958" y="774"/>
                  </a:lnTo>
                  <a:lnTo>
                    <a:pt x="956" y="776"/>
                  </a:lnTo>
                  <a:lnTo>
                    <a:pt x="956" y="780"/>
                  </a:lnTo>
                  <a:lnTo>
                    <a:pt x="958" y="781"/>
                  </a:lnTo>
                  <a:lnTo>
                    <a:pt x="962" y="781"/>
                  </a:lnTo>
                  <a:lnTo>
                    <a:pt x="966" y="785"/>
                  </a:lnTo>
                  <a:lnTo>
                    <a:pt x="962" y="791"/>
                  </a:lnTo>
                  <a:lnTo>
                    <a:pt x="960" y="791"/>
                  </a:lnTo>
                  <a:lnTo>
                    <a:pt x="951" y="798"/>
                  </a:lnTo>
                  <a:lnTo>
                    <a:pt x="947" y="804"/>
                  </a:lnTo>
                  <a:lnTo>
                    <a:pt x="943" y="810"/>
                  </a:lnTo>
                  <a:lnTo>
                    <a:pt x="941" y="808"/>
                  </a:lnTo>
                  <a:lnTo>
                    <a:pt x="938" y="810"/>
                  </a:lnTo>
                  <a:lnTo>
                    <a:pt x="936" y="815"/>
                  </a:lnTo>
                  <a:lnTo>
                    <a:pt x="932" y="815"/>
                  </a:lnTo>
                  <a:lnTo>
                    <a:pt x="923" y="814"/>
                  </a:lnTo>
                  <a:lnTo>
                    <a:pt x="917" y="810"/>
                  </a:lnTo>
                  <a:lnTo>
                    <a:pt x="917" y="806"/>
                  </a:lnTo>
                  <a:lnTo>
                    <a:pt x="911" y="802"/>
                  </a:lnTo>
                  <a:lnTo>
                    <a:pt x="911" y="800"/>
                  </a:lnTo>
                  <a:lnTo>
                    <a:pt x="913" y="800"/>
                  </a:lnTo>
                  <a:lnTo>
                    <a:pt x="913" y="798"/>
                  </a:lnTo>
                  <a:lnTo>
                    <a:pt x="913" y="797"/>
                  </a:lnTo>
                  <a:lnTo>
                    <a:pt x="909" y="797"/>
                  </a:lnTo>
                  <a:lnTo>
                    <a:pt x="906" y="789"/>
                  </a:lnTo>
                  <a:lnTo>
                    <a:pt x="900" y="785"/>
                  </a:lnTo>
                  <a:lnTo>
                    <a:pt x="892" y="785"/>
                  </a:lnTo>
                  <a:lnTo>
                    <a:pt x="889" y="781"/>
                  </a:lnTo>
                  <a:lnTo>
                    <a:pt x="879" y="781"/>
                  </a:lnTo>
                  <a:lnTo>
                    <a:pt x="876" y="781"/>
                  </a:lnTo>
                  <a:lnTo>
                    <a:pt x="876" y="781"/>
                  </a:lnTo>
                  <a:lnTo>
                    <a:pt x="879" y="785"/>
                  </a:lnTo>
                  <a:lnTo>
                    <a:pt x="879" y="785"/>
                  </a:lnTo>
                  <a:lnTo>
                    <a:pt x="883" y="785"/>
                  </a:lnTo>
                  <a:lnTo>
                    <a:pt x="889" y="785"/>
                  </a:lnTo>
                  <a:lnTo>
                    <a:pt x="898" y="785"/>
                  </a:lnTo>
                  <a:lnTo>
                    <a:pt x="900" y="789"/>
                  </a:lnTo>
                  <a:lnTo>
                    <a:pt x="898" y="789"/>
                  </a:lnTo>
                  <a:lnTo>
                    <a:pt x="898" y="789"/>
                  </a:lnTo>
                  <a:lnTo>
                    <a:pt x="896" y="791"/>
                  </a:lnTo>
                  <a:lnTo>
                    <a:pt x="898" y="795"/>
                  </a:lnTo>
                  <a:lnTo>
                    <a:pt x="898" y="798"/>
                  </a:lnTo>
                  <a:lnTo>
                    <a:pt x="900" y="798"/>
                  </a:lnTo>
                  <a:lnTo>
                    <a:pt x="904" y="808"/>
                  </a:lnTo>
                  <a:lnTo>
                    <a:pt x="906" y="814"/>
                  </a:lnTo>
                  <a:lnTo>
                    <a:pt x="913" y="815"/>
                  </a:lnTo>
                  <a:lnTo>
                    <a:pt x="919" y="815"/>
                  </a:lnTo>
                  <a:lnTo>
                    <a:pt x="934" y="819"/>
                  </a:lnTo>
                  <a:lnTo>
                    <a:pt x="934" y="823"/>
                  </a:lnTo>
                  <a:lnTo>
                    <a:pt x="932" y="825"/>
                  </a:lnTo>
                  <a:lnTo>
                    <a:pt x="928" y="829"/>
                  </a:lnTo>
                  <a:lnTo>
                    <a:pt x="924" y="830"/>
                  </a:lnTo>
                  <a:lnTo>
                    <a:pt x="919" y="838"/>
                  </a:lnTo>
                  <a:lnTo>
                    <a:pt x="919" y="836"/>
                  </a:lnTo>
                  <a:lnTo>
                    <a:pt x="917" y="836"/>
                  </a:lnTo>
                  <a:lnTo>
                    <a:pt x="917" y="840"/>
                  </a:lnTo>
                  <a:lnTo>
                    <a:pt x="906" y="851"/>
                  </a:lnTo>
                  <a:lnTo>
                    <a:pt x="900" y="853"/>
                  </a:lnTo>
                  <a:lnTo>
                    <a:pt x="896" y="859"/>
                  </a:lnTo>
                  <a:lnTo>
                    <a:pt x="892" y="859"/>
                  </a:lnTo>
                  <a:lnTo>
                    <a:pt x="892" y="859"/>
                  </a:lnTo>
                  <a:lnTo>
                    <a:pt x="889" y="859"/>
                  </a:lnTo>
                  <a:lnTo>
                    <a:pt x="889" y="861"/>
                  </a:lnTo>
                  <a:lnTo>
                    <a:pt x="885" y="855"/>
                  </a:lnTo>
                  <a:lnTo>
                    <a:pt x="883" y="853"/>
                  </a:lnTo>
                  <a:lnTo>
                    <a:pt x="879" y="857"/>
                  </a:lnTo>
                  <a:lnTo>
                    <a:pt x="879" y="853"/>
                  </a:lnTo>
                  <a:lnTo>
                    <a:pt x="877" y="853"/>
                  </a:lnTo>
                  <a:lnTo>
                    <a:pt x="879" y="849"/>
                  </a:lnTo>
                  <a:lnTo>
                    <a:pt x="879" y="849"/>
                  </a:lnTo>
                  <a:lnTo>
                    <a:pt x="877" y="846"/>
                  </a:lnTo>
                  <a:lnTo>
                    <a:pt x="874" y="849"/>
                  </a:lnTo>
                  <a:lnTo>
                    <a:pt x="872" y="855"/>
                  </a:lnTo>
                  <a:lnTo>
                    <a:pt x="872" y="851"/>
                  </a:lnTo>
                  <a:lnTo>
                    <a:pt x="868" y="846"/>
                  </a:lnTo>
                  <a:lnTo>
                    <a:pt x="868" y="851"/>
                  </a:lnTo>
                  <a:lnTo>
                    <a:pt x="870" y="853"/>
                  </a:lnTo>
                  <a:lnTo>
                    <a:pt x="868" y="861"/>
                  </a:lnTo>
                  <a:lnTo>
                    <a:pt x="864" y="868"/>
                  </a:lnTo>
                  <a:lnTo>
                    <a:pt x="864" y="866"/>
                  </a:lnTo>
                  <a:lnTo>
                    <a:pt x="862" y="864"/>
                  </a:lnTo>
                  <a:lnTo>
                    <a:pt x="859" y="861"/>
                  </a:lnTo>
                  <a:lnTo>
                    <a:pt x="859" y="864"/>
                  </a:lnTo>
                  <a:lnTo>
                    <a:pt x="859" y="866"/>
                  </a:lnTo>
                  <a:lnTo>
                    <a:pt x="855" y="868"/>
                  </a:lnTo>
                  <a:lnTo>
                    <a:pt x="855" y="870"/>
                  </a:lnTo>
                  <a:lnTo>
                    <a:pt x="855" y="870"/>
                  </a:lnTo>
                  <a:lnTo>
                    <a:pt x="851" y="870"/>
                  </a:lnTo>
                  <a:lnTo>
                    <a:pt x="851" y="866"/>
                  </a:lnTo>
                  <a:lnTo>
                    <a:pt x="847" y="864"/>
                  </a:lnTo>
                  <a:lnTo>
                    <a:pt x="844" y="859"/>
                  </a:lnTo>
                  <a:lnTo>
                    <a:pt x="836" y="857"/>
                  </a:lnTo>
                  <a:lnTo>
                    <a:pt x="830" y="851"/>
                  </a:lnTo>
                  <a:lnTo>
                    <a:pt x="828" y="846"/>
                  </a:lnTo>
                  <a:lnTo>
                    <a:pt x="825" y="846"/>
                  </a:lnTo>
                  <a:lnTo>
                    <a:pt x="819" y="844"/>
                  </a:lnTo>
                  <a:lnTo>
                    <a:pt x="817" y="840"/>
                  </a:lnTo>
                  <a:lnTo>
                    <a:pt x="817" y="846"/>
                  </a:lnTo>
                  <a:lnTo>
                    <a:pt x="813" y="846"/>
                  </a:lnTo>
                  <a:lnTo>
                    <a:pt x="815" y="849"/>
                  </a:lnTo>
                  <a:lnTo>
                    <a:pt x="819" y="851"/>
                  </a:lnTo>
                  <a:lnTo>
                    <a:pt x="821" y="849"/>
                  </a:lnTo>
                  <a:lnTo>
                    <a:pt x="819" y="849"/>
                  </a:lnTo>
                  <a:lnTo>
                    <a:pt x="819" y="846"/>
                  </a:lnTo>
                  <a:lnTo>
                    <a:pt x="821" y="846"/>
                  </a:lnTo>
                  <a:lnTo>
                    <a:pt x="828" y="853"/>
                  </a:lnTo>
                  <a:lnTo>
                    <a:pt x="834" y="859"/>
                  </a:lnTo>
                  <a:lnTo>
                    <a:pt x="836" y="861"/>
                  </a:lnTo>
                  <a:lnTo>
                    <a:pt x="830" y="862"/>
                  </a:lnTo>
                  <a:lnTo>
                    <a:pt x="828" y="864"/>
                  </a:lnTo>
                  <a:lnTo>
                    <a:pt x="825" y="862"/>
                  </a:lnTo>
                  <a:lnTo>
                    <a:pt x="827" y="866"/>
                  </a:lnTo>
                  <a:lnTo>
                    <a:pt x="827" y="866"/>
                  </a:lnTo>
                  <a:lnTo>
                    <a:pt x="828" y="866"/>
                  </a:lnTo>
                  <a:lnTo>
                    <a:pt x="834" y="864"/>
                  </a:lnTo>
                  <a:lnTo>
                    <a:pt x="838" y="861"/>
                  </a:lnTo>
                  <a:lnTo>
                    <a:pt x="840" y="861"/>
                  </a:lnTo>
                  <a:lnTo>
                    <a:pt x="844" y="862"/>
                  </a:lnTo>
                  <a:lnTo>
                    <a:pt x="844" y="868"/>
                  </a:lnTo>
                  <a:lnTo>
                    <a:pt x="851" y="876"/>
                  </a:lnTo>
                  <a:lnTo>
                    <a:pt x="849" y="883"/>
                  </a:lnTo>
                  <a:lnTo>
                    <a:pt x="845" y="889"/>
                  </a:lnTo>
                  <a:lnTo>
                    <a:pt x="844" y="889"/>
                  </a:lnTo>
                  <a:lnTo>
                    <a:pt x="840" y="891"/>
                  </a:lnTo>
                  <a:lnTo>
                    <a:pt x="834" y="891"/>
                  </a:lnTo>
                  <a:lnTo>
                    <a:pt x="830" y="889"/>
                  </a:lnTo>
                  <a:lnTo>
                    <a:pt x="825" y="887"/>
                  </a:lnTo>
                  <a:lnTo>
                    <a:pt x="819" y="883"/>
                  </a:lnTo>
                  <a:lnTo>
                    <a:pt x="817" y="876"/>
                  </a:lnTo>
                  <a:lnTo>
                    <a:pt x="815" y="874"/>
                  </a:lnTo>
                  <a:lnTo>
                    <a:pt x="813" y="876"/>
                  </a:lnTo>
                  <a:lnTo>
                    <a:pt x="813" y="876"/>
                  </a:lnTo>
                  <a:lnTo>
                    <a:pt x="813" y="879"/>
                  </a:lnTo>
                  <a:lnTo>
                    <a:pt x="817" y="883"/>
                  </a:lnTo>
                  <a:lnTo>
                    <a:pt x="821" y="893"/>
                  </a:lnTo>
                  <a:lnTo>
                    <a:pt x="825" y="898"/>
                  </a:lnTo>
                  <a:lnTo>
                    <a:pt x="823" y="900"/>
                  </a:lnTo>
                  <a:lnTo>
                    <a:pt x="819" y="900"/>
                  </a:lnTo>
                  <a:lnTo>
                    <a:pt x="815" y="900"/>
                  </a:lnTo>
                  <a:lnTo>
                    <a:pt x="815" y="895"/>
                  </a:lnTo>
                  <a:lnTo>
                    <a:pt x="813" y="898"/>
                  </a:lnTo>
                  <a:lnTo>
                    <a:pt x="812" y="898"/>
                  </a:lnTo>
                  <a:lnTo>
                    <a:pt x="813" y="900"/>
                  </a:lnTo>
                  <a:lnTo>
                    <a:pt x="817" y="902"/>
                  </a:lnTo>
                  <a:lnTo>
                    <a:pt x="817" y="904"/>
                  </a:lnTo>
                  <a:lnTo>
                    <a:pt x="812" y="904"/>
                  </a:lnTo>
                  <a:lnTo>
                    <a:pt x="810" y="902"/>
                  </a:lnTo>
                  <a:lnTo>
                    <a:pt x="810" y="904"/>
                  </a:lnTo>
                  <a:lnTo>
                    <a:pt x="812" y="908"/>
                  </a:lnTo>
                  <a:lnTo>
                    <a:pt x="812" y="910"/>
                  </a:lnTo>
                  <a:lnTo>
                    <a:pt x="810" y="913"/>
                  </a:lnTo>
                  <a:lnTo>
                    <a:pt x="810" y="910"/>
                  </a:lnTo>
                  <a:lnTo>
                    <a:pt x="806" y="910"/>
                  </a:lnTo>
                  <a:lnTo>
                    <a:pt x="806" y="910"/>
                  </a:lnTo>
                  <a:lnTo>
                    <a:pt x="806" y="913"/>
                  </a:lnTo>
                  <a:lnTo>
                    <a:pt x="806" y="913"/>
                  </a:lnTo>
                  <a:lnTo>
                    <a:pt x="800" y="913"/>
                  </a:lnTo>
                  <a:lnTo>
                    <a:pt x="800" y="913"/>
                  </a:lnTo>
                  <a:lnTo>
                    <a:pt x="795" y="915"/>
                  </a:lnTo>
                  <a:lnTo>
                    <a:pt x="796" y="917"/>
                  </a:lnTo>
                  <a:lnTo>
                    <a:pt x="798" y="921"/>
                  </a:lnTo>
                  <a:lnTo>
                    <a:pt x="796" y="921"/>
                  </a:lnTo>
                  <a:lnTo>
                    <a:pt x="795" y="919"/>
                  </a:lnTo>
                  <a:lnTo>
                    <a:pt x="791" y="915"/>
                  </a:lnTo>
                  <a:lnTo>
                    <a:pt x="787" y="915"/>
                  </a:lnTo>
                  <a:lnTo>
                    <a:pt x="787" y="917"/>
                  </a:lnTo>
                  <a:lnTo>
                    <a:pt x="785" y="919"/>
                  </a:lnTo>
                  <a:lnTo>
                    <a:pt x="791" y="923"/>
                  </a:lnTo>
                  <a:lnTo>
                    <a:pt x="789" y="925"/>
                  </a:lnTo>
                  <a:lnTo>
                    <a:pt x="789" y="927"/>
                  </a:lnTo>
                  <a:lnTo>
                    <a:pt x="785" y="927"/>
                  </a:lnTo>
                  <a:lnTo>
                    <a:pt x="781" y="932"/>
                  </a:lnTo>
                  <a:lnTo>
                    <a:pt x="780" y="934"/>
                  </a:lnTo>
                  <a:lnTo>
                    <a:pt x="780" y="934"/>
                  </a:lnTo>
                  <a:lnTo>
                    <a:pt x="780" y="938"/>
                  </a:lnTo>
                  <a:lnTo>
                    <a:pt x="776" y="938"/>
                  </a:lnTo>
                  <a:lnTo>
                    <a:pt x="776" y="940"/>
                  </a:lnTo>
                  <a:lnTo>
                    <a:pt x="776" y="943"/>
                  </a:lnTo>
                  <a:lnTo>
                    <a:pt x="772" y="945"/>
                  </a:lnTo>
                  <a:lnTo>
                    <a:pt x="766" y="951"/>
                  </a:lnTo>
                  <a:lnTo>
                    <a:pt x="763" y="953"/>
                  </a:lnTo>
                  <a:lnTo>
                    <a:pt x="763" y="957"/>
                  </a:lnTo>
                  <a:lnTo>
                    <a:pt x="759" y="959"/>
                  </a:lnTo>
                  <a:lnTo>
                    <a:pt x="755" y="957"/>
                  </a:lnTo>
                  <a:lnTo>
                    <a:pt x="755" y="959"/>
                  </a:lnTo>
                  <a:lnTo>
                    <a:pt x="755" y="964"/>
                  </a:lnTo>
                  <a:lnTo>
                    <a:pt x="751" y="968"/>
                  </a:lnTo>
                  <a:lnTo>
                    <a:pt x="751" y="972"/>
                  </a:lnTo>
                  <a:lnTo>
                    <a:pt x="749" y="977"/>
                  </a:lnTo>
                  <a:lnTo>
                    <a:pt x="748" y="981"/>
                  </a:lnTo>
                  <a:lnTo>
                    <a:pt x="746" y="983"/>
                  </a:lnTo>
                  <a:lnTo>
                    <a:pt x="742" y="989"/>
                  </a:lnTo>
                  <a:lnTo>
                    <a:pt x="742" y="992"/>
                  </a:lnTo>
                  <a:lnTo>
                    <a:pt x="742" y="998"/>
                  </a:lnTo>
                  <a:lnTo>
                    <a:pt x="740" y="1002"/>
                  </a:lnTo>
                  <a:lnTo>
                    <a:pt x="738" y="1006"/>
                  </a:lnTo>
                  <a:lnTo>
                    <a:pt x="736" y="1008"/>
                  </a:lnTo>
                  <a:lnTo>
                    <a:pt x="734" y="1009"/>
                  </a:lnTo>
                  <a:lnTo>
                    <a:pt x="738" y="1009"/>
                  </a:lnTo>
                  <a:lnTo>
                    <a:pt x="738" y="1013"/>
                  </a:lnTo>
                  <a:lnTo>
                    <a:pt x="738" y="1017"/>
                  </a:lnTo>
                  <a:lnTo>
                    <a:pt x="740" y="1019"/>
                  </a:lnTo>
                  <a:lnTo>
                    <a:pt x="740" y="1023"/>
                  </a:lnTo>
                  <a:lnTo>
                    <a:pt x="742" y="1023"/>
                  </a:lnTo>
                  <a:lnTo>
                    <a:pt x="738" y="1032"/>
                  </a:lnTo>
                  <a:lnTo>
                    <a:pt x="732" y="1038"/>
                  </a:lnTo>
                  <a:lnTo>
                    <a:pt x="721" y="1040"/>
                  </a:lnTo>
                  <a:lnTo>
                    <a:pt x="721" y="1043"/>
                  </a:lnTo>
                  <a:lnTo>
                    <a:pt x="727" y="1040"/>
                  </a:lnTo>
                  <a:lnTo>
                    <a:pt x="734" y="1038"/>
                  </a:lnTo>
                  <a:lnTo>
                    <a:pt x="742" y="1032"/>
                  </a:lnTo>
                  <a:lnTo>
                    <a:pt x="746" y="1021"/>
                  </a:lnTo>
                  <a:lnTo>
                    <a:pt x="755" y="1021"/>
                  </a:lnTo>
                  <a:lnTo>
                    <a:pt x="759" y="1023"/>
                  </a:lnTo>
                  <a:lnTo>
                    <a:pt x="759" y="1026"/>
                  </a:lnTo>
                  <a:lnTo>
                    <a:pt x="757" y="1028"/>
                  </a:lnTo>
                  <a:lnTo>
                    <a:pt x="757" y="1034"/>
                  </a:lnTo>
                  <a:lnTo>
                    <a:pt x="761" y="1040"/>
                  </a:lnTo>
                  <a:lnTo>
                    <a:pt x="761" y="1047"/>
                  </a:lnTo>
                  <a:lnTo>
                    <a:pt x="757" y="1053"/>
                  </a:lnTo>
                  <a:lnTo>
                    <a:pt x="759" y="1057"/>
                  </a:lnTo>
                  <a:lnTo>
                    <a:pt x="761" y="1066"/>
                  </a:lnTo>
                  <a:lnTo>
                    <a:pt x="759" y="1068"/>
                  </a:lnTo>
                  <a:lnTo>
                    <a:pt x="749" y="1079"/>
                  </a:lnTo>
                  <a:lnTo>
                    <a:pt x="742" y="1081"/>
                  </a:lnTo>
                  <a:lnTo>
                    <a:pt x="738" y="1081"/>
                  </a:lnTo>
                  <a:lnTo>
                    <a:pt x="742" y="1083"/>
                  </a:lnTo>
                  <a:lnTo>
                    <a:pt x="749" y="1083"/>
                  </a:lnTo>
                  <a:lnTo>
                    <a:pt x="761" y="1077"/>
                  </a:lnTo>
                  <a:lnTo>
                    <a:pt x="776" y="1073"/>
                  </a:lnTo>
                  <a:lnTo>
                    <a:pt x="781" y="1072"/>
                  </a:lnTo>
                  <a:lnTo>
                    <a:pt x="789" y="1077"/>
                  </a:lnTo>
                  <a:lnTo>
                    <a:pt x="795" y="1083"/>
                  </a:lnTo>
                  <a:lnTo>
                    <a:pt x="804" y="1087"/>
                  </a:lnTo>
                  <a:lnTo>
                    <a:pt x="806" y="1087"/>
                  </a:lnTo>
                  <a:lnTo>
                    <a:pt x="810" y="1087"/>
                  </a:lnTo>
                  <a:lnTo>
                    <a:pt x="813" y="1096"/>
                  </a:lnTo>
                  <a:lnTo>
                    <a:pt x="817" y="1096"/>
                  </a:lnTo>
                  <a:lnTo>
                    <a:pt x="821" y="1100"/>
                  </a:lnTo>
                  <a:lnTo>
                    <a:pt x="825" y="1104"/>
                  </a:lnTo>
                  <a:lnTo>
                    <a:pt x="825" y="1105"/>
                  </a:lnTo>
                  <a:lnTo>
                    <a:pt x="827" y="1109"/>
                  </a:lnTo>
                  <a:lnTo>
                    <a:pt x="828" y="1115"/>
                  </a:lnTo>
                  <a:lnTo>
                    <a:pt x="828" y="1117"/>
                  </a:lnTo>
                  <a:lnTo>
                    <a:pt x="830" y="1117"/>
                  </a:lnTo>
                  <a:lnTo>
                    <a:pt x="834" y="1117"/>
                  </a:lnTo>
                  <a:lnTo>
                    <a:pt x="840" y="1122"/>
                  </a:lnTo>
                  <a:lnTo>
                    <a:pt x="844" y="1122"/>
                  </a:lnTo>
                  <a:lnTo>
                    <a:pt x="849" y="1126"/>
                  </a:lnTo>
                  <a:lnTo>
                    <a:pt x="851" y="1128"/>
                  </a:lnTo>
                  <a:lnTo>
                    <a:pt x="859" y="1134"/>
                  </a:lnTo>
                  <a:lnTo>
                    <a:pt x="859" y="1138"/>
                  </a:lnTo>
                  <a:lnTo>
                    <a:pt x="864" y="1141"/>
                  </a:lnTo>
                  <a:lnTo>
                    <a:pt x="862" y="1143"/>
                  </a:lnTo>
                  <a:lnTo>
                    <a:pt x="864" y="1145"/>
                  </a:lnTo>
                  <a:lnTo>
                    <a:pt x="868" y="1145"/>
                  </a:lnTo>
                  <a:lnTo>
                    <a:pt x="870" y="1145"/>
                  </a:lnTo>
                  <a:lnTo>
                    <a:pt x="876" y="1145"/>
                  </a:lnTo>
                  <a:lnTo>
                    <a:pt x="883" y="1145"/>
                  </a:lnTo>
                  <a:lnTo>
                    <a:pt x="885" y="1147"/>
                  </a:lnTo>
                  <a:lnTo>
                    <a:pt x="887" y="1147"/>
                  </a:lnTo>
                  <a:lnTo>
                    <a:pt x="892" y="1147"/>
                  </a:lnTo>
                  <a:lnTo>
                    <a:pt x="898" y="1147"/>
                  </a:lnTo>
                  <a:lnTo>
                    <a:pt x="902" y="1147"/>
                  </a:lnTo>
                  <a:lnTo>
                    <a:pt x="906" y="1147"/>
                  </a:lnTo>
                  <a:lnTo>
                    <a:pt x="906" y="1147"/>
                  </a:lnTo>
                  <a:lnTo>
                    <a:pt x="906" y="1147"/>
                  </a:lnTo>
                  <a:lnTo>
                    <a:pt x="908" y="1147"/>
                  </a:lnTo>
                  <a:lnTo>
                    <a:pt x="909" y="1153"/>
                  </a:lnTo>
                  <a:lnTo>
                    <a:pt x="904" y="1162"/>
                  </a:lnTo>
                  <a:lnTo>
                    <a:pt x="904" y="1166"/>
                  </a:lnTo>
                  <a:lnTo>
                    <a:pt x="902" y="1170"/>
                  </a:lnTo>
                  <a:lnTo>
                    <a:pt x="898" y="1175"/>
                  </a:lnTo>
                  <a:lnTo>
                    <a:pt x="898" y="1177"/>
                  </a:lnTo>
                  <a:lnTo>
                    <a:pt x="900" y="1181"/>
                  </a:lnTo>
                  <a:lnTo>
                    <a:pt x="900" y="1186"/>
                  </a:lnTo>
                  <a:lnTo>
                    <a:pt x="896" y="1194"/>
                  </a:lnTo>
                  <a:lnTo>
                    <a:pt x="896" y="1198"/>
                  </a:lnTo>
                  <a:lnTo>
                    <a:pt x="894" y="1202"/>
                  </a:lnTo>
                  <a:lnTo>
                    <a:pt x="892" y="1205"/>
                  </a:lnTo>
                  <a:lnTo>
                    <a:pt x="889" y="1215"/>
                  </a:lnTo>
                  <a:lnTo>
                    <a:pt x="889" y="1217"/>
                  </a:lnTo>
                  <a:lnTo>
                    <a:pt x="894" y="1219"/>
                  </a:lnTo>
                  <a:lnTo>
                    <a:pt x="894" y="1224"/>
                  </a:lnTo>
                  <a:lnTo>
                    <a:pt x="896" y="1226"/>
                  </a:lnTo>
                  <a:lnTo>
                    <a:pt x="898" y="1228"/>
                  </a:lnTo>
                  <a:lnTo>
                    <a:pt x="898" y="1232"/>
                  </a:lnTo>
                  <a:lnTo>
                    <a:pt x="898" y="1234"/>
                  </a:lnTo>
                  <a:lnTo>
                    <a:pt x="898" y="1235"/>
                  </a:lnTo>
                  <a:lnTo>
                    <a:pt x="902" y="1235"/>
                  </a:lnTo>
                  <a:lnTo>
                    <a:pt x="906" y="1239"/>
                  </a:lnTo>
                  <a:lnTo>
                    <a:pt x="908" y="1239"/>
                  </a:lnTo>
                  <a:lnTo>
                    <a:pt x="908" y="1241"/>
                  </a:lnTo>
                  <a:lnTo>
                    <a:pt x="911" y="1245"/>
                  </a:lnTo>
                  <a:lnTo>
                    <a:pt x="911" y="1251"/>
                  </a:lnTo>
                  <a:lnTo>
                    <a:pt x="913" y="1252"/>
                  </a:lnTo>
                  <a:lnTo>
                    <a:pt x="911" y="1258"/>
                  </a:lnTo>
                  <a:lnTo>
                    <a:pt x="904" y="1266"/>
                  </a:lnTo>
                  <a:lnTo>
                    <a:pt x="909" y="1262"/>
                  </a:lnTo>
                  <a:lnTo>
                    <a:pt x="913" y="1260"/>
                  </a:lnTo>
                  <a:lnTo>
                    <a:pt x="917" y="1260"/>
                  </a:lnTo>
                  <a:lnTo>
                    <a:pt x="923" y="1264"/>
                  </a:lnTo>
                  <a:lnTo>
                    <a:pt x="924" y="1264"/>
                  </a:lnTo>
                  <a:lnTo>
                    <a:pt x="924" y="1262"/>
                  </a:lnTo>
                  <a:lnTo>
                    <a:pt x="924" y="1258"/>
                  </a:lnTo>
                  <a:lnTo>
                    <a:pt x="932" y="1249"/>
                  </a:lnTo>
                  <a:lnTo>
                    <a:pt x="934" y="1249"/>
                  </a:lnTo>
                  <a:lnTo>
                    <a:pt x="932" y="1252"/>
                  </a:lnTo>
                  <a:lnTo>
                    <a:pt x="932" y="1254"/>
                  </a:lnTo>
                  <a:lnTo>
                    <a:pt x="936" y="1256"/>
                  </a:lnTo>
                  <a:lnTo>
                    <a:pt x="936" y="1262"/>
                  </a:lnTo>
                  <a:lnTo>
                    <a:pt x="936" y="1266"/>
                  </a:lnTo>
                  <a:lnTo>
                    <a:pt x="940" y="1269"/>
                  </a:lnTo>
                  <a:lnTo>
                    <a:pt x="947" y="1269"/>
                  </a:lnTo>
                  <a:lnTo>
                    <a:pt x="943" y="1269"/>
                  </a:lnTo>
                  <a:lnTo>
                    <a:pt x="940" y="1266"/>
                  </a:lnTo>
                  <a:lnTo>
                    <a:pt x="940" y="1262"/>
                  </a:lnTo>
                  <a:lnTo>
                    <a:pt x="940" y="1254"/>
                  </a:lnTo>
                  <a:lnTo>
                    <a:pt x="941" y="1252"/>
                  </a:lnTo>
                  <a:lnTo>
                    <a:pt x="940" y="1251"/>
                  </a:lnTo>
                  <a:lnTo>
                    <a:pt x="940" y="1247"/>
                  </a:lnTo>
                  <a:lnTo>
                    <a:pt x="941" y="1247"/>
                  </a:lnTo>
                  <a:lnTo>
                    <a:pt x="943" y="1247"/>
                  </a:lnTo>
                  <a:lnTo>
                    <a:pt x="943" y="1241"/>
                  </a:lnTo>
                  <a:lnTo>
                    <a:pt x="947" y="1235"/>
                  </a:lnTo>
                  <a:lnTo>
                    <a:pt x="947" y="1235"/>
                  </a:lnTo>
                  <a:lnTo>
                    <a:pt x="947" y="1230"/>
                  </a:lnTo>
                  <a:lnTo>
                    <a:pt x="943" y="1230"/>
                  </a:lnTo>
                  <a:lnTo>
                    <a:pt x="943" y="1226"/>
                  </a:lnTo>
                  <a:lnTo>
                    <a:pt x="947" y="1220"/>
                  </a:lnTo>
                  <a:lnTo>
                    <a:pt x="947" y="1219"/>
                  </a:lnTo>
                  <a:lnTo>
                    <a:pt x="947" y="1217"/>
                  </a:lnTo>
                  <a:lnTo>
                    <a:pt x="943" y="1215"/>
                  </a:lnTo>
                  <a:lnTo>
                    <a:pt x="943" y="1215"/>
                  </a:lnTo>
                  <a:lnTo>
                    <a:pt x="947" y="1205"/>
                  </a:lnTo>
                  <a:lnTo>
                    <a:pt x="947" y="1202"/>
                  </a:lnTo>
                  <a:lnTo>
                    <a:pt x="947" y="1194"/>
                  </a:lnTo>
                  <a:lnTo>
                    <a:pt x="949" y="1192"/>
                  </a:lnTo>
                  <a:lnTo>
                    <a:pt x="947" y="1188"/>
                  </a:lnTo>
                  <a:lnTo>
                    <a:pt x="949" y="1188"/>
                  </a:lnTo>
                  <a:lnTo>
                    <a:pt x="949" y="1185"/>
                  </a:lnTo>
                  <a:lnTo>
                    <a:pt x="951" y="1185"/>
                  </a:lnTo>
                  <a:lnTo>
                    <a:pt x="949" y="1185"/>
                  </a:lnTo>
                  <a:lnTo>
                    <a:pt x="947" y="1181"/>
                  </a:lnTo>
                  <a:lnTo>
                    <a:pt x="949" y="1181"/>
                  </a:lnTo>
                  <a:lnTo>
                    <a:pt x="947" y="1177"/>
                  </a:lnTo>
                  <a:lnTo>
                    <a:pt x="947" y="1171"/>
                  </a:lnTo>
                  <a:lnTo>
                    <a:pt x="947" y="1171"/>
                  </a:lnTo>
                  <a:lnTo>
                    <a:pt x="947" y="1168"/>
                  </a:lnTo>
                  <a:lnTo>
                    <a:pt x="943" y="1164"/>
                  </a:lnTo>
                  <a:lnTo>
                    <a:pt x="949" y="1162"/>
                  </a:lnTo>
                  <a:lnTo>
                    <a:pt x="956" y="1160"/>
                  </a:lnTo>
                  <a:lnTo>
                    <a:pt x="960" y="1160"/>
                  </a:lnTo>
                  <a:lnTo>
                    <a:pt x="966" y="1160"/>
                  </a:lnTo>
                  <a:lnTo>
                    <a:pt x="968" y="1156"/>
                  </a:lnTo>
                  <a:lnTo>
                    <a:pt x="973" y="1153"/>
                  </a:lnTo>
                  <a:lnTo>
                    <a:pt x="987" y="1151"/>
                  </a:lnTo>
                  <a:lnTo>
                    <a:pt x="987" y="1147"/>
                  </a:lnTo>
                  <a:lnTo>
                    <a:pt x="988" y="1147"/>
                  </a:lnTo>
                  <a:lnTo>
                    <a:pt x="998" y="1141"/>
                  </a:lnTo>
                  <a:lnTo>
                    <a:pt x="998" y="1139"/>
                  </a:lnTo>
                  <a:lnTo>
                    <a:pt x="1002" y="1138"/>
                  </a:lnTo>
                  <a:lnTo>
                    <a:pt x="1005" y="1128"/>
                  </a:lnTo>
                  <a:lnTo>
                    <a:pt x="1009" y="1128"/>
                  </a:lnTo>
                  <a:lnTo>
                    <a:pt x="1011" y="1130"/>
                  </a:lnTo>
                  <a:lnTo>
                    <a:pt x="1015" y="1130"/>
                  </a:lnTo>
                  <a:lnTo>
                    <a:pt x="1017" y="1126"/>
                  </a:lnTo>
                  <a:lnTo>
                    <a:pt x="1015" y="1122"/>
                  </a:lnTo>
                  <a:lnTo>
                    <a:pt x="1013" y="1117"/>
                  </a:lnTo>
                  <a:lnTo>
                    <a:pt x="1011" y="1121"/>
                  </a:lnTo>
                  <a:lnTo>
                    <a:pt x="1011" y="1122"/>
                  </a:lnTo>
                  <a:lnTo>
                    <a:pt x="1009" y="1126"/>
                  </a:lnTo>
                  <a:lnTo>
                    <a:pt x="1009" y="1121"/>
                  </a:lnTo>
                  <a:lnTo>
                    <a:pt x="1013" y="1111"/>
                  </a:lnTo>
                  <a:lnTo>
                    <a:pt x="1015" y="1109"/>
                  </a:lnTo>
                  <a:lnTo>
                    <a:pt x="1015" y="1102"/>
                  </a:lnTo>
                  <a:lnTo>
                    <a:pt x="1015" y="1098"/>
                  </a:lnTo>
                  <a:lnTo>
                    <a:pt x="1013" y="1092"/>
                  </a:lnTo>
                  <a:lnTo>
                    <a:pt x="1013" y="1081"/>
                  </a:lnTo>
                  <a:lnTo>
                    <a:pt x="1011" y="1072"/>
                  </a:lnTo>
                  <a:lnTo>
                    <a:pt x="1005" y="1062"/>
                  </a:lnTo>
                  <a:lnTo>
                    <a:pt x="1002" y="1058"/>
                  </a:lnTo>
                  <a:lnTo>
                    <a:pt x="1002" y="1057"/>
                  </a:lnTo>
                  <a:lnTo>
                    <a:pt x="998" y="1057"/>
                  </a:lnTo>
                  <a:lnTo>
                    <a:pt x="998" y="1053"/>
                  </a:lnTo>
                  <a:lnTo>
                    <a:pt x="998" y="1045"/>
                  </a:lnTo>
                  <a:lnTo>
                    <a:pt x="1002" y="1043"/>
                  </a:lnTo>
                  <a:lnTo>
                    <a:pt x="1011" y="1032"/>
                  </a:lnTo>
                  <a:lnTo>
                    <a:pt x="1015" y="1032"/>
                  </a:lnTo>
                  <a:lnTo>
                    <a:pt x="1017" y="1028"/>
                  </a:lnTo>
                  <a:lnTo>
                    <a:pt x="1017" y="1028"/>
                  </a:lnTo>
                  <a:lnTo>
                    <a:pt x="1017" y="1028"/>
                  </a:lnTo>
                  <a:lnTo>
                    <a:pt x="1017" y="1026"/>
                  </a:lnTo>
                  <a:lnTo>
                    <a:pt x="1020" y="1021"/>
                  </a:lnTo>
                  <a:lnTo>
                    <a:pt x="1022" y="1021"/>
                  </a:lnTo>
                  <a:lnTo>
                    <a:pt x="1024" y="1023"/>
                  </a:lnTo>
                  <a:lnTo>
                    <a:pt x="1026" y="1026"/>
                  </a:lnTo>
                  <a:lnTo>
                    <a:pt x="1026" y="1023"/>
                  </a:lnTo>
                  <a:lnTo>
                    <a:pt x="1026" y="1019"/>
                  </a:lnTo>
                  <a:lnTo>
                    <a:pt x="1030" y="1017"/>
                  </a:lnTo>
                  <a:lnTo>
                    <a:pt x="1032" y="1009"/>
                  </a:lnTo>
                  <a:lnTo>
                    <a:pt x="1032" y="1008"/>
                  </a:lnTo>
                  <a:lnTo>
                    <a:pt x="1026" y="1008"/>
                  </a:lnTo>
                  <a:lnTo>
                    <a:pt x="1026" y="1006"/>
                  </a:lnTo>
                  <a:lnTo>
                    <a:pt x="1030" y="1002"/>
                  </a:lnTo>
                  <a:lnTo>
                    <a:pt x="1030" y="1002"/>
                  </a:lnTo>
                  <a:lnTo>
                    <a:pt x="1026" y="998"/>
                  </a:lnTo>
                  <a:lnTo>
                    <a:pt x="1030" y="996"/>
                  </a:lnTo>
                  <a:lnTo>
                    <a:pt x="1032" y="994"/>
                  </a:lnTo>
                  <a:lnTo>
                    <a:pt x="1030" y="994"/>
                  </a:lnTo>
                  <a:lnTo>
                    <a:pt x="1030" y="992"/>
                  </a:lnTo>
                  <a:lnTo>
                    <a:pt x="1030" y="987"/>
                  </a:lnTo>
                  <a:lnTo>
                    <a:pt x="1034" y="985"/>
                  </a:lnTo>
                  <a:lnTo>
                    <a:pt x="1030" y="983"/>
                  </a:lnTo>
                  <a:lnTo>
                    <a:pt x="1026" y="985"/>
                  </a:lnTo>
                  <a:lnTo>
                    <a:pt x="1024" y="983"/>
                  </a:lnTo>
                  <a:lnTo>
                    <a:pt x="1024" y="981"/>
                  </a:lnTo>
                  <a:lnTo>
                    <a:pt x="1030" y="974"/>
                  </a:lnTo>
                  <a:lnTo>
                    <a:pt x="1036" y="968"/>
                  </a:lnTo>
                  <a:lnTo>
                    <a:pt x="1037" y="964"/>
                  </a:lnTo>
                  <a:lnTo>
                    <a:pt x="1039" y="964"/>
                  </a:lnTo>
                  <a:lnTo>
                    <a:pt x="1041" y="962"/>
                  </a:lnTo>
                  <a:lnTo>
                    <a:pt x="1041" y="957"/>
                  </a:lnTo>
                  <a:lnTo>
                    <a:pt x="1039" y="957"/>
                  </a:lnTo>
                  <a:lnTo>
                    <a:pt x="1039" y="955"/>
                  </a:lnTo>
                  <a:lnTo>
                    <a:pt x="1037" y="955"/>
                  </a:lnTo>
                  <a:lnTo>
                    <a:pt x="1034" y="951"/>
                  </a:lnTo>
                  <a:lnTo>
                    <a:pt x="1034" y="943"/>
                  </a:lnTo>
                  <a:lnTo>
                    <a:pt x="1037" y="938"/>
                  </a:lnTo>
                  <a:lnTo>
                    <a:pt x="1037" y="934"/>
                  </a:lnTo>
                  <a:lnTo>
                    <a:pt x="1041" y="932"/>
                  </a:lnTo>
                  <a:lnTo>
                    <a:pt x="1041" y="934"/>
                  </a:lnTo>
                  <a:lnTo>
                    <a:pt x="1045" y="934"/>
                  </a:lnTo>
                  <a:lnTo>
                    <a:pt x="1045" y="930"/>
                  </a:lnTo>
                  <a:lnTo>
                    <a:pt x="1047" y="928"/>
                  </a:lnTo>
                  <a:lnTo>
                    <a:pt x="1049" y="928"/>
                  </a:lnTo>
                  <a:lnTo>
                    <a:pt x="1051" y="927"/>
                  </a:lnTo>
                  <a:lnTo>
                    <a:pt x="1054" y="928"/>
                  </a:lnTo>
                  <a:lnTo>
                    <a:pt x="1060" y="928"/>
                  </a:lnTo>
                  <a:lnTo>
                    <a:pt x="1066" y="932"/>
                  </a:lnTo>
                  <a:lnTo>
                    <a:pt x="1075" y="938"/>
                  </a:lnTo>
                  <a:lnTo>
                    <a:pt x="1079" y="938"/>
                  </a:lnTo>
                  <a:lnTo>
                    <a:pt x="1079" y="940"/>
                  </a:lnTo>
                  <a:lnTo>
                    <a:pt x="1073" y="943"/>
                  </a:lnTo>
                  <a:lnTo>
                    <a:pt x="1079" y="943"/>
                  </a:lnTo>
                  <a:lnTo>
                    <a:pt x="1084" y="938"/>
                  </a:lnTo>
                  <a:lnTo>
                    <a:pt x="1086" y="938"/>
                  </a:lnTo>
                  <a:lnTo>
                    <a:pt x="1088" y="940"/>
                  </a:lnTo>
                  <a:lnTo>
                    <a:pt x="1092" y="940"/>
                  </a:lnTo>
                  <a:lnTo>
                    <a:pt x="1094" y="943"/>
                  </a:lnTo>
                  <a:lnTo>
                    <a:pt x="1094" y="940"/>
                  </a:lnTo>
                  <a:lnTo>
                    <a:pt x="1100" y="943"/>
                  </a:lnTo>
                  <a:lnTo>
                    <a:pt x="1101" y="940"/>
                  </a:lnTo>
                  <a:lnTo>
                    <a:pt x="1103" y="938"/>
                  </a:lnTo>
                  <a:lnTo>
                    <a:pt x="1109" y="938"/>
                  </a:lnTo>
                  <a:lnTo>
                    <a:pt x="1115" y="943"/>
                  </a:lnTo>
                  <a:lnTo>
                    <a:pt x="1115" y="945"/>
                  </a:lnTo>
                  <a:lnTo>
                    <a:pt x="1118" y="949"/>
                  </a:lnTo>
                  <a:lnTo>
                    <a:pt x="1122" y="949"/>
                  </a:lnTo>
                  <a:lnTo>
                    <a:pt x="1122" y="955"/>
                  </a:lnTo>
                  <a:lnTo>
                    <a:pt x="1120" y="959"/>
                  </a:lnTo>
                  <a:lnTo>
                    <a:pt x="1120" y="960"/>
                  </a:lnTo>
                  <a:lnTo>
                    <a:pt x="1122" y="959"/>
                  </a:lnTo>
                  <a:lnTo>
                    <a:pt x="1126" y="962"/>
                  </a:lnTo>
                  <a:lnTo>
                    <a:pt x="1128" y="968"/>
                  </a:lnTo>
                  <a:lnTo>
                    <a:pt x="1126" y="968"/>
                  </a:lnTo>
                  <a:lnTo>
                    <a:pt x="1130" y="972"/>
                  </a:lnTo>
                  <a:lnTo>
                    <a:pt x="1130" y="968"/>
                  </a:lnTo>
                  <a:lnTo>
                    <a:pt x="1135" y="972"/>
                  </a:lnTo>
                  <a:lnTo>
                    <a:pt x="1135" y="974"/>
                  </a:lnTo>
                  <a:lnTo>
                    <a:pt x="1130" y="972"/>
                  </a:lnTo>
                  <a:lnTo>
                    <a:pt x="1130" y="977"/>
                  </a:lnTo>
                  <a:lnTo>
                    <a:pt x="1126" y="977"/>
                  </a:lnTo>
                  <a:lnTo>
                    <a:pt x="1130" y="979"/>
                  </a:lnTo>
                  <a:lnTo>
                    <a:pt x="1130" y="983"/>
                  </a:lnTo>
                  <a:lnTo>
                    <a:pt x="1133" y="979"/>
                  </a:lnTo>
                  <a:lnTo>
                    <a:pt x="1133" y="983"/>
                  </a:lnTo>
                  <a:lnTo>
                    <a:pt x="1135" y="981"/>
                  </a:lnTo>
                  <a:lnTo>
                    <a:pt x="1143" y="987"/>
                  </a:lnTo>
                  <a:lnTo>
                    <a:pt x="1145" y="985"/>
                  </a:lnTo>
                  <a:lnTo>
                    <a:pt x="1145" y="989"/>
                  </a:lnTo>
                  <a:lnTo>
                    <a:pt x="1150" y="985"/>
                  </a:lnTo>
                  <a:lnTo>
                    <a:pt x="1154" y="987"/>
                  </a:lnTo>
                  <a:lnTo>
                    <a:pt x="1154" y="994"/>
                  </a:lnTo>
                  <a:lnTo>
                    <a:pt x="1156" y="998"/>
                  </a:lnTo>
                  <a:lnTo>
                    <a:pt x="1160" y="994"/>
                  </a:lnTo>
                  <a:lnTo>
                    <a:pt x="1160" y="989"/>
                  </a:lnTo>
                  <a:lnTo>
                    <a:pt x="1164" y="989"/>
                  </a:lnTo>
                  <a:lnTo>
                    <a:pt x="1164" y="994"/>
                  </a:lnTo>
                  <a:lnTo>
                    <a:pt x="1164" y="1002"/>
                  </a:lnTo>
                  <a:lnTo>
                    <a:pt x="1158" y="1002"/>
                  </a:lnTo>
                  <a:lnTo>
                    <a:pt x="1154" y="1006"/>
                  </a:lnTo>
                  <a:lnTo>
                    <a:pt x="1156" y="1017"/>
                  </a:lnTo>
                  <a:lnTo>
                    <a:pt x="1154" y="1019"/>
                  </a:lnTo>
                  <a:lnTo>
                    <a:pt x="1152" y="1015"/>
                  </a:lnTo>
                  <a:lnTo>
                    <a:pt x="1152" y="1017"/>
                  </a:lnTo>
                  <a:lnTo>
                    <a:pt x="1150" y="1023"/>
                  </a:lnTo>
                  <a:lnTo>
                    <a:pt x="1143" y="1021"/>
                  </a:lnTo>
                  <a:lnTo>
                    <a:pt x="1133" y="1019"/>
                  </a:lnTo>
                  <a:lnTo>
                    <a:pt x="1143" y="1023"/>
                  </a:lnTo>
                  <a:lnTo>
                    <a:pt x="1148" y="1023"/>
                  </a:lnTo>
                  <a:lnTo>
                    <a:pt x="1154" y="1028"/>
                  </a:lnTo>
                  <a:lnTo>
                    <a:pt x="1152" y="1034"/>
                  </a:lnTo>
                  <a:lnTo>
                    <a:pt x="1148" y="1040"/>
                  </a:lnTo>
                  <a:lnTo>
                    <a:pt x="1148" y="1041"/>
                  </a:lnTo>
                  <a:lnTo>
                    <a:pt x="1145" y="1047"/>
                  </a:lnTo>
                  <a:lnTo>
                    <a:pt x="1147" y="1047"/>
                  </a:lnTo>
                  <a:lnTo>
                    <a:pt x="1150" y="1053"/>
                  </a:lnTo>
                  <a:lnTo>
                    <a:pt x="1154" y="1057"/>
                  </a:lnTo>
                  <a:lnTo>
                    <a:pt x="1152" y="1057"/>
                  </a:lnTo>
                  <a:lnTo>
                    <a:pt x="1145" y="1053"/>
                  </a:lnTo>
                  <a:lnTo>
                    <a:pt x="1150" y="1058"/>
                  </a:lnTo>
                  <a:lnTo>
                    <a:pt x="1154" y="1062"/>
                  </a:lnTo>
                  <a:lnTo>
                    <a:pt x="1154" y="1062"/>
                  </a:lnTo>
                  <a:lnTo>
                    <a:pt x="1154" y="1057"/>
                  </a:lnTo>
                  <a:lnTo>
                    <a:pt x="1156" y="1057"/>
                  </a:lnTo>
                  <a:lnTo>
                    <a:pt x="1160" y="1062"/>
                  </a:lnTo>
                  <a:lnTo>
                    <a:pt x="1164" y="1066"/>
                  </a:lnTo>
                  <a:lnTo>
                    <a:pt x="1160" y="1068"/>
                  </a:lnTo>
                  <a:lnTo>
                    <a:pt x="1160" y="1073"/>
                  </a:lnTo>
                  <a:lnTo>
                    <a:pt x="1158" y="1079"/>
                  </a:lnTo>
                  <a:lnTo>
                    <a:pt x="1158" y="1083"/>
                  </a:lnTo>
                  <a:lnTo>
                    <a:pt x="1154" y="1087"/>
                  </a:lnTo>
                  <a:lnTo>
                    <a:pt x="1158" y="1083"/>
                  </a:lnTo>
                  <a:lnTo>
                    <a:pt x="1164" y="1075"/>
                  </a:lnTo>
                  <a:lnTo>
                    <a:pt x="1167" y="1070"/>
                  </a:lnTo>
                  <a:lnTo>
                    <a:pt x="1167" y="1070"/>
                  </a:lnTo>
                  <a:lnTo>
                    <a:pt x="1167" y="1073"/>
                  </a:lnTo>
                  <a:lnTo>
                    <a:pt x="1167" y="1081"/>
                  </a:lnTo>
                  <a:lnTo>
                    <a:pt x="1167" y="1083"/>
                  </a:lnTo>
                  <a:lnTo>
                    <a:pt x="1167" y="1087"/>
                  </a:lnTo>
                  <a:lnTo>
                    <a:pt x="1167" y="1090"/>
                  </a:lnTo>
                  <a:lnTo>
                    <a:pt x="1169" y="1083"/>
                  </a:lnTo>
                  <a:lnTo>
                    <a:pt x="1173" y="1081"/>
                  </a:lnTo>
                  <a:lnTo>
                    <a:pt x="1175" y="1077"/>
                  </a:lnTo>
                  <a:lnTo>
                    <a:pt x="1179" y="1077"/>
                  </a:lnTo>
                  <a:lnTo>
                    <a:pt x="1182" y="1073"/>
                  </a:lnTo>
                  <a:lnTo>
                    <a:pt x="1184" y="1075"/>
                  </a:lnTo>
                  <a:lnTo>
                    <a:pt x="1184" y="1077"/>
                  </a:lnTo>
                  <a:lnTo>
                    <a:pt x="1184" y="1073"/>
                  </a:lnTo>
                  <a:lnTo>
                    <a:pt x="1188" y="1073"/>
                  </a:lnTo>
                  <a:lnTo>
                    <a:pt x="1188" y="1070"/>
                  </a:lnTo>
                  <a:lnTo>
                    <a:pt x="1194" y="1066"/>
                  </a:lnTo>
                  <a:lnTo>
                    <a:pt x="1197" y="1062"/>
                  </a:lnTo>
                  <a:lnTo>
                    <a:pt x="1199" y="1066"/>
                  </a:lnTo>
                  <a:lnTo>
                    <a:pt x="1201" y="1070"/>
                  </a:lnTo>
                  <a:lnTo>
                    <a:pt x="1199" y="1075"/>
                  </a:lnTo>
                  <a:lnTo>
                    <a:pt x="1203" y="1070"/>
                  </a:lnTo>
                  <a:lnTo>
                    <a:pt x="1203" y="1066"/>
                  </a:lnTo>
                  <a:lnTo>
                    <a:pt x="1203" y="1062"/>
                  </a:lnTo>
                  <a:lnTo>
                    <a:pt x="1203" y="1062"/>
                  </a:lnTo>
                  <a:lnTo>
                    <a:pt x="1205" y="1057"/>
                  </a:lnTo>
                  <a:lnTo>
                    <a:pt x="1209" y="1057"/>
                  </a:lnTo>
                  <a:lnTo>
                    <a:pt x="1211" y="1053"/>
                  </a:lnTo>
                  <a:lnTo>
                    <a:pt x="1212" y="1051"/>
                  </a:lnTo>
                  <a:lnTo>
                    <a:pt x="1216" y="1047"/>
                  </a:lnTo>
                  <a:lnTo>
                    <a:pt x="1216" y="1045"/>
                  </a:lnTo>
                  <a:lnTo>
                    <a:pt x="1218" y="1045"/>
                  </a:lnTo>
                  <a:lnTo>
                    <a:pt x="1222" y="1049"/>
                  </a:lnTo>
                  <a:lnTo>
                    <a:pt x="1222" y="1045"/>
                  </a:lnTo>
                  <a:lnTo>
                    <a:pt x="1218" y="1043"/>
                  </a:lnTo>
                  <a:lnTo>
                    <a:pt x="1216" y="1043"/>
                  </a:lnTo>
                  <a:lnTo>
                    <a:pt x="1216" y="1041"/>
                  </a:lnTo>
                  <a:lnTo>
                    <a:pt x="1218" y="1034"/>
                  </a:lnTo>
                  <a:lnTo>
                    <a:pt x="1222" y="1034"/>
                  </a:lnTo>
                  <a:lnTo>
                    <a:pt x="1222" y="1036"/>
                  </a:lnTo>
                  <a:lnTo>
                    <a:pt x="1222" y="1032"/>
                  </a:lnTo>
                  <a:lnTo>
                    <a:pt x="1224" y="1032"/>
                  </a:lnTo>
                  <a:lnTo>
                    <a:pt x="1224" y="1028"/>
                  </a:lnTo>
                  <a:lnTo>
                    <a:pt x="1229" y="1023"/>
                  </a:lnTo>
                  <a:lnTo>
                    <a:pt x="1231" y="1021"/>
                  </a:lnTo>
                  <a:lnTo>
                    <a:pt x="1229" y="1019"/>
                  </a:lnTo>
                  <a:lnTo>
                    <a:pt x="1233" y="1015"/>
                  </a:lnTo>
                  <a:lnTo>
                    <a:pt x="1237" y="1013"/>
                  </a:lnTo>
                  <a:lnTo>
                    <a:pt x="1239" y="1015"/>
                  </a:lnTo>
                  <a:lnTo>
                    <a:pt x="1235" y="1017"/>
                  </a:lnTo>
                  <a:lnTo>
                    <a:pt x="1239" y="1015"/>
                  </a:lnTo>
                  <a:lnTo>
                    <a:pt x="1241" y="1017"/>
                  </a:lnTo>
                  <a:lnTo>
                    <a:pt x="1237" y="1019"/>
                  </a:lnTo>
                  <a:lnTo>
                    <a:pt x="1237" y="1023"/>
                  </a:lnTo>
                  <a:lnTo>
                    <a:pt x="1241" y="1023"/>
                  </a:lnTo>
                  <a:lnTo>
                    <a:pt x="1237" y="1026"/>
                  </a:lnTo>
                  <a:lnTo>
                    <a:pt x="1235" y="1026"/>
                  </a:lnTo>
                  <a:lnTo>
                    <a:pt x="1235" y="1028"/>
                  </a:lnTo>
                  <a:lnTo>
                    <a:pt x="1237" y="1028"/>
                  </a:lnTo>
                  <a:lnTo>
                    <a:pt x="1241" y="1028"/>
                  </a:lnTo>
                  <a:lnTo>
                    <a:pt x="1239" y="1032"/>
                  </a:lnTo>
                  <a:lnTo>
                    <a:pt x="1239" y="1032"/>
                  </a:lnTo>
                  <a:lnTo>
                    <a:pt x="1241" y="1032"/>
                  </a:lnTo>
                  <a:lnTo>
                    <a:pt x="1241" y="1036"/>
                  </a:lnTo>
                  <a:lnTo>
                    <a:pt x="1239" y="1038"/>
                  </a:lnTo>
                  <a:lnTo>
                    <a:pt x="1239" y="1041"/>
                  </a:lnTo>
                  <a:lnTo>
                    <a:pt x="1243" y="1043"/>
                  </a:lnTo>
                  <a:lnTo>
                    <a:pt x="1243" y="1049"/>
                  </a:lnTo>
                  <a:lnTo>
                    <a:pt x="1243" y="1051"/>
                  </a:lnTo>
                  <a:lnTo>
                    <a:pt x="1241" y="1049"/>
                  </a:lnTo>
                  <a:lnTo>
                    <a:pt x="1237" y="1051"/>
                  </a:lnTo>
                  <a:lnTo>
                    <a:pt x="1241" y="1053"/>
                  </a:lnTo>
                  <a:lnTo>
                    <a:pt x="1241" y="1053"/>
                  </a:lnTo>
                  <a:lnTo>
                    <a:pt x="1243" y="1053"/>
                  </a:lnTo>
                  <a:lnTo>
                    <a:pt x="1243" y="1053"/>
                  </a:lnTo>
                  <a:lnTo>
                    <a:pt x="1243" y="1053"/>
                  </a:lnTo>
                  <a:lnTo>
                    <a:pt x="1246" y="1057"/>
                  </a:lnTo>
                  <a:lnTo>
                    <a:pt x="1243" y="1062"/>
                  </a:lnTo>
                  <a:lnTo>
                    <a:pt x="1241" y="1062"/>
                  </a:lnTo>
                  <a:lnTo>
                    <a:pt x="1237" y="1062"/>
                  </a:lnTo>
                  <a:lnTo>
                    <a:pt x="1235" y="1062"/>
                  </a:lnTo>
                  <a:lnTo>
                    <a:pt x="1239" y="1066"/>
                  </a:lnTo>
                  <a:lnTo>
                    <a:pt x="1246" y="1062"/>
                  </a:lnTo>
                  <a:lnTo>
                    <a:pt x="1248" y="1062"/>
                  </a:lnTo>
                  <a:lnTo>
                    <a:pt x="1248" y="1066"/>
                  </a:lnTo>
                  <a:lnTo>
                    <a:pt x="1246" y="1070"/>
                  </a:lnTo>
                  <a:lnTo>
                    <a:pt x="1246" y="1072"/>
                  </a:lnTo>
                  <a:lnTo>
                    <a:pt x="1252" y="1070"/>
                  </a:lnTo>
                  <a:lnTo>
                    <a:pt x="1252" y="1073"/>
                  </a:lnTo>
                  <a:lnTo>
                    <a:pt x="1246" y="1077"/>
                  </a:lnTo>
                  <a:lnTo>
                    <a:pt x="1243" y="1077"/>
                  </a:lnTo>
                  <a:lnTo>
                    <a:pt x="1241" y="1075"/>
                  </a:lnTo>
                  <a:lnTo>
                    <a:pt x="1239" y="1079"/>
                  </a:lnTo>
                  <a:lnTo>
                    <a:pt x="1239" y="1081"/>
                  </a:lnTo>
                  <a:lnTo>
                    <a:pt x="1237" y="1083"/>
                  </a:lnTo>
                  <a:lnTo>
                    <a:pt x="1243" y="1083"/>
                  </a:lnTo>
                  <a:lnTo>
                    <a:pt x="1248" y="1083"/>
                  </a:lnTo>
                  <a:lnTo>
                    <a:pt x="1252" y="1081"/>
                  </a:lnTo>
                  <a:lnTo>
                    <a:pt x="1252" y="1081"/>
                  </a:lnTo>
                  <a:lnTo>
                    <a:pt x="1252" y="1083"/>
                  </a:lnTo>
                  <a:lnTo>
                    <a:pt x="1252" y="1087"/>
                  </a:lnTo>
                  <a:lnTo>
                    <a:pt x="1246" y="1087"/>
                  </a:lnTo>
                  <a:lnTo>
                    <a:pt x="1243" y="1087"/>
                  </a:lnTo>
                  <a:lnTo>
                    <a:pt x="1239" y="1092"/>
                  </a:lnTo>
                  <a:lnTo>
                    <a:pt x="1246" y="1090"/>
                  </a:lnTo>
                  <a:lnTo>
                    <a:pt x="1248" y="1090"/>
                  </a:lnTo>
                  <a:lnTo>
                    <a:pt x="1252" y="1090"/>
                  </a:lnTo>
                  <a:lnTo>
                    <a:pt x="1254" y="1090"/>
                  </a:lnTo>
                  <a:lnTo>
                    <a:pt x="1254" y="1096"/>
                  </a:lnTo>
                  <a:lnTo>
                    <a:pt x="1252" y="1096"/>
                  </a:lnTo>
                  <a:lnTo>
                    <a:pt x="1248" y="1096"/>
                  </a:lnTo>
                  <a:lnTo>
                    <a:pt x="1246" y="1100"/>
                  </a:lnTo>
                  <a:lnTo>
                    <a:pt x="1248" y="1098"/>
                  </a:lnTo>
                  <a:lnTo>
                    <a:pt x="1252" y="1100"/>
                  </a:lnTo>
                  <a:lnTo>
                    <a:pt x="1254" y="1096"/>
                  </a:lnTo>
                  <a:lnTo>
                    <a:pt x="1258" y="1100"/>
                  </a:lnTo>
                  <a:lnTo>
                    <a:pt x="1260" y="1107"/>
                  </a:lnTo>
                  <a:lnTo>
                    <a:pt x="1256" y="1109"/>
                  </a:lnTo>
                  <a:lnTo>
                    <a:pt x="1254" y="1109"/>
                  </a:lnTo>
                  <a:lnTo>
                    <a:pt x="1252" y="1111"/>
                  </a:lnTo>
                  <a:lnTo>
                    <a:pt x="1248" y="1111"/>
                  </a:lnTo>
                  <a:lnTo>
                    <a:pt x="1252" y="1113"/>
                  </a:lnTo>
                  <a:lnTo>
                    <a:pt x="1254" y="1113"/>
                  </a:lnTo>
                  <a:lnTo>
                    <a:pt x="1254" y="1113"/>
                  </a:lnTo>
                  <a:lnTo>
                    <a:pt x="1260" y="1113"/>
                  </a:lnTo>
                  <a:lnTo>
                    <a:pt x="1261" y="1115"/>
                  </a:lnTo>
                  <a:lnTo>
                    <a:pt x="1260" y="1117"/>
                  </a:lnTo>
                  <a:lnTo>
                    <a:pt x="1258" y="1121"/>
                  </a:lnTo>
                  <a:lnTo>
                    <a:pt x="1260" y="1121"/>
                  </a:lnTo>
                  <a:lnTo>
                    <a:pt x="1263" y="1121"/>
                  </a:lnTo>
                  <a:lnTo>
                    <a:pt x="1267" y="1122"/>
                  </a:lnTo>
                  <a:lnTo>
                    <a:pt x="1265" y="1126"/>
                  </a:lnTo>
                  <a:lnTo>
                    <a:pt x="1263" y="1128"/>
                  </a:lnTo>
                  <a:lnTo>
                    <a:pt x="1258" y="1132"/>
                  </a:lnTo>
                  <a:lnTo>
                    <a:pt x="1256" y="1130"/>
                  </a:lnTo>
                  <a:lnTo>
                    <a:pt x="1254" y="1132"/>
                  </a:lnTo>
                  <a:lnTo>
                    <a:pt x="1258" y="1134"/>
                  </a:lnTo>
                  <a:lnTo>
                    <a:pt x="1258" y="1136"/>
                  </a:lnTo>
                  <a:lnTo>
                    <a:pt x="1254" y="1138"/>
                  </a:lnTo>
                  <a:lnTo>
                    <a:pt x="1248" y="1134"/>
                  </a:lnTo>
                  <a:lnTo>
                    <a:pt x="1243" y="1134"/>
                  </a:lnTo>
                  <a:lnTo>
                    <a:pt x="1248" y="1138"/>
                  </a:lnTo>
                  <a:lnTo>
                    <a:pt x="1248" y="1139"/>
                  </a:lnTo>
                  <a:lnTo>
                    <a:pt x="1252" y="1143"/>
                  </a:lnTo>
                  <a:lnTo>
                    <a:pt x="1254" y="1147"/>
                  </a:lnTo>
                  <a:lnTo>
                    <a:pt x="1254" y="1147"/>
                  </a:lnTo>
                  <a:lnTo>
                    <a:pt x="1252" y="1147"/>
                  </a:lnTo>
                  <a:lnTo>
                    <a:pt x="1248" y="1151"/>
                  </a:lnTo>
                  <a:lnTo>
                    <a:pt x="1243" y="1151"/>
                  </a:lnTo>
                  <a:lnTo>
                    <a:pt x="1252" y="1151"/>
                  </a:lnTo>
                  <a:lnTo>
                    <a:pt x="1252" y="1151"/>
                  </a:lnTo>
                  <a:lnTo>
                    <a:pt x="1252" y="1151"/>
                  </a:lnTo>
                  <a:lnTo>
                    <a:pt x="1258" y="1147"/>
                  </a:lnTo>
                  <a:lnTo>
                    <a:pt x="1260" y="1151"/>
                  </a:lnTo>
                  <a:lnTo>
                    <a:pt x="1260" y="1151"/>
                  </a:lnTo>
                  <a:lnTo>
                    <a:pt x="1261" y="1153"/>
                  </a:lnTo>
                  <a:lnTo>
                    <a:pt x="1260" y="1154"/>
                  </a:lnTo>
                  <a:lnTo>
                    <a:pt x="1261" y="1154"/>
                  </a:lnTo>
                  <a:lnTo>
                    <a:pt x="1263" y="1156"/>
                  </a:lnTo>
                  <a:lnTo>
                    <a:pt x="1261" y="1160"/>
                  </a:lnTo>
                  <a:lnTo>
                    <a:pt x="1263" y="1160"/>
                  </a:lnTo>
                  <a:lnTo>
                    <a:pt x="1267" y="1160"/>
                  </a:lnTo>
                  <a:lnTo>
                    <a:pt x="1267" y="1160"/>
                  </a:lnTo>
                  <a:lnTo>
                    <a:pt x="1271" y="1160"/>
                  </a:lnTo>
                  <a:lnTo>
                    <a:pt x="1271" y="1164"/>
                  </a:lnTo>
                  <a:lnTo>
                    <a:pt x="1267" y="1166"/>
                  </a:lnTo>
                  <a:lnTo>
                    <a:pt x="1267" y="1168"/>
                  </a:lnTo>
                  <a:lnTo>
                    <a:pt x="1271" y="1168"/>
                  </a:lnTo>
                  <a:lnTo>
                    <a:pt x="1273" y="1162"/>
                  </a:lnTo>
                  <a:lnTo>
                    <a:pt x="1273" y="1164"/>
                  </a:lnTo>
                  <a:lnTo>
                    <a:pt x="1273" y="1166"/>
                  </a:lnTo>
                  <a:lnTo>
                    <a:pt x="1276" y="1170"/>
                  </a:lnTo>
                  <a:lnTo>
                    <a:pt x="1273" y="1171"/>
                  </a:lnTo>
                  <a:lnTo>
                    <a:pt x="1267" y="1177"/>
                  </a:lnTo>
                  <a:lnTo>
                    <a:pt x="1263" y="1181"/>
                  </a:lnTo>
                  <a:lnTo>
                    <a:pt x="1260" y="1181"/>
                  </a:lnTo>
                  <a:lnTo>
                    <a:pt x="1263" y="1181"/>
                  </a:lnTo>
                  <a:lnTo>
                    <a:pt x="1265" y="1181"/>
                  </a:lnTo>
                  <a:lnTo>
                    <a:pt x="1273" y="1175"/>
                  </a:lnTo>
                  <a:lnTo>
                    <a:pt x="1276" y="1175"/>
                  </a:lnTo>
                  <a:lnTo>
                    <a:pt x="1276" y="1177"/>
                  </a:lnTo>
                  <a:lnTo>
                    <a:pt x="1273" y="1181"/>
                  </a:lnTo>
                  <a:lnTo>
                    <a:pt x="1271" y="1185"/>
                  </a:lnTo>
                  <a:lnTo>
                    <a:pt x="1273" y="1185"/>
                  </a:lnTo>
                  <a:lnTo>
                    <a:pt x="1276" y="1177"/>
                  </a:lnTo>
                  <a:lnTo>
                    <a:pt x="1280" y="1175"/>
                  </a:lnTo>
                  <a:lnTo>
                    <a:pt x="1282" y="1175"/>
                  </a:lnTo>
                  <a:lnTo>
                    <a:pt x="1282" y="1177"/>
                  </a:lnTo>
                  <a:lnTo>
                    <a:pt x="1280" y="1177"/>
                  </a:lnTo>
                  <a:lnTo>
                    <a:pt x="1280" y="1181"/>
                  </a:lnTo>
                  <a:lnTo>
                    <a:pt x="1280" y="1181"/>
                  </a:lnTo>
                  <a:lnTo>
                    <a:pt x="1284" y="1177"/>
                  </a:lnTo>
                  <a:lnTo>
                    <a:pt x="1286" y="1181"/>
                  </a:lnTo>
                  <a:lnTo>
                    <a:pt x="1280" y="1185"/>
                  </a:lnTo>
                  <a:lnTo>
                    <a:pt x="1280" y="1186"/>
                  </a:lnTo>
                  <a:lnTo>
                    <a:pt x="1280" y="1186"/>
                  </a:lnTo>
                  <a:lnTo>
                    <a:pt x="1284" y="1185"/>
                  </a:lnTo>
                  <a:lnTo>
                    <a:pt x="1292" y="1177"/>
                  </a:lnTo>
                  <a:lnTo>
                    <a:pt x="1292" y="1177"/>
                  </a:lnTo>
                  <a:lnTo>
                    <a:pt x="1290" y="1181"/>
                  </a:lnTo>
                  <a:lnTo>
                    <a:pt x="1290" y="1181"/>
                  </a:lnTo>
                  <a:lnTo>
                    <a:pt x="1295" y="1177"/>
                  </a:lnTo>
                  <a:lnTo>
                    <a:pt x="1295" y="1181"/>
                  </a:lnTo>
                  <a:lnTo>
                    <a:pt x="1295" y="1186"/>
                  </a:lnTo>
                  <a:lnTo>
                    <a:pt x="1292" y="1186"/>
                  </a:lnTo>
                  <a:lnTo>
                    <a:pt x="1293" y="1188"/>
                  </a:lnTo>
                  <a:lnTo>
                    <a:pt x="1297" y="1188"/>
                  </a:lnTo>
                  <a:lnTo>
                    <a:pt x="1301" y="1192"/>
                  </a:lnTo>
                  <a:lnTo>
                    <a:pt x="1305" y="1188"/>
                  </a:lnTo>
                  <a:lnTo>
                    <a:pt x="1310" y="1186"/>
                  </a:lnTo>
                  <a:lnTo>
                    <a:pt x="1310" y="1186"/>
                  </a:lnTo>
                  <a:lnTo>
                    <a:pt x="1310" y="1190"/>
                  </a:lnTo>
                  <a:lnTo>
                    <a:pt x="1307" y="1190"/>
                  </a:lnTo>
                  <a:lnTo>
                    <a:pt x="1305" y="1192"/>
                  </a:lnTo>
                  <a:lnTo>
                    <a:pt x="1314" y="1196"/>
                  </a:lnTo>
                  <a:lnTo>
                    <a:pt x="1318" y="1198"/>
                  </a:lnTo>
                  <a:lnTo>
                    <a:pt x="1312" y="1200"/>
                  </a:lnTo>
                  <a:lnTo>
                    <a:pt x="1312" y="1202"/>
                  </a:lnTo>
                  <a:lnTo>
                    <a:pt x="1305" y="1202"/>
                  </a:lnTo>
                  <a:lnTo>
                    <a:pt x="1305" y="1202"/>
                  </a:lnTo>
                  <a:lnTo>
                    <a:pt x="1297" y="1202"/>
                  </a:lnTo>
                  <a:lnTo>
                    <a:pt x="1295" y="1205"/>
                  </a:lnTo>
                  <a:lnTo>
                    <a:pt x="1288" y="1205"/>
                  </a:lnTo>
                  <a:lnTo>
                    <a:pt x="1276" y="1209"/>
                  </a:lnTo>
                  <a:lnTo>
                    <a:pt x="1276" y="1211"/>
                  </a:lnTo>
                  <a:lnTo>
                    <a:pt x="1284" y="1209"/>
                  </a:lnTo>
                  <a:lnTo>
                    <a:pt x="1292" y="1205"/>
                  </a:lnTo>
                  <a:lnTo>
                    <a:pt x="1295" y="1209"/>
                  </a:lnTo>
                  <a:lnTo>
                    <a:pt x="1295" y="1211"/>
                  </a:lnTo>
                  <a:lnTo>
                    <a:pt x="1288" y="1211"/>
                  </a:lnTo>
                  <a:lnTo>
                    <a:pt x="1280" y="1211"/>
                  </a:lnTo>
                  <a:lnTo>
                    <a:pt x="1276" y="1215"/>
                  </a:lnTo>
                  <a:lnTo>
                    <a:pt x="1273" y="1217"/>
                  </a:lnTo>
                  <a:lnTo>
                    <a:pt x="1267" y="1217"/>
                  </a:lnTo>
                  <a:lnTo>
                    <a:pt x="1267" y="1220"/>
                  </a:lnTo>
                  <a:lnTo>
                    <a:pt x="1267" y="1222"/>
                  </a:lnTo>
                  <a:lnTo>
                    <a:pt x="1260" y="1219"/>
                  </a:lnTo>
                  <a:lnTo>
                    <a:pt x="1256" y="1211"/>
                  </a:lnTo>
                  <a:lnTo>
                    <a:pt x="1256" y="1215"/>
                  </a:lnTo>
                  <a:lnTo>
                    <a:pt x="1254" y="1217"/>
                  </a:lnTo>
                  <a:lnTo>
                    <a:pt x="1258" y="1217"/>
                  </a:lnTo>
                  <a:lnTo>
                    <a:pt x="1258" y="1219"/>
                  </a:lnTo>
                  <a:lnTo>
                    <a:pt x="1265" y="1226"/>
                  </a:lnTo>
                  <a:lnTo>
                    <a:pt x="1265" y="1228"/>
                  </a:lnTo>
                  <a:lnTo>
                    <a:pt x="1263" y="1226"/>
                  </a:lnTo>
                  <a:lnTo>
                    <a:pt x="1260" y="1230"/>
                  </a:lnTo>
                  <a:lnTo>
                    <a:pt x="1261" y="1232"/>
                  </a:lnTo>
                  <a:lnTo>
                    <a:pt x="1263" y="1234"/>
                  </a:lnTo>
                  <a:lnTo>
                    <a:pt x="1265" y="1232"/>
                  </a:lnTo>
                  <a:lnTo>
                    <a:pt x="1267" y="1232"/>
                  </a:lnTo>
                  <a:lnTo>
                    <a:pt x="1271" y="1224"/>
                  </a:lnTo>
                  <a:lnTo>
                    <a:pt x="1276" y="1224"/>
                  </a:lnTo>
                  <a:lnTo>
                    <a:pt x="1280" y="1220"/>
                  </a:lnTo>
                  <a:lnTo>
                    <a:pt x="1282" y="1220"/>
                  </a:lnTo>
                  <a:lnTo>
                    <a:pt x="1284" y="1217"/>
                  </a:lnTo>
                  <a:lnTo>
                    <a:pt x="1288" y="1215"/>
                  </a:lnTo>
                  <a:lnTo>
                    <a:pt x="1292" y="1215"/>
                  </a:lnTo>
                  <a:lnTo>
                    <a:pt x="1297" y="1211"/>
                  </a:lnTo>
                  <a:lnTo>
                    <a:pt x="1301" y="1211"/>
                  </a:lnTo>
                  <a:lnTo>
                    <a:pt x="1305" y="1211"/>
                  </a:lnTo>
                  <a:lnTo>
                    <a:pt x="1305" y="1211"/>
                  </a:lnTo>
                  <a:lnTo>
                    <a:pt x="1301" y="1211"/>
                  </a:lnTo>
                  <a:lnTo>
                    <a:pt x="1297" y="1209"/>
                  </a:lnTo>
                  <a:lnTo>
                    <a:pt x="1301" y="1209"/>
                  </a:lnTo>
                  <a:lnTo>
                    <a:pt x="1310" y="1205"/>
                  </a:lnTo>
                  <a:lnTo>
                    <a:pt x="1316" y="1209"/>
                  </a:lnTo>
                  <a:lnTo>
                    <a:pt x="1318" y="1215"/>
                  </a:lnTo>
                  <a:lnTo>
                    <a:pt x="1318" y="1217"/>
                  </a:lnTo>
                  <a:lnTo>
                    <a:pt x="1314" y="1220"/>
                  </a:lnTo>
                  <a:lnTo>
                    <a:pt x="1310" y="1220"/>
                  </a:lnTo>
                  <a:lnTo>
                    <a:pt x="1310" y="1224"/>
                  </a:lnTo>
                  <a:lnTo>
                    <a:pt x="1314" y="1224"/>
                  </a:lnTo>
                  <a:lnTo>
                    <a:pt x="1314" y="1228"/>
                  </a:lnTo>
                  <a:lnTo>
                    <a:pt x="1316" y="1226"/>
                  </a:lnTo>
                  <a:lnTo>
                    <a:pt x="1318" y="1222"/>
                  </a:lnTo>
                  <a:lnTo>
                    <a:pt x="1322" y="1219"/>
                  </a:lnTo>
                  <a:lnTo>
                    <a:pt x="1325" y="1219"/>
                  </a:lnTo>
                  <a:lnTo>
                    <a:pt x="1329" y="1220"/>
                  </a:lnTo>
                  <a:lnTo>
                    <a:pt x="1325" y="1222"/>
                  </a:lnTo>
                  <a:lnTo>
                    <a:pt x="1325" y="1224"/>
                  </a:lnTo>
                  <a:lnTo>
                    <a:pt x="1331" y="1224"/>
                  </a:lnTo>
                  <a:lnTo>
                    <a:pt x="1335" y="1226"/>
                  </a:lnTo>
                  <a:lnTo>
                    <a:pt x="1337" y="1228"/>
                  </a:lnTo>
                  <a:lnTo>
                    <a:pt x="1335" y="1226"/>
                  </a:lnTo>
                  <a:lnTo>
                    <a:pt x="1331" y="1228"/>
                  </a:lnTo>
                  <a:lnTo>
                    <a:pt x="1331" y="1232"/>
                  </a:lnTo>
                  <a:lnTo>
                    <a:pt x="1337" y="1234"/>
                  </a:lnTo>
                  <a:lnTo>
                    <a:pt x="1339" y="1235"/>
                  </a:lnTo>
                  <a:lnTo>
                    <a:pt x="1335" y="1239"/>
                  </a:lnTo>
                  <a:lnTo>
                    <a:pt x="1331" y="1235"/>
                  </a:lnTo>
                  <a:lnTo>
                    <a:pt x="1331" y="1239"/>
                  </a:lnTo>
                  <a:lnTo>
                    <a:pt x="1335" y="1241"/>
                  </a:lnTo>
                  <a:lnTo>
                    <a:pt x="1335" y="1245"/>
                  </a:lnTo>
                  <a:lnTo>
                    <a:pt x="1331" y="1245"/>
                  </a:lnTo>
                  <a:lnTo>
                    <a:pt x="1331" y="1249"/>
                  </a:lnTo>
                  <a:lnTo>
                    <a:pt x="1325" y="1251"/>
                  </a:lnTo>
                  <a:lnTo>
                    <a:pt x="1322" y="1247"/>
                  </a:lnTo>
                  <a:lnTo>
                    <a:pt x="1325" y="1251"/>
                  </a:lnTo>
                  <a:lnTo>
                    <a:pt x="1331" y="1252"/>
                  </a:lnTo>
                  <a:lnTo>
                    <a:pt x="1335" y="1252"/>
                  </a:lnTo>
                  <a:lnTo>
                    <a:pt x="1335" y="1256"/>
                  </a:lnTo>
                  <a:lnTo>
                    <a:pt x="1331" y="1256"/>
                  </a:lnTo>
                  <a:lnTo>
                    <a:pt x="1331" y="1256"/>
                  </a:lnTo>
                  <a:lnTo>
                    <a:pt x="1329" y="1256"/>
                  </a:lnTo>
                  <a:lnTo>
                    <a:pt x="1331" y="1258"/>
                  </a:lnTo>
                  <a:lnTo>
                    <a:pt x="1335" y="1258"/>
                  </a:lnTo>
                  <a:lnTo>
                    <a:pt x="1335" y="1258"/>
                  </a:lnTo>
                  <a:lnTo>
                    <a:pt x="1335" y="1262"/>
                  </a:lnTo>
                  <a:lnTo>
                    <a:pt x="1335" y="1266"/>
                  </a:lnTo>
                  <a:lnTo>
                    <a:pt x="1331" y="1266"/>
                  </a:lnTo>
                  <a:lnTo>
                    <a:pt x="1329" y="1269"/>
                  </a:lnTo>
                  <a:lnTo>
                    <a:pt x="1325" y="1271"/>
                  </a:lnTo>
                  <a:lnTo>
                    <a:pt x="1320" y="1271"/>
                  </a:lnTo>
                  <a:lnTo>
                    <a:pt x="1316" y="1275"/>
                  </a:lnTo>
                  <a:lnTo>
                    <a:pt x="1314" y="1275"/>
                  </a:lnTo>
                  <a:lnTo>
                    <a:pt x="1312" y="1279"/>
                  </a:lnTo>
                  <a:lnTo>
                    <a:pt x="1310" y="1279"/>
                  </a:lnTo>
                  <a:lnTo>
                    <a:pt x="1310" y="1281"/>
                  </a:lnTo>
                  <a:lnTo>
                    <a:pt x="1305" y="1281"/>
                  </a:lnTo>
                  <a:lnTo>
                    <a:pt x="1305" y="1279"/>
                  </a:lnTo>
                  <a:lnTo>
                    <a:pt x="1301" y="1281"/>
                  </a:lnTo>
                  <a:lnTo>
                    <a:pt x="1297" y="1281"/>
                  </a:lnTo>
                  <a:lnTo>
                    <a:pt x="1297" y="1279"/>
                  </a:lnTo>
                  <a:lnTo>
                    <a:pt x="1293" y="1281"/>
                  </a:lnTo>
                  <a:lnTo>
                    <a:pt x="1290" y="1281"/>
                  </a:lnTo>
                  <a:lnTo>
                    <a:pt x="1288" y="1279"/>
                  </a:lnTo>
                  <a:lnTo>
                    <a:pt x="1286" y="1279"/>
                  </a:lnTo>
                  <a:lnTo>
                    <a:pt x="1286" y="1281"/>
                  </a:lnTo>
                  <a:lnTo>
                    <a:pt x="1284" y="1283"/>
                  </a:lnTo>
                  <a:lnTo>
                    <a:pt x="1280" y="1283"/>
                  </a:lnTo>
                  <a:lnTo>
                    <a:pt x="1280" y="1284"/>
                  </a:lnTo>
                  <a:lnTo>
                    <a:pt x="1280" y="1284"/>
                  </a:lnTo>
                  <a:lnTo>
                    <a:pt x="1280" y="1286"/>
                  </a:lnTo>
                  <a:lnTo>
                    <a:pt x="1276" y="1290"/>
                  </a:lnTo>
                  <a:lnTo>
                    <a:pt x="1273" y="1288"/>
                  </a:lnTo>
                  <a:lnTo>
                    <a:pt x="1273" y="1290"/>
                  </a:lnTo>
                  <a:lnTo>
                    <a:pt x="1273" y="1296"/>
                  </a:lnTo>
                  <a:lnTo>
                    <a:pt x="1267" y="1296"/>
                  </a:lnTo>
                  <a:lnTo>
                    <a:pt x="1267" y="1300"/>
                  </a:lnTo>
                  <a:lnTo>
                    <a:pt x="1265" y="1300"/>
                  </a:lnTo>
                  <a:lnTo>
                    <a:pt x="1263" y="1303"/>
                  </a:lnTo>
                  <a:lnTo>
                    <a:pt x="1261" y="1303"/>
                  </a:lnTo>
                  <a:lnTo>
                    <a:pt x="1258" y="1303"/>
                  </a:lnTo>
                  <a:lnTo>
                    <a:pt x="1254" y="1303"/>
                  </a:lnTo>
                  <a:lnTo>
                    <a:pt x="1254" y="1305"/>
                  </a:lnTo>
                  <a:lnTo>
                    <a:pt x="1252" y="1307"/>
                  </a:lnTo>
                  <a:lnTo>
                    <a:pt x="1248" y="1305"/>
                  </a:lnTo>
                  <a:lnTo>
                    <a:pt x="1243" y="1305"/>
                  </a:lnTo>
                  <a:lnTo>
                    <a:pt x="1241" y="1305"/>
                  </a:lnTo>
                  <a:lnTo>
                    <a:pt x="1237" y="1305"/>
                  </a:lnTo>
                  <a:lnTo>
                    <a:pt x="1235" y="1305"/>
                  </a:lnTo>
                  <a:lnTo>
                    <a:pt x="1226" y="1309"/>
                  </a:lnTo>
                  <a:lnTo>
                    <a:pt x="1222" y="1307"/>
                  </a:lnTo>
                  <a:lnTo>
                    <a:pt x="1224" y="1305"/>
                  </a:lnTo>
                  <a:lnTo>
                    <a:pt x="1222" y="1305"/>
                  </a:lnTo>
                  <a:lnTo>
                    <a:pt x="1218" y="1307"/>
                  </a:lnTo>
                  <a:lnTo>
                    <a:pt x="1216" y="1307"/>
                  </a:lnTo>
                  <a:lnTo>
                    <a:pt x="1211" y="1303"/>
                  </a:lnTo>
                  <a:lnTo>
                    <a:pt x="1209" y="1305"/>
                  </a:lnTo>
                  <a:lnTo>
                    <a:pt x="1203" y="1303"/>
                  </a:lnTo>
                  <a:lnTo>
                    <a:pt x="1201" y="1303"/>
                  </a:lnTo>
                  <a:lnTo>
                    <a:pt x="1199" y="1303"/>
                  </a:lnTo>
                  <a:lnTo>
                    <a:pt x="1197" y="1303"/>
                  </a:lnTo>
                  <a:lnTo>
                    <a:pt x="1192" y="1303"/>
                  </a:lnTo>
                  <a:lnTo>
                    <a:pt x="1188" y="1300"/>
                  </a:lnTo>
                  <a:lnTo>
                    <a:pt x="1184" y="1303"/>
                  </a:lnTo>
                  <a:lnTo>
                    <a:pt x="1180" y="1303"/>
                  </a:lnTo>
                  <a:lnTo>
                    <a:pt x="1177" y="1300"/>
                  </a:lnTo>
                  <a:lnTo>
                    <a:pt x="1173" y="1303"/>
                  </a:lnTo>
                  <a:lnTo>
                    <a:pt x="1173" y="1303"/>
                  </a:lnTo>
                  <a:lnTo>
                    <a:pt x="1167" y="1303"/>
                  </a:lnTo>
                  <a:lnTo>
                    <a:pt x="1164" y="1300"/>
                  </a:lnTo>
                  <a:lnTo>
                    <a:pt x="1156" y="1303"/>
                  </a:lnTo>
                  <a:lnTo>
                    <a:pt x="1150" y="1300"/>
                  </a:lnTo>
                  <a:lnTo>
                    <a:pt x="1148" y="1296"/>
                  </a:lnTo>
                  <a:lnTo>
                    <a:pt x="1145" y="1300"/>
                  </a:lnTo>
                  <a:lnTo>
                    <a:pt x="1143" y="1300"/>
                  </a:lnTo>
                  <a:lnTo>
                    <a:pt x="1145" y="1303"/>
                  </a:lnTo>
                  <a:lnTo>
                    <a:pt x="1143" y="1303"/>
                  </a:lnTo>
                  <a:lnTo>
                    <a:pt x="1139" y="1303"/>
                  </a:lnTo>
                  <a:lnTo>
                    <a:pt x="1133" y="1311"/>
                  </a:lnTo>
                  <a:lnTo>
                    <a:pt x="1130" y="1313"/>
                  </a:lnTo>
                  <a:lnTo>
                    <a:pt x="1130" y="1315"/>
                  </a:lnTo>
                  <a:lnTo>
                    <a:pt x="1128" y="1318"/>
                  </a:lnTo>
                  <a:lnTo>
                    <a:pt x="1128" y="1322"/>
                  </a:lnTo>
                  <a:lnTo>
                    <a:pt x="1124" y="1324"/>
                  </a:lnTo>
                  <a:lnTo>
                    <a:pt x="1118" y="1324"/>
                  </a:lnTo>
                  <a:lnTo>
                    <a:pt x="1115" y="1328"/>
                  </a:lnTo>
                  <a:lnTo>
                    <a:pt x="1109" y="1328"/>
                  </a:lnTo>
                  <a:lnTo>
                    <a:pt x="1105" y="1330"/>
                  </a:lnTo>
                  <a:lnTo>
                    <a:pt x="1105" y="1333"/>
                  </a:lnTo>
                  <a:lnTo>
                    <a:pt x="1103" y="1330"/>
                  </a:lnTo>
                  <a:lnTo>
                    <a:pt x="1100" y="1333"/>
                  </a:lnTo>
                  <a:lnTo>
                    <a:pt x="1100" y="1335"/>
                  </a:lnTo>
                  <a:lnTo>
                    <a:pt x="1096" y="1335"/>
                  </a:lnTo>
                  <a:lnTo>
                    <a:pt x="1090" y="1339"/>
                  </a:lnTo>
                  <a:lnTo>
                    <a:pt x="1090" y="1341"/>
                  </a:lnTo>
                  <a:lnTo>
                    <a:pt x="1088" y="1341"/>
                  </a:lnTo>
                  <a:lnTo>
                    <a:pt x="1084" y="1348"/>
                  </a:lnTo>
                  <a:lnTo>
                    <a:pt x="1077" y="1352"/>
                  </a:lnTo>
                  <a:lnTo>
                    <a:pt x="1075" y="1360"/>
                  </a:lnTo>
                  <a:lnTo>
                    <a:pt x="1069" y="1360"/>
                  </a:lnTo>
                  <a:lnTo>
                    <a:pt x="1066" y="1365"/>
                  </a:lnTo>
                  <a:lnTo>
                    <a:pt x="1062" y="1365"/>
                  </a:lnTo>
                  <a:lnTo>
                    <a:pt x="1060" y="1371"/>
                  </a:lnTo>
                  <a:lnTo>
                    <a:pt x="1060" y="1375"/>
                  </a:lnTo>
                  <a:lnTo>
                    <a:pt x="1051" y="1380"/>
                  </a:lnTo>
                  <a:lnTo>
                    <a:pt x="1049" y="1384"/>
                  </a:lnTo>
                  <a:lnTo>
                    <a:pt x="1039" y="1388"/>
                  </a:lnTo>
                  <a:lnTo>
                    <a:pt x="1034" y="1388"/>
                  </a:lnTo>
                  <a:lnTo>
                    <a:pt x="1037" y="1388"/>
                  </a:lnTo>
                  <a:lnTo>
                    <a:pt x="1049" y="1384"/>
                  </a:lnTo>
                  <a:lnTo>
                    <a:pt x="1056" y="1380"/>
                  </a:lnTo>
                  <a:lnTo>
                    <a:pt x="1062" y="1377"/>
                  </a:lnTo>
                  <a:lnTo>
                    <a:pt x="1068" y="1371"/>
                  </a:lnTo>
                  <a:lnTo>
                    <a:pt x="1071" y="1365"/>
                  </a:lnTo>
                  <a:lnTo>
                    <a:pt x="1075" y="1364"/>
                  </a:lnTo>
                  <a:lnTo>
                    <a:pt x="1084" y="1354"/>
                  </a:lnTo>
                  <a:lnTo>
                    <a:pt x="1096" y="1348"/>
                  </a:lnTo>
                  <a:lnTo>
                    <a:pt x="1105" y="1341"/>
                  </a:lnTo>
                  <a:lnTo>
                    <a:pt x="1109" y="1341"/>
                  </a:lnTo>
                  <a:lnTo>
                    <a:pt x="1115" y="1339"/>
                  </a:lnTo>
                  <a:lnTo>
                    <a:pt x="1124" y="1337"/>
                  </a:lnTo>
                  <a:lnTo>
                    <a:pt x="1135" y="1333"/>
                  </a:lnTo>
                  <a:lnTo>
                    <a:pt x="1139" y="1333"/>
                  </a:lnTo>
                  <a:lnTo>
                    <a:pt x="1143" y="1330"/>
                  </a:lnTo>
                  <a:lnTo>
                    <a:pt x="1156" y="1330"/>
                  </a:lnTo>
                  <a:lnTo>
                    <a:pt x="1160" y="1333"/>
                  </a:lnTo>
                  <a:lnTo>
                    <a:pt x="1169" y="1337"/>
                  </a:lnTo>
                  <a:lnTo>
                    <a:pt x="1169" y="1339"/>
                  </a:lnTo>
                  <a:lnTo>
                    <a:pt x="1164" y="1339"/>
                  </a:lnTo>
                  <a:lnTo>
                    <a:pt x="1164" y="1339"/>
                  </a:lnTo>
                  <a:lnTo>
                    <a:pt x="1164" y="1341"/>
                  </a:lnTo>
                  <a:lnTo>
                    <a:pt x="1167" y="1341"/>
                  </a:lnTo>
                  <a:lnTo>
                    <a:pt x="1169" y="1341"/>
                  </a:lnTo>
                  <a:lnTo>
                    <a:pt x="1173" y="1345"/>
                  </a:lnTo>
                  <a:lnTo>
                    <a:pt x="1169" y="1345"/>
                  </a:lnTo>
                  <a:lnTo>
                    <a:pt x="1173" y="1347"/>
                  </a:lnTo>
                  <a:lnTo>
                    <a:pt x="1167" y="1354"/>
                  </a:lnTo>
                  <a:lnTo>
                    <a:pt x="1164" y="1354"/>
                  </a:lnTo>
                  <a:lnTo>
                    <a:pt x="1160" y="1358"/>
                  </a:lnTo>
                  <a:lnTo>
                    <a:pt x="1158" y="1358"/>
                  </a:lnTo>
                  <a:lnTo>
                    <a:pt x="1152" y="1360"/>
                  </a:lnTo>
                  <a:lnTo>
                    <a:pt x="1148" y="1360"/>
                  </a:lnTo>
                  <a:lnTo>
                    <a:pt x="1145" y="1360"/>
                  </a:lnTo>
                  <a:lnTo>
                    <a:pt x="1143" y="1358"/>
                  </a:lnTo>
                  <a:lnTo>
                    <a:pt x="1139" y="1360"/>
                  </a:lnTo>
                  <a:lnTo>
                    <a:pt x="1135" y="1360"/>
                  </a:lnTo>
                  <a:lnTo>
                    <a:pt x="1130" y="1360"/>
                  </a:lnTo>
                  <a:lnTo>
                    <a:pt x="1126" y="1360"/>
                  </a:lnTo>
                  <a:lnTo>
                    <a:pt x="1130" y="1360"/>
                  </a:lnTo>
                  <a:lnTo>
                    <a:pt x="1135" y="1360"/>
                  </a:lnTo>
                  <a:lnTo>
                    <a:pt x="1143" y="1364"/>
                  </a:lnTo>
                  <a:lnTo>
                    <a:pt x="1145" y="1365"/>
                  </a:lnTo>
                  <a:lnTo>
                    <a:pt x="1147" y="1367"/>
                  </a:lnTo>
                  <a:lnTo>
                    <a:pt x="1150" y="1365"/>
                  </a:lnTo>
                  <a:lnTo>
                    <a:pt x="1154" y="1364"/>
                  </a:lnTo>
                  <a:lnTo>
                    <a:pt x="1158" y="1364"/>
                  </a:lnTo>
                  <a:lnTo>
                    <a:pt x="1160" y="1365"/>
                  </a:lnTo>
                  <a:lnTo>
                    <a:pt x="1160" y="1365"/>
                  </a:lnTo>
                  <a:lnTo>
                    <a:pt x="1164" y="1367"/>
                  </a:lnTo>
                  <a:lnTo>
                    <a:pt x="1160" y="1371"/>
                  </a:lnTo>
                  <a:lnTo>
                    <a:pt x="1154" y="1380"/>
                  </a:lnTo>
                  <a:lnTo>
                    <a:pt x="1152" y="1380"/>
                  </a:lnTo>
                  <a:lnTo>
                    <a:pt x="1148" y="1384"/>
                  </a:lnTo>
                  <a:lnTo>
                    <a:pt x="1156" y="1384"/>
                  </a:lnTo>
                  <a:lnTo>
                    <a:pt x="1156" y="1384"/>
                  </a:lnTo>
                  <a:lnTo>
                    <a:pt x="1154" y="1388"/>
                  </a:lnTo>
                  <a:lnTo>
                    <a:pt x="1156" y="1390"/>
                  </a:lnTo>
                  <a:lnTo>
                    <a:pt x="1156" y="1394"/>
                  </a:lnTo>
                  <a:lnTo>
                    <a:pt x="1156" y="1399"/>
                  </a:lnTo>
                  <a:lnTo>
                    <a:pt x="1158" y="1399"/>
                  </a:lnTo>
                  <a:lnTo>
                    <a:pt x="1160" y="1405"/>
                  </a:lnTo>
                  <a:lnTo>
                    <a:pt x="1164" y="1405"/>
                  </a:lnTo>
                  <a:lnTo>
                    <a:pt x="1164" y="1407"/>
                  </a:lnTo>
                  <a:lnTo>
                    <a:pt x="1169" y="1407"/>
                  </a:lnTo>
                  <a:lnTo>
                    <a:pt x="1169" y="1411"/>
                  </a:lnTo>
                  <a:lnTo>
                    <a:pt x="1167" y="1411"/>
                  </a:lnTo>
                  <a:lnTo>
                    <a:pt x="1169" y="1414"/>
                  </a:lnTo>
                  <a:lnTo>
                    <a:pt x="1177" y="1414"/>
                  </a:lnTo>
                  <a:lnTo>
                    <a:pt x="1180" y="1416"/>
                  </a:lnTo>
                  <a:lnTo>
                    <a:pt x="1182" y="1416"/>
                  </a:lnTo>
                  <a:lnTo>
                    <a:pt x="1184" y="1418"/>
                  </a:lnTo>
                  <a:lnTo>
                    <a:pt x="1188" y="1418"/>
                  </a:lnTo>
                  <a:lnTo>
                    <a:pt x="1194" y="1418"/>
                  </a:lnTo>
                  <a:lnTo>
                    <a:pt x="1194" y="1418"/>
                  </a:lnTo>
                  <a:lnTo>
                    <a:pt x="1199" y="1414"/>
                  </a:lnTo>
                  <a:lnTo>
                    <a:pt x="1201" y="1418"/>
                  </a:lnTo>
                  <a:lnTo>
                    <a:pt x="1199" y="1418"/>
                  </a:lnTo>
                  <a:lnTo>
                    <a:pt x="1205" y="1418"/>
                  </a:lnTo>
                  <a:lnTo>
                    <a:pt x="1211" y="1422"/>
                  </a:lnTo>
                  <a:lnTo>
                    <a:pt x="1211" y="1424"/>
                  </a:lnTo>
                  <a:lnTo>
                    <a:pt x="1209" y="1424"/>
                  </a:lnTo>
                  <a:lnTo>
                    <a:pt x="1207" y="1428"/>
                  </a:lnTo>
                  <a:lnTo>
                    <a:pt x="1211" y="1428"/>
                  </a:lnTo>
                  <a:lnTo>
                    <a:pt x="1214" y="1428"/>
                  </a:lnTo>
                  <a:lnTo>
                    <a:pt x="1216" y="1429"/>
                  </a:lnTo>
                  <a:lnTo>
                    <a:pt x="1212" y="1431"/>
                  </a:lnTo>
                  <a:lnTo>
                    <a:pt x="1211" y="1429"/>
                  </a:lnTo>
                  <a:lnTo>
                    <a:pt x="1207" y="1429"/>
                  </a:lnTo>
                  <a:lnTo>
                    <a:pt x="1201" y="1431"/>
                  </a:lnTo>
                  <a:lnTo>
                    <a:pt x="1194" y="1437"/>
                  </a:lnTo>
                  <a:lnTo>
                    <a:pt x="1188" y="1437"/>
                  </a:lnTo>
                  <a:lnTo>
                    <a:pt x="1184" y="1439"/>
                  </a:lnTo>
                  <a:lnTo>
                    <a:pt x="1177" y="1441"/>
                  </a:lnTo>
                  <a:lnTo>
                    <a:pt x="1173" y="1443"/>
                  </a:lnTo>
                  <a:lnTo>
                    <a:pt x="1167" y="1443"/>
                  </a:lnTo>
                  <a:lnTo>
                    <a:pt x="1169" y="1445"/>
                  </a:lnTo>
                  <a:lnTo>
                    <a:pt x="1164" y="1445"/>
                  </a:lnTo>
                  <a:lnTo>
                    <a:pt x="1164" y="1441"/>
                  </a:lnTo>
                  <a:lnTo>
                    <a:pt x="1160" y="1441"/>
                  </a:lnTo>
                  <a:lnTo>
                    <a:pt x="1160" y="1443"/>
                  </a:lnTo>
                  <a:lnTo>
                    <a:pt x="1158" y="1443"/>
                  </a:lnTo>
                  <a:lnTo>
                    <a:pt x="1156" y="1446"/>
                  </a:lnTo>
                  <a:lnTo>
                    <a:pt x="1156" y="1448"/>
                  </a:lnTo>
                  <a:lnTo>
                    <a:pt x="1150" y="1452"/>
                  </a:lnTo>
                  <a:lnTo>
                    <a:pt x="1145" y="1458"/>
                  </a:lnTo>
                  <a:lnTo>
                    <a:pt x="1143" y="1460"/>
                  </a:lnTo>
                  <a:lnTo>
                    <a:pt x="1139" y="1463"/>
                  </a:lnTo>
                  <a:lnTo>
                    <a:pt x="1135" y="1463"/>
                  </a:lnTo>
                  <a:lnTo>
                    <a:pt x="1135" y="1463"/>
                  </a:lnTo>
                  <a:lnTo>
                    <a:pt x="1135" y="1467"/>
                  </a:lnTo>
                  <a:lnTo>
                    <a:pt x="1133" y="1469"/>
                  </a:lnTo>
                  <a:lnTo>
                    <a:pt x="1130" y="1467"/>
                  </a:lnTo>
                  <a:lnTo>
                    <a:pt x="1130" y="1469"/>
                  </a:lnTo>
                  <a:lnTo>
                    <a:pt x="1126" y="1465"/>
                  </a:lnTo>
                  <a:lnTo>
                    <a:pt x="1126" y="1461"/>
                  </a:lnTo>
                  <a:lnTo>
                    <a:pt x="1124" y="1460"/>
                  </a:lnTo>
                  <a:lnTo>
                    <a:pt x="1122" y="1461"/>
                  </a:lnTo>
                  <a:lnTo>
                    <a:pt x="1120" y="1458"/>
                  </a:lnTo>
                  <a:lnTo>
                    <a:pt x="1120" y="1454"/>
                  </a:lnTo>
                  <a:lnTo>
                    <a:pt x="1120" y="1452"/>
                  </a:lnTo>
                  <a:lnTo>
                    <a:pt x="1122" y="1445"/>
                  </a:lnTo>
                  <a:lnTo>
                    <a:pt x="1128" y="1441"/>
                  </a:lnTo>
                  <a:lnTo>
                    <a:pt x="1128" y="1439"/>
                  </a:lnTo>
                  <a:lnTo>
                    <a:pt x="1135" y="1433"/>
                  </a:lnTo>
                  <a:lnTo>
                    <a:pt x="1143" y="1431"/>
                  </a:lnTo>
                  <a:lnTo>
                    <a:pt x="1148" y="1428"/>
                  </a:lnTo>
                  <a:lnTo>
                    <a:pt x="1154" y="1428"/>
                  </a:lnTo>
                  <a:lnTo>
                    <a:pt x="1158" y="1428"/>
                  </a:lnTo>
                  <a:lnTo>
                    <a:pt x="1158" y="1429"/>
                  </a:lnTo>
                  <a:lnTo>
                    <a:pt x="1160" y="1431"/>
                  </a:lnTo>
                  <a:lnTo>
                    <a:pt x="1160" y="1429"/>
                  </a:lnTo>
                  <a:lnTo>
                    <a:pt x="1160" y="1428"/>
                  </a:lnTo>
                  <a:lnTo>
                    <a:pt x="1164" y="1428"/>
                  </a:lnTo>
                  <a:lnTo>
                    <a:pt x="1167" y="1428"/>
                  </a:lnTo>
                  <a:lnTo>
                    <a:pt x="1173" y="1424"/>
                  </a:lnTo>
                  <a:lnTo>
                    <a:pt x="1167" y="1428"/>
                  </a:lnTo>
                  <a:lnTo>
                    <a:pt x="1160" y="1424"/>
                  </a:lnTo>
                  <a:lnTo>
                    <a:pt x="1158" y="1422"/>
                  </a:lnTo>
                  <a:lnTo>
                    <a:pt x="1154" y="1422"/>
                  </a:lnTo>
                  <a:lnTo>
                    <a:pt x="1150" y="1428"/>
                  </a:lnTo>
                  <a:lnTo>
                    <a:pt x="1147" y="1424"/>
                  </a:lnTo>
                  <a:lnTo>
                    <a:pt x="1150" y="1422"/>
                  </a:lnTo>
                  <a:lnTo>
                    <a:pt x="1154" y="1418"/>
                  </a:lnTo>
                  <a:lnTo>
                    <a:pt x="1158" y="1416"/>
                  </a:lnTo>
                  <a:lnTo>
                    <a:pt x="1158" y="1414"/>
                  </a:lnTo>
                  <a:lnTo>
                    <a:pt x="1156" y="1416"/>
                  </a:lnTo>
                  <a:lnTo>
                    <a:pt x="1156" y="1413"/>
                  </a:lnTo>
                  <a:lnTo>
                    <a:pt x="1150" y="1418"/>
                  </a:lnTo>
                  <a:lnTo>
                    <a:pt x="1148" y="1418"/>
                  </a:lnTo>
                  <a:lnTo>
                    <a:pt x="1143" y="1422"/>
                  </a:lnTo>
                  <a:lnTo>
                    <a:pt x="1139" y="1422"/>
                  </a:lnTo>
                  <a:lnTo>
                    <a:pt x="1139" y="1428"/>
                  </a:lnTo>
                  <a:lnTo>
                    <a:pt x="1130" y="1428"/>
                  </a:lnTo>
                  <a:lnTo>
                    <a:pt x="1130" y="1428"/>
                  </a:lnTo>
                  <a:lnTo>
                    <a:pt x="1130" y="1424"/>
                  </a:lnTo>
                  <a:lnTo>
                    <a:pt x="1128" y="1424"/>
                  </a:lnTo>
                  <a:lnTo>
                    <a:pt x="1130" y="1422"/>
                  </a:lnTo>
                  <a:lnTo>
                    <a:pt x="1128" y="1424"/>
                  </a:lnTo>
                  <a:lnTo>
                    <a:pt x="1126" y="1428"/>
                  </a:lnTo>
                  <a:lnTo>
                    <a:pt x="1120" y="1429"/>
                  </a:lnTo>
                  <a:lnTo>
                    <a:pt x="1118" y="1428"/>
                  </a:lnTo>
                  <a:lnTo>
                    <a:pt x="1118" y="1429"/>
                  </a:lnTo>
                  <a:lnTo>
                    <a:pt x="1115" y="1429"/>
                  </a:lnTo>
                  <a:lnTo>
                    <a:pt x="1115" y="1428"/>
                  </a:lnTo>
                  <a:lnTo>
                    <a:pt x="1109" y="1428"/>
                  </a:lnTo>
                  <a:lnTo>
                    <a:pt x="1105" y="1428"/>
                  </a:lnTo>
                  <a:lnTo>
                    <a:pt x="1103" y="1428"/>
                  </a:lnTo>
                  <a:lnTo>
                    <a:pt x="1103" y="1424"/>
                  </a:lnTo>
                  <a:lnTo>
                    <a:pt x="1105" y="1422"/>
                  </a:lnTo>
                  <a:lnTo>
                    <a:pt x="1103" y="1422"/>
                  </a:lnTo>
                  <a:lnTo>
                    <a:pt x="1105" y="1418"/>
                  </a:lnTo>
                  <a:lnTo>
                    <a:pt x="1105" y="1418"/>
                  </a:lnTo>
                  <a:lnTo>
                    <a:pt x="1103" y="1416"/>
                  </a:lnTo>
                  <a:lnTo>
                    <a:pt x="1101" y="1413"/>
                  </a:lnTo>
                  <a:lnTo>
                    <a:pt x="1100" y="1413"/>
                  </a:lnTo>
                  <a:lnTo>
                    <a:pt x="1101" y="1411"/>
                  </a:lnTo>
                  <a:lnTo>
                    <a:pt x="1105" y="1384"/>
                  </a:lnTo>
                  <a:lnTo>
                    <a:pt x="1105" y="1380"/>
                  </a:lnTo>
                  <a:lnTo>
                    <a:pt x="1098" y="1373"/>
                  </a:lnTo>
                  <a:lnTo>
                    <a:pt x="1096" y="1375"/>
                  </a:lnTo>
                  <a:lnTo>
                    <a:pt x="1090" y="1373"/>
                  </a:lnTo>
                  <a:lnTo>
                    <a:pt x="1086" y="1375"/>
                  </a:lnTo>
                  <a:lnTo>
                    <a:pt x="1084" y="1371"/>
                  </a:lnTo>
                  <a:lnTo>
                    <a:pt x="1081" y="1371"/>
                  </a:lnTo>
                  <a:lnTo>
                    <a:pt x="1081" y="1371"/>
                  </a:lnTo>
                  <a:lnTo>
                    <a:pt x="1079" y="1373"/>
                  </a:lnTo>
                  <a:lnTo>
                    <a:pt x="1077" y="1377"/>
                  </a:lnTo>
                  <a:lnTo>
                    <a:pt x="1069" y="1384"/>
                  </a:lnTo>
                  <a:lnTo>
                    <a:pt x="1066" y="1388"/>
                  </a:lnTo>
                  <a:lnTo>
                    <a:pt x="1066" y="1390"/>
                  </a:lnTo>
                  <a:lnTo>
                    <a:pt x="1062" y="1394"/>
                  </a:lnTo>
                  <a:lnTo>
                    <a:pt x="1060" y="1397"/>
                  </a:lnTo>
                  <a:lnTo>
                    <a:pt x="1060" y="1401"/>
                  </a:lnTo>
                  <a:lnTo>
                    <a:pt x="1056" y="1409"/>
                  </a:lnTo>
                  <a:lnTo>
                    <a:pt x="1051" y="1409"/>
                  </a:lnTo>
                  <a:lnTo>
                    <a:pt x="1047" y="1416"/>
                  </a:lnTo>
                  <a:lnTo>
                    <a:pt x="1047" y="1418"/>
                  </a:lnTo>
                  <a:lnTo>
                    <a:pt x="1043" y="1418"/>
                  </a:lnTo>
                  <a:lnTo>
                    <a:pt x="1039" y="1418"/>
                  </a:lnTo>
                  <a:lnTo>
                    <a:pt x="1037" y="1418"/>
                  </a:lnTo>
                  <a:lnTo>
                    <a:pt x="1036" y="1422"/>
                  </a:lnTo>
                  <a:lnTo>
                    <a:pt x="1034" y="1422"/>
                  </a:lnTo>
                  <a:lnTo>
                    <a:pt x="1030" y="1424"/>
                  </a:lnTo>
                  <a:lnTo>
                    <a:pt x="975" y="1422"/>
                  </a:lnTo>
                  <a:lnTo>
                    <a:pt x="972" y="1424"/>
                  </a:lnTo>
                  <a:lnTo>
                    <a:pt x="968" y="1428"/>
                  </a:lnTo>
                  <a:lnTo>
                    <a:pt x="962" y="1429"/>
                  </a:lnTo>
                  <a:lnTo>
                    <a:pt x="958" y="1433"/>
                  </a:lnTo>
                  <a:lnTo>
                    <a:pt x="951" y="1441"/>
                  </a:lnTo>
                  <a:lnTo>
                    <a:pt x="947" y="1441"/>
                  </a:lnTo>
                  <a:lnTo>
                    <a:pt x="943" y="1445"/>
                  </a:lnTo>
                  <a:lnTo>
                    <a:pt x="926" y="1454"/>
                  </a:lnTo>
                  <a:lnTo>
                    <a:pt x="892" y="1465"/>
                  </a:lnTo>
                  <a:lnTo>
                    <a:pt x="889" y="1473"/>
                  </a:lnTo>
                  <a:lnTo>
                    <a:pt x="883" y="1478"/>
                  </a:lnTo>
                  <a:lnTo>
                    <a:pt x="819" y="1495"/>
                  </a:lnTo>
                  <a:lnTo>
                    <a:pt x="815" y="1488"/>
                  </a:lnTo>
                  <a:lnTo>
                    <a:pt x="819" y="1484"/>
                  </a:lnTo>
                  <a:lnTo>
                    <a:pt x="827" y="1482"/>
                  </a:lnTo>
                  <a:lnTo>
                    <a:pt x="830" y="1478"/>
                  </a:lnTo>
                  <a:lnTo>
                    <a:pt x="830" y="1473"/>
                  </a:lnTo>
                  <a:lnTo>
                    <a:pt x="834" y="1469"/>
                  </a:lnTo>
                  <a:lnTo>
                    <a:pt x="834" y="1445"/>
                  </a:lnTo>
                  <a:lnTo>
                    <a:pt x="823" y="1388"/>
                  </a:lnTo>
                  <a:lnTo>
                    <a:pt x="812" y="1379"/>
                  </a:lnTo>
                  <a:lnTo>
                    <a:pt x="806" y="1371"/>
                  </a:lnTo>
                  <a:lnTo>
                    <a:pt x="732" y="1337"/>
                  </a:lnTo>
                  <a:lnTo>
                    <a:pt x="731" y="1335"/>
                  </a:lnTo>
                  <a:lnTo>
                    <a:pt x="727" y="1333"/>
                  </a:lnTo>
                  <a:lnTo>
                    <a:pt x="725" y="1333"/>
                  </a:lnTo>
                  <a:lnTo>
                    <a:pt x="716" y="1333"/>
                  </a:lnTo>
                  <a:lnTo>
                    <a:pt x="714" y="1330"/>
                  </a:lnTo>
                  <a:lnTo>
                    <a:pt x="712" y="1328"/>
                  </a:lnTo>
                  <a:lnTo>
                    <a:pt x="708" y="1330"/>
                  </a:lnTo>
                  <a:lnTo>
                    <a:pt x="702" y="1330"/>
                  </a:lnTo>
                  <a:lnTo>
                    <a:pt x="700" y="1328"/>
                  </a:lnTo>
                  <a:lnTo>
                    <a:pt x="697" y="1324"/>
                  </a:lnTo>
                  <a:lnTo>
                    <a:pt x="693" y="1324"/>
                  </a:lnTo>
                  <a:lnTo>
                    <a:pt x="687" y="1322"/>
                  </a:lnTo>
                  <a:lnTo>
                    <a:pt x="685" y="1318"/>
                  </a:lnTo>
                  <a:lnTo>
                    <a:pt x="684" y="1318"/>
                  </a:lnTo>
                  <a:lnTo>
                    <a:pt x="680" y="1315"/>
                  </a:lnTo>
                  <a:lnTo>
                    <a:pt x="676" y="1315"/>
                  </a:lnTo>
                  <a:lnTo>
                    <a:pt x="672" y="1313"/>
                  </a:lnTo>
                  <a:lnTo>
                    <a:pt x="668" y="1315"/>
                  </a:lnTo>
                  <a:lnTo>
                    <a:pt x="668" y="1315"/>
                  </a:lnTo>
                  <a:lnTo>
                    <a:pt x="667" y="1313"/>
                  </a:lnTo>
                  <a:lnTo>
                    <a:pt x="663" y="1311"/>
                  </a:lnTo>
                  <a:lnTo>
                    <a:pt x="663" y="1311"/>
                  </a:lnTo>
                  <a:lnTo>
                    <a:pt x="659" y="1309"/>
                  </a:lnTo>
                  <a:lnTo>
                    <a:pt x="657" y="1309"/>
                  </a:lnTo>
                  <a:lnTo>
                    <a:pt x="655" y="1305"/>
                  </a:lnTo>
                  <a:lnTo>
                    <a:pt x="655" y="1303"/>
                  </a:lnTo>
                  <a:lnTo>
                    <a:pt x="650" y="1303"/>
                  </a:lnTo>
                  <a:lnTo>
                    <a:pt x="646" y="1303"/>
                  </a:lnTo>
                  <a:lnTo>
                    <a:pt x="642" y="1300"/>
                  </a:lnTo>
                  <a:lnTo>
                    <a:pt x="164" y="1252"/>
                  </a:lnTo>
                  <a:lnTo>
                    <a:pt x="164" y="1252"/>
                  </a:lnTo>
                  <a:lnTo>
                    <a:pt x="164" y="1252"/>
                  </a:lnTo>
                  <a:close/>
                </a:path>
              </a:pathLst>
            </a:custGeom>
            <a:solidFill>
              <a:srgbClr val="0F999C"/>
            </a:solidFill>
            <a:ln w="317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6" name="Freeform 39">
              <a:extLst>
                <a:ext uri="{FF2B5EF4-FFF2-40B4-BE49-F238E27FC236}">
                  <a16:creationId xmlns:a16="http://schemas.microsoft.com/office/drawing/2014/main" id="{5DAEDE8C-C561-49D8-9D0E-4FA21A744D96}"/>
                </a:ext>
              </a:extLst>
            </p:cNvPr>
            <p:cNvSpPr>
              <a:spLocks noEditPoints="1"/>
            </p:cNvSpPr>
            <p:nvPr/>
          </p:nvSpPr>
          <p:spPr bwMode="auto">
            <a:xfrm>
              <a:off x="-263" y="1041"/>
              <a:ext cx="992" cy="761"/>
            </a:xfrm>
            <a:custGeom>
              <a:avLst/>
              <a:gdLst/>
              <a:ahLst/>
              <a:cxnLst>
                <a:cxn ang="0">
                  <a:pos x="866" y="589"/>
                </a:cxn>
                <a:cxn ang="0">
                  <a:pos x="951" y="122"/>
                </a:cxn>
                <a:cxn ang="0">
                  <a:pos x="892" y="92"/>
                </a:cxn>
                <a:cxn ang="0">
                  <a:pos x="840" y="33"/>
                </a:cxn>
                <a:cxn ang="0">
                  <a:pos x="830" y="5"/>
                </a:cxn>
                <a:cxn ang="0">
                  <a:pos x="744" y="24"/>
                </a:cxn>
                <a:cxn ang="0">
                  <a:pos x="597" y="137"/>
                </a:cxn>
                <a:cxn ang="0">
                  <a:pos x="604" y="177"/>
                </a:cxn>
                <a:cxn ang="0">
                  <a:pos x="569" y="190"/>
                </a:cxn>
                <a:cxn ang="0">
                  <a:pos x="503" y="237"/>
                </a:cxn>
                <a:cxn ang="0">
                  <a:pos x="533" y="280"/>
                </a:cxn>
                <a:cxn ang="0">
                  <a:pos x="512" y="322"/>
                </a:cxn>
                <a:cxn ang="0">
                  <a:pos x="403" y="389"/>
                </a:cxn>
                <a:cxn ang="0">
                  <a:pos x="410" y="423"/>
                </a:cxn>
                <a:cxn ang="0">
                  <a:pos x="437" y="474"/>
                </a:cxn>
                <a:cxn ang="0">
                  <a:pos x="450" y="521"/>
                </a:cxn>
                <a:cxn ang="0">
                  <a:pos x="469" y="563"/>
                </a:cxn>
                <a:cxn ang="0">
                  <a:pos x="380" y="627"/>
                </a:cxn>
                <a:cxn ang="0">
                  <a:pos x="352" y="649"/>
                </a:cxn>
                <a:cxn ang="0">
                  <a:pos x="418" y="631"/>
                </a:cxn>
                <a:cxn ang="0">
                  <a:pos x="482" y="593"/>
                </a:cxn>
                <a:cxn ang="0">
                  <a:pos x="535" y="553"/>
                </a:cxn>
                <a:cxn ang="0">
                  <a:pos x="582" y="493"/>
                </a:cxn>
                <a:cxn ang="0">
                  <a:pos x="619" y="485"/>
                </a:cxn>
                <a:cxn ang="0">
                  <a:pos x="623" y="529"/>
                </a:cxn>
                <a:cxn ang="0">
                  <a:pos x="672" y="487"/>
                </a:cxn>
                <a:cxn ang="0">
                  <a:pos x="706" y="504"/>
                </a:cxn>
                <a:cxn ang="0">
                  <a:pos x="762" y="546"/>
                </a:cxn>
                <a:cxn ang="0">
                  <a:pos x="808" y="589"/>
                </a:cxn>
                <a:cxn ang="0">
                  <a:pos x="836" y="610"/>
                </a:cxn>
                <a:cxn ang="0">
                  <a:pos x="860" y="640"/>
                </a:cxn>
                <a:cxn ang="0">
                  <a:pos x="872" y="696"/>
                </a:cxn>
                <a:cxn ang="0">
                  <a:pos x="879" y="751"/>
                </a:cxn>
                <a:cxn ang="0">
                  <a:pos x="860" y="745"/>
                </a:cxn>
                <a:cxn ang="0">
                  <a:pos x="830" y="751"/>
                </a:cxn>
                <a:cxn ang="0">
                  <a:pos x="834" y="721"/>
                </a:cxn>
                <a:cxn ang="0">
                  <a:pos x="851" y="755"/>
                </a:cxn>
                <a:cxn ang="0">
                  <a:pos x="866" y="715"/>
                </a:cxn>
                <a:cxn ang="0">
                  <a:pos x="857" y="696"/>
                </a:cxn>
                <a:cxn ang="0">
                  <a:pos x="843" y="696"/>
                </a:cxn>
                <a:cxn ang="0">
                  <a:pos x="823" y="696"/>
                </a:cxn>
                <a:cxn ang="0">
                  <a:pos x="842" y="657"/>
                </a:cxn>
                <a:cxn ang="0">
                  <a:pos x="830" y="638"/>
                </a:cxn>
                <a:cxn ang="0">
                  <a:pos x="277" y="399"/>
                </a:cxn>
                <a:cxn ang="0">
                  <a:pos x="469" y="329"/>
                </a:cxn>
                <a:cxn ang="0">
                  <a:pos x="717" y="538"/>
                </a:cxn>
                <a:cxn ang="0">
                  <a:pos x="668" y="529"/>
                </a:cxn>
                <a:cxn ang="0">
                  <a:pos x="454" y="231"/>
                </a:cxn>
                <a:cxn ang="0">
                  <a:pos x="390" y="308"/>
                </a:cxn>
                <a:cxn ang="0">
                  <a:pos x="563" y="519"/>
                </a:cxn>
                <a:cxn ang="0">
                  <a:pos x="550" y="568"/>
                </a:cxn>
                <a:cxn ang="0">
                  <a:pos x="548" y="582"/>
                </a:cxn>
                <a:cxn ang="0">
                  <a:pos x="518" y="606"/>
                </a:cxn>
                <a:cxn ang="0">
                  <a:pos x="454" y="614"/>
                </a:cxn>
                <a:cxn ang="0">
                  <a:pos x="377" y="666"/>
                </a:cxn>
                <a:cxn ang="0">
                  <a:pos x="4" y="734"/>
                </a:cxn>
                <a:cxn ang="0">
                  <a:pos x="36" y="727"/>
                </a:cxn>
                <a:cxn ang="0">
                  <a:pos x="102" y="725"/>
                </a:cxn>
                <a:cxn ang="0">
                  <a:pos x="179" y="706"/>
                </a:cxn>
                <a:cxn ang="0">
                  <a:pos x="245" y="685"/>
                </a:cxn>
                <a:cxn ang="0">
                  <a:pos x="288" y="678"/>
                </a:cxn>
                <a:cxn ang="0">
                  <a:pos x="431" y="521"/>
                </a:cxn>
              </a:cxnLst>
              <a:rect l="0" t="0" r="r" b="b"/>
              <a:pathLst>
                <a:path w="992" h="761">
                  <a:moveTo>
                    <a:pt x="894" y="727"/>
                  </a:moveTo>
                  <a:lnTo>
                    <a:pt x="894" y="727"/>
                  </a:lnTo>
                  <a:lnTo>
                    <a:pt x="894" y="725"/>
                  </a:lnTo>
                  <a:lnTo>
                    <a:pt x="894" y="725"/>
                  </a:lnTo>
                  <a:lnTo>
                    <a:pt x="894" y="721"/>
                  </a:lnTo>
                  <a:lnTo>
                    <a:pt x="896" y="721"/>
                  </a:lnTo>
                  <a:lnTo>
                    <a:pt x="894" y="717"/>
                  </a:lnTo>
                  <a:lnTo>
                    <a:pt x="892" y="717"/>
                  </a:lnTo>
                  <a:lnTo>
                    <a:pt x="892" y="713"/>
                  </a:lnTo>
                  <a:lnTo>
                    <a:pt x="890" y="710"/>
                  </a:lnTo>
                  <a:lnTo>
                    <a:pt x="887" y="708"/>
                  </a:lnTo>
                  <a:lnTo>
                    <a:pt x="885" y="706"/>
                  </a:lnTo>
                  <a:lnTo>
                    <a:pt x="885" y="702"/>
                  </a:lnTo>
                  <a:lnTo>
                    <a:pt x="881" y="700"/>
                  </a:lnTo>
                  <a:lnTo>
                    <a:pt x="879" y="696"/>
                  </a:lnTo>
                  <a:lnTo>
                    <a:pt x="875" y="696"/>
                  </a:lnTo>
                  <a:lnTo>
                    <a:pt x="875" y="696"/>
                  </a:lnTo>
                  <a:lnTo>
                    <a:pt x="875" y="693"/>
                  </a:lnTo>
                  <a:lnTo>
                    <a:pt x="875" y="691"/>
                  </a:lnTo>
                  <a:lnTo>
                    <a:pt x="874" y="691"/>
                  </a:lnTo>
                  <a:lnTo>
                    <a:pt x="874" y="687"/>
                  </a:lnTo>
                  <a:lnTo>
                    <a:pt x="875" y="687"/>
                  </a:lnTo>
                  <a:lnTo>
                    <a:pt x="875" y="685"/>
                  </a:lnTo>
                  <a:lnTo>
                    <a:pt x="875" y="683"/>
                  </a:lnTo>
                  <a:lnTo>
                    <a:pt x="874" y="683"/>
                  </a:lnTo>
                  <a:lnTo>
                    <a:pt x="872" y="683"/>
                  </a:lnTo>
                  <a:lnTo>
                    <a:pt x="872" y="680"/>
                  </a:lnTo>
                  <a:lnTo>
                    <a:pt x="875" y="678"/>
                  </a:lnTo>
                  <a:lnTo>
                    <a:pt x="874" y="666"/>
                  </a:lnTo>
                  <a:lnTo>
                    <a:pt x="875" y="651"/>
                  </a:lnTo>
                  <a:lnTo>
                    <a:pt x="875" y="640"/>
                  </a:lnTo>
                  <a:lnTo>
                    <a:pt x="875" y="636"/>
                  </a:lnTo>
                  <a:lnTo>
                    <a:pt x="874" y="632"/>
                  </a:lnTo>
                  <a:lnTo>
                    <a:pt x="875" y="632"/>
                  </a:lnTo>
                  <a:lnTo>
                    <a:pt x="875" y="627"/>
                  </a:lnTo>
                  <a:lnTo>
                    <a:pt x="874" y="623"/>
                  </a:lnTo>
                  <a:lnTo>
                    <a:pt x="874" y="617"/>
                  </a:lnTo>
                  <a:lnTo>
                    <a:pt x="868" y="614"/>
                  </a:lnTo>
                  <a:lnTo>
                    <a:pt x="868" y="606"/>
                  </a:lnTo>
                  <a:lnTo>
                    <a:pt x="868" y="602"/>
                  </a:lnTo>
                  <a:lnTo>
                    <a:pt x="864" y="593"/>
                  </a:lnTo>
                  <a:lnTo>
                    <a:pt x="866" y="589"/>
                  </a:lnTo>
                  <a:lnTo>
                    <a:pt x="868" y="585"/>
                  </a:lnTo>
                  <a:lnTo>
                    <a:pt x="868" y="582"/>
                  </a:lnTo>
                  <a:lnTo>
                    <a:pt x="866" y="578"/>
                  </a:lnTo>
                  <a:lnTo>
                    <a:pt x="862" y="574"/>
                  </a:lnTo>
                  <a:lnTo>
                    <a:pt x="857" y="576"/>
                  </a:lnTo>
                  <a:lnTo>
                    <a:pt x="851" y="578"/>
                  </a:lnTo>
                  <a:lnTo>
                    <a:pt x="851" y="578"/>
                  </a:lnTo>
                  <a:lnTo>
                    <a:pt x="843" y="580"/>
                  </a:lnTo>
                  <a:lnTo>
                    <a:pt x="840" y="585"/>
                  </a:lnTo>
                  <a:lnTo>
                    <a:pt x="834" y="593"/>
                  </a:lnTo>
                  <a:lnTo>
                    <a:pt x="830" y="593"/>
                  </a:lnTo>
                  <a:lnTo>
                    <a:pt x="823" y="597"/>
                  </a:lnTo>
                  <a:lnTo>
                    <a:pt x="817" y="599"/>
                  </a:lnTo>
                  <a:lnTo>
                    <a:pt x="815" y="599"/>
                  </a:lnTo>
                  <a:lnTo>
                    <a:pt x="815" y="593"/>
                  </a:lnTo>
                  <a:lnTo>
                    <a:pt x="819" y="589"/>
                  </a:lnTo>
                  <a:lnTo>
                    <a:pt x="817" y="585"/>
                  </a:lnTo>
                  <a:lnTo>
                    <a:pt x="811" y="563"/>
                  </a:lnTo>
                  <a:lnTo>
                    <a:pt x="808" y="553"/>
                  </a:lnTo>
                  <a:lnTo>
                    <a:pt x="806" y="550"/>
                  </a:lnTo>
                  <a:lnTo>
                    <a:pt x="810" y="542"/>
                  </a:lnTo>
                  <a:lnTo>
                    <a:pt x="802" y="538"/>
                  </a:lnTo>
                  <a:lnTo>
                    <a:pt x="793" y="542"/>
                  </a:lnTo>
                  <a:lnTo>
                    <a:pt x="791" y="542"/>
                  </a:lnTo>
                  <a:lnTo>
                    <a:pt x="778" y="542"/>
                  </a:lnTo>
                  <a:lnTo>
                    <a:pt x="992" y="148"/>
                  </a:lnTo>
                  <a:lnTo>
                    <a:pt x="992" y="146"/>
                  </a:lnTo>
                  <a:lnTo>
                    <a:pt x="988" y="146"/>
                  </a:lnTo>
                  <a:lnTo>
                    <a:pt x="985" y="146"/>
                  </a:lnTo>
                  <a:lnTo>
                    <a:pt x="983" y="143"/>
                  </a:lnTo>
                  <a:lnTo>
                    <a:pt x="981" y="137"/>
                  </a:lnTo>
                  <a:lnTo>
                    <a:pt x="979" y="133"/>
                  </a:lnTo>
                  <a:lnTo>
                    <a:pt x="977" y="131"/>
                  </a:lnTo>
                  <a:lnTo>
                    <a:pt x="975" y="128"/>
                  </a:lnTo>
                  <a:lnTo>
                    <a:pt x="973" y="122"/>
                  </a:lnTo>
                  <a:lnTo>
                    <a:pt x="971" y="120"/>
                  </a:lnTo>
                  <a:lnTo>
                    <a:pt x="964" y="120"/>
                  </a:lnTo>
                  <a:lnTo>
                    <a:pt x="964" y="122"/>
                  </a:lnTo>
                  <a:lnTo>
                    <a:pt x="960" y="122"/>
                  </a:lnTo>
                  <a:lnTo>
                    <a:pt x="954" y="122"/>
                  </a:lnTo>
                  <a:lnTo>
                    <a:pt x="953" y="120"/>
                  </a:lnTo>
                  <a:lnTo>
                    <a:pt x="951" y="122"/>
                  </a:lnTo>
                  <a:lnTo>
                    <a:pt x="949" y="120"/>
                  </a:lnTo>
                  <a:lnTo>
                    <a:pt x="947" y="122"/>
                  </a:lnTo>
                  <a:lnTo>
                    <a:pt x="945" y="120"/>
                  </a:lnTo>
                  <a:lnTo>
                    <a:pt x="945" y="120"/>
                  </a:lnTo>
                  <a:lnTo>
                    <a:pt x="947" y="120"/>
                  </a:lnTo>
                  <a:lnTo>
                    <a:pt x="947" y="118"/>
                  </a:lnTo>
                  <a:lnTo>
                    <a:pt x="943" y="116"/>
                  </a:lnTo>
                  <a:lnTo>
                    <a:pt x="943" y="116"/>
                  </a:lnTo>
                  <a:lnTo>
                    <a:pt x="939" y="116"/>
                  </a:lnTo>
                  <a:lnTo>
                    <a:pt x="939" y="116"/>
                  </a:lnTo>
                  <a:lnTo>
                    <a:pt x="943" y="113"/>
                  </a:lnTo>
                  <a:lnTo>
                    <a:pt x="939" y="113"/>
                  </a:lnTo>
                  <a:lnTo>
                    <a:pt x="939" y="113"/>
                  </a:lnTo>
                  <a:lnTo>
                    <a:pt x="936" y="113"/>
                  </a:lnTo>
                  <a:lnTo>
                    <a:pt x="936" y="109"/>
                  </a:lnTo>
                  <a:lnTo>
                    <a:pt x="934" y="107"/>
                  </a:lnTo>
                  <a:lnTo>
                    <a:pt x="928" y="103"/>
                  </a:lnTo>
                  <a:lnTo>
                    <a:pt x="926" y="103"/>
                  </a:lnTo>
                  <a:lnTo>
                    <a:pt x="926" y="103"/>
                  </a:lnTo>
                  <a:lnTo>
                    <a:pt x="924" y="103"/>
                  </a:lnTo>
                  <a:lnTo>
                    <a:pt x="922" y="103"/>
                  </a:lnTo>
                  <a:lnTo>
                    <a:pt x="922" y="103"/>
                  </a:lnTo>
                  <a:lnTo>
                    <a:pt x="922" y="101"/>
                  </a:lnTo>
                  <a:lnTo>
                    <a:pt x="919" y="101"/>
                  </a:lnTo>
                  <a:lnTo>
                    <a:pt x="917" y="103"/>
                  </a:lnTo>
                  <a:lnTo>
                    <a:pt x="915" y="103"/>
                  </a:lnTo>
                  <a:lnTo>
                    <a:pt x="915" y="99"/>
                  </a:lnTo>
                  <a:lnTo>
                    <a:pt x="917" y="99"/>
                  </a:lnTo>
                  <a:lnTo>
                    <a:pt x="915" y="97"/>
                  </a:lnTo>
                  <a:lnTo>
                    <a:pt x="911" y="96"/>
                  </a:lnTo>
                  <a:lnTo>
                    <a:pt x="909" y="97"/>
                  </a:lnTo>
                  <a:lnTo>
                    <a:pt x="909" y="96"/>
                  </a:lnTo>
                  <a:lnTo>
                    <a:pt x="909" y="94"/>
                  </a:lnTo>
                  <a:lnTo>
                    <a:pt x="909" y="92"/>
                  </a:lnTo>
                  <a:lnTo>
                    <a:pt x="906" y="88"/>
                  </a:lnTo>
                  <a:lnTo>
                    <a:pt x="906" y="86"/>
                  </a:lnTo>
                  <a:lnTo>
                    <a:pt x="906" y="86"/>
                  </a:lnTo>
                  <a:lnTo>
                    <a:pt x="902" y="84"/>
                  </a:lnTo>
                  <a:lnTo>
                    <a:pt x="902" y="86"/>
                  </a:lnTo>
                  <a:lnTo>
                    <a:pt x="894" y="94"/>
                  </a:lnTo>
                  <a:lnTo>
                    <a:pt x="885" y="97"/>
                  </a:lnTo>
                  <a:lnTo>
                    <a:pt x="892" y="92"/>
                  </a:lnTo>
                  <a:lnTo>
                    <a:pt x="896" y="86"/>
                  </a:lnTo>
                  <a:lnTo>
                    <a:pt x="902" y="82"/>
                  </a:lnTo>
                  <a:lnTo>
                    <a:pt x="902" y="79"/>
                  </a:lnTo>
                  <a:lnTo>
                    <a:pt x="900" y="77"/>
                  </a:lnTo>
                  <a:lnTo>
                    <a:pt x="894" y="73"/>
                  </a:lnTo>
                  <a:lnTo>
                    <a:pt x="889" y="73"/>
                  </a:lnTo>
                  <a:lnTo>
                    <a:pt x="885" y="73"/>
                  </a:lnTo>
                  <a:lnTo>
                    <a:pt x="881" y="73"/>
                  </a:lnTo>
                  <a:lnTo>
                    <a:pt x="881" y="77"/>
                  </a:lnTo>
                  <a:lnTo>
                    <a:pt x="875" y="77"/>
                  </a:lnTo>
                  <a:lnTo>
                    <a:pt x="872" y="82"/>
                  </a:lnTo>
                  <a:lnTo>
                    <a:pt x="866" y="84"/>
                  </a:lnTo>
                  <a:lnTo>
                    <a:pt x="870" y="82"/>
                  </a:lnTo>
                  <a:lnTo>
                    <a:pt x="870" y="77"/>
                  </a:lnTo>
                  <a:lnTo>
                    <a:pt x="870" y="73"/>
                  </a:lnTo>
                  <a:lnTo>
                    <a:pt x="870" y="69"/>
                  </a:lnTo>
                  <a:lnTo>
                    <a:pt x="864" y="65"/>
                  </a:lnTo>
                  <a:lnTo>
                    <a:pt x="864" y="64"/>
                  </a:lnTo>
                  <a:lnTo>
                    <a:pt x="868" y="62"/>
                  </a:lnTo>
                  <a:lnTo>
                    <a:pt x="870" y="62"/>
                  </a:lnTo>
                  <a:lnTo>
                    <a:pt x="870" y="60"/>
                  </a:lnTo>
                  <a:lnTo>
                    <a:pt x="860" y="56"/>
                  </a:lnTo>
                  <a:lnTo>
                    <a:pt x="860" y="52"/>
                  </a:lnTo>
                  <a:lnTo>
                    <a:pt x="862" y="52"/>
                  </a:lnTo>
                  <a:lnTo>
                    <a:pt x="868" y="48"/>
                  </a:lnTo>
                  <a:lnTo>
                    <a:pt x="870" y="47"/>
                  </a:lnTo>
                  <a:lnTo>
                    <a:pt x="868" y="43"/>
                  </a:lnTo>
                  <a:lnTo>
                    <a:pt x="866" y="39"/>
                  </a:lnTo>
                  <a:lnTo>
                    <a:pt x="864" y="39"/>
                  </a:lnTo>
                  <a:lnTo>
                    <a:pt x="862" y="39"/>
                  </a:lnTo>
                  <a:lnTo>
                    <a:pt x="860" y="37"/>
                  </a:lnTo>
                  <a:lnTo>
                    <a:pt x="857" y="37"/>
                  </a:lnTo>
                  <a:lnTo>
                    <a:pt x="855" y="37"/>
                  </a:lnTo>
                  <a:lnTo>
                    <a:pt x="851" y="35"/>
                  </a:lnTo>
                  <a:lnTo>
                    <a:pt x="849" y="33"/>
                  </a:lnTo>
                  <a:lnTo>
                    <a:pt x="845" y="35"/>
                  </a:lnTo>
                  <a:lnTo>
                    <a:pt x="842" y="35"/>
                  </a:lnTo>
                  <a:lnTo>
                    <a:pt x="840" y="39"/>
                  </a:lnTo>
                  <a:lnTo>
                    <a:pt x="840" y="39"/>
                  </a:lnTo>
                  <a:lnTo>
                    <a:pt x="838" y="37"/>
                  </a:lnTo>
                  <a:lnTo>
                    <a:pt x="838" y="33"/>
                  </a:lnTo>
                  <a:lnTo>
                    <a:pt x="840" y="33"/>
                  </a:lnTo>
                  <a:lnTo>
                    <a:pt x="840" y="30"/>
                  </a:lnTo>
                  <a:lnTo>
                    <a:pt x="842" y="26"/>
                  </a:lnTo>
                  <a:lnTo>
                    <a:pt x="843" y="26"/>
                  </a:lnTo>
                  <a:lnTo>
                    <a:pt x="843" y="22"/>
                  </a:lnTo>
                  <a:lnTo>
                    <a:pt x="845" y="18"/>
                  </a:lnTo>
                  <a:lnTo>
                    <a:pt x="843" y="18"/>
                  </a:lnTo>
                  <a:lnTo>
                    <a:pt x="842" y="18"/>
                  </a:lnTo>
                  <a:lnTo>
                    <a:pt x="838" y="22"/>
                  </a:lnTo>
                  <a:lnTo>
                    <a:pt x="836" y="24"/>
                  </a:lnTo>
                  <a:lnTo>
                    <a:pt x="836" y="24"/>
                  </a:lnTo>
                  <a:lnTo>
                    <a:pt x="832" y="22"/>
                  </a:lnTo>
                  <a:lnTo>
                    <a:pt x="830" y="24"/>
                  </a:lnTo>
                  <a:lnTo>
                    <a:pt x="830" y="26"/>
                  </a:lnTo>
                  <a:lnTo>
                    <a:pt x="830" y="30"/>
                  </a:lnTo>
                  <a:lnTo>
                    <a:pt x="826" y="32"/>
                  </a:lnTo>
                  <a:lnTo>
                    <a:pt x="826" y="32"/>
                  </a:lnTo>
                  <a:lnTo>
                    <a:pt x="826" y="32"/>
                  </a:lnTo>
                  <a:lnTo>
                    <a:pt x="823" y="35"/>
                  </a:lnTo>
                  <a:lnTo>
                    <a:pt x="823" y="39"/>
                  </a:lnTo>
                  <a:lnTo>
                    <a:pt x="823" y="35"/>
                  </a:lnTo>
                  <a:lnTo>
                    <a:pt x="821" y="32"/>
                  </a:lnTo>
                  <a:lnTo>
                    <a:pt x="823" y="28"/>
                  </a:lnTo>
                  <a:lnTo>
                    <a:pt x="823" y="28"/>
                  </a:lnTo>
                  <a:lnTo>
                    <a:pt x="819" y="30"/>
                  </a:lnTo>
                  <a:lnTo>
                    <a:pt x="819" y="33"/>
                  </a:lnTo>
                  <a:lnTo>
                    <a:pt x="815" y="33"/>
                  </a:lnTo>
                  <a:lnTo>
                    <a:pt x="817" y="28"/>
                  </a:lnTo>
                  <a:lnTo>
                    <a:pt x="815" y="24"/>
                  </a:lnTo>
                  <a:lnTo>
                    <a:pt x="811" y="24"/>
                  </a:lnTo>
                  <a:lnTo>
                    <a:pt x="813" y="22"/>
                  </a:lnTo>
                  <a:lnTo>
                    <a:pt x="817" y="18"/>
                  </a:lnTo>
                  <a:lnTo>
                    <a:pt x="821" y="18"/>
                  </a:lnTo>
                  <a:lnTo>
                    <a:pt x="823" y="22"/>
                  </a:lnTo>
                  <a:lnTo>
                    <a:pt x="830" y="18"/>
                  </a:lnTo>
                  <a:lnTo>
                    <a:pt x="832" y="18"/>
                  </a:lnTo>
                  <a:lnTo>
                    <a:pt x="836" y="15"/>
                  </a:lnTo>
                  <a:lnTo>
                    <a:pt x="836" y="15"/>
                  </a:lnTo>
                  <a:lnTo>
                    <a:pt x="838" y="13"/>
                  </a:lnTo>
                  <a:lnTo>
                    <a:pt x="836" y="9"/>
                  </a:lnTo>
                  <a:lnTo>
                    <a:pt x="832" y="9"/>
                  </a:lnTo>
                  <a:lnTo>
                    <a:pt x="830" y="9"/>
                  </a:lnTo>
                  <a:lnTo>
                    <a:pt x="830" y="5"/>
                  </a:lnTo>
                  <a:lnTo>
                    <a:pt x="830" y="3"/>
                  </a:lnTo>
                  <a:lnTo>
                    <a:pt x="830" y="3"/>
                  </a:lnTo>
                  <a:lnTo>
                    <a:pt x="830" y="1"/>
                  </a:lnTo>
                  <a:lnTo>
                    <a:pt x="830" y="1"/>
                  </a:lnTo>
                  <a:lnTo>
                    <a:pt x="830" y="0"/>
                  </a:lnTo>
                  <a:lnTo>
                    <a:pt x="830" y="0"/>
                  </a:lnTo>
                  <a:lnTo>
                    <a:pt x="823" y="3"/>
                  </a:lnTo>
                  <a:lnTo>
                    <a:pt x="823" y="3"/>
                  </a:lnTo>
                  <a:lnTo>
                    <a:pt x="817" y="5"/>
                  </a:lnTo>
                  <a:lnTo>
                    <a:pt x="813" y="7"/>
                  </a:lnTo>
                  <a:lnTo>
                    <a:pt x="806" y="15"/>
                  </a:lnTo>
                  <a:lnTo>
                    <a:pt x="802" y="15"/>
                  </a:lnTo>
                  <a:lnTo>
                    <a:pt x="793" y="15"/>
                  </a:lnTo>
                  <a:lnTo>
                    <a:pt x="787" y="13"/>
                  </a:lnTo>
                  <a:lnTo>
                    <a:pt x="785" y="9"/>
                  </a:lnTo>
                  <a:lnTo>
                    <a:pt x="785" y="13"/>
                  </a:lnTo>
                  <a:lnTo>
                    <a:pt x="781" y="13"/>
                  </a:lnTo>
                  <a:lnTo>
                    <a:pt x="778" y="9"/>
                  </a:lnTo>
                  <a:lnTo>
                    <a:pt x="774" y="9"/>
                  </a:lnTo>
                  <a:lnTo>
                    <a:pt x="774" y="15"/>
                  </a:lnTo>
                  <a:lnTo>
                    <a:pt x="772" y="15"/>
                  </a:lnTo>
                  <a:lnTo>
                    <a:pt x="772" y="9"/>
                  </a:lnTo>
                  <a:lnTo>
                    <a:pt x="772" y="9"/>
                  </a:lnTo>
                  <a:lnTo>
                    <a:pt x="774" y="7"/>
                  </a:lnTo>
                  <a:lnTo>
                    <a:pt x="772" y="5"/>
                  </a:lnTo>
                  <a:lnTo>
                    <a:pt x="768" y="7"/>
                  </a:lnTo>
                  <a:lnTo>
                    <a:pt x="762" y="9"/>
                  </a:lnTo>
                  <a:lnTo>
                    <a:pt x="757" y="15"/>
                  </a:lnTo>
                  <a:lnTo>
                    <a:pt x="755" y="18"/>
                  </a:lnTo>
                  <a:lnTo>
                    <a:pt x="755" y="22"/>
                  </a:lnTo>
                  <a:lnTo>
                    <a:pt x="761" y="22"/>
                  </a:lnTo>
                  <a:lnTo>
                    <a:pt x="759" y="22"/>
                  </a:lnTo>
                  <a:lnTo>
                    <a:pt x="753" y="22"/>
                  </a:lnTo>
                  <a:lnTo>
                    <a:pt x="747" y="28"/>
                  </a:lnTo>
                  <a:lnTo>
                    <a:pt x="744" y="35"/>
                  </a:lnTo>
                  <a:lnTo>
                    <a:pt x="744" y="43"/>
                  </a:lnTo>
                  <a:lnTo>
                    <a:pt x="742" y="43"/>
                  </a:lnTo>
                  <a:lnTo>
                    <a:pt x="742" y="39"/>
                  </a:lnTo>
                  <a:lnTo>
                    <a:pt x="742" y="35"/>
                  </a:lnTo>
                  <a:lnTo>
                    <a:pt x="747" y="26"/>
                  </a:lnTo>
                  <a:lnTo>
                    <a:pt x="747" y="24"/>
                  </a:lnTo>
                  <a:lnTo>
                    <a:pt x="744" y="24"/>
                  </a:lnTo>
                  <a:lnTo>
                    <a:pt x="736" y="28"/>
                  </a:lnTo>
                  <a:lnTo>
                    <a:pt x="732" y="28"/>
                  </a:lnTo>
                  <a:lnTo>
                    <a:pt x="730" y="26"/>
                  </a:lnTo>
                  <a:lnTo>
                    <a:pt x="727" y="22"/>
                  </a:lnTo>
                  <a:lnTo>
                    <a:pt x="723" y="22"/>
                  </a:lnTo>
                  <a:lnTo>
                    <a:pt x="719" y="22"/>
                  </a:lnTo>
                  <a:lnTo>
                    <a:pt x="719" y="22"/>
                  </a:lnTo>
                  <a:lnTo>
                    <a:pt x="727" y="26"/>
                  </a:lnTo>
                  <a:lnTo>
                    <a:pt x="729" y="28"/>
                  </a:lnTo>
                  <a:lnTo>
                    <a:pt x="727" y="30"/>
                  </a:lnTo>
                  <a:lnTo>
                    <a:pt x="723" y="28"/>
                  </a:lnTo>
                  <a:lnTo>
                    <a:pt x="714" y="26"/>
                  </a:lnTo>
                  <a:lnTo>
                    <a:pt x="708" y="30"/>
                  </a:lnTo>
                  <a:lnTo>
                    <a:pt x="697" y="39"/>
                  </a:lnTo>
                  <a:lnTo>
                    <a:pt x="687" y="43"/>
                  </a:lnTo>
                  <a:lnTo>
                    <a:pt x="680" y="48"/>
                  </a:lnTo>
                  <a:lnTo>
                    <a:pt x="672" y="56"/>
                  </a:lnTo>
                  <a:lnTo>
                    <a:pt x="665" y="65"/>
                  </a:lnTo>
                  <a:lnTo>
                    <a:pt x="655" y="67"/>
                  </a:lnTo>
                  <a:lnTo>
                    <a:pt x="653" y="67"/>
                  </a:lnTo>
                  <a:lnTo>
                    <a:pt x="648" y="71"/>
                  </a:lnTo>
                  <a:lnTo>
                    <a:pt x="644" y="71"/>
                  </a:lnTo>
                  <a:lnTo>
                    <a:pt x="636" y="73"/>
                  </a:lnTo>
                  <a:lnTo>
                    <a:pt x="631" y="73"/>
                  </a:lnTo>
                  <a:lnTo>
                    <a:pt x="631" y="73"/>
                  </a:lnTo>
                  <a:lnTo>
                    <a:pt x="625" y="73"/>
                  </a:lnTo>
                  <a:lnTo>
                    <a:pt x="619" y="69"/>
                  </a:lnTo>
                  <a:lnTo>
                    <a:pt x="616" y="67"/>
                  </a:lnTo>
                  <a:lnTo>
                    <a:pt x="610" y="65"/>
                  </a:lnTo>
                  <a:lnTo>
                    <a:pt x="606" y="65"/>
                  </a:lnTo>
                  <a:lnTo>
                    <a:pt x="604" y="69"/>
                  </a:lnTo>
                  <a:lnTo>
                    <a:pt x="597" y="77"/>
                  </a:lnTo>
                  <a:lnTo>
                    <a:pt x="595" y="82"/>
                  </a:lnTo>
                  <a:lnTo>
                    <a:pt x="591" y="84"/>
                  </a:lnTo>
                  <a:lnTo>
                    <a:pt x="589" y="88"/>
                  </a:lnTo>
                  <a:lnTo>
                    <a:pt x="586" y="88"/>
                  </a:lnTo>
                  <a:lnTo>
                    <a:pt x="586" y="86"/>
                  </a:lnTo>
                  <a:lnTo>
                    <a:pt x="582" y="88"/>
                  </a:lnTo>
                  <a:lnTo>
                    <a:pt x="586" y="96"/>
                  </a:lnTo>
                  <a:lnTo>
                    <a:pt x="589" y="113"/>
                  </a:lnTo>
                  <a:lnTo>
                    <a:pt x="595" y="126"/>
                  </a:lnTo>
                  <a:lnTo>
                    <a:pt x="597" y="137"/>
                  </a:lnTo>
                  <a:lnTo>
                    <a:pt x="595" y="146"/>
                  </a:lnTo>
                  <a:lnTo>
                    <a:pt x="591" y="154"/>
                  </a:lnTo>
                  <a:lnTo>
                    <a:pt x="587" y="160"/>
                  </a:lnTo>
                  <a:lnTo>
                    <a:pt x="587" y="162"/>
                  </a:lnTo>
                  <a:lnTo>
                    <a:pt x="595" y="167"/>
                  </a:lnTo>
                  <a:lnTo>
                    <a:pt x="599" y="171"/>
                  </a:lnTo>
                  <a:lnTo>
                    <a:pt x="599" y="167"/>
                  </a:lnTo>
                  <a:lnTo>
                    <a:pt x="601" y="167"/>
                  </a:lnTo>
                  <a:lnTo>
                    <a:pt x="604" y="167"/>
                  </a:lnTo>
                  <a:lnTo>
                    <a:pt x="606" y="167"/>
                  </a:lnTo>
                  <a:lnTo>
                    <a:pt x="604" y="167"/>
                  </a:lnTo>
                  <a:lnTo>
                    <a:pt x="604" y="171"/>
                  </a:lnTo>
                  <a:lnTo>
                    <a:pt x="612" y="178"/>
                  </a:lnTo>
                  <a:lnTo>
                    <a:pt x="610" y="180"/>
                  </a:lnTo>
                  <a:lnTo>
                    <a:pt x="606" y="178"/>
                  </a:lnTo>
                  <a:lnTo>
                    <a:pt x="606" y="182"/>
                  </a:lnTo>
                  <a:lnTo>
                    <a:pt x="606" y="192"/>
                  </a:lnTo>
                  <a:lnTo>
                    <a:pt x="606" y="197"/>
                  </a:lnTo>
                  <a:lnTo>
                    <a:pt x="606" y="197"/>
                  </a:lnTo>
                  <a:lnTo>
                    <a:pt x="610" y="195"/>
                  </a:lnTo>
                  <a:lnTo>
                    <a:pt x="614" y="195"/>
                  </a:lnTo>
                  <a:lnTo>
                    <a:pt x="616" y="195"/>
                  </a:lnTo>
                  <a:lnTo>
                    <a:pt x="619" y="197"/>
                  </a:lnTo>
                  <a:lnTo>
                    <a:pt x="623" y="197"/>
                  </a:lnTo>
                  <a:lnTo>
                    <a:pt x="629" y="197"/>
                  </a:lnTo>
                  <a:lnTo>
                    <a:pt x="634" y="201"/>
                  </a:lnTo>
                  <a:lnTo>
                    <a:pt x="629" y="203"/>
                  </a:lnTo>
                  <a:lnTo>
                    <a:pt x="631" y="207"/>
                  </a:lnTo>
                  <a:lnTo>
                    <a:pt x="629" y="210"/>
                  </a:lnTo>
                  <a:lnTo>
                    <a:pt x="623" y="212"/>
                  </a:lnTo>
                  <a:lnTo>
                    <a:pt x="623" y="210"/>
                  </a:lnTo>
                  <a:lnTo>
                    <a:pt x="619" y="207"/>
                  </a:lnTo>
                  <a:lnTo>
                    <a:pt x="616" y="210"/>
                  </a:lnTo>
                  <a:lnTo>
                    <a:pt x="612" y="207"/>
                  </a:lnTo>
                  <a:lnTo>
                    <a:pt x="610" y="205"/>
                  </a:lnTo>
                  <a:lnTo>
                    <a:pt x="610" y="201"/>
                  </a:lnTo>
                  <a:lnTo>
                    <a:pt x="606" y="201"/>
                  </a:lnTo>
                  <a:lnTo>
                    <a:pt x="604" y="201"/>
                  </a:lnTo>
                  <a:lnTo>
                    <a:pt x="599" y="197"/>
                  </a:lnTo>
                  <a:lnTo>
                    <a:pt x="601" y="192"/>
                  </a:lnTo>
                  <a:lnTo>
                    <a:pt x="604" y="180"/>
                  </a:lnTo>
                  <a:lnTo>
                    <a:pt x="604" y="177"/>
                  </a:lnTo>
                  <a:lnTo>
                    <a:pt x="602" y="177"/>
                  </a:lnTo>
                  <a:lnTo>
                    <a:pt x="599" y="178"/>
                  </a:lnTo>
                  <a:lnTo>
                    <a:pt x="599" y="192"/>
                  </a:lnTo>
                  <a:lnTo>
                    <a:pt x="597" y="197"/>
                  </a:lnTo>
                  <a:lnTo>
                    <a:pt x="593" y="201"/>
                  </a:lnTo>
                  <a:lnTo>
                    <a:pt x="593" y="203"/>
                  </a:lnTo>
                  <a:lnTo>
                    <a:pt x="595" y="201"/>
                  </a:lnTo>
                  <a:lnTo>
                    <a:pt x="599" y="201"/>
                  </a:lnTo>
                  <a:lnTo>
                    <a:pt x="601" y="201"/>
                  </a:lnTo>
                  <a:lnTo>
                    <a:pt x="604" y="201"/>
                  </a:lnTo>
                  <a:lnTo>
                    <a:pt x="606" y="207"/>
                  </a:lnTo>
                  <a:lnTo>
                    <a:pt x="606" y="212"/>
                  </a:lnTo>
                  <a:lnTo>
                    <a:pt x="602" y="218"/>
                  </a:lnTo>
                  <a:lnTo>
                    <a:pt x="597" y="220"/>
                  </a:lnTo>
                  <a:lnTo>
                    <a:pt x="602" y="212"/>
                  </a:lnTo>
                  <a:lnTo>
                    <a:pt x="602" y="210"/>
                  </a:lnTo>
                  <a:lnTo>
                    <a:pt x="599" y="210"/>
                  </a:lnTo>
                  <a:lnTo>
                    <a:pt x="597" y="210"/>
                  </a:lnTo>
                  <a:lnTo>
                    <a:pt x="595" y="210"/>
                  </a:lnTo>
                  <a:lnTo>
                    <a:pt x="589" y="214"/>
                  </a:lnTo>
                  <a:lnTo>
                    <a:pt x="589" y="218"/>
                  </a:lnTo>
                  <a:lnTo>
                    <a:pt x="586" y="220"/>
                  </a:lnTo>
                  <a:lnTo>
                    <a:pt x="582" y="222"/>
                  </a:lnTo>
                  <a:lnTo>
                    <a:pt x="582" y="218"/>
                  </a:lnTo>
                  <a:lnTo>
                    <a:pt x="582" y="216"/>
                  </a:lnTo>
                  <a:lnTo>
                    <a:pt x="576" y="216"/>
                  </a:lnTo>
                  <a:lnTo>
                    <a:pt x="574" y="216"/>
                  </a:lnTo>
                  <a:lnTo>
                    <a:pt x="572" y="210"/>
                  </a:lnTo>
                  <a:lnTo>
                    <a:pt x="570" y="210"/>
                  </a:lnTo>
                  <a:lnTo>
                    <a:pt x="569" y="212"/>
                  </a:lnTo>
                  <a:lnTo>
                    <a:pt x="565" y="210"/>
                  </a:lnTo>
                  <a:lnTo>
                    <a:pt x="565" y="210"/>
                  </a:lnTo>
                  <a:lnTo>
                    <a:pt x="561" y="207"/>
                  </a:lnTo>
                  <a:lnTo>
                    <a:pt x="561" y="210"/>
                  </a:lnTo>
                  <a:lnTo>
                    <a:pt x="557" y="207"/>
                  </a:lnTo>
                  <a:lnTo>
                    <a:pt x="557" y="203"/>
                  </a:lnTo>
                  <a:lnTo>
                    <a:pt x="555" y="201"/>
                  </a:lnTo>
                  <a:lnTo>
                    <a:pt x="555" y="197"/>
                  </a:lnTo>
                  <a:lnTo>
                    <a:pt x="561" y="197"/>
                  </a:lnTo>
                  <a:lnTo>
                    <a:pt x="563" y="194"/>
                  </a:lnTo>
                  <a:lnTo>
                    <a:pt x="565" y="192"/>
                  </a:lnTo>
                  <a:lnTo>
                    <a:pt x="569" y="190"/>
                  </a:lnTo>
                  <a:lnTo>
                    <a:pt x="569" y="188"/>
                  </a:lnTo>
                  <a:lnTo>
                    <a:pt x="563" y="182"/>
                  </a:lnTo>
                  <a:lnTo>
                    <a:pt x="561" y="180"/>
                  </a:lnTo>
                  <a:lnTo>
                    <a:pt x="555" y="180"/>
                  </a:lnTo>
                  <a:lnTo>
                    <a:pt x="552" y="184"/>
                  </a:lnTo>
                  <a:lnTo>
                    <a:pt x="548" y="184"/>
                  </a:lnTo>
                  <a:lnTo>
                    <a:pt x="544" y="180"/>
                  </a:lnTo>
                  <a:lnTo>
                    <a:pt x="540" y="182"/>
                  </a:lnTo>
                  <a:lnTo>
                    <a:pt x="531" y="186"/>
                  </a:lnTo>
                  <a:lnTo>
                    <a:pt x="531" y="188"/>
                  </a:lnTo>
                  <a:lnTo>
                    <a:pt x="531" y="190"/>
                  </a:lnTo>
                  <a:lnTo>
                    <a:pt x="535" y="194"/>
                  </a:lnTo>
                  <a:lnTo>
                    <a:pt x="535" y="195"/>
                  </a:lnTo>
                  <a:lnTo>
                    <a:pt x="531" y="195"/>
                  </a:lnTo>
                  <a:lnTo>
                    <a:pt x="527" y="195"/>
                  </a:lnTo>
                  <a:lnTo>
                    <a:pt x="527" y="194"/>
                  </a:lnTo>
                  <a:lnTo>
                    <a:pt x="523" y="192"/>
                  </a:lnTo>
                  <a:lnTo>
                    <a:pt x="518" y="190"/>
                  </a:lnTo>
                  <a:lnTo>
                    <a:pt x="510" y="192"/>
                  </a:lnTo>
                  <a:lnTo>
                    <a:pt x="506" y="194"/>
                  </a:lnTo>
                  <a:lnTo>
                    <a:pt x="506" y="195"/>
                  </a:lnTo>
                  <a:lnTo>
                    <a:pt x="503" y="195"/>
                  </a:lnTo>
                  <a:lnTo>
                    <a:pt x="503" y="195"/>
                  </a:lnTo>
                  <a:lnTo>
                    <a:pt x="501" y="195"/>
                  </a:lnTo>
                  <a:lnTo>
                    <a:pt x="493" y="197"/>
                  </a:lnTo>
                  <a:lnTo>
                    <a:pt x="493" y="197"/>
                  </a:lnTo>
                  <a:lnTo>
                    <a:pt x="491" y="201"/>
                  </a:lnTo>
                  <a:lnTo>
                    <a:pt x="486" y="201"/>
                  </a:lnTo>
                  <a:lnTo>
                    <a:pt x="482" y="205"/>
                  </a:lnTo>
                  <a:lnTo>
                    <a:pt x="482" y="205"/>
                  </a:lnTo>
                  <a:lnTo>
                    <a:pt x="482" y="203"/>
                  </a:lnTo>
                  <a:lnTo>
                    <a:pt x="482" y="201"/>
                  </a:lnTo>
                  <a:lnTo>
                    <a:pt x="478" y="203"/>
                  </a:lnTo>
                  <a:lnTo>
                    <a:pt x="474" y="207"/>
                  </a:lnTo>
                  <a:lnTo>
                    <a:pt x="474" y="210"/>
                  </a:lnTo>
                  <a:lnTo>
                    <a:pt x="482" y="216"/>
                  </a:lnTo>
                  <a:lnTo>
                    <a:pt x="486" y="222"/>
                  </a:lnTo>
                  <a:lnTo>
                    <a:pt x="491" y="226"/>
                  </a:lnTo>
                  <a:lnTo>
                    <a:pt x="493" y="231"/>
                  </a:lnTo>
                  <a:lnTo>
                    <a:pt x="497" y="231"/>
                  </a:lnTo>
                  <a:lnTo>
                    <a:pt x="501" y="235"/>
                  </a:lnTo>
                  <a:lnTo>
                    <a:pt x="503" y="237"/>
                  </a:lnTo>
                  <a:lnTo>
                    <a:pt x="508" y="241"/>
                  </a:lnTo>
                  <a:lnTo>
                    <a:pt x="506" y="241"/>
                  </a:lnTo>
                  <a:lnTo>
                    <a:pt x="503" y="241"/>
                  </a:lnTo>
                  <a:lnTo>
                    <a:pt x="501" y="237"/>
                  </a:lnTo>
                  <a:lnTo>
                    <a:pt x="497" y="235"/>
                  </a:lnTo>
                  <a:lnTo>
                    <a:pt x="493" y="231"/>
                  </a:lnTo>
                  <a:lnTo>
                    <a:pt x="491" y="231"/>
                  </a:lnTo>
                  <a:lnTo>
                    <a:pt x="488" y="235"/>
                  </a:lnTo>
                  <a:lnTo>
                    <a:pt x="486" y="235"/>
                  </a:lnTo>
                  <a:lnTo>
                    <a:pt x="482" y="231"/>
                  </a:lnTo>
                  <a:lnTo>
                    <a:pt x="486" y="227"/>
                  </a:lnTo>
                  <a:lnTo>
                    <a:pt x="486" y="227"/>
                  </a:lnTo>
                  <a:lnTo>
                    <a:pt x="482" y="227"/>
                  </a:lnTo>
                  <a:lnTo>
                    <a:pt x="482" y="231"/>
                  </a:lnTo>
                  <a:lnTo>
                    <a:pt x="482" y="241"/>
                  </a:lnTo>
                  <a:lnTo>
                    <a:pt x="482" y="241"/>
                  </a:lnTo>
                  <a:lnTo>
                    <a:pt x="482" y="244"/>
                  </a:lnTo>
                  <a:lnTo>
                    <a:pt x="478" y="248"/>
                  </a:lnTo>
                  <a:lnTo>
                    <a:pt x="474" y="252"/>
                  </a:lnTo>
                  <a:lnTo>
                    <a:pt x="474" y="258"/>
                  </a:lnTo>
                  <a:lnTo>
                    <a:pt x="474" y="261"/>
                  </a:lnTo>
                  <a:lnTo>
                    <a:pt x="482" y="269"/>
                  </a:lnTo>
                  <a:lnTo>
                    <a:pt x="488" y="271"/>
                  </a:lnTo>
                  <a:lnTo>
                    <a:pt x="491" y="276"/>
                  </a:lnTo>
                  <a:lnTo>
                    <a:pt x="493" y="276"/>
                  </a:lnTo>
                  <a:lnTo>
                    <a:pt x="497" y="273"/>
                  </a:lnTo>
                  <a:lnTo>
                    <a:pt x="503" y="271"/>
                  </a:lnTo>
                  <a:lnTo>
                    <a:pt x="508" y="273"/>
                  </a:lnTo>
                  <a:lnTo>
                    <a:pt x="516" y="275"/>
                  </a:lnTo>
                  <a:lnTo>
                    <a:pt x="520" y="276"/>
                  </a:lnTo>
                  <a:lnTo>
                    <a:pt x="522" y="282"/>
                  </a:lnTo>
                  <a:lnTo>
                    <a:pt x="523" y="282"/>
                  </a:lnTo>
                  <a:lnTo>
                    <a:pt x="525" y="280"/>
                  </a:lnTo>
                  <a:lnTo>
                    <a:pt x="525" y="275"/>
                  </a:lnTo>
                  <a:lnTo>
                    <a:pt x="525" y="275"/>
                  </a:lnTo>
                  <a:lnTo>
                    <a:pt x="527" y="275"/>
                  </a:lnTo>
                  <a:lnTo>
                    <a:pt x="527" y="276"/>
                  </a:lnTo>
                  <a:lnTo>
                    <a:pt x="525" y="282"/>
                  </a:lnTo>
                  <a:lnTo>
                    <a:pt x="525" y="286"/>
                  </a:lnTo>
                  <a:lnTo>
                    <a:pt x="527" y="286"/>
                  </a:lnTo>
                  <a:lnTo>
                    <a:pt x="531" y="282"/>
                  </a:lnTo>
                  <a:lnTo>
                    <a:pt x="533" y="280"/>
                  </a:lnTo>
                  <a:lnTo>
                    <a:pt x="538" y="278"/>
                  </a:lnTo>
                  <a:lnTo>
                    <a:pt x="546" y="273"/>
                  </a:lnTo>
                  <a:lnTo>
                    <a:pt x="552" y="273"/>
                  </a:lnTo>
                  <a:lnTo>
                    <a:pt x="555" y="269"/>
                  </a:lnTo>
                  <a:lnTo>
                    <a:pt x="555" y="269"/>
                  </a:lnTo>
                  <a:lnTo>
                    <a:pt x="555" y="271"/>
                  </a:lnTo>
                  <a:lnTo>
                    <a:pt x="557" y="271"/>
                  </a:lnTo>
                  <a:lnTo>
                    <a:pt x="565" y="267"/>
                  </a:lnTo>
                  <a:lnTo>
                    <a:pt x="569" y="267"/>
                  </a:lnTo>
                  <a:lnTo>
                    <a:pt x="570" y="265"/>
                  </a:lnTo>
                  <a:lnTo>
                    <a:pt x="570" y="269"/>
                  </a:lnTo>
                  <a:lnTo>
                    <a:pt x="565" y="271"/>
                  </a:lnTo>
                  <a:lnTo>
                    <a:pt x="565" y="273"/>
                  </a:lnTo>
                  <a:lnTo>
                    <a:pt x="567" y="275"/>
                  </a:lnTo>
                  <a:lnTo>
                    <a:pt x="565" y="280"/>
                  </a:lnTo>
                  <a:lnTo>
                    <a:pt x="561" y="282"/>
                  </a:lnTo>
                  <a:lnTo>
                    <a:pt x="557" y="280"/>
                  </a:lnTo>
                  <a:lnTo>
                    <a:pt x="555" y="280"/>
                  </a:lnTo>
                  <a:lnTo>
                    <a:pt x="550" y="284"/>
                  </a:lnTo>
                  <a:lnTo>
                    <a:pt x="552" y="284"/>
                  </a:lnTo>
                  <a:lnTo>
                    <a:pt x="555" y="286"/>
                  </a:lnTo>
                  <a:lnTo>
                    <a:pt x="555" y="286"/>
                  </a:lnTo>
                  <a:lnTo>
                    <a:pt x="555" y="291"/>
                  </a:lnTo>
                  <a:lnTo>
                    <a:pt x="552" y="299"/>
                  </a:lnTo>
                  <a:lnTo>
                    <a:pt x="550" y="303"/>
                  </a:lnTo>
                  <a:lnTo>
                    <a:pt x="548" y="307"/>
                  </a:lnTo>
                  <a:lnTo>
                    <a:pt x="548" y="308"/>
                  </a:lnTo>
                  <a:lnTo>
                    <a:pt x="548" y="310"/>
                  </a:lnTo>
                  <a:lnTo>
                    <a:pt x="548" y="314"/>
                  </a:lnTo>
                  <a:lnTo>
                    <a:pt x="548" y="316"/>
                  </a:lnTo>
                  <a:lnTo>
                    <a:pt x="544" y="322"/>
                  </a:lnTo>
                  <a:lnTo>
                    <a:pt x="540" y="324"/>
                  </a:lnTo>
                  <a:lnTo>
                    <a:pt x="537" y="324"/>
                  </a:lnTo>
                  <a:lnTo>
                    <a:pt x="535" y="325"/>
                  </a:lnTo>
                  <a:lnTo>
                    <a:pt x="531" y="329"/>
                  </a:lnTo>
                  <a:lnTo>
                    <a:pt x="527" y="329"/>
                  </a:lnTo>
                  <a:lnTo>
                    <a:pt x="525" y="329"/>
                  </a:lnTo>
                  <a:lnTo>
                    <a:pt x="520" y="325"/>
                  </a:lnTo>
                  <a:lnTo>
                    <a:pt x="518" y="325"/>
                  </a:lnTo>
                  <a:lnTo>
                    <a:pt x="516" y="325"/>
                  </a:lnTo>
                  <a:lnTo>
                    <a:pt x="512" y="322"/>
                  </a:lnTo>
                  <a:lnTo>
                    <a:pt x="512" y="322"/>
                  </a:lnTo>
                  <a:lnTo>
                    <a:pt x="508" y="325"/>
                  </a:lnTo>
                  <a:lnTo>
                    <a:pt x="503" y="329"/>
                  </a:lnTo>
                  <a:lnTo>
                    <a:pt x="503" y="333"/>
                  </a:lnTo>
                  <a:lnTo>
                    <a:pt x="493" y="335"/>
                  </a:lnTo>
                  <a:lnTo>
                    <a:pt x="491" y="337"/>
                  </a:lnTo>
                  <a:lnTo>
                    <a:pt x="488" y="337"/>
                  </a:lnTo>
                  <a:lnTo>
                    <a:pt x="484" y="337"/>
                  </a:lnTo>
                  <a:lnTo>
                    <a:pt x="478" y="337"/>
                  </a:lnTo>
                  <a:lnTo>
                    <a:pt x="474" y="340"/>
                  </a:lnTo>
                  <a:lnTo>
                    <a:pt x="469" y="340"/>
                  </a:lnTo>
                  <a:lnTo>
                    <a:pt x="469" y="342"/>
                  </a:lnTo>
                  <a:lnTo>
                    <a:pt x="469" y="346"/>
                  </a:lnTo>
                  <a:lnTo>
                    <a:pt x="465" y="354"/>
                  </a:lnTo>
                  <a:lnTo>
                    <a:pt x="463" y="356"/>
                  </a:lnTo>
                  <a:lnTo>
                    <a:pt x="463" y="354"/>
                  </a:lnTo>
                  <a:lnTo>
                    <a:pt x="458" y="350"/>
                  </a:lnTo>
                  <a:lnTo>
                    <a:pt x="452" y="348"/>
                  </a:lnTo>
                  <a:lnTo>
                    <a:pt x="450" y="350"/>
                  </a:lnTo>
                  <a:lnTo>
                    <a:pt x="450" y="354"/>
                  </a:lnTo>
                  <a:lnTo>
                    <a:pt x="454" y="356"/>
                  </a:lnTo>
                  <a:lnTo>
                    <a:pt x="452" y="356"/>
                  </a:lnTo>
                  <a:lnTo>
                    <a:pt x="450" y="356"/>
                  </a:lnTo>
                  <a:lnTo>
                    <a:pt x="448" y="356"/>
                  </a:lnTo>
                  <a:lnTo>
                    <a:pt x="444" y="350"/>
                  </a:lnTo>
                  <a:lnTo>
                    <a:pt x="444" y="350"/>
                  </a:lnTo>
                  <a:lnTo>
                    <a:pt x="439" y="356"/>
                  </a:lnTo>
                  <a:lnTo>
                    <a:pt x="437" y="359"/>
                  </a:lnTo>
                  <a:lnTo>
                    <a:pt x="435" y="361"/>
                  </a:lnTo>
                  <a:lnTo>
                    <a:pt x="433" y="361"/>
                  </a:lnTo>
                  <a:lnTo>
                    <a:pt x="424" y="369"/>
                  </a:lnTo>
                  <a:lnTo>
                    <a:pt x="424" y="374"/>
                  </a:lnTo>
                  <a:lnTo>
                    <a:pt x="420" y="376"/>
                  </a:lnTo>
                  <a:lnTo>
                    <a:pt x="418" y="376"/>
                  </a:lnTo>
                  <a:lnTo>
                    <a:pt x="414" y="376"/>
                  </a:lnTo>
                  <a:lnTo>
                    <a:pt x="412" y="376"/>
                  </a:lnTo>
                  <a:lnTo>
                    <a:pt x="418" y="380"/>
                  </a:lnTo>
                  <a:lnTo>
                    <a:pt x="414" y="384"/>
                  </a:lnTo>
                  <a:lnTo>
                    <a:pt x="414" y="384"/>
                  </a:lnTo>
                  <a:lnTo>
                    <a:pt x="412" y="380"/>
                  </a:lnTo>
                  <a:lnTo>
                    <a:pt x="410" y="380"/>
                  </a:lnTo>
                  <a:lnTo>
                    <a:pt x="409" y="384"/>
                  </a:lnTo>
                  <a:lnTo>
                    <a:pt x="403" y="389"/>
                  </a:lnTo>
                  <a:lnTo>
                    <a:pt x="403" y="391"/>
                  </a:lnTo>
                  <a:lnTo>
                    <a:pt x="407" y="395"/>
                  </a:lnTo>
                  <a:lnTo>
                    <a:pt x="409" y="401"/>
                  </a:lnTo>
                  <a:lnTo>
                    <a:pt x="407" y="405"/>
                  </a:lnTo>
                  <a:lnTo>
                    <a:pt x="405" y="406"/>
                  </a:lnTo>
                  <a:lnTo>
                    <a:pt x="407" y="410"/>
                  </a:lnTo>
                  <a:lnTo>
                    <a:pt x="409" y="410"/>
                  </a:lnTo>
                  <a:lnTo>
                    <a:pt x="410" y="406"/>
                  </a:lnTo>
                  <a:lnTo>
                    <a:pt x="412" y="408"/>
                  </a:lnTo>
                  <a:lnTo>
                    <a:pt x="412" y="414"/>
                  </a:lnTo>
                  <a:lnTo>
                    <a:pt x="410" y="414"/>
                  </a:lnTo>
                  <a:lnTo>
                    <a:pt x="409" y="418"/>
                  </a:lnTo>
                  <a:lnTo>
                    <a:pt x="410" y="420"/>
                  </a:lnTo>
                  <a:lnTo>
                    <a:pt x="412" y="418"/>
                  </a:lnTo>
                  <a:lnTo>
                    <a:pt x="414" y="418"/>
                  </a:lnTo>
                  <a:lnTo>
                    <a:pt x="414" y="418"/>
                  </a:lnTo>
                  <a:lnTo>
                    <a:pt x="418" y="418"/>
                  </a:lnTo>
                  <a:lnTo>
                    <a:pt x="418" y="420"/>
                  </a:lnTo>
                  <a:lnTo>
                    <a:pt x="420" y="420"/>
                  </a:lnTo>
                  <a:lnTo>
                    <a:pt x="424" y="423"/>
                  </a:lnTo>
                  <a:lnTo>
                    <a:pt x="427" y="423"/>
                  </a:lnTo>
                  <a:lnTo>
                    <a:pt x="431" y="420"/>
                  </a:lnTo>
                  <a:lnTo>
                    <a:pt x="433" y="410"/>
                  </a:lnTo>
                  <a:lnTo>
                    <a:pt x="435" y="410"/>
                  </a:lnTo>
                  <a:lnTo>
                    <a:pt x="442" y="410"/>
                  </a:lnTo>
                  <a:lnTo>
                    <a:pt x="444" y="408"/>
                  </a:lnTo>
                  <a:lnTo>
                    <a:pt x="442" y="410"/>
                  </a:lnTo>
                  <a:lnTo>
                    <a:pt x="439" y="410"/>
                  </a:lnTo>
                  <a:lnTo>
                    <a:pt x="433" y="418"/>
                  </a:lnTo>
                  <a:lnTo>
                    <a:pt x="431" y="420"/>
                  </a:lnTo>
                  <a:lnTo>
                    <a:pt x="429" y="423"/>
                  </a:lnTo>
                  <a:lnTo>
                    <a:pt x="433" y="427"/>
                  </a:lnTo>
                  <a:lnTo>
                    <a:pt x="433" y="429"/>
                  </a:lnTo>
                  <a:lnTo>
                    <a:pt x="427" y="431"/>
                  </a:lnTo>
                  <a:lnTo>
                    <a:pt x="426" y="429"/>
                  </a:lnTo>
                  <a:lnTo>
                    <a:pt x="426" y="427"/>
                  </a:lnTo>
                  <a:lnTo>
                    <a:pt x="424" y="425"/>
                  </a:lnTo>
                  <a:lnTo>
                    <a:pt x="424" y="425"/>
                  </a:lnTo>
                  <a:lnTo>
                    <a:pt x="420" y="423"/>
                  </a:lnTo>
                  <a:lnTo>
                    <a:pt x="414" y="423"/>
                  </a:lnTo>
                  <a:lnTo>
                    <a:pt x="414" y="420"/>
                  </a:lnTo>
                  <a:lnTo>
                    <a:pt x="410" y="423"/>
                  </a:lnTo>
                  <a:lnTo>
                    <a:pt x="407" y="423"/>
                  </a:lnTo>
                  <a:lnTo>
                    <a:pt x="407" y="425"/>
                  </a:lnTo>
                  <a:lnTo>
                    <a:pt x="403" y="427"/>
                  </a:lnTo>
                  <a:lnTo>
                    <a:pt x="399" y="425"/>
                  </a:lnTo>
                  <a:lnTo>
                    <a:pt x="399" y="429"/>
                  </a:lnTo>
                  <a:lnTo>
                    <a:pt x="401" y="431"/>
                  </a:lnTo>
                  <a:lnTo>
                    <a:pt x="403" y="433"/>
                  </a:lnTo>
                  <a:lnTo>
                    <a:pt x="401" y="435"/>
                  </a:lnTo>
                  <a:lnTo>
                    <a:pt x="399" y="440"/>
                  </a:lnTo>
                  <a:lnTo>
                    <a:pt x="401" y="444"/>
                  </a:lnTo>
                  <a:lnTo>
                    <a:pt x="403" y="444"/>
                  </a:lnTo>
                  <a:lnTo>
                    <a:pt x="403" y="448"/>
                  </a:lnTo>
                  <a:lnTo>
                    <a:pt x="405" y="453"/>
                  </a:lnTo>
                  <a:lnTo>
                    <a:pt x="405" y="453"/>
                  </a:lnTo>
                  <a:lnTo>
                    <a:pt x="409" y="457"/>
                  </a:lnTo>
                  <a:lnTo>
                    <a:pt x="409" y="459"/>
                  </a:lnTo>
                  <a:lnTo>
                    <a:pt x="403" y="459"/>
                  </a:lnTo>
                  <a:lnTo>
                    <a:pt x="403" y="461"/>
                  </a:lnTo>
                  <a:lnTo>
                    <a:pt x="414" y="467"/>
                  </a:lnTo>
                  <a:lnTo>
                    <a:pt x="418" y="467"/>
                  </a:lnTo>
                  <a:lnTo>
                    <a:pt x="424" y="465"/>
                  </a:lnTo>
                  <a:lnTo>
                    <a:pt x="427" y="463"/>
                  </a:lnTo>
                  <a:lnTo>
                    <a:pt x="429" y="465"/>
                  </a:lnTo>
                  <a:lnTo>
                    <a:pt x="431" y="465"/>
                  </a:lnTo>
                  <a:lnTo>
                    <a:pt x="437" y="457"/>
                  </a:lnTo>
                  <a:lnTo>
                    <a:pt x="437" y="453"/>
                  </a:lnTo>
                  <a:lnTo>
                    <a:pt x="435" y="453"/>
                  </a:lnTo>
                  <a:lnTo>
                    <a:pt x="435" y="450"/>
                  </a:lnTo>
                  <a:lnTo>
                    <a:pt x="441" y="448"/>
                  </a:lnTo>
                  <a:lnTo>
                    <a:pt x="444" y="444"/>
                  </a:lnTo>
                  <a:lnTo>
                    <a:pt x="454" y="438"/>
                  </a:lnTo>
                  <a:lnTo>
                    <a:pt x="458" y="440"/>
                  </a:lnTo>
                  <a:lnTo>
                    <a:pt x="452" y="440"/>
                  </a:lnTo>
                  <a:lnTo>
                    <a:pt x="444" y="448"/>
                  </a:lnTo>
                  <a:lnTo>
                    <a:pt x="441" y="450"/>
                  </a:lnTo>
                  <a:lnTo>
                    <a:pt x="441" y="453"/>
                  </a:lnTo>
                  <a:lnTo>
                    <a:pt x="444" y="453"/>
                  </a:lnTo>
                  <a:lnTo>
                    <a:pt x="444" y="457"/>
                  </a:lnTo>
                  <a:lnTo>
                    <a:pt x="441" y="463"/>
                  </a:lnTo>
                  <a:lnTo>
                    <a:pt x="437" y="465"/>
                  </a:lnTo>
                  <a:lnTo>
                    <a:pt x="437" y="469"/>
                  </a:lnTo>
                  <a:lnTo>
                    <a:pt x="437" y="474"/>
                  </a:lnTo>
                  <a:lnTo>
                    <a:pt x="437" y="478"/>
                  </a:lnTo>
                  <a:lnTo>
                    <a:pt x="437" y="478"/>
                  </a:lnTo>
                  <a:lnTo>
                    <a:pt x="437" y="482"/>
                  </a:lnTo>
                  <a:lnTo>
                    <a:pt x="437" y="485"/>
                  </a:lnTo>
                  <a:lnTo>
                    <a:pt x="431" y="487"/>
                  </a:lnTo>
                  <a:lnTo>
                    <a:pt x="429" y="489"/>
                  </a:lnTo>
                  <a:lnTo>
                    <a:pt x="427" y="493"/>
                  </a:lnTo>
                  <a:lnTo>
                    <a:pt x="426" y="491"/>
                  </a:lnTo>
                  <a:lnTo>
                    <a:pt x="424" y="493"/>
                  </a:lnTo>
                  <a:lnTo>
                    <a:pt x="426" y="497"/>
                  </a:lnTo>
                  <a:lnTo>
                    <a:pt x="426" y="501"/>
                  </a:lnTo>
                  <a:lnTo>
                    <a:pt x="427" y="501"/>
                  </a:lnTo>
                  <a:lnTo>
                    <a:pt x="431" y="501"/>
                  </a:lnTo>
                  <a:lnTo>
                    <a:pt x="435" y="501"/>
                  </a:lnTo>
                  <a:lnTo>
                    <a:pt x="435" y="502"/>
                  </a:lnTo>
                  <a:lnTo>
                    <a:pt x="433" y="504"/>
                  </a:lnTo>
                  <a:lnTo>
                    <a:pt x="427" y="504"/>
                  </a:lnTo>
                  <a:lnTo>
                    <a:pt x="427" y="504"/>
                  </a:lnTo>
                  <a:lnTo>
                    <a:pt x="427" y="508"/>
                  </a:lnTo>
                  <a:lnTo>
                    <a:pt x="427" y="508"/>
                  </a:lnTo>
                  <a:lnTo>
                    <a:pt x="427" y="512"/>
                  </a:lnTo>
                  <a:lnTo>
                    <a:pt x="426" y="514"/>
                  </a:lnTo>
                  <a:lnTo>
                    <a:pt x="424" y="514"/>
                  </a:lnTo>
                  <a:lnTo>
                    <a:pt x="420" y="518"/>
                  </a:lnTo>
                  <a:lnTo>
                    <a:pt x="418" y="518"/>
                  </a:lnTo>
                  <a:lnTo>
                    <a:pt x="414" y="518"/>
                  </a:lnTo>
                  <a:lnTo>
                    <a:pt x="418" y="518"/>
                  </a:lnTo>
                  <a:lnTo>
                    <a:pt x="424" y="518"/>
                  </a:lnTo>
                  <a:lnTo>
                    <a:pt x="424" y="519"/>
                  </a:lnTo>
                  <a:lnTo>
                    <a:pt x="427" y="518"/>
                  </a:lnTo>
                  <a:lnTo>
                    <a:pt x="435" y="512"/>
                  </a:lnTo>
                  <a:lnTo>
                    <a:pt x="437" y="512"/>
                  </a:lnTo>
                  <a:lnTo>
                    <a:pt x="441" y="512"/>
                  </a:lnTo>
                  <a:lnTo>
                    <a:pt x="442" y="508"/>
                  </a:lnTo>
                  <a:lnTo>
                    <a:pt x="448" y="508"/>
                  </a:lnTo>
                  <a:lnTo>
                    <a:pt x="448" y="508"/>
                  </a:lnTo>
                  <a:lnTo>
                    <a:pt x="444" y="512"/>
                  </a:lnTo>
                  <a:lnTo>
                    <a:pt x="444" y="512"/>
                  </a:lnTo>
                  <a:lnTo>
                    <a:pt x="448" y="514"/>
                  </a:lnTo>
                  <a:lnTo>
                    <a:pt x="448" y="518"/>
                  </a:lnTo>
                  <a:lnTo>
                    <a:pt x="448" y="519"/>
                  </a:lnTo>
                  <a:lnTo>
                    <a:pt x="450" y="521"/>
                  </a:lnTo>
                  <a:lnTo>
                    <a:pt x="454" y="518"/>
                  </a:lnTo>
                  <a:lnTo>
                    <a:pt x="456" y="518"/>
                  </a:lnTo>
                  <a:lnTo>
                    <a:pt x="456" y="518"/>
                  </a:lnTo>
                  <a:lnTo>
                    <a:pt x="456" y="519"/>
                  </a:lnTo>
                  <a:lnTo>
                    <a:pt x="458" y="523"/>
                  </a:lnTo>
                  <a:lnTo>
                    <a:pt x="459" y="529"/>
                  </a:lnTo>
                  <a:lnTo>
                    <a:pt x="458" y="533"/>
                  </a:lnTo>
                  <a:lnTo>
                    <a:pt x="459" y="538"/>
                  </a:lnTo>
                  <a:lnTo>
                    <a:pt x="461" y="538"/>
                  </a:lnTo>
                  <a:lnTo>
                    <a:pt x="463" y="534"/>
                  </a:lnTo>
                  <a:lnTo>
                    <a:pt x="463" y="529"/>
                  </a:lnTo>
                  <a:lnTo>
                    <a:pt x="467" y="525"/>
                  </a:lnTo>
                  <a:lnTo>
                    <a:pt x="467" y="521"/>
                  </a:lnTo>
                  <a:lnTo>
                    <a:pt x="473" y="518"/>
                  </a:lnTo>
                  <a:lnTo>
                    <a:pt x="473" y="518"/>
                  </a:lnTo>
                  <a:lnTo>
                    <a:pt x="474" y="514"/>
                  </a:lnTo>
                  <a:lnTo>
                    <a:pt x="482" y="514"/>
                  </a:lnTo>
                  <a:lnTo>
                    <a:pt x="476" y="518"/>
                  </a:lnTo>
                  <a:lnTo>
                    <a:pt x="473" y="523"/>
                  </a:lnTo>
                  <a:lnTo>
                    <a:pt x="473" y="525"/>
                  </a:lnTo>
                  <a:lnTo>
                    <a:pt x="474" y="529"/>
                  </a:lnTo>
                  <a:lnTo>
                    <a:pt x="478" y="529"/>
                  </a:lnTo>
                  <a:lnTo>
                    <a:pt x="484" y="529"/>
                  </a:lnTo>
                  <a:lnTo>
                    <a:pt x="491" y="527"/>
                  </a:lnTo>
                  <a:lnTo>
                    <a:pt x="493" y="525"/>
                  </a:lnTo>
                  <a:lnTo>
                    <a:pt x="497" y="523"/>
                  </a:lnTo>
                  <a:lnTo>
                    <a:pt x="503" y="521"/>
                  </a:lnTo>
                  <a:lnTo>
                    <a:pt x="506" y="521"/>
                  </a:lnTo>
                  <a:lnTo>
                    <a:pt x="503" y="521"/>
                  </a:lnTo>
                  <a:lnTo>
                    <a:pt x="497" y="527"/>
                  </a:lnTo>
                  <a:lnTo>
                    <a:pt x="497" y="529"/>
                  </a:lnTo>
                  <a:lnTo>
                    <a:pt x="497" y="529"/>
                  </a:lnTo>
                  <a:lnTo>
                    <a:pt x="486" y="538"/>
                  </a:lnTo>
                  <a:lnTo>
                    <a:pt x="482" y="542"/>
                  </a:lnTo>
                  <a:lnTo>
                    <a:pt x="478" y="546"/>
                  </a:lnTo>
                  <a:lnTo>
                    <a:pt x="478" y="550"/>
                  </a:lnTo>
                  <a:lnTo>
                    <a:pt x="478" y="553"/>
                  </a:lnTo>
                  <a:lnTo>
                    <a:pt x="482" y="555"/>
                  </a:lnTo>
                  <a:lnTo>
                    <a:pt x="476" y="553"/>
                  </a:lnTo>
                  <a:lnTo>
                    <a:pt x="474" y="555"/>
                  </a:lnTo>
                  <a:lnTo>
                    <a:pt x="473" y="559"/>
                  </a:lnTo>
                  <a:lnTo>
                    <a:pt x="469" y="563"/>
                  </a:lnTo>
                  <a:lnTo>
                    <a:pt x="465" y="568"/>
                  </a:lnTo>
                  <a:lnTo>
                    <a:pt x="463" y="572"/>
                  </a:lnTo>
                  <a:lnTo>
                    <a:pt x="465" y="574"/>
                  </a:lnTo>
                  <a:lnTo>
                    <a:pt x="465" y="576"/>
                  </a:lnTo>
                  <a:lnTo>
                    <a:pt x="465" y="578"/>
                  </a:lnTo>
                  <a:lnTo>
                    <a:pt x="463" y="578"/>
                  </a:lnTo>
                  <a:lnTo>
                    <a:pt x="461" y="576"/>
                  </a:lnTo>
                  <a:lnTo>
                    <a:pt x="459" y="574"/>
                  </a:lnTo>
                  <a:lnTo>
                    <a:pt x="456" y="578"/>
                  </a:lnTo>
                  <a:lnTo>
                    <a:pt x="450" y="582"/>
                  </a:lnTo>
                  <a:lnTo>
                    <a:pt x="452" y="583"/>
                  </a:lnTo>
                  <a:lnTo>
                    <a:pt x="450" y="587"/>
                  </a:lnTo>
                  <a:lnTo>
                    <a:pt x="448" y="585"/>
                  </a:lnTo>
                  <a:lnTo>
                    <a:pt x="448" y="583"/>
                  </a:lnTo>
                  <a:lnTo>
                    <a:pt x="444" y="585"/>
                  </a:lnTo>
                  <a:lnTo>
                    <a:pt x="439" y="593"/>
                  </a:lnTo>
                  <a:lnTo>
                    <a:pt x="435" y="597"/>
                  </a:lnTo>
                  <a:lnTo>
                    <a:pt x="437" y="599"/>
                  </a:lnTo>
                  <a:lnTo>
                    <a:pt x="435" y="599"/>
                  </a:lnTo>
                  <a:lnTo>
                    <a:pt x="431" y="599"/>
                  </a:lnTo>
                  <a:lnTo>
                    <a:pt x="431" y="593"/>
                  </a:lnTo>
                  <a:lnTo>
                    <a:pt x="426" y="599"/>
                  </a:lnTo>
                  <a:lnTo>
                    <a:pt x="424" y="599"/>
                  </a:lnTo>
                  <a:lnTo>
                    <a:pt x="418" y="602"/>
                  </a:lnTo>
                  <a:lnTo>
                    <a:pt x="418" y="606"/>
                  </a:lnTo>
                  <a:lnTo>
                    <a:pt x="414" y="606"/>
                  </a:lnTo>
                  <a:lnTo>
                    <a:pt x="410" y="606"/>
                  </a:lnTo>
                  <a:lnTo>
                    <a:pt x="405" y="610"/>
                  </a:lnTo>
                  <a:lnTo>
                    <a:pt x="397" y="614"/>
                  </a:lnTo>
                  <a:lnTo>
                    <a:pt x="390" y="617"/>
                  </a:lnTo>
                  <a:lnTo>
                    <a:pt x="390" y="623"/>
                  </a:lnTo>
                  <a:lnTo>
                    <a:pt x="390" y="623"/>
                  </a:lnTo>
                  <a:lnTo>
                    <a:pt x="390" y="627"/>
                  </a:lnTo>
                  <a:lnTo>
                    <a:pt x="390" y="632"/>
                  </a:lnTo>
                  <a:lnTo>
                    <a:pt x="390" y="632"/>
                  </a:lnTo>
                  <a:lnTo>
                    <a:pt x="388" y="627"/>
                  </a:lnTo>
                  <a:lnTo>
                    <a:pt x="386" y="627"/>
                  </a:lnTo>
                  <a:lnTo>
                    <a:pt x="384" y="631"/>
                  </a:lnTo>
                  <a:lnTo>
                    <a:pt x="384" y="632"/>
                  </a:lnTo>
                  <a:lnTo>
                    <a:pt x="382" y="632"/>
                  </a:lnTo>
                  <a:lnTo>
                    <a:pt x="380" y="632"/>
                  </a:lnTo>
                  <a:lnTo>
                    <a:pt x="380" y="627"/>
                  </a:lnTo>
                  <a:lnTo>
                    <a:pt x="382" y="627"/>
                  </a:lnTo>
                  <a:lnTo>
                    <a:pt x="380" y="623"/>
                  </a:lnTo>
                  <a:lnTo>
                    <a:pt x="377" y="623"/>
                  </a:lnTo>
                  <a:lnTo>
                    <a:pt x="375" y="623"/>
                  </a:lnTo>
                  <a:lnTo>
                    <a:pt x="371" y="623"/>
                  </a:lnTo>
                  <a:lnTo>
                    <a:pt x="365" y="623"/>
                  </a:lnTo>
                  <a:lnTo>
                    <a:pt x="363" y="627"/>
                  </a:lnTo>
                  <a:lnTo>
                    <a:pt x="360" y="631"/>
                  </a:lnTo>
                  <a:lnTo>
                    <a:pt x="356" y="632"/>
                  </a:lnTo>
                  <a:lnTo>
                    <a:pt x="350" y="636"/>
                  </a:lnTo>
                  <a:lnTo>
                    <a:pt x="346" y="638"/>
                  </a:lnTo>
                  <a:lnTo>
                    <a:pt x="346" y="640"/>
                  </a:lnTo>
                  <a:lnTo>
                    <a:pt x="345" y="642"/>
                  </a:lnTo>
                  <a:lnTo>
                    <a:pt x="345" y="642"/>
                  </a:lnTo>
                  <a:lnTo>
                    <a:pt x="341" y="644"/>
                  </a:lnTo>
                  <a:lnTo>
                    <a:pt x="335" y="646"/>
                  </a:lnTo>
                  <a:lnTo>
                    <a:pt x="335" y="647"/>
                  </a:lnTo>
                  <a:lnTo>
                    <a:pt x="335" y="647"/>
                  </a:lnTo>
                  <a:lnTo>
                    <a:pt x="331" y="647"/>
                  </a:lnTo>
                  <a:lnTo>
                    <a:pt x="328" y="647"/>
                  </a:lnTo>
                  <a:lnTo>
                    <a:pt x="328" y="651"/>
                  </a:lnTo>
                  <a:lnTo>
                    <a:pt x="326" y="655"/>
                  </a:lnTo>
                  <a:lnTo>
                    <a:pt x="328" y="657"/>
                  </a:lnTo>
                  <a:lnTo>
                    <a:pt x="330" y="657"/>
                  </a:lnTo>
                  <a:lnTo>
                    <a:pt x="331" y="653"/>
                  </a:lnTo>
                  <a:lnTo>
                    <a:pt x="331" y="651"/>
                  </a:lnTo>
                  <a:lnTo>
                    <a:pt x="331" y="649"/>
                  </a:lnTo>
                  <a:lnTo>
                    <a:pt x="335" y="651"/>
                  </a:lnTo>
                  <a:lnTo>
                    <a:pt x="331" y="655"/>
                  </a:lnTo>
                  <a:lnTo>
                    <a:pt x="335" y="655"/>
                  </a:lnTo>
                  <a:lnTo>
                    <a:pt x="335" y="655"/>
                  </a:lnTo>
                  <a:lnTo>
                    <a:pt x="341" y="649"/>
                  </a:lnTo>
                  <a:lnTo>
                    <a:pt x="341" y="647"/>
                  </a:lnTo>
                  <a:lnTo>
                    <a:pt x="345" y="651"/>
                  </a:lnTo>
                  <a:lnTo>
                    <a:pt x="341" y="653"/>
                  </a:lnTo>
                  <a:lnTo>
                    <a:pt x="345" y="655"/>
                  </a:lnTo>
                  <a:lnTo>
                    <a:pt x="345" y="655"/>
                  </a:lnTo>
                  <a:lnTo>
                    <a:pt x="348" y="651"/>
                  </a:lnTo>
                  <a:lnTo>
                    <a:pt x="348" y="653"/>
                  </a:lnTo>
                  <a:lnTo>
                    <a:pt x="350" y="653"/>
                  </a:lnTo>
                  <a:lnTo>
                    <a:pt x="350" y="651"/>
                  </a:lnTo>
                  <a:lnTo>
                    <a:pt x="352" y="649"/>
                  </a:lnTo>
                  <a:lnTo>
                    <a:pt x="356" y="649"/>
                  </a:lnTo>
                  <a:lnTo>
                    <a:pt x="360" y="647"/>
                  </a:lnTo>
                  <a:lnTo>
                    <a:pt x="362" y="644"/>
                  </a:lnTo>
                  <a:lnTo>
                    <a:pt x="362" y="640"/>
                  </a:lnTo>
                  <a:lnTo>
                    <a:pt x="365" y="638"/>
                  </a:lnTo>
                  <a:lnTo>
                    <a:pt x="365" y="636"/>
                  </a:lnTo>
                  <a:lnTo>
                    <a:pt x="369" y="636"/>
                  </a:lnTo>
                  <a:lnTo>
                    <a:pt x="373" y="636"/>
                  </a:lnTo>
                  <a:lnTo>
                    <a:pt x="371" y="638"/>
                  </a:lnTo>
                  <a:lnTo>
                    <a:pt x="369" y="640"/>
                  </a:lnTo>
                  <a:lnTo>
                    <a:pt x="365" y="642"/>
                  </a:lnTo>
                  <a:lnTo>
                    <a:pt x="365" y="646"/>
                  </a:lnTo>
                  <a:lnTo>
                    <a:pt x="369" y="647"/>
                  </a:lnTo>
                  <a:lnTo>
                    <a:pt x="373" y="644"/>
                  </a:lnTo>
                  <a:lnTo>
                    <a:pt x="373" y="640"/>
                  </a:lnTo>
                  <a:lnTo>
                    <a:pt x="377" y="640"/>
                  </a:lnTo>
                  <a:lnTo>
                    <a:pt x="377" y="642"/>
                  </a:lnTo>
                  <a:lnTo>
                    <a:pt x="378" y="638"/>
                  </a:lnTo>
                  <a:lnTo>
                    <a:pt x="380" y="638"/>
                  </a:lnTo>
                  <a:lnTo>
                    <a:pt x="380" y="642"/>
                  </a:lnTo>
                  <a:lnTo>
                    <a:pt x="378" y="644"/>
                  </a:lnTo>
                  <a:lnTo>
                    <a:pt x="380" y="644"/>
                  </a:lnTo>
                  <a:lnTo>
                    <a:pt x="384" y="640"/>
                  </a:lnTo>
                  <a:lnTo>
                    <a:pt x="386" y="640"/>
                  </a:lnTo>
                  <a:lnTo>
                    <a:pt x="390" y="638"/>
                  </a:lnTo>
                  <a:lnTo>
                    <a:pt x="394" y="638"/>
                  </a:lnTo>
                  <a:lnTo>
                    <a:pt x="395" y="632"/>
                  </a:lnTo>
                  <a:lnTo>
                    <a:pt x="397" y="632"/>
                  </a:lnTo>
                  <a:lnTo>
                    <a:pt x="401" y="632"/>
                  </a:lnTo>
                  <a:lnTo>
                    <a:pt x="401" y="636"/>
                  </a:lnTo>
                  <a:lnTo>
                    <a:pt x="397" y="638"/>
                  </a:lnTo>
                  <a:lnTo>
                    <a:pt x="395" y="642"/>
                  </a:lnTo>
                  <a:lnTo>
                    <a:pt x="395" y="644"/>
                  </a:lnTo>
                  <a:lnTo>
                    <a:pt x="397" y="644"/>
                  </a:lnTo>
                  <a:lnTo>
                    <a:pt x="403" y="638"/>
                  </a:lnTo>
                  <a:lnTo>
                    <a:pt x="403" y="632"/>
                  </a:lnTo>
                  <a:lnTo>
                    <a:pt x="403" y="632"/>
                  </a:lnTo>
                  <a:lnTo>
                    <a:pt x="407" y="632"/>
                  </a:lnTo>
                  <a:lnTo>
                    <a:pt x="409" y="632"/>
                  </a:lnTo>
                  <a:lnTo>
                    <a:pt x="410" y="632"/>
                  </a:lnTo>
                  <a:lnTo>
                    <a:pt x="414" y="632"/>
                  </a:lnTo>
                  <a:lnTo>
                    <a:pt x="418" y="631"/>
                  </a:lnTo>
                  <a:lnTo>
                    <a:pt x="418" y="631"/>
                  </a:lnTo>
                  <a:lnTo>
                    <a:pt x="420" y="631"/>
                  </a:lnTo>
                  <a:lnTo>
                    <a:pt x="424" y="627"/>
                  </a:lnTo>
                  <a:lnTo>
                    <a:pt x="424" y="623"/>
                  </a:lnTo>
                  <a:lnTo>
                    <a:pt x="424" y="623"/>
                  </a:lnTo>
                  <a:lnTo>
                    <a:pt x="424" y="627"/>
                  </a:lnTo>
                  <a:lnTo>
                    <a:pt x="424" y="632"/>
                  </a:lnTo>
                  <a:lnTo>
                    <a:pt x="426" y="631"/>
                  </a:lnTo>
                  <a:lnTo>
                    <a:pt x="429" y="627"/>
                  </a:lnTo>
                  <a:lnTo>
                    <a:pt x="427" y="627"/>
                  </a:lnTo>
                  <a:lnTo>
                    <a:pt x="429" y="623"/>
                  </a:lnTo>
                  <a:lnTo>
                    <a:pt x="429" y="623"/>
                  </a:lnTo>
                  <a:lnTo>
                    <a:pt x="424" y="623"/>
                  </a:lnTo>
                  <a:lnTo>
                    <a:pt x="424" y="621"/>
                  </a:lnTo>
                  <a:lnTo>
                    <a:pt x="427" y="619"/>
                  </a:lnTo>
                  <a:lnTo>
                    <a:pt x="433" y="617"/>
                  </a:lnTo>
                  <a:lnTo>
                    <a:pt x="441" y="615"/>
                  </a:lnTo>
                  <a:lnTo>
                    <a:pt x="442" y="615"/>
                  </a:lnTo>
                  <a:lnTo>
                    <a:pt x="442" y="612"/>
                  </a:lnTo>
                  <a:lnTo>
                    <a:pt x="441" y="612"/>
                  </a:lnTo>
                  <a:lnTo>
                    <a:pt x="442" y="610"/>
                  </a:lnTo>
                  <a:lnTo>
                    <a:pt x="444" y="610"/>
                  </a:lnTo>
                  <a:lnTo>
                    <a:pt x="448" y="608"/>
                  </a:lnTo>
                  <a:lnTo>
                    <a:pt x="448" y="608"/>
                  </a:lnTo>
                  <a:lnTo>
                    <a:pt x="450" y="612"/>
                  </a:lnTo>
                  <a:lnTo>
                    <a:pt x="452" y="612"/>
                  </a:lnTo>
                  <a:lnTo>
                    <a:pt x="452" y="610"/>
                  </a:lnTo>
                  <a:lnTo>
                    <a:pt x="452" y="608"/>
                  </a:lnTo>
                  <a:lnTo>
                    <a:pt x="456" y="606"/>
                  </a:lnTo>
                  <a:lnTo>
                    <a:pt x="456" y="602"/>
                  </a:lnTo>
                  <a:lnTo>
                    <a:pt x="456" y="602"/>
                  </a:lnTo>
                  <a:lnTo>
                    <a:pt x="458" y="602"/>
                  </a:lnTo>
                  <a:lnTo>
                    <a:pt x="458" y="606"/>
                  </a:lnTo>
                  <a:lnTo>
                    <a:pt x="459" y="606"/>
                  </a:lnTo>
                  <a:lnTo>
                    <a:pt x="465" y="606"/>
                  </a:lnTo>
                  <a:lnTo>
                    <a:pt x="467" y="602"/>
                  </a:lnTo>
                  <a:lnTo>
                    <a:pt x="469" y="602"/>
                  </a:lnTo>
                  <a:lnTo>
                    <a:pt x="469" y="599"/>
                  </a:lnTo>
                  <a:lnTo>
                    <a:pt x="473" y="599"/>
                  </a:lnTo>
                  <a:lnTo>
                    <a:pt x="473" y="599"/>
                  </a:lnTo>
                  <a:lnTo>
                    <a:pt x="476" y="599"/>
                  </a:lnTo>
                  <a:lnTo>
                    <a:pt x="482" y="593"/>
                  </a:lnTo>
                  <a:lnTo>
                    <a:pt x="482" y="591"/>
                  </a:lnTo>
                  <a:lnTo>
                    <a:pt x="478" y="591"/>
                  </a:lnTo>
                  <a:lnTo>
                    <a:pt x="476" y="591"/>
                  </a:lnTo>
                  <a:lnTo>
                    <a:pt x="476" y="591"/>
                  </a:lnTo>
                  <a:lnTo>
                    <a:pt x="482" y="587"/>
                  </a:lnTo>
                  <a:lnTo>
                    <a:pt x="484" y="585"/>
                  </a:lnTo>
                  <a:lnTo>
                    <a:pt x="488" y="582"/>
                  </a:lnTo>
                  <a:lnTo>
                    <a:pt x="490" y="583"/>
                  </a:lnTo>
                  <a:lnTo>
                    <a:pt x="490" y="583"/>
                  </a:lnTo>
                  <a:lnTo>
                    <a:pt x="493" y="580"/>
                  </a:lnTo>
                  <a:lnTo>
                    <a:pt x="497" y="578"/>
                  </a:lnTo>
                  <a:lnTo>
                    <a:pt x="497" y="576"/>
                  </a:lnTo>
                  <a:lnTo>
                    <a:pt x="501" y="574"/>
                  </a:lnTo>
                  <a:lnTo>
                    <a:pt x="503" y="572"/>
                  </a:lnTo>
                  <a:lnTo>
                    <a:pt x="503" y="572"/>
                  </a:lnTo>
                  <a:lnTo>
                    <a:pt x="506" y="574"/>
                  </a:lnTo>
                  <a:lnTo>
                    <a:pt x="506" y="576"/>
                  </a:lnTo>
                  <a:lnTo>
                    <a:pt x="506" y="572"/>
                  </a:lnTo>
                  <a:lnTo>
                    <a:pt x="510" y="572"/>
                  </a:lnTo>
                  <a:lnTo>
                    <a:pt x="512" y="572"/>
                  </a:lnTo>
                  <a:lnTo>
                    <a:pt x="512" y="568"/>
                  </a:lnTo>
                  <a:lnTo>
                    <a:pt x="516" y="568"/>
                  </a:lnTo>
                  <a:lnTo>
                    <a:pt x="516" y="568"/>
                  </a:lnTo>
                  <a:lnTo>
                    <a:pt x="518" y="568"/>
                  </a:lnTo>
                  <a:lnTo>
                    <a:pt x="523" y="568"/>
                  </a:lnTo>
                  <a:lnTo>
                    <a:pt x="523" y="566"/>
                  </a:lnTo>
                  <a:lnTo>
                    <a:pt x="525" y="566"/>
                  </a:lnTo>
                  <a:lnTo>
                    <a:pt x="527" y="568"/>
                  </a:lnTo>
                  <a:lnTo>
                    <a:pt x="527" y="568"/>
                  </a:lnTo>
                  <a:lnTo>
                    <a:pt x="527" y="566"/>
                  </a:lnTo>
                  <a:lnTo>
                    <a:pt x="531" y="568"/>
                  </a:lnTo>
                  <a:lnTo>
                    <a:pt x="531" y="566"/>
                  </a:lnTo>
                  <a:lnTo>
                    <a:pt x="533" y="561"/>
                  </a:lnTo>
                  <a:lnTo>
                    <a:pt x="531" y="561"/>
                  </a:lnTo>
                  <a:lnTo>
                    <a:pt x="531" y="563"/>
                  </a:lnTo>
                  <a:lnTo>
                    <a:pt x="531" y="559"/>
                  </a:lnTo>
                  <a:lnTo>
                    <a:pt x="535" y="557"/>
                  </a:lnTo>
                  <a:lnTo>
                    <a:pt x="537" y="557"/>
                  </a:lnTo>
                  <a:lnTo>
                    <a:pt x="538" y="557"/>
                  </a:lnTo>
                  <a:lnTo>
                    <a:pt x="538" y="557"/>
                  </a:lnTo>
                  <a:lnTo>
                    <a:pt x="537" y="555"/>
                  </a:lnTo>
                  <a:lnTo>
                    <a:pt x="535" y="553"/>
                  </a:lnTo>
                  <a:lnTo>
                    <a:pt x="537" y="551"/>
                  </a:lnTo>
                  <a:lnTo>
                    <a:pt x="540" y="553"/>
                  </a:lnTo>
                  <a:lnTo>
                    <a:pt x="544" y="550"/>
                  </a:lnTo>
                  <a:lnTo>
                    <a:pt x="550" y="550"/>
                  </a:lnTo>
                  <a:lnTo>
                    <a:pt x="552" y="546"/>
                  </a:lnTo>
                  <a:lnTo>
                    <a:pt x="555" y="546"/>
                  </a:lnTo>
                  <a:lnTo>
                    <a:pt x="561" y="542"/>
                  </a:lnTo>
                  <a:lnTo>
                    <a:pt x="561" y="536"/>
                  </a:lnTo>
                  <a:lnTo>
                    <a:pt x="557" y="536"/>
                  </a:lnTo>
                  <a:lnTo>
                    <a:pt x="555" y="536"/>
                  </a:lnTo>
                  <a:lnTo>
                    <a:pt x="555" y="529"/>
                  </a:lnTo>
                  <a:lnTo>
                    <a:pt x="552" y="529"/>
                  </a:lnTo>
                  <a:lnTo>
                    <a:pt x="550" y="529"/>
                  </a:lnTo>
                  <a:lnTo>
                    <a:pt x="550" y="527"/>
                  </a:lnTo>
                  <a:lnTo>
                    <a:pt x="550" y="523"/>
                  </a:lnTo>
                  <a:lnTo>
                    <a:pt x="555" y="521"/>
                  </a:lnTo>
                  <a:lnTo>
                    <a:pt x="555" y="519"/>
                  </a:lnTo>
                  <a:lnTo>
                    <a:pt x="557" y="518"/>
                  </a:lnTo>
                  <a:lnTo>
                    <a:pt x="557" y="518"/>
                  </a:lnTo>
                  <a:lnTo>
                    <a:pt x="557" y="518"/>
                  </a:lnTo>
                  <a:lnTo>
                    <a:pt x="561" y="514"/>
                  </a:lnTo>
                  <a:lnTo>
                    <a:pt x="563" y="514"/>
                  </a:lnTo>
                  <a:lnTo>
                    <a:pt x="569" y="512"/>
                  </a:lnTo>
                  <a:lnTo>
                    <a:pt x="570" y="514"/>
                  </a:lnTo>
                  <a:lnTo>
                    <a:pt x="576" y="512"/>
                  </a:lnTo>
                  <a:lnTo>
                    <a:pt x="576" y="514"/>
                  </a:lnTo>
                  <a:lnTo>
                    <a:pt x="576" y="518"/>
                  </a:lnTo>
                  <a:lnTo>
                    <a:pt x="576" y="518"/>
                  </a:lnTo>
                  <a:lnTo>
                    <a:pt x="582" y="512"/>
                  </a:lnTo>
                  <a:lnTo>
                    <a:pt x="582" y="512"/>
                  </a:lnTo>
                  <a:lnTo>
                    <a:pt x="580" y="512"/>
                  </a:lnTo>
                  <a:lnTo>
                    <a:pt x="580" y="508"/>
                  </a:lnTo>
                  <a:lnTo>
                    <a:pt x="582" y="508"/>
                  </a:lnTo>
                  <a:lnTo>
                    <a:pt x="586" y="508"/>
                  </a:lnTo>
                  <a:lnTo>
                    <a:pt x="589" y="508"/>
                  </a:lnTo>
                  <a:lnTo>
                    <a:pt x="591" y="502"/>
                  </a:lnTo>
                  <a:lnTo>
                    <a:pt x="589" y="499"/>
                  </a:lnTo>
                  <a:lnTo>
                    <a:pt x="586" y="495"/>
                  </a:lnTo>
                  <a:lnTo>
                    <a:pt x="582" y="495"/>
                  </a:lnTo>
                  <a:lnTo>
                    <a:pt x="582" y="497"/>
                  </a:lnTo>
                  <a:lnTo>
                    <a:pt x="582" y="495"/>
                  </a:lnTo>
                  <a:lnTo>
                    <a:pt x="582" y="493"/>
                  </a:lnTo>
                  <a:lnTo>
                    <a:pt x="587" y="493"/>
                  </a:lnTo>
                  <a:lnTo>
                    <a:pt x="589" y="495"/>
                  </a:lnTo>
                  <a:lnTo>
                    <a:pt x="595" y="495"/>
                  </a:lnTo>
                  <a:lnTo>
                    <a:pt x="599" y="491"/>
                  </a:lnTo>
                  <a:lnTo>
                    <a:pt x="599" y="489"/>
                  </a:lnTo>
                  <a:lnTo>
                    <a:pt x="606" y="484"/>
                  </a:lnTo>
                  <a:lnTo>
                    <a:pt x="612" y="480"/>
                  </a:lnTo>
                  <a:lnTo>
                    <a:pt x="616" y="480"/>
                  </a:lnTo>
                  <a:lnTo>
                    <a:pt x="619" y="478"/>
                  </a:lnTo>
                  <a:lnTo>
                    <a:pt x="619" y="478"/>
                  </a:lnTo>
                  <a:lnTo>
                    <a:pt x="625" y="472"/>
                  </a:lnTo>
                  <a:lnTo>
                    <a:pt x="631" y="470"/>
                  </a:lnTo>
                  <a:lnTo>
                    <a:pt x="640" y="463"/>
                  </a:lnTo>
                  <a:lnTo>
                    <a:pt x="644" y="463"/>
                  </a:lnTo>
                  <a:lnTo>
                    <a:pt x="651" y="455"/>
                  </a:lnTo>
                  <a:lnTo>
                    <a:pt x="650" y="459"/>
                  </a:lnTo>
                  <a:lnTo>
                    <a:pt x="650" y="465"/>
                  </a:lnTo>
                  <a:lnTo>
                    <a:pt x="651" y="465"/>
                  </a:lnTo>
                  <a:lnTo>
                    <a:pt x="653" y="467"/>
                  </a:lnTo>
                  <a:lnTo>
                    <a:pt x="655" y="467"/>
                  </a:lnTo>
                  <a:lnTo>
                    <a:pt x="661" y="461"/>
                  </a:lnTo>
                  <a:lnTo>
                    <a:pt x="665" y="461"/>
                  </a:lnTo>
                  <a:lnTo>
                    <a:pt x="670" y="457"/>
                  </a:lnTo>
                  <a:lnTo>
                    <a:pt x="672" y="455"/>
                  </a:lnTo>
                  <a:lnTo>
                    <a:pt x="670" y="459"/>
                  </a:lnTo>
                  <a:lnTo>
                    <a:pt x="665" y="463"/>
                  </a:lnTo>
                  <a:lnTo>
                    <a:pt x="661" y="463"/>
                  </a:lnTo>
                  <a:lnTo>
                    <a:pt x="653" y="472"/>
                  </a:lnTo>
                  <a:lnTo>
                    <a:pt x="653" y="474"/>
                  </a:lnTo>
                  <a:lnTo>
                    <a:pt x="655" y="480"/>
                  </a:lnTo>
                  <a:lnTo>
                    <a:pt x="659" y="484"/>
                  </a:lnTo>
                  <a:lnTo>
                    <a:pt x="655" y="482"/>
                  </a:lnTo>
                  <a:lnTo>
                    <a:pt x="651" y="482"/>
                  </a:lnTo>
                  <a:lnTo>
                    <a:pt x="650" y="482"/>
                  </a:lnTo>
                  <a:lnTo>
                    <a:pt x="646" y="482"/>
                  </a:lnTo>
                  <a:lnTo>
                    <a:pt x="644" y="480"/>
                  </a:lnTo>
                  <a:lnTo>
                    <a:pt x="644" y="474"/>
                  </a:lnTo>
                  <a:lnTo>
                    <a:pt x="634" y="478"/>
                  </a:lnTo>
                  <a:lnTo>
                    <a:pt x="634" y="478"/>
                  </a:lnTo>
                  <a:lnTo>
                    <a:pt x="629" y="482"/>
                  </a:lnTo>
                  <a:lnTo>
                    <a:pt x="623" y="482"/>
                  </a:lnTo>
                  <a:lnTo>
                    <a:pt x="619" y="485"/>
                  </a:lnTo>
                  <a:lnTo>
                    <a:pt x="619" y="489"/>
                  </a:lnTo>
                  <a:lnTo>
                    <a:pt x="619" y="491"/>
                  </a:lnTo>
                  <a:lnTo>
                    <a:pt x="616" y="497"/>
                  </a:lnTo>
                  <a:lnTo>
                    <a:pt x="612" y="501"/>
                  </a:lnTo>
                  <a:lnTo>
                    <a:pt x="610" y="504"/>
                  </a:lnTo>
                  <a:lnTo>
                    <a:pt x="601" y="514"/>
                  </a:lnTo>
                  <a:lnTo>
                    <a:pt x="597" y="518"/>
                  </a:lnTo>
                  <a:lnTo>
                    <a:pt x="599" y="519"/>
                  </a:lnTo>
                  <a:lnTo>
                    <a:pt x="602" y="525"/>
                  </a:lnTo>
                  <a:lnTo>
                    <a:pt x="604" y="521"/>
                  </a:lnTo>
                  <a:lnTo>
                    <a:pt x="606" y="521"/>
                  </a:lnTo>
                  <a:lnTo>
                    <a:pt x="610" y="519"/>
                  </a:lnTo>
                  <a:lnTo>
                    <a:pt x="610" y="519"/>
                  </a:lnTo>
                  <a:lnTo>
                    <a:pt x="610" y="523"/>
                  </a:lnTo>
                  <a:lnTo>
                    <a:pt x="606" y="527"/>
                  </a:lnTo>
                  <a:lnTo>
                    <a:pt x="602" y="529"/>
                  </a:lnTo>
                  <a:lnTo>
                    <a:pt x="601" y="529"/>
                  </a:lnTo>
                  <a:lnTo>
                    <a:pt x="597" y="529"/>
                  </a:lnTo>
                  <a:lnTo>
                    <a:pt x="593" y="529"/>
                  </a:lnTo>
                  <a:lnTo>
                    <a:pt x="591" y="529"/>
                  </a:lnTo>
                  <a:lnTo>
                    <a:pt x="591" y="534"/>
                  </a:lnTo>
                  <a:lnTo>
                    <a:pt x="589" y="534"/>
                  </a:lnTo>
                  <a:lnTo>
                    <a:pt x="586" y="534"/>
                  </a:lnTo>
                  <a:lnTo>
                    <a:pt x="586" y="538"/>
                  </a:lnTo>
                  <a:lnTo>
                    <a:pt x="591" y="544"/>
                  </a:lnTo>
                  <a:lnTo>
                    <a:pt x="593" y="542"/>
                  </a:lnTo>
                  <a:lnTo>
                    <a:pt x="595" y="542"/>
                  </a:lnTo>
                  <a:lnTo>
                    <a:pt x="597" y="542"/>
                  </a:lnTo>
                  <a:lnTo>
                    <a:pt x="599" y="538"/>
                  </a:lnTo>
                  <a:lnTo>
                    <a:pt x="601" y="538"/>
                  </a:lnTo>
                  <a:lnTo>
                    <a:pt x="601" y="542"/>
                  </a:lnTo>
                  <a:lnTo>
                    <a:pt x="602" y="542"/>
                  </a:lnTo>
                  <a:lnTo>
                    <a:pt x="604" y="538"/>
                  </a:lnTo>
                  <a:lnTo>
                    <a:pt x="606" y="538"/>
                  </a:lnTo>
                  <a:lnTo>
                    <a:pt x="610" y="534"/>
                  </a:lnTo>
                  <a:lnTo>
                    <a:pt x="610" y="529"/>
                  </a:lnTo>
                  <a:lnTo>
                    <a:pt x="612" y="529"/>
                  </a:lnTo>
                  <a:lnTo>
                    <a:pt x="612" y="529"/>
                  </a:lnTo>
                  <a:lnTo>
                    <a:pt x="610" y="533"/>
                  </a:lnTo>
                  <a:lnTo>
                    <a:pt x="612" y="534"/>
                  </a:lnTo>
                  <a:lnTo>
                    <a:pt x="619" y="534"/>
                  </a:lnTo>
                  <a:lnTo>
                    <a:pt x="623" y="529"/>
                  </a:lnTo>
                  <a:lnTo>
                    <a:pt x="627" y="529"/>
                  </a:lnTo>
                  <a:lnTo>
                    <a:pt x="629" y="529"/>
                  </a:lnTo>
                  <a:lnTo>
                    <a:pt x="631" y="529"/>
                  </a:lnTo>
                  <a:lnTo>
                    <a:pt x="631" y="523"/>
                  </a:lnTo>
                  <a:lnTo>
                    <a:pt x="634" y="519"/>
                  </a:lnTo>
                  <a:lnTo>
                    <a:pt x="636" y="519"/>
                  </a:lnTo>
                  <a:lnTo>
                    <a:pt x="634" y="525"/>
                  </a:lnTo>
                  <a:lnTo>
                    <a:pt x="634" y="529"/>
                  </a:lnTo>
                  <a:lnTo>
                    <a:pt x="634" y="527"/>
                  </a:lnTo>
                  <a:lnTo>
                    <a:pt x="640" y="521"/>
                  </a:lnTo>
                  <a:lnTo>
                    <a:pt x="644" y="514"/>
                  </a:lnTo>
                  <a:lnTo>
                    <a:pt x="644" y="514"/>
                  </a:lnTo>
                  <a:lnTo>
                    <a:pt x="644" y="518"/>
                  </a:lnTo>
                  <a:lnTo>
                    <a:pt x="644" y="521"/>
                  </a:lnTo>
                  <a:lnTo>
                    <a:pt x="644" y="521"/>
                  </a:lnTo>
                  <a:lnTo>
                    <a:pt x="646" y="518"/>
                  </a:lnTo>
                  <a:lnTo>
                    <a:pt x="648" y="519"/>
                  </a:lnTo>
                  <a:lnTo>
                    <a:pt x="648" y="521"/>
                  </a:lnTo>
                  <a:lnTo>
                    <a:pt x="651" y="523"/>
                  </a:lnTo>
                  <a:lnTo>
                    <a:pt x="653" y="525"/>
                  </a:lnTo>
                  <a:lnTo>
                    <a:pt x="655" y="521"/>
                  </a:lnTo>
                  <a:lnTo>
                    <a:pt x="659" y="518"/>
                  </a:lnTo>
                  <a:lnTo>
                    <a:pt x="661" y="518"/>
                  </a:lnTo>
                  <a:lnTo>
                    <a:pt x="665" y="514"/>
                  </a:lnTo>
                  <a:lnTo>
                    <a:pt x="665" y="514"/>
                  </a:lnTo>
                  <a:lnTo>
                    <a:pt x="665" y="508"/>
                  </a:lnTo>
                  <a:lnTo>
                    <a:pt x="670" y="508"/>
                  </a:lnTo>
                  <a:lnTo>
                    <a:pt x="672" y="504"/>
                  </a:lnTo>
                  <a:lnTo>
                    <a:pt x="672" y="502"/>
                  </a:lnTo>
                  <a:lnTo>
                    <a:pt x="668" y="502"/>
                  </a:lnTo>
                  <a:lnTo>
                    <a:pt x="668" y="501"/>
                  </a:lnTo>
                  <a:lnTo>
                    <a:pt x="665" y="501"/>
                  </a:lnTo>
                  <a:lnTo>
                    <a:pt x="665" y="497"/>
                  </a:lnTo>
                  <a:lnTo>
                    <a:pt x="668" y="497"/>
                  </a:lnTo>
                  <a:lnTo>
                    <a:pt x="670" y="499"/>
                  </a:lnTo>
                  <a:lnTo>
                    <a:pt x="672" y="497"/>
                  </a:lnTo>
                  <a:lnTo>
                    <a:pt x="672" y="493"/>
                  </a:lnTo>
                  <a:lnTo>
                    <a:pt x="668" y="495"/>
                  </a:lnTo>
                  <a:lnTo>
                    <a:pt x="665" y="491"/>
                  </a:lnTo>
                  <a:lnTo>
                    <a:pt x="665" y="487"/>
                  </a:lnTo>
                  <a:lnTo>
                    <a:pt x="668" y="487"/>
                  </a:lnTo>
                  <a:lnTo>
                    <a:pt x="672" y="487"/>
                  </a:lnTo>
                  <a:lnTo>
                    <a:pt x="674" y="487"/>
                  </a:lnTo>
                  <a:lnTo>
                    <a:pt x="674" y="485"/>
                  </a:lnTo>
                  <a:lnTo>
                    <a:pt x="672" y="482"/>
                  </a:lnTo>
                  <a:lnTo>
                    <a:pt x="678" y="478"/>
                  </a:lnTo>
                  <a:lnTo>
                    <a:pt x="682" y="482"/>
                  </a:lnTo>
                  <a:lnTo>
                    <a:pt x="685" y="480"/>
                  </a:lnTo>
                  <a:lnTo>
                    <a:pt x="689" y="480"/>
                  </a:lnTo>
                  <a:lnTo>
                    <a:pt x="683" y="485"/>
                  </a:lnTo>
                  <a:lnTo>
                    <a:pt x="683" y="489"/>
                  </a:lnTo>
                  <a:lnTo>
                    <a:pt x="683" y="495"/>
                  </a:lnTo>
                  <a:lnTo>
                    <a:pt x="685" y="495"/>
                  </a:lnTo>
                  <a:lnTo>
                    <a:pt x="689" y="487"/>
                  </a:lnTo>
                  <a:lnTo>
                    <a:pt x="689" y="485"/>
                  </a:lnTo>
                  <a:lnTo>
                    <a:pt x="693" y="485"/>
                  </a:lnTo>
                  <a:lnTo>
                    <a:pt x="693" y="487"/>
                  </a:lnTo>
                  <a:lnTo>
                    <a:pt x="689" y="491"/>
                  </a:lnTo>
                  <a:lnTo>
                    <a:pt x="689" y="493"/>
                  </a:lnTo>
                  <a:lnTo>
                    <a:pt x="693" y="489"/>
                  </a:lnTo>
                  <a:lnTo>
                    <a:pt x="695" y="487"/>
                  </a:lnTo>
                  <a:lnTo>
                    <a:pt x="697" y="489"/>
                  </a:lnTo>
                  <a:lnTo>
                    <a:pt x="702" y="487"/>
                  </a:lnTo>
                  <a:lnTo>
                    <a:pt x="702" y="487"/>
                  </a:lnTo>
                  <a:lnTo>
                    <a:pt x="706" y="484"/>
                  </a:lnTo>
                  <a:lnTo>
                    <a:pt x="712" y="484"/>
                  </a:lnTo>
                  <a:lnTo>
                    <a:pt x="714" y="484"/>
                  </a:lnTo>
                  <a:lnTo>
                    <a:pt x="714" y="485"/>
                  </a:lnTo>
                  <a:lnTo>
                    <a:pt x="710" y="485"/>
                  </a:lnTo>
                  <a:lnTo>
                    <a:pt x="706" y="491"/>
                  </a:lnTo>
                  <a:lnTo>
                    <a:pt x="702" y="491"/>
                  </a:lnTo>
                  <a:lnTo>
                    <a:pt x="700" y="493"/>
                  </a:lnTo>
                  <a:lnTo>
                    <a:pt x="702" y="495"/>
                  </a:lnTo>
                  <a:lnTo>
                    <a:pt x="710" y="497"/>
                  </a:lnTo>
                  <a:lnTo>
                    <a:pt x="712" y="499"/>
                  </a:lnTo>
                  <a:lnTo>
                    <a:pt x="712" y="501"/>
                  </a:lnTo>
                  <a:lnTo>
                    <a:pt x="708" y="497"/>
                  </a:lnTo>
                  <a:lnTo>
                    <a:pt x="702" y="497"/>
                  </a:lnTo>
                  <a:lnTo>
                    <a:pt x="698" y="499"/>
                  </a:lnTo>
                  <a:lnTo>
                    <a:pt x="698" y="502"/>
                  </a:lnTo>
                  <a:lnTo>
                    <a:pt x="702" y="502"/>
                  </a:lnTo>
                  <a:lnTo>
                    <a:pt x="704" y="501"/>
                  </a:lnTo>
                  <a:lnTo>
                    <a:pt x="708" y="502"/>
                  </a:lnTo>
                  <a:lnTo>
                    <a:pt x="706" y="504"/>
                  </a:lnTo>
                  <a:lnTo>
                    <a:pt x="702" y="504"/>
                  </a:lnTo>
                  <a:lnTo>
                    <a:pt x="702" y="508"/>
                  </a:lnTo>
                  <a:lnTo>
                    <a:pt x="708" y="508"/>
                  </a:lnTo>
                  <a:lnTo>
                    <a:pt x="710" y="512"/>
                  </a:lnTo>
                  <a:lnTo>
                    <a:pt x="706" y="512"/>
                  </a:lnTo>
                  <a:lnTo>
                    <a:pt x="704" y="512"/>
                  </a:lnTo>
                  <a:lnTo>
                    <a:pt x="704" y="514"/>
                  </a:lnTo>
                  <a:lnTo>
                    <a:pt x="708" y="514"/>
                  </a:lnTo>
                  <a:lnTo>
                    <a:pt x="712" y="512"/>
                  </a:lnTo>
                  <a:lnTo>
                    <a:pt x="714" y="518"/>
                  </a:lnTo>
                  <a:lnTo>
                    <a:pt x="719" y="518"/>
                  </a:lnTo>
                  <a:lnTo>
                    <a:pt x="723" y="514"/>
                  </a:lnTo>
                  <a:lnTo>
                    <a:pt x="723" y="518"/>
                  </a:lnTo>
                  <a:lnTo>
                    <a:pt x="723" y="519"/>
                  </a:lnTo>
                  <a:lnTo>
                    <a:pt x="723" y="519"/>
                  </a:lnTo>
                  <a:lnTo>
                    <a:pt x="723" y="523"/>
                  </a:lnTo>
                  <a:lnTo>
                    <a:pt x="723" y="523"/>
                  </a:lnTo>
                  <a:lnTo>
                    <a:pt x="725" y="525"/>
                  </a:lnTo>
                  <a:lnTo>
                    <a:pt x="727" y="527"/>
                  </a:lnTo>
                  <a:lnTo>
                    <a:pt x="730" y="523"/>
                  </a:lnTo>
                  <a:lnTo>
                    <a:pt x="729" y="521"/>
                  </a:lnTo>
                  <a:lnTo>
                    <a:pt x="730" y="519"/>
                  </a:lnTo>
                  <a:lnTo>
                    <a:pt x="734" y="519"/>
                  </a:lnTo>
                  <a:lnTo>
                    <a:pt x="732" y="523"/>
                  </a:lnTo>
                  <a:lnTo>
                    <a:pt x="732" y="525"/>
                  </a:lnTo>
                  <a:lnTo>
                    <a:pt x="727" y="529"/>
                  </a:lnTo>
                  <a:lnTo>
                    <a:pt x="730" y="534"/>
                  </a:lnTo>
                  <a:lnTo>
                    <a:pt x="729" y="534"/>
                  </a:lnTo>
                  <a:lnTo>
                    <a:pt x="727" y="534"/>
                  </a:lnTo>
                  <a:lnTo>
                    <a:pt x="725" y="534"/>
                  </a:lnTo>
                  <a:lnTo>
                    <a:pt x="727" y="538"/>
                  </a:lnTo>
                  <a:lnTo>
                    <a:pt x="736" y="538"/>
                  </a:lnTo>
                  <a:lnTo>
                    <a:pt x="738" y="538"/>
                  </a:lnTo>
                  <a:lnTo>
                    <a:pt x="742" y="538"/>
                  </a:lnTo>
                  <a:lnTo>
                    <a:pt x="744" y="538"/>
                  </a:lnTo>
                  <a:lnTo>
                    <a:pt x="747" y="538"/>
                  </a:lnTo>
                  <a:lnTo>
                    <a:pt x="753" y="538"/>
                  </a:lnTo>
                  <a:lnTo>
                    <a:pt x="755" y="538"/>
                  </a:lnTo>
                  <a:lnTo>
                    <a:pt x="755" y="542"/>
                  </a:lnTo>
                  <a:lnTo>
                    <a:pt x="757" y="542"/>
                  </a:lnTo>
                  <a:lnTo>
                    <a:pt x="759" y="544"/>
                  </a:lnTo>
                  <a:lnTo>
                    <a:pt x="762" y="546"/>
                  </a:lnTo>
                  <a:lnTo>
                    <a:pt x="762" y="548"/>
                  </a:lnTo>
                  <a:lnTo>
                    <a:pt x="766" y="548"/>
                  </a:lnTo>
                  <a:lnTo>
                    <a:pt x="772" y="546"/>
                  </a:lnTo>
                  <a:lnTo>
                    <a:pt x="772" y="544"/>
                  </a:lnTo>
                  <a:lnTo>
                    <a:pt x="774" y="544"/>
                  </a:lnTo>
                  <a:lnTo>
                    <a:pt x="774" y="548"/>
                  </a:lnTo>
                  <a:lnTo>
                    <a:pt x="772" y="550"/>
                  </a:lnTo>
                  <a:lnTo>
                    <a:pt x="768" y="551"/>
                  </a:lnTo>
                  <a:lnTo>
                    <a:pt x="768" y="553"/>
                  </a:lnTo>
                  <a:lnTo>
                    <a:pt x="772" y="553"/>
                  </a:lnTo>
                  <a:lnTo>
                    <a:pt x="774" y="557"/>
                  </a:lnTo>
                  <a:lnTo>
                    <a:pt x="776" y="561"/>
                  </a:lnTo>
                  <a:lnTo>
                    <a:pt x="781" y="563"/>
                  </a:lnTo>
                  <a:lnTo>
                    <a:pt x="789" y="561"/>
                  </a:lnTo>
                  <a:lnTo>
                    <a:pt x="793" y="559"/>
                  </a:lnTo>
                  <a:lnTo>
                    <a:pt x="793" y="561"/>
                  </a:lnTo>
                  <a:lnTo>
                    <a:pt x="796" y="557"/>
                  </a:lnTo>
                  <a:lnTo>
                    <a:pt x="798" y="555"/>
                  </a:lnTo>
                  <a:lnTo>
                    <a:pt x="802" y="555"/>
                  </a:lnTo>
                  <a:lnTo>
                    <a:pt x="802" y="557"/>
                  </a:lnTo>
                  <a:lnTo>
                    <a:pt x="798" y="559"/>
                  </a:lnTo>
                  <a:lnTo>
                    <a:pt x="796" y="566"/>
                  </a:lnTo>
                  <a:lnTo>
                    <a:pt x="793" y="568"/>
                  </a:lnTo>
                  <a:lnTo>
                    <a:pt x="793" y="568"/>
                  </a:lnTo>
                  <a:lnTo>
                    <a:pt x="789" y="568"/>
                  </a:lnTo>
                  <a:lnTo>
                    <a:pt x="787" y="568"/>
                  </a:lnTo>
                  <a:lnTo>
                    <a:pt x="789" y="572"/>
                  </a:lnTo>
                  <a:lnTo>
                    <a:pt x="791" y="576"/>
                  </a:lnTo>
                  <a:lnTo>
                    <a:pt x="793" y="578"/>
                  </a:lnTo>
                  <a:lnTo>
                    <a:pt x="796" y="576"/>
                  </a:lnTo>
                  <a:lnTo>
                    <a:pt x="798" y="578"/>
                  </a:lnTo>
                  <a:lnTo>
                    <a:pt x="798" y="580"/>
                  </a:lnTo>
                  <a:lnTo>
                    <a:pt x="793" y="580"/>
                  </a:lnTo>
                  <a:lnTo>
                    <a:pt x="793" y="582"/>
                  </a:lnTo>
                  <a:lnTo>
                    <a:pt x="798" y="587"/>
                  </a:lnTo>
                  <a:lnTo>
                    <a:pt x="802" y="587"/>
                  </a:lnTo>
                  <a:lnTo>
                    <a:pt x="806" y="587"/>
                  </a:lnTo>
                  <a:lnTo>
                    <a:pt x="808" y="583"/>
                  </a:lnTo>
                  <a:lnTo>
                    <a:pt x="811" y="574"/>
                  </a:lnTo>
                  <a:lnTo>
                    <a:pt x="810" y="582"/>
                  </a:lnTo>
                  <a:lnTo>
                    <a:pt x="810" y="585"/>
                  </a:lnTo>
                  <a:lnTo>
                    <a:pt x="808" y="589"/>
                  </a:lnTo>
                  <a:lnTo>
                    <a:pt x="806" y="589"/>
                  </a:lnTo>
                  <a:lnTo>
                    <a:pt x="806" y="593"/>
                  </a:lnTo>
                  <a:lnTo>
                    <a:pt x="806" y="593"/>
                  </a:lnTo>
                  <a:lnTo>
                    <a:pt x="808" y="597"/>
                  </a:lnTo>
                  <a:lnTo>
                    <a:pt x="806" y="599"/>
                  </a:lnTo>
                  <a:lnTo>
                    <a:pt x="806" y="606"/>
                  </a:lnTo>
                  <a:lnTo>
                    <a:pt x="808" y="608"/>
                  </a:lnTo>
                  <a:lnTo>
                    <a:pt x="810" y="608"/>
                  </a:lnTo>
                  <a:lnTo>
                    <a:pt x="810" y="612"/>
                  </a:lnTo>
                  <a:lnTo>
                    <a:pt x="811" y="615"/>
                  </a:lnTo>
                  <a:lnTo>
                    <a:pt x="817" y="621"/>
                  </a:lnTo>
                  <a:lnTo>
                    <a:pt x="819" y="623"/>
                  </a:lnTo>
                  <a:lnTo>
                    <a:pt x="819" y="623"/>
                  </a:lnTo>
                  <a:lnTo>
                    <a:pt x="821" y="623"/>
                  </a:lnTo>
                  <a:lnTo>
                    <a:pt x="823" y="627"/>
                  </a:lnTo>
                  <a:lnTo>
                    <a:pt x="826" y="623"/>
                  </a:lnTo>
                  <a:lnTo>
                    <a:pt x="823" y="623"/>
                  </a:lnTo>
                  <a:lnTo>
                    <a:pt x="826" y="621"/>
                  </a:lnTo>
                  <a:lnTo>
                    <a:pt x="826" y="623"/>
                  </a:lnTo>
                  <a:lnTo>
                    <a:pt x="830" y="623"/>
                  </a:lnTo>
                  <a:lnTo>
                    <a:pt x="830" y="621"/>
                  </a:lnTo>
                  <a:lnTo>
                    <a:pt x="826" y="615"/>
                  </a:lnTo>
                  <a:lnTo>
                    <a:pt x="826" y="615"/>
                  </a:lnTo>
                  <a:lnTo>
                    <a:pt x="823" y="615"/>
                  </a:lnTo>
                  <a:lnTo>
                    <a:pt x="823" y="615"/>
                  </a:lnTo>
                  <a:lnTo>
                    <a:pt x="826" y="612"/>
                  </a:lnTo>
                  <a:lnTo>
                    <a:pt x="826" y="610"/>
                  </a:lnTo>
                  <a:lnTo>
                    <a:pt x="823" y="606"/>
                  </a:lnTo>
                  <a:lnTo>
                    <a:pt x="823" y="606"/>
                  </a:lnTo>
                  <a:lnTo>
                    <a:pt x="823" y="602"/>
                  </a:lnTo>
                  <a:lnTo>
                    <a:pt x="823" y="602"/>
                  </a:lnTo>
                  <a:lnTo>
                    <a:pt x="823" y="599"/>
                  </a:lnTo>
                  <a:lnTo>
                    <a:pt x="826" y="599"/>
                  </a:lnTo>
                  <a:lnTo>
                    <a:pt x="826" y="602"/>
                  </a:lnTo>
                  <a:lnTo>
                    <a:pt x="826" y="606"/>
                  </a:lnTo>
                  <a:lnTo>
                    <a:pt x="830" y="602"/>
                  </a:lnTo>
                  <a:lnTo>
                    <a:pt x="830" y="602"/>
                  </a:lnTo>
                  <a:lnTo>
                    <a:pt x="832" y="606"/>
                  </a:lnTo>
                  <a:lnTo>
                    <a:pt x="830" y="608"/>
                  </a:lnTo>
                  <a:lnTo>
                    <a:pt x="830" y="612"/>
                  </a:lnTo>
                  <a:lnTo>
                    <a:pt x="832" y="612"/>
                  </a:lnTo>
                  <a:lnTo>
                    <a:pt x="836" y="610"/>
                  </a:lnTo>
                  <a:lnTo>
                    <a:pt x="838" y="608"/>
                  </a:lnTo>
                  <a:lnTo>
                    <a:pt x="836" y="612"/>
                  </a:lnTo>
                  <a:lnTo>
                    <a:pt x="834" y="614"/>
                  </a:lnTo>
                  <a:lnTo>
                    <a:pt x="834" y="617"/>
                  </a:lnTo>
                  <a:lnTo>
                    <a:pt x="836" y="621"/>
                  </a:lnTo>
                  <a:lnTo>
                    <a:pt x="834" y="623"/>
                  </a:lnTo>
                  <a:lnTo>
                    <a:pt x="834" y="627"/>
                  </a:lnTo>
                  <a:lnTo>
                    <a:pt x="840" y="627"/>
                  </a:lnTo>
                  <a:lnTo>
                    <a:pt x="840" y="627"/>
                  </a:lnTo>
                  <a:lnTo>
                    <a:pt x="842" y="623"/>
                  </a:lnTo>
                  <a:lnTo>
                    <a:pt x="842" y="627"/>
                  </a:lnTo>
                  <a:lnTo>
                    <a:pt x="842" y="627"/>
                  </a:lnTo>
                  <a:lnTo>
                    <a:pt x="842" y="632"/>
                  </a:lnTo>
                  <a:lnTo>
                    <a:pt x="845" y="632"/>
                  </a:lnTo>
                  <a:lnTo>
                    <a:pt x="847" y="627"/>
                  </a:lnTo>
                  <a:lnTo>
                    <a:pt x="849" y="623"/>
                  </a:lnTo>
                  <a:lnTo>
                    <a:pt x="849" y="619"/>
                  </a:lnTo>
                  <a:lnTo>
                    <a:pt x="851" y="610"/>
                  </a:lnTo>
                  <a:lnTo>
                    <a:pt x="851" y="602"/>
                  </a:lnTo>
                  <a:lnTo>
                    <a:pt x="851" y="597"/>
                  </a:lnTo>
                  <a:lnTo>
                    <a:pt x="851" y="589"/>
                  </a:lnTo>
                  <a:lnTo>
                    <a:pt x="851" y="587"/>
                  </a:lnTo>
                  <a:lnTo>
                    <a:pt x="851" y="587"/>
                  </a:lnTo>
                  <a:lnTo>
                    <a:pt x="851" y="587"/>
                  </a:lnTo>
                  <a:lnTo>
                    <a:pt x="855" y="593"/>
                  </a:lnTo>
                  <a:lnTo>
                    <a:pt x="855" y="593"/>
                  </a:lnTo>
                  <a:lnTo>
                    <a:pt x="857" y="587"/>
                  </a:lnTo>
                  <a:lnTo>
                    <a:pt x="860" y="585"/>
                  </a:lnTo>
                  <a:lnTo>
                    <a:pt x="860" y="591"/>
                  </a:lnTo>
                  <a:lnTo>
                    <a:pt x="857" y="597"/>
                  </a:lnTo>
                  <a:lnTo>
                    <a:pt x="860" y="602"/>
                  </a:lnTo>
                  <a:lnTo>
                    <a:pt x="855" y="608"/>
                  </a:lnTo>
                  <a:lnTo>
                    <a:pt x="855" y="614"/>
                  </a:lnTo>
                  <a:lnTo>
                    <a:pt x="855" y="615"/>
                  </a:lnTo>
                  <a:lnTo>
                    <a:pt x="855" y="617"/>
                  </a:lnTo>
                  <a:lnTo>
                    <a:pt x="855" y="623"/>
                  </a:lnTo>
                  <a:lnTo>
                    <a:pt x="855" y="627"/>
                  </a:lnTo>
                  <a:lnTo>
                    <a:pt x="855" y="631"/>
                  </a:lnTo>
                  <a:lnTo>
                    <a:pt x="857" y="632"/>
                  </a:lnTo>
                  <a:lnTo>
                    <a:pt x="860" y="636"/>
                  </a:lnTo>
                  <a:lnTo>
                    <a:pt x="860" y="636"/>
                  </a:lnTo>
                  <a:lnTo>
                    <a:pt x="860" y="640"/>
                  </a:lnTo>
                  <a:lnTo>
                    <a:pt x="862" y="644"/>
                  </a:lnTo>
                  <a:lnTo>
                    <a:pt x="864" y="642"/>
                  </a:lnTo>
                  <a:lnTo>
                    <a:pt x="866" y="644"/>
                  </a:lnTo>
                  <a:lnTo>
                    <a:pt x="870" y="642"/>
                  </a:lnTo>
                  <a:lnTo>
                    <a:pt x="875" y="642"/>
                  </a:lnTo>
                  <a:lnTo>
                    <a:pt x="875" y="642"/>
                  </a:lnTo>
                  <a:lnTo>
                    <a:pt x="870" y="646"/>
                  </a:lnTo>
                  <a:lnTo>
                    <a:pt x="868" y="647"/>
                  </a:lnTo>
                  <a:lnTo>
                    <a:pt x="868" y="647"/>
                  </a:lnTo>
                  <a:lnTo>
                    <a:pt x="870" y="651"/>
                  </a:lnTo>
                  <a:lnTo>
                    <a:pt x="868" y="651"/>
                  </a:lnTo>
                  <a:lnTo>
                    <a:pt x="866" y="651"/>
                  </a:lnTo>
                  <a:lnTo>
                    <a:pt x="866" y="655"/>
                  </a:lnTo>
                  <a:lnTo>
                    <a:pt x="868" y="657"/>
                  </a:lnTo>
                  <a:lnTo>
                    <a:pt x="868" y="663"/>
                  </a:lnTo>
                  <a:lnTo>
                    <a:pt x="866" y="663"/>
                  </a:lnTo>
                  <a:lnTo>
                    <a:pt x="864" y="661"/>
                  </a:lnTo>
                  <a:lnTo>
                    <a:pt x="862" y="657"/>
                  </a:lnTo>
                  <a:lnTo>
                    <a:pt x="862" y="657"/>
                  </a:lnTo>
                  <a:lnTo>
                    <a:pt x="862" y="663"/>
                  </a:lnTo>
                  <a:lnTo>
                    <a:pt x="860" y="663"/>
                  </a:lnTo>
                  <a:lnTo>
                    <a:pt x="860" y="666"/>
                  </a:lnTo>
                  <a:lnTo>
                    <a:pt x="862" y="668"/>
                  </a:lnTo>
                  <a:lnTo>
                    <a:pt x="860" y="670"/>
                  </a:lnTo>
                  <a:lnTo>
                    <a:pt x="860" y="670"/>
                  </a:lnTo>
                  <a:lnTo>
                    <a:pt x="857" y="674"/>
                  </a:lnTo>
                  <a:lnTo>
                    <a:pt x="857" y="676"/>
                  </a:lnTo>
                  <a:lnTo>
                    <a:pt x="860" y="676"/>
                  </a:lnTo>
                  <a:lnTo>
                    <a:pt x="860" y="676"/>
                  </a:lnTo>
                  <a:lnTo>
                    <a:pt x="862" y="680"/>
                  </a:lnTo>
                  <a:lnTo>
                    <a:pt x="864" y="681"/>
                  </a:lnTo>
                  <a:lnTo>
                    <a:pt x="866" y="681"/>
                  </a:lnTo>
                  <a:lnTo>
                    <a:pt x="870" y="683"/>
                  </a:lnTo>
                  <a:lnTo>
                    <a:pt x="870" y="683"/>
                  </a:lnTo>
                  <a:lnTo>
                    <a:pt x="866" y="683"/>
                  </a:lnTo>
                  <a:lnTo>
                    <a:pt x="864" y="685"/>
                  </a:lnTo>
                  <a:lnTo>
                    <a:pt x="866" y="687"/>
                  </a:lnTo>
                  <a:lnTo>
                    <a:pt x="868" y="687"/>
                  </a:lnTo>
                  <a:lnTo>
                    <a:pt x="870" y="691"/>
                  </a:lnTo>
                  <a:lnTo>
                    <a:pt x="874" y="693"/>
                  </a:lnTo>
                  <a:lnTo>
                    <a:pt x="875" y="693"/>
                  </a:lnTo>
                  <a:lnTo>
                    <a:pt x="872" y="696"/>
                  </a:lnTo>
                  <a:lnTo>
                    <a:pt x="870" y="696"/>
                  </a:lnTo>
                  <a:lnTo>
                    <a:pt x="868" y="696"/>
                  </a:lnTo>
                  <a:lnTo>
                    <a:pt x="868" y="702"/>
                  </a:lnTo>
                  <a:lnTo>
                    <a:pt x="872" y="708"/>
                  </a:lnTo>
                  <a:lnTo>
                    <a:pt x="874" y="710"/>
                  </a:lnTo>
                  <a:lnTo>
                    <a:pt x="879" y="710"/>
                  </a:lnTo>
                  <a:lnTo>
                    <a:pt x="881" y="710"/>
                  </a:lnTo>
                  <a:lnTo>
                    <a:pt x="875" y="712"/>
                  </a:lnTo>
                  <a:lnTo>
                    <a:pt x="872" y="712"/>
                  </a:lnTo>
                  <a:lnTo>
                    <a:pt x="870" y="712"/>
                  </a:lnTo>
                  <a:lnTo>
                    <a:pt x="868" y="717"/>
                  </a:lnTo>
                  <a:lnTo>
                    <a:pt x="862" y="721"/>
                  </a:lnTo>
                  <a:lnTo>
                    <a:pt x="857" y="725"/>
                  </a:lnTo>
                  <a:lnTo>
                    <a:pt x="857" y="730"/>
                  </a:lnTo>
                  <a:lnTo>
                    <a:pt x="860" y="732"/>
                  </a:lnTo>
                  <a:lnTo>
                    <a:pt x="862" y="730"/>
                  </a:lnTo>
                  <a:lnTo>
                    <a:pt x="866" y="725"/>
                  </a:lnTo>
                  <a:lnTo>
                    <a:pt x="866" y="725"/>
                  </a:lnTo>
                  <a:lnTo>
                    <a:pt x="868" y="721"/>
                  </a:lnTo>
                  <a:lnTo>
                    <a:pt x="874" y="717"/>
                  </a:lnTo>
                  <a:lnTo>
                    <a:pt x="874" y="721"/>
                  </a:lnTo>
                  <a:lnTo>
                    <a:pt x="875" y="717"/>
                  </a:lnTo>
                  <a:lnTo>
                    <a:pt x="881" y="717"/>
                  </a:lnTo>
                  <a:lnTo>
                    <a:pt x="879" y="721"/>
                  </a:lnTo>
                  <a:lnTo>
                    <a:pt x="879" y="725"/>
                  </a:lnTo>
                  <a:lnTo>
                    <a:pt x="881" y="725"/>
                  </a:lnTo>
                  <a:lnTo>
                    <a:pt x="881" y="725"/>
                  </a:lnTo>
                  <a:lnTo>
                    <a:pt x="879" y="730"/>
                  </a:lnTo>
                  <a:lnTo>
                    <a:pt x="879" y="730"/>
                  </a:lnTo>
                  <a:lnTo>
                    <a:pt x="881" y="734"/>
                  </a:lnTo>
                  <a:lnTo>
                    <a:pt x="875" y="738"/>
                  </a:lnTo>
                  <a:lnTo>
                    <a:pt x="875" y="742"/>
                  </a:lnTo>
                  <a:lnTo>
                    <a:pt x="875" y="742"/>
                  </a:lnTo>
                  <a:lnTo>
                    <a:pt x="879" y="745"/>
                  </a:lnTo>
                  <a:lnTo>
                    <a:pt x="875" y="745"/>
                  </a:lnTo>
                  <a:lnTo>
                    <a:pt x="872" y="745"/>
                  </a:lnTo>
                  <a:lnTo>
                    <a:pt x="870" y="747"/>
                  </a:lnTo>
                  <a:lnTo>
                    <a:pt x="870" y="749"/>
                  </a:lnTo>
                  <a:lnTo>
                    <a:pt x="872" y="749"/>
                  </a:lnTo>
                  <a:lnTo>
                    <a:pt x="874" y="749"/>
                  </a:lnTo>
                  <a:lnTo>
                    <a:pt x="875" y="749"/>
                  </a:lnTo>
                  <a:lnTo>
                    <a:pt x="879" y="751"/>
                  </a:lnTo>
                  <a:lnTo>
                    <a:pt x="875" y="751"/>
                  </a:lnTo>
                  <a:lnTo>
                    <a:pt x="874" y="751"/>
                  </a:lnTo>
                  <a:lnTo>
                    <a:pt x="870" y="751"/>
                  </a:lnTo>
                  <a:lnTo>
                    <a:pt x="868" y="755"/>
                  </a:lnTo>
                  <a:lnTo>
                    <a:pt x="868" y="757"/>
                  </a:lnTo>
                  <a:lnTo>
                    <a:pt x="870" y="761"/>
                  </a:lnTo>
                  <a:lnTo>
                    <a:pt x="872" y="761"/>
                  </a:lnTo>
                  <a:lnTo>
                    <a:pt x="874" y="757"/>
                  </a:lnTo>
                  <a:lnTo>
                    <a:pt x="875" y="757"/>
                  </a:lnTo>
                  <a:lnTo>
                    <a:pt x="879" y="757"/>
                  </a:lnTo>
                  <a:lnTo>
                    <a:pt x="881" y="751"/>
                  </a:lnTo>
                  <a:lnTo>
                    <a:pt x="887" y="745"/>
                  </a:lnTo>
                  <a:lnTo>
                    <a:pt x="887" y="738"/>
                  </a:lnTo>
                  <a:lnTo>
                    <a:pt x="892" y="730"/>
                  </a:lnTo>
                  <a:lnTo>
                    <a:pt x="894" y="727"/>
                  </a:lnTo>
                  <a:lnTo>
                    <a:pt x="894" y="727"/>
                  </a:lnTo>
                  <a:lnTo>
                    <a:pt x="894" y="727"/>
                  </a:lnTo>
                  <a:lnTo>
                    <a:pt x="894" y="727"/>
                  </a:lnTo>
                  <a:lnTo>
                    <a:pt x="894" y="727"/>
                  </a:lnTo>
                  <a:close/>
                  <a:moveTo>
                    <a:pt x="840" y="749"/>
                  </a:moveTo>
                  <a:lnTo>
                    <a:pt x="838" y="747"/>
                  </a:lnTo>
                  <a:lnTo>
                    <a:pt x="838" y="745"/>
                  </a:lnTo>
                  <a:lnTo>
                    <a:pt x="840" y="747"/>
                  </a:lnTo>
                  <a:lnTo>
                    <a:pt x="840" y="749"/>
                  </a:lnTo>
                  <a:lnTo>
                    <a:pt x="840" y="749"/>
                  </a:lnTo>
                  <a:lnTo>
                    <a:pt x="840" y="749"/>
                  </a:lnTo>
                  <a:lnTo>
                    <a:pt x="840" y="749"/>
                  </a:lnTo>
                  <a:close/>
                  <a:moveTo>
                    <a:pt x="860" y="755"/>
                  </a:moveTo>
                  <a:lnTo>
                    <a:pt x="862" y="751"/>
                  </a:lnTo>
                  <a:lnTo>
                    <a:pt x="864" y="755"/>
                  </a:lnTo>
                  <a:lnTo>
                    <a:pt x="862" y="757"/>
                  </a:lnTo>
                  <a:lnTo>
                    <a:pt x="860" y="755"/>
                  </a:lnTo>
                  <a:lnTo>
                    <a:pt x="860" y="755"/>
                  </a:lnTo>
                  <a:lnTo>
                    <a:pt x="860" y="755"/>
                  </a:lnTo>
                  <a:lnTo>
                    <a:pt x="860" y="755"/>
                  </a:lnTo>
                  <a:close/>
                  <a:moveTo>
                    <a:pt x="860" y="745"/>
                  </a:moveTo>
                  <a:lnTo>
                    <a:pt x="864" y="742"/>
                  </a:lnTo>
                  <a:lnTo>
                    <a:pt x="866" y="749"/>
                  </a:lnTo>
                  <a:lnTo>
                    <a:pt x="862" y="751"/>
                  </a:lnTo>
                  <a:lnTo>
                    <a:pt x="860" y="751"/>
                  </a:lnTo>
                  <a:lnTo>
                    <a:pt x="860" y="747"/>
                  </a:lnTo>
                  <a:lnTo>
                    <a:pt x="860" y="745"/>
                  </a:lnTo>
                  <a:lnTo>
                    <a:pt x="860" y="745"/>
                  </a:lnTo>
                  <a:lnTo>
                    <a:pt x="860" y="745"/>
                  </a:lnTo>
                  <a:lnTo>
                    <a:pt x="860" y="745"/>
                  </a:lnTo>
                  <a:close/>
                  <a:moveTo>
                    <a:pt x="860" y="736"/>
                  </a:moveTo>
                  <a:lnTo>
                    <a:pt x="862" y="742"/>
                  </a:lnTo>
                  <a:lnTo>
                    <a:pt x="860" y="742"/>
                  </a:lnTo>
                  <a:lnTo>
                    <a:pt x="860" y="740"/>
                  </a:lnTo>
                  <a:lnTo>
                    <a:pt x="860" y="738"/>
                  </a:lnTo>
                  <a:lnTo>
                    <a:pt x="860" y="736"/>
                  </a:lnTo>
                  <a:lnTo>
                    <a:pt x="860" y="736"/>
                  </a:lnTo>
                  <a:lnTo>
                    <a:pt x="860" y="736"/>
                  </a:lnTo>
                  <a:lnTo>
                    <a:pt x="860" y="736"/>
                  </a:lnTo>
                  <a:close/>
                  <a:moveTo>
                    <a:pt x="862" y="736"/>
                  </a:moveTo>
                  <a:lnTo>
                    <a:pt x="866" y="732"/>
                  </a:lnTo>
                  <a:lnTo>
                    <a:pt x="866" y="730"/>
                  </a:lnTo>
                  <a:lnTo>
                    <a:pt x="868" y="725"/>
                  </a:lnTo>
                  <a:lnTo>
                    <a:pt x="872" y="725"/>
                  </a:lnTo>
                  <a:lnTo>
                    <a:pt x="872" y="725"/>
                  </a:lnTo>
                  <a:lnTo>
                    <a:pt x="875" y="721"/>
                  </a:lnTo>
                  <a:lnTo>
                    <a:pt x="875" y="727"/>
                  </a:lnTo>
                  <a:lnTo>
                    <a:pt x="875" y="730"/>
                  </a:lnTo>
                  <a:lnTo>
                    <a:pt x="875" y="734"/>
                  </a:lnTo>
                  <a:lnTo>
                    <a:pt x="874" y="742"/>
                  </a:lnTo>
                  <a:lnTo>
                    <a:pt x="866" y="745"/>
                  </a:lnTo>
                  <a:lnTo>
                    <a:pt x="864" y="742"/>
                  </a:lnTo>
                  <a:lnTo>
                    <a:pt x="868" y="740"/>
                  </a:lnTo>
                  <a:lnTo>
                    <a:pt x="872" y="736"/>
                  </a:lnTo>
                  <a:lnTo>
                    <a:pt x="872" y="734"/>
                  </a:lnTo>
                  <a:lnTo>
                    <a:pt x="864" y="738"/>
                  </a:lnTo>
                  <a:lnTo>
                    <a:pt x="862" y="736"/>
                  </a:lnTo>
                  <a:lnTo>
                    <a:pt x="862" y="736"/>
                  </a:lnTo>
                  <a:lnTo>
                    <a:pt x="862" y="736"/>
                  </a:lnTo>
                  <a:lnTo>
                    <a:pt x="862" y="736"/>
                  </a:lnTo>
                  <a:close/>
                  <a:moveTo>
                    <a:pt x="830" y="749"/>
                  </a:moveTo>
                  <a:lnTo>
                    <a:pt x="832" y="747"/>
                  </a:lnTo>
                  <a:lnTo>
                    <a:pt x="834" y="749"/>
                  </a:lnTo>
                  <a:lnTo>
                    <a:pt x="834" y="751"/>
                  </a:lnTo>
                  <a:lnTo>
                    <a:pt x="836" y="755"/>
                  </a:lnTo>
                  <a:lnTo>
                    <a:pt x="834" y="761"/>
                  </a:lnTo>
                  <a:lnTo>
                    <a:pt x="832" y="761"/>
                  </a:lnTo>
                  <a:lnTo>
                    <a:pt x="832" y="755"/>
                  </a:lnTo>
                  <a:lnTo>
                    <a:pt x="830" y="751"/>
                  </a:lnTo>
                  <a:lnTo>
                    <a:pt x="830" y="749"/>
                  </a:lnTo>
                  <a:lnTo>
                    <a:pt x="830" y="749"/>
                  </a:lnTo>
                  <a:lnTo>
                    <a:pt x="830" y="749"/>
                  </a:lnTo>
                  <a:lnTo>
                    <a:pt x="830" y="749"/>
                  </a:lnTo>
                  <a:close/>
                  <a:moveTo>
                    <a:pt x="830" y="742"/>
                  </a:moveTo>
                  <a:lnTo>
                    <a:pt x="832" y="742"/>
                  </a:lnTo>
                  <a:lnTo>
                    <a:pt x="834" y="742"/>
                  </a:lnTo>
                  <a:lnTo>
                    <a:pt x="836" y="745"/>
                  </a:lnTo>
                  <a:lnTo>
                    <a:pt x="832" y="747"/>
                  </a:lnTo>
                  <a:lnTo>
                    <a:pt x="830" y="742"/>
                  </a:lnTo>
                  <a:lnTo>
                    <a:pt x="830" y="742"/>
                  </a:lnTo>
                  <a:lnTo>
                    <a:pt x="830" y="742"/>
                  </a:lnTo>
                  <a:lnTo>
                    <a:pt x="830" y="742"/>
                  </a:lnTo>
                  <a:close/>
                  <a:moveTo>
                    <a:pt x="830" y="740"/>
                  </a:moveTo>
                  <a:lnTo>
                    <a:pt x="832" y="736"/>
                  </a:lnTo>
                  <a:lnTo>
                    <a:pt x="832" y="740"/>
                  </a:lnTo>
                  <a:lnTo>
                    <a:pt x="830" y="740"/>
                  </a:lnTo>
                  <a:lnTo>
                    <a:pt x="830" y="740"/>
                  </a:lnTo>
                  <a:lnTo>
                    <a:pt x="830" y="740"/>
                  </a:lnTo>
                  <a:lnTo>
                    <a:pt x="830" y="740"/>
                  </a:lnTo>
                  <a:close/>
                  <a:moveTo>
                    <a:pt x="826" y="732"/>
                  </a:moveTo>
                  <a:lnTo>
                    <a:pt x="830" y="734"/>
                  </a:lnTo>
                  <a:lnTo>
                    <a:pt x="826" y="738"/>
                  </a:lnTo>
                  <a:lnTo>
                    <a:pt x="826" y="732"/>
                  </a:lnTo>
                  <a:lnTo>
                    <a:pt x="826" y="732"/>
                  </a:lnTo>
                  <a:lnTo>
                    <a:pt x="826" y="732"/>
                  </a:lnTo>
                  <a:lnTo>
                    <a:pt x="826" y="732"/>
                  </a:lnTo>
                  <a:close/>
                  <a:moveTo>
                    <a:pt x="826" y="717"/>
                  </a:moveTo>
                  <a:lnTo>
                    <a:pt x="823" y="713"/>
                  </a:lnTo>
                  <a:lnTo>
                    <a:pt x="826" y="715"/>
                  </a:lnTo>
                  <a:lnTo>
                    <a:pt x="826" y="717"/>
                  </a:lnTo>
                  <a:lnTo>
                    <a:pt x="826" y="717"/>
                  </a:lnTo>
                  <a:lnTo>
                    <a:pt x="826" y="717"/>
                  </a:lnTo>
                  <a:lnTo>
                    <a:pt x="826" y="717"/>
                  </a:lnTo>
                  <a:close/>
                  <a:moveTo>
                    <a:pt x="834" y="721"/>
                  </a:moveTo>
                  <a:lnTo>
                    <a:pt x="836" y="717"/>
                  </a:lnTo>
                  <a:lnTo>
                    <a:pt x="838" y="721"/>
                  </a:lnTo>
                  <a:lnTo>
                    <a:pt x="836" y="721"/>
                  </a:lnTo>
                  <a:lnTo>
                    <a:pt x="834" y="721"/>
                  </a:lnTo>
                  <a:lnTo>
                    <a:pt x="834" y="721"/>
                  </a:lnTo>
                  <a:lnTo>
                    <a:pt x="834" y="721"/>
                  </a:lnTo>
                  <a:lnTo>
                    <a:pt x="834" y="721"/>
                  </a:lnTo>
                  <a:close/>
                  <a:moveTo>
                    <a:pt x="836" y="715"/>
                  </a:moveTo>
                  <a:lnTo>
                    <a:pt x="838" y="712"/>
                  </a:lnTo>
                  <a:lnTo>
                    <a:pt x="842" y="710"/>
                  </a:lnTo>
                  <a:lnTo>
                    <a:pt x="843" y="712"/>
                  </a:lnTo>
                  <a:lnTo>
                    <a:pt x="842" y="713"/>
                  </a:lnTo>
                  <a:lnTo>
                    <a:pt x="840" y="713"/>
                  </a:lnTo>
                  <a:lnTo>
                    <a:pt x="838" y="715"/>
                  </a:lnTo>
                  <a:lnTo>
                    <a:pt x="836" y="715"/>
                  </a:lnTo>
                  <a:lnTo>
                    <a:pt x="836" y="715"/>
                  </a:lnTo>
                  <a:lnTo>
                    <a:pt x="836" y="715"/>
                  </a:lnTo>
                  <a:lnTo>
                    <a:pt x="836" y="715"/>
                  </a:lnTo>
                  <a:close/>
                  <a:moveTo>
                    <a:pt x="843" y="717"/>
                  </a:moveTo>
                  <a:lnTo>
                    <a:pt x="845" y="713"/>
                  </a:lnTo>
                  <a:lnTo>
                    <a:pt x="845" y="710"/>
                  </a:lnTo>
                  <a:lnTo>
                    <a:pt x="842" y="706"/>
                  </a:lnTo>
                  <a:lnTo>
                    <a:pt x="845" y="704"/>
                  </a:lnTo>
                  <a:lnTo>
                    <a:pt x="847" y="704"/>
                  </a:lnTo>
                  <a:lnTo>
                    <a:pt x="851" y="708"/>
                  </a:lnTo>
                  <a:lnTo>
                    <a:pt x="847" y="712"/>
                  </a:lnTo>
                  <a:lnTo>
                    <a:pt x="847" y="715"/>
                  </a:lnTo>
                  <a:lnTo>
                    <a:pt x="849" y="717"/>
                  </a:lnTo>
                  <a:lnTo>
                    <a:pt x="851" y="717"/>
                  </a:lnTo>
                  <a:lnTo>
                    <a:pt x="855" y="717"/>
                  </a:lnTo>
                  <a:lnTo>
                    <a:pt x="855" y="725"/>
                  </a:lnTo>
                  <a:lnTo>
                    <a:pt x="851" y="725"/>
                  </a:lnTo>
                  <a:lnTo>
                    <a:pt x="855" y="727"/>
                  </a:lnTo>
                  <a:lnTo>
                    <a:pt x="855" y="730"/>
                  </a:lnTo>
                  <a:lnTo>
                    <a:pt x="851" y="730"/>
                  </a:lnTo>
                  <a:lnTo>
                    <a:pt x="851" y="730"/>
                  </a:lnTo>
                  <a:lnTo>
                    <a:pt x="849" y="732"/>
                  </a:lnTo>
                  <a:lnTo>
                    <a:pt x="855" y="736"/>
                  </a:lnTo>
                  <a:lnTo>
                    <a:pt x="855" y="740"/>
                  </a:lnTo>
                  <a:lnTo>
                    <a:pt x="851" y="742"/>
                  </a:lnTo>
                  <a:lnTo>
                    <a:pt x="851" y="742"/>
                  </a:lnTo>
                  <a:lnTo>
                    <a:pt x="855" y="742"/>
                  </a:lnTo>
                  <a:lnTo>
                    <a:pt x="855" y="742"/>
                  </a:lnTo>
                  <a:lnTo>
                    <a:pt x="855" y="745"/>
                  </a:lnTo>
                  <a:lnTo>
                    <a:pt x="851" y="749"/>
                  </a:lnTo>
                  <a:lnTo>
                    <a:pt x="851" y="749"/>
                  </a:lnTo>
                  <a:lnTo>
                    <a:pt x="849" y="751"/>
                  </a:lnTo>
                  <a:lnTo>
                    <a:pt x="851" y="751"/>
                  </a:lnTo>
                  <a:lnTo>
                    <a:pt x="851" y="755"/>
                  </a:lnTo>
                  <a:lnTo>
                    <a:pt x="851" y="755"/>
                  </a:lnTo>
                  <a:lnTo>
                    <a:pt x="851" y="757"/>
                  </a:lnTo>
                  <a:lnTo>
                    <a:pt x="849" y="761"/>
                  </a:lnTo>
                  <a:lnTo>
                    <a:pt x="847" y="761"/>
                  </a:lnTo>
                  <a:lnTo>
                    <a:pt x="845" y="757"/>
                  </a:lnTo>
                  <a:lnTo>
                    <a:pt x="845" y="755"/>
                  </a:lnTo>
                  <a:lnTo>
                    <a:pt x="842" y="751"/>
                  </a:lnTo>
                  <a:lnTo>
                    <a:pt x="842" y="749"/>
                  </a:lnTo>
                  <a:lnTo>
                    <a:pt x="845" y="747"/>
                  </a:lnTo>
                  <a:lnTo>
                    <a:pt x="843" y="745"/>
                  </a:lnTo>
                  <a:lnTo>
                    <a:pt x="843" y="742"/>
                  </a:lnTo>
                  <a:lnTo>
                    <a:pt x="847" y="742"/>
                  </a:lnTo>
                  <a:lnTo>
                    <a:pt x="845" y="740"/>
                  </a:lnTo>
                  <a:lnTo>
                    <a:pt x="842" y="740"/>
                  </a:lnTo>
                  <a:lnTo>
                    <a:pt x="842" y="742"/>
                  </a:lnTo>
                  <a:lnTo>
                    <a:pt x="840" y="740"/>
                  </a:lnTo>
                  <a:lnTo>
                    <a:pt x="836" y="740"/>
                  </a:lnTo>
                  <a:lnTo>
                    <a:pt x="836" y="738"/>
                  </a:lnTo>
                  <a:lnTo>
                    <a:pt x="838" y="736"/>
                  </a:lnTo>
                  <a:lnTo>
                    <a:pt x="840" y="736"/>
                  </a:lnTo>
                  <a:lnTo>
                    <a:pt x="840" y="734"/>
                  </a:lnTo>
                  <a:lnTo>
                    <a:pt x="840" y="732"/>
                  </a:lnTo>
                  <a:lnTo>
                    <a:pt x="843" y="730"/>
                  </a:lnTo>
                  <a:lnTo>
                    <a:pt x="843" y="727"/>
                  </a:lnTo>
                  <a:lnTo>
                    <a:pt x="842" y="727"/>
                  </a:lnTo>
                  <a:lnTo>
                    <a:pt x="840" y="727"/>
                  </a:lnTo>
                  <a:lnTo>
                    <a:pt x="838" y="725"/>
                  </a:lnTo>
                  <a:lnTo>
                    <a:pt x="840" y="725"/>
                  </a:lnTo>
                  <a:lnTo>
                    <a:pt x="843" y="725"/>
                  </a:lnTo>
                  <a:lnTo>
                    <a:pt x="845" y="721"/>
                  </a:lnTo>
                  <a:lnTo>
                    <a:pt x="843" y="717"/>
                  </a:lnTo>
                  <a:lnTo>
                    <a:pt x="843" y="717"/>
                  </a:lnTo>
                  <a:lnTo>
                    <a:pt x="843" y="717"/>
                  </a:lnTo>
                  <a:lnTo>
                    <a:pt x="843" y="717"/>
                  </a:lnTo>
                  <a:close/>
                  <a:moveTo>
                    <a:pt x="866" y="715"/>
                  </a:moveTo>
                  <a:lnTo>
                    <a:pt x="864" y="712"/>
                  </a:lnTo>
                  <a:lnTo>
                    <a:pt x="866" y="710"/>
                  </a:lnTo>
                  <a:lnTo>
                    <a:pt x="866" y="706"/>
                  </a:lnTo>
                  <a:lnTo>
                    <a:pt x="868" y="708"/>
                  </a:lnTo>
                  <a:lnTo>
                    <a:pt x="868" y="712"/>
                  </a:lnTo>
                  <a:lnTo>
                    <a:pt x="866" y="715"/>
                  </a:lnTo>
                  <a:lnTo>
                    <a:pt x="866" y="715"/>
                  </a:lnTo>
                  <a:lnTo>
                    <a:pt x="866" y="715"/>
                  </a:lnTo>
                  <a:lnTo>
                    <a:pt x="866" y="715"/>
                  </a:lnTo>
                  <a:close/>
                  <a:moveTo>
                    <a:pt x="860" y="717"/>
                  </a:moveTo>
                  <a:lnTo>
                    <a:pt x="860" y="713"/>
                  </a:lnTo>
                  <a:lnTo>
                    <a:pt x="862" y="713"/>
                  </a:lnTo>
                  <a:lnTo>
                    <a:pt x="862" y="717"/>
                  </a:lnTo>
                  <a:lnTo>
                    <a:pt x="860" y="717"/>
                  </a:lnTo>
                  <a:lnTo>
                    <a:pt x="860" y="717"/>
                  </a:lnTo>
                  <a:lnTo>
                    <a:pt x="860" y="717"/>
                  </a:lnTo>
                  <a:lnTo>
                    <a:pt x="860" y="717"/>
                  </a:lnTo>
                  <a:lnTo>
                    <a:pt x="860" y="717"/>
                  </a:lnTo>
                  <a:close/>
                  <a:moveTo>
                    <a:pt x="855" y="715"/>
                  </a:moveTo>
                  <a:lnTo>
                    <a:pt x="857" y="712"/>
                  </a:lnTo>
                  <a:lnTo>
                    <a:pt x="862" y="708"/>
                  </a:lnTo>
                  <a:lnTo>
                    <a:pt x="862" y="710"/>
                  </a:lnTo>
                  <a:lnTo>
                    <a:pt x="860" y="712"/>
                  </a:lnTo>
                  <a:lnTo>
                    <a:pt x="860" y="715"/>
                  </a:lnTo>
                  <a:lnTo>
                    <a:pt x="855" y="715"/>
                  </a:lnTo>
                  <a:lnTo>
                    <a:pt x="855" y="715"/>
                  </a:lnTo>
                  <a:lnTo>
                    <a:pt x="855" y="715"/>
                  </a:lnTo>
                  <a:lnTo>
                    <a:pt x="855" y="715"/>
                  </a:lnTo>
                  <a:close/>
                  <a:moveTo>
                    <a:pt x="851" y="706"/>
                  </a:moveTo>
                  <a:lnTo>
                    <a:pt x="855" y="702"/>
                  </a:lnTo>
                  <a:lnTo>
                    <a:pt x="860" y="702"/>
                  </a:lnTo>
                  <a:lnTo>
                    <a:pt x="860" y="704"/>
                  </a:lnTo>
                  <a:lnTo>
                    <a:pt x="857" y="710"/>
                  </a:lnTo>
                  <a:lnTo>
                    <a:pt x="855" y="708"/>
                  </a:lnTo>
                  <a:lnTo>
                    <a:pt x="851" y="706"/>
                  </a:lnTo>
                  <a:lnTo>
                    <a:pt x="851" y="706"/>
                  </a:lnTo>
                  <a:lnTo>
                    <a:pt x="851" y="706"/>
                  </a:lnTo>
                  <a:lnTo>
                    <a:pt x="851" y="706"/>
                  </a:lnTo>
                  <a:close/>
                  <a:moveTo>
                    <a:pt x="857" y="696"/>
                  </a:moveTo>
                  <a:lnTo>
                    <a:pt x="860" y="691"/>
                  </a:lnTo>
                  <a:lnTo>
                    <a:pt x="864" y="691"/>
                  </a:lnTo>
                  <a:lnTo>
                    <a:pt x="866" y="696"/>
                  </a:lnTo>
                  <a:lnTo>
                    <a:pt x="862" y="700"/>
                  </a:lnTo>
                  <a:lnTo>
                    <a:pt x="860" y="700"/>
                  </a:lnTo>
                  <a:lnTo>
                    <a:pt x="857" y="700"/>
                  </a:lnTo>
                  <a:lnTo>
                    <a:pt x="857" y="696"/>
                  </a:lnTo>
                  <a:lnTo>
                    <a:pt x="857" y="696"/>
                  </a:lnTo>
                  <a:lnTo>
                    <a:pt x="857" y="696"/>
                  </a:lnTo>
                  <a:lnTo>
                    <a:pt x="857" y="696"/>
                  </a:lnTo>
                  <a:close/>
                  <a:moveTo>
                    <a:pt x="845" y="700"/>
                  </a:moveTo>
                  <a:lnTo>
                    <a:pt x="845" y="696"/>
                  </a:lnTo>
                  <a:lnTo>
                    <a:pt x="849" y="687"/>
                  </a:lnTo>
                  <a:lnTo>
                    <a:pt x="851" y="685"/>
                  </a:lnTo>
                  <a:lnTo>
                    <a:pt x="847" y="685"/>
                  </a:lnTo>
                  <a:lnTo>
                    <a:pt x="847" y="681"/>
                  </a:lnTo>
                  <a:lnTo>
                    <a:pt x="845" y="680"/>
                  </a:lnTo>
                  <a:lnTo>
                    <a:pt x="847" y="676"/>
                  </a:lnTo>
                  <a:lnTo>
                    <a:pt x="851" y="676"/>
                  </a:lnTo>
                  <a:lnTo>
                    <a:pt x="855" y="681"/>
                  </a:lnTo>
                  <a:lnTo>
                    <a:pt x="857" y="681"/>
                  </a:lnTo>
                  <a:lnTo>
                    <a:pt x="860" y="685"/>
                  </a:lnTo>
                  <a:lnTo>
                    <a:pt x="860" y="687"/>
                  </a:lnTo>
                  <a:lnTo>
                    <a:pt x="857" y="693"/>
                  </a:lnTo>
                  <a:lnTo>
                    <a:pt x="855" y="693"/>
                  </a:lnTo>
                  <a:lnTo>
                    <a:pt x="855" y="687"/>
                  </a:lnTo>
                  <a:lnTo>
                    <a:pt x="855" y="691"/>
                  </a:lnTo>
                  <a:lnTo>
                    <a:pt x="855" y="693"/>
                  </a:lnTo>
                  <a:lnTo>
                    <a:pt x="851" y="696"/>
                  </a:lnTo>
                  <a:lnTo>
                    <a:pt x="855" y="700"/>
                  </a:lnTo>
                  <a:lnTo>
                    <a:pt x="851" y="700"/>
                  </a:lnTo>
                  <a:lnTo>
                    <a:pt x="851" y="700"/>
                  </a:lnTo>
                  <a:lnTo>
                    <a:pt x="849" y="702"/>
                  </a:lnTo>
                  <a:lnTo>
                    <a:pt x="845" y="700"/>
                  </a:lnTo>
                  <a:lnTo>
                    <a:pt x="845" y="700"/>
                  </a:lnTo>
                  <a:lnTo>
                    <a:pt x="845" y="700"/>
                  </a:lnTo>
                  <a:lnTo>
                    <a:pt x="845" y="700"/>
                  </a:lnTo>
                  <a:close/>
                  <a:moveTo>
                    <a:pt x="836" y="696"/>
                  </a:moveTo>
                  <a:lnTo>
                    <a:pt x="832" y="693"/>
                  </a:lnTo>
                  <a:lnTo>
                    <a:pt x="836" y="691"/>
                  </a:lnTo>
                  <a:lnTo>
                    <a:pt x="834" y="687"/>
                  </a:lnTo>
                  <a:lnTo>
                    <a:pt x="834" y="685"/>
                  </a:lnTo>
                  <a:lnTo>
                    <a:pt x="836" y="683"/>
                  </a:lnTo>
                  <a:lnTo>
                    <a:pt x="840" y="683"/>
                  </a:lnTo>
                  <a:lnTo>
                    <a:pt x="840" y="680"/>
                  </a:lnTo>
                  <a:lnTo>
                    <a:pt x="840" y="680"/>
                  </a:lnTo>
                  <a:lnTo>
                    <a:pt x="843" y="685"/>
                  </a:lnTo>
                  <a:lnTo>
                    <a:pt x="842" y="687"/>
                  </a:lnTo>
                  <a:lnTo>
                    <a:pt x="843" y="691"/>
                  </a:lnTo>
                  <a:lnTo>
                    <a:pt x="845" y="687"/>
                  </a:lnTo>
                  <a:lnTo>
                    <a:pt x="845" y="691"/>
                  </a:lnTo>
                  <a:lnTo>
                    <a:pt x="843" y="696"/>
                  </a:lnTo>
                  <a:lnTo>
                    <a:pt x="838" y="702"/>
                  </a:lnTo>
                  <a:lnTo>
                    <a:pt x="838" y="706"/>
                  </a:lnTo>
                  <a:lnTo>
                    <a:pt x="836" y="708"/>
                  </a:lnTo>
                  <a:lnTo>
                    <a:pt x="832" y="710"/>
                  </a:lnTo>
                  <a:lnTo>
                    <a:pt x="832" y="706"/>
                  </a:lnTo>
                  <a:lnTo>
                    <a:pt x="832" y="704"/>
                  </a:lnTo>
                  <a:lnTo>
                    <a:pt x="830" y="712"/>
                  </a:lnTo>
                  <a:lnTo>
                    <a:pt x="830" y="710"/>
                  </a:lnTo>
                  <a:lnTo>
                    <a:pt x="830" y="706"/>
                  </a:lnTo>
                  <a:lnTo>
                    <a:pt x="830" y="702"/>
                  </a:lnTo>
                  <a:lnTo>
                    <a:pt x="830" y="700"/>
                  </a:lnTo>
                  <a:lnTo>
                    <a:pt x="832" y="700"/>
                  </a:lnTo>
                  <a:lnTo>
                    <a:pt x="834" y="700"/>
                  </a:lnTo>
                  <a:lnTo>
                    <a:pt x="836" y="700"/>
                  </a:lnTo>
                  <a:lnTo>
                    <a:pt x="836" y="696"/>
                  </a:lnTo>
                  <a:lnTo>
                    <a:pt x="836" y="696"/>
                  </a:lnTo>
                  <a:lnTo>
                    <a:pt x="836" y="696"/>
                  </a:lnTo>
                  <a:lnTo>
                    <a:pt x="836" y="696"/>
                  </a:lnTo>
                  <a:close/>
                  <a:moveTo>
                    <a:pt x="834" y="663"/>
                  </a:moveTo>
                  <a:lnTo>
                    <a:pt x="836" y="663"/>
                  </a:lnTo>
                  <a:lnTo>
                    <a:pt x="836" y="666"/>
                  </a:lnTo>
                  <a:lnTo>
                    <a:pt x="834" y="663"/>
                  </a:lnTo>
                  <a:lnTo>
                    <a:pt x="834" y="663"/>
                  </a:lnTo>
                  <a:lnTo>
                    <a:pt x="834" y="663"/>
                  </a:lnTo>
                  <a:lnTo>
                    <a:pt x="834" y="663"/>
                  </a:lnTo>
                  <a:close/>
                  <a:moveTo>
                    <a:pt x="826" y="666"/>
                  </a:moveTo>
                  <a:lnTo>
                    <a:pt x="826" y="663"/>
                  </a:lnTo>
                  <a:lnTo>
                    <a:pt x="830" y="663"/>
                  </a:lnTo>
                  <a:lnTo>
                    <a:pt x="830" y="663"/>
                  </a:lnTo>
                  <a:lnTo>
                    <a:pt x="832" y="666"/>
                  </a:lnTo>
                  <a:lnTo>
                    <a:pt x="832" y="674"/>
                  </a:lnTo>
                  <a:lnTo>
                    <a:pt x="832" y="680"/>
                  </a:lnTo>
                  <a:lnTo>
                    <a:pt x="830" y="681"/>
                  </a:lnTo>
                  <a:lnTo>
                    <a:pt x="830" y="687"/>
                  </a:lnTo>
                  <a:lnTo>
                    <a:pt x="826" y="691"/>
                  </a:lnTo>
                  <a:lnTo>
                    <a:pt x="826" y="696"/>
                  </a:lnTo>
                  <a:lnTo>
                    <a:pt x="826" y="700"/>
                  </a:lnTo>
                  <a:lnTo>
                    <a:pt x="826" y="702"/>
                  </a:lnTo>
                  <a:lnTo>
                    <a:pt x="823" y="702"/>
                  </a:lnTo>
                  <a:lnTo>
                    <a:pt x="823" y="700"/>
                  </a:lnTo>
                  <a:lnTo>
                    <a:pt x="823" y="696"/>
                  </a:lnTo>
                  <a:lnTo>
                    <a:pt x="823" y="696"/>
                  </a:lnTo>
                  <a:lnTo>
                    <a:pt x="821" y="691"/>
                  </a:lnTo>
                  <a:lnTo>
                    <a:pt x="823" y="687"/>
                  </a:lnTo>
                  <a:lnTo>
                    <a:pt x="823" y="687"/>
                  </a:lnTo>
                  <a:lnTo>
                    <a:pt x="826" y="687"/>
                  </a:lnTo>
                  <a:lnTo>
                    <a:pt x="826" y="685"/>
                  </a:lnTo>
                  <a:lnTo>
                    <a:pt x="823" y="687"/>
                  </a:lnTo>
                  <a:lnTo>
                    <a:pt x="823" y="687"/>
                  </a:lnTo>
                  <a:lnTo>
                    <a:pt x="823" y="683"/>
                  </a:lnTo>
                  <a:lnTo>
                    <a:pt x="823" y="683"/>
                  </a:lnTo>
                  <a:lnTo>
                    <a:pt x="823" y="681"/>
                  </a:lnTo>
                  <a:lnTo>
                    <a:pt x="821" y="680"/>
                  </a:lnTo>
                  <a:lnTo>
                    <a:pt x="821" y="678"/>
                  </a:lnTo>
                  <a:lnTo>
                    <a:pt x="823" y="678"/>
                  </a:lnTo>
                  <a:lnTo>
                    <a:pt x="826" y="676"/>
                  </a:lnTo>
                  <a:lnTo>
                    <a:pt x="826" y="672"/>
                  </a:lnTo>
                  <a:lnTo>
                    <a:pt x="826" y="668"/>
                  </a:lnTo>
                  <a:lnTo>
                    <a:pt x="826" y="666"/>
                  </a:lnTo>
                  <a:lnTo>
                    <a:pt x="826" y="666"/>
                  </a:lnTo>
                  <a:lnTo>
                    <a:pt x="826" y="666"/>
                  </a:lnTo>
                  <a:lnTo>
                    <a:pt x="826" y="666"/>
                  </a:lnTo>
                  <a:lnTo>
                    <a:pt x="826" y="666"/>
                  </a:lnTo>
                  <a:close/>
                  <a:moveTo>
                    <a:pt x="819" y="666"/>
                  </a:moveTo>
                  <a:lnTo>
                    <a:pt x="821" y="663"/>
                  </a:lnTo>
                  <a:lnTo>
                    <a:pt x="823" y="666"/>
                  </a:lnTo>
                  <a:lnTo>
                    <a:pt x="821" y="668"/>
                  </a:lnTo>
                  <a:lnTo>
                    <a:pt x="821" y="672"/>
                  </a:lnTo>
                  <a:lnTo>
                    <a:pt x="817" y="674"/>
                  </a:lnTo>
                  <a:lnTo>
                    <a:pt x="817" y="672"/>
                  </a:lnTo>
                  <a:lnTo>
                    <a:pt x="819" y="668"/>
                  </a:lnTo>
                  <a:lnTo>
                    <a:pt x="817" y="668"/>
                  </a:lnTo>
                  <a:lnTo>
                    <a:pt x="819" y="666"/>
                  </a:lnTo>
                  <a:lnTo>
                    <a:pt x="819" y="666"/>
                  </a:lnTo>
                  <a:lnTo>
                    <a:pt x="819" y="666"/>
                  </a:lnTo>
                  <a:lnTo>
                    <a:pt x="819" y="666"/>
                  </a:lnTo>
                  <a:close/>
                  <a:moveTo>
                    <a:pt x="836" y="674"/>
                  </a:moveTo>
                  <a:lnTo>
                    <a:pt x="838" y="670"/>
                  </a:lnTo>
                  <a:lnTo>
                    <a:pt x="838" y="666"/>
                  </a:lnTo>
                  <a:lnTo>
                    <a:pt x="840" y="663"/>
                  </a:lnTo>
                  <a:lnTo>
                    <a:pt x="845" y="663"/>
                  </a:lnTo>
                  <a:lnTo>
                    <a:pt x="843" y="663"/>
                  </a:lnTo>
                  <a:lnTo>
                    <a:pt x="845" y="661"/>
                  </a:lnTo>
                  <a:lnTo>
                    <a:pt x="842" y="657"/>
                  </a:lnTo>
                  <a:lnTo>
                    <a:pt x="843" y="651"/>
                  </a:lnTo>
                  <a:lnTo>
                    <a:pt x="847" y="646"/>
                  </a:lnTo>
                  <a:lnTo>
                    <a:pt x="847" y="636"/>
                  </a:lnTo>
                  <a:lnTo>
                    <a:pt x="849" y="631"/>
                  </a:lnTo>
                  <a:lnTo>
                    <a:pt x="851" y="632"/>
                  </a:lnTo>
                  <a:lnTo>
                    <a:pt x="851" y="636"/>
                  </a:lnTo>
                  <a:lnTo>
                    <a:pt x="855" y="638"/>
                  </a:lnTo>
                  <a:lnTo>
                    <a:pt x="857" y="642"/>
                  </a:lnTo>
                  <a:lnTo>
                    <a:pt x="860" y="655"/>
                  </a:lnTo>
                  <a:lnTo>
                    <a:pt x="855" y="661"/>
                  </a:lnTo>
                  <a:lnTo>
                    <a:pt x="855" y="661"/>
                  </a:lnTo>
                  <a:lnTo>
                    <a:pt x="855" y="651"/>
                  </a:lnTo>
                  <a:lnTo>
                    <a:pt x="855" y="644"/>
                  </a:lnTo>
                  <a:lnTo>
                    <a:pt x="855" y="647"/>
                  </a:lnTo>
                  <a:lnTo>
                    <a:pt x="851" y="661"/>
                  </a:lnTo>
                  <a:lnTo>
                    <a:pt x="851" y="663"/>
                  </a:lnTo>
                  <a:lnTo>
                    <a:pt x="851" y="666"/>
                  </a:lnTo>
                  <a:lnTo>
                    <a:pt x="851" y="666"/>
                  </a:lnTo>
                  <a:lnTo>
                    <a:pt x="847" y="666"/>
                  </a:lnTo>
                  <a:lnTo>
                    <a:pt x="845" y="670"/>
                  </a:lnTo>
                  <a:lnTo>
                    <a:pt x="840" y="674"/>
                  </a:lnTo>
                  <a:lnTo>
                    <a:pt x="838" y="676"/>
                  </a:lnTo>
                  <a:lnTo>
                    <a:pt x="836" y="674"/>
                  </a:lnTo>
                  <a:lnTo>
                    <a:pt x="836" y="674"/>
                  </a:lnTo>
                  <a:lnTo>
                    <a:pt x="836" y="674"/>
                  </a:lnTo>
                  <a:lnTo>
                    <a:pt x="836" y="674"/>
                  </a:lnTo>
                  <a:close/>
                  <a:moveTo>
                    <a:pt x="826" y="632"/>
                  </a:moveTo>
                  <a:lnTo>
                    <a:pt x="830" y="631"/>
                  </a:lnTo>
                  <a:lnTo>
                    <a:pt x="834" y="632"/>
                  </a:lnTo>
                  <a:lnTo>
                    <a:pt x="834" y="636"/>
                  </a:lnTo>
                  <a:lnTo>
                    <a:pt x="832" y="638"/>
                  </a:lnTo>
                  <a:lnTo>
                    <a:pt x="834" y="640"/>
                  </a:lnTo>
                  <a:lnTo>
                    <a:pt x="836" y="638"/>
                  </a:lnTo>
                  <a:lnTo>
                    <a:pt x="840" y="636"/>
                  </a:lnTo>
                  <a:lnTo>
                    <a:pt x="843" y="640"/>
                  </a:lnTo>
                  <a:lnTo>
                    <a:pt x="843" y="642"/>
                  </a:lnTo>
                  <a:lnTo>
                    <a:pt x="840" y="644"/>
                  </a:lnTo>
                  <a:lnTo>
                    <a:pt x="840" y="646"/>
                  </a:lnTo>
                  <a:lnTo>
                    <a:pt x="838" y="647"/>
                  </a:lnTo>
                  <a:lnTo>
                    <a:pt x="836" y="647"/>
                  </a:lnTo>
                  <a:lnTo>
                    <a:pt x="832" y="644"/>
                  </a:lnTo>
                  <a:lnTo>
                    <a:pt x="830" y="638"/>
                  </a:lnTo>
                  <a:lnTo>
                    <a:pt x="830" y="640"/>
                  </a:lnTo>
                  <a:lnTo>
                    <a:pt x="832" y="647"/>
                  </a:lnTo>
                  <a:lnTo>
                    <a:pt x="832" y="651"/>
                  </a:lnTo>
                  <a:lnTo>
                    <a:pt x="838" y="651"/>
                  </a:lnTo>
                  <a:lnTo>
                    <a:pt x="840" y="655"/>
                  </a:lnTo>
                  <a:lnTo>
                    <a:pt x="838" y="657"/>
                  </a:lnTo>
                  <a:lnTo>
                    <a:pt x="836" y="663"/>
                  </a:lnTo>
                  <a:lnTo>
                    <a:pt x="834" y="663"/>
                  </a:lnTo>
                  <a:lnTo>
                    <a:pt x="830" y="657"/>
                  </a:lnTo>
                  <a:lnTo>
                    <a:pt x="830" y="655"/>
                  </a:lnTo>
                  <a:lnTo>
                    <a:pt x="826" y="646"/>
                  </a:lnTo>
                  <a:lnTo>
                    <a:pt x="826" y="649"/>
                  </a:lnTo>
                  <a:lnTo>
                    <a:pt x="826" y="655"/>
                  </a:lnTo>
                  <a:lnTo>
                    <a:pt x="826" y="657"/>
                  </a:lnTo>
                  <a:lnTo>
                    <a:pt x="826" y="663"/>
                  </a:lnTo>
                  <a:lnTo>
                    <a:pt x="823" y="663"/>
                  </a:lnTo>
                  <a:lnTo>
                    <a:pt x="821" y="657"/>
                  </a:lnTo>
                  <a:lnTo>
                    <a:pt x="823" y="655"/>
                  </a:lnTo>
                  <a:lnTo>
                    <a:pt x="819" y="653"/>
                  </a:lnTo>
                  <a:lnTo>
                    <a:pt x="821" y="649"/>
                  </a:lnTo>
                  <a:lnTo>
                    <a:pt x="819" y="644"/>
                  </a:lnTo>
                  <a:lnTo>
                    <a:pt x="821" y="640"/>
                  </a:lnTo>
                  <a:lnTo>
                    <a:pt x="823" y="642"/>
                  </a:lnTo>
                  <a:lnTo>
                    <a:pt x="823" y="640"/>
                  </a:lnTo>
                  <a:lnTo>
                    <a:pt x="821" y="638"/>
                  </a:lnTo>
                  <a:lnTo>
                    <a:pt x="821" y="636"/>
                  </a:lnTo>
                  <a:lnTo>
                    <a:pt x="823" y="631"/>
                  </a:lnTo>
                  <a:lnTo>
                    <a:pt x="823" y="636"/>
                  </a:lnTo>
                  <a:lnTo>
                    <a:pt x="826" y="632"/>
                  </a:lnTo>
                  <a:lnTo>
                    <a:pt x="826" y="632"/>
                  </a:lnTo>
                  <a:lnTo>
                    <a:pt x="826" y="632"/>
                  </a:lnTo>
                  <a:lnTo>
                    <a:pt x="826" y="632"/>
                  </a:lnTo>
                  <a:lnTo>
                    <a:pt x="826" y="632"/>
                  </a:lnTo>
                  <a:close/>
                  <a:moveTo>
                    <a:pt x="826" y="627"/>
                  </a:moveTo>
                  <a:lnTo>
                    <a:pt x="830" y="623"/>
                  </a:lnTo>
                  <a:lnTo>
                    <a:pt x="832" y="627"/>
                  </a:lnTo>
                  <a:lnTo>
                    <a:pt x="830" y="627"/>
                  </a:lnTo>
                  <a:lnTo>
                    <a:pt x="826" y="627"/>
                  </a:lnTo>
                  <a:lnTo>
                    <a:pt x="826" y="627"/>
                  </a:lnTo>
                  <a:lnTo>
                    <a:pt x="826" y="627"/>
                  </a:lnTo>
                  <a:lnTo>
                    <a:pt x="826" y="627"/>
                  </a:lnTo>
                  <a:close/>
                  <a:moveTo>
                    <a:pt x="277" y="399"/>
                  </a:moveTo>
                  <a:lnTo>
                    <a:pt x="275" y="397"/>
                  </a:lnTo>
                  <a:lnTo>
                    <a:pt x="277" y="395"/>
                  </a:lnTo>
                  <a:lnTo>
                    <a:pt x="277" y="397"/>
                  </a:lnTo>
                  <a:lnTo>
                    <a:pt x="277" y="399"/>
                  </a:lnTo>
                  <a:lnTo>
                    <a:pt x="277" y="399"/>
                  </a:lnTo>
                  <a:lnTo>
                    <a:pt x="277" y="399"/>
                  </a:lnTo>
                  <a:lnTo>
                    <a:pt x="277" y="399"/>
                  </a:lnTo>
                  <a:close/>
                  <a:moveTo>
                    <a:pt x="277" y="401"/>
                  </a:moveTo>
                  <a:lnTo>
                    <a:pt x="277" y="403"/>
                  </a:lnTo>
                  <a:lnTo>
                    <a:pt x="277" y="406"/>
                  </a:lnTo>
                  <a:lnTo>
                    <a:pt x="282" y="410"/>
                  </a:lnTo>
                  <a:lnTo>
                    <a:pt x="282" y="414"/>
                  </a:lnTo>
                  <a:lnTo>
                    <a:pt x="275" y="408"/>
                  </a:lnTo>
                  <a:lnTo>
                    <a:pt x="275" y="405"/>
                  </a:lnTo>
                  <a:lnTo>
                    <a:pt x="273" y="403"/>
                  </a:lnTo>
                  <a:lnTo>
                    <a:pt x="273" y="403"/>
                  </a:lnTo>
                  <a:lnTo>
                    <a:pt x="277" y="401"/>
                  </a:lnTo>
                  <a:lnTo>
                    <a:pt x="277" y="401"/>
                  </a:lnTo>
                  <a:lnTo>
                    <a:pt x="277" y="401"/>
                  </a:lnTo>
                  <a:lnTo>
                    <a:pt x="277" y="401"/>
                  </a:lnTo>
                  <a:close/>
                  <a:moveTo>
                    <a:pt x="467" y="339"/>
                  </a:moveTo>
                  <a:lnTo>
                    <a:pt x="465" y="342"/>
                  </a:lnTo>
                  <a:lnTo>
                    <a:pt x="465" y="350"/>
                  </a:lnTo>
                  <a:lnTo>
                    <a:pt x="461" y="350"/>
                  </a:lnTo>
                  <a:lnTo>
                    <a:pt x="461" y="346"/>
                  </a:lnTo>
                  <a:lnTo>
                    <a:pt x="459" y="344"/>
                  </a:lnTo>
                  <a:lnTo>
                    <a:pt x="454" y="346"/>
                  </a:lnTo>
                  <a:lnTo>
                    <a:pt x="450" y="344"/>
                  </a:lnTo>
                  <a:lnTo>
                    <a:pt x="450" y="342"/>
                  </a:lnTo>
                  <a:lnTo>
                    <a:pt x="461" y="331"/>
                  </a:lnTo>
                  <a:lnTo>
                    <a:pt x="465" y="329"/>
                  </a:lnTo>
                  <a:lnTo>
                    <a:pt x="467" y="329"/>
                  </a:lnTo>
                  <a:lnTo>
                    <a:pt x="467" y="339"/>
                  </a:lnTo>
                  <a:lnTo>
                    <a:pt x="467" y="339"/>
                  </a:lnTo>
                  <a:lnTo>
                    <a:pt x="467" y="339"/>
                  </a:lnTo>
                  <a:lnTo>
                    <a:pt x="467" y="339"/>
                  </a:lnTo>
                  <a:close/>
                  <a:moveTo>
                    <a:pt x="469" y="339"/>
                  </a:moveTo>
                  <a:lnTo>
                    <a:pt x="469" y="339"/>
                  </a:lnTo>
                  <a:lnTo>
                    <a:pt x="473" y="335"/>
                  </a:lnTo>
                  <a:lnTo>
                    <a:pt x="473" y="333"/>
                  </a:lnTo>
                  <a:lnTo>
                    <a:pt x="469" y="331"/>
                  </a:lnTo>
                  <a:lnTo>
                    <a:pt x="469" y="329"/>
                  </a:lnTo>
                  <a:lnTo>
                    <a:pt x="467" y="325"/>
                  </a:lnTo>
                  <a:lnTo>
                    <a:pt x="469" y="325"/>
                  </a:lnTo>
                  <a:lnTo>
                    <a:pt x="476" y="324"/>
                  </a:lnTo>
                  <a:lnTo>
                    <a:pt x="484" y="329"/>
                  </a:lnTo>
                  <a:lnTo>
                    <a:pt x="484" y="329"/>
                  </a:lnTo>
                  <a:lnTo>
                    <a:pt x="482" y="331"/>
                  </a:lnTo>
                  <a:lnTo>
                    <a:pt x="473" y="339"/>
                  </a:lnTo>
                  <a:lnTo>
                    <a:pt x="469" y="339"/>
                  </a:lnTo>
                  <a:lnTo>
                    <a:pt x="469" y="339"/>
                  </a:lnTo>
                  <a:lnTo>
                    <a:pt x="469" y="339"/>
                  </a:lnTo>
                  <a:lnTo>
                    <a:pt x="469" y="339"/>
                  </a:lnTo>
                  <a:close/>
                  <a:moveTo>
                    <a:pt x="506" y="314"/>
                  </a:moveTo>
                  <a:lnTo>
                    <a:pt x="506" y="314"/>
                  </a:lnTo>
                  <a:lnTo>
                    <a:pt x="512" y="312"/>
                  </a:lnTo>
                  <a:lnTo>
                    <a:pt x="514" y="316"/>
                  </a:lnTo>
                  <a:lnTo>
                    <a:pt x="512" y="320"/>
                  </a:lnTo>
                  <a:lnTo>
                    <a:pt x="510" y="320"/>
                  </a:lnTo>
                  <a:lnTo>
                    <a:pt x="506" y="314"/>
                  </a:lnTo>
                  <a:lnTo>
                    <a:pt x="506" y="314"/>
                  </a:lnTo>
                  <a:lnTo>
                    <a:pt x="506" y="314"/>
                  </a:lnTo>
                  <a:lnTo>
                    <a:pt x="506" y="314"/>
                  </a:lnTo>
                  <a:close/>
                  <a:moveTo>
                    <a:pt x="693" y="493"/>
                  </a:moveTo>
                  <a:lnTo>
                    <a:pt x="695" y="491"/>
                  </a:lnTo>
                  <a:lnTo>
                    <a:pt x="697" y="493"/>
                  </a:lnTo>
                  <a:lnTo>
                    <a:pt x="695" y="495"/>
                  </a:lnTo>
                  <a:lnTo>
                    <a:pt x="693" y="493"/>
                  </a:lnTo>
                  <a:lnTo>
                    <a:pt x="693" y="493"/>
                  </a:lnTo>
                  <a:lnTo>
                    <a:pt x="693" y="493"/>
                  </a:lnTo>
                  <a:lnTo>
                    <a:pt x="693" y="493"/>
                  </a:lnTo>
                  <a:close/>
                  <a:moveTo>
                    <a:pt x="676" y="550"/>
                  </a:moveTo>
                  <a:lnTo>
                    <a:pt x="680" y="546"/>
                  </a:lnTo>
                  <a:lnTo>
                    <a:pt x="682" y="548"/>
                  </a:lnTo>
                  <a:lnTo>
                    <a:pt x="676" y="550"/>
                  </a:lnTo>
                  <a:lnTo>
                    <a:pt x="676" y="550"/>
                  </a:lnTo>
                  <a:lnTo>
                    <a:pt x="676" y="550"/>
                  </a:lnTo>
                  <a:lnTo>
                    <a:pt x="676" y="550"/>
                  </a:lnTo>
                  <a:close/>
                  <a:moveTo>
                    <a:pt x="717" y="538"/>
                  </a:moveTo>
                  <a:lnTo>
                    <a:pt x="719" y="538"/>
                  </a:lnTo>
                  <a:lnTo>
                    <a:pt x="723" y="538"/>
                  </a:lnTo>
                  <a:lnTo>
                    <a:pt x="719" y="542"/>
                  </a:lnTo>
                  <a:lnTo>
                    <a:pt x="717" y="542"/>
                  </a:lnTo>
                  <a:lnTo>
                    <a:pt x="717" y="538"/>
                  </a:lnTo>
                  <a:lnTo>
                    <a:pt x="717" y="538"/>
                  </a:lnTo>
                  <a:lnTo>
                    <a:pt x="717" y="538"/>
                  </a:lnTo>
                  <a:lnTo>
                    <a:pt x="717" y="538"/>
                  </a:lnTo>
                  <a:close/>
                  <a:moveTo>
                    <a:pt x="687" y="502"/>
                  </a:moveTo>
                  <a:lnTo>
                    <a:pt x="687" y="499"/>
                  </a:lnTo>
                  <a:lnTo>
                    <a:pt x="689" y="499"/>
                  </a:lnTo>
                  <a:lnTo>
                    <a:pt x="689" y="502"/>
                  </a:lnTo>
                  <a:lnTo>
                    <a:pt x="687" y="502"/>
                  </a:lnTo>
                  <a:lnTo>
                    <a:pt x="687" y="502"/>
                  </a:lnTo>
                  <a:lnTo>
                    <a:pt x="687" y="502"/>
                  </a:lnTo>
                  <a:lnTo>
                    <a:pt x="687" y="502"/>
                  </a:lnTo>
                  <a:close/>
                  <a:moveTo>
                    <a:pt x="693" y="518"/>
                  </a:moveTo>
                  <a:lnTo>
                    <a:pt x="693" y="512"/>
                  </a:lnTo>
                  <a:lnTo>
                    <a:pt x="693" y="508"/>
                  </a:lnTo>
                  <a:lnTo>
                    <a:pt x="695" y="508"/>
                  </a:lnTo>
                  <a:lnTo>
                    <a:pt x="695" y="512"/>
                  </a:lnTo>
                  <a:lnTo>
                    <a:pt x="698" y="512"/>
                  </a:lnTo>
                  <a:lnTo>
                    <a:pt x="698" y="518"/>
                  </a:lnTo>
                  <a:lnTo>
                    <a:pt x="697" y="518"/>
                  </a:lnTo>
                  <a:lnTo>
                    <a:pt x="693" y="518"/>
                  </a:lnTo>
                  <a:lnTo>
                    <a:pt x="693" y="518"/>
                  </a:lnTo>
                  <a:lnTo>
                    <a:pt x="693" y="518"/>
                  </a:lnTo>
                  <a:lnTo>
                    <a:pt x="693" y="518"/>
                  </a:lnTo>
                  <a:close/>
                  <a:moveTo>
                    <a:pt x="661" y="529"/>
                  </a:moveTo>
                  <a:lnTo>
                    <a:pt x="665" y="529"/>
                  </a:lnTo>
                  <a:lnTo>
                    <a:pt x="665" y="529"/>
                  </a:lnTo>
                  <a:lnTo>
                    <a:pt x="665" y="527"/>
                  </a:lnTo>
                  <a:lnTo>
                    <a:pt x="672" y="521"/>
                  </a:lnTo>
                  <a:lnTo>
                    <a:pt x="676" y="521"/>
                  </a:lnTo>
                  <a:lnTo>
                    <a:pt x="680" y="518"/>
                  </a:lnTo>
                  <a:lnTo>
                    <a:pt x="682" y="518"/>
                  </a:lnTo>
                  <a:lnTo>
                    <a:pt x="685" y="512"/>
                  </a:lnTo>
                  <a:lnTo>
                    <a:pt x="687" y="514"/>
                  </a:lnTo>
                  <a:lnTo>
                    <a:pt x="685" y="518"/>
                  </a:lnTo>
                  <a:lnTo>
                    <a:pt x="687" y="518"/>
                  </a:lnTo>
                  <a:lnTo>
                    <a:pt x="685" y="519"/>
                  </a:lnTo>
                  <a:lnTo>
                    <a:pt x="682" y="519"/>
                  </a:lnTo>
                  <a:lnTo>
                    <a:pt x="676" y="527"/>
                  </a:lnTo>
                  <a:lnTo>
                    <a:pt x="672" y="529"/>
                  </a:lnTo>
                  <a:lnTo>
                    <a:pt x="672" y="529"/>
                  </a:lnTo>
                  <a:lnTo>
                    <a:pt x="670" y="533"/>
                  </a:lnTo>
                  <a:lnTo>
                    <a:pt x="668" y="529"/>
                  </a:lnTo>
                  <a:lnTo>
                    <a:pt x="665" y="533"/>
                  </a:lnTo>
                  <a:lnTo>
                    <a:pt x="661" y="533"/>
                  </a:lnTo>
                  <a:lnTo>
                    <a:pt x="661" y="529"/>
                  </a:lnTo>
                  <a:lnTo>
                    <a:pt x="661" y="529"/>
                  </a:lnTo>
                  <a:lnTo>
                    <a:pt x="661" y="529"/>
                  </a:lnTo>
                  <a:lnTo>
                    <a:pt x="661" y="529"/>
                  </a:lnTo>
                  <a:close/>
                  <a:moveTo>
                    <a:pt x="661" y="523"/>
                  </a:moveTo>
                  <a:lnTo>
                    <a:pt x="665" y="519"/>
                  </a:lnTo>
                  <a:lnTo>
                    <a:pt x="665" y="523"/>
                  </a:lnTo>
                  <a:lnTo>
                    <a:pt x="661" y="525"/>
                  </a:lnTo>
                  <a:lnTo>
                    <a:pt x="661" y="525"/>
                  </a:lnTo>
                  <a:lnTo>
                    <a:pt x="661" y="523"/>
                  </a:lnTo>
                  <a:lnTo>
                    <a:pt x="661" y="523"/>
                  </a:lnTo>
                  <a:lnTo>
                    <a:pt x="661" y="523"/>
                  </a:lnTo>
                  <a:lnTo>
                    <a:pt x="661" y="523"/>
                  </a:lnTo>
                  <a:close/>
                  <a:moveTo>
                    <a:pt x="670" y="514"/>
                  </a:moveTo>
                  <a:lnTo>
                    <a:pt x="676" y="508"/>
                  </a:lnTo>
                  <a:lnTo>
                    <a:pt x="676" y="508"/>
                  </a:lnTo>
                  <a:lnTo>
                    <a:pt x="678" y="504"/>
                  </a:lnTo>
                  <a:lnTo>
                    <a:pt x="680" y="504"/>
                  </a:lnTo>
                  <a:lnTo>
                    <a:pt x="682" y="508"/>
                  </a:lnTo>
                  <a:lnTo>
                    <a:pt x="678" y="508"/>
                  </a:lnTo>
                  <a:lnTo>
                    <a:pt x="678" y="512"/>
                  </a:lnTo>
                  <a:lnTo>
                    <a:pt x="674" y="514"/>
                  </a:lnTo>
                  <a:lnTo>
                    <a:pt x="672" y="518"/>
                  </a:lnTo>
                  <a:lnTo>
                    <a:pt x="670" y="518"/>
                  </a:lnTo>
                  <a:lnTo>
                    <a:pt x="670" y="514"/>
                  </a:lnTo>
                  <a:lnTo>
                    <a:pt x="670" y="514"/>
                  </a:lnTo>
                  <a:lnTo>
                    <a:pt x="670" y="514"/>
                  </a:lnTo>
                  <a:lnTo>
                    <a:pt x="670" y="514"/>
                  </a:lnTo>
                  <a:close/>
                  <a:moveTo>
                    <a:pt x="676" y="491"/>
                  </a:moveTo>
                  <a:lnTo>
                    <a:pt x="678" y="487"/>
                  </a:lnTo>
                  <a:lnTo>
                    <a:pt x="680" y="489"/>
                  </a:lnTo>
                  <a:lnTo>
                    <a:pt x="680" y="491"/>
                  </a:lnTo>
                  <a:lnTo>
                    <a:pt x="680" y="493"/>
                  </a:lnTo>
                  <a:lnTo>
                    <a:pt x="680" y="495"/>
                  </a:lnTo>
                  <a:lnTo>
                    <a:pt x="676" y="491"/>
                  </a:lnTo>
                  <a:lnTo>
                    <a:pt x="676" y="491"/>
                  </a:lnTo>
                  <a:lnTo>
                    <a:pt x="676" y="491"/>
                  </a:lnTo>
                  <a:lnTo>
                    <a:pt x="676" y="491"/>
                  </a:lnTo>
                  <a:close/>
                  <a:moveTo>
                    <a:pt x="454" y="231"/>
                  </a:moveTo>
                  <a:lnTo>
                    <a:pt x="454" y="231"/>
                  </a:lnTo>
                  <a:lnTo>
                    <a:pt x="456" y="231"/>
                  </a:lnTo>
                  <a:lnTo>
                    <a:pt x="459" y="231"/>
                  </a:lnTo>
                  <a:lnTo>
                    <a:pt x="456" y="235"/>
                  </a:lnTo>
                  <a:lnTo>
                    <a:pt x="454" y="231"/>
                  </a:lnTo>
                  <a:lnTo>
                    <a:pt x="454" y="231"/>
                  </a:lnTo>
                  <a:lnTo>
                    <a:pt x="454" y="231"/>
                  </a:lnTo>
                  <a:lnTo>
                    <a:pt x="454" y="231"/>
                  </a:lnTo>
                  <a:close/>
                  <a:moveTo>
                    <a:pt x="382" y="310"/>
                  </a:moveTo>
                  <a:lnTo>
                    <a:pt x="386" y="305"/>
                  </a:lnTo>
                  <a:lnTo>
                    <a:pt x="384" y="301"/>
                  </a:lnTo>
                  <a:lnTo>
                    <a:pt x="380" y="299"/>
                  </a:lnTo>
                  <a:lnTo>
                    <a:pt x="382" y="295"/>
                  </a:lnTo>
                  <a:lnTo>
                    <a:pt x="380" y="290"/>
                  </a:lnTo>
                  <a:lnTo>
                    <a:pt x="377" y="286"/>
                  </a:lnTo>
                  <a:lnTo>
                    <a:pt x="369" y="286"/>
                  </a:lnTo>
                  <a:lnTo>
                    <a:pt x="369" y="286"/>
                  </a:lnTo>
                  <a:lnTo>
                    <a:pt x="365" y="290"/>
                  </a:lnTo>
                  <a:lnTo>
                    <a:pt x="362" y="284"/>
                  </a:lnTo>
                  <a:lnTo>
                    <a:pt x="362" y="278"/>
                  </a:lnTo>
                  <a:lnTo>
                    <a:pt x="369" y="271"/>
                  </a:lnTo>
                  <a:lnTo>
                    <a:pt x="373" y="265"/>
                  </a:lnTo>
                  <a:lnTo>
                    <a:pt x="375" y="265"/>
                  </a:lnTo>
                  <a:lnTo>
                    <a:pt x="375" y="271"/>
                  </a:lnTo>
                  <a:lnTo>
                    <a:pt x="373" y="273"/>
                  </a:lnTo>
                  <a:lnTo>
                    <a:pt x="378" y="275"/>
                  </a:lnTo>
                  <a:lnTo>
                    <a:pt x="378" y="278"/>
                  </a:lnTo>
                  <a:lnTo>
                    <a:pt x="382" y="278"/>
                  </a:lnTo>
                  <a:lnTo>
                    <a:pt x="384" y="276"/>
                  </a:lnTo>
                  <a:lnTo>
                    <a:pt x="390" y="276"/>
                  </a:lnTo>
                  <a:lnTo>
                    <a:pt x="394" y="280"/>
                  </a:lnTo>
                  <a:lnTo>
                    <a:pt x="394" y="284"/>
                  </a:lnTo>
                  <a:lnTo>
                    <a:pt x="394" y="286"/>
                  </a:lnTo>
                  <a:lnTo>
                    <a:pt x="394" y="290"/>
                  </a:lnTo>
                  <a:lnTo>
                    <a:pt x="397" y="291"/>
                  </a:lnTo>
                  <a:lnTo>
                    <a:pt x="397" y="295"/>
                  </a:lnTo>
                  <a:lnTo>
                    <a:pt x="405" y="303"/>
                  </a:lnTo>
                  <a:lnTo>
                    <a:pt x="405" y="305"/>
                  </a:lnTo>
                  <a:lnTo>
                    <a:pt x="403" y="308"/>
                  </a:lnTo>
                  <a:lnTo>
                    <a:pt x="397" y="305"/>
                  </a:lnTo>
                  <a:lnTo>
                    <a:pt x="395" y="305"/>
                  </a:lnTo>
                  <a:lnTo>
                    <a:pt x="394" y="307"/>
                  </a:lnTo>
                  <a:lnTo>
                    <a:pt x="390" y="308"/>
                  </a:lnTo>
                  <a:lnTo>
                    <a:pt x="386" y="312"/>
                  </a:lnTo>
                  <a:lnTo>
                    <a:pt x="382" y="310"/>
                  </a:lnTo>
                  <a:lnTo>
                    <a:pt x="382" y="310"/>
                  </a:lnTo>
                  <a:lnTo>
                    <a:pt x="382" y="310"/>
                  </a:lnTo>
                  <a:lnTo>
                    <a:pt x="382" y="310"/>
                  </a:lnTo>
                  <a:close/>
                  <a:moveTo>
                    <a:pt x="356" y="437"/>
                  </a:moveTo>
                  <a:lnTo>
                    <a:pt x="363" y="437"/>
                  </a:lnTo>
                  <a:lnTo>
                    <a:pt x="365" y="438"/>
                  </a:lnTo>
                  <a:lnTo>
                    <a:pt x="369" y="438"/>
                  </a:lnTo>
                  <a:lnTo>
                    <a:pt x="373" y="438"/>
                  </a:lnTo>
                  <a:lnTo>
                    <a:pt x="377" y="435"/>
                  </a:lnTo>
                  <a:lnTo>
                    <a:pt x="382" y="435"/>
                  </a:lnTo>
                  <a:lnTo>
                    <a:pt x="382" y="437"/>
                  </a:lnTo>
                  <a:lnTo>
                    <a:pt x="386" y="440"/>
                  </a:lnTo>
                  <a:lnTo>
                    <a:pt x="388" y="444"/>
                  </a:lnTo>
                  <a:lnTo>
                    <a:pt x="384" y="448"/>
                  </a:lnTo>
                  <a:lnTo>
                    <a:pt x="382" y="453"/>
                  </a:lnTo>
                  <a:lnTo>
                    <a:pt x="377" y="453"/>
                  </a:lnTo>
                  <a:lnTo>
                    <a:pt x="373" y="450"/>
                  </a:lnTo>
                  <a:lnTo>
                    <a:pt x="369" y="453"/>
                  </a:lnTo>
                  <a:lnTo>
                    <a:pt x="365" y="450"/>
                  </a:lnTo>
                  <a:lnTo>
                    <a:pt x="363" y="450"/>
                  </a:lnTo>
                  <a:lnTo>
                    <a:pt x="360" y="444"/>
                  </a:lnTo>
                  <a:lnTo>
                    <a:pt x="356" y="437"/>
                  </a:lnTo>
                  <a:lnTo>
                    <a:pt x="356" y="437"/>
                  </a:lnTo>
                  <a:lnTo>
                    <a:pt x="356" y="437"/>
                  </a:lnTo>
                  <a:lnTo>
                    <a:pt x="356" y="437"/>
                  </a:lnTo>
                  <a:close/>
                  <a:moveTo>
                    <a:pt x="602" y="493"/>
                  </a:moveTo>
                  <a:lnTo>
                    <a:pt x="606" y="487"/>
                  </a:lnTo>
                  <a:lnTo>
                    <a:pt x="610" y="487"/>
                  </a:lnTo>
                  <a:lnTo>
                    <a:pt x="610" y="491"/>
                  </a:lnTo>
                  <a:lnTo>
                    <a:pt x="606" y="493"/>
                  </a:lnTo>
                  <a:lnTo>
                    <a:pt x="602" y="493"/>
                  </a:lnTo>
                  <a:lnTo>
                    <a:pt x="602" y="493"/>
                  </a:lnTo>
                  <a:lnTo>
                    <a:pt x="602" y="493"/>
                  </a:lnTo>
                  <a:lnTo>
                    <a:pt x="602" y="493"/>
                  </a:lnTo>
                  <a:close/>
                  <a:moveTo>
                    <a:pt x="563" y="519"/>
                  </a:moveTo>
                  <a:lnTo>
                    <a:pt x="567" y="519"/>
                  </a:lnTo>
                  <a:lnTo>
                    <a:pt x="569" y="519"/>
                  </a:lnTo>
                  <a:lnTo>
                    <a:pt x="567" y="521"/>
                  </a:lnTo>
                  <a:lnTo>
                    <a:pt x="563" y="519"/>
                  </a:lnTo>
                  <a:lnTo>
                    <a:pt x="563" y="519"/>
                  </a:lnTo>
                  <a:lnTo>
                    <a:pt x="563" y="519"/>
                  </a:lnTo>
                  <a:lnTo>
                    <a:pt x="563" y="519"/>
                  </a:lnTo>
                  <a:close/>
                  <a:moveTo>
                    <a:pt x="563" y="551"/>
                  </a:moveTo>
                  <a:lnTo>
                    <a:pt x="565" y="551"/>
                  </a:lnTo>
                  <a:lnTo>
                    <a:pt x="569" y="551"/>
                  </a:lnTo>
                  <a:lnTo>
                    <a:pt x="567" y="553"/>
                  </a:lnTo>
                  <a:lnTo>
                    <a:pt x="565" y="557"/>
                  </a:lnTo>
                  <a:lnTo>
                    <a:pt x="563" y="555"/>
                  </a:lnTo>
                  <a:lnTo>
                    <a:pt x="563" y="551"/>
                  </a:lnTo>
                  <a:lnTo>
                    <a:pt x="563" y="551"/>
                  </a:lnTo>
                  <a:lnTo>
                    <a:pt x="563" y="551"/>
                  </a:lnTo>
                  <a:lnTo>
                    <a:pt x="563" y="551"/>
                  </a:lnTo>
                  <a:close/>
                  <a:moveTo>
                    <a:pt x="550" y="568"/>
                  </a:moveTo>
                  <a:lnTo>
                    <a:pt x="548" y="568"/>
                  </a:lnTo>
                  <a:lnTo>
                    <a:pt x="550" y="566"/>
                  </a:lnTo>
                  <a:lnTo>
                    <a:pt x="552" y="568"/>
                  </a:lnTo>
                  <a:lnTo>
                    <a:pt x="552" y="566"/>
                  </a:lnTo>
                  <a:lnTo>
                    <a:pt x="555" y="568"/>
                  </a:lnTo>
                  <a:lnTo>
                    <a:pt x="557" y="563"/>
                  </a:lnTo>
                  <a:lnTo>
                    <a:pt x="555" y="563"/>
                  </a:lnTo>
                  <a:lnTo>
                    <a:pt x="557" y="559"/>
                  </a:lnTo>
                  <a:lnTo>
                    <a:pt x="561" y="559"/>
                  </a:lnTo>
                  <a:lnTo>
                    <a:pt x="563" y="559"/>
                  </a:lnTo>
                  <a:lnTo>
                    <a:pt x="563" y="563"/>
                  </a:lnTo>
                  <a:lnTo>
                    <a:pt x="563" y="563"/>
                  </a:lnTo>
                  <a:lnTo>
                    <a:pt x="565" y="561"/>
                  </a:lnTo>
                  <a:lnTo>
                    <a:pt x="567" y="561"/>
                  </a:lnTo>
                  <a:lnTo>
                    <a:pt x="569" y="563"/>
                  </a:lnTo>
                  <a:lnTo>
                    <a:pt x="567" y="563"/>
                  </a:lnTo>
                  <a:lnTo>
                    <a:pt x="565" y="568"/>
                  </a:lnTo>
                  <a:lnTo>
                    <a:pt x="569" y="568"/>
                  </a:lnTo>
                  <a:lnTo>
                    <a:pt x="569" y="572"/>
                  </a:lnTo>
                  <a:lnTo>
                    <a:pt x="567" y="572"/>
                  </a:lnTo>
                  <a:lnTo>
                    <a:pt x="565" y="568"/>
                  </a:lnTo>
                  <a:lnTo>
                    <a:pt x="561" y="572"/>
                  </a:lnTo>
                  <a:lnTo>
                    <a:pt x="561" y="572"/>
                  </a:lnTo>
                  <a:lnTo>
                    <a:pt x="557" y="572"/>
                  </a:lnTo>
                  <a:lnTo>
                    <a:pt x="555" y="572"/>
                  </a:lnTo>
                  <a:lnTo>
                    <a:pt x="552" y="572"/>
                  </a:lnTo>
                  <a:lnTo>
                    <a:pt x="550" y="568"/>
                  </a:lnTo>
                  <a:lnTo>
                    <a:pt x="550" y="568"/>
                  </a:lnTo>
                  <a:lnTo>
                    <a:pt x="550" y="568"/>
                  </a:lnTo>
                  <a:lnTo>
                    <a:pt x="550" y="568"/>
                  </a:lnTo>
                  <a:close/>
                  <a:moveTo>
                    <a:pt x="510" y="608"/>
                  </a:moveTo>
                  <a:lnTo>
                    <a:pt x="508" y="610"/>
                  </a:lnTo>
                  <a:lnTo>
                    <a:pt x="506" y="610"/>
                  </a:lnTo>
                  <a:lnTo>
                    <a:pt x="506" y="610"/>
                  </a:lnTo>
                  <a:lnTo>
                    <a:pt x="506" y="606"/>
                  </a:lnTo>
                  <a:lnTo>
                    <a:pt x="506" y="602"/>
                  </a:lnTo>
                  <a:lnTo>
                    <a:pt x="506" y="599"/>
                  </a:lnTo>
                  <a:lnTo>
                    <a:pt x="506" y="593"/>
                  </a:lnTo>
                  <a:lnTo>
                    <a:pt x="506" y="593"/>
                  </a:lnTo>
                  <a:lnTo>
                    <a:pt x="506" y="591"/>
                  </a:lnTo>
                  <a:lnTo>
                    <a:pt x="512" y="587"/>
                  </a:lnTo>
                  <a:lnTo>
                    <a:pt x="520" y="583"/>
                  </a:lnTo>
                  <a:lnTo>
                    <a:pt x="525" y="583"/>
                  </a:lnTo>
                  <a:lnTo>
                    <a:pt x="525" y="583"/>
                  </a:lnTo>
                  <a:lnTo>
                    <a:pt x="527" y="591"/>
                  </a:lnTo>
                  <a:lnTo>
                    <a:pt x="527" y="591"/>
                  </a:lnTo>
                  <a:lnTo>
                    <a:pt x="531" y="587"/>
                  </a:lnTo>
                  <a:lnTo>
                    <a:pt x="527" y="583"/>
                  </a:lnTo>
                  <a:lnTo>
                    <a:pt x="531" y="583"/>
                  </a:lnTo>
                  <a:lnTo>
                    <a:pt x="531" y="585"/>
                  </a:lnTo>
                  <a:lnTo>
                    <a:pt x="533" y="582"/>
                  </a:lnTo>
                  <a:lnTo>
                    <a:pt x="531" y="580"/>
                  </a:lnTo>
                  <a:lnTo>
                    <a:pt x="531" y="578"/>
                  </a:lnTo>
                  <a:lnTo>
                    <a:pt x="533" y="574"/>
                  </a:lnTo>
                  <a:lnTo>
                    <a:pt x="535" y="574"/>
                  </a:lnTo>
                  <a:lnTo>
                    <a:pt x="537" y="576"/>
                  </a:lnTo>
                  <a:lnTo>
                    <a:pt x="537" y="580"/>
                  </a:lnTo>
                  <a:lnTo>
                    <a:pt x="537" y="582"/>
                  </a:lnTo>
                  <a:lnTo>
                    <a:pt x="537" y="583"/>
                  </a:lnTo>
                  <a:lnTo>
                    <a:pt x="538" y="583"/>
                  </a:lnTo>
                  <a:lnTo>
                    <a:pt x="540" y="580"/>
                  </a:lnTo>
                  <a:lnTo>
                    <a:pt x="542" y="580"/>
                  </a:lnTo>
                  <a:lnTo>
                    <a:pt x="544" y="582"/>
                  </a:lnTo>
                  <a:lnTo>
                    <a:pt x="544" y="578"/>
                  </a:lnTo>
                  <a:lnTo>
                    <a:pt x="542" y="574"/>
                  </a:lnTo>
                  <a:lnTo>
                    <a:pt x="544" y="574"/>
                  </a:lnTo>
                  <a:lnTo>
                    <a:pt x="548" y="576"/>
                  </a:lnTo>
                  <a:lnTo>
                    <a:pt x="548" y="578"/>
                  </a:lnTo>
                  <a:lnTo>
                    <a:pt x="546" y="580"/>
                  </a:lnTo>
                  <a:lnTo>
                    <a:pt x="546" y="582"/>
                  </a:lnTo>
                  <a:lnTo>
                    <a:pt x="548" y="582"/>
                  </a:lnTo>
                  <a:lnTo>
                    <a:pt x="552" y="578"/>
                  </a:lnTo>
                  <a:lnTo>
                    <a:pt x="555" y="578"/>
                  </a:lnTo>
                  <a:lnTo>
                    <a:pt x="557" y="578"/>
                  </a:lnTo>
                  <a:lnTo>
                    <a:pt x="557" y="582"/>
                  </a:lnTo>
                  <a:lnTo>
                    <a:pt x="555" y="583"/>
                  </a:lnTo>
                  <a:lnTo>
                    <a:pt x="552" y="583"/>
                  </a:lnTo>
                  <a:lnTo>
                    <a:pt x="552" y="585"/>
                  </a:lnTo>
                  <a:lnTo>
                    <a:pt x="555" y="587"/>
                  </a:lnTo>
                  <a:lnTo>
                    <a:pt x="555" y="589"/>
                  </a:lnTo>
                  <a:lnTo>
                    <a:pt x="552" y="593"/>
                  </a:lnTo>
                  <a:lnTo>
                    <a:pt x="550" y="593"/>
                  </a:lnTo>
                  <a:lnTo>
                    <a:pt x="550" y="591"/>
                  </a:lnTo>
                  <a:lnTo>
                    <a:pt x="546" y="591"/>
                  </a:lnTo>
                  <a:lnTo>
                    <a:pt x="544" y="591"/>
                  </a:lnTo>
                  <a:lnTo>
                    <a:pt x="542" y="591"/>
                  </a:lnTo>
                  <a:lnTo>
                    <a:pt x="540" y="593"/>
                  </a:lnTo>
                  <a:lnTo>
                    <a:pt x="544" y="593"/>
                  </a:lnTo>
                  <a:lnTo>
                    <a:pt x="546" y="599"/>
                  </a:lnTo>
                  <a:lnTo>
                    <a:pt x="542" y="599"/>
                  </a:lnTo>
                  <a:lnTo>
                    <a:pt x="540" y="599"/>
                  </a:lnTo>
                  <a:lnTo>
                    <a:pt x="537" y="597"/>
                  </a:lnTo>
                  <a:lnTo>
                    <a:pt x="533" y="597"/>
                  </a:lnTo>
                  <a:lnTo>
                    <a:pt x="531" y="599"/>
                  </a:lnTo>
                  <a:lnTo>
                    <a:pt x="533" y="599"/>
                  </a:lnTo>
                  <a:lnTo>
                    <a:pt x="535" y="602"/>
                  </a:lnTo>
                  <a:lnTo>
                    <a:pt x="533" y="602"/>
                  </a:lnTo>
                  <a:lnTo>
                    <a:pt x="531" y="602"/>
                  </a:lnTo>
                  <a:lnTo>
                    <a:pt x="527" y="602"/>
                  </a:lnTo>
                  <a:lnTo>
                    <a:pt x="525" y="602"/>
                  </a:lnTo>
                  <a:lnTo>
                    <a:pt x="523" y="606"/>
                  </a:lnTo>
                  <a:lnTo>
                    <a:pt x="522" y="606"/>
                  </a:lnTo>
                  <a:lnTo>
                    <a:pt x="520" y="608"/>
                  </a:lnTo>
                  <a:lnTo>
                    <a:pt x="522" y="610"/>
                  </a:lnTo>
                  <a:lnTo>
                    <a:pt x="516" y="612"/>
                  </a:lnTo>
                  <a:lnTo>
                    <a:pt x="516" y="615"/>
                  </a:lnTo>
                  <a:lnTo>
                    <a:pt x="514" y="615"/>
                  </a:lnTo>
                  <a:lnTo>
                    <a:pt x="512" y="619"/>
                  </a:lnTo>
                  <a:lnTo>
                    <a:pt x="508" y="617"/>
                  </a:lnTo>
                  <a:lnTo>
                    <a:pt x="508" y="615"/>
                  </a:lnTo>
                  <a:lnTo>
                    <a:pt x="516" y="610"/>
                  </a:lnTo>
                  <a:lnTo>
                    <a:pt x="516" y="608"/>
                  </a:lnTo>
                  <a:lnTo>
                    <a:pt x="518" y="606"/>
                  </a:lnTo>
                  <a:lnTo>
                    <a:pt x="516" y="606"/>
                  </a:lnTo>
                  <a:lnTo>
                    <a:pt x="514" y="608"/>
                  </a:lnTo>
                  <a:lnTo>
                    <a:pt x="512" y="606"/>
                  </a:lnTo>
                  <a:lnTo>
                    <a:pt x="514" y="606"/>
                  </a:lnTo>
                  <a:lnTo>
                    <a:pt x="508" y="606"/>
                  </a:lnTo>
                  <a:lnTo>
                    <a:pt x="506" y="606"/>
                  </a:lnTo>
                  <a:lnTo>
                    <a:pt x="508" y="606"/>
                  </a:lnTo>
                  <a:lnTo>
                    <a:pt x="510" y="608"/>
                  </a:lnTo>
                  <a:lnTo>
                    <a:pt x="510" y="608"/>
                  </a:lnTo>
                  <a:lnTo>
                    <a:pt x="510" y="608"/>
                  </a:lnTo>
                  <a:lnTo>
                    <a:pt x="510" y="608"/>
                  </a:lnTo>
                  <a:close/>
                  <a:moveTo>
                    <a:pt x="503" y="623"/>
                  </a:moveTo>
                  <a:lnTo>
                    <a:pt x="506" y="623"/>
                  </a:lnTo>
                  <a:lnTo>
                    <a:pt x="503" y="623"/>
                  </a:lnTo>
                  <a:lnTo>
                    <a:pt x="503" y="623"/>
                  </a:lnTo>
                  <a:lnTo>
                    <a:pt x="503" y="623"/>
                  </a:lnTo>
                  <a:lnTo>
                    <a:pt x="503" y="623"/>
                  </a:lnTo>
                  <a:lnTo>
                    <a:pt x="503" y="623"/>
                  </a:lnTo>
                  <a:close/>
                  <a:moveTo>
                    <a:pt x="493" y="627"/>
                  </a:moveTo>
                  <a:lnTo>
                    <a:pt x="493" y="623"/>
                  </a:lnTo>
                  <a:lnTo>
                    <a:pt x="503" y="619"/>
                  </a:lnTo>
                  <a:lnTo>
                    <a:pt x="497" y="627"/>
                  </a:lnTo>
                  <a:lnTo>
                    <a:pt x="493" y="627"/>
                  </a:lnTo>
                  <a:lnTo>
                    <a:pt x="493" y="627"/>
                  </a:lnTo>
                  <a:lnTo>
                    <a:pt x="493" y="627"/>
                  </a:lnTo>
                  <a:lnTo>
                    <a:pt x="493" y="627"/>
                  </a:lnTo>
                  <a:close/>
                  <a:moveTo>
                    <a:pt x="469" y="647"/>
                  </a:moveTo>
                  <a:lnTo>
                    <a:pt x="467" y="647"/>
                  </a:lnTo>
                  <a:lnTo>
                    <a:pt x="467" y="646"/>
                  </a:lnTo>
                  <a:lnTo>
                    <a:pt x="469" y="644"/>
                  </a:lnTo>
                  <a:lnTo>
                    <a:pt x="469" y="647"/>
                  </a:lnTo>
                  <a:lnTo>
                    <a:pt x="469" y="647"/>
                  </a:lnTo>
                  <a:lnTo>
                    <a:pt x="469" y="647"/>
                  </a:lnTo>
                  <a:lnTo>
                    <a:pt x="469" y="647"/>
                  </a:lnTo>
                  <a:lnTo>
                    <a:pt x="469" y="647"/>
                  </a:lnTo>
                  <a:close/>
                  <a:moveTo>
                    <a:pt x="454" y="614"/>
                  </a:moveTo>
                  <a:lnTo>
                    <a:pt x="458" y="614"/>
                  </a:lnTo>
                  <a:lnTo>
                    <a:pt x="459" y="615"/>
                  </a:lnTo>
                  <a:lnTo>
                    <a:pt x="458" y="617"/>
                  </a:lnTo>
                  <a:lnTo>
                    <a:pt x="454" y="614"/>
                  </a:lnTo>
                  <a:lnTo>
                    <a:pt x="454" y="614"/>
                  </a:lnTo>
                  <a:lnTo>
                    <a:pt x="454" y="614"/>
                  </a:lnTo>
                  <a:lnTo>
                    <a:pt x="454" y="614"/>
                  </a:lnTo>
                  <a:close/>
                  <a:moveTo>
                    <a:pt x="382" y="647"/>
                  </a:moveTo>
                  <a:lnTo>
                    <a:pt x="382" y="647"/>
                  </a:lnTo>
                  <a:lnTo>
                    <a:pt x="384" y="646"/>
                  </a:lnTo>
                  <a:lnTo>
                    <a:pt x="384" y="647"/>
                  </a:lnTo>
                  <a:lnTo>
                    <a:pt x="382" y="647"/>
                  </a:lnTo>
                  <a:lnTo>
                    <a:pt x="382" y="647"/>
                  </a:lnTo>
                  <a:lnTo>
                    <a:pt x="382" y="647"/>
                  </a:lnTo>
                  <a:lnTo>
                    <a:pt x="382" y="647"/>
                  </a:lnTo>
                  <a:close/>
                  <a:moveTo>
                    <a:pt x="378" y="649"/>
                  </a:moveTo>
                  <a:lnTo>
                    <a:pt x="380" y="649"/>
                  </a:lnTo>
                  <a:lnTo>
                    <a:pt x="378" y="651"/>
                  </a:lnTo>
                  <a:lnTo>
                    <a:pt x="378" y="649"/>
                  </a:lnTo>
                  <a:lnTo>
                    <a:pt x="378" y="649"/>
                  </a:lnTo>
                  <a:lnTo>
                    <a:pt x="378" y="649"/>
                  </a:lnTo>
                  <a:lnTo>
                    <a:pt x="378" y="649"/>
                  </a:lnTo>
                  <a:close/>
                  <a:moveTo>
                    <a:pt x="394" y="663"/>
                  </a:moveTo>
                  <a:lnTo>
                    <a:pt x="394" y="666"/>
                  </a:lnTo>
                  <a:lnTo>
                    <a:pt x="394" y="666"/>
                  </a:lnTo>
                  <a:lnTo>
                    <a:pt x="394" y="663"/>
                  </a:lnTo>
                  <a:lnTo>
                    <a:pt x="394" y="663"/>
                  </a:lnTo>
                  <a:lnTo>
                    <a:pt x="394" y="663"/>
                  </a:lnTo>
                  <a:lnTo>
                    <a:pt x="394" y="663"/>
                  </a:lnTo>
                  <a:lnTo>
                    <a:pt x="394" y="663"/>
                  </a:lnTo>
                  <a:close/>
                  <a:moveTo>
                    <a:pt x="390" y="663"/>
                  </a:moveTo>
                  <a:lnTo>
                    <a:pt x="394" y="657"/>
                  </a:lnTo>
                  <a:lnTo>
                    <a:pt x="394" y="661"/>
                  </a:lnTo>
                  <a:lnTo>
                    <a:pt x="394" y="661"/>
                  </a:lnTo>
                  <a:lnTo>
                    <a:pt x="390" y="663"/>
                  </a:lnTo>
                  <a:lnTo>
                    <a:pt x="390" y="663"/>
                  </a:lnTo>
                  <a:lnTo>
                    <a:pt x="390" y="663"/>
                  </a:lnTo>
                  <a:lnTo>
                    <a:pt x="390" y="663"/>
                  </a:lnTo>
                  <a:close/>
                  <a:moveTo>
                    <a:pt x="377" y="666"/>
                  </a:moveTo>
                  <a:lnTo>
                    <a:pt x="378" y="661"/>
                  </a:lnTo>
                  <a:lnTo>
                    <a:pt x="382" y="657"/>
                  </a:lnTo>
                  <a:lnTo>
                    <a:pt x="382" y="657"/>
                  </a:lnTo>
                  <a:lnTo>
                    <a:pt x="388" y="655"/>
                  </a:lnTo>
                  <a:lnTo>
                    <a:pt x="384" y="657"/>
                  </a:lnTo>
                  <a:lnTo>
                    <a:pt x="384" y="661"/>
                  </a:lnTo>
                  <a:lnTo>
                    <a:pt x="378" y="663"/>
                  </a:lnTo>
                  <a:lnTo>
                    <a:pt x="377" y="666"/>
                  </a:lnTo>
                  <a:lnTo>
                    <a:pt x="377" y="666"/>
                  </a:lnTo>
                  <a:lnTo>
                    <a:pt x="377" y="666"/>
                  </a:lnTo>
                  <a:lnTo>
                    <a:pt x="377" y="666"/>
                  </a:lnTo>
                  <a:close/>
                  <a:moveTo>
                    <a:pt x="371" y="655"/>
                  </a:moveTo>
                  <a:lnTo>
                    <a:pt x="369" y="651"/>
                  </a:lnTo>
                  <a:lnTo>
                    <a:pt x="371" y="649"/>
                  </a:lnTo>
                  <a:lnTo>
                    <a:pt x="373" y="647"/>
                  </a:lnTo>
                  <a:lnTo>
                    <a:pt x="375" y="649"/>
                  </a:lnTo>
                  <a:lnTo>
                    <a:pt x="375" y="653"/>
                  </a:lnTo>
                  <a:lnTo>
                    <a:pt x="373" y="655"/>
                  </a:lnTo>
                  <a:lnTo>
                    <a:pt x="371" y="655"/>
                  </a:lnTo>
                  <a:lnTo>
                    <a:pt x="371" y="655"/>
                  </a:lnTo>
                  <a:lnTo>
                    <a:pt x="371" y="655"/>
                  </a:lnTo>
                  <a:lnTo>
                    <a:pt x="371" y="655"/>
                  </a:lnTo>
                  <a:close/>
                  <a:moveTo>
                    <a:pt x="354" y="653"/>
                  </a:moveTo>
                  <a:lnTo>
                    <a:pt x="356" y="651"/>
                  </a:lnTo>
                  <a:lnTo>
                    <a:pt x="356" y="655"/>
                  </a:lnTo>
                  <a:lnTo>
                    <a:pt x="354" y="657"/>
                  </a:lnTo>
                  <a:lnTo>
                    <a:pt x="354" y="653"/>
                  </a:lnTo>
                  <a:lnTo>
                    <a:pt x="354" y="653"/>
                  </a:lnTo>
                  <a:lnTo>
                    <a:pt x="354" y="653"/>
                  </a:lnTo>
                  <a:lnTo>
                    <a:pt x="354" y="653"/>
                  </a:lnTo>
                  <a:close/>
                  <a:moveTo>
                    <a:pt x="341" y="663"/>
                  </a:moveTo>
                  <a:lnTo>
                    <a:pt x="341" y="657"/>
                  </a:lnTo>
                  <a:lnTo>
                    <a:pt x="345" y="657"/>
                  </a:lnTo>
                  <a:lnTo>
                    <a:pt x="345" y="657"/>
                  </a:lnTo>
                  <a:lnTo>
                    <a:pt x="341" y="663"/>
                  </a:lnTo>
                  <a:lnTo>
                    <a:pt x="341" y="663"/>
                  </a:lnTo>
                  <a:lnTo>
                    <a:pt x="341" y="663"/>
                  </a:lnTo>
                  <a:lnTo>
                    <a:pt x="341" y="663"/>
                  </a:lnTo>
                  <a:close/>
                  <a:moveTo>
                    <a:pt x="328" y="670"/>
                  </a:moveTo>
                  <a:lnTo>
                    <a:pt x="331" y="674"/>
                  </a:lnTo>
                  <a:lnTo>
                    <a:pt x="330" y="674"/>
                  </a:lnTo>
                  <a:lnTo>
                    <a:pt x="326" y="672"/>
                  </a:lnTo>
                  <a:lnTo>
                    <a:pt x="328" y="670"/>
                  </a:lnTo>
                  <a:lnTo>
                    <a:pt x="328" y="670"/>
                  </a:lnTo>
                  <a:lnTo>
                    <a:pt x="328" y="670"/>
                  </a:lnTo>
                  <a:lnTo>
                    <a:pt x="328" y="670"/>
                  </a:lnTo>
                  <a:close/>
                  <a:moveTo>
                    <a:pt x="4" y="734"/>
                  </a:moveTo>
                  <a:lnTo>
                    <a:pt x="0" y="738"/>
                  </a:lnTo>
                  <a:lnTo>
                    <a:pt x="4" y="736"/>
                  </a:lnTo>
                  <a:lnTo>
                    <a:pt x="4" y="734"/>
                  </a:lnTo>
                  <a:lnTo>
                    <a:pt x="4" y="734"/>
                  </a:lnTo>
                  <a:lnTo>
                    <a:pt x="4" y="734"/>
                  </a:lnTo>
                  <a:lnTo>
                    <a:pt x="4" y="734"/>
                  </a:lnTo>
                  <a:close/>
                  <a:moveTo>
                    <a:pt x="6" y="725"/>
                  </a:moveTo>
                  <a:lnTo>
                    <a:pt x="4" y="727"/>
                  </a:lnTo>
                  <a:lnTo>
                    <a:pt x="6" y="730"/>
                  </a:lnTo>
                  <a:lnTo>
                    <a:pt x="8" y="727"/>
                  </a:lnTo>
                  <a:lnTo>
                    <a:pt x="6" y="725"/>
                  </a:lnTo>
                  <a:lnTo>
                    <a:pt x="6" y="725"/>
                  </a:lnTo>
                  <a:lnTo>
                    <a:pt x="6" y="725"/>
                  </a:lnTo>
                  <a:lnTo>
                    <a:pt x="6" y="725"/>
                  </a:lnTo>
                  <a:close/>
                  <a:moveTo>
                    <a:pt x="11" y="717"/>
                  </a:moveTo>
                  <a:lnTo>
                    <a:pt x="11" y="721"/>
                  </a:lnTo>
                  <a:lnTo>
                    <a:pt x="11" y="715"/>
                  </a:lnTo>
                  <a:lnTo>
                    <a:pt x="11" y="717"/>
                  </a:lnTo>
                  <a:lnTo>
                    <a:pt x="11" y="717"/>
                  </a:lnTo>
                  <a:lnTo>
                    <a:pt x="11" y="717"/>
                  </a:lnTo>
                  <a:lnTo>
                    <a:pt x="11" y="717"/>
                  </a:lnTo>
                  <a:close/>
                  <a:moveTo>
                    <a:pt x="32" y="721"/>
                  </a:moveTo>
                  <a:lnTo>
                    <a:pt x="28" y="715"/>
                  </a:lnTo>
                  <a:lnTo>
                    <a:pt x="26" y="715"/>
                  </a:lnTo>
                  <a:lnTo>
                    <a:pt x="23" y="717"/>
                  </a:lnTo>
                  <a:lnTo>
                    <a:pt x="25" y="717"/>
                  </a:lnTo>
                  <a:lnTo>
                    <a:pt x="28" y="721"/>
                  </a:lnTo>
                  <a:lnTo>
                    <a:pt x="25" y="721"/>
                  </a:lnTo>
                  <a:lnTo>
                    <a:pt x="26" y="725"/>
                  </a:lnTo>
                  <a:lnTo>
                    <a:pt x="28" y="725"/>
                  </a:lnTo>
                  <a:lnTo>
                    <a:pt x="32" y="721"/>
                  </a:lnTo>
                  <a:lnTo>
                    <a:pt x="32" y="721"/>
                  </a:lnTo>
                  <a:lnTo>
                    <a:pt x="32" y="721"/>
                  </a:lnTo>
                  <a:lnTo>
                    <a:pt x="32" y="721"/>
                  </a:lnTo>
                  <a:lnTo>
                    <a:pt x="32" y="721"/>
                  </a:lnTo>
                  <a:close/>
                  <a:moveTo>
                    <a:pt x="36" y="727"/>
                  </a:moveTo>
                  <a:lnTo>
                    <a:pt x="36" y="730"/>
                  </a:lnTo>
                  <a:lnTo>
                    <a:pt x="42" y="725"/>
                  </a:lnTo>
                  <a:lnTo>
                    <a:pt x="42" y="721"/>
                  </a:lnTo>
                  <a:lnTo>
                    <a:pt x="45" y="717"/>
                  </a:lnTo>
                  <a:lnTo>
                    <a:pt x="42" y="717"/>
                  </a:lnTo>
                  <a:lnTo>
                    <a:pt x="40" y="721"/>
                  </a:lnTo>
                  <a:lnTo>
                    <a:pt x="40" y="725"/>
                  </a:lnTo>
                  <a:lnTo>
                    <a:pt x="36" y="727"/>
                  </a:lnTo>
                  <a:lnTo>
                    <a:pt x="36" y="727"/>
                  </a:lnTo>
                  <a:lnTo>
                    <a:pt x="36" y="727"/>
                  </a:lnTo>
                  <a:lnTo>
                    <a:pt x="36" y="727"/>
                  </a:lnTo>
                  <a:close/>
                  <a:moveTo>
                    <a:pt x="55" y="725"/>
                  </a:moveTo>
                  <a:lnTo>
                    <a:pt x="53" y="721"/>
                  </a:lnTo>
                  <a:lnTo>
                    <a:pt x="51" y="717"/>
                  </a:lnTo>
                  <a:lnTo>
                    <a:pt x="51" y="725"/>
                  </a:lnTo>
                  <a:lnTo>
                    <a:pt x="47" y="725"/>
                  </a:lnTo>
                  <a:lnTo>
                    <a:pt x="45" y="730"/>
                  </a:lnTo>
                  <a:lnTo>
                    <a:pt x="49" y="730"/>
                  </a:lnTo>
                  <a:lnTo>
                    <a:pt x="55" y="725"/>
                  </a:lnTo>
                  <a:lnTo>
                    <a:pt x="55" y="725"/>
                  </a:lnTo>
                  <a:lnTo>
                    <a:pt x="55" y="725"/>
                  </a:lnTo>
                  <a:lnTo>
                    <a:pt x="55" y="725"/>
                  </a:lnTo>
                  <a:close/>
                  <a:moveTo>
                    <a:pt x="98" y="725"/>
                  </a:moveTo>
                  <a:lnTo>
                    <a:pt x="98" y="721"/>
                  </a:lnTo>
                  <a:lnTo>
                    <a:pt x="102" y="717"/>
                  </a:lnTo>
                  <a:lnTo>
                    <a:pt x="100" y="715"/>
                  </a:lnTo>
                  <a:lnTo>
                    <a:pt x="98" y="713"/>
                  </a:lnTo>
                  <a:lnTo>
                    <a:pt x="94" y="715"/>
                  </a:lnTo>
                  <a:lnTo>
                    <a:pt x="94" y="717"/>
                  </a:lnTo>
                  <a:lnTo>
                    <a:pt x="94" y="721"/>
                  </a:lnTo>
                  <a:lnTo>
                    <a:pt x="90" y="717"/>
                  </a:lnTo>
                  <a:lnTo>
                    <a:pt x="89" y="721"/>
                  </a:lnTo>
                  <a:lnTo>
                    <a:pt x="87" y="721"/>
                  </a:lnTo>
                  <a:lnTo>
                    <a:pt x="83" y="721"/>
                  </a:lnTo>
                  <a:lnTo>
                    <a:pt x="81" y="721"/>
                  </a:lnTo>
                  <a:lnTo>
                    <a:pt x="85" y="725"/>
                  </a:lnTo>
                  <a:lnTo>
                    <a:pt x="87" y="725"/>
                  </a:lnTo>
                  <a:lnTo>
                    <a:pt x="90" y="725"/>
                  </a:lnTo>
                  <a:lnTo>
                    <a:pt x="94" y="721"/>
                  </a:lnTo>
                  <a:lnTo>
                    <a:pt x="98" y="725"/>
                  </a:lnTo>
                  <a:lnTo>
                    <a:pt x="98" y="725"/>
                  </a:lnTo>
                  <a:lnTo>
                    <a:pt x="98" y="725"/>
                  </a:lnTo>
                  <a:lnTo>
                    <a:pt x="98" y="725"/>
                  </a:lnTo>
                  <a:close/>
                  <a:moveTo>
                    <a:pt x="106" y="725"/>
                  </a:moveTo>
                  <a:lnTo>
                    <a:pt x="115" y="725"/>
                  </a:lnTo>
                  <a:lnTo>
                    <a:pt x="115" y="725"/>
                  </a:lnTo>
                  <a:lnTo>
                    <a:pt x="119" y="727"/>
                  </a:lnTo>
                  <a:lnTo>
                    <a:pt x="115" y="730"/>
                  </a:lnTo>
                  <a:lnTo>
                    <a:pt x="106" y="727"/>
                  </a:lnTo>
                  <a:lnTo>
                    <a:pt x="104" y="727"/>
                  </a:lnTo>
                  <a:lnTo>
                    <a:pt x="102" y="725"/>
                  </a:lnTo>
                  <a:lnTo>
                    <a:pt x="102" y="725"/>
                  </a:lnTo>
                  <a:lnTo>
                    <a:pt x="106" y="725"/>
                  </a:lnTo>
                  <a:lnTo>
                    <a:pt x="106" y="725"/>
                  </a:lnTo>
                  <a:lnTo>
                    <a:pt x="106" y="725"/>
                  </a:lnTo>
                  <a:lnTo>
                    <a:pt x="106" y="725"/>
                  </a:lnTo>
                  <a:close/>
                  <a:moveTo>
                    <a:pt x="136" y="721"/>
                  </a:moveTo>
                  <a:lnTo>
                    <a:pt x="132" y="717"/>
                  </a:lnTo>
                  <a:lnTo>
                    <a:pt x="126" y="717"/>
                  </a:lnTo>
                  <a:lnTo>
                    <a:pt x="126" y="721"/>
                  </a:lnTo>
                  <a:lnTo>
                    <a:pt x="132" y="721"/>
                  </a:lnTo>
                  <a:lnTo>
                    <a:pt x="136" y="721"/>
                  </a:lnTo>
                  <a:lnTo>
                    <a:pt x="136" y="721"/>
                  </a:lnTo>
                  <a:lnTo>
                    <a:pt x="136" y="721"/>
                  </a:lnTo>
                  <a:lnTo>
                    <a:pt x="136" y="721"/>
                  </a:lnTo>
                  <a:close/>
                  <a:moveTo>
                    <a:pt x="154" y="717"/>
                  </a:moveTo>
                  <a:lnTo>
                    <a:pt x="154" y="713"/>
                  </a:lnTo>
                  <a:lnTo>
                    <a:pt x="153" y="717"/>
                  </a:lnTo>
                  <a:lnTo>
                    <a:pt x="154" y="717"/>
                  </a:lnTo>
                  <a:lnTo>
                    <a:pt x="154" y="717"/>
                  </a:lnTo>
                  <a:lnTo>
                    <a:pt x="154" y="717"/>
                  </a:lnTo>
                  <a:lnTo>
                    <a:pt x="154" y="717"/>
                  </a:lnTo>
                  <a:close/>
                  <a:moveTo>
                    <a:pt x="170" y="713"/>
                  </a:moveTo>
                  <a:lnTo>
                    <a:pt x="166" y="710"/>
                  </a:lnTo>
                  <a:lnTo>
                    <a:pt x="164" y="712"/>
                  </a:lnTo>
                  <a:lnTo>
                    <a:pt x="162" y="715"/>
                  </a:lnTo>
                  <a:lnTo>
                    <a:pt x="168" y="712"/>
                  </a:lnTo>
                  <a:lnTo>
                    <a:pt x="170" y="713"/>
                  </a:lnTo>
                  <a:lnTo>
                    <a:pt x="170" y="713"/>
                  </a:lnTo>
                  <a:lnTo>
                    <a:pt x="170" y="713"/>
                  </a:lnTo>
                  <a:lnTo>
                    <a:pt x="170" y="713"/>
                  </a:lnTo>
                  <a:close/>
                  <a:moveTo>
                    <a:pt x="177" y="712"/>
                  </a:moveTo>
                  <a:lnTo>
                    <a:pt x="177" y="710"/>
                  </a:lnTo>
                  <a:lnTo>
                    <a:pt x="173" y="712"/>
                  </a:lnTo>
                  <a:lnTo>
                    <a:pt x="177" y="713"/>
                  </a:lnTo>
                  <a:lnTo>
                    <a:pt x="177" y="712"/>
                  </a:lnTo>
                  <a:lnTo>
                    <a:pt x="177" y="712"/>
                  </a:lnTo>
                  <a:lnTo>
                    <a:pt x="177" y="712"/>
                  </a:lnTo>
                  <a:lnTo>
                    <a:pt x="177" y="712"/>
                  </a:lnTo>
                  <a:close/>
                  <a:moveTo>
                    <a:pt x="179" y="706"/>
                  </a:moveTo>
                  <a:lnTo>
                    <a:pt x="179" y="704"/>
                  </a:lnTo>
                  <a:lnTo>
                    <a:pt x="177" y="706"/>
                  </a:lnTo>
                  <a:lnTo>
                    <a:pt x="179" y="706"/>
                  </a:lnTo>
                  <a:lnTo>
                    <a:pt x="179" y="706"/>
                  </a:lnTo>
                  <a:lnTo>
                    <a:pt x="179" y="706"/>
                  </a:lnTo>
                  <a:lnTo>
                    <a:pt x="179" y="706"/>
                  </a:lnTo>
                  <a:close/>
                  <a:moveTo>
                    <a:pt x="183" y="708"/>
                  </a:moveTo>
                  <a:lnTo>
                    <a:pt x="183" y="712"/>
                  </a:lnTo>
                  <a:lnTo>
                    <a:pt x="186" y="710"/>
                  </a:lnTo>
                  <a:lnTo>
                    <a:pt x="185" y="706"/>
                  </a:lnTo>
                  <a:lnTo>
                    <a:pt x="183" y="708"/>
                  </a:lnTo>
                  <a:lnTo>
                    <a:pt x="183" y="708"/>
                  </a:lnTo>
                  <a:lnTo>
                    <a:pt x="183" y="708"/>
                  </a:lnTo>
                  <a:lnTo>
                    <a:pt x="183" y="708"/>
                  </a:lnTo>
                  <a:close/>
                  <a:moveTo>
                    <a:pt x="224" y="687"/>
                  </a:moveTo>
                  <a:lnTo>
                    <a:pt x="226" y="691"/>
                  </a:lnTo>
                  <a:lnTo>
                    <a:pt x="228" y="693"/>
                  </a:lnTo>
                  <a:lnTo>
                    <a:pt x="224" y="696"/>
                  </a:lnTo>
                  <a:lnTo>
                    <a:pt x="222" y="700"/>
                  </a:lnTo>
                  <a:lnTo>
                    <a:pt x="217" y="700"/>
                  </a:lnTo>
                  <a:lnTo>
                    <a:pt x="211" y="706"/>
                  </a:lnTo>
                  <a:lnTo>
                    <a:pt x="207" y="706"/>
                  </a:lnTo>
                  <a:lnTo>
                    <a:pt x="203" y="712"/>
                  </a:lnTo>
                  <a:lnTo>
                    <a:pt x="194" y="712"/>
                  </a:lnTo>
                  <a:lnTo>
                    <a:pt x="198" y="708"/>
                  </a:lnTo>
                  <a:lnTo>
                    <a:pt x="202" y="708"/>
                  </a:lnTo>
                  <a:lnTo>
                    <a:pt x="203" y="704"/>
                  </a:lnTo>
                  <a:lnTo>
                    <a:pt x="207" y="702"/>
                  </a:lnTo>
                  <a:lnTo>
                    <a:pt x="207" y="700"/>
                  </a:lnTo>
                  <a:lnTo>
                    <a:pt x="209" y="696"/>
                  </a:lnTo>
                  <a:lnTo>
                    <a:pt x="213" y="696"/>
                  </a:lnTo>
                  <a:lnTo>
                    <a:pt x="215" y="691"/>
                  </a:lnTo>
                  <a:lnTo>
                    <a:pt x="215" y="691"/>
                  </a:lnTo>
                  <a:lnTo>
                    <a:pt x="218" y="691"/>
                  </a:lnTo>
                  <a:lnTo>
                    <a:pt x="218" y="691"/>
                  </a:lnTo>
                  <a:lnTo>
                    <a:pt x="224" y="687"/>
                  </a:lnTo>
                  <a:lnTo>
                    <a:pt x="224" y="687"/>
                  </a:lnTo>
                  <a:lnTo>
                    <a:pt x="224" y="687"/>
                  </a:lnTo>
                  <a:lnTo>
                    <a:pt x="224" y="687"/>
                  </a:lnTo>
                  <a:close/>
                  <a:moveTo>
                    <a:pt x="252" y="676"/>
                  </a:moveTo>
                  <a:lnTo>
                    <a:pt x="252" y="676"/>
                  </a:lnTo>
                  <a:lnTo>
                    <a:pt x="249" y="680"/>
                  </a:lnTo>
                  <a:lnTo>
                    <a:pt x="249" y="683"/>
                  </a:lnTo>
                  <a:lnTo>
                    <a:pt x="250" y="685"/>
                  </a:lnTo>
                  <a:lnTo>
                    <a:pt x="249" y="687"/>
                  </a:lnTo>
                  <a:lnTo>
                    <a:pt x="245" y="685"/>
                  </a:lnTo>
                  <a:lnTo>
                    <a:pt x="241" y="687"/>
                  </a:lnTo>
                  <a:lnTo>
                    <a:pt x="243" y="691"/>
                  </a:lnTo>
                  <a:lnTo>
                    <a:pt x="241" y="691"/>
                  </a:lnTo>
                  <a:lnTo>
                    <a:pt x="237" y="693"/>
                  </a:lnTo>
                  <a:lnTo>
                    <a:pt x="235" y="693"/>
                  </a:lnTo>
                  <a:lnTo>
                    <a:pt x="232" y="696"/>
                  </a:lnTo>
                  <a:lnTo>
                    <a:pt x="228" y="696"/>
                  </a:lnTo>
                  <a:lnTo>
                    <a:pt x="226" y="696"/>
                  </a:lnTo>
                  <a:lnTo>
                    <a:pt x="228" y="700"/>
                  </a:lnTo>
                  <a:lnTo>
                    <a:pt x="234" y="700"/>
                  </a:lnTo>
                  <a:lnTo>
                    <a:pt x="239" y="700"/>
                  </a:lnTo>
                  <a:lnTo>
                    <a:pt x="243" y="693"/>
                  </a:lnTo>
                  <a:lnTo>
                    <a:pt x="243" y="696"/>
                  </a:lnTo>
                  <a:lnTo>
                    <a:pt x="245" y="696"/>
                  </a:lnTo>
                  <a:lnTo>
                    <a:pt x="247" y="693"/>
                  </a:lnTo>
                  <a:lnTo>
                    <a:pt x="247" y="691"/>
                  </a:lnTo>
                  <a:lnTo>
                    <a:pt x="250" y="691"/>
                  </a:lnTo>
                  <a:lnTo>
                    <a:pt x="250" y="693"/>
                  </a:lnTo>
                  <a:lnTo>
                    <a:pt x="252" y="693"/>
                  </a:lnTo>
                  <a:lnTo>
                    <a:pt x="256" y="691"/>
                  </a:lnTo>
                  <a:lnTo>
                    <a:pt x="262" y="687"/>
                  </a:lnTo>
                  <a:lnTo>
                    <a:pt x="262" y="687"/>
                  </a:lnTo>
                  <a:lnTo>
                    <a:pt x="256" y="685"/>
                  </a:lnTo>
                  <a:lnTo>
                    <a:pt x="262" y="683"/>
                  </a:lnTo>
                  <a:lnTo>
                    <a:pt x="258" y="680"/>
                  </a:lnTo>
                  <a:lnTo>
                    <a:pt x="256" y="678"/>
                  </a:lnTo>
                  <a:lnTo>
                    <a:pt x="252" y="676"/>
                  </a:lnTo>
                  <a:lnTo>
                    <a:pt x="252" y="676"/>
                  </a:lnTo>
                  <a:lnTo>
                    <a:pt x="252" y="676"/>
                  </a:lnTo>
                  <a:lnTo>
                    <a:pt x="252" y="676"/>
                  </a:lnTo>
                  <a:close/>
                  <a:moveTo>
                    <a:pt x="266" y="681"/>
                  </a:moveTo>
                  <a:lnTo>
                    <a:pt x="266" y="680"/>
                  </a:lnTo>
                  <a:lnTo>
                    <a:pt x="262" y="678"/>
                  </a:lnTo>
                  <a:lnTo>
                    <a:pt x="262" y="680"/>
                  </a:lnTo>
                  <a:lnTo>
                    <a:pt x="266" y="681"/>
                  </a:lnTo>
                  <a:lnTo>
                    <a:pt x="266" y="681"/>
                  </a:lnTo>
                  <a:lnTo>
                    <a:pt x="266" y="681"/>
                  </a:lnTo>
                  <a:lnTo>
                    <a:pt x="266" y="681"/>
                  </a:lnTo>
                  <a:close/>
                  <a:moveTo>
                    <a:pt x="286" y="678"/>
                  </a:moveTo>
                  <a:lnTo>
                    <a:pt x="282" y="676"/>
                  </a:lnTo>
                  <a:lnTo>
                    <a:pt x="286" y="676"/>
                  </a:lnTo>
                  <a:lnTo>
                    <a:pt x="288" y="678"/>
                  </a:lnTo>
                  <a:lnTo>
                    <a:pt x="286" y="680"/>
                  </a:lnTo>
                  <a:lnTo>
                    <a:pt x="286" y="678"/>
                  </a:lnTo>
                  <a:lnTo>
                    <a:pt x="286" y="678"/>
                  </a:lnTo>
                  <a:lnTo>
                    <a:pt x="286" y="678"/>
                  </a:lnTo>
                  <a:lnTo>
                    <a:pt x="286" y="678"/>
                  </a:lnTo>
                  <a:close/>
                  <a:moveTo>
                    <a:pt x="277" y="680"/>
                  </a:moveTo>
                  <a:lnTo>
                    <a:pt x="281" y="678"/>
                  </a:lnTo>
                  <a:lnTo>
                    <a:pt x="282" y="680"/>
                  </a:lnTo>
                  <a:lnTo>
                    <a:pt x="277" y="680"/>
                  </a:lnTo>
                  <a:lnTo>
                    <a:pt x="277" y="680"/>
                  </a:lnTo>
                  <a:lnTo>
                    <a:pt x="277" y="680"/>
                  </a:lnTo>
                  <a:lnTo>
                    <a:pt x="277" y="680"/>
                  </a:lnTo>
                  <a:close/>
                  <a:moveTo>
                    <a:pt x="277" y="676"/>
                  </a:moveTo>
                  <a:lnTo>
                    <a:pt x="277" y="672"/>
                  </a:lnTo>
                  <a:lnTo>
                    <a:pt x="277" y="670"/>
                  </a:lnTo>
                  <a:lnTo>
                    <a:pt x="277" y="670"/>
                  </a:lnTo>
                  <a:lnTo>
                    <a:pt x="281" y="674"/>
                  </a:lnTo>
                  <a:lnTo>
                    <a:pt x="277" y="676"/>
                  </a:lnTo>
                  <a:lnTo>
                    <a:pt x="277" y="676"/>
                  </a:lnTo>
                  <a:lnTo>
                    <a:pt x="277" y="676"/>
                  </a:lnTo>
                  <a:lnTo>
                    <a:pt x="277" y="676"/>
                  </a:lnTo>
                  <a:close/>
                  <a:moveTo>
                    <a:pt x="269" y="672"/>
                  </a:moveTo>
                  <a:lnTo>
                    <a:pt x="266" y="674"/>
                  </a:lnTo>
                  <a:lnTo>
                    <a:pt x="266" y="676"/>
                  </a:lnTo>
                  <a:lnTo>
                    <a:pt x="269" y="680"/>
                  </a:lnTo>
                  <a:lnTo>
                    <a:pt x="273" y="678"/>
                  </a:lnTo>
                  <a:lnTo>
                    <a:pt x="273" y="676"/>
                  </a:lnTo>
                  <a:lnTo>
                    <a:pt x="271" y="674"/>
                  </a:lnTo>
                  <a:lnTo>
                    <a:pt x="269" y="672"/>
                  </a:lnTo>
                  <a:lnTo>
                    <a:pt x="269" y="672"/>
                  </a:lnTo>
                  <a:lnTo>
                    <a:pt x="269" y="672"/>
                  </a:lnTo>
                  <a:lnTo>
                    <a:pt x="269" y="672"/>
                  </a:lnTo>
                  <a:close/>
                  <a:moveTo>
                    <a:pt x="441" y="521"/>
                  </a:moveTo>
                  <a:lnTo>
                    <a:pt x="441" y="519"/>
                  </a:lnTo>
                  <a:lnTo>
                    <a:pt x="442" y="518"/>
                  </a:lnTo>
                  <a:lnTo>
                    <a:pt x="442" y="521"/>
                  </a:lnTo>
                  <a:lnTo>
                    <a:pt x="441" y="521"/>
                  </a:lnTo>
                  <a:lnTo>
                    <a:pt x="441" y="521"/>
                  </a:lnTo>
                  <a:lnTo>
                    <a:pt x="441" y="521"/>
                  </a:lnTo>
                  <a:lnTo>
                    <a:pt x="441" y="521"/>
                  </a:lnTo>
                  <a:close/>
                  <a:moveTo>
                    <a:pt x="433" y="523"/>
                  </a:moveTo>
                  <a:lnTo>
                    <a:pt x="431" y="521"/>
                  </a:lnTo>
                  <a:lnTo>
                    <a:pt x="431" y="518"/>
                  </a:lnTo>
                  <a:lnTo>
                    <a:pt x="435" y="518"/>
                  </a:lnTo>
                  <a:lnTo>
                    <a:pt x="439" y="514"/>
                  </a:lnTo>
                  <a:lnTo>
                    <a:pt x="439" y="518"/>
                  </a:lnTo>
                  <a:lnTo>
                    <a:pt x="435" y="521"/>
                  </a:lnTo>
                  <a:lnTo>
                    <a:pt x="433" y="523"/>
                  </a:lnTo>
                  <a:lnTo>
                    <a:pt x="433" y="523"/>
                  </a:lnTo>
                  <a:lnTo>
                    <a:pt x="433" y="523"/>
                  </a:lnTo>
                  <a:lnTo>
                    <a:pt x="433" y="523"/>
                  </a:lnTo>
                  <a:close/>
                  <a:moveTo>
                    <a:pt x="292" y="663"/>
                  </a:moveTo>
                  <a:lnTo>
                    <a:pt x="292" y="661"/>
                  </a:lnTo>
                  <a:lnTo>
                    <a:pt x="294" y="657"/>
                  </a:lnTo>
                  <a:lnTo>
                    <a:pt x="296" y="661"/>
                  </a:lnTo>
                  <a:lnTo>
                    <a:pt x="299" y="657"/>
                  </a:lnTo>
                  <a:lnTo>
                    <a:pt x="301" y="657"/>
                  </a:lnTo>
                  <a:lnTo>
                    <a:pt x="303" y="649"/>
                  </a:lnTo>
                  <a:lnTo>
                    <a:pt x="305" y="649"/>
                  </a:lnTo>
                  <a:lnTo>
                    <a:pt x="307" y="653"/>
                  </a:lnTo>
                  <a:lnTo>
                    <a:pt x="311" y="651"/>
                  </a:lnTo>
                  <a:lnTo>
                    <a:pt x="313" y="651"/>
                  </a:lnTo>
                  <a:lnTo>
                    <a:pt x="316" y="651"/>
                  </a:lnTo>
                  <a:lnTo>
                    <a:pt x="316" y="649"/>
                  </a:lnTo>
                  <a:lnTo>
                    <a:pt x="322" y="649"/>
                  </a:lnTo>
                  <a:lnTo>
                    <a:pt x="324" y="653"/>
                  </a:lnTo>
                  <a:lnTo>
                    <a:pt x="322" y="657"/>
                  </a:lnTo>
                  <a:lnTo>
                    <a:pt x="328" y="661"/>
                  </a:lnTo>
                  <a:lnTo>
                    <a:pt x="328" y="663"/>
                  </a:lnTo>
                  <a:lnTo>
                    <a:pt x="324" y="663"/>
                  </a:lnTo>
                  <a:lnTo>
                    <a:pt x="320" y="663"/>
                  </a:lnTo>
                  <a:lnTo>
                    <a:pt x="314" y="666"/>
                  </a:lnTo>
                  <a:lnTo>
                    <a:pt x="311" y="663"/>
                  </a:lnTo>
                  <a:lnTo>
                    <a:pt x="305" y="663"/>
                  </a:lnTo>
                  <a:lnTo>
                    <a:pt x="301" y="666"/>
                  </a:lnTo>
                  <a:lnTo>
                    <a:pt x="299" y="666"/>
                  </a:lnTo>
                  <a:lnTo>
                    <a:pt x="296" y="668"/>
                  </a:lnTo>
                  <a:lnTo>
                    <a:pt x="292" y="666"/>
                  </a:lnTo>
                  <a:lnTo>
                    <a:pt x="292" y="663"/>
                  </a:lnTo>
                  <a:lnTo>
                    <a:pt x="292" y="663"/>
                  </a:lnTo>
                  <a:lnTo>
                    <a:pt x="292" y="663"/>
                  </a:lnTo>
                  <a:close/>
                </a:path>
              </a:pathLst>
            </a:custGeom>
            <a:solidFill>
              <a:srgbClr val="0F999C"/>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7" name="Freeform 40">
              <a:extLst>
                <a:ext uri="{FF2B5EF4-FFF2-40B4-BE49-F238E27FC236}">
                  <a16:creationId xmlns:a16="http://schemas.microsoft.com/office/drawing/2014/main" id="{37711861-274B-431D-9C5F-EFA7A5EE5F08}"/>
                </a:ext>
              </a:extLst>
            </p:cNvPr>
            <p:cNvSpPr>
              <a:spLocks noEditPoints="1"/>
            </p:cNvSpPr>
            <p:nvPr/>
          </p:nvSpPr>
          <p:spPr bwMode="auto">
            <a:xfrm>
              <a:off x="592" y="1997"/>
              <a:ext cx="1044" cy="620"/>
            </a:xfrm>
            <a:custGeom>
              <a:avLst/>
              <a:gdLst/>
              <a:ahLst/>
              <a:cxnLst>
                <a:cxn ang="0">
                  <a:pos x="608" y="63"/>
                </a:cxn>
                <a:cxn ang="0">
                  <a:pos x="732" y="119"/>
                </a:cxn>
                <a:cxn ang="0">
                  <a:pos x="873" y="189"/>
                </a:cxn>
                <a:cxn ang="0">
                  <a:pos x="982" y="155"/>
                </a:cxn>
                <a:cxn ang="0">
                  <a:pos x="1031" y="127"/>
                </a:cxn>
                <a:cxn ang="0">
                  <a:pos x="1037" y="185"/>
                </a:cxn>
                <a:cxn ang="0">
                  <a:pos x="1005" y="194"/>
                </a:cxn>
                <a:cxn ang="0">
                  <a:pos x="975" y="209"/>
                </a:cxn>
                <a:cxn ang="0">
                  <a:pos x="969" y="245"/>
                </a:cxn>
                <a:cxn ang="0">
                  <a:pos x="946" y="264"/>
                </a:cxn>
                <a:cxn ang="0">
                  <a:pos x="894" y="285"/>
                </a:cxn>
                <a:cxn ang="0">
                  <a:pos x="875" y="319"/>
                </a:cxn>
                <a:cxn ang="0">
                  <a:pos x="869" y="324"/>
                </a:cxn>
                <a:cxn ang="0">
                  <a:pos x="852" y="347"/>
                </a:cxn>
                <a:cxn ang="0">
                  <a:pos x="849" y="311"/>
                </a:cxn>
                <a:cxn ang="0">
                  <a:pos x="845" y="338"/>
                </a:cxn>
                <a:cxn ang="0">
                  <a:pos x="845" y="351"/>
                </a:cxn>
                <a:cxn ang="0">
                  <a:pos x="834" y="362"/>
                </a:cxn>
                <a:cxn ang="0">
                  <a:pos x="839" y="387"/>
                </a:cxn>
                <a:cxn ang="0">
                  <a:pos x="849" y="396"/>
                </a:cxn>
                <a:cxn ang="0">
                  <a:pos x="832" y="409"/>
                </a:cxn>
                <a:cxn ang="0">
                  <a:pos x="802" y="436"/>
                </a:cxn>
                <a:cxn ang="0">
                  <a:pos x="756" y="462"/>
                </a:cxn>
                <a:cxn ang="0">
                  <a:pos x="732" y="511"/>
                </a:cxn>
                <a:cxn ang="0">
                  <a:pos x="745" y="594"/>
                </a:cxn>
                <a:cxn ang="0">
                  <a:pos x="715" y="603"/>
                </a:cxn>
                <a:cxn ang="0">
                  <a:pos x="702" y="577"/>
                </a:cxn>
                <a:cxn ang="0">
                  <a:pos x="698" y="535"/>
                </a:cxn>
                <a:cxn ang="0">
                  <a:pos x="668" y="522"/>
                </a:cxn>
                <a:cxn ang="0">
                  <a:pos x="651" y="511"/>
                </a:cxn>
                <a:cxn ang="0">
                  <a:pos x="617" y="507"/>
                </a:cxn>
                <a:cxn ang="0">
                  <a:pos x="576" y="518"/>
                </a:cxn>
                <a:cxn ang="0">
                  <a:pos x="579" y="535"/>
                </a:cxn>
                <a:cxn ang="0">
                  <a:pos x="549" y="532"/>
                </a:cxn>
                <a:cxn ang="0">
                  <a:pos x="521" y="522"/>
                </a:cxn>
                <a:cxn ang="0">
                  <a:pos x="482" y="524"/>
                </a:cxn>
                <a:cxn ang="0">
                  <a:pos x="448" y="545"/>
                </a:cxn>
                <a:cxn ang="0">
                  <a:pos x="431" y="599"/>
                </a:cxn>
                <a:cxn ang="0">
                  <a:pos x="397" y="569"/>
                </a:cxn>
                <a:cxn ang="0">
                  <a:pos x="376" y="522"/>
                </a:cxn>
                <a:cxn ang="0">
                  <a:pos x="342" y="522"/>
                </a:cxn>
                <a:cxn ang="0">
                  <a:pos x="316" y="522"/>
                </a:cxn>
                <a:cxn ang="0">
                  <a:pos x="305" y="500"/>
                </a:cxn>
                <a:cxn ang="0">
                  <a:pos x="280" y="468"/>
                </a:cxn>
                <a:cxn ang="0">
                  <a:pos x="73" y="409"/>
                </a:cxn>
                <a:cxn ang="0">
                  <a:pos x="39" y="381"/>
                </a:cxn>
                <a:cxn ang="0">
                  <a:pos x="24" y="332"/>
                </a:cxn>
                <a:cxn ang="0">
                  <a:pos x="24" y="307"/>
                </a:cxn>
                <a:cxn ang="0">
                  <a:pos x="17" y="307"/>
                </a:cxn>
                <a:cxn ang="0">
                  <a:pos x="3" y="243"/>
                </a:cxn>
                <a:cxn ang="0">
                  <a:pos x="11" y="179"/>
                </a:cxn>
                <a:cxn ang="0">
                  <a:pos x="45" y="87"/>
                </a:cxn>
                <a:cxn ang="0">
                  <a:pos x="49" y="76"/>
                </a:cxn>
                <a:cxn ang="0">
                  <a:pos x="52" y="36"/>
                </a:cxn>
                <a:cxn ang="0">
                  <a:pos x="77" y="38"/>
                </a:cxn>
                <a:cxn ang="0">
                  <a:pos x="79" y="55"/>
                </a:cxn>
                <a:cxn ang="0">
                  <a:pos x="98" y="12"/>
                </a:cxn>
                <a:cxn ang="0">
                  <a:pos x="956" y="264"/>
                </a:cxn>
                <a:cxn ang="0">
                  <a:pos x="931" y="274"/>
                </a:cxn>
                <a:cxn ang="0">
                  <a:pos x="899" y="279"/>
                </a:cxn>
                <a:cxn ang="0">
                  <a:pos x="446" y="554"/>
                </a:cxn>
                <a:cxn ang="0">
                  <a:pos x="433" y="588"/>
                </a:cxn>
              </a:cxnLst>
              <a:rect l="0" t="0" r="r" b="b"/>
              <a:pathLst>
                <a:path w="1044" h="620">
                  <a:moveTo>
                    <a:pt x="92" y="0"/>
                  </a:moveTo>
                  <a:lnTo>
                    <a:pt x="570" y="48"/>
                  </a:lnTo>
                  <a:lnTo>
                    <a:pt x="574" y="49"/>
                  </a:lnTo>
                  <a:lnTo>
                    <a:pt x="576" y="49"/>
                  </a:lnTo>
                  <a:lnTo>
                    <a:pt x="583" y="51"/>
                  </a:lnTo>
                  <a:lnTo>
                    <a:pt x="583" y="53"/>
                  </a:lnTo>
                  <a:lnTo>
                    <a:pt x="583" y="57"/>
                  </a:lnTo>
                  <a:lnTo>
                    <a:pt x="585" y="57"/>
                  </a:lnTo>
                  <a:lnTo>
                    <a:pt x="589" y="59"/>
                  </a:lnTo>
                  <a:lnTo>
                    <a:pt x="589" y="59"/>
                  </a:lnTo>
                  <a:lnTo>
                    <a:pt x="593" y="61"/>
                  </a:lnTo>
                  <a:lnTo>
                    <a:pt x="594" y="63"/>
                  </a:lnTo>
                  <a:lnTo>
                    <a:pt x="594" y="63"/>
                  </a:lnTo>
                  <a:lnTo>
                    <a:pt x="600" y="61"/>
                  </a:lnTo>
                  <a:lnTo>
                    <a:pt x="604" y="63"/>
                  </a:lnTo>
                  <a:lnTo>
                    <a:pt x="608" y="63"/>
                  </a:lnTo>
                  <a:lnTo>
                    <a:pt x="610" y="66"/>
                  </a:lnTo>
                  <a:lnTo>
                    <a:pt x="611" y="66"/>
                  </a:lnTo>
                  <a:lnTo>
                    <a:pt x="613" y="70"/>
                  </a:lnTo>
                  <a:lnTo>
                    <a:pt x="621" y="70"/>
                  </a:lnTo>
                  <a:lnTo>
                    <a:pt x="625" y="72"/>
                  </a:lnTo>
                  <a:lnTo>
                    <a:pt x="628" y="76"/>
                  </a:lnTo>
                  <a:lnTo>
                    <a:pt x="628" y="76"/>
                  </a:lnTo>
                  <a:lnTo>
                    <a:pt x="634" y="76"/>
                  </a:lnTo>
                  <a:lnTo>
                    <a:pt x="638" y="76"/>
                  </a:lnTo>
                  <a:lnTo>
                    <a:pt x="640" y="76"/>
                  </a:lnTo>
                  <a:lnTo>
                    <a:pt x="642" y="80"/>
                  </a:lnTo>
                  <a:lnTo>
                    <a:pt x="651" y="80"/>
                  </a:lnTo>
                  <a:lnTo>
                    <a:pt x="653" y="81"/>
                  </a:lnTo>
                  <a:lnTo>
                    <a:pt x="657" y="83"/>
                  </a:lnTo>
                  <a:lnTo>
                    <a:pt x="658" y="85"/>
                  </a:lnTo>
                  <a:lnTo>
                    <a:pt x="732" y="119"/>
                  </a:lnTo>
                  <a:lnTo>
                    <a:pt x="738" y="125"/>
                  </a:lnTo>
                  <a:lnTo>
                    <a:pt x="749" y="134"/>
                  </a:lnTo>
                  <a:lnTo>
                    <a:pt x="762" y="191"/>
                  </a:lnTo>
                  <a:lnTo>
                    <a:pt x="760" y="215"/>
                  </a:lnTo>
                  <a:lnTo>
                    <a:pt x="756" y="219"/>
                  </a:lnTo>
                  <a:lnTo>
                    <a:pt x="756" y="225"/>
                  </a:lnTo>
                  <a:lnTo>
                    <a:pt x="753" y="228"/>
                  </a:lnTo>
                  <a:lnTo>
                    <a:pt x="745" y="232"/>
                  </a:lnTo>
                  <a:lnTo>
                    <a:pt x="741" y="236"/>
                  </a:lnTo>
                  <a:lnTo>
                    <a:pt x="745" y="243"/>
                  </a:lnTo>
                  <a:lnTo>
                    <a:pt x="809" y="225"/>
                  </a:lnTo>
                  <a:lnTo>
                    <a:pt x="815" y="221"/>
                  </a:lnTo>
                  <a:lnTo>
                    <a:pt x="818" y="213"/>
                  </a:lnTo>
                  <a:lnTo>
                    <a:pt x="852" y="202"/>
                  </a:lnTo>
                  <a:lnTo>
                    <a:pt x="869" y="191"/>
                  </a:lnTo>
                  <a:lnTo>
                    <a:pt x="873" y="189"/>
                  </a:lnTo>
                  <a:lnTo>
                    <a:pt x="877" y="189"/>
                  </a:lnTo>
                  <a:lnTo>
                    <a:pt x="884" y="181"/>
                  </a:lnTo>
                  <a:lnTo>
                    <a:pt x="888" y="176"/>
                  </a:lnTo>
                  <a:lnTo>
                    <a:pt x="894" y="176"/>
                  </a:lnTo>
                  <a:lnTo>
                    <a:pt x="898" y="172"/>
                  </a:lnTo>
                  <a:lnTo>
                    <a:pt x="903" y="170"/>
                  </a:lnTo>
                  <a:lnTo>
                    <a:pt x="956" y="172"/>
                  </a:lnTo>
                  <a:lnTo>
                    <a:pt x="962" y="168"/>
                  </a:lnTo>
                  <a:lnTo>
                    <a:pt x="962" y="168"/>
                  </a:lnTo>
                  <a:lnTo>
                    <a:pt x="963" y="166"/>
                  </a:lnTo>
                  <a:lnTo>
                    <a:pt x="965" y="166"/>
                  </a:lnTo>
                  <a:lnTo>
                    <a:pt x="969" y="166"/>
                  </a:lnTo>
                  <a:lnTo>
                    <a:pt x="973" y="164"/>
                  </a:lnTo>
                  <a:lnTo>
                    <a:pt x="973" y="164"/>
                  </a:lnTo>
                  <a:lnTo>
                    <a:pt x="977" y="155"/>
                  </a:lnTo>
                  <a:lnTo>
                    <a:pt x="982" y="155"/>
                  </a:lnTo>
                  <a:lnTo>
                    <a:pt x="986" y="149"/>
                  </a:lnTo>
                  <a:lnTo>
                    <a:pt x="986" y="145"/>
                  </a:lnTo>
                  <a:lnTo>
                    <a:pt x="988" y="142"/>
                  </a:lnTo>
                  <a:lnTo>
                    <a:pt x="992" y="138"/>
                  </a:lnTo>
                  <a:lnTo>
                    <a:pt x="992" y="136"/>
                  </a:lnTo>
                  <a:lnTo>
                    <a:pt x="995" y="130"/>
                  </a:lnTo>
                  <a:lnTo>
                    <a:pt x="1003" y="125"/>
                  </a:lnTo>
                  <a:lnTo>
                    <a:pt x="1005" y="121"/>
                  </a:lnTo>
                  <a:lnTo>
                    <a:pt x="1007" y="119"/>
                  </a:lnTo>
                  <a:lnTo>
                    <a:pt x="1007" y="119"/>
                  </a:lnTo>
                  <a:lnTo>
                    <a:pt x="1010" y="119"/>
                  </a:lnTo>
                  <a:lnTo>
                    <a:pt x="1012" y="121"/>
                  </a:lnTo>
                  <a:lnTo>
                    <a:pt x="1016" y="121"/>
                  </a:lnTo>
                  <a:lnTo>
                    <a:pt x="1022" y="121"/>
                  </a:lnTo>
                  <a:lnTo>
                    <a:pt x="1024" y="121"/>
                  </a:lnTo>
                  <a:lnTo>
                    <a:pt x="1031" y="127"/>
                  </a:lnTo>
                  <a:lnTo>
                    <a:pt x="1031" y="132"/>
                  </a:lnTo>
                  <a:lnTo>
                    <a:pt x="1027" y="157"/>
                  </a:lnTo>
                  <a:lnTo>
                    <a:pt x="1026" y="159"/>
                  </a:lnTo>
                  <a:lnTo>
                    <a:pt x="1027" y="159"/>
                  </a:lnTo>
                  <a:lnTo>
                    <a:pt x="1029" y="164"/>
                  </a:lnTo>
                  <a:lnTo>
                    <a:pt x="1031" y="164"/>
                  </a:lnTo>
                  <a:lnTo>
                    <a:pt x="1031" y="166"/>
                  </a:lnTo>
                  <a:lnTo>
                    <a:pt x="1029" y="168"/>
                  </a:lnTo>
                  <a:lnTo>
                    <a:pt x="1031" y="170"/>
                  </a:lnTo>
                  <a:lnTo>
                    <a:pt x="1029" y="172"/>
                  </a:lnTo>
                  <a:lnTo>
                    <a:pt x="1029" y="174"/>
                  </a:lnTo>
                  <a:lnTo>
                    <a:pt x="1031" y="174"/>
                  </a:lnTo>
                  <a:lnTo>
                    <a:pt x="1031" y="174"/>
                  </a:lnTo>
                  <a:lnTo>
                    <a:pt x="1035" y="176"/>
                  </a:lnTo>
                  <a:lnTo>
                    <a:pt x="1035" y="181"/>
                  </a:lnTo>
                  <a:lnTo>
                    <a:pt x="1037" y="185"/>
                  </a:lnTo>
                  <a:lnTo>
                    <a:pt x="1039" y="181"/>
                  </a:lnTo>
                  <a:lnTo>
                    <a:pt x="1044" y="185"/>
                  </a:lnTo>
                  <a:lnTo>
                    <a:pt x="1041" y="189"/>
                  </a:lnTo>
                  <a:lnTo>
                    <a:pt x="1037" y="189"/>
                  </a:lnTo>
                  <a:lnTo>
                    <a:pt x="1035" y="185"/>
                  </a:lnTo>
                  <a:lnTo>
                    <a:pt x="1031" y="189"/>
                  </a:lnTo>
                  <a:lnTo>
                    <a:pt x="1029" y="189"/>
                  </a:lnTo>
                  <a:lnTo>
                    <a:pt x="1026" y="189"/>
                  </a:lnTo>
                  <a:lnTo>
                    <a:pt x="1024" y="191"/>
                  </a:lnTo>
                  <a:lnTo>
                    <a:pt x="1020" y="189"/>
                  </a:lnTo>
                  <a:lnTo>
                    <a:pt x="1018" y="194"/>
                  </a:lnTo>
                  <a:lnTo>
                    <a:pt x="1014" y="194"/>
                  </a:lnTo>
                  <a:lnTo>
                    <a:pt x="1014" y="189"/>
                  </a:lnTo>
                  <a:lnTo>
                    <a:pt x="1010" y="189"/>
                  </a:lnTo>
                  <a:lnTo>
                    <a:pt x="1007" y="193"/>
                  </a:lnTo>
                  <a:lnTo>
                    <a:pt x="1005" y="194"/>
                  </a:lnTo>
                  <a:lnTo>
                    <a:pt x="1003" y="191"/>
                  </a:lnTo>
                  <a:lnTo>
                    <a:pt x="1005" y="189"/>
                  </a:lnTo>
                  <a:lnTo>
                    <a:pt x="999" y="193"/>
                  </a:lnTo>
                  <a:lnTo>
                    <a:pt x="995" y="198"/>
                  </a:lnTo>
                  <a:lnTo>
                    <a:pt x="994" y="200"/>
                  </a:lnTo>
                  <a:lnTo>
                    <a:pt x="992" y="198"/>
                  </a:lnTo>
                  <a:lnTo>
                    <a:pt x="990" y="204"/>
                  </a:lnTo>
                  <a:lnTo>
                    <a:pt x="988" y="204"/>
                  </a:lnTo>
                  <a:lnTo>
                    <a:pt x="986" y="198"/>
                  </a:lnTo>
                  <a:lnTo>
                    <a:pt x="986" y="204"/>
                  </a:lnTo>
                  <a:lnTo>
                    <a:pt x="982" y="206"/>
                  </a:lnTo>
                  <a:lnTo>
                    <a:pt x="982" y="204"/>
                  </a:lnTo>
                  <a:lnTo>
                    <a:pt x="982" y="202"/>
                  </a:lnTo>
                  <a:lnTo>
                    <a:pt x="980" y="206"/>
                  </a:lnTo>
                  <a:lnTo>
                    <a:pt x="977" y="206"/>
                  </a:lnTo>
                  <a:lnTo>
                    <a:pt x="975" y="209"/>
                  </a:lnTo>
                  <a:lnTo>
                    <a:pt x="967" y="215"/>
                  </a:lnTo>
                  <a:lnTo>
                    <a:pt x="965" y="221"/>
                  </a:lnTo>
                  <a:lnTo>
                    <a:pt x="963" y="225"/>
                  </a:lnTo>
                  <a:lnTo>
                    <a:pt x="962" y="228"/>
                  </a:lnTo>
                  <a:lnTo>
                    <a:pt x="962" y="228"/>
                  </a:lnTo>
                  <a:lnTo>
                    <a:pt x="962" y="232"/>
                  </a:lnTo>
                  <a:lnTo>
                    <a:pt x="962" y="232"/>
                  </a:lnTo>
                  <a:lnTo>
                    <a:pt x="962" y="234"/>
                  </a:lnTo>
                  <a:lnTo>
                    <a:pt x="956" y="240"/>
                  </a:lnTo>
                  <a:lnTo>
                    <a:pt x="956" y="243"/>
                  </a:lnTo>
                  <a:lnTo>
                    <a:pt x="962" y="243"/>
                  </a:lnTo>
                  <a:lnTo>
                    <a:pt x="962" y="249"/>
                  </a:lnTo>
                  <a:lnTo>
                    <a:pt x="963" y="253"/>
                  </a:lnTo>
                  <a:lnTo>
                    <a:pt x="969" y="253"/>
                  </a:lnTo>
                  <a:lnTo>
                    <a:pt x="971" y="249"/>
                  </a:lnTo>
                  <a:lnTo>
                    <a:pt x="969" y="245"/>
                  </a:lnTo>
                  <a:lnTo>
                    <a:pt x="971" y="245"/>
                  </a:lnTo>
                  <a:lnTo>
                    <a:pt x="973" y="251"/>
                  </a:lnTo>
                  <a:lnTo>
                    <a:pt x="971" y="255"/>
                  </a:lnTo>
                  <a:lnTo>
                    <a:pt x="962" y="260"/>
                  </a:lnTo>
                  <a:lnTo>
                    <a:pt x="962" y="258"/>
                  </a:lnTo>
                  <a:lnTo>
                    <a:pt x="962" y="257"/>
                  </a:lnTo>
                  <a:lnTo>
                    <a:pt x="958" y="253"/>
                  </a:lnTo>
                  <a:lnTo>
                    <a:pt x="956" y="260"/>
                  </a:lnTo>
                  <a:lnTo>
                    <a:pt x="952" y="264"/>
                  </a:lnTo>
                  <a:lnTo>
                    <a:pt x="950" y="262"/>
                  </a:lnTo>
                  <a:lnTo>
                    <a:pt x="950" y="260"/>
                  </a:lnTo>
                  <a:lnTo>
                    <a:pt x="950" y="257"/>
                  </a:lnTo>
                  <a:lnTo>
                    <a:pt x="946" y="253"/>
                  </a:lnTo>
                  <a:lnTo>
                    <a:pt x="946" y="257"/>
                  </a:lnTo>
                  <a:lnTo>
                    <a:pt x="946" y="262"/>
                  </a:lnTo>
                  <a:lnTo>
                    <a:pt x="946" y="264"/>
                  </a:lnTo>
                  <a:lnTo>
                    <a:pt x="945" y="264"/>
                  </a:lnTo>
                  <a:lnTo>
                    <a:pt x="937" y="264"/>
                  </a:lnTo>
                  <a:lnTo>
                    <a:pt x="931" y="264"/>
                  </a:lnTo>
                  <a:lnTo>
                    <a:pt x="928" y="264"/>
                  </a:lnTo>
                  <a:lnTo>
                    <a:pt x="922" y="264"/>
                  </a:lnTo>
                  <a:lnTo>
                    <a:pt x="918" y="264"/>
                  </a:lnTo>
                  <a:lnTo>
                    <a:pt x="918" y="264"/>
                  </a:lnTo>
                  <a:lnTo>
                    <a:pt x="913" y="270"/>
                  </a:lnTo>
                  <a:lnTo>
                    <a:pt x="909" y="270"/>
                  </a:lnTo>
                  <a:lnTo>
                    <a:pt x="903" y="270"/>
                  </a:lnTo>
                  <a:lnTo>
                    <a:pt x="898" y="274"/>
                  </a:lnTo>
                  <a:lnTo>
                    <a:pt x="898" y="274"/>
                  </a:lnTo>
                  <a:lnTo>
                    <a:pt x="898" y="277"/>
                  </a:lnTo>
                  <a:lnTo>
                    <a:pt x="892" y="279"/>
                  </a:lnTo>
                  <a:lnTo>
                    <a:pt x="894" y="283"/>
                  </a:lnTo>
                  <a:lnTo>
                    <a:pt x="894" y="285"/>
                  </a:lnTo>
                  <a:lnTo>
                    <a:pt x="894" y="287"/>
                  </a:lnTo>
                  <a:lnTo>
                    <a:pt x="894" y="290"/>
                  </a:lnTo>
                  <a:lnTo>
                    <a:pt x="894" y="290"/>
                  </a:lnTo>
                  <a:lnTo>
                    <a:pt x="892" y="294"/>
                  </a:lnTo>
                  <a:lnTo>
                    <a:pt x="894" y="294"/>
                  </a:lnTo>
                  <a:lnTo>
                    <a:pt x="892" y="298"/>
                  </a:lnTo>
                  <a:lnTo>
                    <a:pt x="890" y="304"/>
                  </a:lnTo>
                  <a:lnTo>
                    <a:pt x="888" y="304"/>
                  </a:lnTo>
                  <a:lnTo>
                    <a:pt x="886" y="304"/>
                  </a:lnTo>
                  <a:lnTo>
                    <a:pt x="884" y="309"/>
                  </a:lnTo>
                  <a:lnTo>
                    <a:pt x="882" y="311"/>
                  </a:lnTo>
                  <a:lnTo>
                    <a:pt x="882" y="313"/>
                  </a:lnTo>
                  <a:lnTo>
                    <a:pt x="879" y="313"/>
                  </a:lnTo>
                  <a:lnTo>
                    <a:pt x="879" y="315"/>
                  </a:lnTo>
                  <a:lnTo>
                    <a:pt x="875" y="319"/>
                  </a:lnTo>
                  <a:lnTo>
                    <a:pt x="875" y="319"/>
                  </a:lnTo>
                  <a:lnTo>
                    <a:pt x="873" y="321"/>
                  </a:lnTo>
                  <a:lnTo>
                    <a:pt x="875" y="315"/>
                  </a:lnTo>
                  <a:lnTo>
                    <a:pt x="873" y="313"/>
                  </a:lnTo>
                  <a:lnTo>
                    <a:pt x="869" y="313"/>
                  </a:lnTo>
                  <a:lnTo>
                    <a:pt x="867" y="309"/>
                  </a:lnTo>
                  <a:lnTo>
                    <a:pt x="866" y="307"/>
                  </a:lnTo>
                  <a:lnTo>
                    <a:pt x="867" y="304"/>
                  </a:lnTo>
                  <a:lnTo>
                    <a:pt x="873" y="298"/>
                  </a:lnTo>
                  <a:lnTo>
                    <a:pt x="869" y="298"/>
                  </a:lnTo>
                  <a:lnTo>
                    <a:pt x="866" y="304"/>
                  </a:lnTo>
                  <a:lnTo>
                    <a:pt x="864" y="307"/>
                  </a:lnTo>
                  <a:lnTo>
                    <a:pt x="864" y="309"/>
                  </a:lnTo>
                  <a:lnTo>
                    <a:pt x="866" y="311"/>
                  </a:lnTo>
                  <a:lnTo>
                    <a:pt x="866" y="317"/>
                  </a:lnTo>
                  <a:lnTo>
                    <a:pt x="867" y="319"/>
                  </a:lnTo>
                  <a:lnTo>
                    <a:pt x="869" y="324"/>
                  </a:lnTo>
                  <a:lnTo>
                    <a:pt x="869" y="328"/>
                  </a:lnTo>
                  <a:lnTo>
                    <a:pt x="867" y="338"/>
                  </a:lnTo>
                  <a:lnTo>
                    <a:pt x="862" y="339"/>
                  </a:lnTo>
                  <a:lnTo>
                    <a:pt x="860" y="347"/>
                  </a:lnTo>
                  <a:lnTo>
                    <a:pt x="858" y="351"/>
                  </a:lnTo>
                  <a:lnTo>
                    <a:pt x="858" y="353"/>
                  </a:lnTo>
                  <a:lnTo>
                    <a:pt x="856" y="355"/>
                  </a:lnTo>
                  <a:lnTo>
                    <a:pt x="856" y="353"/>
                  </a:lnTo>
                  <a:lnTo>
                    <a:pt x="856" y="351"/>
                  </a:lnTo>
                  <a:lnTo>
                    <a:pt x="852" y="358"/>
                  </a:lnTo>
                  <a:lnTo>
                    <a:pt x="850" y="358"/>
                  </a:lnTo>
                  <a:lnTo>
                    <a:pt x="850" y="362"/>
                  </a:lnTo>
                  <a:lnTo>
                    <a:pt x="850" y="358"/>
                  </a:lnTo>
                  <a:lnTo>
                    <a:pt x="850" y="355"/>
                  </a:lnTo>
                  <a:lnTo>
                    <a:pt x="852" y="351"/>
                  </a:lnTo>
                  <a:lnTo>
                    <a:pt x="852" y="347"/>
                  </a:lnTo>
                  <a:lnTo>
                    <a:pt x="854" y="345"/>
                  </a:lnTo>
                  <a:lnTo>
                    <a:pt x="854" y="343"/>
                  </a:lnTo>
                  <a:lnTo>
                    <a:pt x="858" y="341"/>
                  </a:lnTo>
                  <a:lnTo>
                    <a:pt x="852" y="341"/>
                  </a:lnTo>
                  <a:lnTo>
                    <a:pt x="850" y="339"/>
                  </a:lnTo>
                  <a:lnTo>
                    <a:pt x="852" y="338"/>
                  </a:lnTo>
                  <a:lnTo>
                    <a:pt x="852" y="338"/>
                  </a:lnTo>
                  <a:lnTo>
                    <a:pt x="850" y="338"/>
                  </a:lnTo>
                  <a:lnTo>
                    <a:pt x="850" y="334"/>
                  </a:lnTo>
                  <a:lnTo>
                    <a:pt x="849" y="338"/>
                  </a:lnTo>
                  <a:lnTo>
                    <a:pt x="845" y="332"/>
                  </a:lnTo>
                  <a:lnTo>
                    <a:pt x="845" y="328"/>
                  </a:lnTo>
                  <a:lnTo>
                    <a:pt x="849" y="324"/>
                  </a:lnTo>
                  <a:lnTo>
                    <a:pt x="849" y="321"/>
                  </a:lnTo>
                  <a:lnTo>
                    <a:pt x="849" y="315"/>
                  </a:lnTo>
                  <a:lnTo>
                    <a:pt x="849" y="311"/>
                  </a:lnTo>
                  <a:lnTo>
                    <a:pt x="852" y="309"/>
                  </a:lnTo>
                  <a:lnTo>
                    <a:pt x="850" y="307"/>
                  </a:lnTo>
                  <a:lnTo>
                    <a:pt x="852" y="304"/>
                  </a:lnTo>
                  <a:lnTo>
                    <a:pt x="850" y="304"/>
                  </a:lnTo>
                  <a:lnTo>
                    <a:pt x="850" y="304"/>
                  </a:lnTo>
                  <a:lnTo>
                    <a:pt x="850" y="307"/>
                  </a:lnTo>
                  <a:lnTo>
                    <a:pt x="845" y="311"/>
                  </a:lnTo>
                  <a:lnTo>
                    <a:pt x="845" y="313"/>
                  </a:lnTo>
                  <a:lnTo>
                    <a:pt x="843" y="313"/>
                  </a:lnTo>
                  <a:lnTo>
                    <a:pt x="845" y="315"/>
                  </a:lnTo>
                  <a:lnTo>
                    <a:pt x="845" y="317"/>
                  </a:lnTo>
                  <a:lnTo>
                    <a:pt x="845" y="323"/>
                  </a:lnTo>
                  <a:lnTo>
                    <a:pt x="845" y="324"/>
                  </a:lnTo>
                  <a:lnTo>
                    <a:pt x="845" y="328"/>
                  </a:lnTo>
                  <a:lnTo>
                    <a:pt x="845" y="332"/>
                  </a:lnTo>
                  <a:lnTo>
                    <a:pt x="845" y="338"/>
                  </a:lnTo>
                  <a:lnTo>
                    <a:pt x="843" y="338"/>
                  </a:lnTo>
                  <a:lnTo>
                    <a:pt x="839" y="332"/>
                  </a:lnTo>
                  <a:lnTo>
                    <a:pt x="834" y="332"/>
                  </a:lnTo>
                  <a:lnTo>
                    <a:pt x="832" y="328"/>
                  </a:lnTo>
                  <a:lnTo>
                    <a:pt x="830" y="328"/>
                  </a:lnTo>
                  <a:lnTo>
                    <a:pt x="830" y="328"/>
                  </a:lnTo>
                  <a:lnTo>
                    <a:pt x="832" y="323"/>
                  </a:lnTo>
                  <a:lnTo>
                    <a:pt x="828" y="324"/>
                  </a:lnTo>
                  <a:lnTo>
                    <a:pt x="828" y="328"/>
                  </a:lnTo>
                  <a:lnTo>
                    <a:pt x="832" y="332"/>
                  </a:lnTo>
                  <a:lnTo>
                    <a:pt x="834" y="334"/>
                  </a:lnTo>
                  <a:lnTo>
                    <a:pt x="837" y="338"/>
                  </a:lnTo>
                  <a:lnTo>
                    <a:pt x="843" y="341"/>
                  </a:lnTo>
                  <a:lnTo>
                    <a:pt x="845" y="343"/>
                  </a:lnTo>
                  <a:lnTo>
                    <a:pt x="845" y="345"/>
                  </a:lnTo>
                  <a:lnTo>
                    <a:pt x="845" y="351"/>
                  </a:lnTo>
                  <a:lnTo>
                    <a:pt x="841" y="349"/>
                  </a:lnTo>
                  <a:lnTo>
                    <a:pt x="841" y="347"/>
                  </a:lnTo>
                  <a:lnTo>
                    <a:pt x="839" y="345"/>
                  </a:lnTo>
                  <a:lnTo>
                    <a:pt x="841" y="351"/>
                  </a:lnTo>
                  <a:lnTo>
                    <a:pt x="845" y="353"/>
                  </a:lnTo>
                  <a:lnTo>
                    <a:pt x="845" y="356"/>
                  </a:lnTo>
                  <a:lnTo>
                    <a:pt x="845" y="356"/>
                  </a:lnTo>
                  <a:lnTo>
                    <a:pt x="845" y="358"/>
                  </a:lnTo>
                  <a:lnTo>
                    <a:pt x="839" y="358"/>
                  </a:lnTo>
                  <a:lnTo>
                    <a:pt x="845" y="362"/>
                  </a:lnTo>
                  <a:lnTo>
                    <a:pt x="843" y="362"/>
                  </a:lnTo>
                  <a:lnTo>
                    <a:pt x="841" y="362"/>
                  </a:lnTo>
                  <a:lnTo>
                    <a:pt x="839" y="358"/>
                  </a:lnTo>
                  <a:lnTo>
                    <a:pt x="834" y="358"/>
                  </a:lnTo>
                  <a:lnTo>
                    <a:pt x="832" y="358"/>
                  </a:lnTo>
                  <a:lnTo>
                    <a:pt x="834" y="362"/>
                  </a:lnTo>
                  <a:lnTo>
                    <a:pt x="837" y="362"/>
                  </a:lnTo>
                  <a:lnTo>
                    <a:pt x="839" y="362"/>
                  </a:lnTo>
                  <a:lnTo>
                    <a:pt x="841" y="366"/>
                  </a:lnTo>
                  <a:lnTo>
                    <a:pt x="845" y="366"/>
                  </a:lnTo>
                  <a:lnTo>
                    <a:pt x="845" y="366"/>
                  </a:lnTo>
                  <a:lnTo>
                    <a:pt x="849" y="368"/>
                  </a:lnTo>
                  <a:lnTo>
                    <a:pt x="849" y="371"/>
                  </a:lnTo>
                  <a:lnTo>
                    <a:pt x="849" y="375"/>
                  </a:lnTo>
                  <a:lnTo>
                    <a:pt x="845" y="373"/>
                  </a:lnTo>
                  <a:lnTo>
                    <a:pt x="845" y="375"/>
                  </a:lnTo>
                  <a:lnTo>
                    <a:pt x="845" y="377"/>
                  </a:lnTo>
                  <a:lnTo>
                    <a:pt x="849" y="381"/>
                  </a:lnTo>
                  <a:lnTo>
                    <a:pt x="845" y="383"/>
                  </a:lnTo>
                  <a:lnTo>
                    <a:pt x="845" y="383"/>
                  </a:lnTo>
                  <a:lnTo>
                    <a:pt x="843" y="383"/>
                  </a:lnTo>
                  <a:lnTo>
                    <a:pt x="839" y="387"/>
                  </a:lnTo>
                  <a:lnTo>
                    <a:pt x="835" y="387"/>
                  </a:lnTo>
                  <a:lnTo>
                    <a:pt x="834" y="387"/>
                  </a:lnTo>
                  <a:lnTo>
                    <a:pt x="832" y="383"/>
                  </a:lnTo>
                  <a:lnTo>
                    <a:pt x="830" y="383"/>
                  </a:lnTo>
                  <a:lnTo>
                    <a:pt x="830" y="388"/>
                  </a:lnTo>
                  <a:lnTo>
                    <a:pt x="830" y="392"/>
                  </a:lnTo>
                  <a:lnTo>
                    <a:pt x="834" y="388"/>
                  </a:lnTo>
                  <a:lnTo>
                    <a:pt x="841" y="388"/>
                  </a:lnTo>
                  <a:lnTo>
                    <a:pt x="843" y="388"/>
                  </a:lnTo>
                  <a:lnTo>
                    <a:pt x="843" y="394"/>
                  </a:lnTo>
                  <a:lnTo>
                    <a:pt x="845" y="396"/>
                  </a:lnTo>
                  <a:lnTo>
                    <a:pt x="845" y="392"/>
                  </a:lnTo>
                  <a:lnTo>
                    <a:pt x="849" y="388"/>
                  </a:lnTo>
                  <a:lnTo>
                    <a:pt x="849" y="388"/>
                  </a:lnTo>
                  <a:lnTo>
                    <a:pt x="849" y="392"/>
                  </a:lnTo>
                  <a:lnTo>
                    <a:pt x="849" y="396"/>
                  </a:lnTo>
                  <a:lnTo>
                    <a:pt x="849" y="396"/>
                  </a:lnTo>
                  <a:lnTo>
                    <a:pt x="845" y="400"/>
                  </a:lnTo>
                  <a:lnTo>
                    <a:pt x="843" y="404"/>
                  </a:lnTo>
                  <a:lnTo>
                    <a:pt x="841" y="404"/>
                  </a:lnTo>
                  <a:lnTo>
                    <a:pt x="839" y="402"/>
                  </a:lnTo>
                  <a:lnTo>
                    <a:pt x="835" y="404"/>
                  </a:lnTo>
                  <a:lnTo>
                    <a:pt x="834" y="398"/>
                  </a:lnTo>
                  <a:lnTo>
                    <a:pt x="834" y="402"/>
                  </a:lnTo>
                  <a:lnTo>
                    <a:pt x="832" y="402"/>
                  </a:lnTo>
                  <a:lnTo>
                    <a:pt x="828" y="402"/>
                  </a:lnTo>
                  <a:lnTo>
                    <a:pt x="826" y="402"/>
                  </a:lnTo>
                  <a:lnTo>
                    <a:pt x="828" y="404"/>
                  </a:lnTo>
                  <a:lnTo>
                    <a:pt x="832" y="404"/>
                  </a:lnTo>
                  <a:lnTo>
                    <a:pt x="834" y="405"/>
                  </a:lnTo>
                  <a:lnTo>
                    <a:pt x="832" y="407"/>
                  </a:lnTo>
                  <a:lnTo>
                    <a:pt x="832" y="409"/>
                  </a:lnTo>
                  <a:lnTo>
                    <a:pt x="828" y="411"/>
                  </a:lnTo>
                  <a:lnTo>
                    <a:pt x="824" y="411"/>
                  </a:lnTo>
                  <a:lnTo>
                    <a:pt x="826" y="413"/>
                  </a:lnTo>
                  <a:lnTo>
                    <a:pt x="832" y="413"/>
                  </a:lnTo>
                  <a:lnTo>
                    <a:pt x="835" y="411"/>
                  </a:lnTo>
                  <a:lnTo>
                    <a:pt x="835" y="411"/>
                  </a:lnTo>
                  <a:lnTo>
                    <a:pt x="837" y="413"/>
                  </a:lnTo>
                  <a:lnTo>
                    <a:pt x="834" y="417"/>
                  </a:lnTo>
                  <a:lnTo>
                    <a:pt x="830" y="417"/>
                  </a:lnTo>
                  <a:lnTo>
                    <a:pt x="830" y="413"/>
                  </a:lnTo>
                  <a:lnTo>
                    <a:pt x="828" y="413"/>
                  </a:lnTo>
                  <a:lnTo>
                    <a:pt x="826" y="417"/>
                  </a:lnTo>
                  <a:lnTo>
                    <a:pt x="824" y="417"/>
                  </a:lnTo>
                  <a:lnTo>
                    <a:pt x="815" y="420"/>
                  </a:lnTo>
                  <a:lnTo>
                    <a:pt x="803" y="428"/>
                  </a:lnTo>
                  <a:lnTo>
                    <a:pt x="802" y="436"/>
                  </a:lnTo>
                  <a:lnTo>
                    <a:pt x="800" y="436"/>
                  </a:lnTo>
                  <a:lnTo>
                    <a:pt x="798" y="434"/>
                  </a:lnTo>
                  <a:lnTo>
                    <a:pt x="794" y="436"/>
                  </a:lnTo>
                  <a:lnTo>
                    <a:pt x="790" y="437"/>
                  </a:lnTo>
                  <a:lnTo>
                    <a:pt x="783" y="447"/>
                  </a:lnTo>
                  <a:lnTo>
                    <a:pt x="783" y="451"/>
                  </a:lnTo>
                  <a:lnTo>
                    <a:pt x="779" y="451"/>
                  </a:lnTo>
                  <a:lnTo>
                    <a:pt x="777" y="451"/>
                  </a:lnTo>
                  <a:lnTo>
                    <a:pt x="777" y="452"/>
                  </a:lnTo>
                  <a:lnTo>
                    <a:pt x="773" y="456"/>
                  </a:lnTo>
                  <a:lnTo>
                    <a:pt x="771" y="456"/>
                  </a:lnTo>
                  <a:lnTo>
                    <a:pt x="770" y="456"/>
                  </a:lnTo>
                  <a:lnTo>
                    <a:pt x="770" y="458"/>
                  </a:lnTo>
                  <a:lnTo>
                    <a:pt x="766" y="458"/>
                  </a:lnTo>
                  <a:lnTo>
                    <a:pt x="762" y="462"/>
                  </a:lnTo>
                  <a:lnTo>
                    <a:pt x="756" y="462"/>
                  </a:lnTo>
                  <a:lnTo>
                    <a:pt x="756" y="464"/>
                  </a:lnTo>
                  <a:lnTo>
                    <a:pt x="753" y="464"/>
                  </a:lnTo>
                  <a:lnTo>
                    <a:pt x="753" y="466"/>
                  </a:lnTo>
                  <a:lnTo>
                    <a:pt x="747" y="466"/>
                  </a:lnTo>
                  <a:lnTo>
                    <a:pt x="747" y="468"/>
                  </a:lnTo>
                  <a:lnTo>
                    <a:pt x="747" y="468"/>
                  </a:lnTo>
                  <a:lnTo>
                    <a:pt x="747" y="471"/>
                  </a:lnTo>
                  <a:lnTo>
                    <a:pt x="745" y="475"/>
                  </a:lnTo>
                  <a:lnTo>
                    <a:pt x="745" y="475"/>
                  </a:lnTo>
                  <a:lnTo>
                    <a:pt x="741" y="477"/>
                  </a:lnTo>
                  <a:lnTo>
                    <a:pt x="738" y="477"/>
                  </a:lnTo>
                  <a:lnTo>
                    <a:pt x="736" y="483"/>
                  </a:lnTo>
                  <a:lnTo>
                    <a:pt x="732" y="488"/>
                  </a:lnTo>
                  <a:lnTo>
                    <a:pt x="732" y="494"/>
                  </a:lnTo>
                  <a:lnTo>
                    <a:pt x="732" y="505"/>
                  </a:lnTo>
                  <a:lnTo>
                    <a:pt x="732" y="511"/>
                  </a:lnTo>
                  <a:lnTo>
                    <a:pt x="732" y="518"/>
                  </a:lnTo>
                  <a:lnTo>
                    <a:pt x="732" y="524"/>
                  </a:lnTo>
                  <a:lnTo>
                    <a:pt x="736" y="532"/>
                  </a:lnTo>
                  <a:lnTo>
                    <a:pt x="736" y="535"/>
                  </a:lnTo>
                  <a:lnTo>
                    <a:pt x="738" y="545"/>
                  </a:lnTo>
                  <a:lnTo>
                    <a:pt x="741" y="547"/>
                  </a:lnTo>
                  <a:lnTo>
                    <a:pt x="741" y="550"/>
                  </a:lnTo>
                  <a:lnTo>
                    <a:pt x="741" y="556"/>
                  </a:lnTo>
                  <a:lnTo>
                    <a:pt x="738" y="560"/>
                  </a:lnTo>
                  <a:lnTo>
                    <a:pt x="741" y="564"/>
                  </a:lnTo>
                  <a:lnTo>
                    <a:pt x="741" y="575"/>
                  </a:lnTo>
                  <a:lnTo>
                    <a:pt x="745" y="577"/>
                  </a:lnTo>
                  <a:lnTo>
                    <a:pt x="747" y="582"/>
                  </a:lnTo>
                  <a:lnTo>
                    <a:pt x="745" y="584"/>
                  </a:lnTo>
                  <a:lnTo>
                    <a:pt x="745" y="586"/>
                  </a:lnTo>
                  <a:lnTo>
                    <a:pt x="745" y="594"/>
                  </a:lnTo>
                  <a:lnTo>
                    <a:pt x="745" y="594"/>
                  </a:lnTo>
                  <a:lnTo>
                    <a:pt x="745" y="599"/>
                  </a:lnTo>
                  <a:lnTo>
                    <a:pt x="741" y="603"/>
                  </a:lnTo>
                  <a:lnTo>
                    <a:pt x="741" y="609"/>
                  </a:lnTo>
                  <a:lnTo>
                    <a:pt x="738" y="613"/>
                  </a:lnTo>
                  <a:lnTo>
                    <a:pt x="736" y="616"/>
                  </a:lnTo>
                  <a:lnTo>
                    <a:pt x="736" y="618"/>
                  </a:lnTo>
                  <a:lnTo>
                    <a:pt x="732" y="620"/>
                  </a:lnTo>
                  <a:lnTo>
                    <a:pt x="728" y="618"/>
                  </a:lnTo>
                  <a:lnTo>
                    <a:pt x="726" y="616"/>
                  </a:lnTo>
                  <a:lnTo>
                    <a:pt x="722" y="614"/>
                  </a:lnTo>
                  <a:lnTo>
                    <a:pt x="724" y="614"/>
                  </a:lnTo>
                  <a:lnTo>
                    <a:pt x="721" y="611"/>
                  </a:lnTo>
                  <a:lnTo>
                    <a:pt x="721" y="607"/>
                  </a:lnTo>
                  <a:lnTo>
                    <a:pt x="721" y="603"/>
                  </a:lnTo>
                  <a:lnTo>
                    <a:pt x="715" y="603"/>
                  </a:lnTo>
                  <a:lnTo>
                    <a:pt x="713" y="603"/>
                  </a:lnTo>
                  <a:lnTo>
                    <a:pt x="713" y="599"/>
                  </a:lnTo>
                  <a:lnTo>
                    <a:pt x="713" y="594"/>
                  </a:lnTo>
                  <a:lnTo>
                    <a:pt x="707" y="590"/>
                  </a:lnTo>
                  <a:lnTo>
                    <a:pt x="707" y="590"/>
                  </a:lnTo>
                  <a:lnTo>
                    <a:pt x="711" y="588"/>
                  </a:lnTo>
                  <a:lnTo>
                    <a:pt x="711" y="584"/>
                  </a:lnTo>
                  <a:lnTo>
                    <a:pt x="713" y="581"/>
                  </a:lnTo>
                  <a:lnTo>
                    <a:pt x="711" y="582"/>
                  </a:lnTo>
                  <a:lnTo>
                    <a:pt x="707" y="581"/>
                  </a:lnTo>
                  <a:lnTo>
                    <a:pt x="707" y="582"/>
                  </a:lnTo>
                  <a:lnTo>
                    <a:pt x="707" y="584"/>
                  </a:lnTo>
                  <a:lnTo>
                    <a:pt x="707" y="581"/>
                  </a:lnTo>
                  <a:lnTo>
                    <a:pt x="706" y="581"/>
                  </a:lnTo>
                  <a:lnTo>
                    <a:pt x="706" y="579"/>
                  </a:lnTo>
                  <a:lnTo>
                    <a:pt x="702" y="577"/>
                  </a:lnTo>
                  <a:lnTo>
                    <a:pt x="702" y="573"/>
                  </a:lnTo>
                  <a:lnTo>
                    <a:pt x="702" y="569"/>
                  </a:lnTo>
                  <a:lnTo>
                    <a:pt x="706" y="566"/>
                  </a:lnTo>
                  <a:lnTo>
                    <a:pt x="706" y="560"/>
                  </a:lnTo>
                  <a:lnTo>
                    <a:pt x="704" y="560"/>
                  </a:lnTo>
                  <a:lnTo>
                    <a:pt x="702" y="560"/>
                  </a:lnTo>
                  <a:lnTo>
                    <a:pt x="702" y="564"/>
                  </a:lnTo>
                  <a:lnTo>
                    <a:pt x="700" y="566"/>
                  </a:lnTo>
                  <a:lnTo>
                    <a:pt x="700" y="566"/>
                  </a:lnTo>
                  <a:lnTo>
                    <a:pt x="696" y="564"/>
                  </a:lnTo>
                  <a:lnTo>
                    <a:pt x="696" y="560"/>
                  </a:lnTo>
                  <a:lnTo>
                    <a:pt x="700" y="552"/>
                  </a:lnTo>
                  <a:lnTo>
                    <a:pt x="704" y="545"/>
                  </a:lnTo>
                  <a:lnTo>
                    <a:pt x="704" y="539"/>
                  </a:lnTo>
                  <a:lnTo>
                    <a:pt x="702" y="535"/>
                  </a:lnTo>
                  <a:lnTo>
                    <a:pt x="698" y="535"/>
                  </a:lnTo>
                  <a:lnTo>
                    <a:pt x="696" y="532"/>
                  </a:lnTo>
                  <a:lnTo>
                    <a:pt x="696" y="532"/>
                  </a:lnTo>
                  <a:lnTo>
                    <a:pt x="694" y="532"/>
                  </a:lnTo>
                  <a:lnTo>
                    <a:pt x="692" y="530"/>
                  </a:lnTo>
                  <a:lnTo>
                    <a:pt x="692" y="526"/>
                  </a:lnTo>
                  <a:lnTo>
                    <a:pt x="690" y="526"/>
                  </a:lnTo>
                  <a:lnTo>
                    <a:pt x="689" y="522"/>
                  </a:lnTo>
                  <a:lnTo>
                    <a:pt x="687" y="517"/>
                  </a:lnTo>
                  <a:lnTo>
                    <a:pt x="683" y="515"/>
                  </a:lnTo>
                  <a:lnTo>
                    <a:pt x="681" y="515"/>
                  </a:lnTo>
                  <a:lnTo>
                    <a:pt x="677" y="515"/>
                  </a:lnTo>
                  <a:lnTo>
                    <a:pt x="674" y="517"/>
                  </a:lnTo>
                  <a:lnTo>
                    <a:pt x="674" y="517"/>
                  </a:lnTo>
                  <a:lnTo>
                    <a:pt x="674" y="518"/>
                  </a:lnTo>
                  <a:lnTo>
                    <a:pt x="672" y="517"/>
                  </a:lnTo>
                  <a:lnTo>
                    <a:pt x="668" y="522"/>
                  </a:lnTo>
                  <a:lnTo>
                    <a:pt x="664" y="522"/>
                  </a:lnTo>
                  <a:lnTo>
                    <a:pt x="658" y="524"/>
                  </a:lnTo>
                  <a:lnTo>
                    <a:pt x="657" y="522"/>
                  </a:lnTo>
                  <a:lnTo>
                    <a:pt x="657" y="520"/>
                  </a:lnTo>
                  <a:lnTo>
                    <a:pt x="658" y="522"/>
                  </a:lnTo>
                  <a:lnTo>
                    <a:pt x="658" y="520"/>
                  </a:lnTo>
                  <a:lnTo>
                    <a:pt x="658" y="518"/>
                  </a:lnTo>
                  <a:lnTo>
                    <a:pt x="657" y="517"/>
                  </a:lnTo>
                  <a:lnTo>
                    <a:pt x="653" y="515"/>
                  </a:lnTo>
                  <a:lnTo>
                    <a:pt x="653" y="515"/>
                  </a:lnTo>
                  <a:lnTo>
                    <a:pt x="657" y="515"/>
                  </a:lnTo>
                  <a:lnTo>
                    <a:pt x="657" y="515"/>
                  </a:lnTo>
                  <a:lnTo>
                    <a:pt x="653" y="511"/>
                  </a:lnTo>
                  <a:lnTo>
                    <a:pt x="653" y="511"/>
                  </a:lnTo>
                  <a:lnTo>
                    <a:pt x="651" y="507"/>
                  </a:lnTo>
                  <a:lnTo>
                    <a:pt x="651" y="511"/>
                  </a:lnTo>
                  <a:lnTo>
                    <a:pt x="653" y="515"/>
                  </a:lnTo>
                  <a:lnTo>
                    <a:pt x="649" y="511"/>
                  </a:lnTo>
                  <a:lnTo>
                    <a:pt x="645" y="507"/>
                  </a:lnTo>
                  <a:lnTo>
                    <a:pt x="642" y="507"/>
                  </a:lnTo>
                  <a:lnTo>
                    <a:pt x="636" y="507"/>
                  </a:lnTo>
                  <a:lnTo>
                    <a:pt x="636" y="507"/>
                  </a:lnTo>
                  <a:lnTo>
                    <a:pt x="642" y="507"/>
                  </a:lnTo>
                  <a:lnTo>
                    <a:pt x="643" y="505"/>
                  </a:lnTo>
                  <a:lnTo>
                    <a:pt x="643" y="505"/>
                  </a:lnTo>
                  <a:lnTo>
                    <a:pt x="638" y="505"/>
                  </a:lnTo>
                  <a:lnTo>
                    <a:pt x="634" y="507"/>
                  </a:lnTo>
                  <a:lnTo>
                    <a:pt x="632" y="507"/>
                  </a:lnTo>
                  <a:lnTo>
                    <a:pt x="628" y="507"/>
                  </a:lnTo>
                  <a:lnTo>
                    <a:pt x="626" y="505"/>
                  </a:lnTo>
                  <a:lnTo>
                    <a:pt x="623" y="507"/>
                  </a:lnTo>
                  <a:lnTo>
                    <a:pt x="617" y="507"/>
                  </a:lnTo>
                  <a:lnTo>
                    <a:pt x="615" y="507"/>
                  </a:lnTo>
                  <a:lnTo>
                    <a:pt x="611" y="505"/>
                  </a:lnTo>
                  <a:lnTo>
                    <a:pt x="610" y="501"/>
                  </a:lnTo>
                  <a:lnTo>
                    <a:pt x="611" y="501"/>
                  </a:lnTo>
                  <a:lnTo>
                    <a:pt x="608" y="501"/>
                  </a:lnTo>
                  <a:lnTo>
                    <a:pt x="608" y="505"/>
                  </a:lnTo>
                  <a:lnTo>
                    <a:pt x="608" y="505"/>
                  </a:lnTo>
                  <a:lnTo>
                    <a:pt x="604" y="505"/>
                  </a:lnTo>
                  <a:lnTo>
                    <a:pt x="602" y="505"/>
                  </a:lnTo>
                  <a:lnTo>
                    <a:pt x="594" y="505"/>
                  </a:lnTo>
                  <a:lnTo>
                    <a:pt x="585" y="507"/>
                  </a:lnTo>
                  <a:lnTo>
                    <a:pt x="583" y="511"/>
                  </a:lnTo>
                  <a:lnTo>
                    <a:pt x="576" y="515"/>
                  </a:lnTo>
                  <a:lnTo>
                    <a:pt x="574" y="517"/>
                  </a:lnTo>
                  <a:lnTo>
                    <a:pt x="574" y="520"/>
                  </a:lnTo>
                  <a:lnTo>
                    <a:pt x="576" y="518"/>
                  </a:lnTo>
                  <a:lnTo>
                    <a:pt x="579" y="517"/>
                  </a:lnTo>
                  <a:lnTo>
                    <a:pt x="579" y="517"/>
                  </a:lnTo>
                  <a:lnTo>
                    <a:pt x="579" y="518"/>
                  </a:lnTo>
                  <a:lnTo>
                    <a:pt x="583" y="520"/>
                  </a:lnTo>
                  <a:lnTo>
                    <a:pt x="583" y="520"/>
                  </a:lnTo>
                  <a:lnTo>
                    <a:pt x="576" y="524"/>
                  </a:lnTo>
                  <a:lnTo>
                    <a:pt x="576" y="526"/>
                  </a:lnTo>
                  <a:lnTo>
                    <a:pt x="579" y="530"/>
                  </a:lnTo>
                  <a:lnTo>
                    <a:pt x="583" y="532"/>
                  </a:lnTo>
                  <a:lnTo>
                    <a:pt x="589" y="535"/>
                  </a:lnTo>
                  <a:lnTo>
                    <a:pt x="587" y="535"/>
                  </a:lnTo>
                  <a:lnTo>
                    <a:pt x="585" y="535"/>
                  </a:lnTo>
                  <a:lnTo>
                    <a:pt x="583" y="539"/>
                  </a:lnTo>
                  <a:lnTo>
                    <a:pt x="583" y="535"/>
                  </a:lnTo>
                  <a:lnTo>
                    <a:pt x="583" y="535"/>
                  </a:lnTo>
                  <a:lnTo>
                    <a:pt x="579" y="535"/>
                  </a:lnTo>
                  <a:lnTo>
                    <a:pt x="579" y="532"/>
                  </a:lnTo>
                  <a:lnTo>
                    <a:pt x="574" y="532"/>
                  </a:lnTo>
                  <a:lnTo>
                    <a:pt x="574" y="526"/>
                  </a:lnTo>
                  <a:lnTo>
                    <a:pt x="570" y="526"/>
                  </a:lnTo>
                  <a:lnTo>
                    <a:pt x="570" y="530"/>
                  </a:lnTo>
                  <a:lnTo>
                    <a:pt x="570" y="535"/>
                  </a:lnTo>
                  <a:lnTo>
                    <a:pt x="568" y="535"/>
                  </a:lnTo>
                  <a:lnTo>
                    <a:pt x="566" y="535"/>
                  </a:lnTo>
                  <a:lnTo>
                    <a:pt x="564" y="532"/>
                  </a:lnTo>
                  <a:lnTo>
                    <a:pt x="561" y="535"/>
                  </a:lnTo>
                  <a:lnTo>
                    <a:pt x="559" y="535"/>
                  </a:lnTo>
                  <a:lnTo>
                    <a:pt x="553" y="535"/>
                  </a:lnTo>
                  <a:lnTo>
                    <a:pt x="551" y="532"/>
                  </a:lnTo>
                  <a:lnTo>
                    <a:pt x="549" y="532"/>
                  </a:lnTo>
                  <a:lnTo>
                    <a:pt x="546" y="532"/>
                  </a:lnTo>
                  <a:lnTo>
                    <a:pt x="549" y="532"/>
                  </a:lnTo>
                  <a:lnTo>
                    <a:pt x="549" y="530"/>
                  </a:lnTo>
                  <a:lnTo>
                    <a:pt x="549" y="526"/>
                  </a:lnTo>
                  <a:lnTo>
                    <a:pt x="546" y="526"/>
                  </a:lnTo>
                  <a:lnTo>
                    <a:pt x="546" y="526"/>
                  </a:lnTo>
                  <a:lnTo>
                    <a:pt x="546" y="522"/>
                  </a:lnTo>
                  <a:lnTo>
                    <a:pt x="544" y="522"/>
                  </a:lnTo>
                  <a:lnTo>
                    <a:pt x="542" y="522"/>
                  </a:lnTo>
                  <a:lnTo>
                    <a:pt x="540" y="522"/>
                  </a:lnTo>
                  <a:lnTo>
                    <a:pt x="540" y="520"/>
                  </a:lnTo>
                  <a:lnTo>
                    <a:pt x="538" y="518"/>
                  </a:lnTo>
                  <a:lnTo>
                    <a:pt x="534" y="520"/>
                  </a:lnTo>
                  <a:lnTo>
                    <a:pt x="534" y="522"/>
                  </a:lnTo>
                  <a:lnTo>
                    <a:pt x="534" y="524"/>
                  </a:lnTo>
                  <a:lnTo>
                    <a:pt x="530" y="526"/>
                  </a:lnTo>
                  <a:lnTo>
                    <a:pt x="521" y="524"/>
                  </a:lnTo>
                  <a:lnTo>
                    <a:pt x="521" y="522"/>
                  </a:lnTo>
                  <a:lnTo>
                    <a:pt x="512" y="520"/>
                  </a:lnTo>
                  <a:lnTo>
                    <a:pt x="506" y="520"/>
                  </a:lnTo>
                  <a:lnTo>
                    <a:pt x="500" y="522"/>
                  </a:lnTo>
                  <a:lnTo>
                    <a:pt x="497" y="522"/>
                  </a:lnTo>
                  <a:lnTo>
                    <a:pt x="495" y="524"/>
                  </a:lnTo>
                  <a:lnTo>
                    <a:pt x="491" y="526"/>
                  </a:lnTo>
                  <a:lnTo>
                    <a:pt x="487" y="526"/>
                  </a:lnTo>
                  <a:lnTo>
                    <a:pt x="489" y="526"/>
                  </a:lnTo>
                  <a:lnTo>
                    <a:pt x="487" y="522"/>
                  </a:lnTo>
                  <a:lnTo>
                    <a:pt x="489" y="518"/>
                  </a:lnTo>
                  <a:lnTo>
                    <a:pt x="489" y="515"/>
                  </a:lnTo>
                  <a:lnTo>
                    <a:pt x="487" y="517"/>
                  </a:lnTo>
                  <a:lnTo>
                    <a:pt x="483" y="520"/>
                  </a:lnTo>
                  <a:lnTo>
                    <a:pt x="482" y="520"/>
                  </a:lnTo>
                  <a:lnTo>
                    <a:pt x="480" y="518"/>
                  </a:lnTo>
                  <a:lnTo>
                    <a:pt x="482" y="524"/>
                  </a:lnTo>
                  <a:lnTo>
                    <a:pt x="482" y="526"/>
                  </a:lnTo>
                  <a:lnTo>
                    <a:pt x="483" y="532"/>
                  </a:lnTo>
                  <a:lnTo>
                    <a:pt x="482" y="532"/>
                  </a:lnTo>
                  <a:lnTo>
                    <a:pt x="478" y="532"/>
                  </a:lnTo>
                  <a:lnTo>
                    <a:pt x="472" y="539"/>
                  </a:lnTo>
                  <a:lnTo>
                    <a:pt x="465" y="541"/>
                  </a:lnTo>
                  <a:lnTo>
                    <a:pt x="463" y="541"/>
                  </a:lnTo>
                  <a:lnTo>
                    <a:pt x="459" y="545"/>
                  </a:lnTo>
                  <a:lnTo>
                    <a:pt x="457" y="545"/>
                  </a:lnTo>
                  <a:lnTo>
                    <a:pt x="459" y="541"/>
                  </a:lnTo>
                  <a:lnTo>
                    <a:pt x="457" y="539"/>
                  </a:lnTo>
                  <a:lnTo>
                    <a:pt x="455" y="541"/>
                  </a:lnTo>
                  <a:lnTo>
                    <a:pt x="453" y="539"/>
                  </a:lnTo>
                  <a:lnTo>
                    <a:pt x="450" y="541"/>
                  </a:lnTo>
                  <a:lnTo>
                    <a:pt x="451" y="543"/>
                  </a:lnTo>
                  <a:lnTo>
                    <a:pt x="448" y="545"/>
                  </a:lnTo>
                  <a:lnTo>
                    <a:pt x="446" y="543"/>
                  </a:lnTo>
                  <a:lnTo>
                    <a:pt x="446" y="549"/>
                  </a:lnTo>
                  <a:lnTo>
                    <a:pt x="442" y="550"/>
                  </a:lnTo>
                  <a:lnTo>
                    <a:pt x="442" y="549"/>
                  </a:lnTo>
                  <a:lnTo>
                    <a:pt x="438" y="554"/>
                  </a:lnTo>
                  <a:lnTo>
                    <a:pt x="442" y="556"/>
                  </a:lnTo>
                  <a:lnTo>
                    <a:pt x="436" y="560"/>
                  </a:lnTo>
                  <a:lnTo>
                    <a:pt x="433" y="560"/>
                  </a:lnTo>
                  <a:lnTo>
                    <a:pt x="436" y="566"/>
                  </a:lnTo>
                  <a:lnTo>
                    <a:pt x="433" y="569"/>
                  </a:lnTo>
                  <a:lnTo>
                    <a:pt x="431" y="575"/>
                  </a:lnTo>
                  <a:lnTo>
                    <a:pt x="429" y="581"/>
                  </a:lnTo>
                  <a:lnTo>
                    <a:pt x="431" y="584"/>
                  </a:lnTo>
                  <a:lnTo>
                    <a:pt x="431" y="590"/>
                  </a:lnTo>
                  <a:lnTo>
                    <a:pt x="431" y="594"/>
                  </a:lnTo>
                  <a:lnTo>
                    <a:pt x="431" y="599"/>
                  </a:lnTo>
                  <a:lnTo>
                    <a:pt x="427" y="603"/>
                  </a:lnTo>
                  <a:lnTo>
                    <a:pt x="427" y="601"/>
                  </a:lnTo>
                  <a:lnTo>
                    <a:pt x="425" y="599"/>
                  </a:lnTo>
                  <a:lnTo>
                    <a:pt x="421" y="599"/>
                  </a:lnTo>
                  <a:lnTo>
                    <a:pt x="418" y="599"/>
                  </a:lnTo>
                  <a:lnTo>
                    <a:pt x="412" y="594"/>
                  </a:lnTo>
                  <a:lnTo>
                    <a:pt x="408" y="594"/>
                  </a:lnTo>
                  <a:lnTo>
                    <a:pt x="408" y="590"/>
                  </a:lnTo>
                  <a:lnTo>
                    <a:pt x="404" y="590"/>
                  </a:lnTo>
                  <a:lnTo>
                    <a:pt x="402" y="590"/>
                  </a:lnTo>
                  <a:lnTo>
                    <a:pt x="402" y="590"/>
                  </a:lnTo>
                  <a:lnTo>
                    <a:pt x="401" y="588"/>
                  </a:lnTo>
                  <a:lnTo>
                    <a:pt x="401" y="584"/>
                  </a:lnTo>
                  <a:lnTo>
                    <a:pt x="397" y="573"/>
                  </a:lnTo>
                  <a:lnTo>
                    <a:pt x="397" y="571"/>
                  </a:lnTo>
                  <a:lnTo>
                    <a:pt x="397" y="569"/>
                  </a:lnTo>
                  <a:lnTo>
                    <a:pt x="397" y="569"/>
                  </a:lnTo>
                  <a:lnTo>
                    <a:pt x="397" y="566"/>
                  </a:lnTo>
                  <a:lnTo>
                    <a:pt x="393" y="560"/>
                  </a:lnTo>
                  <a:lnTo>
                    <a:pt x="391" y="556"/>
                  </a:lnTo>
                  <a:lnTo>
                    <a:pt x="391" y="554"/>
                  </a:lnTo>
                  <a:lnTo>
                    <a:pt x="387" y="552"/>
                  </a:lnTo>
                  <a:lnTo>
                    <a:pt x="387" y="550"/>
                  </a:lnTo>
                  <a:lnTo>
                    <a:pt x="387" y="549"/>
                  </a:lnTo>
                  <a:lnTo>
                    <a:pt x="384" y="541"/>
                  </a:lnTo>
                  <a:lnTo>
                    <a:pt x="384" y="539"/>
                  </a:lnTo>
                  <a:lnTo>
                    <a:pt x="382" y="539"/>
                  </a:lnTo>
                  <a:lnTo>
                    <a:pt x="382" y="535"/>
                  </a:lnTo>
                  <a:lnTo>
                    <a:pt x="382" y="532"/>
                  </a:lnTo>
                  <a:lnTo>
                    <a:pt x="380" y="532"/>
                  </a:lnTo>
                  <a:lnTo>
                    <a:pt x="378" y="526"/>
                  </a:lnTo>
                  <a:lnTo>
                    <a:pt x="376" y="522"/>
                  </a:lnTo>
                  <a:lnTo>
                    <a:pt x="372" y="518"/>
                  </a:lnTo>
                  <a:lnTo>
                    <a:pt x="370" y="517"/>
                  </a:lnTo>
                  <a:lnTo>
                    <a:pt x="367" y="515"/>
                  </a:lnTo>
                  <a:lnTo>
                    <a:pt x="365" y="515"/>
                  </a:lnTo>
                  <a:lnTo>
                    <a:pt x="363" y="515"/>
                  </a:lnTo>
                  <a:lnTo>
                    <a:pt x="363" y="515"/>
                  </a:lnTo>
                  <a:lnTo>
                    <a:pt x="359" y="515"/>
                  </a:lnTo>
                  <a:lnTo>
                    <a:pt x="357" y="515"/>
                  </a:lnTo>
                  <a:lnTo>
                    <a:pt x="354" y="515"/>
                  </a:lnTo>
                  <a:lnTo>
                    <a:pt x="352" y="515"/>
                  </a:lnTo>
                  <a:lnTo>
                    <a:pt x="352" y="515"/>
                  </a:lnTo>
                  <a:lnTo>
                    <a:pt x="350" y="515"/>
                  </a:lnTo>
                  <a:lnTo>
                    <a:pt x="350" y="515"/>
                  </a:lnTo>
                  <a:lnTo>
                    <a:pt x="346" y="515"/>
                  </a:lnTo>
                  <a:lnTo>
                    <a:pt x="344" y="517"/>
                  </a:lnTo>
                  <a:lnTo>
                    <a:pt x="342" y="522"/>
                  </a:lnTo>
                  <a:lnTo>
                    <a:pt x="340" y="524"/>
                  </a:lnTo>
                  <a:lnTo>
                    <a:pt x="340" y="526"/>
                  </a:lnTo>
                  <a:lnTo>
                    <a:pt x="340" y="526"/>
                  </a:lnTo>
                  <a:lnTo>
                    <a:pt x="338" y="526"/>
                  </a:lnTo>
                  <a:lnTo>
                    <a:pt x="335" y="530"/>
                  </a:lnTo>
                  <a:lnTo>
                    <a:pt x="335" y="532"/>
                  </a:lnTo>
                  <a:lnTo>
                    <a:pt x="333" y="532"/>
                  </a:lnTo>
                  <a:lnTo>
                    <a:pt x="333" y="532"/>
                  </a:lnTo>
                  <a:lnTo>
                    <a:pt x="333" y="530"/>
                  </a:lnTo>
                  <a:lnTo>
                    <a:pt x="327" y="526"/>
                  </a:lnTo>
                  <a:lnTo>
                    <a:pt x="325" y="526"/>
                  </a:lnTo>
                  <a:lnTo>
                    <a:pt x="323" y="526"/>
                  </a:lnTo>
                  <a:lnTo>
                    <a:pt x="320" y="524"/>
                  </a:lnTo>
                  <a:lnTo>
                    <a:pt x="318" y="524"/>
                  </a:lnTo>
                  <a:lnTo>
                    <a:pt x="316" y="522"/>
                  </a:lnTo>
                  <a:lnTo>
                    <a:pt x="316" y="522"/>
                  </a:lnTo>
                  <a:lnTo>
                    <a:pt x="316" y="520"/>
                  </a:lnTo>
                  <a:lnTo>
                    <a:pt x="314" y="518"/>
                  </a:lnTo>
                  <a:lnTo>
                    <a:pt x="312" y="520"/>
                  </a:lnTo>
                  <a:lnTo>
                    <a:pt x="310" y="518"/>
                  </a:lnTo>
                  <a:lnTo>
                    <a:pt x="310" y="518"/>
                  </a:lnTo>
                  <a:lnTo>
                    <a:pt x="310" y="517"/>
                  </a:lnTo>
                  <a:lnTo>
                    <a:pt x="308" y="515"/>
                  </a:lnTo>
                  <a:lnTo>
                    <a:pt x="308" y="511"/>
                  </a:lnTo>
                  <a:lnTo>
                    <a:pt x="305" y="507"/>
                  </a:lnTo>
                  <a:lnTo>
                    <a:pt x="305" y="505"/>
                  </a:lnTo>
                  <a:lnTo>
                    <a:pt x="305" y="505"/>
                  </a:lnTo>
                  <a:lnTo>
                    <a:pt x="308" y="505"/>
                  </a:lnTo>
                  <a:lnTo>
                    <a:pt x="308" y="501"/>
                  </a:lnTo>
                  <a:lnTo>
                    <a:pt x="305" y="501"/>
                  </a:lnTo>
                  <a:lnTo>
                    <a:pt x="305" y="500"/>
                  </a:lnTo>
                  <a:lnTo>
                    <a:pt x="305" y="500"/>
                  </a:lnTo>
                  <a:lnTo>
                    <a:pt x="303" y="498"/>
                  </a:lnTo>
                  <a:lnTo>
                    <a:pt x="303" y="492"/>
                  </a:lnTo>
                  <a:lnTo>
                    <a:pt x="301" y="490"/>
                  </a:lnTo>
                  <a:lnTo>
                    <a:pt x="297" y="488"/>
                  </a:lnTo>
                  <a:lnTo>
                    <a:pt x="295" y="488"/>
                  </a:lnTo>
                  <a:lnTo>
                    <a:pt x="297" y="486"/>
                  </a:lnTo>
                  <a:lnTo>
                    <a:pt x="297" y="485"/>
                  </a:lnTo>
                  <a:lnTo>
                    <a:pt x="293" y="483"/>
                  </a:lnTo>
                  <a:lnTo>
                    <a:pt x="290" y="481"/>
                  </a:lnTo>
                  <a:lnTo>
                    <a:pt x="291" y="481"/>
                  </a:lnTo>
                  <a:lnTo>
                    <a:pt x="290" y="477"/>
                  </a:lnTo>
                  <a:lnTo>
                    <a:pt x="288" y="477"/>
                  </a:lnTo>
                  <a:lnTo>
                    <a:pt x="288" y="477"/>
                  </a:lnTo>
                  <a:lnTo>
                    <a:pt x="286" y="471"/>
                  </a:lnTo>
                  <a:lnTo>
                    <a:pt x="284" y="469"/>
                  </a:lnTo>
                  <a:lnTo>
                    <a:pt x="280" y="468"/>
                  </a:lnTo>
                  <a:lnTo>
                    <a:pt x="250" y="466"/>
                  </a:lnTo>
                  <a:lnTo>
                    <a:pt x="250" y="471"/>
                  </a:lnTo>
                  <a:lnTo>
                    <a:pt x="197" y="471"/>
                  </a:lnTo>
                  <a:lnTo>
                    <a:pt x="133" y="443"/>
                  </a:lnTo>
                  <a:lnTo>
                    <a:pt x="133" y="441"/>
                  </a:lnTo>
                  <a:lnTo>
                    <a:pt x="133" y="437"/>
                  </a:lnTo>
                  <a:lnTo>
                    <a:pt x="88" y="441"/>
                  </a:lnTo>
                  <a:lnTo>
                    <a:pt x="88" y="437"/>
                  </a:lnTo>
                  <a:lnTo>
                    <a:pt x="88" y="432"/>
                  </a:lnTo>
                  <a:lnTo>
                    <a:pt x="88" y="426"/>
                  </a:lnTo>
                  <a:lnTo>
                    <a:pt x="83" y="417"/>
                  </a:lnTo>
                  <a:lnTo>
                    <a:pt x="79" y="413"/>
                  </a:lnTo>
                  <a:lnTo>
                    <a:pt x="77" y="413"/>
                  </a:lnTo>
                  <a:lnTo>
                    <a:pt x="75" y="413"/>
                  </a:lnTo>
                  <a:lnTo>
                    <a:pt x="73" y="413"/>
                  </a:lnTo>
                  <a:lnTo>
                    <a:pt x="73" y="409"/>
                  </a:lnTo>
                  <a:lnTo>
                    <a:pt x="73" y="407"/>
                  </a:lnTo>
                  <a:lnTo>
                    <a:pt x="67" y="407"/>
                  </a:lnTo>
                  <a:lnTo>
                    <a:pt x="64" y="407"/>
                  </a:lnTo>
                  <a:lnTo>
                    <a:pt x="60" y="404"/>
                  </a:lnTo>
                  <a:lnTo>
                    <a:pt x="60" y="400"/>
                  </a:lnTo>
                  <a:lnTo>
                    <a:pt x="58" y="398"/>
                  </a:lnTo>
                  <a:lnTo>
                    <a:pt x="52" y="398"/>
                  </a:lnTo>
                  <a:lnTo>
                    <a:pt x="51" y="396"/>
                  </a:lnTo>
                  <a:lnTo>
                    <a:pt x="47" y="394"/>
                  </a:lnTo>
                  <a:lnTo>
                    <a:pt x="43" y="394"/>
                  </a:lnTo>
                  <a:lnTo>
                    <a:pt x="39" y="394"/>
                  </a:lnTo>
                  <a:lnTo>
                    <a:pt x="35" y="392"/>
                  </a:lnTo>
                  <a:lnTo>
                    <a:pt x="35" y="388"/>
                  </a:lnTo>
                  <a:lnTo>
                    <a:pt x="35" y="388"/>
                  </a:lnTo>
                  <a:lnTo>
                    <a:pt x="35" y="387"/>
                  </a:lnTo>
                  <a:lnTo>
                    <a:pt x="39" y="381"/>
                  </a:lnTo>
                  <a:lnTo>
                    <a:pt x="35" y="377"/>
                  </a:lnTo>
                  <a:lnTo>
                    <a:pt x="34" y="373"/>
                  </a:lnTo>
                  <a:lnTo>
                    <a:pt x="34" y="373"/>
                  </a:lnTo>
                  <a:lnTo>
                    <a:pt x="35" y="371"/>
                  </a:lnTo>
                  <a:lnTo>
                    <a:pt x="34" y="370"/>
                  </a:lnTo>
                  <a:lnTo>
                    <a:pt x="30" y="366"/>
                  </a:lnTo>
                  <a:lnTo>
                    <a:pt x="26" y="358"/>
                  </a:lnTo>
                  <a:lnTo>
                    <a:pt x="24" y="353"/>
                  </a:lnTo>
                  <a:lnTo>
                    <a:pt x="22" y="349"/>
                  </a:lnTo>
                  <a:lnTo>
                    <a:pt x="22" y="347"/>
                  </a:lnTo>
                  <a:lnTo>
                    <a:pt x="22" y="343"/>
                  </a:lnTo>
                  <a:lnTo>
                    <a:pt x="20" y="339"/>
                  </a:lnTo>
                  <a:lnTo>
                    <a:pt x="20" y="338"/>
                  </a:lnTo>
                  <a:lnTo>
                    <a:pt x="22" y="338"/>
                  </a:lnTo>
                  <a:lnTo>
                    <a:pt x="24" y="338"/>
                  </a:lnTo>
                  <a:lnTo>
                    <a:pt x="24" y="332"/>
                  </a:lnTo>
                  <a:lnTo>
                    <a:pt x="22" y="332"/>
                  </a:lnTo>
                  <a:lnTo>
                    <a:pt x="20" y="328"/>
                  </a:lnTo>
                  <a:lnTo>
                    <a:pt x="19" y="324"/>
                  </a:lnTo>
                  <a:lnTo>
                    <a:pt x="17" y="324"/>
                  </a:lnTo>
                  <a:lnTo>
                    <a:pt x="17" y="323"/>
                  </a:lnTo>
                  <a:lnTo>
                    <a:pt x="19" y="319"/>
                  </a:lnTo>
                  <a:lnTo>
                    <a:pt x="17" y="317"/>
                  </a:lnTo>
                  <a:lnTo>
                    <a:pt x="19" y="315"/>
                  </a:lnTo>
                  <a:lnTo>
                    <a:pt x="19" y="313"/>
                  </a:lnTo>
                  <a:lnTo>
                    <a:pt x="20" y="311"/>
                  </a:lnTo>
                  <a:lnTo>
                    <a:pt x="22" y="311"/>
                  </a:lnTo>
                  <a:lnTo>
                    <a:pt x="24" y="315"/>
                  </a:lnTo>
                  <a:lnTo>
                    <a:pt x="26" y="317"/>
                  </a:lnTo>
                  <a:lnTo>
                    <a:pt x="26" y="315"/>
                  </a:lnTo>
                  <a:lnTo>
                    <a:pt x="24" y="313"/>
                  </a:lnTo>
                  <a:lnTo>
                    <a:pt x="24" y="307"/>
                  </a:lnTo>
                  <a:lnTo>
                    <a:pt x="22" y="307"/>
                  </a:lnTo>
                  <a:lnTo>
                    <a:pt x="22" y="304"/>
                  </a:lnTo>
                  <a:lnTo>
                    <a:pt x="24" y="304"/>
                  </a:lnTo>
                  <a:lnTo>
                    <a:pt x="26" y="304"/>
                  </a:lnTo>
                  <a:lnTo>
                    <a:pt x="30" y="304"/>
                  </a:lnTo>
                  <a:lnTo>
                    <a:pt x="30" y="304"/>
                  </a:lnTo>
                  <a:lnTo>
                    <a:pt x="28" y="304"/>
                  </a:lnTo>
                  <a:lnTo>
                    <a:pt x="26" y="300"/>
                  </a:lnTo>
                  <a:lnTo>
                    <a:pt x="24" y="300"/>
                  </a:lnTo>
                  <a:lnTo>
                    <a:pt x="22" y="298"/>
                  </a:lnTo>
                  <a:lnTo>
                    <a:pt x="22" y="300"/>
                  </a:lnTo>
                  <a:lnTo>
                    <a:pt x="19" y="298"/>
                  </a:lnTo>
                  <a:lnTo>
                    <a:pt x="19" y="304"/>
                  </a:lnTo>
                  <a:lnTo>
                    <a:pt x="19" y="307"/>
                  </a:lnTo>
                  <a:lnTo>
                    <a:pt x="19" y="307"/>
                  </a:lnTo>
                  <a:lnTo>
                    <a:pt x="17" y="307"/>
                  </a:lnTo>
                  <a:lnTo>
                    <a:pt x="17" y="304"/>
                  </a:lnTo>
                  <a:lnTo>
                    <a:pt x="11" y="300"/>
                  </a:lnTo>
                  <a:lnTo>
                    <a:pt x="11" y="298"/>
                  </a:lnTo>
                  <a:lnTo>
                    <a:pt x="11" y="294"/>
                  </a:lnTo>
                  <a:lnTo>
                    <a:pt x="11" y="292"/>
                  </a:lnTo>
                  <a:lnTo>
                    <a:pt x="5" y="281"/>
                  </a:lnTo>
                  <a:lnTo>
                    <a:pt x="3" y="277"/>
                  </a:lnTo>
                  <a:lnTo>
                    <a:pt x="5" y="275"/>
                  </a:lnTo>
                  <a:lnTo>
                    <a:pt x="5" y="274"/>
                  </a:lnTo>
                  <a:lnTo>
                    <a:pt x="5" y="270"/>
                  </a:lnTo>
                  <a:lnTo>
                    <a:pt x="3" y="268"/>
                  </a:lnTo>
                  <a:lnTo>
                    <a:pt x="3" y="264"/>
                  </a:lnTo>
                  <a:lnTo>
                    <a:pt x="5" y="262"/>
                  </a:lnTo>
                  <a:lnTo>
                    <a:pt x="5" y="257"/>
                  </a:lnTo>
                  <a:lnTo>
                    <a:pt x="5" y="249"/>
                  </a:lnTo>
                  <a:lnTo>
                    <a:pt x="3" y="243"/>
                  </a:lnTo>
                  <a:lnTo>
                    <a:pt x="0" y="240"/>
                  </a:lnTo>
                  <a:lnTo>
                    <a:pt x="0" y="234"/>
                  </a:lnTo>
                  <a:lnTo>
                    <a:pt x="2" y="230"/>
                  </a:lnTo>
                  <a:lnTo>
                    <a:pt x="9" y="226"/>
                  </a:lnTo>
                  <a:lnTo>
                    <a:pt x="9" y="221"/>
                  </a:lnTo>
                  <a:lnTo>
                    <a:pt x="9" y="221"/>
                  </a:lnTo>
                  <a:lnTo>
                    <a:pt x="9" y="219"/>
                  </a:lnTo>
                  <a:lnTo>
                    <a:pt x="9" y="215"/>
                  </a:lnTo>
                  <a:lnTo>
                    <a:pt x="11" y="213"/>
                  </a:lnTo>
                  <a:lnTo>
                    <a:pt x="11" y="206"/>
                  </a:lnTo>
                  <a:lnTo>
                    <a:pt x="11" y="200"/>
                  </a:lnTo>
                  <a:lnTo>
                    <a:pt x="11" y="196"/>
                  </a:lnTo>
                  <a:lnTo>
                    <a:pt x="13" y="194"/>
                  </a:lnTo>
                  <a:lnTo>
                    <a:pt x="9" y="191"/>
                  </a:lnTo>
                  <a:lnTo>
                    <a:pt x="9" y="185"/>
                  </a:lnTo>
                  <a:lnTo>
                    <a:pt x="11" y="179"/>
                  </a:lnTo>
                  <a:lnTo>
                    <a:pt x="11" y="172"/>
                  </a:lnTo>
                  <a:lnTo>
                    <a:pt x="13" y="168"/>
                  </a:lnTo>
                  <a:lnTo>
                    <a:pt x="17" y="164"/>
                  </a:lnTo>
                  <a:lnTo>
                    <a:pt x="19" y="159"/>
                  </a:lnTo>
                  <a:lnTo>
                    <a:pt x="20" y="157"/>
                  </a:lnTo>
                  <a:lnTo>
                    <a:pt x="22" y="151"/>
                  </a:lnTo>
                  <a:lnTo>
                    <a:pt x="26" y="147"/>
                  </a:lnTo>
                  <a:lnTo>
                    <a:pt x="30" y="142"/>
                  </a:lnTo>
                  <a:lnTo>
                    <a:pt x="30" y="132"/>
                  </a:lnTo>
                  <a:lnTo>
                    <a:pt x="35" y="125"/>
                  </a:lnTo>
                  <a:lnTo>
                    <a:pt x="35" y="115"/>
                  </a:lnTo>
                  <a:lnTo>
                    <a:pt x="39" y="104"/>
                  </a:lnTo>
                  <a:lnTo>
                    <a:pt x="41" y="100"/>
                  </a:lnTo>
                  <a:lnTo>
                    <a:pt x="45" y="96"/>
                  </a:lnTo>
                  <a:lnTo>
                    <a:pt x="45" y="93"/>
                  </a:lnTo>
                  <a:lnTo>
                    <a:pt x="45" y="87"/>
                  </a:lnTo>
                  <a:lnTo>
                    <a:pt x="49" y="85"/>
                  </a:lnTo>
                  <a:lnTo>
                    <a:pt x="49" y="81"/>
                  </a:lnTo>
                  <a:lnTo>
                    <a:pt x="49" y="81"/>
                  </a:lnTo>
                  <a:lnTo>
                    <a:pt x="52" y="81"/>
                  </a:lnTo>
                  <a:lnTo>
                    <a:pt x="58" y="83"/>
                  </a:lnTo>
                  <a:lnTo>
                    <a:pt x="60" y="85"/>
                  </a:lnTo>
                  <a:lnTo>
                    <a:pt x="64" y="83"/>
                  </a:lnTo>
                  <a:lnTo>
                    <a:pt x="66" y="87"/>
                  </a:lnTo>
                  <a:lnTo>
                    <a:pt x="67" y="91"/>
                  </a:lnTo>
                  <a:lnTo>
                    <a:pt x="67" y="85"/>
                  </a:lnTo>
                  <a:lnTo>
                    <a:pt x="64" y="83"/>
                  </a:lnTo>
                  <a:lnTo>
                    <a:pt x="60" y="83"/>
                  </a:lnTo>
                  <a:lnTo>
                    <a:pt x="60" y="80"/>
                  </a:lnTo>
                  <a:lnTo>
                    <a:pt x="54" y="80"/>
                  </a:lnTo>
                  <a:lnTo>
                    <a:pt x="49" y="78"/>
                  </a:lnTo>
                  <a:lnTo>
                    <a:pt x="49" y="76"/>
                  </a:lnTo>
                  <a:lnTo>
                    <a:pt x="49" y="76"/>
                  </a:lnTo>
                  <a:lnTo>
                    <a:pt x="51" y="76"/>
                  </a:lnTo>
                  <a:lnTo>
                    <a:pt x="52" y="72"/>
                  </a:lnTo>
                  <a:lnTo>
                    <a:pt x="52" y="70"/>
                  </a:lnTo>
                  <a:lnTo>
                    <a:pt x="54" y="66"/>
                  </a:lnTo>
                  <a:lnTo>
                    <a:pt x="51" y="66"/>
                  </a:lnTo>
                  <a:lnTo>
                    <a:pt x="49" y="63"/>
                  </a:lnTo>
                  <a:lnTo>
                    <a:pt x="51" y="61"/>
                  </a:lnTo>
                  <a:lnTo>
                    <a:pt x="52" y="61"/>
                  </a:lnTo>
                  <a:lnTo>
                    <a:pt x="54" y="59"/>
                  </a:lnTo>
                  <a:lnTo>
                    <a:pt x="54" y="57"/>
                  </a:lnTo>
                  <a:lnTo>
                    <a:pt x="51" y="57"/>
                  </a:lnTo>
                  <a:lnTo>
                    <a:pt x="51" y="55"/>
                  </a:lnTo>
                  <a:lnTo>
                    <a:pt x="52" y="49"/>
                  </a:lnTo>
                  <a:lnTo>
                    <a:pt x="51" y="44"/>
                  </a:lnTo>
                  <a:lnTo>
                    <a:pt x="52" y="36"/>
                  </a:lnTo>
                  <a:lnTo>
                    <a:pt x="51" y="29"/>
                  </a:lnTo>
                  <a:lnTo>
                    <a:pt x="51" y="25"/>
                  </a:lnTo>
                  <a:lnTo>
                    <a:pt x="54" y="17"/>
                  </a:lnTo>
                  <a:lnTo>
                    <a:pt x="54" y="14"/>
                  </a:lnTo>
                  <a:lnTo>
                    <a:pt x="56" y="14"/>
                  </a:lnTo>
                  <a:lnTo>
                    <a:pt x="64" y="21"/>
                  </a:lnTo>
                  <a:lnTo>
                    <a:pt x="67" y="25"/>
                  </a:lnTo>
                  <a:lnTo>
                    <a:pt x="77" y="25"/>
                  </a:lnTo>
                  <a:lnTo>
                    <a:pt x="79" y="27"/>
                  </a:lnTo>
                  <a:lnTo>
                    <a:pt x="81" y="31"/>
                  </a:lnTo>
                  <a:lnTo>
                    <a:pt x="83" y="29"/>
                  </a:lnTo>
                  <a:lnTo>
                    <a:pt x="84" y="29"/>
                  </a:lnTo>
                  <a:lnTo>
                    <a:pt x="84" y="32"/>
                  </a:lnTo>
                  <a:lnTo>
                    <a:pt x="84" y="32"/>
                  </a:lnTo>
                  <a:lnTo>
                    <a:pt x="81" y="36"/>
                  </a:lnTo>
                  <a:lnTo>
                    <a:pt x="77" y="38"/>
                  </a:lnTo>
                  <a:lnTo>
                    <a:pt x="77" y="42"/>
                  </a:lnTo>
                  <a:lnTo>
                    <a:pt x="81" y="42"/>
                  </a:lnTo>
                  <a:lnTo>
                    <a:pt x="83" y="36"/>
                  </a:lnTo>
                  <a:lnTo>
                    <a:pt x="84" y="36"/>
                  </a:lnTo>
                  <a:lnTo>
                    <a:pt x="88" y="32"/>
                  </a:lnTo>
                  <a:lnTo>
                    <a:pt x="88" y="36"/>
                  </a:lnTo>
                  <a:lnTo>
                    <a:pt x="84" y="38"/>
                  </a:lnTo>
                  <a:lnTo>
                    <a:pt x="83" y="44"/>
                  </a:lnTo>
                  <a:lnTo>
                    <a:pt x="83" y="48"/>
                  </a:lnTo>
                  <a:lnTo>
                    <a:pt x="83" y="49"/>
                  </a:lnTo>
                  <a:lnTo>
                    <a:pt x="81" y="48"/>
                  </a:lnTo>
                  <a:lnTo>
                    <a:pt x="79" y="49"/>
                  </a:lnTo>
                  <a:lnTo>
                    <a:pt x="77" y="48"/>
                  </a:lnTo>
                  <a:lnTo>
                    <a:pt x="75" y="51"/>
                  </a:lnTo>
                  <a:lnTo>
                    <a:pt x="77" y="53"/>
                  </a:lnTo>
                  <a:lnTo>
                    <a:pt x="79" y="55"/>
                  </a:lnTo>
                  <a:lnTo>
                    <a:pt x="84" y="51"/>
                  </a:lnTo>
                  <a:lnTo>
                    <a:pt x="84" y="48"/>
                  </a:lnTo>
                  <a:lnTo>
                    <a:pt x="84" y="46"/>
                  </a:lnTo>
                  <a:lnTo>
                    <a:pt x="84" y="42"/>
                  </a:lnTo>
                  <a:lnTo>
                    <a:pt x="88" y="42"/>
                  </a:lnTo>
                  <a:lnTo>
                    <a:pt x="88" y="36"/>
                  </a:lnTo>
                  <a:lnTo>
                    <a:pt x="92" y="32"/>
                  </a:lnTo>
                  <a:lnTo>
                    <a:pt x="98" y="31"/>
                  </a:lnTo>
                  <a:lnTo>
                    <a:pt x="94" y="29"/>
                  </a:lnTo>
                  <a:lnTo>
                    <a:pt x="94" y="25"/>
                  </a:lnTo>
                  <a:lnTo>
                    <a:pt x="92" y="25"/>
                  </a:lnTo>
                  <a:lnTo>
                    <a:pt x="94" y="21"/>
                  </a:lnTo>
                  <a:lnTo>
                    <a:pt x="98" y="19"/>
                  </a:lnTo>
                  <a:lnTo>
                    <a:pt x="92" y="17"/>
                  </a:lnTo>
                  <a:lnTo>
                    <a:pt x="92" y="14"/>
                  </a:lnTo>
                  <a:lnTo>
                    <a:pt x="98" y="12"/>
                  </a:lnTo>
                  <a:lnTo>
                    <a:pt x="98" y="12"/>
                  </a:lnTo>
                  <a:lnTo>
                    <a:pt x="92" y="8"/>
                  </a:lnTo>
                  <a:lnTo>
                    <a:pt x="92" y="0"/>
                  </a:lnTo>
                  <a:lnTo>
                    <a:pt x="92" y="0"/>
                  </a:lnTo>
                  <a:lnTo>
                    <a:pt x="92" y="0"/>
                  </a:lnTo>
                  <a:lnTo>
                    <a:pt x="92" y="0"/>
                  </a:lnTo>
                  <a:close/>
                  <a:moveTo>
                    <a:pt x="956" y="264"/>
                  </a:moveTo>
                  <a:lnTo>
                    <a:pt x="956" y="264"/>
                  </a:lnTo>
                  <a:lnTo>
                    <a:pt x="962" y="264"/>
                  </a:lnTo>
                  <a:lnTo>
                    <a:pt x="962" y="264"/>
                  </a:lnTo>
                  <a:lnTo>
                    <a:pt x="963" y="264"/>
                  </a:lnTo>
                  <a:lnTo>
                    <a:pt x="962" y="262"/>
                  </a:lnTo>
                  <a:lnTo>
                    <a:pt x="958" y="262"/>
                  </a:lnTo>
                  <a:lnTo>
                    <a:pt x="958" y="262"/>
                  </a:lnTo>
                  <a:lnTo>
                    <a:pt x="956" y="264"/>
                  </a:lnTo>
                  <a:lnTo>
                    <a:pt x="956" y="264"/>
                  </a:lnTo>
                  <a:lnTo>
                    <a:pt x="956" y="264"/>
                  </a:lnTo>
                  <a:lnTo>
                    <a:pt x="956" y="264"/>
                  </a:lnTo>
                  <a:close/>
                  <a:moveTo>
                    <a:pt x="899" y="279"/>
                  </a:moveTo>
                  <a:lnTo>
                    <a:pt x="898" y="279"/>
                  </a:lnTo>
                  <a:lnTo>
                    <a:pt x="903" y="279"/>
                  </a:lnTo>
                  <a:lnTo>
                    <a:pt x="903" y="277"/>
                  </a:lnTo>
                  <a:lnTo>
                    <a:pt x="907" y="277"/>
                  </a:lnTo>
                  <a:lnTo>
                    <a:pt x="911" y="277"/>
                  </a:lnTo>
                  <a:lnTo>
                    <a:pt x="916" y="275"/>
                  </a:lnTo>
                  <a:lnTo>
                    <a:pt x="918" y="275"/>
                  </a:lnTo>
                  <a:lnTo>
                    <a:pt x="924" y="275"/>
                  </a:lnTo>
                  <a:lnTo>
                    <a:pt x="928" y="274"/>
                  </a:lnTo>
                  <a:lnTo>
                    <a:pt x="928" y="274"/>
                  </a:lnTo>
                  <a:lnTo>
                    <a:pt x="933" y="274"/>
                  </a:lnTo>
                  <a:lnTo>
                    <a:pt x="935" y="270"/>
                  </a:lnTo>
                  <a:lnTo>
                    <a:pt x="931" y="274"/>
                  </a:lnTo>
                  <a:lnTo>
                    <a:pt x="931" y="270"/>
                  </a:lnTo>
                  <a:lnTo>
                    <a:pt x="928" y="274"/>
                  </a:lnTo>
                  <a:lnTo>
                    <a:pt x="928" y="270"/>
                  </a:lnTo>
                  <a:lnTo>
                    <a:pt x="928" y="270"/>
                  </a:lnTo>
                  <a:lnTo>
                    <a:pt x="928" y="270"/>
                  </a:lnTo>
                  <a:lnTo>
                    <a:pt x="924" y="270"/>
                  </a:lnTo>
                  <a:lnTo>
                    <a:pt x="918" y="270"/>
                  </a:lnTo>
                  <a:lnTo>
                    <a:pt x="913" y="274"/>
                  </a:lnTo>
                  <a:lnTo>
                    <a:pt x="909" y="274"/>
                  </a:lnTo>
                  <a:lnTo>
                    <a:pt x="903" y="274"/>
                  </a:lnTo>
                  <a:lnTo>
                    <a:pt x="899" y="274"/>
                  </a:lnTo>
                  <a:lnTo>
                    <a:pt x="898" y="277"/>
                  </a:lnTo>
                  <a:lnTo>
                    <a:pt x="898" y="279"/>
                  </a:lnTo>
                  <a:lnTo>
                    <a:pt x="899" y="279"/>
                  </a:lnTo>
                  <a:lnTo>
                    <a:pt x="899" y="279"/>
                  </a:lnTo>
                  <a:lnTo>
                    <a:pt x="899" y="279"/>
                  </a:lnTo>
                  <a:lnTo>
                    <a:pt x="899" y="279"/>
                  </a:lnTo>
                  <a:close/>
                  <a:moveTo>
                    <a:pt x="92" y="19"/>
                  </a:moveTo>
                  <a:lnTo>
                    <a:pt x="88" y="21"/>
                  </a:lnTo>
                  <a:lnTo>
                    <a:pt x="88" y="27"/>
                  </a:lnTo>
                  <a:lnTo>
                    <a:pt x="88" y="32"/>
                  </a:lnTo>
                  <a:lnTo>
                    <a:pt x="92" y="32"/>
                  </a:lnTo>
                  <a:lnTo>
                    <a:pt x="88" y="25"/>
                  </a:lnTo>
                  <a:lnTo>
                    <a:pt x="88" y="21"/>
                  </a:lnTo>
                  <a:lnTo>
                    <a:pt x="92" y="21"/>
                  </a:lnTo>
                  <a:lnTo>
                    <a:pt x="92" y="19"/>
                  </a:lnTo>
                  <a:lnTo>
                    <a:pt x="92" y="19"/>
                  </a:lnTo>
                  <a:lnTo>
                    <a:pt x="92" y="19"/>
                  </a:lnTo>
                  <a:lnTo>
                    <a:pt x="92" y="19"/>
                  </a:lnTo>
                  <a:close/>
                  <a:moveTo>
                    <a:pt x="442" y="560"/>
                  </a:moveTo>
                  <a:lnTo>
                    <a:pt x="442" y="556"/>
                  </a:lnTo>
                  <a:lnTo>
                    <a:pt x="446" y="554"/>
                  </a:lnTo>
                  <a:lnTo>
                    <a:pt x="448" y="550"/>
                  </a:lnTo>
                  <a:lnTo>
                    <a:pt x="446" y="552"/>
                  </a:lnTo>
                  <a:lnTo>
                    <a:pt x="442" y="560"/>
                  </a:lnTo>
                  <a:lnTo>
                    <a:pt x="442" y="560"/>
                  </a:lnTo>
                  <a:lnTo>
                    <a:pt x="442" y="560"/>
                  </a:lnTo>
                  <a:lnTo>
                    <a:pt x="442" y="560"/>
                  </a:lnTo>
                  <a:close/>
                  <a:moveTo>
                    <a:pt x="436" y="569"/>
                  </a:moveTo>
                  <a:lnTo>
                    <a:pt x="438" y="569"/>
                  </a:lnTo>
                  <a:lnTo>
                    <a:pt x="440" y="564"/>
                  </a:lnTo>
                  <a:lnTo>
                    <a:pt x="440" y="560"/>
                  </a:lnTo>
                  <a:lnTo>
                    <a:pt x="436" y="569"/>
                  </a:lnTo>
                  <a:lnTo>
                    <a:pt x="436" y="569"/>
                  </a:lnTo>
                  <a:lnTo>
                    <a:pt x="436" y="569"/>
                  </a:lnTo>
                  <a:lnTo>
                    <a:pt x="436" y="569"/>
                  </a:lnTo>
                  <a:close/>
                  <a:moveTo>
                    <a:pt x="433" y="594"/>
                  </a:moveTo>
                  <a:lnTo>
                    <a:pt x="433" y="588"/>
                  </a:lnTo>
                  <a:lnTo>
                    <a:pt x="433" y="581"/>
                  </a:lnTo>
                  <a:lnTo>
                    <a:pt x="436" y="571"/>
                  </a:lnTo>
                  <a:lnTo>
                    <a:pt x="433" y="579"/>
                  </a:lnTo>
                  <a:lnTo>
                    <a:pt x="433" y="588"/>
                  </a:lnTo>
                  <a:lnTo>
                    <a:pt x="433" y="588"/>
                  </a:lnTo>
                  <a:lnTo>
                    <a:pt x="433" y="594"/>
                  </a:lnTo>
                  <a:lnTo>
                    <a:pt x="433" y="594"/>
                  </a:lnTo>
                  <a:lnTo>
                    <a:pt x="433" y="594"/>
                  </a:lnTo>
                  <a:lnTo>
                    <a:pt x="433" y="594"/>
                  </a:lnTo>
                  <a:close/>
                </a:path>
              </a:pathLst>
            </a:custGeom>
            <a:solidFill>
              <a:srgbClr val="0F999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98" name="Freeform 41">
              <a:extLst>
                <a:ext uri="{FF2B5EF4-FFF2-40B4-BE49-F238E27FC236}">
                  <a16:creationId xmlns:a16="http://schemas.microsoft.com/office/drawing/2014/main" id="{768B43B0-8A69-424E-B0D1-A284A89FA085}"/>
                </a:ext>
              </a:extLst>
            </p:cNvPr>
            <p:cNvSpPr>
              <a:spLocks/>
            </p:cNvSpPr>
            <p:nvPr/>
          </p:nvSpPr>
          <p:spPr bwMode="auto">
            <a:xfrm>
              <a:off x="1098" y="2764"/>
              <a:ext cx="73" cy="79"/>
            </a:xfrm>
            <a:custGeom>
              <a:avLst/>
              <a:gdLst/>
              <a:ahLst/>
              <a:cxnLst>
                <a:cxn ang="0">
                  <a:pos x="38" y="79"/>
                </a:cxn>
                <a:cxn ang="0">
                  <a:pos x="40" y="74"/>
                </a:cxn>
                <a:cxn ang="0">
                  <a:pos x="49" y="70"/>
                </a:cxn>
                <a:cxn ang="0">
                  <a:pos x="53" y="66"/>
                </a:cxn>
                <a:cxn ang="0">
                  <a:pos x="55" y="58"/>
                </a:cxn>
                <a:cxn ang="0">
                  <a:pos x="64" y="49"/>
                </a:cxn>
                <a:cxn ang="0">
                  <a:pos x="70" y="45"/>
                </a:cxn>
                <a:cxn ang="0">
                  <a:pos x="73" y="41"/>
                </a:cxn>
                <a:cxn ang="0">
                  <a:pos x="73" y="38"/>
                </a:cxn>
                <a:cxn ang="0">
                  <a:pos x="68" y="41"/>
                </a:cxn>
                <a:cxn ang="0">
                  <a:pos x="64" y="38"/>
                </a:cxn>
                <a:cxn ang="0">
                  <a:pos x="60" y="36"/>
                </a:cxn>
                <a:cxn ang="0">
                  <a:pos x="56" y="36"/>
                </a:cxn>
                <a:cxn ang="0">
                  <a:pos x="56" y="0"/>
                </a:cxn>
                <a:cxn ang="0">
                  <a:pos x="24" y="11"/>
                </a:cxn>
                <a:cxn ang="0">
                  <a:pos x="21" y="13"/>
                </a:cxn>
                <a:cxn ang="0">
                  <a:pos x="24" y="19"/>
                </a:cxn>
                <a:cxn ang="0">
                  <a:pos x="28" y="21"/>
                </a:cxn>
                <a:cxn ang="0">
                  <a:pos x="30" y="25"/>
                </a:cxn>
                <a:cxn ang="0">
                  <a:pos x="36" y="28"/>
                </a:cxn>
                <a:cxn ang="0">
                  <a:pos x="38" y="30"/>
                </a:cxn>
                <a:cxn ang="0">
                  <a:pos x="11" y="34"/>
                </a:cxn>
                <a:cxn ang="0">
                  <a:pos x="2" y="55"/>
                </a:cxn>
                <a:cxn ang="0">
                  <a:pos x="2" y="58"/>
                </a:cxn>
                <a:cxn ang="0">
                  <a:pos x="4" y="58"/>
                </a:cxn>
                <a:cxn ang="0">
                  <a:pos x="2" y="62"/>
                </a:cxn>
                <a:cxn ang="0">
                  <a:pos x="0" y="64"/>
                </a:cxn>
                <a:cxn ang="0">
                  <a:pos x="6" y="70"/>
                </a:cxn>
                <a:cxn ang="0">
                  <a:pos x="9" y="75"/>
                </a:cxn>
                <a:cxn ang="0">
                  <a:pos x="24" y="79"/>
                </a:cxn>
                <a:cxn ang="0">
                  <a:pos x="36" y="79"/>
                </a:cxn>
                <a:cxn ang="0">
                  <a:pos x="36" y="79"/>
                </a:cxn>
              </a:cxnLst>
              <a:rect l="0" t="0" r="r" b="b"/>
              <a:pathLst>
                <a:path w="73" h="79">
                  <a:moveTo>
                    <a:pt x="36" y="79"/>
                  </a:moveTo>
                  <a:lnTo>
                    <a:pt x="38" y="79"/>
                  </a:lnTo>
                  <a:lnTo>
                    <a:pt x="38" y="77"/>
                  </a:lnTo>
                  <a:lnTo>
                    <a:pt x="40" y="74"/>
                  </a:lnTo>
                  <a:lnTo>
                    <a:pt x="45" y="70"/>
                  </a:lnTo>
                  <a:lnTo>
                    <a:pt x="49" y="70"/>
                  </a:lnTo>
                  <a:lnTo>
                    <a:pt x="49" y="70"/>
                  </a:lnTo>
                  <a:lnTo>
                    <a:pt x="53" y="66"/>
                  </a:lnTo>
                  <a:lnTo>
                    <a:pt x="56" y="60"/>
                  </a:lnTo>
                  <a:lnTo>
                    <a:pt x="55" y="58"/>
                  </a:lnTo>
                  <a:lnTo>
                    <a:pt x="58" y="55"/>
                  </a:lnTo>
                  <a:lnTo>
                    <a:pt x="64" y="49"/>
                  </a:lnTo>
                  <a:lnTo>
                    <a:pt x="64" y="49"/>
                  </a:lnTo>
                  <a:lnTo>
                    <a:pt x="70" y="45"/>
                  </a:lnTo>
                  <a:lnTo>
                    <a:pt x="72" y="43"/>
                  </a:lnTo>
                  <a:lnTo>
                    <a:pt x="73" y="41"/>
                  </a:lnTo>
                  <a:lnTo>
                    <a:pt x="73" y="40"/>
                  </a:lnTo>
                  <a:lnTo>
                    <a:pt x="73" y="38"/>
                  </a:lnTo>
                  <a:lnTo>
                    <a:pt x="70" y="38"/>
                  </a:lnTo>
                  <a:lnTo>
                    <a:pt x="68" y="41"/>
                  </a:lnTo>
                  <a:lnTo>
                    <a:pt x="68" y="38"/>
                  </a:lnTo>
                  <a:lnTo>
                    <a:pt x="64" y="38"/>
                  </a:lnTo>
                  <a:lnTo>
                    <a:pt x="62" y="36"/>
                  </a:lnTo>
                  <a:lnTo>
                    <a:pt x="60" y="36"/>
                  </a:lnTo>
                  <a:lnTo>
                    <a:pt x="60" y="36"/>
                  </a:lnTo>
                  <a:lnTo>
                    <a:pt x="56" y="36"/>
                  </a:lnTo>
                  <a:lnTo>
                    <a:pt x="56" y="0"/>
                  </a:lnTo>
                  <a:lnTo>
                    <a:pt x="56" y="0"/>
                  </a:lnTo>
                  <a:lnTo>
                    <a:pt x="24" y="0"/>
                  </a:lnTo>
                  <a:lnTo>
                    <a:pt x="24" y="11"/>
                  </a:lnTo>
                  <a:lnTo>
                    <a:pt x="17" y="11"/>
                  </a:lnTo>
                  <a:lnTo>
                    <a:pt x="21" y="13"/>
                  </a:lnTo>
                  <a:lnTo>
                    <a:pt x="21" y="15"/>
                  </a:lnTo>
                  <a:lnTo>
                    <a:pt x="24" y="19"/>
                  </a:lnTo>
                  <a:lnTo>
                    <a:pt x="28" y="21"/>
                  </a:lnTo>
                  <a:lnTo>
                    <a:pt x="28" y="21"/>
                  </a:lnTo>
                  <a:lnTo>
                    <a:pt x="30" y="25"/>
                  </a:lnTo>
                  <a:lnTo>
                    <a:pt x="30" y="25"/>
                  </a:lnTo>
                  <a:lnTo>
                    <a:pt x="32" y="28"/>
                  </a:lnTo>
                  <a:lnTo>
                    <a:pt x="36" y="28"/>
                  </a:lnTo>
                  <a:lnTo>
                    <a:pt x="38" y="28"/>
                  </a:lnTo>
                  <a:lnTo>
                    <a:pt x="38" y="30"/>
                  </a:lnTo>
                  <a:lnTo>
                    <a:pt x="36" y="34"/>
                  </a:lnTo>
                  <a:lnTo>
                    <a:pt x="11" y="34"/>
                  </a:lnTo>
                  <a:lnTo>
                    <a:pt x="2" y="53"/>
                  </a:lnTo>
                  <a:lnTo>
                    <a:pt x="2" y="55"/>
                  </a:lnTo>
                  <a:lnTo>
                    <a:pt x="2" y="55"/>
                  </a:lnTo>
                  <a:lnTo>
                    <a:pt x="2" y="58"/>
                  </a:lnTo>
                  <a:lnTo>
                    <a:pt x="4" y="58"/>
                  </a:lnTo>
                  <a:lnTo>
                    <a:pt x="4" y="58"/>
                  </a:lnTo>
                  <a:lnTo>
                    <a:pt x="4" y="60"/>
                  </a:lnTo>
                  <a:lnTo>
                    <a:pt x="2" y="62"/>
                  </a:lnTo>
                  <a:lnTo>
                    <a:pt x="0" y="64"/>
                  </a:lnTo>
                  <a:lnTo>
                    <a:pt x="0" y="64"/>
                  </a:lnTo>
                  <a:lnTo>
                    <a:pt x="4" y="68"/>
                  </a:lnTo>
                  <a:lnTo>
                    <a:pt x="6" y="70"/>
                  </a:lnTo>
                  <a:lnTo>
                    <a:pt x="9" y="70"/>
                  </a:lnTo>
                  <a:lnTo>
                    <a:pt x="9" y="75"/>
                  </a:lnTo>
                  <a:lnTo>
                    <a:pt x="21" y="79"/>
                  </a:lnTo>
                  <a:lnTo>
                    <a:pt x="24" y="79"/>
                  </a:lnTo>
                  <a:lnTo>
                    <a:pt x="28" y="79"/>
                  </a:lnTo>
                  <a:lnTo>
                    <a:pt x="36" y="79"/>
                  </a:lnTo>
                  <a:lnTo>
                    <a:pt x="36" y="79"/>
                  </a:lnTo>
                  <a:lnTo>
                    <a:pt x="36" y="79"/>
                  </a:lnTo>
                  <a:close/>
                </a:path>
              </a:pathLst>
            </a:custGeom>
            <a:solidFill>
              <a:srgbClr val="860864"/>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9" name="Freeform 42">
              <a:extLst>
                <a:ext uri="{FF2B5EF4-FFF2-40B4-BE49-F238E27FC236}">
                  <a16:creationId xmlns:a16="http://schemas.microsoft.com/office/drawing/2014/main" id="{1EE01654-D5DF-42C9-AA60-2CF0237145CB}"/>
                </a:ext>
              </a:extLst>
            </p:cNvPr>
            <p:cNvSpPr>
              <a:spLocks noEditPoints="1"/>
            </p:cNvSpPr>
            <p:nvPr/>
          </p:nvSpPr>
          <p:spPr bwMode="auto">
            <a:xfrm>
              <a:off x="682" y="2436"/>
              <a:ext cx="527" cy="392"/>
            </a:xfrm>
            <a:custGeom>
              <a:avLst/>
              <a:gdLst/>
              <a:ahLst/>
              <a:cxnLst>
                <a:cxn ang="0">
                  <a:pos x="198" y="38"/>
                </a:cxn>
                <a:cxn ang="0">
                  <a:pos x="213" y="53"/>
                </a:cxn>
                <a:cxn ang="0">
                  <a:pos x="218" y="78"/>
                </a:cxn>
                <a:cxn ang="0">
                  <a:pos x="233" y="87"/>
                </a:cxn>
                <a:cxn ang="0">
                  <a:pos x="250" y="87"/>
                </a:cxn>
                <a:cxn ang="0">
                  <a:pos x="273" y="76"/>
                </a:cxn>
                <a:cxn ang="0">
                  <a:pos x="292" y="100"/>
                </a:cxn>
                <a:cxn ang="0">
                  <a:pos x="307" y="132"/>
                </a:cxn>
                <a:cxn ang="0">
                  <a:pos x="328" y="160"/>
                </a:cxn>
                <a:cxn ang="0">
                  <a:pos x="341" y="166"/>
                </a:cxn>
                <a:cxn ang="0">
                  <a:pos x="331" y="185"/>
                </a:cxn>
                <a:cxn ang="0">
                  <a:pos x="324" y="232"/>
                </a:cxn>
                <a:cxn ang="0">
                  <a:pos x="329" y="262"/>
                </a:cxn>
                <a:cxn ang="0">
                  <a:pos x="360" y="307"/>
                </a:cxn>
                <a:cxn ang="0">
                  <a:pos x="399" y="315"/>
                </a:cxn>
                <a:cxn ang="0">
                  <a:pos x="431" y="319"/>
                </a:cxn>
                <a:cxn ang="0">
                  <a:pos x="448" y="292"/>
                </a:cxn>
                <a:cxn ang="0">
                  <a:pos x="497" y="255"/>
                </a:cxn>
                <a:cxn ang="0">
                  <a:pos x="520" y="273"/>
                </a:cxn>
                <a:cxn ang="0">
                  <a:pos x="506" y="302"/>
                </a:cxn>
                <a:cxn ang="0">
                  <a:pos x="499" y="309"/>
                </a:cxn>
                <a:cxn ang="0">
                  <a:pos x="478" y="328"/>
                </a:cxn>
                <a:cxn ang="0">
                  <a:pos x="437" y="343"/>
                </a:cxn>
                <a:cxn ang="0">
                  <a:pos x="425" y="362"/>
                </a:cxn>
                <a:cxn ang="0">
                  <a:pos x="410" y="388"/>
                </a:cxn>
                <a:cxn ang="0">
                  <a:pos x="375" y="358"/>
                </a:cxn>
                <a:cxn ang="0">
                  <a:pos x="375" y="358"/>
                </a:cxn>
                <a:cxn ang="0">
                  <a:pos x="367" y="362"/>
                </a:cxn>
                <a:cxn ang="0">
                  <a:pos x="307" y="360"/>
                </a:cxn>
                <a:cxn ang="0">
                  <a:pos x="267" y="343"/>
                </a:cxn>
                <a:cxn ang="0">
                  <a:pos x="220" y="322"/>
                </a:cxn>
                <a:cxn ang="0">
                  <a:pos x="188" y="300"/>
                </a:cxn>
                <a:cxn ang="0">
                  <a:pos x="181" y="273"/>
                </a:cxn>
                <a:cxn ang="0">
                  <a:pos x="179" y="234"/>
                </a:cxn>
                <a:cxn ang="0">
                  <a:pos x="141" y="187"/>
                </a:cxn>
                <a:cxn ang="0">
                  <a:pos x="120" y="162"/>
                </a:cxn>
                <a:cxn ang="0">
                  <a:pos x="124" y="145"/>
                </a:cxn>
                <a:cxn ang="0">
                  <a:pos x="102" y="117"/>
                </a:cxn>
                <a:cxn ang="0">
                  <a:pos x="83" y="98"/>
                </a:cxn>
                <a:cxn ang="0">
                  <a:pos x="70" y="66"/>
                </a:cxn>
                <a:cxn ang="0">
                  <a:pos x="58" y="32"/>
                </a:cxn>
                <a:cxn ang="0">
                  <a:pos x="38" y="38"/>
                </a:cxn>
                <a:cxn ang="0">
                  <a:pos x="53" y="87"/>
                </a:cxn>
                <a:cxn ang="0">
                  <a:pos x="70" y="115"/>
                </a:cxn>
                <a:cxn ang="0">
                  <a:pos x="81" y="136"/>
                </a:cxn>
                <a:cxn ang="0">
                  <a:pos x="90" y="170"/>
                </a:cxn>
                <a:cxn ang="0">
                  <a:pos x="100" y="191"/>
                </a:cxn>
                <a:cxn ang="0">
                  <a:pos x="105" y="221"/>
                </a:cxn>
                <a:cxn ang="0">
                  <a:pos x="77" y="187"/>
                </a:cxn>
                <a:cxn ang="0">
                  <a:pos x="64" y="147"/>
                </a:cxn>
                <a:cxn ang="0">
                  <a:pos x="45" y="132"/>
                </a:cxn>
                <a:cxn ang="0">
                  <a:pos x="28" y="111"/>
                </a:cxn>
                <a:cxn ang="0">
                  <a:pos x="40" y="102"/>
                </a:cxn>
                <a:cxn ang="0">
                  <a:pos x="19" y="70"/>
                </a:cxn>
                <a:cxn ang="0">
                  <a:pos x="11" y="36"/>
                </a:cxn>
                <a:cxn ang="0">
                  <a:pos x="0" y="4"/>
                </a:cxn>
                <a:cxn ang="0">
                  <a:pos x="98" y="187"/>
                </a:cxn>
                <a:cxn ang="0">
                  <a:pos x="333" y="179"/>
                </a:cxn>
                <a:cxn ang="0">
                  <a:pos x="333" y="187"/>
                </a:cxn>
              </a:cxnLst>
              <a:rect l="0" t="0" r="r" b="b"/>
              <a:pathLst>
                <a:path w="527" h="392">
                  <a:moveTo>
                    <a:pt x="0" y="4"/>
                  </a:moveTo>
                  <a:lnTo>
                    <a:pt x="43" y="0"/>
                  </a:lnTo>
                  <a:lnTo>
                    <a:pt x="45" y="4"/>
                  </a:lnTo>
                  <a:lnTo>
                    <a:pt x="43" y="4"/>
                  </a:lnTo>
                  <a:lnTo>
                    <a:pt x="107" y="32"/>
                  </a:lnTo>
                  <a:lnTo>
                    <a:pt x="160" y="34"/>
                  </a:lnTo>
                  <a:lnTo>
                    <a:pt x="160" y="29"/>
                  </a:lnTo>
                  <a:lnTo>
                    <a:pt x="188" y="29"/>
                  </a:lnTo>
                  <a:lnTo>
                    <a:pt x="194" y="32"/>
                  </a:lnTo>
                  <a:lnTo>
                    <a:pt x="196" y="34"/>
                  </a:lnTo>
                  <a:lnTo>
                    <a:pt x="198" y="38"/>
                  </a:lnTo>
                  <a:lnTo>
                    <a:pt x="198" y="38"/>
                  </a:lnTo>
                  <a:lnTo>
                    <a:pt x="200" y="38"/>
                  </a:lnTo>
                  <a:lnTo>
                    <a:pt x="201" y="42"/>
                  </a:lnTo>
                  <a:lnTo>
                    <a:pt x="200" y="44"/>
                  </a:lnTo>
                  <a:lnTo>
                    <a:pt x="203" y="46"/>
                  </a:lnTo>
                  <a:lnTo>
                    <a:pt x="205" y="47"/>
                  </a:lnTo>
                  <a:lnTo>
                    <a:pt x="205" y="49"/>
                  </a:lnTo>
                  <a:lnTo>
                    <a:pt x="205" y="49"/>
                  </a:lnTo>
                  <a:lnTo>
                    <a:pt x="205" y="49"/>
                  </a:lnTo>
                  <a:lnTo>
                    <a:pt x="209" y="53"/>
                  </a:lnTo>
                  <a:lnTo>
                    <a:pt x="213" y="53"/>
                  </a:lnTo>
                  <a:lnTo>
                    <a:pt x="213" y="59"/>
                  </a:lnTo>
                  <a:lnTo>
                    <a:pt x="215" y="61"/>
                  </a:lnTo>
                  <a:lnTo>
                    <a:pt x="215" y="61"/>
                  </a:lnTo>
                  <a:lnTo>
                    <a:pt x="215" y="62"/>
                  </a:lnTo>
                  <a:lnTo>
                    <a:pt x="218" y="64"/>
                  </a:lnTo>
                  <a:lnTo>
                    <a:pt x="218" y="66"/>
                  </a:lnTo>
                  <a:lnTo>
                    <a:pt x="215" y="68"/>
                  </a:lnTo>
                  <a:lnTo>
                    <a:pt x="215" y="68"/>
                  </a:lnTo>
                  <a:lnTo>
                    <a:pt x="215" y="70"/>
                  </a:lnTo>
                  <a:lnTo>
                    <a:pt x="218" y="74"/>
                  </a:lnTo>
                  <a:lnTo>
                    <a:pt x="218" y="78"/>
                  </a:lnTo>
                  <a:lnTo>
                    <a:pt x="220" y="78"/>
                  </a:lnTo>
                  <a:lnTo>
                    <a:pt x="220" y="81"/>
                  </a:lnTo>
                  <a:lnTo>
                    <a:pt x="220" y="81"/>
                  </a:lnTo>
                  <a:lnTo>
                    <a:pt x="222" y="81"/>
                  </a:lnTo>
                  <a:lnTo>
                    <a:pt x="224" y="81"/>
                  </a:lnTo>
                  <a:lnTo>
                    <a:pt x="226" y="81"/>
                  </a:lnTo>
                  <a:lnTo>
                    <a:pt x="226" y="83"/>
                  </a:lnTo>
                  <a:lnTo>
                    <a:pt x="226" y="83"/>
                  </a:lnTo>
                  <a:lnTo>
                    <a:pt x="228" y="87"/>
                  </a:lnTo>
                  <a:lnTo>
                    <a:pt x="230" y="87"/>
                  </a:lnTo>
                  <a:lnTo>
                    <a:pt x="233" y="87"/>
                  </a:lnTo>
                  <a:lnTo>
                    <a:pt x="233" y="89"/>
                  </a:lnTo>
                  <a:lnTo>
                    <a:pt x="237" y="89"/>
                  </a:lnTo>
                  <a:lnTo>
                    <a:pt x="243" y="91"/>
                  </a:lnTo>
                  <a:lnTo>
                    <a:pt x="243" y="93"/>
                  </a:lnTo>
                  <a:lnTo>
                    <a:pt x="243" y="93"/>
                  </a:lnTo>
                  <a:lnTo>
                    <a:pt x="245" y="93"/>
                  </a:lnTo>
                  <a:lnTo>
                    <a:pt x="245" y="91"/>
                  </a:lnTo>
                  <a:lnTo>
                    <a:pt x="248" y="89"/>
                  </a:lnTo>
                  <a:lnTo>
                    <a:pt x="250" y="89"/>
                  </a:lnTo>
                  <a:lnTo>
                    <a:pt x="250" y="87"/>
                  </a:lnTo>
                  <a:lnTo>
                    <a:pt x="250" y="87"/>
                  </a:lnTo>
                  <a:lnTo>
                    <a:pt x="252" y="83"/>
                  </a:lnTo>
                  <a:lnTo>
                    <a:pt x="254" y="78"/>
                  </a:lnTo>
                  <a:lnTo>
                    <a:pt x="256" y="78"/>
                  </a:lnTo>
                  <a:lnTo>
                    <a:pt x="260" y="78"/>
                  </a:lnTo>
                  <a:lnTo>
                    <a:pt x="260" y="78"/>
                  </a:lnTo>
                  <a:lnTo>
                    <a:pt x="262" y="78"/>
                  </a:lnTo>
                  <a:lnTo>
                    <a:pt x="262" y="78"/>
                  </a:lnTo>
                  <a:lnTo>
                    <a:pt x="264" y="76"/>
                  </a:lnTo>
                  <a:lnTo>
                    <a:pt x="267" y="76"/>
                  </a:lnTo>
                  <a:lnTo>
                    <a:pt x="269" y="76"/>
                  </a:lnTo>
                  <a:lnTo>
                    <a:pt x="273" y="76"/>
                  </a:lnTo>
                  <a:lnTo>
                    <a:pt x="273" y="76"/>
                  </a:lnTo>
                  <a:lnTo>
                    <a:pt x="275" y="78"/>
                  </a:lnTo>
                  <a:lnTo>
                    <a:pt x="277" y="78"/>
                  </a:lnTo>
                  <a:lnTo>
                    <a:pt x="280" y="78"/>
                  </a:lnTo>
                  <a:lnTo>
                    <a:pt x="282" y="81"/>
                  </a:lnTo>
                  <a:lnTo>
                    <a:pt x="286" y="83"/>
                  </a:lnTo>
                  <a:lnTo>
                    <a:pt x="288" y="87"/>
                  </a:lnTo>
                  <a:lnTo>
                    <a:pt x="288" y="93"/>
                  </a:lnTo>
                  <a:lnTo>
                    <a:pt x="292" y="93"/>
                  </a:lnTo>
                  <a:lnTo>
                    <a:pt x="292" y="96"/>
                  </a:lnTo>
                  <a:lnTo>
                    <a:pt x="292" y="100"/>
                  </a:lnTo>
                  <a:lnTo>
                    <a:pt x="292" y="102"/>
                  </a:lnTo>
                  <a:lnTo>
                    <a:pt x="294" y="102"/>
                  </a:lnTo>
                  <a:lnTo>
                    <a:pt x="296" y="111"/>
                  </a:lnTo>
                  <a:lnTo>
                    <a:pt x="297" y="111"/>
                  </a:lnTo>
                  <a:lnTo>
                    <a:pt x="297" y="113"/>
                  </a:lnTo>
                  <a:lnTo>
                    <a:pt x="301" y="115"/>
                  </a:lnTo>
                  <a:lnTo>
                    <a:pt x="301" y="119"/>
                  </a:lnTo>
                  <a:lnTo>
                    <a:pt x="303" y="123"/>
                  </a:lnTo>
                  <a:lnTo>
                    <a:pt x="307" y="127"/>
                  </a:lnTo>
                  <a:lnTo>
                    <a:pt x="307" y="130"/>
                  </a:lnTo>
                  <a:lnTo>
                    <a:pt x="307" y="132"/>
                  </a:lnTo>
                  <a:lnTo>
                    <a:pt x="307" y="132"/>
                  </a:lnTo>
                  <a:lnTo>
                    <a:pt x="307" y="136"/>
                  </a:lnTo>
                  <a:lnTo>
                    <a:pt x="311" y="145"/>
                  </a:lnTo>
                  <a:lnTo>
                    <a:pt x="311" y="149"/>
                  </a:lnTo>
                  <a:lnTo>
                    <a:pt x="312" y="153"/>
                  </a:lnTo>
                  <a:lnTo>
                    <a:pt x="312" y="153"/>
                  </a:lnTo>
                  <a:lnTo>
                    <a:pt x="312" y="153"/>
                  </a:lnTo>
                  <a:lnTo>
                    <a:pt x="316" y="153"/>
                  </a:lnTo>
                  <a:lnTo>
                    <a:pt x="318" y="155"/>
                  </a:lnTo>
                  <a:lnTo>
                    <a:pt x="322" y="157"/>
                  </a:lnTo>
                  <a:lnTo>
                    <a:pt x="328" y="160"/>
                  </a:lnTo>
                  <a:lnTo>
                    <a:pt x="331" y="160"/>
                  </a:lnTo>
                  <a:lnTo>
                    <a:pt x="335" y="160"/>
                  </a:lnTo>
                  <a:lnTo>
                    <a:pt x="337" y="162"/>
                  </a:lnTo>
                  <a:lnTo>
                    <a:pt x="337" y="166"/>
                  </a:lnTo>
                  <a:lnTo>
                    <a:pt x="337" y="166"/>
                  </a:lnTo>
                  <a:lnTo>
                    <a:pt x="341" y="166"/>
                  </a:lnTo>
                  <a:lnTo>
                    <a:pt x="341" y="160"/>
                  </a:lnTo>
                  <a:lnTo>
                    <a:pt x="343" y="157"/>
                  </a:lnTo>
                  <a:lnTo>
                    <a:pt x="343" y="160"/>
                  </a:lnTo>
                  <a:lnTo>
                    <a:pt x="341" y="166"/>
                  </a:lnTo>
                  <a:lnTo>
                    <a:pt x="341" y="166"/>
                  </a:lnTo>
                  <a:lnTo>
                    <a:pt x="341" y="170"/>
                  </a:lnTo>
                  <a:lnTo>
                    <a:pt x="337" y="174"/>
                  </a:lnTo>
                  <a:lnTo>
                    <a:pt x="337" y="177"/>
                  </a:lnTo>
                  <a:lnTo>
                    <a:pt x="335" y="177"/>
                  </a:lnTo>
                  <a:lnTo>
                    <a:pt x="335" y="175"/>
                  </a:lnTo>
                  <a:lnTo>
                    <a:pt x="335" y="172"/>
                  </a:lnTo>
                  <a:lnTo>
                    <a:pt x="333" y="172"/>
                  </a:lnTo>
                  <a:lnTo>
                    <a:pt x="333" y="177"/>
                  </a:lnTo>
                  <a:lnTo>
                    <a:pt x="329" y="181"/>
                  </a:lnTo>
                  <a:lnTo>
                    <a:pt x="333" y="181"/>
                  </a:lnTo>
                  <a:lnTo>
                    <a:pt x="331" y="185"/>
                  </a:lnTo>
                  <a:lnTo>
                    <a:pt x="329" y="191"/>
                  </a:lnTo>
                  <a:lnTo>
                    <a:pt x="328" y="191"/>
                  </a:lnTo>
                  <a:lnTo>
                    <a:pt x="328" y="194"/>
                  </a:lnTo>
                  <a:lnTo>
                    <a:pt x="329" y="196"/>
                  </a:lnTo>
                  <a:lnTo>
                    <a:pt x="328" y="198"/>
                  </a:lnTo>
                  <a:lnTo>
                    <a:pt x="329" y="202"/>
                  </a:lnTo>
                  <a:lnTo>
                    <a:pt x="326" y="211"/>
                  </a:lnTo>
                  <a:lnTo>
                    <a:pt x="328" y="215"/>
                  </a:lnTo>
                  <a:lnTo>
                    <a:pt x="326" y="224"/>
                  </a:lnTo>
                  <a:lnTo>
                    <a:pt x="324" y="230"/>
                  </a:lnTo>
                  <a:lnTo>
                    <a:pt x="324" y="232"/>
                  </a:lnTo>
                  <a:lnTo>
                    <a:pt x="326" y="240"/>
                  </a:lnTo>
                  <a:lnTo>
                    <a:pt x="326" y="243"/>
                  </a:lnTo>
                  <a:lnTo>
                    <a:pt x="329" y="251"/>
                  </a:lnTo>
                  <a:lnTo>
                    <a:pt x="329" y="256"/>
                  </a:lnTo>
                  <a:lnTo>
                    <a:pt x="329" y="256"/>
                  </a:lnTo>
                  <a:lnTo>
                    <a:pt x="328" y="251"/>
                  </a:lnTo>
                  <a:lnTo>
                    <a:pt x="324" y="245"/>
                  </a:lnTo>
                  <a:lnTo>
                    <a:pt x="324" y="249"/>
                  </a:lnTo>
                  <a:lnTo>
                    <a:pt x="326" y="251"/>
                  </a:lnTo>
                  <a:lnTo>
                    <a:pt x="329" y="260"/>
                  </a:lnTo>
                  <a:lnTo>
                    <a:pt x="329" y="262"/>
                  </a:lnTo>
                  <a:lnTo>
                    <a:pt x="328" y="264"/>
                  </a:lnTo>
                  <a:lnTo>
                    <a:pt x="331" y="268"/>
                  </a:lnTo>
                  <a:lnTo>
                    <a:pt x="331" y="270"/>
                  </a:lnTo>
                  <a:lnTo>
                    <a:pt x="341" y="283"/>
                  </a:lnTo>
                  <a:lnTo>
                    <a:pt x="343" y="287"/>
                  </a:lnTo>
                  <a:lnTo>
                    <a:pt x="346" y="292"/>
                  </a:lnTo>
                  <a:lnTo>
                    <a:pt x="346" y="294"/>
                  </a:lnTo>
                  <a:lnTo>
                    <a:pt x="346" y="298"/>
                  </a:lnTo>
                  <a:lnTo>
                    <a:pt x="354" y="305"/>
                  </a:lnTo>
                  <a:lnTo>
                    <a:pt x="358" y="309"/>
                  </a:lnTo>
                  <a:lnTo>
                    <a:pt x="360" y="307"/>
                  </a:lnTo>
                  <a:lnTo>
                    <a:pt x="365" y="309"/>
                  </a:lnTo>
                  <a:lnTo>
                    <a:pt x="365" y="309"/>
                  </a:lnTo>
                  <a:lnTo>
                    <a:pt x="371" y="313"/>
                  </a:lnTo>
                  <a:lnTo>
                    <a:pt x="375" y="319"/>
                  </a:lnTo>
                  <a:lnTo>
                    <a:pt x="376" y="322"/>
                  </a:lnTo>
                  <a:lnTo>
                    <a:pt x="380" y="319"/>
                  </a:lnTo>
                  <a:lnTo>
                    <a:pt x="388" y="319"/>
                  </a:lnTo>
                  <a:lnTo>
                    <a:pt x="390" y="322"/>
                  </a:lnTo>
                  <a:lnTo>
                    <a:pt x="392" y="322"/>
                  </a:lnTo>
                  <a:lnTo>
                    <a:pt x="399" y="317"/>
                  </a:lnTo>
                  <a:lnTo>
                    <a:pt x="399" y="315"/>
                  </a:lnTo>
                  <a:lnTo>
                    <a:pt x="405" y="315"/>
                  </a:lnTo>
                  <a:lnTo>
                    <a:pt x="410" y="315"/>
                  </a:lnTo>
                  <a:lnTo>
                    <a:pt x="414" y="311"/>
                  </a:lnTo>
                  <a:lnTo>
                    <a:pt x="418" y="311"/>
                  </a:lnTo>
                  <a:lnTo>
                    <a:pt x="424" y="313"/>
                  </a:lnTo>
                  <a:lnTo>
                    <a:pt x="424" y="311"/>
                  </a:lnTo>
                  <a:lnTo>
                    <a:pt x="429" y="313"/>
                  </a:lnTo>
                  <a:lnTo>
                    <a:pt x="425" y="315"/>
                  </a:lnTo>
                  <a:lnTo>
                    <a:pt x="424" y="317"/>
                  </a:lnTo>
                  <a:lnTo>
                    <a:pt x="427" y="319"/>
                  </a:lnTo>
                  <a:lnTo>
                    <a:pt x="431" y="319"/>
                  </a:lnTo>
                  <a:lnTo>
                    <a:pt x="431" y="319"/>
                  </a:lnTo>
                  <a:lnTo>
                    <a:pt x="433" y="319"/>
                  </a:lnTo>
                  <a:lnTo>
                    <a:pt x="437" y="315"/>
                  </a:lnTo>
                  <a:lnTo>
                    <a:pt x="437" y="309"/>
                  </a:lnTo>
                  <a:lnTo>
                    <a:pt x="439" y="305"/>
                  </a:lnTo>
                  <a:lnTo>
                    <a:pt x="435" y="307"/>
                  </a:lnTo>
                  <a:lnTo>
                    <a:pt x="435" y="307"/>
                  </a:lnTo>
                  <a:lnTo>
                    <a:pt x="442" y="302"/>
                  </a:lnTo>
                  <a:lnTo>
                    <a:pt x="444" y="302"/>
                  </a:lnTo>
                  <a:lnTo>
                    <a:pt x="448" y="298"/>
                  </a:lnTo>
                  <a:lnTo>
                    <a:pt x="448" y="292"/>
                  </a:lnTo>
                  <a:lnTo>
                    <a:pt x="456" y="285"/>
                  </a:lnTo>
                  <a:lnTo>
                    <a:pt x="454" y="283"/>
                  </a:lnTo>
                  <a:lnTo>
                    <a:pt x="456" y="273"/>
                  </a:lnTo>
                  <a:lnTo>
                    <a:pt x="463" y="264"/>
                  </a:lnTo>
                  <a:lnTo>
                    <a:pt x="459" y="264"/>
                  </a:lnTo>
                  <a:lnTo>
                    <a:pt x="459" y="260"/>
                  </a:lnTo>
                  <a:lnTo>
                    <a:pt x="472" y="258"/>
                  </a:lnTo>
                  <a:lnTo>
                    <a:pt x="488" y="258"/>
                  </a:lnTo>
                  <a:lnTo>
                    <a:pt x="489" y="255"/>
                  </a:lnTo>
                  <a:lnTo>
                    <a:pt x="493" y="255"/>
                  </a:lnTo>
                  <a:lnTo>
                    <a:pt x="497" y="255"/>
                  </a:lnTo>
                  <a:lnTo>
                    <a:pt x="499" y="253"/>
                  </a:lnTo>
                  <a:lnTo>
                    <a:pt x="499" y="251"/>
                  </a:lnTo>
                  <a:lnTo>
                    <a:pt x="506" y="251"/>
                  </a:lnTo>
                  <a:lnTo>
                    <a:pt x="516" y="253"/>
                  </a:lnTo>
                  <a:lnTo>
                    <a:pt x="518" y="253"/>
                  </a:lnTo>
                  <a:lnTo>
                    <a:pt x="518" y="251"/>
                  </a:lnTo>
                  <a:lnTo>
                    <a:pt x="521" y="249"/>
                  </a:lnTo>
                  <a:lnTo>
                    <a:pt x="527" y="256"/>
                  </a:lnTo>
                  <a:lnTo>
                    <a:pt x="527" y="262"/>
                  </a:lnTo>
                  <a:lnTo>
                    <a:pt x="523" y="264"/>
                  </a:lnTo>
                  <a:lnTo>
                    <a:pt x="520" y="273"/>
                  </a:lnTo>
                  <a:lnTo>
                    <a:pt x="510" y="279"/>
                  </a:lnTo>
                  <a:lnTo>
                    <a:pt x="508" y="283"/>
                  </a:lnTo>
                  <a:lnTo>
                    <a:pt x="508" y="288"/>
                  </a:lnTo>
                  <a:lnTo>
                    <a:pt x="504" y="290"/>
                  </a:lnTo>
                  <a:lnTo>
                    <a:pt x="503" y="292"/>
                  </a:lnTo>
                  <a:lnTo>
                    <a:pt x="506" y="294"/>
                  </a:lnTo>
                  <a:lnTo>
                    <a:pt x="508" y="294"/>
                  </a:lnTo>
                  <a:lnTo>
                    <a:pt x="508" y="294"/>
                  </a:lnTo>
                  <a:lnTo>
                    <a:pt x="504" y="300"/>
                  </a:lnTo>
                  <a:lnTo>
                    <a:pt x="504" y="302"/>
                  </a:lnTo>
                  <a:lnTo>
                    <a:pt x="506" y="302"/>
                  </a:lnTo>
                  <a:lnTo>
                    <a:pt x="508" y="300"/>
                  </a:lnTo>
                  <a:lnTo>
                    <a:pt x="510" y="300"/>
                  </a:lnTo>
                  <a:lnTo>
                    <a:pt x="508" y="304"/>
                  </a:lnTo>
                  <a:lnTo>
                    <a:pt x="504" y="315"/>
                  </a:lnTo>
                  <a:lnTo>
                    <a:pt x="503" y="322"/>
                  </a:lnTo>
                  <a:lnTo>
                    <a:pt x="503" y="322"/>
                  </a:lnTo>
                  <a:lnTo>
                    <a:pt x="499" y="319"/>
                  </a:lnTo>
                  <a:lnTo>
                    <a:pt x="493" y="317"/>
                  </a:lnTo>
                  <a:lnTo>
                    <a:pt x="493" y="315"/>
                  </a:lnTo>
                  <a:lnTo>
                    <a:pt x="497" y="313"/>
                  </a:lnTo>
                  <a:lnTo>
                    <a:pt x="499" y="309"/>
                  </a:lnTo>
                  <a:lnTo>
                    <a:pt x="493" y="309"/>
                  </a:lnTo>
                  <a:lnTo>
                    <a:pt x="491" y="315"/>
                  </a:lnTo>
                  <a:lnTo>
                    <a:pt x="488" y="317"/>
                  </a:lnTo>
                  <a:lnTo>
                    <a:pt x="488" y="317"/>
                  </a:lnTo>
                  <a:lnTo>
                    <a:pt x="486" y="317"/>
                  </a:lnTo>
                  <a:lnTo>
                    <a:pt x="484" y="319"/>
                  </a:lnTo>
                  <a:lnTo>
                    <a:pt x="484" y="319"/>
                  </a:lnTo>
                  <a:lnTo>
                    <a:pt x="482" y="322"/>
                  </a:lnTo>
                  <a:lnTo>
                    <a:pt x="480" y="324"/>
                  </a:lnTo>
                  <a:lnTo>
                    <a:pt x="480" y="328"/>
                  </a:lnTo>
                  <a:lnTo>
                    <a:pt x="478" y="328"/>
                  </a:lnTo>
                  <a:lnTo>
                    <a:pt x="478" y="328"/>
                  </a:lnTo>
                  <a:lnTo>
                    <a:pt x="478" y="328"/>
                  </a:lnTo>
                  <a:lnTo>
                    <a:pt x="478" y="324"/>
                  </a:lnTo>
                  <a:lnTo>
                    <a:pt x="474" y="324"/>
                  </a:lnTo>
                  <a:lnTo>
                    <a:pt x="474" y="328"/>
                  </a:lnTo>
                  <a:lnTo>
                    <a:pt x="472" y="328"/>
                  </a:lnTo>
                  <a:lnTo>
                    <a:pt x="440" y="328"/>
                  </a:lnTo>
                  <a:lnTo>
                    <a:pt x="440" y="339"/>
                  </a:lnTo>
                  <a:lnTo>
                    <a:pt x="431" y="339"/>
                  </a:lnTo>
                  <a:lnTo>
                    <a:pt x="435" y="341"/>
                  </a:lnTo>
                  <a:lnTo>
                    <a:pt x="437" y="343"/>
                  </a:lnTo>
                  <a:lnTo>
                    <a:pt x="439" y="347"/>
                  </a:lnTo>
                  <a:lnTo>
                    <a:pt x="442" y="349"/>
                  </a:lnTo>
                  <a:lnTo>
                    <a:pt x="444" y="349"/>
                  </a:lnTo>
                  <a:lnTo>
                    <a:pt x="444" y="353"/>
                  </a:lnTo>
                  <a:lnTo>
                    <a:pt x="444" y="353"/>
                  </a:lnTo>
                  <a:lnTo>
                    <a:pt x="448" y="356"/>
                  </a:lnTo>
                  <a:lnTo>
                    <a:pt x="450" y="356"/>
                  </a:lnTo>
                  <a:lnTo>
                    <a:pt x="454" y="356"/>
                  </a:lnTo>
                  <a:lnTo>
                    <a:pt x="454" y="358"/>
                  </a:lnTo>
                  <a:lnTo>
                    <a:pt x="450" y="362"/>
                  </a:lnTo>
                  <a:lnTo>
                    <a:pt x="425" y="362"/>
                  </a:lnTo>
                  <a:lnTo>
                    <a:pt x="416" y="381"/>
                  </a:lnTo>
                  <a:lnTo>
                    <a:pt x="416" y="381"/>
                  </a:lnTo>
                  <a:lnTo>
                    <a:pt x="416" y="383"/>
                  </a:lnTo>
                  <a:lnTo>
                    <a:pt x="416" y="385"/>
                  </a:lnTo>
                  <a:lnTo>
                    <a:pt x="418" y="386"/>
                  </a:lnTo>
                  <a:lnTo>
                    <a:pt x="418" y="386"/>
                  </a:lnTo>
                  <a:lnTo>
                    <a:pt x="418" y="388"/>
                  </a:lnTo>
                  <a:lnTo>
                    <a:pt x="416" y="390"/>
                  </a:lnTo>
                  <a:lnTo>
                    <a:pt x="414" y="392"/>
                  </a:lnTo>
                  <a:lnTo>
                    <a:pt x="414" y="392"/>
                  </a:lnTo>
                  <a:lnTo>
                    <a:pt x="410" y="388"/>
                  </a:lnTo>
                  <a:lnTo>
                    <a:pt x="407" y="385"/>
                  </a:lnTo>
                  <a:lnTo>
                    <a:pt x="405" y="381"/>
                  </a:lnTo>
                  <a:lnTo>
                    <a:pt x="401" y="381"/>
                  </a:lnTo>
                  <a:lnTo>
                    <a:pt x="390" y="371"/>
                  </a:lnTo>
                  <a:lnTo>
                    <a:pt x="388" y="369"/>
                  </a:lnTo>
                  <a:lnTo>
                    <a:pt x="388" y="368"/>
                  </a:lnTo>
                  <a:lnTo>
                    <a:pt x="384" y="362"/>
                  </a:lnTo>
                  <a:lnTo>
                    <a:pt x="380" y="360"/>
                  </a:lnTo>
                  <a:lnTo>
                    <a:pt x="376" y="358"/>
                  </a:lnTo>
                  <a:lnTo>
                    <a:pt x="376" y="358"/>
                  </a:lnTo>
                  <a:lnTo>
                    <a:pt x="375" y="358"/>
                  </a:lnTo>
                  <a:lnTo>
                    <a:pt x="375" y="360"/>
                  </a:lnTo>
                  <a:lnTo>
                    <a:pt x="382" y="362"/>
                  </a:lnTo>
                  <a:lnTo>
                    <a:pt x="386" y="368"/>
                  </a:lnTo>
                  <a:lnTo>
                    <a:pt x="386" y="368"/>
                  </a:lnTo>
                  <a:lnTo>
                    <a:pt x="384" y="366"/>
                  </a:lnTo>
                  <a:lnTo>
                    <a:pt x="376" y="362"/>
                  </a:lnTo>
                  <a:lnTo>
                    <a:pt x="375" y="360"/>
                  </a:lnTo>
                  <a:lnTo>
                    <a:pt x="371" y="360"/>
                  </a:lnTo>
                  <a:lnTo>
                    <a:pt x="371" y="360"/>
                  </a:lnTo>
                  <a:lnTo>
                    <a:pt x="371" y="360"/>
                  </a:lnTo>
                  <a:lnTo>
                    <a:pt x="375" y="358"/>
                  </a:lnTo>
                  <a:lnTo>
                    <a:pt x="375" y="358"/>
                  </a:lnTo>
                  <a:lnTo>
                    <a:pt x="371" y="358"/>
                  </a:lnTo>
                  <a:lnTo>
                    <a:pt x="367" y="358"/>
                  </a:lnTo>
                  <a:lnTo>
                    <a:pt x="367" y="356"/>
                  </a:lnTo>
                  <a:lnTo>
                    <a:pt x="367" y="356"/>
                  </a:lnTo>
                  <a:lnTo>
                    <a:pt x="361" y="358"/>
                  </a:lnTo>
                  <a:lnTo>
                    <a:pt x="361" y="360"/>
                  </a:lnTo>
                  <a:lnTo>
                    <a:pt x="367" y="360"/>
                  </a:lnTo>
                  <a:lnTo>
                    <a:pt x="371" y="360"/>
                  </a:lnTo>
                  <a:lnTo>
                    <a:pt x="371" y="362"/>
                  </a:lnTo>
                  <a:lnTo>
                    <a:pt x="367" y="362"/>
                  </a:lnTo>
                  <a:lnTo>
                    <a:pt x="361" y="362"/>
                  </a:lnTo>
                  <a:lnTo>
                    <a:pt x="360" y="362"/>
                  </a:lnTo>
                  <a:lnTo>
                    <a:pt x="354" y="366"/>
                  </a:lnTo>
                  <a:lnTo>
                    <a:pt x="350" y="366"/>
                  </a:lnTo>
                  <a:lnTo>
                    <a:pt x="341" y="371"/>
                  </a:lnTo>
                  <a:lnTo>
                    <a:pt x="337" y="371"/>
                  </a:lnTo>
                  <a:lnTo>
                    <a:pt x="328" y="368"/>
                  </a:lnTo>
                  <a:lnTo>
                    <a:pt x="322" y="364"/>
                  </a:lnTo>
                  <a:lnTo>
                    <a:pt x="316" y="364"/>
                  </a:lnTo>
                  <a:lnTo>
                    <a:pt x="311" y="362"/>
                  </a:lnTo>
                  <a:lnTo>
                    <a:pt x="307" y="360"/>
                  </a:lnTo>
                  <a:lnTo>
                    <a:pt x="305" y="360"/>
                  </a:lnTo>
                  <a:lnTo>
                    <a:pt x="301" y="360"/>
                  </a:lnTo>
                  <a:lnTo>
                    <a:pt x="297" y="358"/>
                  </a:lnTo>
                  <a:lnTo>
                    <a:pt x="294" y="353"/>
                  </a:lnTo>
                  <a:lnTo>
                    <a:pt x="294" y="353"/>
                  </a:lnTo>
                  <a:lnTo>
                    <a:pt x="292" y="353"/>
                  </a:lnTo>
                  <a:lnTo>
                    <a:pt x="286" y="353"/>
                  </a:lnTo>
                  <a:lnTo>
                    <a:pt x="282" y="353"/>
                  </a:lnTo>
                  <a:lnTo>
                    <a:pt x="279" y="349"/>
                  </a:lnTo>
                  <a:lnTo>
                    <a:pt x="275" y="347"/>
                  </a:lnTo>
                  <a:lnTo>
                    <a:pt x="267" y="343"/>
                  </a:lnTo>
                  <a:lnTo>
                    <a:pt x="258" y="341"/>
                  </a:lnTo>
                  <a:lnTo>
                    <a:pt x="252" y="336"/>
                  </a:lnTo>
                  <a:lnTo>
                    <a:pt x="250" y="336"/>
                  </a:lnTo>
                  <a:lnTo>
                    <a:pt x="243" y="328"/>
                  </a:lnTo>
                  <a:lnTo>
                    <a:pt x="239" y="322"/>
                  </a:lnTo>
                  <a:lnTo>
                    <a:pt x="237" y="324"/>
                  </a:lnTo>
                  <a:lnTo>
                    <a:pt x="237" y="324"/>
                  </a:lnTo>
                  <a:lnTo>
                    <a:pt x="233" y="324"/>
                  </a:lnTo>
                  <a:lnTo>
                    <a:pt x="226" y="322"/>
                  </a:lnTo>
                  <a:lnTo>
                    <a:pt x="224" y="322"/>
                  </a:lnTo>
                  <a:lnTo>
                    <a:pt x="220" y="322"/>
                  </a:lnTo>
                  <a:lnTo>
                    <a:pt x="218" y="322"/>
                  </a:lnTo>
                  <a:lnTo>
                    <a:pt x="215" y="319"/>
                  </a:lnTo>
                  <a:lnTo>
                    <a:pt x="213" y="317"/>
                  </a:lnTo>
                  <a:lnTo>
                    <a:pt x="209" y="311"/>
                  </a:lnTo>
                  <a:lnTo>
                    <a:pt x="205" y="307"/>
                  </a:lnTo>
                  <a:lnTo>
                    <a:pt x="200" y="305"/>
                  </a:lnTo>
                  <a:lnTo>
                    <a:pt x="200" y="304"/>
                  </a:lnTo>
                  <a:lnTo>
                    <a:pt x="201" y="300"/>
                  </a:lnTo>
                  <a:lnTo>
                    <a:pt x="200" y="300"/>
                  </a:lnTo>
                  <a:lnTo>
                    <a:pt x="196" y="302"/>
                  </a:lnTo>
                  <a:lnTo>
                    <a:pt x="188" y="300"/>
                  </a:lnTo>
                  <a:lnTo>
                    <a:pt x="188" y="298"/>
                  </a:lnTo>
                  <a:lnTo>
                    <a:pt x="184" y="298"/>
                  </a:lnTo>
                  <a:lnTo>
                    <a:pt x="184" y="298"/>
                  </a:lnTo>
                  <a:lnTo>
                    <a:pt x="184" y="292"/>
                  </a:lnTo>
                  <a:lnTo>
                    <a:pt x="181" y="288"/>
                  </a:lnTo>
                  <a:lnTo>
                    <a:pt x="181" y="285"/>
                  </a:lnTo>
                  <a:lnTo>
                    <a:pt x="177" y="283"/>
                  </a:lnTo>
                  <a:lnTo>
                    <a:pt x="175" y="275"/>
                  </a:lnTo>
                  <a:lnTo>
                    <a:pt x="175" y="273"/>
                  </a:lnTo>
                  <a:lnTo>
                    <a:pt x="177" y="273"/>
                  </a:lnTo>
                  <a:lnTo>
                    <a:pt x="181" y="273"/>
                  </a:lnTo>
                  <a:lnTo>
                    <a:pt x="181" y="270"/>
                  </a:lnTo>
                  <a:lnTo>
                    <a:pt x="181" y="270"/>
                  </a:lnTo>
                  <a:lnTo>
                    <a:pt x="179" y="270"/>
                  </a:lnTo>
                  <a:lnTo>
                    <a:pt x="179" y="268"/>
                  </a:lnTo>
                  <a:lnTo>
                    <a:pt x="184" y="264"/>
                  </a:lnTo>
                  <a:lnTo>
                    <a:pt x="184" y="260"/>
                  </a:lnTo>
                  <a:lnTo>
                    <a:pt x="184" y="256"/>
                  </a:lnTo>
                  <a:lnTo>
                    <a:pt x="181" y="245"/>
                  </a:lnTo>
                  <a:lnTo>
                    <a:pt x="179" y="240"/>
                  </a:lnTo>
                  <a:lnTo>
                    <a:pt x="179" y="236"/>
                  </a:lnTo>
                  <a:lnTo>
                    <a:pt x="179" y="234"/>
                  </a:lnTo>
                  <a:lnTo>
                    <a:pt x="179" y="230"/>
                  </a:lnTo>
                  <a:lnTo>
                    <a:pt x="171" y="223"/>
                  </a:lnTo>
                  <a:lnTo>
                    <a:pt x="171" y="219"/>
                  </a:lnTo>
                  <a:lnTo>
                    <a:pt x="166" y="211"/>
                  </a:lnTo>
                  <a:lnTo>
                    <a:pt x="160" y="206"/>
                  </a:lnTo>
                  <a:lnTo>
                    <a:pt x="156" y="198"/>
                  </a:lnTo>
                  <a:lnTo>
                    <a:pt x="151" y="194"/>
                  </a:lnTo>
                  <a:lnTo>
                    <a:pt x="149" y="191"/>
                  </a:lnTo>
                  <a:lnTo>
                    <a:pt x="149" y="191"/>
                  </a:lnTo>
                  <a:lnTo>
                    <a:pt x="143" y="187"/>
                  </a:lnTo>
                  <a:lnTo>
                    <a:pt x="141" y="187"/>
                  </a:lnTo>
                  <a:lnTo>
                    <a:pt x="139" y="185"/>
                  </a:lnTo>
                  <a:lnTo>
                    <a:pt x="143" y="185"/>
                  </a:lnTo>
                  <a:lnTo>
                    <a:pt x="143" y="181"/>
                  </a:lnTo>
                  <a:lnTo>
                    <a:pt x="143" y="179"/>
                  </a:lnTo>
                  <a:lnTo>
                    <a:pt x="141" y="175"/>
                  </a:lnTo>
                  <a:lnTo>
                    <a:pt x="139" y="172"/>
                  </a:lnTo>
                  <a:lnTo>
                    <a:pt x="137" y="172"/>
                  </a:lnTo>
                  <a:lnTo>
                    <a:pt x="136" y="172"/>
                  </a:lnTo>
                  <a:lnTo>
                    <a:pt x="128" y="166"/>
                  </a:lnTo>
                  <a:lnTo>
                    <a:pt x="124" y="162"/>
                  </a:lnTo>
                  <a:lnTo>
                    <a:pt x="120" y="162"/>
                  </a:lnTo>
                  <a:lnTo>
                    <a:pt x="119" y="160"/>
                  </a:lnTo>
                  <a:lnTo>
                    <a:pt x="117" y="157"/>
                  </a:lnTo>
                  <a:lnTo>
                    <a:pt x="119" y="153"/>
                  </a:lnTo>
                  <a:lnTo>
                    <a:pt x="122" y="149"/>
                  </a:lnTo>
                  <a:lnTo>
                    <a:pt x="126" y="149"/>
                  </a:lnTo>
                  <a:lnTo>
                    <a:pt x="128" y="151"/>
                  </a:lnTo>
                  <a:lnTo>
                    <a:pt x="128" y="149"/>
                  </a:lnTo>
                  <a:lnTo>
                    <a:pt x="128" y="145"/>
                  </a:lnTo>
                  <a:lnTo>
                    <a:pt x="128" y="145"/>
                  </a:lnTo>
                  <a:lnTo>
                    <a:pt x="126" y="145"/>
                  </a:lnTo>
                  <a:lnTo>
                    <a:pt x="124" y="145"/>
                  </a:lnTo>
                  <a:lnTo>
                    <a:pt x="122" y="142"/>
                  </a:lnTo>
                  <a:lnTo>
                    <a:pt x="119" y="138"/>
                  </a:lnTo>
                  <a:lnTo>
                    <a:pt x="117" y="138"/>
                  </a:lnTo>
                  <a:lnTo>
                    <a:pt x="113" y="138"/>
                  </a:lnTo>
                  <a:lnTo>
                    <a:pt x="111" y="136"/>
                  </a:lnTo>
                  <a:lnTo>
                    <a:pt x="113" y="132"/>
                  </a:lnTo>
                  <a:lnTo>
                    <a:pt x="111" y="132"/>
                  </a:lnTo>
                  <a:lnTo>
                    <a:pt x="107" y="132"/>
                  </a:lnTo>
                  <a:lnTo>
                    <a:pt x="102" y="125"/>
                  </a:lnTo>
                  <a:lnTo>
                    <a:pt x="102" y="121"/>
                  </a:lnTo>
                  <a:lnTo>
                    <a:pt x="102" y="117"/>
                  </a:lnTo>
                  <a:lnTo>
                    <a:pt x="102" y="113"/>
                  </a:lnTo>
                  <a:lnTo>
                    <a:pt x="102" y="111"/>
                  </a:lnTo>
                  <a:lnTo>
                    <a:pt x="98" y="113"/>
                  </a:lnTo>
                  <a:lnTo>
                    <a:pt x="98" y="111"/>
                  </a:lnTo>
                  <a:lnTo>
                    <a:pt x="94" y="111"/>
                  </a:lnTo>
                  <a:lnTo>
                    <a:pt x="94" y="111"/>
                  </a:lnTo>
                  <a:lnTo>
                    <a:pt x="90" y="108"/>
                  </a:lnTo>
                  <a:lnTo>
                    <a:pt x="90" y="106"/>
                  </a:lnTo>
                  <a:lnTo>
                    <a:pt x="88" y="102"/>
                  </a:lnTo>
                  <a:lnTo>
                    <a:pt x="87" y="100"/>
                  </a:lnTo>
                  <a:lnTo>
                    <a:pt x="83" y="98"/>
                  </a:lnTo>
                  <a:lnTo>
                    <a:pt x="83" y="94"/>
                  </a:lnTo>
                  <a:lnTo>
                    <a:pt x="83" y="91"/>
                  </a:lnTo>
                  <a:lnTo>
                    <a:pt x="81" y="91"/>
                  </a:lnTo>
                  <a:lnTo>
                    <a:pt x="77" y="83"/>
                  </a:lnTo>
                  <a:lnTo>
                    <a:pt x="77" y="81"/>
                  </a:lnTo>
                  <a:lnTo>
                    <a:pt x="75" y="81"/>
                  </a:lnTo>
                  <a:lnTo>
                    <a:pt x="75" y="81"/>
                  </a:lnTo>
                  <a:lnTo>
                    <a:pt x="75" y="78"/>
                  </a:lnTo>
                  <a:lnTo>
                    <a:pt x="77" y="78"/>
                  </a:lnTo>
                  <a:lnTo>
                    <a:pt x="72" y="70"/>
                  </a:lnTo>
                  <a:lnTo>
                    <a:pt x="70" y="66"/>
                  </a:lnTo>
                  <a:lnTo>
                    <a:pt x="72" y="64"/>
                  </a:lnTo>
                  <a:lnTo>
                    <a:pt x="70" y="59"/>
                  </a:lnTo>
                  <a:lnTo>
                    <a:pt x="68" y="57"/>
                  </a:lnTo>
                  <a:lnTo>
                    <a:pt x="68" y="49"/>
                  </a:lnTo>
                  <a:lnTo>
                    <a:pt x="66" y="46"/>
                  </a:lnTo>
                  <a:lnTo>
                    <a:pt x="66" y="44"/>
                  </a:lnTo>
                  <a:lnTo>
                    <a:pt x="68" y="40"/>
                  </a:lnTo>
                  <a:lnTo>
                    <a:pt x="68" y="38"/>
                  </a:lnTo>
                  <a:lnTo>
                    <a:pt x="64" y="36"/>
                  </a:lnTo>
                  <a:lnTo>
                    <a:pt x="62" y="36"/>
                  </a:lnTo>
                  <a:lnTo>
                    <a:pt x="58" y="32"/>
                  </a:lnTo>
                  <a:lnTo>
                    <a:pt x="56" y="32"/>
                  </a:lnTo>
                  <a:lnTo>
                    <a:pt x="56" y="32"/>
                  </a:lnTo>
                  <a:lnTo>
                    <a:pt x="53" y="32"/>
                  </a:lnTo>
                  <a:lnTo>
                    <a:pt x="51" y="32"/>
                  </a:lnTo>
                  <a:lnTo>
                    <a:pt x="47" y="25"/>
                  </a:lnTo>
                  <a:lnTo>
                    <a:pt x="41" y="25"/>
                  </a:lnTo>
                  <a:lnTo>
                    <a:pt x="40" y="19"/>
                  </a:lnTo>
                  <a:lnTo>
                    <a:pt x="40" y="25"/>
                  </a:lnTo>
                  <a:lnTo>
                    <a:pt x="41" y="29"/>
                  </a:lnTo>
                  <a:lnTo>
                    <a:pt x="40" y="32"/>
                  </a:lnTo>
                  <a:lnTo>
                    <a:pt x="38" y="38"/>
                  </a:lnTo>
                  <a:lnTo>
                    <a:pt x="38" y="46"/>
                  </a:lnTo>
                  <a:lnTo>
                    <a:pt x="40" y="57"/>
                  </a:lnTo>
                  <a:lnTo>
                    <a:pt x="38" y="61"/>
                  </a:lnTo>
                  <a:lnTo>
                    <a:pt x="40" y="62"/>
                  </a:lnTo>
                  <a:lnTo>
                    <a:pt x="41" y="68"/>
                  </a:lnTo>
                  <a:lnTo>
                    <a:pt x="41" y="72"/>
                  </a:lnTo>
                  <a:lnTo>
                    <a:pt x="43" y="72"/>
                  </a:lnTo>
                  <a:lnTo>
                    <a:pt x="45" y="76"/>
                  </a:lnTo>
                  <a:lnTo>
                    <a:pt x="51" y="78"/>
                  </a:lnTo>
                  <a:lnTo>
                    <a:pt x="53" y="83"/>
                  </a:lnTo>
                  <a:lnTo>
                    <a:pt x="53" y="87"/>
                  </a:lnTo>
                  <a:lnTo>
                    <a:pt x="53" y="89"/>
                  </a:lnTo>
                  <a:lnTo>
                    <a:pt x="56" y="91"/>
                  </a:lnTo>
                  <a:lnTo>
                    <a:pt x="56" y="93"/>
                  </a:lnTo>
                  <a:lnTo>
                    <a:pt x="56" y="96"/>
                  </a:lnTo>
                  <a:lnTo>
                    <a:pt x="58" y="98"/>
                  </a:lnTo>
                  <a:lnTo>
                    <a:pt x="62" y="100"/>
                  </a:lnTo>
                  <a:lnTo>
                    <a:pt x="64" y="102"/>
                  </a:lnTo>
                  <a:lnTo>
                    <a:pt x="64" y="108"/>
                  </a:lnTo>
                  <a:lnTo>
                    <a:pt x="64" y="111"/>
                  </a:lnTo>
                  <a:lnTo>
                    <a:pt x="68" y="115"/>
                  </a:lnTo>
                  <a:lnTo>
                    <a:pt x="70" y="115"/>
                  </a:lnTo>
                  <a:lnTo>
                    <a:pt x="73" y="121"/>
                  </a:lnTo>
                  <a:lnTo>
                    <a:pt x="73" y="128"/>
                  </a:lnTo>
                  <a:lnTo>
                    <a:pt x="75" y="128"/>
                  </a:lnTo>
                  <a:lnTo>
                    <a:pt x="77" y="130"/>
                  </a:lnTo>
                  <a:lnTo>
                    <a:pt x="75" y="132"/>
                  </a:lnTo>
                  <a:lnTo>
                    <a:pt x="75" y="136"/>
                  </a:lnTo>
                  <a:lnTo>
                    <a:pt x="77" y="140"/>
                  </a:lnTo>
                  <a:lnTo>
                    <a:pt x="81" y="138"/>
                  </a:lnTo>
                  <a:lnTo>
                    <a:pt x="81" y="136"/>
                  </a:lnTo>
                  <a:lnTo>
                    <a:pt x="81" y="136"/>
                  </a:lnTo>
                  <a:lnTo>
                    <a:pt x="81" y="136"/>
                  </a:lnTo>
                  <a:lnTo>
                    <a:pt x="81" y="138"/>
                  </a:lnTo>
                  <a:lnTo>
                    <a:pt x="87" y="142"/>
                  </a:lnTo>
                  <a:lnTo>
                    <a:pt x="87" y="149"/>
                  </a:lnTo>
                  <a:lnTo>
                    <a:pt x="87" y="151"/>
                  </a:lnTo>
                  <a:lnTo>
                    <a:pt x="87" y="157"/>
                  </a:lnTo>
                  <a:lnTo>
                    <a:pt x="87" y="157"/>
                  </a:lnTo>
                  <a:lnTo>
                    <a:pt x="87" y="160"/>
                  </a:lnTo>
                  <a:lnTo>
                    <a:pt x="88" y="162"/>
                  </a:lnTo>
                  <a:lnTo>
                    <a:pt x="88" y="166"/>
                  </a:lnTo>
                  <a:lnTo>
                    <a:pt x="90" y="170"/>
                  </a:lnTo>
                  <a:lnTo>
                    <a:pt x="90" y="170"/>
                  </a:lnTo>
                  <a:lnTo>
                    <a:pt x="88" y="174"/>
                  </a:lnTo>
                  <a:lnTo>
                    <a:pt x="92" y="177"/>
                  </a:lnTo>
                  <a:lnTo>
                    <a:pt x="92" y="181"/>
                  </a:lnTo>
                  <a:lnTo>
                    <a:pt x="90" y="185"/>
                  </a:lnTo>
                  <a:lnTo>
                    <a:pt x="90" y="187"/>
                  </a:lnTo>
                  <a:lnTo>
                    <a:pt x="94" y="191"/>
                  </a:lnTo>
                  <a:lnTo>
                    <a:pt x="96" y="194"/>
                  </a:lnTo>
                  <a:lnTo>
                    <a:pt x="98" y="194"/>
                  </a:lnTo>
                  <a:lnTo>
                    <a:pt x="100" y="194"/>
                  </a:lnTo>
                  <a:lnTo>
                    <a:pt x="100" y="191"/>
                  </a:lnTo>
                  <a:lnTo>
                    <a:pt x="100" y="191"/>
                  </a:lnTo>
                  <a:lnTo>
                    <a:pt x="102" y="194"/>
                  </a:lnTo>
                  <a:lnTo>
                    <a:pt x="102" y="194"/>
                  </a:lnTo>
                  <a:lnTo>
                    <a:pt x="105" y="196"/>
                  </a:lnTo>
                  <a:lnTo>
                    <a:pt x="107" y="198"/>
                  </a:lnTo>
                  <a:lnTo>
                    <a:pt x="107" y="202"/>
                  </a:lnTo>
                  <a:lnTo>
                    <a:pt x="111" y="204"/>
                  </a:lnTo>
                  <a:lnTo>
                    <a:pt x="111" y="208"/>
                  </a:lnTo>
                  <a:lnTo>
                    <a:pt x="113" y="209"/>
                  </a:lnTo>
                  <a:lnTo>
                    <a:pt x="113" y="211"/>
                  </a:lnTo>
                  <a:lnTo>
                    <a:pt x="111" y="219"/>
                  </a:lnTo>
                  <a:lnTo>
                    <a:pt x="105" y="221"/>
                  </a:lnTo>
                  <a:lnTo>
                    <a:pt x="102" y="219"/>
                  </a:lnTo>
                  <a:lnTo>
                    <a:pt x="102" y="215"/>
                  </a:lnTo>
                  <a:lnTo>
                    <a:pt x="100" y="215"/>
                  </a:lnTo>
                  <a:lnTo>
                    <a:pt x="98" y="211"/>
                  </a:lnTo>
                  <a:lnTo>
                    <a:pt x="98" y="208"/>
                  </a:lnTo>
                  <a:lnTo>
                    <a:pt x="96" y="204"/>
                  </a:lnTo>
                  <a:lnTo>
                    <a:pt x="92" y="204"/>
                  </a:lnTo>
                  <a:lnTo>
                    <a:pt x="88" y="200"/>
                  </a:lnTo>
                  <a:lnTo>
                    <a:pt x="87" y="198"/>
                  </a:lnTo>
                  <a:lnTo>
                    <a:pt x="87" y="196"/>
                  </a:lnTo>
                  <a:lnTo>
                    <a:pt x="77" y="187"/>
                  </a:lnTo>
                  <a:lnTo>
                    <a:pt x="75" y="185"/>
                  </a:lnTo>
                  <a:lnTo>
                    <a:pt x="72" y="185"/>
                  </a:lnTo>
                  <a:lnTo>
                    <a:pt x="72" y="181"/>
                  </a:lnTo>
                  <a:lnTo>
                    <a:pt x="70" y="181"/>
                  </a:lnTo>
                  <a:lnTo>
                    <a:pt x="66" y="179"/>
                  </a:lnTo>
                  <a:lnTo>
                    <a:pt x="66" y="175"/>
                  </a:lnTo>
                  <a:lnTo>
                    <a:pt x="68" y="170"/>
                  </a:lnTo>
                  <a:lnTo>
                    <a:pt x="70" y="166"/>
                  </a:lnTo>
                  <a:lnTo>
                    <a:pt x="70" y="157"/>
                  </a:lnTo>
                  <a:lnTo>
                    <a:pt x="66" y="151"/>
                  </a:lnTo>
                  <a:lnTo>
                    <a:pt x="64" y="147"/>
                  </a:lnTo>
                  <a:lnTo>
                    <a:pt x="62" y="147"/>
                  </a:lnTo>
                  <a:lnTo>
                    <a:pt x="62" y="147"/>
                  </a:lnTo>
                  <a:lnTo>
                    <a:pt x="53" y="140"/>
                  </a:lnTo>
                  <a:lnTo>
                    <a:pt x="53" y="136"/>
                  </a:lnTo>
                  <a:lnTo>
                    <a:pt x="53" y="132"/>
                  </a:lnTo>
                  <a:lnTo>
                    <a:pt x="53" y="132"/>
                  </a:lnTo>
                  <a:lnTo>
                    <a:pt x="51" y="136"/>
                  </a:lnTo>
                  <a:lnTo>
                    <a:pt x="47" y="136"/>
                  </a:lnTo>
                  <a:lnTo>
                    <a:pt x="45" y="136"/>
                  </a:lnTo>
                  <a:lnTo>
                    <a:pt x="43" y="132"/>
                  </a:lnTo>
                  <a:lnTo>
                    <a:pt x="45" y="132"/>
                  </a:lnTo>
                  <a:lnTo>
                    <a:pt x="41" y="132"/>
                  </a:lnTo>
                  <a:lnTo>
                    <a:pt x="40" y="132"/>
                  </a:lnTo>
                  <a:lnTo>
                    <a:pt x="40" y="130"/>
                  </a:lnTo>
                  <a:lnTo>
                    <a:pt x="34" y="128"/>
                  </a:lnTo>
                  <a:lnTo>
                    <a:pt x="32" y="127"/>
                  </a:lnTo>
                  <a:lnTo>
                    <a:pt x="32" y="123"/>
                  </a:lnTo>
                  <a:lnTo>
                    <a:pt x="28" y="119"/>
                  </a:lnTo>
                  <a:lnTo>
                    <a:pt x="28" y="119"/>
                  </a:lnTo>
                  <a:lnTo>
                    <a:pt x="23" y="113"/>
                  </a:lnTo>
                  <a:lnTo>
                    <a:pt x="24" y="111"/>
                  </a:lnTo>
                  <a:lnTo>
                    <a:pt x="28" y="111"/>
                  </a:lnTo>
                  <a:lnTo>
                    <a:pt x="32" y="113"/>
                  </a:lnTo>
                  <a:lnTo>
                    <a:pt x="36" y="113"/>
                  </a:lnTo>
                  <a:lnTo>
                    <a:pt x="38" y="115"/>
                  </a:lnTo>
                  <a:lnTo>
                    <a:pt x="40" y="113"/>
                  </a:lnTo>
                  <a:lnTo>
                    <a:pt x="40" y="111"/>
                  </a:lnTo>
                  <a:lnTo>
                    <a:pt x="38" y="111"/>
                  </a:lnTo>
                  <a:lnTo>
                    <a:pt x="36" y="111"/>
                  </a:lnTo>
                  <a:lnTo>
                    <a:pt x="38" y="108"/>
                  </a:lnTo>
                  <a:lnTo>
                    <a:pt x="41" y="108"/>
                  </a:lnTo>
                  <a:lnTo>
                    <a:pt x="41" y="106"/>
                  </a:lnTo>
                  <a:lnTo>
                    <a:pt x="40" y="102"/>
                  </a:lnTo>
                  <a:lnTo>
                    <a:pt x="40" y="102"/>
                  </a:lnTo>
                  <a:lnTo>
                    <a:pt x="43" y="100"/>
                  </a:lnTo>
                  <a:lnTo>
                    <a:pt x="40" y="94"/>
                  </a:lnTo>
                  <a:lnTo>
                    <a:pt x="38" y="94"/>
                  </a:lnTo>
                  <a:lnTo>
                    <a:pt x="36" y="89"/>
                  </a:lnTo>
                  <a:lnTo>
                    <a:pt x="32" y="83"/>
                  </a:lnTo>
                  <a:lnTo>
                    <a:pt x="32" y="81"/>
                  </a:lnTo>
                  <a:lnTo>
                    <a:pt x="28" y="78"/>
                  </a:lnTo>
                  <a:lnTo>
                    <a:pt x="24" y="72"/>
                  </a:lnTo>
                  <a:lnTo>
                    <a:pt x="23" y="74"/>
                  </a:lnTo>
                  <a:lnTo>
                    <a:pt x="19" y="70"/>
                  </a:lnTo>
                  <a:lnTo>
                    <a:pt x="17" y="64"/>
                  </a:lnTo>
                  <a:lnTo>
                    <a:pt x="17" y="57"/>
                  </a:lnTo>
                  <a:lnTo>
                    <a:pt x="15" y="57"/>
                  </a:lnTo>
                  <a:lnTo>
                    <a:pt x="13" y="53"/>
                  </a:lnTo>
                  <a:lnTo>
                    <a:pt x="13" y="49"/>
                  </a:lnTo>
                  <a:lnTo>
                    <a:pt x="15" y="49"/>
                  </a:lnTo>
                  <a:lnTo>
                    <a:pt x="13" y="46"/>
                  </a:lnTo>
                  <a:lnTo>
                    <a:pt x="9" y="42"/>
                  </a:lnTo>
                  <a:lnTo>
                    <a:pt x="9" y="40"/>
                  </a:lnTo>
                  <a:lnTo>
                    <a:pt x="11" y="38"/>
                  </a:lnTo>
                  <a:lnTo>
                    <a:pt x="11" y="36"/>
                  </a:lnTo>
                  <a:lnTo>
                    <a:pt x="8" y="32"/>
                  </a:lnTo>
                  <a:lnTo>
                    <a:pt x="4" y="29"/>
                  </a:lnTo>
                  <a:lnTo>
                    <a:pt x="4" y="25"/>
                  </a:lnTo>
                  <a:lnTo>
                    <a:pt x="8" y="23"/>
                  </a:lnTo>
                  <a:lnTo>
                    <a:pt x="4" y="19"/>
                  </a:lnTo>
                  <a:lnTo>
                    <a:pt x="4" y="17"/>
                  </a:lnTo>
                  <a:lnTo>
                    <a:pt x="0" y="8"/>
                  </a:lnTo>
                  <a:lnTo>
                    <a:pt x="0" y="4"/>
                  </a:lnTo>
                  <a:lnTo>
                    <a:pt x="0" y="4"/>
                  </a:lnTo>
                  <a:lnTo>
                    <a:pt x="0" y="4"/>
                  </a:lnTo>
                  <a:lnTo>
                    <a:pt x="0" y="4"/>
                  </a:lnTo>
                  <a:close/>
                  <a:moveTo>
                    <a:pt x="94" y="179"/>
                  </a:moveTo>
                  <a:lnTo>
                    <a:pt x="96" y="177"/>
                  </a:lnTo>
                  <a:lnTo>
                    <a:pt x="96" y="175"/>
                  </a:lnTo>
                  <a:lnTo>
                    <a:pt x="94" y="172"/>
                  </a:lnTo>
                  <a:lnTo>
                    <a:pt x="92" y="174"/>
                  </a:lnTo>
                  <a:lnTo>
                    <a:pt x="94" y="175"/>
                  </a:lnTo>
                  <a:lnTo>
                    <a:pt x="94" y="179"/>
                  </a:lnTo>
                  <a:lnTo>
                    <a:pt x="94" y="179"/>
                  </a:lnTo>
                  <a:lnTo>
                    <a:pt x="94" y="179"/>
                  </a:lnTo>
                  <a:lnTo>
                    <a:pt x="94" y="179"/>
                  </a:lnTo>
                  <a:close/>
                  <a:moveTo>
                    <a:pt x="98" y="187"/>
                  </a:moveTo>
                  <a:lnTo>
                    <a:pt x="98" y="191"/>
                  </a:lnTo>
                  <a:lnTo>
                    <a:pt x="100" y="191"/>
                  </a:lnTo>
                  <a:lnTo>
                    <a:pt x="100" y="187"/>
                  </a:lnTo>
                  <a:lnTo>
                    <a:pt x="98" y="187"/>
                  </a:lnTo>
                  <a:lnTo>
                    <a:pt x="98" y="187"/>
                  </a:lnTo>
                  <a:lnTo>
                    <a:pt x="98" y="187"/>
                  </a:lnTo>
                  <a:lnTo>
                    <a:pt x="98" y="187"/>
                  </a:lnTo>
                  <a:close/>
                  <a:moveTo>
                    <a:pt x="333" y="181"/>
                  </a:moveTo>
                  <a:lnTo>
                    <a:pt x="335" y="181"/>
                  </a:lnTo>
                  <a:lnTo>
                    <a:pt x="335" y="179"/>
                  </a:lnTo>
                  <a:lnTo>
                    <a:pt x="333" y="179"/>
                  </a:lnTo>
                  <a:lnTo>
                    <a:pt x="333" y="181"/>
                  </a:lnTo>
                  <a:lnTo>
                    <a:pt x="333" y="181"/>
                  </a:lnTo>
                  <a:lnTo>
                    <a:pt x="333" y="181"/>
                  </a:lnTo>
                  <a:lnTo>
                    <a:pt x="333" y="181"/>
                  </a:lnTo>
                  <a:close/>
                  <a:moveTo>
                    <a:pt x="333" y="187"/>
                  </a:moveTo>
                  <a:lnTo>
                    <a:pt x="333" y="187"/>
                  </a:lnTo>
                  <a:lnTo>
                    <a:pt x="335" y="185"/>
                  </a:lnTo>
                  <a:lnTo>
                    <a:pt x="333" y="185"/>
                  </a:lnTo>
                  <a:lnTo>
                    <a:pt x="333" y="187"/>
                  </a:lnTo>
                  <a:lnTo>
                    <a:pt x="333" y="187"/>
                  </a:lnTo>
                  <a:lnTo>
                    <a:pt x="333" y="187"/>
                  </a:lnTo>
                  <a:lnTo>
                    <a:pt x="333" y="187"/>
                  </a:lnTo>
                  <a:close/>
                  <a:moveTo>
                    <a:pt x="331" y="194"/>
                  </a:moveTo>
                  <a:lnTo>
                    <a:pt x="333" y="191"/>
                  </a:lnTo>
                  <a:lnTo>
                    <a:pt x="331" y="187"/>
                  </a:lnTo>
                  <a:lnTo>
                    <a:pt x="331" y="194"/>
                  </a:lnTo>
                  <a:lnTo>
                    <a:pt x="331" y="194"/>
                  </a:lnTo>
                  <a:lnTo>
                    <a:pt x="331" y="194"/>
                  </a:lnTo>
                  <a:close/>
                </a:path>
              </a:pathLst>
            </a:custGeom>
            <a:solidFill>
              <a:srgbClr val="860864"/>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0" name="Freeform 43">
              <a:extLst>
                <a:ext uri="{FF2B5EF4-FFF2-40B4-BE49-F238E27FC236}">
                  <a16:creationId xmlns:a16="http://schemas.microsoft.com/office/drawing/2014/main" id="{90C7A344-D44A-44AA-A12E-4468BFE7FEB1}"/>
                </a:ext>
              </a:extLst>
            </p:cNvPr>
            <p:cNvSpPr>
              <a:spLocks noEditPoints="1"/>
            </p:cNvSpPr>
            <p:nvPr/>
          </p:nvSpPr>
          <p:spPr bwMode="auto">
            <a:xfrm>
              <a:off x="1429" y="3003"/>
              <a:ext cx="723" cy="761"/>
            </a:xfrm>
            <a:custGeom>
              <a:avLst/>
              <a:gdLst/>
              <a:ahLst/>
              <a:cxnLst>
                <a:cxn ang="0">
                  <a:pos x="426" y="106"/>
                </a:cxn>
                <a:cxn ang="0">
                  <a:pos x="433" y="94"/>
                </a:cxn>
                <a:cxn ang="0">
                  <a:pos x="443" y="89"/>
                </a:cxn>
                <a:cxn ang="0">
                  <a:pos x="439" y="94"/>
                </a:cxn>
                <a:cxn ang="0">
                  <a:pos x="446" y="100"/>
                </a:cxn>
                <a:cxn ang="0">
                  <a:pos x="435" y="61"/>
                </a:cxn>
                <a:cxn ang="0">
                  <a:pos x="397" y="42"/>
                </a:cxn>
                <a:cxn ang="0">
                  <a:pos x="369" y="61"/>
                </a:cxn>
                <a:cxn ang="0">
                  <a:pos x="330" y="53"/>
                </a:cxn>
                <a:cxn ang="0">
                  <a:pos x="309" y="61"/>
                </a:cxn>
                <a:cxn ang="0">
                  <a:pos x="266" y="62"/>
                </a:cxn>
                <a:cxn ang="0">
                  <a:pos x="262" y="19"/>
                </a:cxn>
                <a:cxn ang="0">
                  <a:pos x="234" y="13"/>
                </a:cxn>
                <a:cxn ang="0">
                  <a:pos x="173" y="25"/>
                </a:cxn>
                <a:cxn ang="0">
                  <a:pos x="166" y="74"/>
                </a:cxn>
                <a:cxn ang="0">
                  <a:pos x="108" y="68"/>
                </a:cxn>
                <a:cxn ang="0">
                  <a:pos x="72" y="93"/>
                </a:cxn>
                <a:cxn ang="0">
                  <a:pos x="61" y="177"/>
                </a:cxn>
                <a:cxn ang="0">
                  <a:pos x="12" y="213"/>
                </a:cxn>
                <a:cxn ang="0">
                  <a:pos x="15" y="272"/>
                </a:cxn>
                <a:cxn ang="0">
                  <a:pos x="64" y="302"/>
                </a:cxn>
                <a:cxn ang="0">
                  <a:pos x="113" y="302"/>
                </a:cxn>
                <a:cxn ang="0">
                  <a:pos x="162" y="309"/>
                </a:cxn>
                <a:cxn ang="0">
                  <a:pos x="221" y="349"/>
                </a:cxn>
                <a:cxn ang="0">
                  <a:pos x="292" y="418"/>
                </a:cxn>
                <a:cxn ang="0">
                  <a:pos x="311" y="515"/>
                </a:cxn>
                <a:cxn ang="0">
                  <a:pos x="371" y="554"/>
                </a:cxn>
                <a:cxn ang="0">
                  <a:pos x="390" y="599"/>
                </a:cxn>
                <a:cxn ang="0">
                  <a:pos x="356" y="643"/>
                </a:cxn>
                <a:cxn ang="0">
                  <a:pos x="330" y="686"/>
                </a:cxn>
                <a:cxn ang="0">
                  <a:pos x="381" y="712"/>
                </a:cxn>
                <a:cxn ang="0">
                  <a:pos x="411" y="761"/>
                </a:cxn>
                <a:cxn ang="0">
                  <a:pos x="435" y="707"/>
                </a:cxn>
                <a:cxn ang="0">
                  <a:pos x="448" y="686"/>
                </a:cxn>
                <a:cxn ang="0">
                  <a:pos x="433" y="718"/>
                </a:cxn>
                <a:cxn ang="0">
                  <a:pos x="482" y="643"/>
                </a:cxn>
                <a:cxn ang="0">
                  <a:pos x="480" y="601"/>
                </a:cxn>
                <a:cxn ang="0">
                  <a:pos x="505" y="571"/>
                </a:cxn>
                <a:cxn ang="0">
                  <a:pos x="552" y="537"/>
                </a:cxn>
                <a:cxn ang="0">
                  <a:pos x="567" y="537"/>
                </a:cxn>
                <a:cxn ang="0">
                  <a:pos x="601" y="530"/>
                </a:cxn>
                <a:cxn ang="0">
                  <a:pos x="629" y="486"/>
                </a:cxn>
                <a:cxn ang="0">
                  <a:pos x="648" y="411"/>
                </a:cxn>
                <a:cxn ang="0">
                  <a:pos x="650" y="347"/>
                </a:cxn>
                <a:cxn ang="0">
                  <a:pos x="653" y="341"/>
                </a:cxn>
                <a:cxn ang="0">
                  <a:pos x="697" y="290"/>
                </a:cxn>
                <a:cxn ang="0">
                  <a:pos x="714" y="211"/>
                </a:cxn>
                <a:cxn ang="0">
                  <a:pos x="644" y="159"/>
                </a:cxn>
                <a:cxn ang="0">
                  <a:pos x="591" y="149"/>
                </a:cxn>
                <a:cxn ang="0">
                  <a:pos x="559" y="147"/>
                </a:cxn>
                <a:cxn ang="0">
                  <a:pos x="542" y="155"/>
                </a:cxn>
                <a:cxn ang="0">
                  <a:pos x="522" y="126"/>
                </a:cxn>
                <a:cxn ang="0">
                  <a:pos x="492" y="113"/>
                </a:cxn>
                <a:cxn ang="0">
                  <a:pos x="454" y="142"/>
                </a:cxn>
                <a:cxn ang="0">
                  <a:pos x="452" y="136"/>
                </a:cxn>
                <a:cxn ang="0">
                  <a:pos x="454" y="130"/>
                </a:cxn>
                <a:cxn ang="0">
                  <a:pos x="443" y="102"/>
                </a:cxn>
                <a:cxn ang="0">
                  <a:pos x="414" y="123"/>
                </a:cxn>
                <a:cxn ang="0">
                  <a:pos x="422" y="96"/>
                </a:cxn>
                <a:cxn ang="0">
                  <a:pos x="433" y="62"/>
                </a:cxn>
              </a:cxnLst>
              <a:rect l="0" t="0" r="r" b="b"/>
              <a:pathLst>
                <a:path w="723" h="761">
                  <a:moveTo>
                    <a:pt x="422" y="110"/>
                  </a:moveTo>
                  <a:lnTo>
                    <a:pt x="424" y="110"/>
                  </a:lnTo>
                  <a:lnTo>
                    <a:pt x="428" y="108"/>
                  </a:lnTo>
                  <a:lnTo>
                    <a:pt x="428" y="108"/>
                  </a:lnTo>
                  <a:lnTo>
                    <a:pt x="428" y="110"/>
                  </a:lnTo>
                  <a:lnTo>
                    <a:pt x="424" y="110"/>
                  </a:lnTo>
                  <a:lnTo>
                    <a:pt x="422" y="110"/>
                  </a:lnTo>
                  <a:lnTo>
                    <a:pt x="422" y="110"/>
                  </a:lnTo>
                  <a:lnTo>
                    <a:pt x="422" y="110"/>
                  </a:lnTo>
                  <a:lnTo>
                    <a:pt x="422" y="110"/>
                  </a:lnTo>
                  <a:close/>
                  <a:moveTo>
                    <a:pt x="420" y="110"/>
                  </a:moveTo>
                  <a:lnTo>
                    <a:pt x="420" y="110"/>
                  </a:lnTo>
                  <a:lnTo>
                    <a:pt x="422" y="110"/>
                  </a:lnTo>
                  <a:lnTo>
                    <a:pt x="426" y="106"/>
                  </a:lnTo>
                  <a:lnTo>
                    <a:pt x="428" y="106"/>
                  </a:lnTo>
                  <a:lnTo>
                    <a:pt x="429" y="102"/>
                  </a:lnTo>
                  <a:lnTo>
                    <a:pt x="429" y="100"/>
                  </a:lnTo>
                  <a:lnTo>
                    <a:pt x="429" y="100"/>
                  </a:lnTo>
                  <a:lnTo>
                    <a:pt x="428" y="100"/>
                  </a:lnTo>
                  <a:lnTo>
                    <a:pt x="426" y="100"/>
                  </a:lnTo>
                  <a:lnTo>
                    <a:pt x="422" y="104"/>
                  </a:lnTo>
                  <a:lnTo>
                    <a:pt x="420" y="110"/>
                  </a:lnTo>
                  <a:lnTo>
                    <a:pt x="420" y="110"/>
                  </a:lnTo>
                  <a:lnTo>
                    <a:pt x="420" y="110"/>
                  </a:lnTo>
                  <a:lnTo>
                    <a:pt x="420" y="110"/>
                  </a:lnTo>
                  <a:close/>
                  <a:moveTo>
                    <a:pt x="435" y="96"/>
                  </a:moveTo>
                  <a:lnTo>
                    <a:pt x="433" y="94"/>
                  </a:lnTo>
                  <a:lnTo>
                    <a:pt x="433" y="94"/>
                  </a:lnTo>
                  <a:lnTo>
                    <a:pt x="433" y="96"/>
                  </a:lnTo>
                  <a:lnTo>
                    <a:pt x="433" y="98"/>
                  </a:lnTo>
                  <a:lnTo>
                    <a:pt x="433" y="98"/>
                  </a:lnTo>
                  <a:lnTo>
                    <a:pt x="435" y="96"/>
                  </a:lnTo>
                  <a:lnTo>
                    <a:pt x="435" y="96"/>
                  </a:lnTo>
                  <a:lnTo>
                    <a:pt x="435" y="96"/>
                  </a:lnTo>
                  <a:lnTo>
                    <a:pt x="435" y="96"/>
                  </a:lnTo>
                  <a:close/>
                  <a:moveTo>
                    <a:pt x="435" y="93"/>
                  </a:moveTo>
                  <a:lnTo>
                    <a:pt x="433" y="89"/>
                  </a:lnTo>
                  <a:lnTo>
                    <a:pt x="435" y="89"/>
                  </a:lnTo>
                  <a:lnTo>
                    <a:pt x="437" y="89"/>
                  </a:lnTo>
                  <a:lnTo>
                    <a:pt x="443" y="85"/>
                  </a:lnTo>
                  <a:lnTo>
                    <a:pt x="443" y="85"/>
                  </a:lnTo>
                  <a:lnTo>
                    <a:pt x="443" y="89"/>
                  </a:lnTo>
                  <a:lnTo>
                    <a:pt x="439" y="89"/>
                  </a:lnTo>
                  <a:lnTo>
                    <a:pt x="437" y="93"/>
                  </a:lnTo>
                  <a:lnTo>
                    <a:pt x="435" y="93"/>
                  </a:lnTo>
                  <a:lnTo>
                    <a:pt x="435" y="93"/>
                  </a:lnTo>
                  <a:lnTo>
                    <a:pt x="435" y="93"/>
                  </a:lnTo>
                  <a:lnTo>
                    <a:pt x="435" y="93"/>
                  </a:lnTo>
                  <a:close/>
                  <a:moveTo>
                    <a:pt x="435" y="96"/>
                  </a:moveTo>
                  <a:lnTo>
                    <a:pt x="437" y="96"/>
                  </a:lnTo>
                  <a:lnTo>
                    <a:pt x="443" y="96"/>
                  </a:lnTo>
                  <a:lnTo>
                    <a:pt x="445" y="98"/>
                  </a:lnTo>
                  <a:lnTo>
                    <a:pt x="446" y="96"/>
                  </a:lnTo>
                  <a:lnTo>
                    <a:pt x="446" y="94"/>
                  </a:lnTo>
                  <a:lnTo>
                    <a:pt x="445" y="93"/>
                  </a:lnTo>
                  <a:lnTo>
                    <a:pt x="439" y="94"/>
                  </a:lnTo>
                  <a:lnTo>
                    <a:pt x="437" y="94"/>
                  </a:lnTo>
                  <a:lnTo>
                    <a:pt x="435" y="96"/>
                  </a:lnTo>
                  <a:lnTo>
                    <a:pt x="435" y="96"/>
                  </a:lnTo>
                  <a:lnTo>
                    <a:pt x="435" y="96"/>
                  </a:lnTo>
                  <a:lnTo>
                    <a:pt x="435" y="96"/>
                  </a:lnTo>
                  <a:close/>
                  <a:moveTo>
                    <a:pt x="446" y="100"/>
                  </a:moveTo>
                  <a:lnTo>
                    <a:pt x="450" y="98"/>
                  </a:lnTo>
                  <a:lnTo>
                    <a:pt x="450" y="98"/>
                  </a:lnTo>
                  <a:lnTo>
                    <a:pt x="454" y="96"/>
                  </a:lnTo>
                  <a:lnTo>
                    <a:pt x="454" y="98"/>
                  </a:lnTo>
                  <a:lnTo>
                    <a:pt x="454" y="102"/>
                  </a:lnTo>
                  <a:lnTo>
                    <a:pt x="450" y="102"/>
                  </a:lnTo>
                  <a:lnTo>
                    <a:pt x="446" y="100"/>
                  </a:lnTo>
                  <a:lnTo>
                    <a:pt x="446" y="100"/>
                  </a:lnTo>
                  <a:lnTo>
                    <a:pt x="446" y="100"/>
                  </a:lnTo>
                  <a:lnTo>
                    <a:pt x="446" y="100"/>
                  </a:lnTo>
                  <a:close/>
                  <a:moveTo>
                    <a:pt x="435" y="61"/>
                  </a:moveTo>
                  <a:lnTo>
                    <a:pt x="433" y="59"/>
                  </a:lnTo>
                  <a:lnTo>
                    <a:pt x="433" y="55"/>
                  </a:lnTo>
                  <a:lnTo>
                    <a:pt x="433" y="53"/>
                  </a:lnTo>
                  <a:lnTo>
                    <a:pt x="435" y="55"/>
                  </a:lnTo>
                  <a:lnTo>
                    <a:pt x="437" y="59"/>
                  </a:lnTo>
                  <a:lnTo>
                    <a:pt x="437" y="62"/>
                  </a:lnTo>
                  <a:lnTo>
                    <a:pt x="437" y="62"/>
                  </a:lnTo>
                  <a:lnTo>
                    <a:pt x="435" y="61"/>
                  </a:lnTo>
                  <a:lnTo>
                    <a:pt x="435" y="61"/>
                  </a:lnTo>
                  <a:lnTo>
                    <a:pt x="435" y="61"/>
                  </a:lnTo>
                  <a:lnTo>
                    <a:pt x="435" y="61"/>
                  </a:lnTo>
                  <a:close/>
                  <a:moveTo>
                    <a:pt x="418" y="25"/>
                  </a:moveTo>
                  <a:lnTo>
                    <a:pt x="418" y="25"/>
                  </a:lnTo>
                  <a:lnTo>
                    <a:pt x="416" y="21"/>
                  </a:lnTo>
                  <a:lnTo>
                    <a:pt x="414" y="15"/>
                  </a:lnTo>
                  <a:lnTo>
                    <a:pt x="413" y="17"/>
                  </a:lnTo>
                  <a:lnTo>
                    <a:pt x="414" y="19"/>
                  </a:lnTo>
                  <a:lnTo>
                    <a:pt x="413" y="23"/>
                  </a:lnTo>
                  <a:lnTo>
                    <a:pt x="409" y="25"/>
                  </a:lnTo>
                  <a:lnTo>
                    <a:pt x="409" y="25"/>
                  </a:lnTo>
                  <a:lnTo>
                    <a:pt x="409" y="25"/>
                  </a:lnTo>
                  <a:lnTo>
                    <a:pt x="405" y="25"/>
                  </a:lnTo>
                  <a:lnTo>
                    <a:pt x="403" y="34"/>
                  </a:lnTo>
                  <a:lnTo>
                    <a:pt x="397" y="38"/>
                  </a:lnTo>
                  <a:lnTo>
                    <a:pt x="397" y="42"/>
                  </a:lnTo>
                  <a:lnTo>
                    <a:pt x="394" y="49"/>
                  </a:lnTo>
                  <a:lnTo>
                    <a:pt x="390" y="55"/>
                  </a:lnTo>
                  <a:lnTo>
                    <a:pt x="388" y="59"/>
                  </a:lnTo>
                  <a:lnTo>
                    <a:pt x="384" y="59"/>
                  </a:lnTo>
                  <a:lnTo>
                    <a:pt x="384" y="61"/>
                  </a:lnTo>
                  <a:lnTo>
                    <a:pt x="384" y="62"/>
                  </a:lnTo>
                  <a:lnTo>
                    <a:pt x="379" y="68"/>
                  </a:lnTo>
                  <a:lnTo>
                    <a:pt x="379" y="64"/>
                  </a:lnTo>
                  <a:lnTo>
                    <a:pt x="379" y="61"/>
                  </a:lnTo>
                  <a:lnTo>
                    <a:pt x="375" y="59"/>
                  </a:lnTo>
                  <a:lnTo>
                    <a:pt x="375" y="59"/>
                  </a:lnTo>
                  <a:lnTo>
                    <a:pt x="373" y="59"/>
                  </a:lnTo>
                  <a:lnTo>
                    <a:pt x="371" y="59"/>
                  </a:lnTo>
                  <a:lnTo>
                    <a:pt x="369" y="61"/>
                  </a:lnTo>
                  <a:lnTo>
                    <a:pt x="365" y="61"/>
                  </a:lnTo>
                  <a:lnTo>
                    <a:pt x="364" y="59"/>
                  </a:lnTo>
                  <a:lnTo>
                    <a:pt x="364" y="55"/>
                  </a:lnTo>
                  <a:lnTo>
                    <a:pt x="362" y="55"/>
                  </a:lnTo>
                  <a:lnTo>
                    <a:pt x="360" y="53"/>
                  </a:lnTo>
                  <a:lnTo>
                    <a:pt x="360" y="51"/>
                  </a:lnTo>
                  <a:lnTo>
                    <a:pt x="358" y="51"/>
                  </a:lnTo>
                  <a:lnTo>
                    <a:pt x="354" y="47"/>
                  </a:lnTo>
                  <a:lnTo>
                    <a:pt x="350" y="47"/>
                  </a:lnTo>
                  <a:lnTo>
                    <a:pt x="347" y="49"/>
                  </a:lnTo>
                  <a:lnTo>
                    <a:pt x="337" y="49"/>
                  </a:lnTo>
                  <a:lnTo>
                    <a:pt x="333" y="47"/>
                  </a:lnTo>
                  <a:lnTo>
                    <a:pt x="330" y="49"/>
                  </a:lnTo>
                  <a:lnTo>
                    <a:pt x="330" y="53"/>
                  </a:lnTo>
                  <a:lnTo>
                    <a:pt x="333" y="55"/>
                  </a:lnTo>
                  <a:lnTo>
                    <a:pt x="333" y="59"/>
                  </a:lnTo>
                  <a:lnTo>
                    <a:pt x="335" y="62"/>
                  </a:lnTo>
                  <a:lnTo>
                    <a:pt x="335" y="64"/>
                  </a:lnTo>
                  <a:lnTo>
                    <a:pt x="332" y="64"/>
                  </a:lnTo>
                  <a:lnTo>
                    <a:pt x="326" y="62"/>
                  </a:lnTo>
                  <a:lnTo>
                    <a:pt x="326" y="61"/>
                  </a:lnTo>
                  <a:lnTo>
                    <a:pt x="326" y="61"/>
                  </a:lnTo>
                  <a:lnTo>
                    <a:pt x="326" y="61"/>
                  </a:lnTo>
                  <a:lnTo>
                    <a:pt x="326" y="61"/>
                  </a:lnTo>
                  <a:lnTo>
                    <a:pt x="317" y="61"/>
                  </a:lnTo>
                  <a:lnTo>
                    <a:pt x="315" y="62"/>
                  </a:lnTo>
                  <a:lnTo>
                    <a:pt x="315" y="61"/>
                  </a:lnTo>
                  <a:lnTo>
                    <a:pt x="309" y="61"/>
                  </a:lnTo>
                  <a:lnTo>
                    <a:pt x="305" y="62"/>
                  </a:lnTo>
                  <a:lnTo>
                    <a:pt x="301" y="68"/>
                  </a:lnTo>
                  <a:lnTo>
                    <a:pt x="296" y="68"/>
                  </a:lnTo>
                  <a:lnTo>
                    <a:pt x="292" y="70"/>
                  </a:lnTo>
                  <a:lnTo>
                    <a:pt x="290" y="72"/>
                  </a:lnTo>
                  <a:lnTo>
                    <a:pt x="288" y="74"/>
                  </a:lnTo>
                  <a:lnTo>
                    <a:pt x="283" y="76"/>
                  </a:lnTo>
                  <a:lnTo>
                    <a:pt x="283" y="74"/>
                  </a:lnTo>
                  <a:lnTo>
                    <a:pt x="281" y="74"/>
                  </a:lnTo>
                  <a:lnTo>
                    <a:pt x="277" y="78"/>
                  </a:lnTo>
                  <a:lnTo>
                    <a:pt x="275" y="76"/>
                  </a:lnTo>
                  <a:lnTo>
                    <a:pt x="268" y="70"/>
                  </a:lnTo>
                  <a:lnTo>
                    <a:pt x="266" y="68"/>
                  </a:lnTo>
                  <a:lnTo>
                    <a:pt x="266" y="62"/>
                  </a:lnTo>
                  <a:lnTo>
                    <a:pt x="262" y="59"/>
                  </a:lnTo>
                  <a:lnTo>
                    <a:pt x="258" y="55"/>
                  </a:lnTo>
                  <a:lnTo>
                    <a:pt x="258" y="53"/>
                  </a:lnTo>
                  <a:lnTo>
                    <a:pt x="258" y="51"/>
                  </a:lnTo>
                  <a:lnTo>
                    <a:pt x="258" y="49"/>
                  </a:lnTo>
                  <a:lnTo>
                    <a:pt x="258" y="45"/>
                  </a:lnTo>
                  <a:lnTo>
                    <a:pt x="260" y="42"/>
                  </a:lnTo>
                  <a:lnTo>
                    <a:pt x="260" y="38"/>
                  </a:lnTo>
                  <a:lnTo>
                    <a:pt x="262" y="30"/>
                  </a:lnTo>
                  <a:lnTo>
                    <a:pt x="262" y="25"/>
                  </a:lnTo>
                  <a:lnTo>
                    <a:pt x="268" y="23"/>
                  </a:lnTo>
                  <a:lnTo>
                    <a:pt x="268" y="21"/>
                  </a:lnTo>
                  <a:lnTo>
                    <a:pt x="262" y="21"/>
                  </a:lnTo>
                  <a:lnTo>
                    <a:pt x="262" y="19"/>
                  </a:lnTo>
                  <a:lnTo>
                    <a:pt x="260" y="15"/>
                  </a:lnTo>
                  <a:lnTo>
                    <a:pt x="256" y="15"/>
                  </a:lnTo>
                  <a:lnTo>
                    <a:pt x="253" y="13"/>
                  </a:lnTo>
                  <a:lnTo>
                    <a:pt x="254" y="12"/>
                  </a:lnTo>
                  <a:lnTo>
                    <a:pt x="258" y="8"/>
                  </a:lnTo>
                  <a:lnTo>
                    <a:pt x="258" y="4"/>
                  </a:lnTo>
                  <a:lnTo>
                    <a:pt x="254" y="0"/>
                  </a:lnTo>
                  <a:lnTo>
                    <a:pt x="251" y="0"/>
                  </a:lnTo>
                  <a:lnTo>
                    <a:pt x="247" y="0"/>
                  </a:lnTo>
                  <a:lnTo>
                    <a:pt x="247" y="0"/>
                  </a:lnTo>
                  <a:lnTo>
                    <a:pt x="247" y="0"/>
                  </a:lnTo>
                  <a:lnTo>
                    <a:pt x="247" y="4"/>
                  </a:lnTo>
                  <a:lnTo>
                    <a:pt x="243" y="6"/>
                  </a:lnTo>
                  <a:lnTo>
                    <a:pt x="234" y="13"/>
                  </a:lnTo>
                  <a:lnTo>
                    <a:pt x="228" y="13"/>
                  </a:lnTo>
                  <a:lnTo>
                    <a:pt x="219" y="17"/>
                  </a:lnTo>
                  <a:lnTo>
                    <a:pt x="217" y="15"/>
                  </a:lnTo>
                  <a:lnTo>
                    <a:pt x="213" y="17"/>
                  </a:lnTo>
                  <a:lnTo>
                    <a:pt x="205" y="23"/>
                  </a:lnTo>
                  <a:lnTo>
                    <a:pt x="200" y="25"/>
                  </a:lnTo>
                  <a:lnTo>
                    <a:pt x="198" y="23"/>
                  </a:lnTo>
                  <a:lnTo>
                    <a:pt x="189" y="25"/>
                  </a:lnTo>
                  <a:lnTo>
                    <a:pt x="183" y="25"/>
                  </a:lnTo>
                  <a:lnTo>
                    <a:pt x="177" y="21"/>
                  </a:lnTo>
                  <a:lnTo>
                    <a:pt x="172" y="21"/>
                  </a:lnTo>
                  <a:lnTo>
                    <a:pt x="166" y="19"/>
                  </a:lnTo>
                  <a:lnTo>
                    <a:pt x="168" y="23"/>
                  </a:lnTo>
                  <a:lnTo>
                    <a:pt x="173" y="25"/>
                  </a:lnTo>
                  <a:lnTo>
                    <a:pt x="177" y="29"/>
                  </a:lnTo>
                  <a:lnTo>
                    <a:pt x="179" y="30"/>
                  </a:lnTo>
                  <a:lnTo>
                    <a:pt x="173" y="40"/>
                  </a:lnTo>
                  <a:lnTo>
                    <a:pt x="175" y="44"/>
                  </a:lnTo>
                  <a:lnTo>
                    <a:pt x="173" y="49"/>
                  </a:lnTo>
                  <a:lnTo>
                    <a:pt x="183" y="53"/>
                  </a:lnTo>
                  <a:lnTo>
                    <a:pt x="189" y="53"/>
                  </a:lnTo>
                  <a:lnTo>
                    <a:pt x="194" y="53"/>
                  </a:lnTo>
                  <a:lnTo>
                    <a:pt x="194" y="55"/>
                  </a:lnTo>
                  <a:lnTo>
                    <a:pt x="189" y="59"/>
                  </a:lnTo>
                  <a:lnTo>
                    <a:pt x="179" y="59"/>
                  </a:lnTo>
                  <a:lnTo>
                    <a:pt x="179" y="62"/>
                  </a:lnTo>
                  <a:lnTo>
                    <a:pt x="177" y="68"/>
                  </a:lnTo>
                  <a:lnTo>
                    <a:pt x="166" y="74"/>
                  </a:lnTo>
                  <a:lnTo>
                    <a:pt x="164" y="78"/>
                  </a:lnTo>
                  <a:lnTo>
                    <a:pt x="158" y="79"/>
                  </a:lnTo>
                  <a:lnTo>
                    <a:pt x="153" y="85"/>
                  </a:lnTo>
                  <a:lnTo>
                    <a:pt x="145" y="85"/>
                  </a:lnTo>
                  <a:lnTo>
                    <a:pt x="141" y="85"/>
                  </a:lnTo>
                  <a:lnTo>
                    <a:pt x="134" y="79"/>
                  </a:lnTo>
                  <a:lnTo>
                    <a:pt x="128" y="76"/>
                  </a:lnTo>
                  <a:lnTo>
                    <a:pt x="123" y="76"/>
                  </a:lnTo>
                  <a:lnTo>
                    <a:pt x="123" y="72"/>
                  </a:lnTo>
                  <a:lnTo>
                    <a:pt x="123" y="68"/>
                  </a:lnTo>
                  <a:lnTo>
                    <a:pt x="119" y="62"/>
                  </a:lnTo>
                  <a:lnTo>
                    <a:pt x="117" y="61"/>
                  </a:lnTo>
                  <a:lnTo>
                    <a:pt x="113" y="61"/>
                  </a:lnTo>
                  <a:lnTo>
                    <a:pt x="108" y="68"/>
                  </a:lnTo>
                  <a:lnTo>
                    <a:pt x="106" y="68"/>
                  </a:lnTo>
                  <a:lnTo>
                    <a:pt x="104" y="64"/>
                  </a:lnTo>
                  <a:lnTo>
                    <a:pt x="100" y="64"/>
                  </a:lnTo>
                  <a:lnTo>
                    <a:pt x="100" y="68"/>
                  </a:lnTo>
                  <a:lnTo>
                    <a:pt x="79" y="68"/>
                  </a:lnTo>
                  <a:lnTo>
                    <a:pt x="76" y="74"/>
                  </a:lnTo>
                  <a:lnTo>
                    <a:pt x="79" y="78"/>
                  </a:lnTo>
                  <a:lnTo>
                    <a:pt x="85" y="79"/>
                  </a:lnTo>
                  <a:lnTo>
                    <a:pt x="87" y="85"/>
                  </a:lnTo>
                  <a:lnTo>
                    <a:pt x="85" y="85"/>
                  </a:lnTo>
                  <a:lnTo>
                    <a:pt x="89" y="89"/>
                  </a:lnTo>
                  <a:lnTo>
                    <a:pt x="87" y="93"/>
                  </a:lnTo>
                  <a:lnTo>
                    <a:pt x="83" y="89"/>
                  </a:lnTo>
                  <a:lnTo>
                    <a:pt x="72" y="93"/>
                  </a:lnTo>
                  <a:lnTo>
                    <a:pt x="72" y="104"/>
                  </a:lnTo>
                  <a:lnTo>
                    <a:pt x="76" y="108"/>
                  </a:lnTo>
                  <a:lnTo>
                    <a:pt x="81" y="113"/>
                  </a:lnTo>
                  <a:lnTo>
                    <a:pt x="85" y="123"/>
                  </a:lnTo>
                  <a:lnTo>
                    <a:pt x="85" y="126"/>
                  </a:lnTo>
                  <a:lnTo>
                    <a:pt x="85" y="130"/>
                  </a:lnTo>
                  <a:lnTo>
                    <a:pt x="76" y="170"/>
                  </a:lnTo>
                  <a:lnTo>
                    <a:pt x="72" y="177"/>
                  </a:lnTo>
                  <a:lnTo>
                    <a:pt x="72" y="179"/>
                  </a:lnTo>
                  <a:lnTo>
                    <a:pt x="72" y="183"/>
                  </a:lnTo>
                  <a:lnTo>
                    <a:pt x="66" y="181"/>
                  </a:lnTo>
                  <a:lnTo>
                    <a:pt x="68" y="181"/>
                  </a:lnTo>
                  <a:lnTo>
                    <a:pt x="62" y="177"/>
                  </a:lnTo>
                  <a:lnTo>
                    <a:pt x="61" y="177"/>
                  </a:lnTo>
                  <a:lnTo>
                    <a:pt x="57" y="177"/>
                  </a:lnTo>
                  <a:lnTo>
                    <a:pt x="55" y="177"/>
                  </a:lnTo>
                  <a:lnTo>
                    <a:pt x="55" y="181"/>
                  </a:lnTo>
                  <a:lnTo>
                    <a:pt x="44" y="187"/>
                  </a:lnTo>
                  <a:lnTo>
                    <a:pt x="32" y="187"/>
                  </a:lnTo>
                  <a:lnTo>
                    <a:pt x="30" y="189"/>
                  </a:lnTo>
                  <a:lnTo>
                    <a:pt x="29" y="191"/>
                  </a:lnTo>
                  <a:lnTo>
                    <a:pt x="25" y="194"/>
                  </a:lnTo>
                  <a:lnTo>
                    <a:pt x="21" y="196"/>
                  </a:lnTo>
                  <a:lnTo>
                    <a:pt x="17" y="198"/>
                  </a:lnTo>
                  <a:lnTo>
                    <a:pt x="17" y="204"/>
                  </a:lnTo>
                  <a:lnTo>
                    <a:pt x="15" y="207"/>
                  </a:lnTo>
                  <a:lnTo>
                    <a:pt x="17" y="207"/>
                  </a:lnTo>
                  <a:lnTo>
                    <a:pt x="12" y="213"/>
                  </a:lnTo>
                  <a:lnTo>
                    <a:pt x="13" y="221"/>
                  </a:lnTo>
                  <a:lnTo>
                    <a:pt x="15" y="224"/>
                  </a:lnTo>
                  <a:lnTo>
                    <a:pt x="12" y="226"/>
                  </a:lnTo>
                  <a:lnTo>
                    <a:pt x="10" y="226"/>
                  </a:lnTo>
                  <a:lnTo>
                    <a:pt x="4" y="230"/>
                  </a:lnTo>
                  <a:lnTo>
                    <a:pt x="4" y="232"/>
                  </a:lnTo>
                  <a:lnTo>
                    <a:pt x="0" y="236"/>
                  </a:lnTo>
                  <a:lnTo>
                    <a:pt x="2" y="238"/>
                  </a:lnTo>
                  <a:lnTo>
                    <a:pt x="2" y="241"/>
                  </a:lnTo>
                  <a:lnTo>
                    <a:pt x="0" y="245"/>
                  </a:lnTo>
                  <a:lnTo>
                    <a:pt x="2" y="249"/>
                  </a:lnTo>
                  <a:lnTo>
                    <a:pt x="0" y="251"/>
                  </a:lnTo>
                  <a:lnTo>
                    <a:pt x="6" y="256"/>
                  </a:lnTo>
                  <a:lnTo>
                    <a:pt x="15" y="272"/>
                  </a:lnTo>
                  <a:lnTo>
                    <a:pt x="12" y="277"/>
                  </a:lnTo>
                  <a:lnTo>
                    <a:pt x="21" y="275"/>
                  </a:lnTo>
                  <a:lnTo>
                    <a:pt x="27" y="277"/>
                  </a:lnTo>
                  <a:lnTo>
                    <a:pt x="30" y="283"/>
                  </a:lnTo>
                  <a:lnTo>
                    <a:pt x="32" y="288"/>
                  </a:lnTo>
                  <a:lnTo>
                    <a:pt x="42" y="288"/>
                  </a:lnTo>
                  <a:lnTo>
                    <a:pt x="49" y="288"/>
                  </a:lnTo>
                  <a:lnTo>
                    <a:pt x="57" y="281"/>
                  </a:lnTo>
                  <a:lnTo>
                    <a:pt x="64" y="277"/>
                  </a:lnTo>
                  <a:lnTo>
                    <a:pt x="66" y="279"/>
                  </a:lnTo>
                  <a:lnTo>
                    <a:pt x="66" y="285"/>
                  </a:lnTo>
                  <a:lnTo>
                    <a:pt x="64" y="287"/>
                  </a:lnTo>
                  <a:lnTo>
                    <a:pt x="64" y="292"/>
                  </a:lnTo>
                  <a:lnTo>
                    <a:pt x="64" y="302"/>
                  </a:lnTo>
                  <a:lnTo>
                    <a:pt x="64" y="307"/>
                  </a:lnTo>
                  <a:lnTo>
                    <a:pt x="68" y="309"/>
                  </a:lnTo>
                  <a:lnTo>
                    <a:pt x="72" y="309"/>
                  </a:lnTo>
                  <a:lnTo>
                    <a:pt x="76" y="307"/>
                  </a:lnTo>
                  <a:lnTo>
                    <a:pt x="79" y="307"/>
                  </a:lnTo>
                  <a:lnTo>
                    <a:pt x="79" y="307"/>
                  </a:lnTo>
                  <a:lnTo>
                    <a:pt x="81" y="307"/>
                  </a:lnTo>
                  <a:lnTo>
                    <a:pt x="83" y="309"/>
                  </a:lnTo>
                  <a:lnTo>
                    <a:pt x="83" y="309"/>
                  </a:lnTo>
                  <a:lnTo>
                    <a:pt x="94" y="307"/>
                  </a:lnTo>
                  <a:lnTo>
                    <a:pt x="100" y="309"/>
                  </a:lnTo>
                  <a:lnTo>
                    <a:pt x="104" y="305"/>
                  </a:lnTo>
                  <a:lnTo>
                    <a:pt x="108" y="305"/>
                  </a:lnTo>
                  <a:lnTo>
                    <a:pt x="113" y="302"/>
                  </a:lnTo>
                  <a:lnTo>
                    <a:pt x="117" y="302"/>
                  </a:lnTo>
                  <a:lnTo>
                    <a:pt x="123" y="300"/>
                  </a:lnTo>
                  <a:lnTo>
                    <a:pt x="125" y="292"/>
                  </a:lnTo>
                  <a:lnTo>
                    <a:pt x="134" y="287"/>
                  </a:lnTo>
                  <a:lnTo>
                    <a:pt x="140" y="287"/>
                  </a:lnTo>
                  <a:lnTo>
                    <a:pt x="145" y="283"/>
                  </a:lnTo>
                  <a:lnTo>
                    <a:pt x="151" y="283"/>
                  </a:lnTo>
                  <a:lnTo>
                    <a:pt x="155" y="287"/>
                  </a:lnTo>
                  <a:lnTo>
                    <a:pt x="158" y="283"/>
                  </a:lnTo>
                  <a:lnTo>
                    <a:pt x="158" y="285"/>
                  </a:lnTo>
                  <a:lnTo>
                    <a:pt x="158" y="290"/>
                  </a:lnTo>
                  <a:lnTo>
                    <a:pt x="162" y="296"/>
                  </a:lnTo>
                  <a:lnTo>
                    <a:pt x="158" y="300"/>
                  </a:lnTo>
                  <a:lnTo>
                    <a:pt x="162" y="309"/>
                  </a:lnTo>
                  <a:lnTo>
                    <a:pt x="158" y="313"/>
                  </a:lnTo>
                  <a:lnTo>
                    <a:pt x="162" y="320"/>
                  </a:lnTo>
                  <a:lnTo>
                    <a:pt x="166" y="322"/>
                  </a:lnTo>
                  <a:lnTo>
                    <a:pt x="168" y="330"/>
                  </a:lnTo>
                  <a:lnTo>
                    <a:pt x="172" y="330"/>
                  </a:lnTo>
                  <a:lnTo>
                    <a:pt x="179" y="334"/>
                  </a:lnTo>
                  <a:lnTo>
                    <a:pt x="183" y="337"/>
                  </a:lnTo>
                  <a:lnTo>
                    <a:pt x="183" y="336"/>
                  </a:lnTo>
                  <a:lnTo>
                    <a:pt x="192" y="334"/>
                  </a:lnTo>
                  <a:lnTo>
                    <a:pt x="198" y="339"/>
                  </a:lnTo>
                  <a:lnTo>
                    <a:pt x="204" y="339"/>
                  </a:lnTo>
                  <a:lnTo>
                    <a:pt x="209" y="347"/>
                  </a:lnTo>
                  <a:lnTo>
                    <a:pt x="213" y="347"/>
                  </a:lnTo>
                  <a:lnTo>
                    <a:pt x="221" y="349"/>
                  </a:lnTo>
                  <a:lnTo>
                    <a:pt x="226" y="351"/>
                  </a:lnTo>
                  <a:lnTo>
                    <a:pt x="226" y="356"/>
                  </a:lnTo>
                  <a:lnTo>
                    <a:pt x="230" y="356"/>
                  </a:lnTo>
                  <a:lnTo>
                    <a:pt x="236" y="360"/>
                  </a:lnTo>
                  <a:lnTo>
                    <a:pt x="247" y="360"/>
                  </a:lnTo>
                  <a:lnTo>
                    <a:pt x="253" y="362"/>
                  </a:lnTo>
                  <a:lnTo>
                    <a:pt x="254" y="366"/>
                  </a:lnTo>
                  <a:lnTo>
                    <a:pt x="254" y="375"/>
                  </a:lnTo>
                  <a:lnTo>
                    <a:pt x="254" y="381"/>
                  </a:lnTo>
                  <a:lnTo>
                    <a:pt x="253" y="385"/>
                  </a:lnTo>
                  <a:lnTo>
                    <a:pt x="260" y="398"/>
                  </a:lnTo>
                  <a:lnTo>
                    <a:pt x="260" y="407"/>
                  </a:lnTo>
                  <a:lnTo>
                    <a:pt x="292" y="407"/>
                  </a:lnTo>
                  <a:lnTo>
                    <a:pt x="292" y="418"/>
                  </a:lnTo>
                  <a:lnTo>
                    <a:pt x="292" y="426"/>
                  </a:lnTo>
                  <a:lnTo>
                    <a:pt x="301" y="428"/>
                  </a:lnTo>
                  <a:lnTo>
                    <a:pt x="313" y="445"/>
                  </a:lnTo>
                  <a:lnTo>
                    <a:pt x="313" y="454"/>
                  </a:lnTo>
                  <a:lnTo>
                    <a:pt x="305" y="473"/>
                  </a:lnTo>
                  <a:lnTo>
                    <a:pt x="305" y="475"/>
                  </a:lnTo>
                  <a:lnTo>
                    <a:pt x="301" y="479"/>
                  </a:lnTo>
                  <a:lnTo>
                    <a:pt x="305" y="481"/>
                  </a:lnTo>
                  <a:lnTo>
                    <a:pt x="301" y="484"/>
                  </a:lnTo>
                  <a:lnTo>
                    <a:pt x="307" y="488"/>
                  </a:lnTo>
                  <a:lnTo>
                    <a:pt x="307" y="494"/>
                  </a:lnTo>
                  <a:lnTo>
                    <a:pt x="311" y="499"/>
                  </a:lnTo>
                  <a:lnTo>
                    <a:pt x="309" y="513"/>
                  </a:lnTo>
                  <a:lnTo>
                    <a:pt x="311" y="515"/>
                  </a:lnTo>
                  <a:lnTo>
                    <a:pt x="309" y="518"/>
                  </a:lnTo>
                  <a:lnTo>
                    <a:pt x="311" y="524"/>
                  </a:lnTo>
                  <a:lnTo>
                    <a:pt x="317" y="522"/>
                  </a:lnTo>
                  <a:lnTo>
                    <a:pt x="320" y="524"/>
                  </a:lnTo>
                  <a:lnTo>
                    <a:pt x="330" y="524"/>
                  </a:lnTo>
                  <a:lnTo>
                    <a:pt x="333" y="526"/>
                  </a:lnTo>
                  <a:lnTo>
                    <a:pt x="341" y="522"/>
                  </a:lnTo>
                  <a:lnTo>
                    <a:pt x="347" y="526"/>
                  </a:lnTo>
                  <a:lnTo>
                    <a:pt x="350" y="526"/>
                  </a:lnTo>
                  <a:lnTo>
                    <a:pt x="350" y="530"/>
                  </a:lnTo>
                  <a:lnTo>
                    <a:pt x="356" y="550"/>
                  </a:lnTo>
                  <a:lnTo>
                    <a:pt x="360" y="558"/>
                  </a:lnTo>
                  <a:lnTo>
                    <a:pt x="362" y="560"/>
                  </a:lnTo>
                  <a:lnTo>
                    <a:pt x="371" y="554"/>
                  </a:lnTo>
                  <a:lnTo>
                    <a:pt x="375" y="556"/>
                  </a:lnTo>
                  <a:lnTo>
                    <a:pt x="379" y="560"/>
                  </a:lnTo>
                  <a:lnTo>
                    <a:pt x="379" y="560"/>
                  </a:lnTo>
                  <a:lnTo>
                    <a:pt x="379" y="563"/>
                  </a:lnTo>
                  <a:lnTo>
                    <a:pt x="379" y="580"/>
                  </a:lnTo>
                  <a:lnTo>
                    <a:pt x="375" y="582"/>
                  </a:lnTo>
                  <a:lnTo>
                    <a:pt x="375" y="582"/>
                  </a:lnTo>
                  <a:lnTo>
                    <a:pt x="375" y="584"/>
                  </a:lnTo>
                  <a:lnTo>
                    <a:pt x="375" y="586"/>
                  </a:lnTo>
                  <a:lnTo>
                    <a:pt x="375" y="588"/>
                  </a:lnTo>
                  <a:lnTo>
                    <a:pt x="379" y="588"/>
                  </a:lnTo>
                  <a:lnTo>
                    <a:pt x="386" y="588"/>
                  </a:lnTo>
                  <a:lnTo>
                    <a:pt x="386" y="592"/>
                  </a:lnTo>
                  <a:lnTo>
                    <a:pt x="390" y="599"/>
                  </a:lnTo>
                  <a:lnTo>
                    <a:pt x="390" y="605"/>
                  </a:lnTo>
                  <a:lnTo>
                    <a:pt x="392" y="612"/>
                  </a:lnTo>
                  <a:lnTo>
                    <a:pt x="392" y="618"/>
                  </a:lnTo>
                  <a:lnTo>
                    <a:pt x="390" y="622"/>
                  </a:lnTo>
                  <a:lnTo>
                    <a:pt x="386" y="622"/>
                  </a:lnTo>
                  <a:lnTo>
                    <a:pt x="384" y="624"/>
                  </a:lnTo>
                  <a:lnTo>
                    <a:pt x="381" y="628"/>
                  </a:lnTo>
                  <a:lnTo>
                    <a:pt x="379" y="628"/>
                  </a:lnTo>
                  <a:lnTo>
                    <a:pt x="379" y="628"/>
                  </a:lnTo>
                  <a:lnTo>
                    <a:pt x="371" y="633"/>
                  </a:lnTo>
                  <a:lnTo>
                    <a:pt x="369" y="635"/>
                  </a:lnTo>
                  <a:lnTo>
                    <a:pt x="365" y="635"/>
                  </a:lnTo>
                  <a:lnTo>
                    <a:pt x="360" y="643"/>
                  </a:lnTo>
                  <a:lnTo>
                    <a:pt x="356" y="643"/>
                  </a:lnTo>
                  <a:lnTo>
                    <a:pt x="356" y="648"/>
                  </a:lnTo>
                  <a:lnTo>
                    <a:pt x="354" y="648"/>
                  </a:lnTo>
                  <a:lnTo>
                    <a:pt x="350" y="648"/>
                  </a:lnTo>
                  <a:lnTo>
                    <a:pt x="347" y="656"/>
                  </a:lnTo>
                  <a:lnTo>
                    <a:pt x="345" y="656"/>
                  </a:lnTo>
                  <a:lnTo>
                    <a:pt x="347" y="661"/>
                  </a:lnTo>
                  <a:lnTo>
                    <a:pt x="341" y="661"/>
                  </a:lnTo>
                  <a:lnTo>
                    <a:pt x="341" y="665"/>
                  </a:lnTo>
                  <a:lnTo>
                    <a:pt x="337" y="671"/>
                  </a:lnTo>
                  <a:lnTo>
                    <a:pt x="335" y="675"/>
                  </a:lnTo>
                  <a:lnTo>
                    <a:pt x="332" y="680"/>
                  </a:lnTo>
                  <a:lnTo>
                    <a:pt x="332" y="682"/>
                  </a:lnTo>
                  <a:lnTo>
                    <a:pt x="330" y="682"/>
                  </a:lnTo>
                  <a:lnTo>
                    <a:pt x="330" y="686"/>
                  </a:lnTo>
                  <a:lnTo>
                    <a:pt x="330" y="686"/>
                  </a:lnTo>
                  <a:lnTo>
                    <a:pt x="332" y="686"/>
                  </a:lnTo>
                  <a:lnTo>
                    <a:pt x="341" y="682"/>
                  </a:lnTo>
                  <a:lnTo>
                    <a:pt x="347" y="686"/>
                  </a:lnTo>
                  <a:lnTo>
                    <a:pt x="350" y="692"/>
                  </a:lnTo>
                  <a:lnTo>
                    <a:pt x="354" y="693"/>
                  </a:lnTo>
                  <a:lnTo>
                    <a:pt x="356" y="699"/>
                  </a:lnTo>
                  <a:lnTo>
                    <a:pt x="360" y="707"/>
                  </a:lnTo>
                  <a:lnTo>
                    <a:pt x="362" y="707"/>
                  </a:lnTo>
                  <a:lnTo>
                    <a:pt x="365" y="703"/>
                  </a:lnTo>
                  <a:lnTo>
                    <a:pt x="367" y="703"/>
                  </a:lnTo>
                  <a:lnTo>
                    <a:pt x="373" y="710"/>
                  </a:lnTo>
                  <a:lnTo>
                    <a:pt x="379" y="712"/>
                  </a:lnTo>
                  <a:lnTo>
                    <a:pt x="381" y="712"/>
                  </a:lnTo>
                  <a:lnTo>
                    <a:pt x="386" y="716"/>
                  </a:lnTo>
                  <a:lnTo>
                    <a:pt x="386" y="722"/>
                  </a:lnTo>
                  <a:lnTo>
                    <a:pt x="390" y="720"/>
                  </a:lnTo>
                  <a:lnTo>
                    <a:pt x="397" y="724"/>
                  </a:lnTo>
                  <a:lnTo>
                    <a:pt x="399" y="729"/>
                  </a:lnTo>
                  <a:lnTo>
                    <a:pt x="405" y="737"/>
                  </a:lnTo>
                  <a:lnTo>
                    <a:pt x="409" y="741"/>
                  </a:lnTo>
                  <a:lnTo>
                    <a:pt x="409" y="746"/>
                  </a:lnTo>
                  <a:lnTo>
                    <a:pt x="405" y="750"/>
                  </a:lnTo>
                  <a:lnTo>
                    <a:pt x="409" y="754"/>
                  </a:lnTo>
                  <a:lnTo>
                    <a:pt x="409" y="756"/>
                  </a:lnTo>
                  <a:lnTo>
                    <a:pt x="409" y="758"/>
                  </a:lnTo>
                  <a:lnTo>
                    <a:pt x="411" y="759"/>
                  </a:lnTo>
                  <a:lnTo>
                    <a:pt x="411" y="761"/>
                  </a:lnTo>
                  <a:lnTo>
                    <a:pt x="418" y="756"/>
                  </a:lnTo>
                  <a:lnTo>
                    <a:pt x="420" y="750"/>
                  </a:lnTo>
                  <a:lnTo>
                    <a:pt x="424" y="737"/>
                  </a:lnTo>
                  <a:lnTo>
                    <a:pt x="428" y="727"/>
                  </a:lnTo>
                  <a:lnTo>
                    <a:pt x="428" y="725"/>
                  </a:lnTo>
                  <a:lnTo>
                    <a:pt x="428" y="724"/>
                  </a:lnTo>
                  <a:lnTo>
                    <a:pt x="424" y="720"/>
                  </a:lnTo>
                  <a:lnTo>
                    <a:pt x="426" y="716"/>
                  </a:lnTo>
                  <a:lnTo>
                    <a:pt x="428" y="716"/>
                  </a:lnTo>
                  <a:lnTo>
                    <a:pt x="428" y="712"/>
                  </a:lnTo>
                  <a:lnTo>
                    <a:pt x="429" y="707"/>
                  </a:lnTo>
                  <a:lnTo>
                    <a:pt x="429" y="707"/>
                  </a:lnTo>
                  <a:lnTo>
                    <a:pt x="433" y="707"/>
                  </a:lnTo>
                  <a:lnTo>
                    <a:pt x="435" y="707"/>
                  </a:lnTo>
                  <a:lnTo>
                    <a:pt x="437" y="705"/>
                  </a:lnTo>
                  <a:lnTo>
                    <a:pt x="439" y="701"/>
                  </a:lnTo>
                  <a:lnTo>
                    <a:pt x="439" y="699"/>
                  </a:lnTo>
                  <a:lnTo>
                    <a:pt x="439" y="695"/>
                  </a:lnTo>
                  <a:lnTo>
                    <a:pt x="443" y="693"/>
                  </a:lnTo>
                  <a:lnTo>
                    <a:pt x="443" y="693"/>
                  </a:lnTo>
                  <a:lnTo>
                    <a:pt x="445" y="690"/>
                  </a:lnTo>
                  <a:lnTo>
                    <a:pt x="443" y="686"/>
                  </a:lnTo>
                  <a:lnTo>
                    <a:pt x="443" y="686"/>
                  </a:lnTo>
                  <a:lnTo>
                    <a:pt x="443" y="680"/>
                  </a:lnTo>
                  <a:lnTo>
                    <a:pt x="443" y="678"/>
                  </a:lnTo>
                  <a:lnTo>
                    <a:pt x="443" y="678"/>
                  </a:lnTo>
                  <a:lnTo>
                    <a:pt x="445" y="682"/>
                  </a:lnTo>
                  <a:lnTo>
                    <a:pt x="448" y="686"/>
                  </a:lnTo>
                  <a:lnTo>
                    <a:pt x="450" y="686"/>
                  </a:lnTo>
                  <a:lnTo>
                    <a:pt x="452" y="686"/>
                  </a:lnTo>
                  <a:lnTo>
                    <a:pt x="454" y="688"/>
                  </a:lnTo>
                  <a:lnTo>
                    <a:pt x="454" y="690"/>
                  </a:lnTo>
                  <a:lnTo>
                    <a:pt x="452" y="692"/>
                  </a:lnTo>
                  <a:lnTo>
                    <a:pt x="450" y="697"/>
                  </a:lnTo>
                  <a:lnTo>
                    <a:pt x="446" y="705"/>
                  </a:lnTo>
                  <a:lnTo>
                    <a:pt x="443" y="705"/>
                  </a:lnTo>
                  <a:lnTo>
                    <a:pt x="443" y="710"/>
                  </a:lnTo>
                  <a:lnTo>
                    <a:pt x="443" y="712"/>
                  </a:lnTo>
                  <a:lnTo>
                    <a:pt x="439" y="712"/>
                  </a:lnTo>
                  <a:lnTo>
                    <a:pt x="435" y="712"/>
                  </a:lnTo>
                  <a:lnTo>
                    <a:pt x="433" y="716"/>
                  </a:lnTo>
                  <a:lnTo>
                    <a:pt x="433" y="718"/>
                  </a:lnTo>
                  <a:lnTo>
                    <a:pt x="429" y="718"/>
                  </a:lnTo>
                  <a:lnTo>
                    <a:pt x="429" y="720"/>
                  </a:lnTo>
                  <a:lnTo>
                    <a:pt x="429" y="722"/>
                  </a:lnTo>
                  <a:lnTo>
                    <a:pt x="433" y="724"/>
                  </a:lnTo>
                  <a:lnTo>
                    <a:pt x="443" y="716"/>
                  </a:lnTo>
                  <a:lnTo>
                    <a:pt x="450" y="707"/>
                  </a:lnTo>
                  <a:lnTo>
                    <a:pt x="460" y="692"/>
                  </a:lnTo>
                  <a:lnTo>
                    <a:pt x="463" y="686"/>
                  </a:lnTo>
                  <a:lnTo>
                    <a:pt x="463" y="677"/>
                  </a:lnTo>
                  <a:lnTo>
                    <a:pt x="473" y="661"/>
                  </a:lnTo>
                  <a:lnTo>
                    <a:pt x="482" y="650"/>
                  </a:lnTo>
                  <a:lnTo>
                    <a:pt x="484" y="646"/>
                  </a:lnTo>
                  <a:lnTo>
                    <a:pt x="482" y="646"/>
                  </a:lnTo>
                  <a:lnTo>
                    <a:pt x="482" y="643"/>
                  </a:lnTo>
                  <a:lnTo>
                    <a:pt x="484" y="643"/>
                  </a:lnTo>
                  <a:lnTo>
                    <a:pt x="486" y="639"/>
                  </a:lnTo>
                  <a:lnTo>
                    <a:pt x="488" y="637"/>
                  </a:lnTo>
                  <a:lnTo>
                    <a:pt x="488" y="633"/>
                  </a:lnTo>
                  <a:lnTo>
                    <a:pt x="488" y="631"/>
                  </a:lnTo>
                  <a:lnTo>
                    <a:pt x="488" y="631"/>
                  </a:lnTo>
                  <a:lnTo>
                    <a:pt x="486" y="628"/>
                  </a:lnTo>
                  <a:lnTo>
                    <a:pt x="486" y="624"/>
                  </a:lnTo>
                  <a:lnTo>
                    <a:pt x="482" y="618"/>
                  </a:lnTo>
                  <a:lnTo>
                    <a:pt x="482" y="618"/>
                  </a:lnTo>
                  <a:lnTo>
                    <a:pt x="484" y="616"/>
                  </a:lnTo>
                  <a:lnTo>
                    <a:pt x="482" y="614"/>
                  </a:lnTo>
                  <a:lnTo>
                    <a:pt x="482" y="607"/>
                  </a:lnTo>
                  <a:lnTo>
                    <a:pt x="480" y="601"/>
                  </a:lnTo>
                  <a:lnTo>
                    <a:pt x="480" y="601"/>
                  </a:lnTo>
                  <a:lnTo>
                    <a:pt x="486" y="599"/>
                  </a:lnTo>
                  <a:lnTo>
                    <a:pt x="484" y="597"/>
                  </a:lnTo>
                  <a:lnTo>
                    <a:pt x="482" y="597"/>
                  </a:lnTo>
                  <a:lnTo>
                    <a:pt x="488" y="594"/>
                  </a:lnTo>
                  <a:lnTo>
                    <a:pt x="488" y="592"/>
                  </a:lnTo>
                  <a:lnTo>
                    <a:pt x="482" y="588"/>
                  </a:lnTo>
                  <a:lnTo>
                    <a:pt x="486" y="588"/>
                  </a:lnTo>
                  <a:lnTo>
                    <a:pt x="488" y="584"/>
                  </a:lnTo>
                  <a:lnTo>
                    <a:pt x="492" y="586"/>
                  </a:lnTo>
                  <a:lnTo>
                    <a:pt x="495" y="580"/>
                  </a:lnTo>
                  <a:lnTo>
                    <a:pt x="499" y="579"/>
                  </a:lnTo>
                  <a:lnTo>
                    <a:pt x="499" y="577"/>
                  </a:lnTo>
                  <a:lnTo>
                    <a:pt x="505" y="571"/>
                  </a:lnTo>
                  <a:lnTo>
                    <a:pt x="510" y="567"/>
                  </a:lnTo>
                  <a:lnTo>
                    <a:pt x="518" y="560"/>
                  </a:lnTo>
                  <a:lnTo>
                    <a:pt x="524" y="560"/>
                  </a:lnTo>
                  <a:lnTo>
                    <a:pt x="527" y="556"/>
                  </a:lnTo>
                  <a:lnTo>
                    <a:pt x="531" y="552"/>
                  </a:lnTo>
                  <a:lnTo>
                    <a:pt x="535" y="552"/>
                  </a:lnTo>
                  <a:lnTo>
                    <a:pt x="539" y="554"/>
                  </a:lnTo>
                  <a:lnTo>
                    <a:pt x="541" y="554"/>
                  </a:lnTo>
                  <a:lnTo>
                    <a:pt x="541" y="552"/>
                  </a:lnTo>
                  <a:lnTo>
                    <a:pt x="542" y="547"/>
                  </a:lnTo>
                  <a:lnTo>
                    <a:pt x="550" y="543"/>
                  </a:lnTo>
                  <a:lnTo>
                    <a:pt x="554" y="543"/>
                  </a:lnTo>
                  <a:lnTo>
                    <a:pt x="554" y="539"/>
                  </a:lnTo>
                  <a:lnTo>
                    <a:pt x="552" y="537"/>
                  </a:lnTo>
                  <a:lnTo>
                    <a:pt x="550" y="537"/>
                  </a:lnTo>
                  <a:lnTo>
                    <a:pt x="548" y="537"/>
                  </a:lnTo>
                  <a:lnTo>
                    <a:pt x="552" y="533"/>
                  </a:lnTo>
                  <a:lnTo>
                    <a:pt x="556" y="533"/>
                  </a:lnTo>
                  <a:lnTo>
                    <a:pt x="559" y="533"/>
                  </a:lnTo>
                  <a:lnTo>
                    <a:pt x="563" y="533"/>
                  </a:lnTo>
                  <a:lnTo>
                    <a:pt x="565" y="530"/>
                  </a:lnTo>
                  <a:lnTo>
                    <a:pt x="567" y="530"/>
                  </a:lnTo>
                  <a:lnTo>
                    <a:pt x="567" y="533"/>
                  </a:lnTo>
                  <a:lnTo>
                    <a:pt x="563" y="533"/>
                  </a:lnTo>
                  <a:lnTo>
                    <a:pt x="557" y="537"/>
                  </a:lnTo>
                  <a:lnTo>
                    <a:pt x="557" y="537"/>
                  </a:lnTo>
                  <a:lnTo>
                    <a:pt x="559" y="537"/>
                  </a:lnTo>
                  <a:lnTo>
                    <a:pt x="567" y="537"/>
                  </a:lnTo>
                  <a:lnTo>
                    <a:pt x="576" y="533"/>
                  </a:lnTo>
                  <a:lnTo>
                    <a:pt x="573" y="530"/>
                  </a:lnTo>
                  <a:lnTo>
                    <a:pt x="576" y="530"/>
                  </a:lnTo>
                  <a:lnTo>
                    <a:pt x="580" y="530"/>
                  </a:lnTo>
                  <a:lnTo>
                    <a:pt x="576" y="530"/>
                  </a:lnTo>
                  <a:lnTo>
                    <a:pt x="576" y="530"/>
                  </a:lnTo>
                  <a:lnTo>
                    <a:pt x="580" y="533"/>
                  </a:lnTo>
                  <a:lnTo>
                    <a:pt x="580" y="533"/>
                  </a:lnTo>
                  <a:lnTo>
                    <a:pt x="584" y="537"/>
                  </a:lnTo>
                  <a:lnTo>
                    <a:pt x="586" y="533"/>
                  </a:lnTo>
                  <a:lnTo>
                    <a:pt x="591" y="533"/>
                  </a:lnTo>
                  <a:lnTo>
                    <a:pt x="597" y="533"/>
                  </a:lnTo>
                  <a:lnTo>
                    <a:pt x="601" y="533"/>
                  </a:lnTo>
                  <a:lnTo>
                    <a:pt x="601" y="530"/>
                  </a:lnTo>
                  <a:lnTo>
                    <a:pt x="601" y="530"/>
                  </a:lnTo>
                  <a:lnTo>
                    <a:pt x="601" y="528"/>
                  </a:lnTo>
                  <a:lnTo>
                    <a:pt x="608" y="522"/>
                  </a:lnTo>
                  <a:lnTo>
                    <a:pt x="616" y="518"/>
                  </a:lnTo>
                  <a:lnTo>
                    <a:pt x="620" y="516"/>
                  </a:lnTo>
                  <a:lnTo>
                    <a:pt x="621" y="515"/>
                  </a:lnTo>
                  <a:lnTo>
                    <a:pt x="620" y="513"/>
                  </a:lnTo>
                  <a:lnTo>
                    <a:pt x="618" y="505"/>
                  </a:lnTo>
                  <a:lnTo>
                    <a:pt x="620" y="499"/>
                  </a:lnTo>
                  <a:lnTo>
                    <a:pt x="621" y="498"/>
                  </a:lnTo>
                  <a:lnTo>
                    <a:pt x="621" y="494"/>
                  </a:lnTo>
                  <a:lnTo>
                    <a:pt x="621" y="494"/>
                  </a:lnTo>
                  <a:lnTo>
                    <a:pt x="625" y="490"/>
                  </a:lnTo>
                  <a:lnTo>
                    <a:pt x="629" y="486"/>
                  </a:lnTo>
                  <a:lnTo>
                    <a:pt x="625" y="486"/>
                  </a:lnTo>
                  <a:lnTo>
                    <a:pt x="631" y="479"/>
                  </a:lnTo>
                  <a:lnTo>
                    <a:pt x="638" y="469"/>
                  </a:lnTo>
                  <a:lnTo>
                    <a:pt x="638" y="466"/>
                  </a:lnTo>
                  <a:lnTo>
                    <a:pt x="637" y="454"/>
                  </a:lnTo>
                  <a:lnTo>
                    <a:pt x="637" y="450"/>
                  </a:lnTo>
                  <a:lnTo>
                    <a:pt x="638" y="445"/>
                  </a:lnTo>
                  <a:lnTo>
                    <a:pt x="640" y="443"/>
                  </a:lnTo>
                  <a:lnTo>
                    <a:pt x="640" y="441"/>
                  </a:lnTo>
                  <a:lnTo>
                    <a:pt x="646" y="435"/>
                  </a:lnTo>
                  <a:lnTo>
                    <a:pt x="648" y="434"/>
                  </a:lnTo>
                  <a:lnTo>
                    <a:pt x="646" y="426"/>
                  </a:lnTo>
                  <a:lnTo>
                    <a:pt x="650" y="418"/>
                  </a:lnTo>
                  <a:lnTo>
                    <a:pt x="648" y="411"/>
                  </a:lnTo>
                  <a:lnTo>
                    <a:pt x="650" y="407"/>
                  </a:lnTo>
                  <a:lnTo>
                    <a:pt x="650" y="403"/>
                  </a:lnTo>
                  <a:lnTo>
                    <a:pt x="650" y="398"/>
                  </a:lnTo>
                  <a:lnTo>
                    <a:pt x="648" y="371"/>
                  </a:lnTo>
                  <a:lnTo>
                    <a:pt x="648" y="368"/>
                  </a:lnTo>
                  <a:lnTo>
                    <a:pt x="650" y="364"/>
                  </a:lnTo>
                  <a:lnTo>
                    <a:pt x="650" y="360"/>
                  </a:lnTo>
                  <a:lnTo>
                    <a:pt x="648" y="362"/>
                  </a:lnTo>
                  <a:lnTo>
                    <a:pt x="646" y="360"/>
                  </a:lnTo>
                  <a:lnTo>
                    <a:pt x="646" y="356"/>
                  </a:lnTo>
                  <a:lnTo>
                    <a:pt x="648" y="354"/>
                  </a:lnTo>
                  <a:lnTo>
                    <a:pt x="648" y="351"/>
                  </a:lnTo>
                  <a:lnTo>
                    <a:pt x="648" y="347"/>
                  </a:lnTo>
                  <a:lnTo>
                    <a:pt x="650" y="347"/>
                  </a:lnTo>
                  <a:lnTo>
                    <a:pt x="650" y="341"/>
                  </a:lnTo>
                  <a:lnTo>
                    <a:pt x="648" y="337"/>
                  </a:lnTo>
                  <a:lnTo>
                    <a:pt x="644" y="336"/>
                  </a:lnTo>
                  <a:lnTo>
                    <a:pt x="644" y="334"/>
                  </a:lnTo>
                  <a:lnTo>
                    <a:pt x="646" y="332"/>
                  </a:lnTo>
                  <a:lnTo>
                    <a:pt x="646" y="336"/>
                  </a:lnTo>
                  <a:lnTo>
                    <a:pt x="650" y="337"/>
                  </a:lnTo>
                  <a:lnTo>
                    <a:pt x="650" y="337"/>
                  </a:lnTo>
                  <a:lnTo>
                    <a:pt x="653" y="334"/>
                  </a:lnTo>
                  <a:lnTo>
                    <a:pt x="655" y="334"/>
                  </a:lnTo>
                  <a:lnTo>
                    <a:pt x="655" y="336"/>
                  </a:lnTo>
                  <a:lnTo>
                    <a:pt x="659" y="337"/>
                  </a:lnTo>
                  <a:lnTo>
                    <a:pt x="655" y="339"/>
                  </a:lnTo>
                  <a:lnTo>
                    <a:pt x="653" y="341"/>
                  </a:lnTo>
                  <a:lnTo>
                    <a:pt x="653" y="345"/>
                  </a:lnTo>
                  <a:lnTo>
                    <a:pt x="655" y="345"/>
                  </a:lnTo>
                  <a:lnTo>
                    <a:pt x="659" y="341"/>
                  </a:lnTo>
                  <a:lnTo>
                    <a:pt x="663" y="337"/>
                  </a:lnTo>
                  <a:lnTo>
                    <a:pt x="670" y="330"/>
                  </a:lnTo>
                  <a:lnTo>
                    <a:pt x="672" y="322"/>
                  </a:lnTo>
                  <a:lnTo>
                    <a:pt x="674" y="317"/>
                  </a:lnTo>
                  <a:lnTo>
                    <a:pt x="676" y="315"/>
                  </a:lnTo>
                  <a:lnTo>
                    <a:pt x="678" y="309"/>
                  </a:lnTo>
                  <a:lnTo>
                    <a:pt x="680" y="305"/>
                  </a:lnTo>
                  <a:lnTo>
                    <a:pt x="689" y="296"/>
                  </a:lnTo>
                  <a:lnTo>
                    <a:pt x="691" y="292"/>
                  </a:lnTo>
                  <a:lnTo>
                    <a:pt x="695" y="292"/>
                  </a:lnTo>
                  <a:lnTo>
                    <a:pt x="697" y="290"/>
                  </a:lnTo>
                  <a:lnTo>
                    <a:pt x="704" y="281"/>
                  </a:lnTo>
                  <a:lnTo>
                    <a:pt x="714" y="272"/>
                  </a:lnTo>
                  <a:lnTo>
                    <a:pt x="714" y="268"/>
                  </a:lnTo>
                  <a:lnTo>
                    <a:pt x="717" y="260"/>
                  </a:lnTo>
                  <a:lnTo>
                    <a:pt x="719" y="255"/>
                  </a:lnTo>
                  <a:lnTo>
                    <a:pt x="721" y="251"/>
                  </a:lnTo>
                  <a:lnTo>
                    <a:pt x="721" y="249"/>
                  </a:lnTo>
                  <a:lnTo>
                    <a:pt x="719" y="245"/>
                  </a:lnTo>
                  <a:lnTo>
                    <a:pt x="719" y="241"/>
                  </a:lnTo>
                  <a:lnTo>
                    <a:pt x="723" y="238"/>
                  </a:lnTo>
                  <a:lnTo>
                    <a:pt x="721" y="230"/>
                  </a:lnTo>
                  <a:lnTo>
                    <a:pt x="719" y="228"/>
                  </a:lnTo>
                  <a:lnTo>
                    <a:pt x="719" y="224"/>
                  </a:lnTo>
                  <a:lnTo>
                    <a:pt x="714" y="211"/>
                  </a:lnTo>
                  <a:lnTo>
                    <a:pt x="714" y="206"/>
                  </a:lnTo>
                  <a:lnTo>
                    <a:pt x="710" y="198"/>
                  </a:lnTo>
                  <a:lnTo>
                    <a:pt x="701" y="194"/>
                  </a:lnTo>
                  <a:lnTo>
                    <a:pt x="693" y="194"/>
                  </a:lnTo>
                  <a:lnTo>
                    <a:pt x="687" y="196"/>
                  </a:lnTo>
                  <a:lnTo>
                    <a:pt x="684" y="191"/>
                  </a:lnTo>
                  <a:lnTo>
                    <a:pt x="680" y="191"/>
                  </a:lnTo>
                  <a:lnTo>
                    <a:pt x="676" y="187"/>
                  </a:lnTo>
                  <a:lnTo>
                    <a:pt x="670" y="183"/>
                  </a:lnTo>
                  <a:lnTo>
                    <a:pt x="667" y="183"/>
                  </a:lnTo>
                  <a:lnTo>
                    <a:pt x="659" y="174"/>
                  </a:lnTo>
                  <a:lnTo>
                    <a:pt x="653" y="164"/>
                  </a:lnTo>
                  <a:lnTo>
                    <a:pt x="650" y="164"/>
                  </a:lnTo>
                  <a:lnTo>
                    <a:pt x="644" y="159"/>
                  </a:lnTo>
                  <a:lnTo>
                    <a:pt x="640" y="160"/>
                  </a:lnTo>
                  <a:lnTo>
                    <a:pt x="629" y="153"/>
                  </a:lnTo>
                  <a:lnTo>
                    <a:pt x="625" y="153"/>
                  </a:lnTo>
                  <a:lnTo>
                    <a:pt x="620" y="149"/>
                  </a:lnTo>
                  <a:lnTo>
                    <a:pt x="616" y="153"/>
                  </a:lnTo>
                  <a:lnTo>
                    <a:pt x="610" y="153"/>
                  </a:lnTo>
                  <a:lnTo>
                    <a:pt x="606" y="149"/>
                  </a:lnTo>
                  <a:lnTo>
                    <a:pt x="605" y="153"/>
                  </a:lnTo>
                  <a:lnTo>
                    <a:pt x="601" y="153"/>
                  </a:lnTo>
                  <a:lnTo>
                    <a:pt x="601" y="153"/>
                  </a:lnTo>
                  <a:lnTo>
                    <a:pt x="595" y="147"/>
                  </a:lnTo>
                  <a:lnTo>
                    <a:pt x="595" y="149"/>
                  </a:lnTo>
                  <a:lnTo>
                    <a:pt x="591" y="147"/>
                  </a:lnTo>
                  <a:lnTo>
                    <a:pt x="591" y="149"/>
                  </a:lnTo>
                  <a:lnTo>
                    <a:pt x="591" y="153"/>
                  </a:lnTo>
                  <a:lnTo>
                    <a:pt x="588" y="149"/>
                  </a:lnTo>
                  <a:lnTo>
                    <a:pt x="588" y="147"/>
                  </a:lnTo>
                  <a:lnTo>
                    <a:pt x="586" y="147"/>
                  </a:lnTo>
                  <a:lnTo>
                    <a:pt x="586" y="147"/>
                  </a:lnTo>
                  <a:lnTo>
                    <a:pt x="584" y="149"/>
                  </a:lnTo>
                  <a:lnTo>
                    <a:pt x="580" y="147"/>
                  </a:lnTo>
                  <a:lnTo>
                    <a:pt x="576" y="147"/>
                  </a:lnTo>
                  <a:lnTo>
                    <a:pt x="573" y="147"/>
                  </a:lnTo>
                  <a:lnTo>
                    <a:pt x="563" y="142"/>
                  </a:lnTo>
                  <a:lnTo>
                    <a:pt x="559" y="143"/>
                  </a:lnTo>
                  <a:lnTo>
                    <a:pt x="559" y="143"/>
                  </a:lnTo>
                  <a:lnTo>
                    <a:pt x="559" y="143"/>
                  </a:lnTo>
                  <a:lnTo>
                    <a:pt x="559" y="147"/>
                  </a:lnTo>
                  <a:lnTo>
                    <a:pt x="556" y="143"/>
                  </a:lnTo>
                  <a:lnTo>
                    <a:pt x="556" y="147"/>
                  </a:lnTo>
                  <a:lnTo>
                    <a:pt x="556" y="147"/>
                  </a:lnTo>
                  <a:lnTo>
                    <a:pt x="552" y="147"/>
                  </a:lnTo>
                  <a:lnTo>
                    <a:pt x="550" y="153"/>
                  </a:lnTo>
                  <a:lnTo>
                    <a:pt x="550" y="155"/>
                  </a:lnTo>
                  <a:lnTo>
                    <a:pt x="548" y="153"/>
                  </a:lnTo>
                  <a:lnTo>
                    <a:pt x="546" y="149"/>
                  </a:lnTo>
                  <a:lnTo>
                    <a:pt x="546" y="149"/>
                  </a:lnTo>
                  <a:lnTo>
                    <a:pt x="546" y="153"/>
                  </a:lnTo>
                  <a:lnTo>
                    <a:pt x="542" y="159"/>
                  </a:lnTo>
                  <a:lnTo>
                    <a:pt x="542" y="164"/>
                  </a:lnTo>
                  <a:lnTo>
                    <a:pt x="542" y="159"/>
                  </a:lnTo>
                  <a:lnTo>
                    <a:pt x="542" y="155"/>
                  </a:lnTo>
                  <a:lnTo>
                    <a:pt x="542" y="153"/>
                  </a:lnTo>
                  <a:lnTo>
                    <a:pt x="542" y="143"/>
                  </a:lnTo>
                  <a:lnTo>
                    <a:pt x="546" y="143"/>
                  </a:lnTo>
                  <a:lnTo>
                    <a:pt x="542" y="143"/>
                  </a:lnTo>
                  <a:lnTo>
                    <a:pt x="542" y="143"/>
                  </a:lnTo>
                  <a:lnTo>
                    <a:pt x="546" y="138"/>
                  </a:lnTo>
                  <a:lnTo>
                    <a:pt x="541" y="132"/>
                  </a:lnTo>
                  <a:lnTo>
                    <a:pt x="537" y="126"/>
                  </a:lnTo>
                  <a:lnTo>
                    <a:pt x="535" y="126"/>
                  </a:lnTo>
                  <a:lnTo>
                    <a:pt x="529" y="126"/>
                  </a:lnTo>
                  <a:lnTo>
                    <a:pt x="527" y="130"/>
                  </a:lnTo>
                  <a:lnTo>
                    <a:pt x="525" y="130"/>
                  </a:lnTo>
                  <a:lnTo>
                    <a:pt x="524" y="128"/>
                  </a:lnTo>
                  <a:lnTo>
                    <a:pt x="522" y="126"/>
                  </a:lnTo>
                  <a:lnTo>
                    <a:pt x="522" y="125"/>
                  </a:lnTo>
                  <a:lnTo>
                    <a:pt x="518" y="123"/>
                  </a:lnTo>
                  <a:lnTo>
                    <a:pt x="518" y="123"/>
                  </a:lnTo>
                  <a:lnTo>
                    <a:pt x="516" y="123"/>
                  </a:lnTo>
                  <a:lnTo>
                    <a:pt x="512" y="119"/>
                  </a:lnTo>
                  <a:lnTo>
                    <a:pt x="510" y="123"/>
                  </a:lnTo>
                  <a:lnTo>
                    <a:pt x="510" y="123"/>
                  </a:lnTo>
                  <a:lnTo>
                    <a:pt x="509" y="119"/>
                  </a:lnTo>
                  <a:lnTo>
                    <a:pt x="509" y="117"/>
                  </a:lnTo>
                  <a:lnTo>
                    <a:pt x="505" y="119"/>
                  </a:lnTo>
                  <a:lnTo>
                    <a:pt x="501" y="117"/>
                  </a:lnTo>
                  <a:lnTo>
                    <a:pt x="495" y="113"/>
                  </a:lnTo>
                  <a:lnTo>
                    <a:pt x="493" y="113"/>
                  </a:lnTo>
                  <a:lnTo>
                    <a:pt x="492" y="113"/>
                  </a:lnTo>
                  <a:lnTo>
                    <a:pt x="492" y="113"/>
                  </a:lnTo>
                  <a:lnTo>
                    <a:pt x="488" y="113"/>
                  </a:lnTo>
                  <a:lnTo>
                    <a:pt x="488" y="113"/>
                  </a:lnTo>
                  <a:lnTo>
                    <a:pt x="486" y="113"/>
                  </a:lnTo>
                  <a:lnTo>
                    <a:pt x="484" y="113"/>
                  </a:lnTo>
                  <a:lnTo>
                    <a:pt x="480" y="113"/>
                  </a:lnTo>
                  <a:lnTo>
                    <a:pt x="477" y="113"/>
                  </a:lnTo>
                  <a:lnTo>
                    <a:pt x="475" y="119"/>
                  </a:lnTo>
                  <a:lnTo>
                    <a:pt x="475" y="119"/>
                  </a:lnTo>
                  <a:lnTo>
                    <a:pt x="471" y="123"/>
                  </a:lnTo>
                  <a:lnTo>
                    <a:pt x="467" y="126"/>
                  </a:lnTo>
                  <a:lnTo>
                    <a:pt x="460" y="130"/>
                  </a:lnTo>
                  <a:lnTo>
                    <a:pt x="454" y="136"/>
                  </a:lnTo>
                  <a:lnTo>
                    <a:pt x="454" y="142"/>
                  </a:lnTo>
                  <a:lnTo>
                    <a:pt x="454" y="143"/>
                  </a:lnTo>
                  <a:lnTo>
                    <a:pt x="452" y="147"/>
                  </a:lnTo>
                  <a:lnTo>
                    <a:pt x="448" y="153"/>
                  </a:lnTo>
                  <a:lnTo>
                    <a:pt x="448" y="153"/>
                  </a:lnTo>
                  <a:lnTo>
                    <a:pt x="448" y="157"/>
                  </a:lnTo>
                  <a:lnTo>
                    <a:pt x="448" y="164"/>
                  </a:lnTo>
                  <a:lnTo>
                    <a:pt x="446" y="160"/>
                  </a:lnTo>
                  <a:lnTo>
                    <a:pt x="445" y="155"/>
                  </a:lnTo>
                  <a:lnTo>
                    <a:pt x="445" y="153"/>
                  </a:lnTo>
                  <a:lnTo>
                    <a:pt x="446" y="149"/>
                  </a:lnTo>
                  <a:lnTo>
                    <a:pt x="450" y="147"/>
                  </a:lnTo>
                  <a:lnTo>
                    <a:pt x="450" y="143"/>
                  </a:lnTo>
                  <a:lnTo>
                    <a:pt x="452" y="138"/>
                  </a:lnTo>
                  <a:lnTo>
                    <a:pt x="452" y="136"/>
                  </a:lnTo>
                  <a:lnTo>
                    <a:pt x="448" y="136"/>
                  </a:lnTo>
                  <a:lnTo>
                    <a:pt x="445" y="138"/>
                  </a:lnTo>
                  <a:lnTo>
                    <a:pt x="439" y="136"/>
                  </a:lnTo>
                  <a:lnTo>
                    <a:pt x="435" y="136"/>
                  </a:lnTo>
                  <a:lnTo>
                    <a:pt x="433" y="138"/>
                  </a:lnTo>
                  <a:lnTo>
                    <a:pt x="429" y="134"/>
                  </a:lnTo>
                  <a:lnTo>
                    <a:pt x="433" y="136"/>
                  </a:lnTo>
                  <a:lnTo>
                    <a:pt x="435" y="132"/>
                  </a:lnTo>
                  <a:lnTo>
                    <a:pt x="439" y="132"/>
                  </a:lnTo>
                  <a:lnTo>
                    <a:pt x="445" y="132"/>
                  </a:lnTo>
                  <a:lnTo>
                    <a:pt x="448" y="132"/>
                  </a:lnTo>
                  <a:lnTo>
                    <a:pt x="450" y="128"/>
                  </a:lnTo>
                  <a:lnTo>
                    <a:pt x="452" y="128"/>
                  </a:lnTo>
                  <a:lnTo>
                    <a:pt x="454" y="130"/>
                  </a:lnTo>
                  <a:lnTo>
                    <a:pt x="454" y="128"/>
                  </a:lnTo>
                  <a:lnTo>
                    <a:pt x="460" y="126"/>
                  </a:lnTo>
                  <a:lnTo>
                    <a:pt x="463" y="125"/>
                  </a:lnTo>
                  <a:lnTo>
                    <a:pt x="463" y="123"/>
                  </a:lnTo>
                  <a:lnTo>
                    <a:pt x="469" y="117"/>
                  </a:lnTo>
                  <a:lnTo>
                    <a:pt x="469" y="110"/>
                  </a:lnTo>
                  <a:lnTo>
                    <a:pt x="471" y="110"/>
                  </a:lnTo>
                  <a:lnTo>
                    <a:pt x="471" y="106"/>
                  </a:lnTo>
                  <a:lnTo>
                    <a:pt x="467" y="104"/>
                  </a:lnTo>
                  <a:lnTo>
                    <a:pt x="463" y="102"/>
                  </a:lnTo>
                  <a:lnTo>
                    <a:pt x="460" y="102"/>
                  </a:lnTo>
                  <a:lnTo>
                    <a:pt x="454" y="104"/>
                  </a:lnTo>
                  <a:lnTo>
                    <a:pt x="448" y="106"/>
                  </a:lnTo>
                  <a:lnTo>
                    <a:pt x="443" y="102"/>
                  </a:lnTo>
                  <a:lnTo>
                    <a:pt x="435" y="102"/>
                  </a:lnTo>
                  <a:lnTo>
                    <a:pt x="429" y="108"/>
                  </a:lnTo>
                  <a:lnTo>
                    <a:pt x="429" y="110"/>
                  </a:lnTo>
                  <a:lnTo>
                    <a:pt x="433" y="110"/>
                  </a:lnTo>
                  <a:lnTo>
                    <a:pt x="433" y="113"/>
                  </a:lnTo>
                  <a:lnTo>
                    <a:pt x="429" y="113"/>
                  </a:lnTo>
                  <a:lnTo>
                    <a:pt x="429" y="113"/>
                  </a:lnTo>
                  <a:lnTo>
                    <a:pt x="428" y="117"/>
                  </a:lnTo>
                  <a:lnTo>
                    <a:pt x="428" y="113"/>
                  </a:lnTo>
                  <a:lnTo>
                    <a:pt x="426" y="113"/>
                  </a:lnTo>
                  <a:lnTo>
                    <a:pt x="422" y="113"/>
                  </a:lnTo>
                  <a:lnTo>
                    <a:pt x="416" y="119"/>
                  </a:lnTo>
                  <a:lnTo>
                    <a:pt x="411" y="126"/>
                  </a:lnTo>
                  <a:lnTo>
                    <a:pt x="414" y="123"/>
                  </a:lnTo>
                  <a:lnTo>
                    <a:pt x="414" y="119"/>
                  </a:lnTo>
                  <a:lnTo>
                    <a:pt x="416" y="113"/>
                  </a:lnTo>
                  <a:lnTo>
                    <a:pt x="416" y="113"/>
                  </a:lnTo>
                  <a:lnTo>
                    <a:pt x="414" y="113"/>
                  </a:lnTo>
                  <a:lnTo>
                    <a:pt x="411" y="117"/>
                  </a:lnTo>
                  <a:lnTo>
                    <a:pt x="409" y="119"/>
                  </a:lnTo>
                  <a:lnTo>
                    <a:pt x="409" y="125"/>
                  </a:lnTo>
                  <a:lnTo>
                    <a:pt x="405" y="126"/>
                  </a:lnTo>
                  <a:lnTo>
                    <a:pt x="409" y="123"/>
                  </a:lnTo>
                  <a:lnTo>
                    <a:pt x="409" y="117"/>
                  </a:lnTo>
                  <a:lnTo>
                    <a:pt x="414" y="110"/>
                  </a:lnTo>
                  <a:lnTo>
                    <a:pt x="416" y="104"/>
                  </a:lnTo>
                  <a:lnTo>
                    <a:pt x="418" y="100"/>
                  </a:lnTo>
                  <a:lnTo>
                    <a:pt x="422" y="96"/>
                  </a:lnTo>
                  <a:lnTo>
                    <a:pt x="426" y="94"/>
                  </a:lnTo>
                  <a:lnTo>
                    <a:pt x="429" y="93"/>
                  </a:lnTo>
                  <a:lnTo>
                    <a:pt x="433" y="89"/>
                  </a:lnTo>
                  <a:lnTo>
                    <a:pt x="443" y="79"/>
                  </a:lnTo>
                  <a:lnTo>
                    <a:pt x="443" y="78"/>
                  </a:lnTo>
                  <a:lnTo>
                    <a:pt x="443" y="76"/>
                  </a:lnTo>
                  <a:lnTo>
                    <a:pt x="443" y="74"/>
                  </a:lnTo>
                  <a:lnTo>
                    <a:pt x="443" y="72"/>
                  </a:lnTo>
                  <a:lnTo>
                    <a:pt x="443" y="70"/>
                  </a:lnTo>
                  <a:lnTo>
                    <a:pt x="443" y="68"/>
                  </a:lnTo>
                  <a:lnTo>
                    <a:pt x="439" y="62"/>
                  </a:lnTo>
                  <a:lnTo>
                    <a:pt x="435" y="64"/>
                  </a:lnTo>
                  <a:lnTo>
                    <a:pt x="433" y="64"/>
                  </a:lnTo>
                  <a:lnTo>
                    <a:pt x="433" y="62"/>
                  </a:lnTo>
                  <a:lnTo>
                    <a:pt x="429" y="55"/>
                  </a:lnTo>
                  <a:lnTo>
                    <a:pt x="426" y="45"/>
                  </a:lnTo>
                  <a:lnTo>
                    <a:pt x="422" y="40"/>
                  </a:lnTo>
                  <a:lnTo>
                    <a:pt x="420" y="34"/>
                  </a:lnTo>
                  <a:lnTo>
                    <a:pt x="420" y="29"/>
                  </a:lnTo>
                  <a:lnTo>
                    <a:pt x="418" y="25"/>
                  </a:lnTo>
                  <a:lnTo>
                    <a:pt x="418" y="25"/>
                  </a:lnTo>
                  <a:lnTo>
                    <a:pt x="418" y="25"/>
                  </a:lnTo>
                  <a:close/>
                </a:path>
              </a:pathLst>
            </a:custGeom>
            <a:solidFill>
              <a:srgbClr val="860864"/>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1" name="Freeform 44">
              <a:extLst>
                <a:ext uri="{FF2B5EF4-FFF2-40B4-BE49-F238E27FC236}">
                  <a16:creationId xmlns:a16="http://schemas.microsoft.com/office/drawing/2014/main" id="{1E71CF2A-E207-4C7F-B061-B1538C671317}"/>
                </a:ext>
              </a:extLst>
            </p:cNvPr>
            <p:cNvSpPr>
              <a:spLocks/>
            </p:cNvSpPr>
            <p:nvPr/>
          </p:nvSpPr>
          <p:spPr bwMode="auto">
            <a:xfrm>
              <a:off x="1335" y="2866"/>
              <a:ext cx="222" cy="316"/>
            </a:xfrm>
            <a:custGeom>
              <a:avLst/>
              <a:gdLst/>
              <a:ahLst/>
              <a:cxnLst>
                <a:cxn ang="0">
                  <a:pos x="179" y="260"/>
                </a:cxn>
                <a:cxn ang="0">
                  <a:pos x="177" y="228"/>
                </a:cxn>
                <a:cxn ang="0">
                  <a:pos x="179" y="216"/>
                </a:cxn>
                <a:cxn ang="0">
                  <a:pos x="194" y="203"/>
                </a:cxn>
                <a:cxn ang="0">
                  <a:pos x="211" y="199"/>
                </a:cxn>
                <a:cxn ang="0">
                  <a:pos x="222" y="213"/>
                </a:cxn>
                <a:cxn ang="0">
                  <a:pos x="213" y="190"/>
                </a:cxn>
                <a:cxn ang="0">
                  <a:pos x="207" y="186"/>
                </a:cxn>
                <a:cxn ang="0">
                  <a:pos x="205" y="156"/>
                </a:cxn>
                <a:cxn ang="0">
                  <a:pos x="207" y="135"/>
                </a:cxn>
                <a:cxn ang="0">
                  <a:pos x="213" y="118"/>
                </a:cxn>
                <a:cxn ang="0">
                  <a:pos x="198" y="118"/>
                </a:cxn>
                <a:cxn ang="0">
                  <a:pos x="187" y="117"/>
                </a:cxn>
                <a:cxn ang="0">
                  <a:pos x="153" y="101"/>
                </a:cxn>
                <a:cxn ang="0">
                  <a:pos x="134" y="101"/>
                </a:cxn>
                <a:cxn ang="0">
                  <a:pos x="123" y="92"/>
                </a:cxn>
                <a:cxn ang="0">
                  <a:pos x="113" y="60"/>
                </a:cxn>
                <a:cxn ang="0">
                  <a:pos x="113" y="49"/>
                </a:cxn>
                <a:cxn ang="0">
                  <a:pos x="123" y="24"/>
                </a:cxn>
                <a:cxn ang="0">
                  <a:pos x="143" y="9"/>
                </a:cxn>
                <a:cxn ang="0">
                  <a:pos x="147" y="4"/>
                </a:cxn>
                <a:cxn ang="0">
                  <a:pos x="134" y="4"/>
                </a:cxn>
                <a:cxn ang="0">
                  <a:pos x="126" y="7"/>
                </a:cxn>
                <a:cxn ang="0">
                  <a:pos x="106" y="20"/>
                </a:cxn>
                <a:cxn ang="0">
                  <a:pos x="91" y="28"/>
                </a:cxn>
                <a:cxn ang="0">
                  <a:pos x="87" y="28"/>
                </a:cxn>
                <a:cxn ang="0">
                  <a:pos x="72" y="28"/>
                </a:cxn>
                <a:cxn ang="0">
                  <a:pos x="62" y="47"/>
                </a:cxn>
                <a:cxn ang="0">
                  <a:pos x="57" y="58"/>
                </a:cxn>
                <a:cxn ang="0">
                  <a:pos x="42" y="69"/>
                </a:cxn>
                <a:cxn ang="0">
                  <a:pos x="42" y="86"/>
                </a:cxn>
                <a:cxn ang="0">
                  <a:pos x="34" y="79"/>
                </a:cxn>
                <a:cxn ang="0">
                  <a:pos x="30" y="81"/>
                </a:cxn>
                <a:cxn ang="0">
                  <a:pos x="21" y="98"/>
                </a:cxn>
                <a:cxn ang="0">
                  <a:pos x="27" y="111"/>
                </a:cxn>
                <a:cxn ang="0">
                  <a:pos x="30" y="122"/>
                </a:cxn>
                <a:cxn ang="0">
                  <a:pos x="30" y="134"/>
                </a:cxn>
                <a:cxn ang="0">
                  <a:pos x="27" y="156"/>
                </a:cxn>
                <a:cxn ang="0">
                  <a:pos x="36" y="164"/>
                </a:cxn>
                <a:cxn ang="0">
                  <a:pos x="25" y="182"/>
                </a:cxn>
                <a:cxn ang="0">
                  <a:pos x="2" y="207"/>
                </a:cxn>
                <a:cxn ang="0">
                  <a:pos x="23" y="222"/>
                </a:cxn>
                <a:cxn ang="0">
                  <a:pos x="38" y="235"/>
                </a:cxn>
                <a:cxn ang="0">
                  <a:pos x="51" y="230"/>
                </a:cxn>
                <a:cxn ang="0">
                  <a:pos x="64" y="237"/>
                </a:cxn>
                <a:cxn ang="0">
                  <a:pos x="79" y="243"/>
                </a:cxn>
                <a:cxn ang="0">
                  <a:pos x="91" y="260"/>
                </a:cxn>
                <a:cxn ang="0">
                  <a:pos x="106" y="275"/>
                </a:cxn>
                <a:cxn ang="0">
                  <a:pos x="115" y="282"/>
                </a:cxn>
                <a:cxn ang="0">
                  <a:pos x="138" y="280"/>
                </a:cxn>
                <a:cxn ang="0">
                  <a:pos x="155" y="282"/>
                </a:cxn>
                <a:cxn ang="0">
                  <a:pos x="153" y="311"/>
                </a:cxn>
                <a:cxn ang="0">
                  <a:pos x="164" y="316"/>
                </a:cxn>
              </a:cxnLst>
              <a:rect l="0" t="0" r="r" b="b"/>
              <a:pathLst>
                <a:path w="222" h="316">
                  <a:moveTo>
                    <a:pt x="164" y="316"/>
                  </a:moveTo>
                  <a:lnTo>
                    <a:pt x="168" y="307"/>
                  </a:lnTo>
                  <a:lnTo>
                    <a:pt x="179" y="267"/>
                  </a:lnTo>
                  <a:lnTo>
                    <a:pt x="179" y="265"/>
                  </a:lnTo>
                  <a:lnTo>
                    <a:pt x="179" y="260"/>
                  </a:lnTo>
                  <a:lnTo>
                    <a:pt x="175" y="250"/>
                  </a:lnTo>
                  <a:lnTo>
                    <a:pt x="168" y="247"/>
                  </a:lnTo>
                  <a:lnTo>
                    <a:pt x="164" y="243"/>
                  </a:lnTo>
                  <a:lnTo>
                    <a:pt x="164" y="231"/>
                  </a:lnTo>
                  <a:lnTo>
                    <a:pt x="177" y="228"/>
                  </a:lnTo>
                  <a:lnTo>
                    <a:pt x="181" y="230"/>
                  </a:lnTo>
                  <a:lnTo>
                    <a:pt x="183" y="228"/>
                  </a:lnTo>
                  <a:lnTo>
                    <a:pt x="179" y="224"/>
                  </a:lnTo>
                  <a:lnTo>
                    <a:pt x="181" y="222"/>
                  </a:lnTo>
                  <a:lnTo>
                    <a:pt x="179" y="216"/>
                  </a:lnTo>
                  <a:lnTo>
                    <a:pt x="171" y="216"/>
                  </a:lnTo>
                  <a:lnTo>
                    <a:pt x="170" y="213"/>
                  </a:lnTo>
                  <a:lnTo>
                    <a:pt x="171" y="205"/>
                  </a:lnTo>
                  <a:lnTo>
                    <a:pt x="192" y="205"/>
                  </a:lnTo>
                  <a:lnTo>
                    <a:pt x="194" y="203"/>
                  </a:lnTo>
                  <a:lnTo>
                    <a:pt x="198" y="203"/>
                  </a:lnTo>
                  <a:lnTo>
                    <a:pt x="200" y="205"/>
                  </a:lnTo>
                  <a:lnTo>
                    <a:pt x="202" y="205"/>
                  </a:lnTo>
                  <a:lnTo>
                    <a:pt x="205" y="199"/>
                  </a:lnTo>
                  <a:lnTo>
                    <a:pt x="211" y="199"/>
                  </a:lnTo>
                  <a:lnTo>
                    <a:pt x="213" y="201"/>
                  </a:lnTo>
                  <a:lnTo>
                    <a:pt x="217" y="205"/>
                  </a:lnTo>
                  <a:lnTo>
                    <a:pt x="217" y="211"/>
                  </a:lnTo>
                  <a:lnTo>
                    <a:pt x="217" y="213"/>
                  </a:lnTo>
                  <a:lnTo>
                    <a:pt x="222" y="213"/>
                  </a:lnTo>
                  <a:lnTo>
                    <a:pt x="222" y="211"/>
                  </a:lnTo>
                  <a:lnTo>
                    <a:pt x="217" y="201"/>
                  </a:lnTo>
                  <a:lnTo>
                    <a:pt x="213" y="196"/>
                  </a:lnTo>
                  <a:lnTo>
                    <a:pt x="217" y="194"/>
                  </a:lnTo>
                  <a:lnTo>
                    <a:pt x="213" y="190"/>
                  </a:lnTo>
                  <a:lnTo>
                    <a:pt x="213" y="188"/>
                  </a:lnTo>
                  <a:lnTo>
                    <a:pt x="211" y="186"/>
                  </a:lnTo>
                  <a:lnTo>
                    <a:pt x="211" y="186"/>
                  </a:lnTo>
                  <a:lnTo>
                    <a:pt x="209" y="186"/>
                  </a:lnTo>
                  <a:lnTo>
                    <a:pt x="207" y="186"/>
                  </a:lnTo>
                  <a:lnTo>
                    <a:pt x="205" y="182"/>
                  </a:lnTo>
                  <a:lnTo>
                    <a:pt x="213" y="173"/>
                  </a:lnTo>
                  <a:lnTo>
                    <a:pt x="207" y="162"/>
                  </a:lnTo>
                  <a:lnTo>
                    <a:pt x="207" y="162"/>
                  </a:lnTo>
                  <a:lnTo>
                    <a:pt x="205" y="156"/>
                  </a:lnTo>
                  <a:lnTo>
                    <a:pt x="205" y="152"/>
                  </a:lnTo>
                  <a:lnTo>
                    <a:pt x="207" y="147"/>
                  </a:lnTo>
                  <a:lnTo>
                    <a:pt x="207" y="145"/>
                  </a:lnTo>
                  <a:lnTo>
                    <a:pt x="205" y="137"/>
                  </a:lnTo>
                  <a:lnTo>
                    <a:pt x="207" y="135"/>
                  </a:lnTo>
                  <a:lnTo>
                    <a:pt x="213" y="134"/>
                  </a:lnTo>
                  <a:lnTo>
                    <a:pt x="213" y="132"/>
                  </a:lnTo>
                  <a:lnTo>
                    <a:pt x="213" y="128"/>
                  </a:lnTo>
                  <a:lnTo>
                    <a:pt x="213" y="124"/>
                  </a:lnTo>
                  <a:lnTo>
                    <a:pt x="213" y="118"/>
                  </a:lnTo>
                  <a:lnTo>
                    <a:pt x="211" y="117"/>
                  </a:lnTo>
                  <a:lnTo>
                    <a:pt x="207" y="117"/>
                  </a:lnTo>
                  <a:lnTo>
                    <a:pt x="207" y="118"/>
                  </a:lnTo>
                  <a:lnTo>
                    <a:pt x="202" y="118"/>
                  </a:lnTo>
                  <a:lnTo>
                    <a:pt x="198" y="118"/>
                  </a:lnTo>
                  <a:lnTo>
                    <a:pt x="194" y="118"/>
                  </a:lnTo>
                  <a:lnTo>
                    <a:pt x="192" y="118"/>
                  </a:lnTo>
                  <a:lnTo>
                    <a:pt x="188" y="118"/>
                  </a:lnTo>
                  <a:lnTo>
                    <a:pt x="187" y="118"/>
                  </a:lnTo>
                  <a:lnTo>
                    <a:pt x="187" y="117"/>
                  </a:lnTo>
                  <a:lnTo>
                    <a:pt x="181" y="118"/>
                  </a:lnTo>
                  <a:lnTo>
                    <a:pt x="168" y="103"/>
                  </a:lnTo>
                  <a:lnTo>
                    <a:pt x="164" y="101"/>
                  </a:lnTo>
                  <a:lnTo>
                    <a:pt x="158" y="101"/>
                  </a:lnTo>
                  <a:lnTo>
                    <a:pt x="153" y="101"/>
                  </a:lnTo>
                  <a:lnTo>
                    <a:pt x="151" y="103"/>
                  </a:lnTo>
                  <a:lnTo>
                    <a:pt x="145" y="101"/>
                  </a:lnTo>
                  <a:lnTo>
                    <a:pt x="143" y="101"/>
                  </a:lnTo>
                  <a:lnTo>
                    <a:pt x="138" y="103"/>
                  </a:lnTo>
                  <a:lnTo>
                    <a:pt x="134" y="101"/>
                  </a:lnTo>
                  <a:lnTo>
                    <a:pt x="130" y="100"/>
                  </a:lnTo>
                  <a:lnTo>
                    <a:pt x="126" y="98"/>
                  </a:lnTo>
                  <a:lnTo>
                    <a:pt x="123" y="94"/>
                  </a:lnTo>
                  <a:lnTo>
                    <a:pt x="123" y="92"/>
                  </a:lnTo>
                  <a:lnTo>
                    <a:pt x="123" y="92"/>
                  </a:lnTo>
                  <a:lnTo>
                    <a:pt x="123" y="88"/>
                  </a:lnTo>
                  <a:lnTo>
                    <a:pt x="124" y="85"/>
                  </a:lnTo>
                  <a:lnTo>
                    <a:pt x="124" y="81"/>
                  </a:lnTo>
                  <a:lnTo>
                    <a:pt x="121" y="75"/>
                  </a:lnTo>
                  <a:lnTo>
                    <a:pt x="113" y="60"/>
                  </a:lnTo>
                  <a:lnTo>
                    <a:pt x="109" y="60"/>
                  </a:lnTo>
                  <a:lnTo>
                    <a:pt x="106" y="64"/>
                  </a:lnTo>
                  <a:lnTo>
                    <a:pt x="109" y="58"/>
                  </a:lnTo>
                  <a:lnTo>
                    <a:pt x="109" y="54"/>
                  </a:lnTo>
                  <a:lnTo>
                    <a:pt x="113" y="49"/>
                  </a:lnTo>
                  <a:lnTo>
                    <a:pt x="109" y="45"/>
                  </a:lnTo>
                  <a:lnTo>
                    <a:pt x="113" y="41"/>
                  </a:lnTo>
                  <a:lnTo>
                    <a:pt x="117" y="34"/>
                  </a:lnTo>
                  <a:lnTo>
                    <a:pt x="119" y="30"/>
                  </a:lnTo>
                  <a:lnTo>
                    <a:pt x="123" y="24"/>
                  </a:lnTo>
                  <a:lnTo>
                    <a:pt x="126" y="24"/>
                  </a:lnTo>
                  <a:lnTo>
                    <a:pt x="128" y="22"/>
                  </a:lnTo>
                  <a:lnTo>
                    <a:pt x="134" y="15"/>
                  </a:lnTo>
                  <a:lnTo>
                    <a:pt x="143" y="11"/>
                  </a:lnTo>
                  <a:lnTo>
                    <a:pt x="143" y="9"/>
                  </a:lnTo>
                  <a:lnTo>
                    <a:pt x="145" y="9"/>
                  </a:lnTo>
                  <a:lnTo>
                    <a:pt x="145" y="9"/>
                  </a:lnTo>
                  <a:lnTo>
                    <a:pt x="149" y="7"/>
                  </a:lnTo>
                  <a:lnTo>
                    <a:pt x="149" y="5"/>
                  </a:lnTo>
                  <a:lnTo>
                    <a:pt x="147" y="4"/>
                  </a:lnTo>
                  <a:lnTo>
                    <a:pt x="139" y="0"/>
                  </a:lnTo>
                  <a:lnTo>
                    <a:pt x="138" y="0"/>
                  </a:lnTo>
                  <a:lnTo>
                    <a:pt x="138" y="0"/>
                  </a:lnTo>
                  <a:lnTo>
                    <a:pt x="138" y="4"/>
                  </a:lnTo>
                  <a:lnTo>
                    <a:pt x="134" y="4"/>
                  </a:lnTo>
                  <a:lnTo>
                    <a:pt x="130" y="4"/>
                  </a:lnTo>
                  <a:lnTo>
                    <a:pt x="130" y="4"/>
                  </a:lnTo>
                  <a:lnTo>
                    <a:pt x="126" y="4"/>
                  </a:lnTo>
                  <a:lnTo>
                    <a:pt x="124" y="5"/>
                  </a:lnTo>
                  <a:lnTo>
                    <a:pt x="126" y="7"/>
                  </a:lnTo>
                  <a:lnTo>
                    <a:pt x="126" y="9"/>
                  </a:lnTo>
                  <a:lnTo>
                    <a:pt x="121" y="13"/>
                  </a:lnTo>
                  <a:lnTo>
                    <a:pt x="113" y="17"/>
                  </a:lnTo>
                  <a:lnTo>
                    <a:pt x="109" y="19"/>
                  </a:lnTo>
                  <a:lnTo>
                    <a:pt x="106" y="20"/>
                  </a:lnTo>
                  <a:lnTo>
                    <a:pt x="100" y="20"/>
                  </a:lnTo>
                  <a:lnTo>
                    <a:pt x="94" y="20"/>
                  </a:lnTo>
                  <a:lnTo>
                    <a:pt x="89" y="22"/>
                  </a:lnTo>
                  <a:lnTo>
                    <a:pt x="91" y="24"/>
                  </a:lnTo>
                  <a:lnTo>
                    <a:pt x="91" y="28"/>
                  </a:lnTo>
                  <a:lnTo>
                    <a:pt x="91" y="30"/>
                  </a:lnTo>
                  <a:lnTo>
                    <a:pt x="87" y="34"/>
                  </a:lnTo>
                  <a:lnTo>
                    <a:pt x="85" y="34"/>
                  </a:lnTo>
                  <a:lnTo>
                    <a:pt x="87" y="28"/>
                  </a:lnTo>
                  <a:lnTo>
                    <a:pt x="87" y="28"/>
                  </a:lnTo>
                  <a:lnTo>
                    <a:pt x="89" y="28"/>
                  </a:lnTo>
                  <a:lnTo>
                    <a:pt x="85" y="28"/>
                  </a:lnTo>
                  <a:lnTo>
                    <a:pt x="81" y="24"/>
                  </a:lnTo>
                  <a:lnTo>
                    <a:pt x="79" y="24"/>
                  </a:lnTo>
                  <a:lnTo>
                    <a:pt x="72" y="28"/>
                  </a:lnTo>
                  <a:lnTo>
                    <a:pt x="72" y="30"/>
                  </a:lnTo>
                  <a:lnTo>
                    <a:pt x="66" y="36"/>
                  </a:lnTo>
                  <a:lnTo>
                    <a:pt x="60" y="45"/>
                  </a:lnTo>
                  <a:lnTo>
                    <a:pt x="60" y="49"/>
                  </a:lnTo>
                  <a:lnTo>
                    <a:pt x="62" y="47"/>
                  </a:lnTo>
                  <a:lnTo>
                    <a:pt x="64" y="49"/>
                  </a:lnTo>
                  <a:lnTo>
                    <a:pt x="64" y="53"/>
                  </a:lnTo>
                  <a:lnTo>
                    <a:pt x="62" y="54"/>
                  </a:lnTo>
                  <a:lnTo>
                    <a:pt x="60" y="58"/>
                  </a:lnTo>
                  <a:lnTo>
                    <a:pt x="57" y="58"/>
                  </a:lnTo>
                  <a:lnTo>
                    <a:pt x="55" y="58"/>
                  </a:lnTo>
                  <a:lnTo>
                    <a:pt x="51" y="64"/>
                  </a:lnTo>
                  <a:lnTo>
                    <a:pt x="49" y="64"/>
                  </a:lnTo>
                  <a:lnTo>
                    <a:pt x="45" y="69"/>
                  </a:lnTo>
                  <a:lnTo>
                    <a:pt x="42" y="69"/>
                  </a:lnTo>
                  <a:lnTo>
                    <a:pt x="40" y="69"/>
                  </a:lnTo>
                  <a:lnTo>
                    <a:pt x="40" y="73"/>
                  </a:lnTo>
                  <a:lnTo>
                    <a:pt x="43" y="77"/>
                  </a:lnTo>
                  <a:lnTo>
                    <a:pt x="43" y="83"/>
                  </a:lnTo>
                  <a:lnTo>
                    <a:pt x="42" y="86"/>
                  </a:lnTo>
                  <a:lnTo>
                    <a:pt x="40" y="86"/>
                  </a:lnTo>
                  <a:lnTo>
                    <a:pt x="36" y="83"/>
                  </a:lnTo>
                  <a:lnTo>
                    <a:pt x="36" y="81"/>
                  </a:lnTo>
                  <a:lnTo>
                    <a:pt x="38" y="79"/>
                  </a:lnTo>
                  <a:lnTo>
                    <a:pt x="34" y="79"/>
                  </a:lnTo>
                  <a:lnTo>
                    <a:pt x="34" y="75"/>
                  </a:lnTo>
                  <a:lnTo>
                    <a:pt x="30" y="71"/>
                  </a:lnTo>
                  <a:lnTo>
                    <a:pt x="30" y="73"/>
                  </a:lnTo>
                  <a:lnTo>
                    <a:pt x="30" y="77"/>
                  </a:lnTo>
                  <a:lnTo>
                    <a:pt x="30" y="81"/>
                  </a:lnTo>
                  <a:lnTo>
                    <a:pt x="30" y="86"/>
                  </a:lnTo>
                  <a:lnTo>
                    <a:pt x="27" y="92"/>
                  </a:lnTo>
                  <a:lnTo>
                    <a:pt x="27" y="92"/>
                  </a:lnTo>
                  <a:lnTo>
                    <a:pt x="25" y="92"/>
                  </a:lnTo>
                  <a:lnTo>
                    <a:pt x="21" y="98"/>
                  </a:lnTo>
                  <a:lnTo>
                    <a:pt x="23" y="98"/>
                  </a:lnTo>
                  <a:lnTo>
                    <a:pt x="23" y="103"/>
                  </a:lnTo>
                  <a:lnTo>
                    <a:pt x="23" y="107"/>
                  </a:lnTo>
                  <a:lnTo>
                    <a:pt x="27" y="113"/>
                  </a:lnTo>
                  <a:lnTo>
                    <a:pt x="27" y="111"/>
                  </a:lnTo>
                  <a:lnTo>
                    <a:pt x="30" y="111"/>
                  </a:lnTo>
                  <a:lnTo>
                    <a:pt x="30" y="113"/>
                  </a:lnTo>
                  <a:lnTo>
                    <a:pt x="30" y="117"/>
                  </a:lnTo>
                  <a:lnTo>
                    <a:pt x="30" y="118"/>
                  </a:lnTo>
                  <a:lnTo>
                    <a:pt x="30" y="122"/>
                  </a:lnTo>
                  <a:lnTo>
                    <a:pt x="30" y="122"/>
                  </a:lnTo>
                  <a:lnTo>
                    <a:pt x="30" y="128"/>
                  </a:lnTo>
                  <a:lnTo>
                    <a:pt x="30" y="130"/>
                  </a:lnTo>
                  <a:lnTo>
                    <a:pt x="27" y="132"/>
                  </a:lnTo>
                  <a:lnTo>
                    <a:pt x="30" y="134"/>
                  </a:lnTo>
                  <a:lnTo>
                    <a:pt x="30" y="137"/>
                  </a:lnTo>
                  <a:lnTo>
                    <a:pt x="30" y="143"/>
                  </a:lnTo>
                  <a:lnTo>
                    <a:pt x="30" y="152"/>
                  </a:lnTo>
                  <a:lnTo>
                    <a:pt x="27" y="154"/>
                  </a:lnTo>
                  <a:lnTo>
                    <a:pt x="27" y="156"/>
                  </a:lnTo>
                  <a:lnTo>
                    <a:pt x="30" y="162"/>
                  </a:lnTo>
                  <a:lnTo>
                    <a:pt x="32" y="158"/>
                  </a:lnTo>
                  <a:lnTo>
                    <a:pt x="30" y="162"/>
                  </a:lnTo>
                  <a:lnTo>
                    <a:pt x="34" y="164"/>
                  </a:lnTo>
                  <a:lnTo>
                    <a:pt x="36" y="164"/>
                  </a:lnTo>
                  <a:lnTo>
                    <a:pt x="36" y="166"/>
                  </a:lnTo>
                  <a:lnTo>
                    <a:pt x="34" y="167"/>
                  </a:lnTo>
                  <a:lnTo>
                    <a:pt x="32" y="171"/>
                  </a:lnTo>
                  <a:lnTo>
                    <a:pt x="27" y="179"/>
                  </a:lnTo>
                  <a:lnTo>
                    <a:pt x="25" y="182"/>
                  </a:lnTo>
                  <a:lnTo>
                    <a:pt x="19" y="186"/>
                  </a:lnTo>
                  <a:lnTo>
                    <a:pt x="11" y="188"/>
                  </a:lnTo>
                  <a:lnTo>
                    <a:pt x="6" y="192"/>
                  </a:lnTo>
                  <a:lnTo>
                    <a:pt x="2" y="201"/>
                  </a:lnTo>
                  <a:lnTo>
                    <a:pt x="2" y="207"/>
                  </a:lnTo>
                  <a:lnTo>
                    <a:pt x="0" y="211"/>
                  </a:lnTo>
                  <a:lnTo>
                    <a:pt x="6" y="213"/>
                  </a:lnTo>
                  <a:lnTo>
                    <a:pt x="11" y="216"/>
                  </a:lnTo>
                  <a:lnTo>
                    <a:pt x="19" y="222"/>
                  </a:lnTo>
                  <a:lnTo>
                    <a:pt x="23" y="222"/>
                  </a:lnTo>
                  <a:lnTo>
                    <a:pt x="27" y="226"/>
                  </a:lnTo>
                  <a:lnTo>
                    <a:pt x="27" y="230"/>
                  </a:lnTo>
                  <a:lnTo>
                    <a:pt x="27" y="231"/>
                  </a:lnTo>
                  <a:lnTo>
                    <a:pt x="32" y="233"/>
                  </a:lnTo>
                  <a:lnTo>
                    <a:pt x="38" y="235"/>
                  </a:lnTo>
                  <a:lnTo>
                    <a:pt x="42" y="237"/>
                  </a:lnTo>
                  <a:lnTo>
                    <a:pt x="47" y="237"/>
                  </a:lnTo>
                  <a:lnTo>
                    <a:pt x="49" y="237"/>
                  </a:lnTo>
                  <a:lnTo>
                    <a:pt x="49" y="233"/>
                  </a:lnTo>
                  <a:lnTo>
                    <a:pt x="51" y="230"/>
                  </a:lnTo>
                  <a:lnTo>
                    <a:pt x="55" y="231"/>
                  </a:lnTo>
                  <a:lnTo>
                    <a:pt x="60" y="233"/>
                  </a:lnTo>
                  <a:lnTo>
                    <a:pt x="60" y="235"/>
                  </a:lnTo>
                  <a:lnTo>
                    <a:pt x="62" y="237"/>
                  </a:lnTo>
                  <a:lnTo>
                    <a:pt x="64" y="237"/>
                  </a:lnTo>
                  <a:lnTo>
                    <a:pt x="64" y="237"/>
                  </a:lnTo>
                  <a:lnTo>
                    <a:pt x="66" y="237"/>
                  </a:lnTo>
                  <a:lnTo>
                    <a:pt x="68" y="241"/>
                  </a:lnTo>
                  <a:lnTo>
                    <a:pt x="75" y="243"/>
                  </a:lnTo>
                  <a:lnTo>
                    <a:pt x="79" y="243"/>
                  </a:lnTo>
                  <a:lnTo>
                    <a:pt x="81" y="247"/>
                  </a:lnTo>
                  <a:lnTo>
                    <a:pt x="85" y="248"/>
                  </a:lnTo>
                  <a:lnTo>
                    <a:pt x="85" y="252"/>
                  </a:lnTo>
                  <a:lnTo>
                    <a:pt x="89" y="260"/>
                  </a:lnTo>
                  <a:lnTo>
                    <a:pt x="91" y="260"/>
                  </a:lnTo>
                  <a:lnTo>
                    <a:pt x="100" y="262"/>
                  </a:lnTo>
                  <a:lnTo>
                    <a:pt x="104" y="267"/>
                  </a:lnTo>
                  <a:lnTo>
                    <a:pt x="104" y="271"/>
                  </a:lnTo>
                  <a:lnTo>
                    <a:pt x="106" y="271"/>
                  </a:lnTo>
                  <a:lnTo>
                    <a:pt x="106" y="275"/>
                  </a:lnTo>
                  <a:lnTo>
                    <a:pt x="109" y="280"/>
                  </a:lnTo>
                  <a:lnTo>
                    <a:pt x="109" y="280"/>
                  </a:lnTo>
                  <a:lnTo>
                    <a:pt x="109" y="282"/>
                  </a:lnTo>
                  <a:lnTo>
                    <a:pt x="113" y="284"/>
                  </a:lnTo>
                  <a:lnTo>
                    <a:pt x="115" y="282"/>
                  </a:lnTo>
                  <a:lnTo>
                    <a:pt x="119" y="284"/>
                  </a:lnTo>
                  <a:lnTo>
                    <a:pt x="124" y="284"/>
                  </a:lnTo>
                  <a:lnTo>
                    <a:pt x="126" y="282"/>
                  </a:lnTo>
                  <a:lnTo>
                    <a:pt x="130" y="280"/>
                  </a:lnTo>
                  <a:lnTo>
                    <a:pt x="138" y="280"/>
                  </a:lnTo>
                  <a:lnTo>
                    <a:pt x="139" y="282"/>
                  </a:lnTo>
                  <a:lnTo>
                    <a:pt x="147" y="280"/>
                  </a:lnTo>
                  <a:lnTo>
                    <a:pt x="151" y="280"/>
                  </a:lnTo>
                  <a:lnTo>
                    <a:pt x="153" y="282"/>
                  </a:lnTo>
                  <a:lnTo>
                    <a:pt x="155" y="282"/>
                  </a:lnTo>
                  <a:lnTo>
                    <a:pt x="158" y="284"/>
                  </a:lnTo>
                  <a:lnTo>
                    <a:pt x="160" y="286"/>
                  </a:lnTo>
                  <a:lnTo>
                    <a:pt x="164" y="286"/>
                  </a:lnTo>
                  <a:lnTo>
                    <a:pt x="164" y="288"/>
                  </a:lnTo>
                  <a:lnTo>
                    <a:pt x="153" y="311"/>
                  </a:lnTo>
                  <a:lnTo>
                    <a:pt x="153" y="311"/>
                  </a:lnTo>
                  <a:lnTo>
                    <a:pt x="158" y="311"/>
                  </a:lnTo>
                  <a:lnTo>
                    <a:pt x="162" y="311"/>
                  </a:lnTo>
                  <a:lnTo>
                    <a:pt x="164" y="312"/>
                  </a:lnTo>
                  <a:lnTo>
                    <a:pt x="164" y="316"/>
                  </a:lnTo>
                  <a:lnTo>
                    <a:pt x="164" y="316"/>
                  </a:lnTo>
                  <a:lnTo>
                    <a:pt x="164" y="316"/>
                  </a:lnTo>
                  <a:close/>
                </a:path>
              </a:pathLst>
            </a:custGeom>
            <a:solidFill>
              <a:srgbClr val="860864"/>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2" name="Freeform 45">
              <a:extLst>
                <a:ext uri="{FF2B5EF4-FFF2-40B4-BE49-F238E27FC236}">
                  <a16:creationId xmlns:a16="http://schemas.microsoft.com/office/drawing/2014/main" id="{CD010820-50D7-4F66-960F-AD5B0F3F27C2}"/>
                </a:ext>
              </a:extLst>
            </p:cNvPr>
            <p:cNvSpPr>
              <a:spLocks noEditPoints="1"/>
            </p:cNvSpPr>
            <p:nvPr/>
          </p:nvSpPr>
          <p:spPr bwMode="auto">
            <a:xfrm>
              <a:off x="1525" y="3527"/>
              <a:ext cx="300" cy="767"/>
            </a:xfrm>
            <a:custGeom>
              <a:avLst/>
              <a:gdLst/>
              <a:ahLst/>
              <a:cxnLst>
                <a:cxn ang="0">
                  <a:pos x="83" y="4"/>
                </a:cxn>
                <a:cxn ang="0">
                  <a:pos x="100" y="4"/>
                </a:cxn>
                <a:cxn ang="0">
                  <a:pos x="157" y="28"/>
                </a:cxn>
                <a:cxn ang="0">
                  <a:pos x="217" y="62"/>
                </a:cxn>
                <a:cxn ang="0">
                  <a:pos x="209" y="104"/>
                </a:cxn>
                <a:cxn ang="0">
                  <a:pos x="256" y="109"/>
                </a:cxn>
                <a:cxn ang="0">
                  <a:pos x="283" y="75"/>
                </a:cxn>
                <a:cxn ang="0">
                  <a:pos x="300" y="98"/>
                </a:cxn>
                <a:cxn ang="0">
                  <a:pos x="273" y="115"/>
                </a:cxn>
                <a:cxn ang="0">
                  <a:pos x="249" y="141"/>
                </a:cxn>
                <a:cxn ang="0">
                  <a:pos x="230" y="171"/>
                </a:cxn>
                <a:cxn ang="0">
                  <a:pos x="226" y="211"/>
                </a:cxn>
                <a:cxn ang="0">
                  <a:pos x="224" y="247"/>
                </a:cxn>
                <a:cxn ang="0">
                  <a:pos x="256" y="279"/>
                </a:cxn>
                <a:cxn ang="0">
                  <a:pos x="266" y="303"/>
                </a:cxn>
                <a:cxn ang="0">
                  <a:pos x="256" y="337"/>
                </a:cxn>
                <a:cxn ang="0">
                  <a:pos x="196" y="356"/>
                </a:cxn>
                <a:cxn ang="0">
                  <a:pos x="173" y="358"/>
                </a:cxn>
                <a:cxn ang="0">
                  <a:pos x="173" y="379"/>
                </a:cxn>
                <a:cxn ang="0">
                  <a:pos x="173" y="403"/>
                </a:cxn>
                <a:cxn ang="0">
                  <a:pos x="130" y="401"/>
                </a:cxn>
                <a:cxn ang="0">
                  <a:pos x="136" y="435"/>
                </a:cxn>
                <a:cxn ang="0">
                  <a:pos x="143" y="435"/>
                </a:cxn>
                <a:cxn ang="0">
                  <a:pos x="160" y="446"/>
                </a:cxn>
                <a:cxn ang="0">
                  <a:pos x="136" y="448"/>
                </a:cxn>
                <a:cxn ang="0">
                  <a:pos x="136" y="465"/>
                </a:cxn>
                <a:cxn ang="0">
                  <a:pos x="136" y="492"/>
                </a:cxn>
                <a:cxn ang="0">
                  <a:pos x="125" y="507"/>
                </a:cxn>
                <a:cxn ang="0">
                  <a:pos x="100" y="529"/>
                </a:cxn>
                <a:cxn ang="0">
                  <a:pos x="134" y="557"/>
                </a:cxn>
                <a:cxn ang="0">
                  <a:pos x="140" y="574"/>
                </a:cxn>
                <a:cxn ang="0">
                  <a:pos x="130" y="593"/>
                </a:cxn>
                <a:cxn ang="0">
                  <a:pos x="119" y="616"/>
                </a:cxn>
                <a:cxn ang="0">
                  <a:pos x="104" y="633"/>
                </a:cxn>
                <a:cxn ang="0">
                  <a:pos x="104" y="671"/>
                </a:cxn>
                <a:cxn ang="0">
                  <a:pos x="123" y="691"/>
                </a:cxn>
                <a:cxn ang="0">
                  <a:pos x="64" y="684"/>
                </a:cxn>
                <a:cxn ang="0">
                  <a:pos x="32" y="657"/>
                </a:cxn>
                <a:cxn ang="0">
                  <a:pos x="30" y="580"/>
                </a:cxn>
                <a:cxn ang="0">
                  <a:pos x="30" y="524"/>
                </a:cxn>
                <a:cxn ang="0">
                  <a:pos x="27" y="501"/>
                </a:cxn>
                <a:cxn ang="0">
                  <a:pos x="17" y="465"/>
                </a:cxn>
                <a:cxn ang="0">
                  <a:pos x="6" y="411"/>
                </a:cxn>
                <a:cxn ang="0">
                  <a:pos x="10" y="330"/>
                </a:cxn>
                <a:cxn ang="0">
                  <a:pos x="13" y="271"/>
                </a:cxn>
                <a:cxn ang="0">
                  <a:pos x="6" y="209"/>
                </a:cxn>
                <a:cxn ang="0">
                  <a:pos x="6" y="147"/>
                </a:cxn>
                <a:cxn ang="0">
                  <a:pos x="29" y="96"/>
                </a:cxn>
                <a:cxn ang="0">
                  <a:pos x="25" y="62"/>
                </a:cxn>
                <a:cxn ang="0">
                  <a:pos x="200" y="757"/>
                </a:cxn>
                <a:cxn ang="0">
                  <a:pos x="200" y="757"/>
                </a:cxn>
                <a:cxn ang="0">
                  <a:pos x="123" y="716"/>
                </a:cxn>
                <a:cxn ang="0">
                  <a:pos x="132" y="723"/>
                </a:cxn>
                <a:cxn ang="0">
                  <a:pos x="173" y="752"/>
                </a:cxn>
                <a:cxn ang="0">
                  <a:pos x="173" y="765"/>
                </a:cxn>
                <a:cxn ang="0">
                  <a:pos x="132" y="755"/>
                </a:cxn>
                <a:cxn ang="0">
                  <a:pos x="123" y="719"/>
                </a:cxn>
              </a:cxnLst>
              <a:rect l="0" t="0" r="r" b="b"/>
              <a:pathLst>
                <a:path w="300" h="767">
                  <a:moveTo>
                    <a:pt x="47" y="17"/>
                  </a:moveTo>
                  <a:lnTo>
                    <a:pt x="49" y="15"/>
                  </a:lnTo>
                  <a:lnTo>
                    <a:pt x="53" y="7"/>
                  </a:lnTo>
                  <a:lnTo>
                    <a:pt x="59" y="2"/>
                  </a:lnTo>
                  <a:lnTo>
                    <a:pt x="64" y="0"/>
                  </a:lnTo>
                  <a:lnTo>
                    <a:pt x="70" y="4"/>
                  </a:lnTo>
                  <a:lnTo>
                    <a:pt x="74" y="4"/>
                  </a:lnTo>
                  <a:lnTo>
                    <a:pt x="79" y="2"/>
                  </a:lnTo>
                  <a:lnTo>
                    <a:pt x="83" y="4"/>
                  </a:lnTo>
                  <a:lnTo>
                    <a:pt x="89" y="2"/>
                  </a:lnTo>
                  <a:lnTo>
                    <a:pt x="93" y="2"/>
                  </a:lnTo>
                  <a:lnTo>
                    <a:pt x="93" y="7"/>
                  </a:lnTo>
                  <a:lnTo>
                    <a:pt x="96" y="15"/>
                  </a:lnTo>
                  <a:lnTo>
                    <a:pt x="96" y="17"/>
                  </a:lnTo>
                  <a:lnTo>
                    <a:pt x="98" y="15"/>
                  </a:lnTo>
                  <a:lnTo>
                    <a:pt x="98" y="11"/>
                  </a:lnTo>
                  <a:lnTo>
                    <a:pt x="100" y="7"/>
                  </a:lnTo>
                  <a:lnTo>
                    <a:pt x="100" y="4"/>
                  </a:lnTo>
                  <a:lnTo>
                    <a:pt x="104" y="0"/>
                  </a:lnTo>
                  <a:lnTo>
                    <a:pt x="113" y="0"/>
                  </a:lnTo>
                  <a:lnTo>
                    <a:pt x="123" y="0"/>
                  </a:lnTo>
                  <a:lnTo>
                    <a:pt x="128" y="4"/>
                  </a:lnTo>
                  <a:lnTo>
                    <a:pt x="132" y="7"/>
                  </a:lnTo>
                  <a:lnTo>
                    <a:pt x="136" y="9"/>
                  </a:lnTo>
                  <a:lnTo>
                    <a:pt x="140" y="17"/>
                  </a:lnTo>
                  <a:lnTo>
                    <a:pt x="153" y="28"/>
                  </a:lnTo>
                  <a:lnTo>
                    <a:pt x="157" y="28"/>
                  </a:lnTo>
                  <a:lnTo>
                    <a:pt x="160" y="32"/>
                  </a:lnTo>
                  <a:lnTo>
                    <a:pt x="164" y="38"/>
                  </a:lnTo>
                  <a:lnTo>
                    <a:pt x="173" y="41"/>
                  </a:lnTo>
                  <a:lnTo>
                    <a:pt x="183" y="45"/>
                  </a:lnTo>
                  <a:lnTo>
                    <a:pt x="187" y="45"/>
                  </a:lnTo>
                  <a:lnTo>
                    <a:pt x="194" y="53"/>
                  </a:lnTo>
                  <a:lnTo>
                    <a:pt x="202" y="56"/>
                  </a:lnTo>
                  <a:lnTo>
                    <a:pt x="213" y="58"/>
                  </a:lnTo>
                  <a:lnTo>
                    <a:pt x="217" y="62"/>
                  </a:lnTo>
                  <a:lnTo>
                    <a:pt x="222" y="68"/>
                  </a:lnTo>
                  <a:lnTo>
                    <a:pt x="224" y="72"/>
                  </a:lnTo>
                  <a:lnTo>
                    <a:pt x="224" y="75"/>
                  </a:lnTo>
                  <a:lnTo>
                    <a:pt x="222" y="81"/>
                  </a:lnTo>
                  <a:lnTo>
                    <a:pt x="217" y="83"/>
                  </a:lnTo>
                  <a:lnTo>
                    <a:pt x="217" y="87"/>
                  </a:lnTo>
                  <a:lnTo>
                    <a:pt x="217" y="90"/>
                  </a:lnTo>
                  <a:lnTo>
                    <a:pt x="213" y="96"/>
                  </a:lnTo>
                  <a:lnTo>
                    <a:pt x="209" y="104"/>
                  </a:lnTo>
                  <a:lnTo>
                    <a:pt x="209" y="107"/>
                  </a:lnTo>
                  <a:lnTo>
                    <a:pt x="211" y="107"/>
                  </a:lnTo>
                  <a:lnTo>
                    <a:pt x="224" y="105"/>
                  </a:lnTo>
                  <a:lnTo>
                    <a:pt x="236" y="109"/>
                  </a:lnTo>
                  <a:lnTo>
                    <a:pt x="243" y="113"/>
                  </a:lnTo>
                  <a:lnTo>
                    <a:pt x="247" y="111"/>
                  </a:lnTo>
                  <a:lnTo>
                    <a:pt x="249" y="111"/>
                  </a:lnTo>
                  <a:lnTo>
                    <a:pt x="253" y="113"/>
                  </a:lnTo>
                  <a:lnTo>
                    <a:pt x="256" y="109"/>
                  </a:lnTo>
                  <a:lnTo>
                    <a:pt x="256" y="107"/>
                  </a:lnTo>
                  <a:lnTo>
                    <a:pt x="262" y="109"/>
                  </a:lnTo>
                  <a:lnTo>
                    <a:pt x="264" y="104"/>
                  </a:lnTo>
                  <a:lnTo>
                    <a:pt x="266" y="100"/>
                  </a:lnTo>
                  <a:lnTo>
                    <a:pt x="275" y="92"/>
                  </a:lnTo>
                  <a:lnTo>
                    <a:pt x="277" y="90"/>
                  </a:lnTo>
                  <a:lnTo>
                    <a:pt x="279" y="87"/>
                  </a:lnTo>
                  <a:lnTo>
                    <a:pt x="283" y="83"/>
                  </a:lnTo>
                  <a:lnTo>
                    <a:pt x="283" y="75"/>
                  </a:lnTo>
                  <a:lnTo>
                    <a:pt x="283" y="73"/>
                  </a:lnTo>
                  <a:lnTo>
                    <a:pt x="283" y="68"/>
                  </a:lnTo>
                  <a:lnTo>
                    <a:pt x="286" y="66"/>
                  </a:lnTo>
                  <a:lnTo>
                    <a:pt x="294" y="66"/>
                  </a:lnTo>
                  <a:lnTo>
                    <a:pt x="294" y="70"/>
                  </a:lnTo>
                  <a:lnTo>
                    <a:pt x="298" y="79"/>
                  </a:lnTo>
                  <a:lnTo>
                    <a:pt x="298" y="85"/>
                  </a:lnTo>
                  <a:lnTo>
                    <a:pt x="300" y="92"/>
                  </a:lnTo>
                  <a:lnTo>
                    <a:pt x="300" y="98"/>
                  </a:lnTo>
                  <a:lnTo>
                    <a:pt x="298" y="102"/>
                  </a:lnTo>
                  <a:lnTo>
                    <a:pt x="294" y="102"/>
                  </a:lnTo>
                  <a:lnTo>
                    <a:pt x="292" y="104"/>
                  </a:lnTo>
                  <a:lnTo>
                    <a:pt x="288" y="105"/>
                  </a:lnTo>
                  <a:lnTo>
                    <a:pt x="286" y="107"/>
                  </a:lnTo>
                  <a:lnTo>
                    <a:pt x="286" y="107"/>
                  </a:lnTo>
                  <a:lnTo>
                    <a:pt x="279" y="113"/>
                  </a:lnTo>
                  <a:lnTo>
                    <a:pt x="277" y="115"/>
                  </a:lnTo>
                  <a:lnTo>
                    <a:pt x="273" y="115"/>
                  </a:lnTo>
                  <a:lnTo>
                    <a:pt x="268" y="120"/>
                  </a:lnTo>
                  <a:lnTo>
                    <a:pt x="264" y="120"/>
                  </a:lnTo>
                  <a:lnTo>
                    <a:pt x="264" y="126"/>
                  </a:lnTo>
                  <a:lnTo>
                    <a:pt x="262" y="126"/>
                  </a:lnTo>
                  <a:lnTo>
                    <a:pt x="258" y="126"/>
                  </a:lnTo>
                  <a:lnTo>
                    <a:pt x="253" y="134"/>
                  </a:lnTo>
                  <a:lnTo>
                    <a:pt x="253" y="136"/>
                  </a:lnTo>
                  <a:lnTo>
                    <a:pt x="253" y="141"/>
                  </a:lnTo>
                  <a:lnTo>
                    <a:pt x="249" y="141"/>
                  </a:lnTo>
                  <a:lnTo>
                    <a:pt x="247" y="145"/>
                  </a:lnTo>
                  <a:lnTo>
                    <a:pt x="243" y="151"/>
                  </a:lnTo>
                  <a:lnTo>
                    <a:pt x="243" y="154"/>
                  </a:lnTo>
                  <a:lnTo>
                    <a:pt x="239" y="158"/>
                  </a:lnTo>
                  <a:lnTo>
                    <a:pt x="239" y="160"/>
                  </a:lnTo>
                  <a:lnTo>
                    <a:pt x="236" y="162"/>
                  </a:lnTo>
                  <a:lnTo>
                    <a:pt x="234" y="166"/>
                  </a:lnTo>
                  <a:lnTo>
                    <a:pt x="232" y="169"/>
                  </a:lnTo>
                  <a:lnTo>
                    <a:pt x="230" y="171"/>
                  </a:lnTo>
                  <a:lnTo>
                    <a:pt x="230" y="179"/>
                  </a:lnTo>
                  <a:lnTo>
                    <a:pt x="228" y="181"/>
                  </a:lnTo>
                  <a:lnTo>
                    <a:pt x="230" y="185"/>
                  </a:lnTo>
                  <a:lnTo>
                    <a:pt x="230" y="194"/>
                  </a:lnTo>
                  <a:lnTo>
                    <a:pt x="228" y="196"/>
                  </a:lnTo>
                  <a:lnTo>
                    <a:pt x="228" y="200"/>
                  </a:lnTo>
                  <a:lnTo>
                    <a:pt x="226" y="203"/>
                  </a:lnTo>
                  <a:lnTo>
                    <a:pt x="228" y="209"/>
                  </a:lnTo>
                  <a:lnTo>
                    <a:pt x="226" y="211"/>
                  </a:lnTo>
                  <a:lnTo>
                    <a:pt x="228" y="220"/>
                  </a:lnTo>
                  <a:lnTo>
                    <a:pt x="230" y="226"/>
                  </a:lnTo>
                  <a:lnTo>
                    <a:pt x="228" y="228"/>
                  </a:lnTo>
                  <a:lnTo>
                    <a:pt x="224" y="230"/>
                  </a:lnTo>
                  <a:lnTo>
                    <a:pt x="224" y="234"/>
                  </a:lnTo>
                  <a:lnTo>
                    <a:pt x="224" y="234"/>
                  </a:lnTo>
                  <a:lnTo>
                    <a:pt x="224" y="234"/>
                  </a:lnTo>
                  <a:lnTo>
                    <a:pt x="222" y="239"/>
                  </a:lnTo>
                  <a:lnTo>
                    <a:pt x="224" y="247"/>
                  </a:lnTo>
                  <a:lnTo>
                    <a:pt x="224" y="249"/>
                  </a:lnTo>
                  <a:lnTo>
                    <a:pt x="226" y="250"/>
                  </a:lnTo>
                  <a:lnTo>
                    <a:pt x="226" y="254"/>
                  </a:lnTo>
                  <a:lnTo>
                    <a:pt x="224" y="254"/>
                  </a:lnTo>
                  <a:lnTo>
                    <a:pt x="228" y="260"/>
                  </a:lnTo>
                  <a:lnTo>
                    <a:pt x="236" y="264"/>
                  </a:lnTo>
                  <a:lnTo>
                    <a:pt x="243" y="267"/>
                  </a:lnTo>
                  <a:lnTo>
                    <a:pt x="253" y="275"/>
                  </a:lnTo>
                  <a:lnTo>
                    <a:pt x="256" y="279"/>
                  </a:lnTo>
                  <a:lnTo>
                    <a:pt x="256" y="282"/>
                  </a:lnTo>
                  <a:lnTo>
                    <a:pt x="249" y="290"/>
                  </a:lnTo>
                  <a:lnTo>
                    <a:pt x="249" y="292"/>
                  </a:lnTo>
                  <a:lnTo>
                    <a:pt x="253" y="298"/>
                  </a:lnTo>
                  <a:lnTo>
                    <a:pt x="256" y="301"/>
                  </a:lnTo>
                  <a:lnTo>
                    <a:pt x="262" y="301"/>
                  </a:lnTo>
                  <a:lnTo>
                    <a:pt x="264" y="299"/>
                  </a:lnTo>
                  <a:lnTo>
                    <a:pt x="266" y="299"/>
                  </a:lnTo>
                  <a:lnTo>
                    <a:pt x="266" y="303"/>
                  </a:lnTo>
                  <a:lnTo>
                    <a:pt x="266" y="309"/>
                  </a:lnTo>
                  <a:lnTo>
                    <a:pt x="266" y="315"/>
                  </a:lnTo>
                  <a:lnTo>
                    <a:pt x="260" y="318"/>
                  </a:lnTo>
                  <a:lnTo>
                    <a:pt x="260" y="326"/>
                  </a:lnTo>
                  <a:lnTo>
                    <a:pt x="258" y="328"/>
                  </a:lnTo>
                  <a:lnTo>
                    <a:pt x="258" y="326"/>
                  </a:lnTo>
                  <a:lnTo>
                    <a:pt x="256" y="326"/>
                  </a:lnTo>
                  <a:lnTo>
                    <a:pt x="256" y="333"/>
                  </a:lnTo>
                  <a:lnTo>
                    <a:pt x="256" y="337"/>
                  </a:lnTo>
                  <a:lnTo>
                    <a:pt x="256" y="341"/>
                  </a:lnTo>
                  <a:lnTo>
                    <a:pt x="243" y="347"/>
                  </a:lnTo>
                  <a:lnTo>
                    <a:pt x="236" y="348"/>
                  </a:lnTo>
                  <a:lnTo>
                    <a:pt x="236" y="347"/>
                  </a:lnTo>
                  <a:lnTo>
                    <a:pt x="234" y="348"/>
                  </a:lnTo>
                  <a:lnTo>
                    <a:pt x="222" y="354"/>
                  </a:lnTo>
                  <a:lnTo>
                    <a:pt x="211" y="358"/>
                  </a:lnTo>
                  <a:lnTo>
                    <a:pt x="202" y="358"/>
                  </a:lnTo>
                  <a:lnTo>
                    <a:pt x="196" y="356"/>
                  </a:lnTo>
                  <a:lnTo>
                    <a:pt x="192" y="358"/>
                  </a:lnTo>
                  <a:lnTo>
                    <a:pt x="187" y="358"/>
                  </a:lnTo>
                  <a:lnTo>
                    <a:pt x="183" y="356"/>
                  </a:lnTo>
                  <a:lnTo>
                    <a:pt x="177" y="354"/>
                  </a:lnTo>
                  <a:lnTo>
                    <a:pt x="173" y="354"/>
                  </a:lnTo>
                  <a:lnTo>
                    <a:pt x="173" y="352"/>
                  </a:lnTo>
                  <a:lnTo>
                    <a:pt x="172" y="352"/>
                  </a:lnTo>
                  <a:lnTo>
                    <a:pt x="172" y="356"/>
                  </a:lnTo>
                  <a:lnTo>
                    <a:pt x="173" y="358"/>
                  </a:lnTo>
                  <a:lnTo>
                    <a:pt x="173" y="365"/>
                  </a:lnTo>
                  <a:lnTo>
                    <a:pt x="173" y="367"/>
                  </a:lnTo>
                  <a:lnTo>
                    <a:pt x="173" y="367"/>
                  </a:lnTo>
                  <a:lnTo>
                    <a:pt x="177" y="367"/>
                  </a:lnTo>
                  <a:lnTo>
                    <a:pt x="179" y="373"/>
                  </a:lnTo>
                  <a:lnTo>
                    <a:pt x="177" y="377"/>
                  </a:lnTo>
                  <a:lnTo>
                    <a:pt x="177" y="377"/>
                  </a:lnTo>
                  <a:lnTo>
                    <a:pt x="177" y="377"/>
                  </a:lnTo>
                  <a:lnTo>
                    <a:pt x="173" y="379"/>
                  </a:lnTo>
                  <a:lnTo>
                    <a:pt x="173" y="380"/>
                  </a:lnTo>
                  <a:lnTo>
                    <a:pt x="172" y="384"/>
                  </a:lnTo>
                  <a:lnTo>
                    <a:pt x="172" y="388"/>
                  </a:lnTo>
                  <a:lnTo>
                    <a:pt x="173" y="392"/>
                  </a:lnTo>
                  <a:lnTo>
                    <a:pt x="177" y="392"/>
                  </a:lnTo>
                  <a:lnTo>
                    <a:pt x="177" y="395"/>
                  </a:lnTo>
                  <a:lnTo>
                    <a:pt x="173" y="397"/>
                  </a:lnTo>
                  <a:lnTo>
                    <a:pt x="177" y="401"/>
                  </a:lnTo>
                  <a:lnTo>
                    <a:pt x="173" y="403"/>
                  </a:lnTo>
                  <a:lnTo>
                    <a:pt x="172" y="405"/>
                  </a:lnTo>
                  <a:lnTo>
                    <a:pt x="172" y="407"/>
                  </a:lnTo>
                  <a:lnTo>
                    <a:pt x="166" y="412"/>
                  </a:lnTo>
                  <a:lnTo>
                    <a:pt x="155" y="412"/>
                  </a:lnTo>
                  <a:lnTo>
                    <a:pt x="149" y="411"/>
                  </a:lnTo>
                  <a:lnTo>
                    <a:pt x="143" y="405"/>
                  </a:lnTo>
                  <a:lnTo>
                    <a:pt x="136" y="403"/>
                  </a:lnTo>
                  <a:lnTo>
                    <a:pt x="132" y="403"/>
                  </a:lnTo>
                  <a:lnTo>
                    <a:pt x="130" y="401"/>
                  </a:lnTo>
                  <a:lnTo>
                    <a:pt x="132" y="401"/>
                  </a:lnTo>
                  <a:lnTo>
                    <a:pt x="128" y="401"/>
                  </a:lnTo>
                  <a:lnTo>
                    <a:pt x="125" y="403"/>
                  </a:lnTo>
                  <a:lnTo>
                    <a:pt x="125" y="411"/>
                  </a:lnTo>
                  <a:lnTo>
                    <a:pt x="128" y="414"/>
                  </a:lnTo>
                  <a:lnTo>
                    <a:pt x="130" y="422"/>
                  </a:lnTo>
                  <a:lnTo>
                    <a:pt x="130" y="431"/>
                  </a:lnTo>
                  <a:lnTo>
                    <a:pt x="132" y="435"/>
                  </a:lnTo>
                  <a:lnTo>
                    <a:pt x="136" y="435"/>
                  </a:lnTo>
                  <a:lnTo>
                    <a:pt x="141" y="435"/>
                  </a:lnTo>
                  <a:lnTo>
                    <a:pt x="143" y="435"/>
                  </a:lnTo>
                  <a:lnTo>
                    <a:pt x="141" y="437"/>
                  </a:lnTo>
                  <a:lnTo>
                    <a:pt x="140" y="439"/>
                  </a:lnTo>
                  <a:lnTo>
                    <a:pt x="143" y="441"/>
                  </a:lnTo>
                  <a:lnTo>
                    <a:pt x="149" y="439"/>
                  </a:lnTo>
                  <a:lnTo>
                    <a:pt x="149" y="437"/>
                  </a:lnTo>
                  <a:lnTo>
                    <a:pt x="147" y="435"/>
                  </a:lnTo>
                  <a:lnTo>
                    <a:pt x="143" y="435"/>
                  </a:lnTo>
                  <a:lnTo>
                    <a:pt x="147" y="435"/>
                  </a:lnTo>
                  <a:lnTo>
                    <a:pt x="149" y="435"/>
                  </a:lnTo>
                  <a:lnTo>
                    <a:pt x="153" y="431"/>
                  </a:lnTo>
                  <a:lnTo>
                    <a:pt x="155" y="431"/>
                  </a:lnTo>
                  <a:lnTo>
                    <a:pt x="158" y="435"/>
                  </a:lnTo>
                  <a:lnTo>
                    <a:pt x="157" y="439"/>
                  </a:lnTo>
                  <a:lnTo>
                    <a:pt x="155" y="439"/>
                  </a:lnTo>
                  <a:lnTo>
                    <a:pt x="158" y="443"/>
                  </a:lnTo>
                  <a:lnTo>
                    <a:pt x="160" y="446"/>
                  </a:lnTo>
                  <a:lnTo>
                    <a:pt x="158" y="450"/>
                  </a:lnTo>
                  <a:lnTo>
                    <a:pt x="153" y="452"/>
                  </a:lnTo>
                  <a:lnTo>
                    <a:pt x="149" y="452"/>
                  </a:lnTo>
                  <a:lnTo>
                    <a:pt x="149" y="450"/>
                  </a:lnTo>
                  <a:lnTo>
                    <a:pt x="149" y="448"/>
                  </a:lnTo>
                  <a:lnTo>
                    <a:pt x="149" y="446"/>
                  </a:lnTo>
                  <a:lnTo>
                    <a:pt x="143" y="443"/>
                  </a:lnTo>
                  <a:lnTo>
                    <a:pt x="140" y="444"/>
                  </a:lnTo>
                  <a:lnTo>
                    <a:pt x="136" y="448"/>
                  </a:lnTo>
                  <a:lnTo>
                    <a:pt x="136" y="450"/>
                  </a:lnTo>
                  <a:lnTo>
                    <a:pt x="136" y="452"/>
                  </a:lnTo>
                  <a:lnTo>
                    <a:pt x="141" y="452"/>
                  </a:lnTo>
                  <a:lnTo>
                    <a:pt x="147" y="452"/>
                  </a:lnTo>
                  <a:lnTo>
                    <a:pt x="147" y="456"/>
                  </a:lnTo>
                  <a:lnTo>
                    <a:pt x="141" y="460"/>
                  </a:lnTo>
                  <a:lnTo>
                    <a:pt x="136" y="461"/>
                  </a:lnTo>
                  <a:lnTo>
                    <a:pt x="134" y="465"/>
                  </a:lnTo>
                  <a:lnTo>
                    <a:pt x="136" y="465"/>
                  </a:lnTo>
                  <a:lnTo>
                    <a:pt x="134" y="469"/>
                  </a:lnTo>
                  <a:lnTo>
                    <a:pt x="130" y="473"/>
                  </a:lnTo>
                  <a:lnTo>
                    <a:pt x="132" y="476"/>
                  </a:lnTo>
                  <a:lnTo>
                    <a:pt x="134" y="480"/>
                  </a:lnTo>
                  <a:lnTo>
                    <a:pt x="134" y="482"/>
                  </a:lnTo>
                  <a:lnTo>
                    <a:pt x="132" y="484"/>
                  </a:lnTo>
                  <a:lnTo>
                    <a:pt x="138" y="490"/>
                  </a:lnTo>
                  <a:lnTo>
                    <a:pt x="138" y="490"/>
                  </a:lnTo>
                  <a:lnTo>
                    <a:pt x="136" y="492"/>
                  </a:lnTo>
                  <a:lnTo>
                    <a:pt x="136" y="493"/>
                  </a:lnTo>
                  <a:lnTo>
                    <a:pt x="130" y="497"/>
                  </a:lnTo>
                  <a:lnTo>
                    <a:pt x="130" y="499"/>
                  </a:lnTo>
                  <a:lnTo>
                    <a:pt x="130" y="501"/>
                  </a:lnTo>
                  <a:lnTo>
                    <a:pt x="134" y="503"/>
                  </a:lnTo>
                  <a:lnTo>
                    <a:pt x="136" y="505"/>
                  </a:lnTo>
                  <a:lnTo>
                    <a:pt x="136" y="507"/>
                  </a:lnTo>
                  <a:lnTo>
                    <a:pt x="128" y="509"/>
                  </a:lnTo>
                  <a:lnTo>
                    <a:pt x="125" y="507"/>
                  </a:lnTo>
                  <a:lnTo>
                    <a:pt x="119" y="509"/>
                  </a:lnTo>
                  <a:lnTo>
                    <a:pt x="117" y="510"/>
                  </a:lnTo>
                  <a:lnTo>
                    <a:pt x="113" y="510"/>
                  </a:lnTo>
                  <a:lnTo>
                    <a:pt x="109" y="514"/>
                  </a:lnTo>
                  <a:lnTo>
                    <a:pt x="108" y="516"/>
                  </a:lnTo>
                  <a:lnTo>
                    <a:pt x="104" y="520"/>
                  </a:lnTo>
                  <a:lnTo>
                    <a:pt x="104" y="524"/>
                  </a:lnTo>
                  <a:lnTo>
                    <a:pt x="100" y="525"/>
                  </a:lnTo>
                  <a:lnTo>
                    <a:pt x="100" y="529"/>
                  </a:lnTo>
                  <a:lnTo>
                    <a:pt x="102" y="533"/>
                  </a:lnTo>
                  <a:lnTo>
                    <a:pt x="102" y="535"/>
                  </a:lnTo>
                  <a:lnTo>
                    <a:pt x="104" y="544"/>
                  </a:lnTo>
                  <a:lnTo>
                    <a:pt x="111" y="544"/>
                  </a:lnTo>
                  <a:lnTo>
                    <a:pt x="113" y="546"/>
                  </a:lnTo>
                  <a:lnTo>
                    <a:pt x="117" y="550"/>
                  </a:lnTo>
                  <a:lnTo>
                    <a:pt x="125" y="557"/>
                  </a:lnTo>
                  <a:lnTo>
                    <a:pt x="130" y="557"/>
                  </a:lnTo>
                  <a:lnTo>
                    <a:pt x="134" y="557"/>
                  </a:lnTo>
                  <a:lnTo>
                    <a:pt x="136" y="556"/>
                  </a:lnTo>
                  <a:lnTo>
                    <a:pt x="140" y="557"/>
                  </a:lnTo>
                  <a:lnTo>
                    <a:pt x="141" y="559"/>
                  </a:lnTo>
                  <a:lnTo>
                    <a:pt x="140" y="561"/>
                  </a:lnTo>
                  <a:lnTo>
                    <a:pt x="140" y="563"/>
                  </a:lnTo>
                  <a:lnTo>
                    <a:pt x="141" y="565"/>
                  </a:lnTo>
                  <a:lnTo>
                    <a:pt x="141" y="569"/>
                  </a:lnTo>
                  <a:lnTo>
                    <a:pt x="138" y="574"/>
                  </a:lnTo>
                  <a:lnTo>
                    <a:pt x="140" y="574"/>
                  </a:lnTo>
                  <a:lnTo>
                    <a:pt x="143" y="578"/>
                  </a:lnTo>
                  <a:lnTo>
                    <a:pt x="141" y="578"/>
                  </a:lnTo>
                  <a:lnTo>
                    <a:pt x="141" y="580"/>
                  </a:lnTo>
                  <a:lnTo>
                    <a:pt x="141" y="582"/>
                  </a:lnTo>
                  <a:lnTo>
                    <a:pt x="138" y="584"/>
                  </a:lnTo>
                  <a:lnTo>
                    <a:pt x="136" y="586"/>
                  </a:lnTo>
                  <a:lnTo>
                    <a:pt x="134" y="590"/>
                  </a:lnTo>
                  <a:lnTo>
                    <a:pt x="132" y="590"/>
                  </a:lnTo>
                  <a:lnTo>
                    <a:pt x="130" y="593"/>
                  </a:lnTo>
                  <a:lnTo>
                    <a:pt x="128" y="599"/>
                  </a:lnTo>
                  <a:lnTo>
                    <a:pt x="125" y="599"/>
                  </a:lnTo>
                  <a:lnTo>
                    <a:pt x="123" y="603"/>
                  </a:lnTo>
                  <a:lnTo>
                    <a:pt x="119" y="606"/>
                  </a:lnTo>
                  <a:lnTo>
                    <a:pt x="117" y="610"/>
                  </a:lnTo>
                  <a:lnTo>
                    <a:pt x="117" y="614"/>
                  </a:lnTo>
                  <a:lnTo>
                    <a:pt x="113" y="616"/>
                  </a:lnTo>
                  <a:lnTo>
                    <a:pt x="117" y="614"/>
                  </a:lnTo>
                  <a:lnTo>
                    <a:pt x="119" y="616"/>
                  </a:lnTo>
                  <a:lnTo>
                    <a:pt x="119" y="622"/>
                  </a:lnTo>
                  <a:lnTo>
                    <a:pt x="119" y="623"/>
                  </a:lnTo>
                  <a:lnTo>
                    <a:pt x="117" y="627"/>
                  </a:lnTo>
                  <a:lnTo>
                    <a:pt x="117" y="629"/>
                  </a:lnTo>
                  <a:lnTo>
                    <a:pt x="111" y="633"/>
                  </a:lnTo>
                  <a:lnTo>
                    <a:pt x="109" y="633"/>
                  </a:lnTo>
                  <a:lnTo>
                    <a:pt x="108" y="629"/>
                  </a:lnTo>
                  <a:lnTo>
                    <a:pt x="104" y="627"/>
                  </a:lnTo>
                  <a:lnTo>
                    <a:pt x="104" y="633"/>
                  </a:lnTo>
                  <a:lnTo>
                    <a:pt x="104" y="633"/>
                  </a:lnTo>
                  <a:lnTo>
                    <a:pt x="108" y="635"/>
                  </a:lnTo>
                  <a:lnTo>
                    <a:pt x="104" y="638"/>
                  </a:lnTo>
                  <a:lnTo>
                    <a:pt x="100" y="642"/>
                  </a:lnTo>
                  <a:lnTo>
                    <a:pt x="98" y="648"/>
                  </a:lnTo>
                  <a:lnTo>
                    <a:pt x="100" y="654"/>
                  </a:lnTo>
                  <a:lnTo>
                    <a:pt x="104" y="659"/>
                  </a:lnTo>
                  <a:lnTo>
                    <a:pt x="104" y="669"/>
                  </a:lnTo>
                  <a:lnTo>
                    <a:pt x="104" y="671"/>
                  </a:lnTo>
                  <a:lnTo>
                    <a:pt x="108" y="671"/>
                  </a:lnTo>
                  <a:lnTo>
                    <a:pt x="108" y="674"/>
                  </a:lnTo>
                  <a:lnTo>
                    <a:pt x="104" y="676"/>
                  </a:lnTo>
                  <a:lnTo>
                    <a:pt x="104" y="678"/>
                  </a:lnTo>
                  <a:lnTo>
                    <a:pt x="108" y="676"/>
                  </a:lnTo>
                  <a:lnTo>
                    <a:pt x="111" y="678"/>
                  </a:lnTo>
                  <a:lnTo>
                    <a:pt x="113" y="682"/>
                  </a:lnTo>
                  <a:lnTo>
                    <a:pt x="117" y="687"/>
                  </a:lnTo>
                  <a:lnTo>
                    <a:pt x="123" y="691"/>
                  </a:lnTo>
                  <a:lnTo>
                    <a:pt x="123" y="693"/>
                  </a:lnTo>
                  <a:lnTo>
                    <a:pt x="123" y="693"/>
                  </a:lnTo>
                  <a:lnTo>
                    <a:pt x="117" y="691"/>
                  </a:lnTo>
                  <a:lnTo>
                    <a:pt x="111" y="687"/>
                  </a:lnTo>
                  <a:lnTo>
                    <a:pt x="108" y="687"/>
                  </a:lnTo>
                  <a:lnTo>
                    <a:pt x="104" y="684"/>
                  </a:lnTo>
                  <a:lnTo>
                    <a:pt x="83" y="684"/>
                  </a:lnTo>
                  <a:lnTo>
                    <a:pt x="68" y="687"/>
                  </a:lnTo>
                  <a:lnTo>
                    <a:pt x="64" y="684"/>
                  </a:lnTo>
                  <a:lnTo>
                    <a:pt x="55" y="684"/>
                  </a:lnTo>
                  <a:lnTo>
                    <a:pt x="53" y="678"/>
                  </a:lnTo>
                  <a:lnTo>
                    <a:pt x="53" y="671"/>
                  </a:lnTo>
                  <a:lnTo>
                    <a:pt x="47" y="667"/>
                  </a:lnTo>
                  <a:lnTo>
                    <a:pt x="47" y="657"/>
                  </a:lnTo>
                  <a:lnTo>
                    <a:pt x="47" y="652"/>
                  </a:lnTo>
                  <a:lnTo>
                    <a:pt x="44" y="652"/>
                  </a:lnTo>
                  <a:lnTo>
                    <a:pt x="36" y="654"/>
                  </a:lnTo>
                  <a:lnTo>
                    <a:pt x="32" y="657"/>
                  </a:lnTo>
                  <a:lnTo>
                    <a:pt x="29" y="657"/>
                  </a:lnTo>
                  <a:lnTo>
                    <a:pt x="23" y="640"/>
                  </a:lnTo>
                  <a:lnTo>
                    <a:pt x="19" y="635"/>
                  </a:lnTo>
                  <a:lnTo>
                    <a:pt x="23" y="620"/>
                  </a:lnTo>
                  <a:lnTo>
                    <a:pt x="27" y="614"/>
                  </a:lnTo>
                  <a:lnTo>
                    <a:pt x="32" y="606"/>
                  </a:lnTo>
                  <a:lnTo>
                    <a:pt x="34" y="597"/>
                  </a:lnTo>
                  <a:lnTo>
                    <a:pt x="32" y="588"/>
                  </a:lnTo>
                  <a:lnTo>
                    <a:pt x="30" y="580"/>
                  </a:lnTo>
                  <a:lnTo>
                    <a:pt x="32" y="573"/>
                  </a:lnTo>
                  <a:lnTo>
                    <a:pt x="36" y="569"/>
                  </a:lnTo>
                  <a:lnTo>
                    <a:pt x="32" y="559"/>
                  </a:lnTo>
                  <a:lnTo>
                    <a:pt x="32" y="554"/>
                  </a:lnTo>
                  <a:lnTo>
                    <a:pt x="36" y="550"/>
                  </a:lnTo>
                  <a:lnTo>
                    <a:pt x="34" y="544"/>
                  </a:lnTo>
                  <a:lnTo>
                    <a:pt x="32" y="533"/>
                  </a:lnTo>
                  <a:lnTo>
                    <a:pt x="30" y="527"/>
                  </a:lnTo>
                  <a:lnTo>
                    <a:pt x="30" y="524"/>
                  </a:lnTo>
                  <a:lnTo>
                    <a:pt x="34" y="520"/>
                  </a:lnTo>
                  <a:lnTo>
                    <a:pt x="34" y="516"/>
                  </a:lnTo>
                  <a:lnTo>
                    <a:pt x="30" y="510"/>
                  </a:lnTo>
                  <a:lnTo>
                    <a:pt x="25" y="505"/>
                  </a:lnTo>
                  <a:lnTo>
                    <a:pt x="23" y="505"/>
                  </a:lnTo>
                  <a:lnTo>
                    <a:pt x="19" y="507"/>
                  </a:lnTo>
                  <a:lnTo>
                    <a:pt x="17" y="505"/>
                  </a:lnTo>
                  <a:lnTo>
                    <a:pt x="17" y="501"/>
                  </a:lnTo>
                  <a:lnTo>
                    <a:pt x="27" y="501"/>
                  </a:lnTo>
                  <a:lnTo>
                    <a:pt x="30" y="495"/>
                  </a:lnTo>
                  <a:lnTo>
                    <a:pt x="30" y="492"/>
                  </a:lnTo>
                  <a:lnTo>
                    <a:pt x="29" y="490"/>
                  </a:lnTo>
                  <a:lnTo>
                    <a:pt x="25" y="492"/>
                  </a:lnTo>
                  <a:lnTo>
                    <a:pt x="23" y="492"/>
                  </a:lnTo>
                  <a:lnTo>
                    <a:pt x="19" y="484"/>
                  </a:lnTo>
                  <a:lnTo>
                    <a:pt x="17" y="476"/>
                  </a:lnTo>
                  <a:lnTo>
                    <a:pt x="17" y="471"/>
                  </a:lnTo>
                  <a:lnTo>
                    <a:pt x="17" y="465"/>
                  </a:lnTo>
                  <a:lnTo>
                    <a:pt x="10" y="461"/>
                  </a:lnTo>
                  <a:lnTo>
                    <a:pt x="10" y="456"/>
                  </a:lnTo>
                  <a:lnTo>
                    <a:pt x="10" y="443"/>
                  </a:lnTo>
                  <a:lnTo>
                    <a:pt x="13" y="441"/>
                  </a:lnTo>
                  <a:lnTo>
                    <a:pt x="13" y="435"/>
                  </a:lnTo>
                  <a:lnTo>
                    <a:pt x="10" y="431"/>
                  </a:lnTo>
                  <a:lnTo>
                    <a:pt x="8" y="431"/>
                  </a:lnTo>
                  <a:lnTo>
                    <a:pt x="8" y="422"/>
                  </a:lnTo>
                  <a:lnTo>
                    <a:pt x="6" y="411"/>
                  </a:lnTo>
                  <a:lnTo>
                    <a:pt x="8" y="395"/>
                  </a:lnTo>
                  <a:lnTo>
                    <a:pt x="4" y="390"/>
                  </a:lnTo>
                  <a:lnTo>
                    <a:pt x="2" y="382"/>
                  </a:lnTo>
                  <a:lnTo>
                    <a:pt x="10" y="373"/>
                  </a:lnTo>
                  <a:lnTo>
                    <a:pt x="10" y="363"/>
                  </a:lnTo>
                  <a:lnTo>
                    <a:pt x="17" y="362"/>
                  </a:lnTo>
                  <a:lnTo>
                    <a:pt x="17" y="358"/>
                  </a:lnTo>
                  <a:lnTo>
                    <a:pt x="8" y="337"/>
                  </a:lnTo>
                  <a:lnTo>
                    <a:pt x="10" y="330"/>
                  </a:lnTo>
                  <a:lnTo>
                    <a:pt x="10" y="324"/>
                  </a:lnTo>
                  <a:lnTo>
                    <a:pt x="10" y="313"/>
                  </a:lnTo>
                  <a:lnTo>
                    <a:pt x="13" y="303"/>
                  </a:lnTo>
                  <a:lnTo>
                    <a:pt x="17" y="299"/>
                  </a:lnTo>
                  <a:lnTo>
                    <a:pt x="17" y="292"/>
                  </a:lnTo>
                  <a:lnTo>
                    <a:pt x="13" y="284"/>
                  </a:lnTo>
                  <a:lnTo>
                    <a:pt x="10" y="284"/>
                  </a:lnTo>
                  <a:lnTo>
                    <a:pt x="13" y="279"/>
                  </a:lnTo>
                  <a:lnTo>
                    <a:pt x="13" y="271"/>
                  </a:lnTo>
                  <a:lnTo>
                    <a:pt x="17" y="264"/>
                  </a:lnTo>
                  <a:lnTo>
                    <a:pt x="19" y="264"/>
                  </a:lnTo>
                  <a:lnTo>
                    <a:pt x="19" y="254"/>
                  </a:lnTo>
                  <a:lnTo>
                    <a:pt x="17" y="239"/>
                  </a:lnTo>
                  <a:lnTo>
                    <a:pt x="17" y="235"/>
                  </a:lnTo>
                  <a:lnTo>
                    <a:pt x="13" y="226"/>
                  </a:lnTo>
                  <a:lnTo>
                    <a:pt x="10" y="220"/>
                  </a:lnTo>
                  <a:lnTo>
                    <a:pt x="8" y="213"/>
                  </a:lnTo>
                  <a:lnTo>
                    <a:pt x="6" y="209"/>
                  </a:lnTo>
                  <a:lnTo>
                    <a:pt x="2" y="205"/>
                  </a:lnTo>
                  <a:lnTo>
                    <a:pt x="0" y="196"/>
                  </a:lnTo>
                  <a:lnTo>
                    <a:pt x="2" y="188"/>
                  </a:lnTo>
                  <a:lnTo>
                    <a:pt x="8" y="186"/>
                  </a:lnTo>
                  <a:lnTo>
                    <a:pt x="8" y="179"/>
                  </a:lnTo>
                  <a:lnTo>
                    <a:pt x="10" y="175"/>
                  </a:lnTo>
                  <a:lnTo>
                    <a:pt x="10" y="166"/>
                  </a:lnTo>
                  <a:lnTo>
                    <a:pt x="8" y="160"/>
                  </a:lnTo>
                  <a:lnTo>
                    <a:pt x="6" y="147"/>
                  </a:lnTo>
                  <a:lnTo>
                    <a:pt x="10" y="145"/>
                  </a:lnTo>
                  <a:lnTo>
                    <a:pt x="10" y="132"/>
                  </a:lnTo>
                  <a:lnTo>
                    <a:pt x="13" y="126"/>
                  </a:lnTo>
                  <a:lnTo>
                    <a:pt x="17" y="115"/>
                  </a:lnTo>
                  <a:lnTo>
                    <a:pt x="23" y="109"/>
                  </a:lnTo>
                  <a:lnTo>
                    <a:pt x="27" y="107"/>
                  </a:lnTo>
                  <a:lnTo>
                    <a:pt x="30" y="104"/>
                  </a:lnTo>
                  <a:lnTo>
                    <a:pt x="29" y="102"/>
                  </a:lnTo>
                  <a:lnTo>
                    <a:pt x="29" y="96"/>
                  </a:lnTo>
                  <a:lnTo>
                    <a:pt x="27" y="96"/>
                  </a:lnTo>
                  <a:lnTo>
                    <a:pt x="25" y="92"/>
                  </a:lnTo>
                  <a:lnTo>
                    <a:pt x="25" y="90"/>
                  </a:lnTo>
                  <a:lnTo>
                    <a:pt x="29" y="87"/>
                  </a:lnTo>
                  <a:lnTo>
                    <a:pt x="29" y="83"/>
                  </a:lnTo>
                  <a:lnTo>
                    <a:pt x="25" y="77"/>
                  </a:lnTo>
                  <a:lnTo>
                    <a:pt x="23" y="70"/>
                  </a:lnTo>
                  <a:lnTo>
                    <a:pt x="25" y="66"/>
                  </a:lnTo>
                  <a:lnTo>
                    <a:pt x="25" y="62"/>
                  </a:lnTo>
                  <a:lnTo>
                    <a:pt x="23" y="60"/>
                  </a:lnTo>
                  <a:lnTo>
                    <a:pt x="23" y="56"/>
                  </a:lnTo>
                  <a:lnTo>
                    <a:pt x="44" y="43"/>
                  </a:lnTo>
                  <a:lnTo>
                    <a:pt x="49" y="23"/>
                  </a:lnTo>
                  <a:lnTo>
                    <a:pt x="47" y="17"/>
                  </a:lnTo>
                  <a:lnTo>
                    <a:pt x="47" y="17"/>
                  </a:lnTo>
                  <a:lnTo>
                    <a:pt x="47" y="17"/>
                  </a:lnTo>
                  <a:lnTo>
                    <a:pt x="47" y="17"/>
                  </a:lnTo>
                  <a:close/>
                  <a:moveTo>
                    <a:pt x="200" y="757"/>
                  </a:moveTo>
                  <a:lnTo>
                    <a:pt x="204" y="759"/>
                  </a:lnTo>
                  <a:lnTo>
                    <a:pt x="207" y="757"/>
                  </a:lnTo>
                  <a:lnTo>
                    <a:pt x="211" y="755"/>
                  </a:lnTo>
                  <a:lnTo>
                    <a:pt x="213" y="752"/>
                  </a:lnTo>
                  <a:lnTo>
                    <a:pt x="211" y="752"/>
                  </a:lnTo>
                  <a:lnTo>
                    <a:pt x="207" y="755"/>
                  </a:lnTo>
                  <a:lnTo>
                    <a:pt x="202" y="755"/>
                  </a:lnTo>
                  <a:lnTo>
                    <a:pt x="200" y="757"/>
                  </a:lnTo>
                  <a:lnTo>
                    <a:pt x="200" y="757"/>
                  </a:lnTo>
                  <a:lnTo>
                    <a:pt x="200" y="757"/>
                  </a:lnTo>
                  <a:lnTo>
                    <a:pt x="200" y="757"/>
                  </a:lnTo>
                  <a:close/>
                  <a:moveTo>
                    <a:pt x="117" y="697"/>
                  </a:moveTo>
                  <a:lnTo>
                    <a:pt x="117" y="697"/>
                  </a:lnTo>
                  <a:lnTo>
                    <a:pt x="119" y="701"/>
                  </a:lnTo>
                  <a:lnTo>
                    <a:pt x="126" y="708"/>
                  </a:lnTo>
                  <a:lnTo>
                    <a:pt x="128" y="716"/>
                  </a:lnTo>
                  <a:lnTo>
                    <a:pt x="126" y="716"/>
                  </a:lnTo>
                  <a:lnTo>
                    <a:pt x="123" y="716"/>
                  </a:lnTo>
                  <a:lnTo>
                    <a:pt x="123" y="718"/>
                  </a:lnTo>
                  <a:lnTo>
                    <a:pt x="117" y="697"/>
                  </a:lnTo>
                  <a:lnTo>
                    <a:pt x="117" y="697"/>
                  </a:lnTo>
                  <a:lnTo>
                    <a:pt x="117" y="697"/>
                  </a:lnTo>
                  <a:lnTo>
                    <a:pt x="117" y="697"/>
                  </a:lnTo>
                  <a:close/>
                  <a:moveTo>
                    <a:pt x="123" y="719"/>
                  </a:moveTo>
                  <a:lnTo>
                    <a:pt x="126" y="721"/>
                  </a:lnTo>
                  <a:lnTo>
                    <a:pt x="130" y="719"/>
                  </a:lnTo>
                  <a:lnTo>
                    <a:pt x="132" y="723"/>
                  </a:lnTo>
                  <a:lnTo>
                    <a:pt x="136" y="731"/>
                  </a:lnTo>
                  <a:lnTo>
                    <a:pt x="140" y="731"/>
                  </a:lnTo>
                  <a:lnTo>
                    <a:pt x="143" y="735"/>
                  </a:lnTo>
                  <a:lnTo>
                    <a:pt x="143" y="740"/>
                  </a:lnTo>
                  <a:lnTo>
                    <a:pt x="149" y="740"/>
                  </a:lnTo>
                  <a:lnTo>
                    <a:pt x="162" y="746"/>
                  </a:lnTo>
                  <a:lnTo>
                    <a:pt x="164" y="746"/>
                  </a:lnTo>
                  <a:lnTo>
                    <a:pt x="172" y="748"/>
                  </a:lnTo>
                  <a:lnTo>
                    <a:pt x="173" y="752"/>
                  </a:lnTo>
                  <a:lnTo>
                    <a:pt x="179" y="753"/>
                  </a:lnTo>
                  <a:lnTo>
                    <a:pt x="187" y="752"/>
                  </a:lnTo>
                  <a:lnTo>
                    <a:pt x="189" y="752"/>
                  </a:lnTo>
                  <a:lnTo>
                    <a:pt x="189" y="755"/>
                  </a:lnTo>
                  <a:lnTo>
                    <a:pt x="187" y="759"/>
                  </a:lnTo>
                  <a:lnTo>
                    <a:pt x="183" y="757"/>
                  </a:lnTo>
                  <a:lnTo>
                    <a:pt x="179" y="757"/>
                  </a:lnTo>
                  <a:lnTo>
                    <a:pt x="179" y="761"/>
                  </a:lnTo>
                  <a:lnTo>
                    <a:pt x="173" y="765"/>
                  </a:lnTo>
                  <a:lnTo>
                    <a:pt x="172" y="767"/>
                  </a:lnTo>
                  <a:lnTo>
                    <a:pt x="166" y="765"/>
                  </a:lnTo>
                  <a:lnTo>
                    <a:pt x="162" y="763"/>
                  </a:lnTo>
                  <a:lnTo>
                    <a:pt x="155" y="761"/>
                  </a:lnTo>
                  <a:lnTo>
                    <a:pt x="149" y="761"/>
                  </a:lnTo>
                  <a:lnTo>
                    <a:pt x="141" y="761"/>
                  </a:lnTo>
                  <a:lnTo>
                    <a:pt x="136" y="763"/>
                  </a:lnTo>
                  <a:lnTo>
                    <a:pt x="134" y="763"/>
                  </a:lnTo>
                  <a:lnTo>
                    <a:pt x="132" y="755"/>
                  </a:lnTo>
                  <a:lnTo>
                    <a:pt x="141" y="755"/>
                  </a:lnTo>
                  <a:lnTo>
                    <a:pt x="143" y="753"/>
                  </a:lnTo>
                  <a:lnTo>
                    <a:pt x="149" y="753"/>
                  </a:lnTo>
                  <a:lnTo>
                    <a:pt x="149" y="752"/>
                  </a:lnTo>
                  <a:lnTo>
                    <a:pt x="143" y="753"/>
                  </a:lnTo>
                  <a:lnTo>
                    <a:pt x="140" y="753"/>
                  </a:lnTo>
                  <a:lnTo>
                    <a:pt x="132" y="753"/>
                  </a:lnTo>
                  <a:lnTo>
                    <a:pt x="130" y="753"/>
                  </a:lnTo>
                  <a:lnTo>
                    <a:pt x="123" y="719"/>
                  </a:lnTo>
                  <a:lnTo>
                    <a:pt x="123" y="719"/>
                  </a:lnTo>
                  <a:lnTo>
                    <a:pt x="123" y="719"/>
                  </a:lnTo>
                  <a:close/>
                </a:path>
              </a:pathLst>
            </a:custGeom>
            <a:solidFill>
              <a:srgbClr val="860864"/>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3" name="Freeform 46">
              <a:extLst>
                <a:ext uri="{FF2B5EF4-FFF2-40B4-BE49-F238E27FC236}">
                  <a16:creationId xmlns:a16="http://schemas.microsoft.com/office/drawing/2014/main" id="{D802F826-203B-4B05-BCDA-C1DCA1BCFFA7}"/>
                </a:ext>
              </a:extLst>
            </p:cNvPr>
            <p:cNvSpPr>
              <a:spLocks noEditPoints="1"/>
            </p:cNvSpPr>
            <p:nvPr/>
          </p:nvSpPr>
          <p:spPr bwMode="auto">
            <a:xfrm>
              <a:off x="1488" y="3437"/>
              <a:ext cx="201" cy="883"/>
            </a:xfrm>
            <a:custGeom>
              <a:avLst/>
              <a:gdLst/>
              <a:ahLst/>
              <a:cxnLst>
                <a:cxn ang="0">
                  <a:pos x="131" y="845"/>
                </a:cxn>
                <a:cxn ang="0">
                  <a:pos x="139" y="866"/>
                </a:cxn>
                <a:cxn ang="0">
                  <a:pos x="156" y="838"/>
                </a:cxn>
                <a:cxn ang="0">
                  <a:pos x="133" y="798"/>
                </a:cxn>
                <a:cxn ang="0">
                  <a:pos x="103" y="776"/>
                </a:cxn>
                <a:cxn ang="0">
                  <a:pos x="73" y="634"/>
                </a:cxn>
                <a:cxn ang="0">
                  <a:pos x="49" y="533"/>
                </a:cxn>
                <a:cxn ang="0">
                  <a:pos x="52" y="361"/>
                </a:cxn>
                <a:cxn ang="0">
                  <a:pos x="67" y="194"/>
                </a:cxn>
                <a:cxn ang="0">
                  <a:pos x="56" y="48"/>
                </a:cxn>
                <a:cxn ang="0">
                  <a:pos x="20" y="30"/>
                </a:cxn>
                <a:cxn ang="0">
                  <a:pos x="26" y="160"/>
                </a:cxn>
                <a:cxn ang="0">
                  <a:pos x="15" y="261"/>
                </a:cxn>
                <a:cxn ang="0">
                  <a:pos x="18" y="357"/>
                </a:cxn>
                <a:cxn ang="0">
                  <a:pos x="2" y="421"/>
                </a:cxn>
                <a:cxn ang="0">
                  <a:pos x="9" y="506"/>
                </a:cxn>
                <a:cxn ang="0">
                  <a:pos x="37" y="534"/>
                </a:cxn>
                <a:cxn ang="0">
                  <a:pos x="49" y="589"/>
                </a:cxn>
                <a:cxn ang="0">
                  <a:pos x="26" y="629"/>
                </a:cxn>
                <a:cxn ang="0">
                  <a:pos x="13" y="649"/>
                </a:cxn>
                <a:cxn ang="0">
                  <a:pos x="30" y="663"/>
                </a:cxn>
                <a:cxn ang="0">
                  <a:pos x="39" y="689"/>
                </a:cxn>
                <a:cxn ang="0">
                  <a:pos x="45" y="725"/>
                </a:cxn>
                <a:cxn ang="0">
                  <a:pos x="64" y="768"/>
                </a:cxn>
                <a:cxn ang="0">
                  <a:pos x="82" y="772"/>
                </a:cxn>
                <a:cxn ang="0">
                  <a:pos x="79" y="783"/>
                </a:cxn>
                <a:cxn ang="0">
                  <a:pos x="88" y="800"/>
                </a:cxn>
                <a:cxn ang="0">
                  <a:pos x="94" y="802"/>
                </a:cxn>
                <a:cxn ang="0">
                  <a:pos x="116" y="802"/>
                </a:cxn>
                <a:cxn ang="0">
                  <a:pos x="118" y="832"/>
                </a:cxn>
                <a:cxn ang="0">
                  <a:pos x="156" y="783"/>
                </a:cxn>
                <a:cxn ang="0">
                  <a:pos x="13" y="555"/>
                </a:cxn>
                <a:cxn ang="0">
                  <a:pos x="28" y="534"/>
                </a:cxn>
                <a:cxn ang="0">
                  <a:pos x="32" y="574"/>
                </a:cxn>
                <a:cxn ang="0">
                  <a:pos x="18" y="580"/>
                </a:cxn>
                <a:cxn ang="0">
                  <a:pos x="26" y="593"/>
                </a:cxn>
                <a:cxn ang="0">
                  <a:pos x="18" y="591"/>
                </a:cxn>
                <a:cxn ang="0">
                  <a:pos x="26" y="617"/>
                </a:cxn>
                <a:cxn ang="0">
                  <a:pos x="32" y="593"/>
                </a:cxn>
                <a:cxn ang="0">
                  <a:pos x="20" y="604"/>
                </a:cxn>
                <a:cxn ang="0">
                  <a:pos x="30" y="687"/>
                </a:cxn>
                <a:cxn ang="0">
                  <a:pos x="26" y="691"/>
                </a:cxn>
                <a:cxn ang="0">
                  <a:pos x="20" y="710"/>
                </a:cxn>
                <a:cxn ang="0">
                  <a:pos x="35" y="723"/>
                </a:cxn>
                <a:cxn ang="0">
                  <a:pos x="39" y="728"/>
                </a:cxn>
                <a:cxn ang="0">
                  <a:pos x="35" y="744"/>
                </a:cxn>
                <a:cxn ang="0">
                  <a:pos x="39" y="742"/>
                </a:cxn>
                <a:cxn ang="0">
                  <a:pos x="50" y="762"/>
                </a:cxn>
                <a:cxn ang="0">
                  <a:pos x="49" y="776"/>
                </a:cxn>
                <a:cxn ang="0">
                  <a:pos x="52" y="793"/>
                </a:cxn>
                <a:cxn ang="0">
                  <a:pos x="62" y="783"/>
                </a:cxn>
                <a:cxn ang="0">
                  <a:pos x="64" y="798"/>
                </a:cxn>
                <a:cxn ang="0">
                  <a:pos x="82" y="817"/>
                </a:cxn>
                <a:cxn ang="0">
                  <a:pos x="94" y="840"/>
                </a:cxn>
                <a:cxn ang="0">
                  <a:pos x="103" y="828"/>
                </a:cxn>
                <a:cxn ang="0">
                  <a:pos x="126" y="840"/>
                </a:cxn>
                <a:cxn ang="0">
                  <a:pos x="137" y="832"/>
                </a:cxn>
                <a:cxn ang="0">
                  <a:pos x="124" y="862"/>
                </a:cxn>
                <a:cxn ang="0">
                  <a:pos x="158" y="858"/>
                </a:cxn>
                <a:cxn ang="0">
                  <a:pos x="171" y="864"/>
                </a:cxn>
                <a:cxn ang="0">
                  <a:pos x="150" y="868"/>
                </a:cxn>
              </a:cxnLst>
              <a:rect l="0" t="0" r="r" b="b"/>
              <a:pathLst>
                <a:path w="201" h="883">
                  <a:moveTo>
                    <a:pt x="171" y="853"/>
                  </a:moveTo>
                  <a:lnTo>
                    <a:pt x="171" y="847"/>
                  </a:lnTo>
                  <a:lnTo>
                    <a:pt x="167" y="847"/>
                  </a:lnTo>
                  <a:lnTo>
                    <a:pt x="163" y="845"/>
                  </a:lnTo>
                  <a:lnTo>
                    <a:pt x="158" y="843"/>
                  </a:lnTo>
                  <a:lnTo>
                    <a:pt x="150" y="840"/>
                  </a:lnTo>
                  <a:lnTo>
                    <a:pt x="143" y="838"/>
                  </a:lnTo>
                  <a:lnTo>
                    <a:pt x="143" y="840"/>
                  </a:lnTo>
                  <a:lnTo>
                    <a:pt x="146" y="842"/>
                  </a:lnTo>
                  <a:lnTo>
                    <a:pt x="143" y="843"/>
                  </a:lnTo>
                  <a:lnTo>
                    <a:pt x="143" y="842"/>
                  </a:lnTo>
                  <a:lnTo>
                    <a:pt x="135" y="840"/>
                  </a:lnTo>
                  <a:lnTo>
                    <a:pt x="133" y="838"/>
                  </a:lnTo>
                  <a:lnTo>
                    <a:pt x="131" y="838"/>
                  </a:lnTo>
                  <a:lnTo>
                    <a:pt x="133" y="840"/>
                  </a:lnTo>
                  <a:lnTo>
                    <a:pt x="141" y="843"/>
                  </a:lnTo>
                  <a:lnTo>
                    <a:pt x="143" y="845"/>
                  </a:lnTo>
                  <a:lnTo>
                    <a:pt x="139" y="845"/>
                  </a:lnTo>
                  <a:lnTo>
                    <a:pt x="139" y="845"/>
                  </a:lnTo>
                  <a:lnTo>
                    <a:pt x="139" y="847"/>
                  </a:lnTo>
                  <a:lnTo>
                    <a:pt x="137" y="847"/>
                  </a:lnTo>
                  <a:lnTo>
                    <a:pt x="135" y="845"/>
                  </a:lnTo>
                  <a:lnTo>
                    <a:pt x="131" y="843"/>
                  </a:lnTo>
                  <a:lnTo>
                    <a:pt x="131" y="845"/>
                  </a:lnTo>
                  <a:lnTo>
                    <a:pt x="131" y="847"/>
                  </a:lnTo>
                  <a:lnTo>
                    <a:pt x="130" y="847"/>
                  </a:lnTo>
                  <a:lnTo>
                    <a:pt x="122" y="847"/>
                  </a:lnTo>
                  <a:lnTo>
                    <a:pt x="122" y="849"/>
                  </a:lnTo>
                  <a:lnTo>
                    <a:pt x="122" y="851"/>
                  </a:lnTo>
                  <a:lnTo>
                    <a:pt x="122" y="851"/>
                  </a:lnTo>
                  <a:lnTo>
                    <a:pt x="118" y="851"/>
                  </a:lnTo>
                  <a:lnTo>
                    <a:pt x="116" y="851"/>
                  </a:lnTo>
                  <a:lnTo>
                    <a:pt x="116" y="853"/>
                  </a:lnTo>
                  <a:lnTo>
                    <a:pt x="122" y="853"/>
                  </a:lnTo>
                  <a:lnTo>
                    <a:pt x="124" y="853"/>
                  </a:lnTo>
                  <a:lnTo>
                    <a:pt x="124" y="853"/>
                  </a:lnTo>
                  <a:lnTo>
                    <a:pt x="126" y="851"/>
                  </a:lnTo>
                  <a:lnTo>
                    <a:pt x="128" y="853"/>
                  </a:lnTo>
                  <a:lnTo>
                    <a:pt x="131" y="853"/>
                  </a:lnTo>
                  <a:lnTo>
                    <a:pt x="133" y="853"/>
                  </a:lnTo>
                  <a:lnTo>
                    <a:pt x="135" y="857"/>
                  </a:lnTo>
                  <a:lnTo>
                    <a:pt x="135" y="857"/>
                  </a:lnTo>
                  <a:lnTo>
                    <a:pt x="137" y="858"/>
                  </a:lnTo>
                  <a:lnTo>
                    <a:pt x="133" y="858"/>
                  </a:lnTo>
                  <a:lnTo>
                    <a:pt x="131" y="862"/>
                  </a:lnTo>
                  <a:lnTo>
                    <a:pt x="135" y="866"/>
                  </a:lnTo>
                  <a:lnTo>
                    <a:pt x="137" y="866"/>
                  </a:lnTo>
                  <a:lnTo>
                    <a:pt x="139" y="866"/>
                  </a:lnTo>
                  <a:lnTo>
                    <a:pt x="143" y="870"/>
                  </a:lnTo>
                  <a:lnTo>
                    <a:pt x="143" y="870"/>
                  </a:lnTo>
                  <a:lnTo>
                    <a:pt x="143" y="868"/>
                  </a:lnTo>
                  <a:lnTo>
                    <a:pt x="143" y="866"/>
                  </a:lnTo>
                  <a:lnTo>
                    <a:pt x="139" y="864"/>
                  </a:lnTo>
                  <a:lnTo>
                    <a:pt x="139" y="862"/>
                  </a:lnTo>
                  <a:lnTo>
                    <a:pt x="139" y="862"/>
                  </a:lnTo>
                  <a:lnTo>
                    <a:pt x="143" y="862"/>
                  </a:lnTo>
                  <a:lnTo>
                    <a:pt x="143" y="862"/>
                  </a:lnTo>
                  <a:lnTo>
                    <a:pt x="143" y="862"/>
                  </a:lnTo>
                  <a:lnTo>
                    <a:pt x="143" y="858"/>
                  </a:lnTo>
                  <a:lnTo>
                    <a:pt x="141" y="858"/>
                  </a:lnTo>
                  <a:lnTo>
                    <a:pt x="146" y="857"/>
                  </a:lnTo>
                  <a:lnTo>
                    <a:pt x="150" y="853"/>
                  </a:lnTo>
                  <a:lnTo>
                    <a:pt x="165" y="857"/>
                  </a:lnTo>
                  <a:lnTo>
                    <a:pt x="167" y="857"/>
                  </a:lnTo>
                  <a:lnTo>
                    <a:pt x="167" y="853"/>
                  </a:lnTo>
                  <a:lnTo>
                    <a:pt x="171" y="853"/>
                  </a:lnTo>
                  <a:lnTo>
                    <a:pt x="171" y="853"/>
                  </a:lnTo>
                  <a:lnTo>
                    <a:pt x="171" y="853"/>
                  </a:lnTo>
                  <a:lnTo>
                    <a:pt x="171" y="853"/>
                  </a:lnTo>
                  <a:close/>
                  <a:moveTo>
                    <a:pt x="167" y="845"/>
                  </a:moveTo>
                  <a:lnTo>
                    <a:pt x="165" y="845"/>
                  </a:lnTo>
                  <a:lnTo>
                    <a:pt x="156" y="838"/>
                  </a:lnTo>
                  <a:lnTo>
                    <a:pt x="150" y="836"/>
                  </a:lnTo>
                  <a:lnTo>
                    <a:pt x="146" y="836"/>
                  </a:lnTo>
                  <a:lnTo>
                    <a:pt x="143" y="834"/>
                  </a:lnTo>
                  <a:lnTo>
                    <a:pt x="141" y="832"/>
                  </a:lnTo>
                  <a:lnTo>
                    <a:pt x="139" y="828"/>
                  </a:lnTo>
                  <a:lnTo>
                    <a:pt x="139" y="826"/>
                  </a:lnTo>
                  <a:lnTo>
                    <a:pt x="143" y="823"/>
                  </a:lnTo>
                  <a:lnTo>
                    <a:pt x="146" y="823"/>
                  </a:lnTo>
                  <a:lnTo>
                    <a:pt x="150" y="823"/>
                  </a:lnTo>
                  <a:lnTo>
                    <a:pt x="150" y="817"/>
                  </a:lnTo>
                  <a:lnTo>
                    <a:pt x="150" y="815"/>
                  </a:lnTo>
                  <a:lnTo>
                    <a:pt x="146" y="815"/>
                  </a:lnTo>
                  <a:lnTo>
                    <a:pt x="141" y="817"/>
                  </a:lnTo>
                  <a:lnTo>
                    <a:pt x="139" y="819"/>
                  </a:lnTo>
                  <a:lnTo>
                    <a:pt x="135" y="819"/>
                  </a:lnTo>
                  <a:lnTo>
                    <a:pt x="131" y="815"/>
                  </a:lnTo>
                  <a:lnTo>
                    <a:pt x="131" y="811"/>
                  </a:lnTo>
                  <a:lnTo>
                    <a:pt x="131" y="809"/>
                  </a:lnTo>
                  <a:lnTo>
                    <a:pt x="133" y="806"/>
                  </a:lnTo>
                  <a:lnTo>
                    <a:pt x="135" y="804"/>
                  </a:lnTo>
                  <a:lnTo>
                    <a:pt x="131" y="804"/>
                  </a:lnTo>
                  <a:lnTo>
                    <a:pt x="130" y="802"/>
                  </a:lnTo>
                  <a:lnTo>
                    <a:pt x="131" y="798"/>
                  </a:lnTo>
                  <a:lnTo>
                    <a:pt x="133" y="798"/>
                  </a:lnTo>
                  <a:lnTo>
                    <a:pt x="137" y="802"/>
                  </a:lnTo>
                  <a:lnTo>
                    <a:pt x="139" y="800"/>
                  </a:lnTo>
                  <a:lnTo>
                    <a:pt x="143" y="798"/>
                  </a:lnTo>
                  <a:lnTo>
                    <a:pt x="143" y="794"/>
                  </a:lnTo>
                  <a:lnTo>
                    <a:pt x="143" y="793"/>
                  </a:lnTo>
                  <a:lnTo>
                    <a:pt x="143" y="789"/>
                  </a:lnTo>
                  <a:lnTo>
                    <a:pt x="146" y="789"/>
                  </a:lnTo>
                  <a:lnTo>
                    <a:pt x="150" y="793"/>
                  </a:lnTo>
                  <a:lnTo>
                    <a:pt x="150" y="789"/>
                  </a:lnTo>
                  <a:lnTo>
                    <a:pt x="156" y="789"/>
                  </a:lnTo>
                  <a:lnTo>
                    <a:pt x="160" y="809"/>
                  </a:lnTo>
                  <a:lnTo>
                    <a:pt x="160" y="811"/>
                  </a:lnTo>
                  <a:lnTo>
                    <a:pt x="160" y="811"/>
                  </a:lnTo>
                  <a:lnTo>
                    <a:pt x="167" y="845"/>
                  </a:lnTo>
                  <a:lnTo>
                    <a:pt x="167" y="845"/>
                  </a:lnTo>
                  <a:lnTo>
                    <a:pt x="167" y="845"/>
                  </a:lnTo>
                  <a:lnTo>
                    <a:pt x="167" y="845"/>
                  </a:lnTo>
                  <a:close/>
                  <a:moveTo>
                    <a:pt x="156" y="783"/>
                  </a:moveTo>
                  <a:lnTo>
                    <a:pt x="150" y="777"/>
                  </a:lnTo>
                  <a:lnTo>
                    <a:pt x="146" y="777"/>
                  </a:lnTo>
                  <a:lnTo>
                    <a:pt x="143" y="776"/>
                  </a:lnTo>
                  <a:lnTo>
                    <a:pt x="122" y="776"/>
                  </a:lnTo>
                  <a:lnTo>
                    <a:pt x="107" y="777"/>
                  </a:lnTo>
                  <a:lnTo>
                    <a:pt x="103" y="776"/>
                  </a:lnTo>
                  <a:lnTo>
                    <a:pt x="94" y="776"/>
                  </a:lnTo>
                  <a:lnTo>
                    <a:pt x="94" y="768"/>
                  </a:lnTo>
                  <a:lnTo>
                    <a:pt x="92" y="762"/>
                  </a:lnTo>
                  <a:lnTo>
                    <a:pt x="86" y="759"/>
                  </a:lnTo>
                  <a:lnTo>
                    <a:pt x="86" y="747"/>
                  </a:lnTo>
                  <a:lnTo>
                    <a:pt x="86" y="742"/>
                  </a:lnTo>
                  <a:lnTo>
                    <a:pt x="82" y="742"/>
                  </a:lnTo>
                  <a:lnTo>
                    <a:pt x="75" y="745"/>
                  </a:lnTo>
                  <a:lnTo>
                    <a:pt x="73" y="749"/>
                  </a:lnTo>
                  <a:lnTo>
                    <a:pt x="69" y="749"/>
                  </a:lnTo>
                  <a:lnTo>
                    <a:pt x="62" y="730"/>
                  </a:lnTo>
                  <a:lnTo>
                    <a:pt x="60" y="725"/>
                  </a:lnTo>
                  <a:lnTo>
                    <a:pt x="62" y="710"/>
                  </a:lnTo>
                  <a:lnTo>
                    <a:pt x="67" y="704"/>
                  </a:lnTo>
                  <a:lnTo>
                    <a:pt x="73" y="698"/>
                  </a:lnTo>
                  <a:lnTo>
                    <a:pt x="73" y="687"/>
                  </a:lnTo>
                  <a:lnTo>
                    <a:pt x="73" y="678"/>
                  </a:lnTo>
                  <a:lnTo>
                    <a:pt x="69" y="670"/>
                  </a:lnTo>
                  <a:lnTo>
                    <a:pt x="73" y="663"/>
                  </a:lnTo>
                  <a:lnTo>
                    <a:pt x="75" y="659"/>
                  </a:lnTo>
                  <a:lnTo>
                    <a:pt x="73" y="649"/>
                  </a:lnTo>
                  <a:lnTo>
                    <a:pt x="73" y="644"/>
                  </a:lnTo>
                  <a:lnTo>
                    <a:pt x="75" y="640"/>
                  </a:lnTo>
                  <a:lnTo>
                    <a:pt x="73" y="634"/>
                  </a:lnTo>
                  <a:lnTo>
                    <a:pt x="73" y="623"/>
                  </a:lnTo>
                  <a:lnTo>
                    <a:pt x="69" y="617"/>
                  </a:lnTo>
                  <a:lnTo>
                    <a:pt x="69" y="614"/>
                  </a:lnTo>
                  <a:lnTo>
                    <a:pt x="73" y="610"/>
                  </a:lnTo>
                  <a:lnTo>
                    <a:pt x="73" y="606"/>
                  </a:lnTo>
                  <a:lnTo>
                    <a:pt x="69" y="600"/>
                  </a:lnTo>
                  <a:lnTo>
                    <a:pt x="64" y="595"/>
                  </a:lnTo>
                  <a:lnTo>
                    <a:pt x="62" y="595"/>
                  </a:lnTo>
                  <a:lnTo>
                    <a:pt x="60" y="597"/>
                  </a:lnTo>
                  <a:lnTo>
                    <a:pt x="58" y="595"/>
                  </a:lnTo>
                  <a:lnTo>
                    <a:pt x="58" y="591"/>
                  </a:lnTo>
                  <a:lnTo>
                    <a:pt x="67" y="591"/>
                  </a:lnTo>
                  <a:lnTo>
                    <a:pt x="69" y="585"/>
                  </a:lnTo>
                  <a:lnTo>
                    <a:pt x="69" y="582"/>
                  </a:lnTo>
                  <a:lnTo>
                    <a:pt x="69" y="580"/>
                  </a:lnTo>
                  <a:lnTo>
                    <a:pt x="64" y="582"/>
                  </a:lnTo>
                  <a:lnTo>
                    <a:pt x="62" y="582"/>
                  </a:lnTo>
                  <a:lnTo>
                    <a:pt x="60" y="574"/>
                  </a:lnTo>
                  <a:lnTo>
                    <a:pt x="56" y="566"/>
                  </a:lnTo>
                  <a:lnTo>
                    <a:pt x="56" y="561"/>
                  </a:lnTo>
                  <a:lnTo>
                    <a:pt x="56" y="553"/>
                  </a:lnTo>
                  <a:lnTo>
                    <a:pt x="50" y="551"/>
                  </a:lnTo>
                  <a:lnTo>
                    <a:pt x="49" y="546"/>
                  </a:lnTo>
                  <a:lnTo>
                    <a:pt x="49" y="533"/>
                  </a:lnTo>
                  <a:lnTo>
                    <a:pt x="52" y="531"/>
                  </a:lnTo>
                  <a:lnTo>
                    <a:pt x="54" y="525"/>
                  </a:lnTo>
                  <a:lnTo>
                    <a:pt x="50" y="521"/>
                  </a:lnTo>
                  <a:lnTo>
                    <a:pt x="49" y="519"/>
                  </a:lnTo>
                  <a:lnTo>
                    <a:pt x="49" y="510"/>
                  </a:lnTo>
                  <a:lnTo>
                    <a:pt x="45" y="499"/>
                  </a:lnTo>
                  <a:lnTo>
                    <a:pt x="49" y="484"/>
                  </a:lnTo>
                  <a:lnTo>
                    <a:pt x="43" y="480"/>
                  </a:lnTo>
                  <a:lnTo>
                    <a:pt x="43" y="472"/>
                  </a:lnTo>
                  <a:lnTo>
                    <a:pt x="49" y="463"/>
                  </a:lnTo>
                  <a:lnTo>
                    <a:pt x="50" y="452"/>
                  </a:lnTo>
                  <a:lnTo>
                    <a:pt x="56" y="450"/>
                  </a:lnTo>
                  <a:lnTo>
                    <a:pt x="58" y="446"/>
                  </a:lnTo>
                  <a:lnTo>
                    <a:pt x="49" y="425"/>
                  </a:lnTo>
                  <a:lnTo>
                    <a:pt x="49" y="418"/>
                  </a:lnTo>
                  <a:lnTo>
                    <a:pt x="49" y="412"/>
                  </a:lnTo>
                  <a:lnTo>
                    <a:pt x="49" y="401"/>
                  </a:lnTo>
                  <a:lnTo>
                    <a:pt x="52" y="391"/>
                  </a:lnTo>
                  <a:lnTo>
                    <a:pt x="56" y="388"/>
                  </a:lnTo>
                  <a:lnTo>
                    <a:pt x="56" y="382"/>
                  </a:lnTo>
                  <a:lnTo>
                    <a:pt x="52" y="372"/>
                  </a:lnTo>
                  <a:lnTo>
                    <a:pt x="49" y="372"/>
                  </a:lnTo>
                  <a:lnTo>
                    <a:pt x="54" y="367"/>
                  </a:lnTo>
                  <a:lnTo>
                    <a:pt x="52" y="361"/>
                  </a:lnTo>
                  <a:lnTo>
                    <a:pt x="56" y="352"/>
                  </a:lnTo>
                  <a:lnTo>
                    <a:pt x="60" y="352"/>
                  </a:lnTo>
                  <a:lnTo>
                    <a:pt x="60" y="342"/>
                  </a:lnTo>
                  <a:lnTo>
                    <a:pt x="58" y="327"/>
                  </a:lnTo>
                  <a:lnTo>
                    <a:pt x="56" y="324"/>
                  </a:lnTo>
                  <a:lnTo>
                    <a:pt x="54" y="314"/>
                  </a:lnTo>
                  <a:lnTo>
                    <a:pt x="50" y="308"/>
                  </a:lnTo>
                  <a:lnTo>
                    <a:pt x="49" y="301"/>
                  </a:lnTo>
                  <a:lnTo>
                    <a:pt x="45" y="297"/>
                  </a:lnTo>
                  <a:lnTo>
                    <a:pt x="43" y="291"/>
                  </a:lnTo>
                  <a:lnTo>
                    <a:pt x="39" y="284"/>
                  </a:lnTo>
                  <a:lnTo>
                    <a:pt x="43" y="276"/>
                  </a:lnTo>
                  <a:lnTo>
                    <a:pt x="49" y="275"/>
                  </a:lnTo>
                  <a:lnTo>
                    <a:pt x="49" y="265"/>
                  </a:lnTo>
                  <a:lnTo>
                    <a:pt x="49" y="261"/>
                  </a:lnTo>
                  <a:lnTo>
                    <a:pt x="50" y="254"/>
                  </a:lnTo>
                  <a:lnTo>
                    <a:pt x="49" y="248"/>
                  </a:lnTo>
                  <a:lnTo>
                    <a:pt x="45" y="235"/>
                  </a:lnTo>
                  <a:lnTo>
                    <a:pt x="49" y="233"/>
                  </a:lnTo>
                  <a:lnTo>
                    <a:pt x="50" y="218"/>
                  </a:lnTo>
                  <a:lnTo>
                    <a:pt x="54" y="214"/>
                  </a:lnTo>
                  <a:lnTo>
                    <a:pt x="58" y="201"/>
                  </a:lnTo>
                  <a:lnTo>
                    <a:pt x="64" y="197"/>
                  </a:lnTo>
                  <a:lnTo>
                    <a:pt x="67" y="194"/>
                  </a:lnTo>
                  <a:lnTo>
                    <a:pt x="69" y="190"/>
                  </a:lnTo>
                  <a:lnTo>
                    <a:pt x="69" y="190"/>
                  </a:lnTo>
                  <a:lnTo>
                    <a:pt x="69" y="184"/>
                  </a:lnTo>
                  <a:lnTo>
                    <a:pt x="67" y="182"/>
                  </a:lnTo>
                  <a:lnTo>
                    <a:pt x="64" y="180"/>
                  </a:lnTo>
                  <a:lnTo>
                    <a:pt x="64" y="177"/>
                  </a:lnTo>
                  <a:lnTo>
                    <a:pt x="69" y="173"/>
                  </a:lnTo>
                  <a:lnTo>
                    <a:pt x="69" y="169"/>
                  </a:lnTo>
                  <a:lnTo>
                    <a:pt x="64" y="163"/>
                  </a:lnTo>
                  <a:lnTo>
                    <a:pt x="64" y="158"/>
                  </a:lnTo>
                  <a:lnTo>
                    <a:pt x="64" y="154"/>
                  </a:lnTo>
                  <a:lnTo>
                    <a:pt x="64" y="150"/>
                  </a:lnTo>
                  <a:lnTo>
                    <a:pt x="62" y="146"/>
                  </a:lnTo>
                  <a:lnTo>
                    <a:pt x="62" y="143"/>
                  </a:lnTo>
                  <a:lnTo>
                    <a:pt x="84" y="129"/>
                  </a:lnTo>
                  <a:lnTo>
                    <a:pt x="88" y="109"/>
                  </a:lnTo>
                  <a:lnTo>
                    <a:pt x="86" y="103"/>
                  </a:lnTo>
                  <a:lnTo>
                    <a:pt x="84" y="105"/>
                  </a:lnTo>
                  <a:lnTo>
                    <a:pt x="82" y="107"/>
                  </a:lnTo>
                  <a:lnTo>
                    <a:pt x="77" y="107"/>
                  </a:lnTo>
                  <a:lnTo>
                    <a:pt x="64" y="69"/>
                  </a:lnTo>
                  <a:lnTo>
                    <a:pt x="54" y="64"/>
                  </a:lnTo>
                  <a:lnTo>
                    <a:pt x="52" y="58"/>
                  </a:lnTo>
                  <a:lnTo>
                    <a:pt x="56" y="48"/>
                  </a:lnTo>
                  <a:lnTo>
                    <a:pt x="54" y="45"/>
                  </a:lnTo>
                  <a:lnTo>
                    <a:pt x="58" y="39"/>
                  </a:lnTo>
                  <a:lnTo>
                    <a:pt x="56" y="35"/>
                  </a:lnTo>
                  <a:lnTo>
                    <a:pt x="49" y="30"/>
                  </a:lnTo>
                  <a:lnTo>
                    <a:pt x="45" y="26"/>
                  </a:lnTo>
                  <a:lnTo>
                    <a:pt x="43" y="18"/>
                  </a:lnTo>
                  <a:lnTo>
                    <a:pt x="43" y="16"/>
                  </a:lnTo>
                  <a:lnTo>
                    <a:pt x="43" y="13"/>
                  </a:lnTo>
                  <a:lnTo>
                    <a:pt x="43" y="9"/>
                  </a:lnTo>
                  <a:lnTo>
                    <a:pt x="43" y="9"/>
                  </a:lnTo>
                  <a:lnTo>
                    <a:pt x="39" y="5"/>
                  </a:lnTo>
                  <a:lnTo>
                    <a:pt x="39" y="0"/>
                  </a:lnTo>
                  <a:lnTo>
                    <a:pt x="35" y="0"/>
                  </a:lnTo>
                  <a:lnTo>
                    <a:pt x="34" y="1"/>
                  </a:lnTo>
                  <a:lnTo>
                    <a:pt x="32" y="5"/>
                  </a:lnTo>
                  <a:lnTo>
                    <a:pt x="35" y="9"/>
                  </a:lnTo>
                  <a:lnTo>
                    <a:pt x="34" y="11"/>
                  </a:lnTo>
                  <a:lnTo>
                    <a:pt x="30" y="15"/>
                  </a:lnTo>
                  <a:lnTo>
                    <a:pt x="28" y="13"/>
                  </a:lnTo>
                  <a:lnTo>
                    <a:pt x="22" y="16"/>
                  </a:lnTo>
                  <a:lnTo>
                    <a:pt x="18" y="18"/>
                  </a:lnTo>
                  <a:lnTo>
                    <a:pt x="20" y="20"/>
                  </a:lnTo>
                  <a:lnTo>
                    <a:pt x="20" y="26"/>
                  </a:lnTo>
                  <a:lnTo>
                    <a:pt x="20" y="30"/>
                  </a:lnTo>
                  <a:lnTo>
                    <a:pt x="20" y="35"/>
                  </a:lnTo>
                  <a:lnTo>
                    <a:pt x="24" y="48"/>
                  </a:lnTo>
                  <a:lnTo>
                    <a:pt x="24" y="54"/>
                  </a:lnTo>
                  <a:lnTo>
                    <a:pt x="22" y="58"/>
                  </a:lnTo>
                  <a:lnTo>
                    <a:pt x="20" y="60"/>
                  </a:lnTo>
                  <a:lnTo>
                    <a:pt x="22" y="65"/>
                  </a:lnTo>
                  <a:lnTo>
                    <a:pt x="24" y="73"/>
                  </a:lnTo>
                  <a:lnTo>
                    <a:pt x="26" y="79"/>
                  </a:lnTo>
                  <a:lnTo>
                    <a:pt x="26" y="90"/>
                  </a:lnTo>
                  <a:lnTo>
                    <a:pt x="26" y="90"/>
                  </a:lnTo>
                  <a:lnTo>
                    <a:pt x="24" y="94"/>
                  </a:lnTo>
                  <a:lnTo>
                    <a:pt x="26" y="107"/>
                  </a:lnTo>
                  <a:lnTo>
                    <a:pt x="26" y="109"/>
                  </a:lnTo>
                  <a:lnTo>
                    <a:pt x="22" y="111"/>
                  </a:lnTo>
                  <a:lnTo>
                    <a:pt x="20" y="113"/>
                  </a:lnTo>
                  <a:lnTo>
                    <a:pt x="20" y="120"/>
                  </a:lnTo>
                  <a:lnTo>
                    <a:pt x="22" y="122"/>
                  </a:lnTo>
                  <a:lnTo>
                    <a:pt x="24" y="120"/>
                  </a:lnTo>
                  <a:lnTo>
                    <a:pt x="26" y="122"/>
                  </a:lnTo>
                  <a:lnTo>
                    <a:pt x="24" y="124"/>
                  </a:lnTo>
                  <a:lnTo>
                    <a:pt x="24" y="143"/>
                  </a:lnTo>
                  <a:lnTo>
                    <a:pt x="26" y="152"/>
                  </a:lnTo>
                  <a:lnTo>
                    <a:pt x="28" y="158"/>
                  </a:lnTo>
                  <a:lnTo>
                    <a:pt x="26" y="160"/>
                  </a:lnTo>
                  <a:lnTo>
                    <a:pt x="22" y="165"/>
                  </a:lnTo>
                  <a:lnTo>
                    <a:pt x="22" y="171"/>
                  </a:lnTo>
                  <a:lnTo>
                    <a:pt x="26" y="178"/>
                  </a:lnTo>
                  <a:lnTo>
                    <a:pt x="26" y="182"/>
                  </a:lnTo>
                  <a:lnTo>
                    <a:pt x="26" y="190"/>
                  </a:lnTo>
                  <a:lnTo>
                    <a:pt x="24" y="194"/>
                  </a:lnTo>
                  <a:lnTo>
                    <a:pt x="24" y="199"/>
                  </a:lnTo>
                  <a:lnTo>
                    <a:pt x="24" y="201"/>
                  </a:lnTo>
                  <a:lnTo>
                    <a:pt x="24" y="205"/>
                  </a:lnTo>
                  <a:lnTo>
                    <a:pt x="20" y="209"/>
                  </a:lnTo>
                  <a:lnTo>
                    <a:pt x="20" y="214"/>
                  </a:lnTo>
                  <a:lnTo>
                    <a:pt x="18" y="218"/>
                  </a:lnTo>
                  <a:lnTo>
                    <a:pt x="20" y="224"/>
                  </a:lnTo>
                  <a:lnTo>
                    <a:pt x="18" y="224"/>
                  </a:lnTo>
                  <a:lnTo>
                    <a:pt x="18" y="231"/>
                  </a:lnTo>
                  <a:lnTo>
                    <a:pt x="18" y="235"/>
                  </a:lnTo>
                  <a:lnTo>
                    <a:pt x="20" y="241"/>
                  </a:lnTo>
                  <a:lnTo>
                    <a:pt x="20" y="246"/>
                  </a:lnTo>
                  <a:lnTo>
                    <a:pt x="22" y="248"/>
                  </a:lnTo>
                  <a:lnTo>
                    <a:pt x="20" y="252"/>
                  </a:lnTo>
                  <a:lnTo>
                    <a:pt x="18" y="254"/>
                  </a:lnTo>
                  <a:lnTo>
                    <a:pt x="20" y="258"/>
                  </a:lnTo>
                  <a:lnTo>
                    <a:pt x="18" y="261"/>
                  </a:lnTo>
                  <a:lnTo>
                    <a:pt x="15" y="261"/>
                  </a:lnTo>
                  <a:lnTo>
                    <a:pt x="15" y="267"/>
                  </a:lnTo>
                  <a:lnTo>
                    <a:pt x="18" y="273"/>
                  </a:lnTo>
                  <a:lnTo>
                    <a:pt x="18" y="276"/>
                  </a:lnTo>
                  <a:lnTo>
                    <a:pt x="20" y="288"/>
                  </a:lnTo>
                  <a:lnTo>
                    <a:pt x="20" y="291"/>
                  </a:lnTo>
                  <a:lnTo>
                    <a:pt x="18" y="295"/>
                  </a:lnTo>
                  <a:lnTo>
                    <a:pt x="18" y="297"/>
                  </a:lnTo>
                  <a:lnTo>
                    <a:pt x="24" y="305"/>
                  </a:lnTo>
                  <a:lnTo>
                    <a:pt x="24" y="310"/>
                  </a:lnTo>
                  <a:lnTo>
                    <a:pt x="22" y="316"/>
                  </a:lnTo>
                  <a:lnTo>
                    <a:pt x="22" y="318"/>
                  </a:lnTo>
                  <a:lnTo>
                    <a:pt x="24" y="322"/>
                  </a:lnTo>
                  <a:lnTo>
                    <a:pt x="22" y="322"/>
                  </a:lnTo>
                  <a:lnTo>
                    <a:pt x="22" y="325"/>
                  </a:lnTo>
                  <a:lnTo>
                    <a:pt x="24" y="327"/>
                  </a:lnTo>
                  <a:lnTo>
                    <a:pt x="28" y="333"/>
                  </a:lnTo>
                  <a:lnTo>
                    <a:pt x="28" y="337"/>
                  </a:lnTo>
                  <a:lnTo>
                    <a:pt x="26" y="340"/>
                  </a:lnTo>
                  <a:lnTo>
                    <a:pt x="22" y="342"/>
                  </a:lnTo>
                  <a:lnTo>
                    <a:pt x="20" y="348"/>
                  </a:lnTo>
                  <a:lnTo>
                    <a:pt x="20" y="348"/>
                  </a:lnTo>
                  <a:lnTo>
                    <a:pt x="22" y="352"/>
                  </a:lnTo>
                  <a:lnTo>
                    <a:pt x="20" y="354"/>
                  </a:lnTo>
                  <a:lnTo>
                    <a:pt x="18" y="357"/>
                  </a:lnTo>
                  <a:lnTo>
                    <a:pt x="18" y="361"/>
                  </a:lnTo>
                  <a:lnTo>
                    <a:pt x="18" y="367"/>
                  </a:lnTo>
                  <a:lnTo>
                    <a:pt x="18" y="369"/>
                  </a:lnTo>
                  <a:lnTo>
                    <a:pt x="18" y="372"/>
                  </a:lnTo>
                  <a:lnTo>
                    <a:pt x="15" y="372"/>
                  </a:lnTo>
                  <a:lnTo>
                    <a:pt x="15" y="378"/>
                  </a:lnTo>
                  <a:lnTo>
                    <a:pt x="15" y="382"/>
                  </a:lnTo>
                  <a:lnTo>
                    <a:pt x="15" y="382"/>
                  </a:lnTo>
                  <a:lnTo>
                    <a:pt x="15" y="386"/>
                  </a:lnTo>
                  <a:lnTo>
                    <a:pt x="13" y="388"/>
                  </a:lnTo>
                  <a:lnTo>
                    <a:pt x="13" y="393"/>
                  </a:lnTo>
                  <a:lnTo>
                    <a:pt x="13" y="397"/>
                  </a:lnTo>
                  <a:lnTo>
                    <a:pt x="11" y="399"/>
                  </a:lnTo>
                  <a:lnTo>
                    <a:pt x="11" y="403"/>
                  </a:lnTo>
                  <a:lnTo>
                    <a:pt x="9" y="405"/>
                  </a:lnTo>
                  <a:lnTo>
                    <a:pt x="9" y="408"/>
                  </a:lnTo>
                  <a:lnTo>
                    <a:pt x="11" y="410"/>
                  </a:lnTo>
                  <a:lnTo>
                    <a:pt x="11" y="412"/>
                  </a:lnTo>
                  <a:lnTo>
                    <a:pt x="7" y="416"/>
                  </a:lnTo>
                  <a:lnTo>
                    <a:pt x="5" y="416"/>
                  </a:lnTo>
                  <a:lnTo>
                    <a:pt x="3" y="416"/>
                  </a:lnTo>
                  <a:lnTo>
                    <a:pt x="0" y="416"/>
                  </a:lnTo>
                  <a:lnTo>
                    <a:pt x="0" y="418"/>
                  </a:lnTo>
                  <a:lnTo>
                    <a:pt x="2" y="421"/>
                  </a:lnTo>
                  <a:lnTo>
                    <a:pt x="2" y="427"/>
                  </a:lnTo>
                  <a:lnTo>
                    <a:pt x="3" y="433"/>
                  </a:lnTo>
                  <a:lnTo>
                    <a:pt x="7" y="435"/>
                  </a:lnTo>
                  <a:lnTo>
                    <a:pt x="9" y="440"/>
                  </a:lnTo>
                  <a:lnTo>
                    <a:pt x="7" y="442"/>
                  </a:lnTo>
                  <a:lnTo>
                    <a:pt x="15" y="455"/>
                  </a:lnTo>
                  <a:lnTo>
                    <a:pt x="15" y="455"/>
                  </a:lnTo>
                  <a:lnTo>
                    <a:pt x="15" y="459"/>
                  </a:lnTo>
                  <a:lnTo>
                    <a:pt x="15" y="465"/>
                  </a:lnTo>
                  <a:lnTo>
                    <a:pt x="15" y="474"/>
                  </a:lnTo>
                  <a:lnTo>
                    <a:pt x="15" y="474"/>
                  </a:lnTo>
                  <a:lnTo>
                    <a:pt x="15" y="476"/>
                  </a:lnTo>
                  <a:lnTo>
                    <a:pt x="15" y="480"/>
                  </a:lnTo>
                  <a:lnTo>
                    <a:pt x="13" y="480"/>
                  </a:lnTo>
                  <a:lnTo>
                    <a:pt x="11" y="480"/>
                  </a:lnTo>
                  <a:lnTo>
                    <a:pt x="9" y="482"/>
                  </a:lnTo>
                  <a:lnTo>
                    <a:pt x="11" y="485"/>
                  </a:lnTo>
                  <a:lnTo>
                    <a:pt x="13" y="487"/>
                  </a:lnTo>
                  <a:lnTo>
                    <a:pt x="11" y="495"/>
                  </a:lnTo>
                  <a:lnTo>
                    <a:pt x="11" y="499"/>
                  </a:lnTo>
                  <a:lnTo>
                    <a:pt x="9" y="501"/>
                  </a:lnTo>
                  <a:lnTo>
                    <a:pt x="11" y="502"/>
                  </a:lnTo>
                  <a:lnTo>
                    <a:pt x="11" y="506"/>
                  </a:lnTo>
                  <a:lnTo>
                    <a:pt x="9" y="506"/>
                  </a:lnTo>
                  <a:lnTo>
                    <a:pt x="11" y="506"/>
                  </a:lnTo>
                  <a:lnTo>
                    <a:pt x="15" y="516"/>
                  </a:lnTo>
                  <a:lnTo>
                    <a:pt x="18" y="518"/>
                  </a:lnTo>
                  <a:lnTo>
                    <a:pt x="18" y="521"/>
                  </a:lnTo>
                  <a:lnTo>
                    <a:pt x="24" y="523"/>
                  </a:lnTo>
                  <a:lnTo>
                    <a:pt x="30" y="523"/>
                  </a:lnTo>
                  <a:lnTo>
                    <a:pt x="30" y="518"/>
                  </a:lnTo>
                  <a:lnTo>
                    <a:pt x="32" y="516"/>
                  </a:lnTo>
                  <a:lnTo>
                    <a:pt x="35" y="516"/>
                  </a:lnTo>
                  <a:lnTo>
                    <a:pt x="37" y="519"/>
                  </a:lnTo>
                  <a:lnTo>
                    <a:pt x="39" y="519"/>
                  </a:lnTo>
                  <a:lnTo>
                    <a:pt x="39" y="518"/>
                  </a:lnTo>
                  <a:lnTo>
                    <a:pt x="39" y="521"/>
                  </a:lnTo>
                  <a:lnTo>
                    <a:pt x="35" y="525"/>
                  </a:lnTo>
                  <a:lnTo>
                    <a:pt x="35" y="527"/>
                  </a:lnTo>
                  <a:lnTo>
                    <a:pt x="39" y="529"/>
                  </a:lnTo>
                  <a:lnTo>
                    <a:pt x="39" y="527"/>
                  </a:lnTo>
                  <a:lnTo>
                    <a:pt x="39" y="531"/>
                  </a:lnTo>
                  <a:lnTo>
                    <a:pt x="39" y="536"/>
                  </a:lnTo>
                  <a:lnTo>
                    <a:pt x="43" y="540"/>
                  </a:lnTo>
                  <a:lnTo>
                    <a:pt x="43" y="540"/>
                  </a:lnTo>
                  <a:lnTo>
                    <a:pt x="39" y="536"/>
                  </a:lnTo>
                  <a:lnTo>
                    <a:pt x="39" y="534"/>
                  </a:lnTo>
                  <a:lnTo>
                    <a:pt x="37" y="534"/>
                  </a:lnTo>
                  <a:lnTo>
                    <a:pt x="35" y="536"/>
                  </a:lnTo>
                  <a:lnTo>
                    <a:pt x="35" y="536"/>
                  </a:lnTo>
                  <a:lnTo>
                    <a:pt x="39" y="540"/>
                  </a:lnTo>
                  <a:lnTo>
                    <a:pt x="39" y="540"/>
                  </a:lnTo>
                  <a:lnTo>
                    <a:pt x="37" y="542"/>
                  </a:lnTo>
                  <a:lnTo>
                    <a:pt x="35" y="544"/>
                  </a:lnTo>
                  <a:lnTo>
                    <a:pt x="37" y="550"/>
                  </a:lnTo>
                  <a:lnTo>
                    <a:pt x="39" y="551"/>
                  </a:lnTo>
                  <a:lnTo>
                    <a:pt x="37" y="555"/>
                  </a:lnTo>
                  <a:lnTo>
                    <a:pt x="37" y="557"/>
                  </a:lnTo>
                  <a:lnTo>
                    <a:pt x="37" y="559"/>
                  </a:lnTo>
                  <a:lnTo>
                    <a:pt x="34" y="561"/>
                  </a:lnTo>
                  <a:lnTo>
                    <a:pt x="35" y="565"/>
                  </a:lnTo>
                  <a:lnTo>
                    <a:pt x="39" y="566"/>
                  </a:lnTo>
                  <a:lnTo>
                    <a:pt x="37" y="570"/>
                  </a:lnTo>
                  <a:lnTo>
                    <a:pt x="37" y="574"/>
                  </a:lnTo>
                  <a:lnTo>
                    <a:pt x="35" y="576"/>
                  </a:lnTo>
                  <a:lnTo>
                    <a:pt x="35" y="580"/>
                  </a:lnTo>
                  <a:lnTo>
                    <a:pt x="37" y="580"/>
                  </a:lnTo>
                  <a:lnTo>
                    <a:pt x="39" y="582"/>
                  </a:lnTo>
                  <a:lnTo>
                    <a:pt x="43" y="583"/>
                  </a:lnTo>
                  <a:lnTo>
                    <a:pt x="43" y="585"/>
                  </a:lnTo>
                  <a:lnTo>
                    <a:pt x="45" y="587"/>
                  </a:lnTo>
                  <a:lnTo>
                    <a:pt x="49" y="589"/>
                  </a:lnTo>
                  <a:lnTo>
                    <a:pt x="49" y="595"/>
                  </a:lnTo>
                  <a:lnTo>
                    <a:pt x="43" y="600"/>
                  </a:lnTo>
                  <a:lnTo>
                    <a:pt x="39" y="600"/>
                  </a:lnTo>
                  <a:lnTo>
                    <a:pt x="37" y="600"/>
                  </a:lnTo>
                  <a:lnTo>
                    <a:pt x="37" y="604"/>
                  </a:lnTo>
                  <a:lnTo>
                    <a:pt x="39" y="608"/>
                  </a:lnTo>
                  <a:lnTo>
                    <a:pt x="37" y="610"/>
                  </a:lnTo>
                  <a:lnTo>
                    <a:pt x="37" y="614"/>
                  </a:lnTo>
                  <a:lnTo>
                    <a:pt x="39" y="614"/>
                  </a:lnTo>
                  <a:lnTo>
                    <a:pt x="37" y="617"/>
                  </a:lnTo>
                  <a:lnTo>
                    <a:pt x="34" y="623"/>
                  </a:lnTo>
                  <a:lnTo>
                    <a:pt x="34" y="629"/>
                  </a:lnTo>
                  <a:lnTo>
                    <a:pt x="35" y="629"/>
                  </a:lnTo>
                  <a:lnTo>
                    <a:pt x="35" y="631"/>
                  </a:lnTo>
                  <a:lnTo>
                    <a:pt x="35" y="636"/>
                  </a:lnTo>
                  <a:lnTo>
                    <a:pt x="32" y="638"/>
                  </a:lnTo>
                  <a:lnTo>
                    <a:pt x="32" y="644"/>
                  </a:lnTo>
                  <a:lnTo>
                    <a:pt x="30" y="640"/>
                  </a:lnTo>
                  <a:lnTo>
                    <a:pt x="32" y="638"/>
                  </a:lnTo>
                  <a:lnTo>
                    <a:pt x="34" y="634"/>
                  </a:lnTo>
                  <a:lnTo>
                    <a:pt x="32" y="631"/>
                  </a:lnTo>
                  <a:lnTo>
                    <a:pt x="34" y="629"/>
                  </a:lnTo>
                  <a:lnTo>
                    <a:pt x="32" y="629"/>
                  </a:lnTo>
                  <a:lnTo>
                    <a:pt x="26" y="629"/>
                  </a:lnTo>
                  <a:lnTo>
                    <a:pt x="22" y="631"/>
                  </a:lnTo>
                  <a:lnTo>
                    <a:pt x="20" y="631"/>
                  </a:lnTo>
                  <a:lnTo>
                    <a:pt x="20" y="631"/>
                  </a:lnTo>
                  <a:lnTo>
                    <a:pt x="24" y="629"/>
                  </a:lnTo>
                  <a:lnTo>
                    <a:pt x="26" y="627"/>
                  </a:lnTo>
                  <a:lnTo>
                    <a:pt x="26" y="621"/>
                  </a:lnTo>
                  <a:lnTo>
                    <a:pt x="24" y="621"/>
                  </a:lnTo>
                  <a:lnTo>
                    <a:pt x="20" y="623"/>
                  </a:lnTo>
                  <a:lnTo>
                    <a:pt x="15" y="623"/>
                  </a:lnTo>
                  <a:lnTo>
                    <a:pt x="13" y="621"/>
                  </a:lnTo>
                  <a:lnTo>
                    <a:pt x="11" y="623"/>
                  </a:lnTo>
                  <a:lnTo>
                    <a:pt x="11" y="625"/>
                  </a:lnTo>
                  <a:lnTo>
                    <a:pt x="13" y="629"/>
                  </a:lnTo>
                  <a:lnTo>
                    <a:pt x="15" y="629"/>
                  </a:lnTo>
                  <a:lnTo>
                    <a:pt x="15" y="631"/>
                  </a:lnTo>
                  <a:lnTo>
                    <a:pt x="13" y="631"/>
                  </a:lnTo>
                  <a:lnTo>
                    <a:pt x="11" y="634"/>
                  </a:lnTo>
                  <a:lnTo>
                    <a:pt x="9" y="636"/>
                  </a:lnTo>
                  <a:lnTo>
                    <a:pt x="7" y="640"/>
                  </a:lnTo>
                  <a:lnTo>
                    <a:pt x="2" y="644"/>
                  </a:lnTo>
                  <a:lnTo>
                    <a:pt x="2" y="646"/>
                  </a:lnTo>
                  <a:lnTo>
                    <a:pt x="7" y="651"/>
                  </a:lnTo>
                  <a:lnTo>
                    <a:pt x="11" y="651"/>
                  </a:lnTo>
                  <a:lnTo>
                    <a:pt x="13" y="649"/>
                  </a:lnTo>
                  <a:lnTo>
                    <a:pt x="11" y="647"/>
                  </a:lnTo>
                  <a:lnTo>
                    <a:pt x="7" y="646"/>
                  </a:lnTo>
                  <a:lnTo>
                    <a:pt x="7" y="644"/>
                  </a:lnTo>
                  <a:lnTo>
                    <a:pt x="9" y="640"/>
                  </a:lnTo>
                  <a:lnTo>
                    <a:pt x="15" y="640"/>
                  </a:lnTo>
                  <a:lnTo>
                    <a:pt x="15" y="638"/>
                  </a:lnTo>
                  <a:lnTo>
                    <a:pt x="15" y="644"/>
                  </a:lnTo>
                  <a:lnTo>
                    <a:pt x="18" y="646"/>
                  </a:lnTo>
                  <a:lnTo>
                    <a:pt x="22" y="646"/>
                  </a:lnTo>
                  <a:lnTo>
                    <a:pt x="24" y="644"/>
                  </a:lnTo>
                  <a:lnTo>
                    <a:pt x="26" y="646"/>
                  </a:lnTo>
                  <a:lnTo>
                    <a:pt x="28" y="647"/>
                  </a:lnTo>
                  <a:lnTo>
                    <a:pt x="34" y="649"/>
                  </a:lnTo>
                  <a:lnTo>
                    <a:pt x="35" y="651"/>
                  </a:lnTo>
                  <a:lnTo>
                    <a:pt x="34" y="653"/>
                  </a:lnTo>
                  <a:lnTo>
                    <a:pt x="32" y="655"/>
                  </a:lnTo>
                  <a:lnTo>
                    <a:pt x="34" y="655"/>
                  </a:lnTo>
                  <a:lnTo>
                    <a:pt x="32" y="659"/>
                  </a:lnTo>
                  <a:lnTo>
                    <a:pt x="30" y="661"/>
                  </a:lnTo>
                  <a:lnTo>
                    <a:pt x="32" y="663"/>
                  </a:lnTo>
                  <a:lnTo>
                    <a:pt x="35" y="664"/>
                  </a:lnTo>
                  <a:lnTo>
                    <a:pt x="34" y="664"/>
                  </a:lnTo>
                  <a:lnTo>
                    <a:pt x="32" y="664"/>
                  </a:lnTo>
                  <a:lnTo>
                    <a:pt x="30" y="663"/>
                  </a:lnTo>
                  <a:lnTo>
                    <a:pt x="28" y="664"/>
                  </a:lnTo>
                  <a:lnTo>
                    <a:pt x="28" y="664"/>
                  </a:lnTo>
                  <a:lnTo>
                    <a:pt x="30" y="668"/>
                  </a:lnTo>
                  <a:lnTo>
                    <a:pt x="32" y="670"/>
                  </a:lnTo>
                  <a:lnTo>
                    <a:pt x="37" y="670"/>
                  </a:lnTo>
                  <a:lnTo>
                    <a:pt x="39" y="668"/>
                  </a:lnTo>
                  <a:lnTo>
                    <a:pt x="43" y="670"/>
                  </a:lnTo>
                  <a:lnTo>
                    <a:pt x="45" y="670"/>
                  </a:lnTo>
                  <a:lnTo>
                    <a:pt x="49" y="668"/>
                  </a:lnTo>
                  <a:lnTo>
                    <a:pt x="49" y="674"/>
                  </a:lnTo>
                  <a:lnTo>
                    <a:pt x="49" y="674"/>
                  </a:lnTo>
                  <a:lnTo>
                    <a:pt x="45" y="674"/>
                  </a:lnTo>
                  <a:lnTo>
                    <a:pt x="43" y="674"/>
                  </a:lnTo>
                  <a:lnTo>
                    <a:pt x="43" y="676"/>
                  </a:lnTo>
                  <a:lnTo>
                    <a:pt x="39" y="674"/>
                  </a:lnTo>
                  <a:lnTo>
                    <a:pt x="34" y="674"/>
                  </a:lnTo>
                  <a:lnTo>
                    <a:pt x="34" y="678"/>
                  </a:lnTo>
                  <a:lnTo>
                    <a:pt x="34" y="680"/>
                  </a:lnTo>
                  <a:lnTo>
                    <a:pt x="37" y="681"/>
                  </a:lnTo>
                  <a:lnTo>
                    <a:pt x="37" y="685"/>
                  </a:lnTo>
                  <a:lnTo>
                    <a:pt x="39" y="685"/>
                  </a:lnTo>
                  <a:lnTo>
                    <a:pt x="43" y="685"/>
                  </a:lnTo>
                  <a:lnTo>
                    <a:pt x="43" y="687"/>
                  </a:lnTo>
                  <a:lnTo>
                    <a:pt x="39" y="689"/>
                  </a:lnTo>
                  <a:lnTo>
                    <a:pt x="39" y="691"/>
                  </a:lnTo>
                  <a:lnTo>
                    <a:pt x="39" y="693"/>
                  </a:lnTo>
                  <a:lnTo>
                    <a:pt x="39" y="695"/>
                  </a:lnTo>
                  <a:lnTo>
                    <a:pt x="39" y="695"/>
                  </a:lnTo>
                  <a:lnTo>
                    <a:pt x="37" y="698"/>
                  </a:lnTo>
                  <a:lnTo>
                    <a:pt x="39" y="706"/>
                  </a:lnTo>
                  <a:lnTo>
                    <a:pt x="43" y="708"/>
                  </a:lnTo>
                  <a:lnTo>
                    <a:pt x="43" y="713"/>
                  </a:lnTo>
                  <a:lnTo>
                    <a:pt x="43" y="717"/>
                  </a:lnTo>
                  <a:lnTo>
                    <a:pt x="49" y="717"/>
                  </a:lnTo>
                  <a:lnTo>
                    <a:pt x="49" y="712"/>
                  </a:lnTo>
                  <a:lnTo>
                    <a:pt x="49" y="704"/>
                  </a:lnTo>
                  <a:lnTo>
                    <a:pt x="50" y="704"/>
                  </a:lnTo>
                  <a:lnTo>
                    <a:pt x="52" y="704"/>
                  </a:lnTo>
                  <a:lnTo>
                    <a:pt x="50" y="704"/>
                  </a:lnTo>
                  <a:lnTo>
                    <a:pt x="49" y="712"/>
                  </a:lnTo>
                  <a:lnTo>
                    <a:pt x="49" y="715"/>
                  </a:lnTo>
                  <a:lnTo>
                    <a:pt x="50" y="717"/>
                  </a:lnTo>
                  <a:lnTo>
                    <a:pt x="52" y="717"/>
                  </a:lnTo>
                  <a:lnTo>
                    <a:pt x="52" y="717"/>
                  </a:lnTo>
                  <a:lnTo>
                    <a:pt x="49" y="719"/>
                  </a:lnTo>
                  <a:lnTo>
                    <a:pt x="45" y="721"/>
                  </a:lnTo>
                  <a:lnTo>
                    <a:pt x="45" y="723"/>
                  </a:lnTo>
                  <a:lnTo>
                    <a:pt x="45" y="725"/>
                  </a:lnTo>
                  <a:lnTo>
                    <a:pt x="45" y="728"/>
                  </a:lnTo>
                  <a:lnTo>
                    <a:pt x="43" y="730"/>
                  </a:lnTo>
                  <a:lnTo>
                    <a:pt x="43" y="734"/>
                  </a:lnTo>
                  <a:lnTo>
                    <a:pt x="43" y="738"/>
                  </a:lnTo>
                  <a:lnTo>
                    <a:pt x="49" y="740"/>
                  </a:lnTo>
                  <a:lnTo>
                    <a:pt x="54" y="742"/>
                  </a:lnTo>
                  <a:lnTo>
                    <a:pt x="56" y="744"/>
                  </a:lnTo>
                  <a:lnTo>
                    <a:pt x="56" y="745"/>
                  </a:lnTo>
                  <a:lnTo>
                    <a:pt x="54" y="745"/>
                  </a:lnTo>
                  <a:lnTo>
                    <a:pt x="56" y="749"/>
                  </a:lnTo>
                  <a:lnTo>
                    <a:pt x="56" y="751"/>
                  </a:lnTo>
                  <a:lnTo>
                    <a:pt x="60" y="747"/>
                  </a:lnTo>
                  <a:lnTo>
                    <a:pt x="60" y="751"/>
                  </a:lnTo>
                  <a:lnTo>
                    <a:pt x="60" y="753"/>
                  </a:lnTo>
                  <a:lnTo>
                    <a:pt x="56" y="755"/>
                  </a:lnTo>
                  <a:lnTo>
                    <a:pt x="54" y="757"/>
                  </a:lnTo>
                  <a:lnTo>
                    <a:pt x="56" y="759"/>
                  </a:lnTo>
                  <a:lnTo>
                    <a:pt x="58" y="759"/>
                  </a:lnTo>
                  <a:lnTo>
                    <a:pt x="58" y="759"/>
                  </a:lnTo>
                  <a:lnTo>
                    <a:pt x="62" y="762"/>
                  </a:lnTo>
                  <a:lnTo>
                    <a:pt x="64" y="762"/>
                  </a:lnTo>
                  <a:lnTo>
                    <a:pt x="64" y="762"/>
                  </a:lnTo>
                  <a:lnTo>
                    <a:pt x="64" y="764"/>
                  </a:lnTo>
                  <a:lnTo>
                    <a:pt x="64" y="768"/>
                  </a:lnTo>
                  <a:lnTo>
                    <a:pt x="64" y="768"/>
                  </a:lnTo>
                  <a:lnTo>
                    <a:pt x="62" y="768"/>
                  </a:lnTo>
                  <a:lnTo>
                    <a:pt x="60" y="768"/>
                  </a:lnTo>
                  <a:lnTo>
                    <a:pt x="60" y="770"/>
                  </a:lnTo>
                  <a:lnTo>
                    <a:pt x="64" y="774"/>
                  </a:lnTo>
                  <a:lnTo>
                    <a:pt x="64" y="774"/>
                  </a:lnTo>
                  <a:lnTo>
                    <a:pt x="64" y="777"/>
                  </a:lnTo>
                  <a:lnTo>
                    <a:pt x="67" y="779"/>
                  </a:lnTo>
                  <a:lnTo>
                    <a:pt x="69" y="783"/>
                  </a:lnTo>
                  <a:lnTo>
                    <a:pt x="73" y="783"/>
                  </a:lnTo>
                  <a:lnTo>
                    <a:pt x="69" y="777"/>
                  </a:lnTo>
                  <a:lnTo>
                    <a:pt x="73" y="776"/>
                  </a:lnTo>
                  <a:lnTo>
                    <a:pt x="69" y="772"/>
                  </a:lnTo>
                  <a:lnTo>
                    <a:pt x="73" y="776"/>
                  </a:lnTo>
                  <a:lnTo>
                    <a:pt x="73" y="777"/>
                  </a:lnTo>
                  <a:lnTo>
                    <a:pt x="77" y="781"/>
                  </a:lnTo>
                  <a:lnTo>
                    <a:pt x="77" y="777"/>
                  </a:lnTo>
                  <a:lnTo>
                    <a:pt x="81" y="776"/>
                  </a:lnTo>
                  <a:lnTo>
                    <a:pt x="81" y="772"/>
                  </a:lnTo>
                  <a:lnTo>
                    <a:pt x="77" y="772"/>
                  </a:lnTo>
                  <a:lnTo>
                    <a:pt x="73" y="770"/>
                  </a:lnTo>
                  <a:lnTo>
                    <a:pt x="73" y="770"/>
                  </a:lnTo>
                  <a:lnTo>
                    <a:pt x="75" y="770"/>
                  </a:lnTo>
                  <a:lnTo>
                    <a:pt x="82" y="772"/>
                  </a:lnTo>
                  <a:lnTo>
                    <a:pt x="82" y="772"/>
                  </a:lnTo>
                  <a:lnTo>
                    <a:pt x="86" y="772"/>
                  </a:lnTo>
                  <a:lnTo>
                    <a:pt x="86" y="770"/>
                  </a:lnTo>
                  <a:lnTo>
                    <a:pt x="82" y="768"/>
                  </a:lnTo>
                  <a:lnTo>
                    <a:pt x="75" y="768"/>
                  </a:lnTo>
                  <a:lnTo>
                    <a:pt x="75" y="764"/>
                  </a:lnTo>
                  <a:lnTo>
                    <a:pt x="77" y="764"/>
                  </a:lnTo>
                  <a:lnTo>
                    <a:pt x="82" y="768"/>
                  </a:lnTo>
                  <a:lnTo>
                    <a:pt x="88" y="770"/>
                  </a:lnTo>
                  <a:lnTo>
                    <a:pt x="88" y="776"/>
                  </a:lnTo>
                  <a:lnTo>
                    <a:pt x="88" y="777"/>
                  </a:lnTo>
                  <a:lnTo>
                    <a:pt x="88" y="781"/>
                  </a:lnTo>
                  <a:lnTo>
                    <a:pt x="88" y="785"/>
                  </a:lnTo>
                  <a:lnTo>
                    <a:pt x="88" y="789"/>
                  </a:lnTo>
                  <a:lnTo>
                    <a:pt x="86" y="789"/>
                  </a:lnTo>
                  <a:lnTo>
                    <a:pt x="88" y="787"/>
                  </a:lnTo>
                  <a:lnTo>
                    <a:pt x="86" y="779"/>
                  </a:lnTo>
                  <a:lnTo>
                    <a:pt x="82" y="777"/>
                  </a:lnTo>
                  <a:lnTo>
                    <a:pt x="81" y="779"/>
                  </a:lnTo>
                  <a:lnTo>
                    <a:pt x="81" y="783"/>
                  </a:lnTo>
                  <a:lnTo>
                    <a:pt x="82" y="785"/>
                  </a:lnTo>
                  <a:lnTo>
                    <a:pt x="81" y="789"/>
                  </a:lnTo>
                  <a:lnTo>
                    <a:pt x="81" y="787"/>
                  </a:lnTo>
                  <a:lnTo>
                    <a:pt x="79" y="783"/>
                  </a:lnTo>
                  <a:lnTo>
                    <a:pt x="77" y="783"/>
                  </a:lnTo>
                  <a:lnTo>
                    <a:pt x="73" y="785"/>
                  </a:lnTo>
                  <a:lnTo>
                    <a:pt x="69" y="785"/>
                  </a:lnTo>
                  <a:lnTo>
                    <a:pt x="67" y="787"/>
                  </a:lnTo>
                  <a:lnTo>
                    <a:pt x="69" y="789"/>
                  </a:lnTo>
                  <a:lnTo>
                    <a:pt x="69" y="793"/>
                  </a:lnTo>
                  <a:lnTo>
                    <a:pt x="73" y="798"/>
                  </a:lnTo>
                  <a:lnTo>
                    <a:pt x="73" y="798"/>
                  </a:lnTo>
                  <a:lnTo>
                    <a:pt x="73" y="800"/>
                  </a:lnTo>
                  <a:lnTo>
                    <a:pt x="73" y="802"/>
                  </a:lnTo>
                  <a:lnTo>
                    <a:pt x="73" y="802"/>
                  </a:lnTo>
                  <a:lnTo>
                    <a:pt x="75" y="798"/>
                  </a:lnTo>
                  <a:lnTo>
                    <a:pt x="77" y="800"/>
                  </a:lnTo>
                  <a:lnTo>
                    <a:pt x="81" y="800"/>
                  </a:lnTo>
                  <a:lnTo>
                    <a:pt x="81" y="802"/>
                  </a:lnTo>
                  <a:lnTo>
                    <a:pt x="77" y="804"/>
                  </a:lnTo>
                  <a:lnTo>
                    <a:pt x="75" y="806"/>
                  </a:lnTo>
                  <a:lnTo>
                    <a:pt x="75" y="808"/>
                  </a:lnTo>
                  <a:lnTo>
                    <a:pt x="81" y="808"/>
                  </a:lnTo>
                  <a:lnTo>
                    <a:pt x="86" y="811"/>
                  </a:lnTo>
                  <a:lnTo>
                    <a:pt x="88" y="809"/>
                  </a:lnTo>
                  <a:lnTo>
                    <a:pt x="88" y="808"/>
                  </a:lnTo>
                  <a:lnTo>
                    <a:pt x="88" y="804"/>
                  </a:lnTo>
                  <a:lnTo>
                    <a:pt x="88" y="800"/>
                  </a:lnTo>
                  <a:lnTo>
                    <a:pt x="88" y="798"/>
                  </a:lnTo>
                  <a:lnTo>
                    <a:pt x="86" y="798"/>
                  </a:lnTo>
                  <a:lnTo>
                    <a:pt x="82" y="798"/>
                  </a:lnTo>
                  <a:lnTo>
                    <a:pt x="84" y="798"/>
                  </a:lnTo>
                  <a:lnTo>
                    <a:pt x="86" y="798"/>
                  </a:lnTo>
                  <a:lnTo>
                    <a:pt x="86" y="793"/>
                  </a:lnTo>
                  <a:lnTo>
                    <a:pt x="88" y="793"/>
                  </a:lnTo>
                  <a:lnTo>
                    <a:pt x="92" y="794"/>
                  </a:lnTo>
                  <a:lnTo>
                    <a:pt x="94" y="793"/>
                  </a:lnTo>
                  <a:lnTo>
                    <a:pt x="94" y="794"/>
                  </a:lnTo>
                  <a:lnTo>
                    <a:pt x="98" y="798"/>
                  </a:lnTo>
                  <a:lnTo>
                    <a:pt x="98" y="794"/>
                  </a:lnTo>
                  <a:lnTo>
                    <a:pt x="99" y="793"/>
                  </a:lnTo>
                  <a:lnTo>
                    <a:pt x="103" y="794"/>
                  </a:lnTo>
                  <a:lnTo>
                    <a:pt x="107" y="794"/>
                  </a:lnTo>
                  <a:lnTo>
                    <a:pt x="111" y="794"/>
                  </a:lnTo>
                  <a:lnTo>
                    <a:pt x="111" y="794"/>
                  </a:lnTo>
                  <a:lnTo>
                    <a:pt x="109" y="798"/>
                  </a:lnTo>
                  <a:lnTo>
                    <a:pt x="107" y="798"/>
                  </a:lnTo>
                  <a:lnTo>
                    <a:pt x="105" y="798"/>
                  </a:lnTo>
                  <a:lnTo>
                    <a:pt x="101" y="798"/>
                  </a:lnTo>
                  <a:lnTo>
                    <a:pt x="99" y="798"/>
                  </a:lnTo>
                  <a:lnTo>
                    <a:pt x="94" y="802"/>
                  </a:lnTo>
                  <a:lnTo>
                    <a:pt x="94" y="802"/>
                  </a:lnTo>
                  <a:lnTo>
                    <a:pt x="92" y="802"/>
                  </a:lnTo>
                  <a:lnTo>
                    <a:pt x="88" y="804"/>
                  </a:lnTo>
                  <a:lnTo>
                    <a:pt x="88" y="808"/>
                  </a:lnTo>
                  <a:lnTo>
                    <a:pt x="88" y="809"/>
                  </a:lnTo>
                  <a:lnTo>
                    <a:pt x="88" y="811"/>
                  </a:lnTo>
                  <a:lnTo>
                    <a:pt x="88" y="813"/>
                  </a:lnTo>
                  <a:lnTo>
                    <a:pt x="88" y="813"/>
                  </a:lnTo>
                  <a:lnTo>
                    <a:pt x="88" y="815"/>
                  </a:lnTo>
                  <a:lnTo>
                    <a:pt x="88" y="817"/>
                  </a:lnTo>
                  <a:lnTo>
                    <a:pt x="94" y="819"/>
                  </a:lnTo>
                  <a:lnTo>
                    <a:pt x="98" y="823"/>
                  </a:lnTo>
                  <a:lnTo>
                    <a:pt x="98" y="823"/>
                  </a:lnTo>
                  <a:lnTo>
                    <a:pt x="98" y="819"/>
                  </a:lnTo>
                  <a:lnTo>
                    <a:pt x="98" y="817"/>
                  </a:lnTo>
                  <a:lnTo>
                    <a:pt x="99" y="815"/>
                  </a:lnTo>
                  <a:lnTo>
                    <a:pt x="103" y="815"/>
                  </a:lnTo>
                  <a:lnTo>
                    <a:pt x="103" y="813"/>
                  </a:lnTo>
                  <a:lnTo>
                    <a:pt x="99" y="809"/>
                  </a:lnTo>
                  <a:lnTo>
                    <a:pt x="105" y="808"/>
                  </a:lnTo>
                  <a:lnTo>
                    <a:pt x="109" y="806"/>
                  </a:lnTo>
                  <a:lnTo>
                    <a:pt x="111" y="800"/>
                  </a:lnTo>
                  <a:lnTo>
                    <a:pt x="114" y="800"/>
                  </a:lnTo>
                  <a:lnTo>
                    <a:pt x="114" y="800"/>
                  </a:lnTo>
                  <a:lnTo>
                    <a:pt x="116" y="802"/>
                  </a:lnTo>
                  <a:lnTo>
                    <a:pt x="118" y="802"/>
                  </a:lnTo>
                  <a:lnTo>
                    <a:pt x="118" y="802"/>
                  </a:lnTo>
                  <a:lnTo>
                    <a:pt x="116" y="804"/>
                  </a:lnTo>
                  <a:lnTo>
                    <a:pt x="114" y="808"/>
                  </a:lnTo>
                  <a:lnTo>
                    <a:pt x="114" y="809"/>
                  </a:lnTo>
                  <a:lnTo>
                    <a:pt x="111" y="813"/>
                  </a:lnTo>
                  <a:lnTo>
                    <a:pt x="111" y="817"/>
                  </a:lnTo>
                  <a:lnTo>
                    <a:pt x="113" y="819"/>
                  </a:lnTo>
                  <a:lnTo>
                    <a:pt x="111" y="819"/>
                  </a:lnTo>
                  <a:lnTo>
                    <a:pt x="107" y="823"/>
                  </a:lnTo>
                  <a:lnTo>
                    <a:pt x="107" y="819"/>
                  </a:lnTo>
                  <a:lnTo>
                    <a:pt x="109" y="819"/>
                  </a:lnTo>
                  <a:lnTo>
                    <a:pt x="109" y="815"/>
                  </a:lnTo>
                  <a:lnTo>
                    <a:pt x="107" y="815"/>
                  </a:lnTo>
                  <a:lnTo>
                    <a:pt x="105" y="815"/>
                  </a:lnTo>
                  <a:lnTo>
                    <a:pt x="105" y="819"/>
                  </a:lnTo>
                  <a:lnTo>
                    <a:pt x="103" y="817"/>
                  </a:lnTo>
                  <a:lnTo>
                    <a:pt x="101" y="819"/>
                  </a:lnTo>
                  <a:lnTo>
                    <a:pt x="99" y="819"/>
                  </a:lnTo>
                  <a:lnTo>
                    <a:pt x="103" y="823"/>
                  </a:lnTo>
                  <a:lnTo>
                    <a:pt x="109" y="828"/>
                  </a:lnTo>
                  <a:lnTo>
                    <a:pt x="114" y="828"/>
                  </a:lnTo>
                  <a:lnTo>
                    <a:pt x="118" y="832"/>
                  </a:lnTo>
                  <a:lnTo>
                    <a:pt x="118" y="832"/>
                  </a:lnTo>
                  <a:lnTo>
                    <a:pt x="122" y="832"/>
                  </a:lnTo>
                  <a:lnTo>
                    <a:pt x="122" y="832"/>
                  </a:lnTo>
                  <a:lnTo>
                    <a:pt x="126" y="826"/>
                  </a:lnTo>
                  <a:lnTo>
                    <a:pt x="124" y="819"/>
                  </a:lnTo>
                  <a:lnTo>
                    <a:pt x="124" y="819"/>
                  </a:lnTo>
                  <a:lnTo>
                    <a:pt x="124" y="815"/>
                  </a:lnTo>
                  <a:lnTo>
                    <a:pt x="124" y="811"/>
                  </a:lnTo>
                  <a:lnTo>
                    <a:pt x="124" y="806"/>
                  </a:lnTo>
                  <a:lnTo>
                    <a:pt x="124" y="800"/>
                  </a:lnTo>
                  <a:lnTo>
                    <a:pt x="124" y="798"/>
                  </a:lnTo>
                  <a:lnTo>
                    <a:pt x="130" y="794"/>
                  </a:lnTo>
                  <a:lnTo>
                    <a:pt x="133" y="793"/>
                  </a:lnTo>
                  <a:lnTo>
                    <a:pt x="135" y="789"/>
                  </a:lnTo>
                  <a:lnTo>
                    <a:pt x="141" y="789"/>
                  </a:lnTo>
                  <a:lnTo>
                    <a:pt x="141" y="789"/>
                  </a:lnTo>
                  <a:lnTo>
                    <a:pt x="141" y="785"/>
                  </a:lnTo>
                  <a:lnTo>
                    <a:pt x="143" y="781"/>
                  </a:lnTo>
                  <a:lnTo>
                    <a:pt x="146" y="781"/>
                  </a:lnTo>
                  <a:lnTo>
                    <a:pt x="150" y="783"/>
                  </a:lnTo>
                  <a:lnTo>
                    <a:pt x="156" y="783"/>
                  </a:lnTo>
                  <a:lnTo>
                    <a:pt x="156" y="783"/>
                  </a:lnTo>
                  <a:lnTo>
                    <a:pt x="156" y="783"/>
                  </a:lnTo>
                  <a:lnTo>
                    <a:pt x="156" y="783"/>
                  </a:lnTo>
                  <a:lnTo>
                    <a:pt x="156" y="783"/>
                  </a:lnTo>
                  <a:close/>
                  <a:moveTo>
                    <a:pt x="192" y="881"/>
                  </a:moveTo>
                  <a:lnTo>
                    <a:pt x="192" y="883"/>
                  </a:lnTo>
                  <a:lnTo>
                    <a:pt x="195" y="881"/>
                  </a:lnTo>
                  <a:lnTo>
                    <a:pt x="192" y="881"/>
                  </a:lnTo>
                  <a:lnTo>
                    <a:pt x="192" y="881"/>
                  </a:lnTo>
                  <a:lnTo>
                    <a:pt x="192" y="881"/>
                  </a:lnTo>
                  <a:lnTo>
                    <a:pt x="192" y="881"/>
                  </a:lnTo>
                  <a:lnTo>
                    <a:pt x="192" y="881"/>
                  </a:lnTo>
                  <a:lnTo>
                    <a:pt x="192" y="881"/>
                  </a:lnTo>
                  <a:close/>
                  <a:moveTo>
                    <a:pt x="24" y="542"/>
                  </a:moveTo>
                  <a:lnTo>
                    <a:pt x="20" y="540"/>
                  </a:lnTo>
                  <a:lnTo>
                    <a:pt x="18" y="540"/>
                  </a:lnTo>
                  <a:lnTo>
                    <a:pt x="18" y="544"/>
                  </a:lnTo>
                  <a:lnTo>
                    <a:pt x="24" y="550"/>
                  </a:lnTo>
                  <a:lnTo>
                    <a:pt x="22" y="550"/>
                  </a:lnTo>
                  <a:lnTo>
                    <a:pt x="26" y="553"/>
                  </a:lnTo>
                  <a:lnTo>
                    <a:pt x="24" y="553"/>
                  </a:lnTo>
                  <a:lnTo>
                    <a:pt x="20" y="553"/>
                  </a:lnTo>
                  <a:lnTo>
                    <a:pt x="20" y="555"/>
                  </a:lnTo>
                  <a:lnTo>
                    <a:pt x="20" y="559"/>
                  </a:lnTo>
                  <a:lnTo>
                    <a:pt x="20" y="561"/>
                  </a:lnTo>
                  <a:lnTo>
                    <a:pt x="15" y="561"/>
                  </a:lnTo>
                  <a:lnTo>
                    <a:pt x="11" y="561"/>
                  </a:lnTo>
                  <a:lnTo>
                    <a:pt x="13" y="555"/>
                  </a:lnTo>
                  <a:lnTo>
                    <a:pt x="11" y="544"/>
                  </a:lnTo>
                  <a:lnTo>
                    <a:pt x="11" y="540"/>
                  </a:lnTo>
                  <a:lnTo>
                    <a:pt x="9" y="540"/>
                  </a:lnTo>
                  <a:lnTo>
                    <a:pt x="7" y="536"/>
                  </a:lnTo>
                  <a:lnTo>
                    <a:pt x="9" y="534"/>
                  </a:lnTo>
                  <a:lnTo>
                    <a:pt x="11" y="533"/>
                  </a:lnTo>
                  <a:lnTo>
                    <a:pt x="11" y="529"/>
                  </a:lnTo>
                  <a:lnTo>
                    <a:pt x="11" y="527"/>
                  </a:lnTo>
                  <a:lnTo>
                    <a:pt x="11" y="525"/>
                  </a:lnTo>
                  <a:lnTo>
                    <a:pt x="13" y="523"/>
                  </a:lnTo>
                  <a:lnTo>
                    <a:pt x="15" y="523"/>
                  </a:lnTo>
                  <a:lnTo>
                    <a:pt x="18" y="525"/>
                  </a:lnTo>
                  <a:lnTo>
                    <a:pt x="22" y="529"/>
                  </a:lnTo>
                  <a:lnTo>
                    <a:pt x="22" y="534"/>
                  </a:lnTo>
                  <a:lnTo>
                    <a:pt x="22" y="536"/>
                  </a:lnTo>
                  <a:lnTo>
                    <a:pt x="22" y="540"/>
                  </a:lnTo>
                  <a:lnTo>
                    <a:pt x="18" y="536"/>
                  </a:lnTo>
                  <a:lnTo>
                    <a:pt x="24" y="540"/>
                  </a:lnTo>
                  <a:lnTo>
                    <a:pt x="24" y="542"/>
                  </a:lnTo>
                  <a:lnTo>
                    <a:pt x="24" y="542"/>
                  </a:lnTo>
                  <a:lnTo>
                    <a:pt x="24" y="542"/>
                  </a:lnTo>
                  <a:lnTo>
                    <a:pt x="24" y="542"/>
                  </a:lnTo>
                  <a:lnTo>
                    <a:pt x="24" y="542"/>
                  </a:lnTo>
                  <a:close/>
                  <a:moveTo>
                    <a:pt x="28" y="534"/>
                  </a:moveTo>
                  <a:lnTo>
                    <a:pt x="30" y="534"/>
                  </a:lnTo>
                  <a:lnTo>
                    <a:pt x="32" y="536"/>
                  </a:lnTo>
                  <a:lnTo>
                    <a:pt x="30" y="536"/>
                  </a:lnTo>
                  <a:lnTo>
                    <a:pt x="28" y="534"/>
                  </a:lnTo>
                  <a:lnTo>
                    <a:pt x="28" y="534"/>
                  </a:lnTo>
                  <a:lnTo>
                    <a:pt x="28" y="534"/>
                  </a:lnTo>
                  <a:lnTo>
                    <a:pt x="28" y="534"/>
                  </a:lnTo>
                  <a:close/>
                  <a:moveTo>
                    <a:pt x="5" y="570"/>
                  </a:moveTo>
                  <a:lnTo>
                    <a:pt x="7" y="568"/>
                  </a:lnTo>
                  <a:lnTo>
                    <a:pt x="11" y="568"/>
                  </a:lnTo>
                  <a:lnTo>
                    <a:pt x="13" y="570"/>
                  </a:lnTo>
                  <a:lnTo>
                    <a:pt x="9" y="570"/>
                  </a:lnTo>
                  <a:lnTo>
                    <a:pt x="5" y="570"/>
                  </a:lnTo>
                  <a:lnTo>
                    <a:pt x="5" y="570"/>
                  </a:lnTo>
                  <a:lnTo>
                    <a:pt x="5" y="570"/>
                  </a:lnTo>
                  <a:lnTo>
                    <a:pt x="5" y="570"/>
                  </a:lnTo>
                  <a:close/>
                  <a:moveTo>
                    <a:pt x="32" y="574"/>
                  </a:moveTo>
                  <a:lnTo>
                    <a:pt x="35" y="570"/>
                  </a:lnTo>
                  <a:lnTo>
                    <a:pt x="35" y="574"/>
                  </a:lnTo>
                  <a:lnTo>
                    <a:pt x="34" y="576"/>
                  </a:lnTo>
                  <a:lnTo>
                    <a:pt x="32" y="574"/>
                  </a:lnTo>
                  <a:lnTo>
                    <a:pt x="32" y="574"/>
                  </a:lnTo>
                  <a:lnTo>
                    <a:pt x="32" y="574"/>
                  </a:lnTo>
                  <a:lnTo>
                    <a:pt x="32" y="574"/>
                  </a:lnTo>
                  <a:close/>
                  <a:moveTo>
                    <a:pt x="26" y="574"/>
                  </a:moveTo>
                  <a:lnTo>
                    <a:pt x="28" y="574"/>
                  </a:lnTo>
                  <a:lnTo>
                    <a:pt x="30" y="576"/>
                  </a:lnTo>
                  <a:lnTo>
                    <a:pt x="26" y="580"/>
                  </a:lnTo>
                  <a:lnTo>
                    <a:pt x="26" y="576"/>
                  </a:lnTo>
                  <a:lnTo>
                    <a:pt x="24" y="574"/>
                  </a:lnTo>
                  <a:lnTo>
                    <a:pt x="26" y="574"/>
                  </a:lnTo>
                  <a:lnTo>
                    <a:pt x="26" y="574"/>
                  </a:lnTo>
                  <a:lnTo>
                    <a:pt x="26" y="574"/>
                  </a:lnTo>
                  <a:lnTo>
                    <a:pt x="26" y="574"/>
                  </a:lnTo>
                  <a:close/>
                  <a:moveTo>
                    <a:pt x="18" y="570"/>
                  </a:moveTo>
                  <a:lnTo>
                    <a:pt x="18" y="570"/>
                  </a:lnTo>
                  <a:lnTo>
                    <a:pt x="22" y="570"/>
                  </a:lnTo>
                  <a:lnTo>
                    <a:pt x="18" y="574"/>
                  </a:lnTo>
                  <a:lnTo>
                    <a:pt x="18" y="570"/>
                  </a:lnTo>
                  <a:lnTo>
                    <a:pt x="18" y="570"/>
                  </a:lnTo>
                  <a:lnTo>
                    <a:pt x="18" y="570"/>
                  </a:lnTo>
                  <a:lnTo>
                    <a:pt x="18" y="570"/>
                  </a:lnTo>
                  <a:close/>
                  <a:moveTo>
                    <a:pt x="18" y="580"/>
                  </a:moveTo>
                  <a:lnTo>
                    <a:pt x="18" y="580"/>
                  </a:lnTo>
                  <a:lnTo>
                    <a:pt x="20" y="580"/>
                  </a:lnTo>
                  <a:lnTo>
                    <a:pt x="20" y="582"/>
                  </a:lnTo>
                  <a:lnTo>
                    <a:pt x="18" y="580"/>
                  </a:lnTo>
                  <a:lnTo>
                    <a:pt x="18" y="580"/>
                  </a:lnTo>
                  <a:lnTo>
                    <a:pt x="18" y="580"/>
                  </a:lnTo>
                  <a:lnTo>
                    <a:pt x="18" y="580"/>
                  </a:lnTo>
                  <a:close/>
                  <a:moveTo>
                    <a:pt x="15" y="583"/>
                  </a:moveTo>
                  <a:lnTo>
                    <a:pt x="15" y="582"/>
                  </a:lnTo>
                  <a:lnTo>
                    <a:pt x="18" y="582"/>
                  </a:lnTo>
                  <a:lnTo>
                    <a:pt x="18" y="583"/>
                  </a:lnTo>
                  <a:lnTo>
                    <a:pt x="18" y="585"/>
                  </a:lnTo>
                  <a:lnTo>
                    <a:pt x="15" y="585"/>
                  </a:lnTo>
                  <a:lnTo>
                    <a:pt x="15" y="585"/>
                  </a:lnTo>
                  <a:lnTo>
                    <a:pt x="15" y="583"/>
                  </a:lnTo>
                  <a:lnTo>
                    <a:pt x="15" y="583"/>
                  </a:lnTo>
                  <a:lnTo>
                    <a:pt x="15" y="583"/>
                  </a:lnTo>
                  <a:lnTo>
                    <a:pt x="15" y="583"/>
                  </a:lnTo>
                  <a:close/>
                  <a:moveTo>
                    <a:pt x="11" y="589"/>
                  </a:moveTo>
                  <a:lnTo>
                    <a:pt x="13" y="593"/>
                  </a:lnTo>
                  <a:lnTo>
                    <a:pt x="11" y="595"/>
                  </a:lnTo>
                  <a:lnTo>
                    <a:pt x="9" y="593"/>
                  </a:lnTo>
                  <a:lnTo>
                    <a:pt x="11" y="589"/>
                  </a:lnTo>
                  <a:lnTo>
                    <a:pt x="11" y="589"/>
                  </a:lnTo>
                  <a:lnTo>
                    <a:pt x="11" y="589"/>
                  </a:lnTo>
                  <a:lnTo>
                    <a:pt x="11" y="589"/>
                  </a:lnTo>
                  <a:close/>
                  <a:moveTo>
                    <a:pt x="28" y="589"/>
                  </a:moveTo>
                  <a:lnTo>
                    <a:pt x="30" y="593"/>
                  </a:lnTo>
                  <a:lnTo>
                    <a:pt x="26" y="593"/>
                  </a:lnTo>
                  <a:lnTo>
                    <a:pt x="28" y="589"/>
                  </a:lnTo>
                  <a:lnTo>
                    <a:pt x="28" y="589"/>
                  </a:lnTo>
                  <a:lnTo>
                    <a:pt x="28" y="589"/>
                  </a:lnTo>
                  <a:lnTo>
                    <a:pt x="28" y="589"/>
                  </a:lnTo>
                  <a:close/>
                  <a:moveTo>
                    <a:pt x="22" y="587"/>
                  </a:moveTo>
                  <a:lnTo>
                    <a:pt x="26" y="585"/>
                  </a:lnTo>
                  <a:lnTo>
                    <a:pt x="26" y="591"/>
                  </a:lnTo>
                  <a:lnTo>
                    <a:pt x="22" y="587"/>
                  </a:lnTo>
                  <a:lnTo>
                    <a:pt x="22" y="587"/>
                  </a:lnTo>
                  <a:lnTo>
                    <a:pt x="22" y="587"/>
                  </a:lnTo>
                  <a:lnTo>
                    <a:pt x="22" y="587"/>
                  </a:lnTo>
                  <a:close/>
                  <a:moveTo>
                    <a:pt x="15" y="615"/>
                  </a:moveTo>
                  <a:lnTo>
                    <a:pt x="15" y="615"/>
                  </a:lnTo>
                  <a:lnTo>
                    <a:pt x="18" y="619"/>
                  </a:lnTo>
                  <a:lnTo>
                    <a:pt x="15" y="619"/>
                  </a:lnTo>
                  <a:lnTo>
                    <a:pt x="15" y="615"/>
                  </a:lnTo>
                  <a:lnTo>
                    <a:pt x="15" y="615"/>
                  </a:lnTo>
                  <a:lnTo>
                    <a:pt x="15" y="615"/>
                  </a:lnTo>
                  <a:lnTo>
                    <a:pt x="15" y="615"/>
                  </a:lnTo>
                  <a:close/>
                  <a:moveTo>
                    <a:pt x="15" y="593"/>
                  </a:moveTo>
                  <a:lnTo>
                    <a:pt x="15" y="589"/>
                  </a:lnTo>
                  <a:lnTo>
                    <a:pt x="15" y="587"/>
                  </a:lnTo>
                  <a:lnTo>
                    <a:pt x="18" y="587"/>
                  </a:lnTo>
                  <a:lnTo>
                    <a:pt x="18" y="591"/>
                  </a:lnTo>
                  <a:lnTo>
                    <a:pt x="18" y="591"/>
                  </a:lnTo>
                  <a:lnTo>
                    <a:pt x="15" y="593"/>
                  </a:lnTo>
                  <a:lnTo>
                    <a:pt x="15" y="593"/>
                  </a:lnTo>
                  <a:lnTo>
                    <a:pt x="15" y="593"/>
                  </a:lnTo>
                  <a:lnTo>
                    <a:pt x="15" y="593"/>
                  </a:lnTo>
                  <a:close/>
                  <a:moveTo>
                    <a:pt x="7" y="599"/>
                  </a:moveTo>
                  <a:lnTo>
                    <a:pt x="3" y="597"/>
                  </a:lnTo>
                  <a:lnTo>
                    <a:pt x="3" y="595"/>
                  </a:lnTo>
                  <a:lnTo>
                    <a:pt x="7" y="595"/>
                  </a:lnTo>
                  <a:lnTo>
                    <a:pt x="9" y="597"/>
                  </a:lnTo>
                  <a:lnTo>
                    <a:pt x="7" y="599"/>
                  </a:lnTo>
                  <a:lnTo>
                    <a:pt x="7" y="599"/>
                  </a:lnTo>
                  <a:lnTo>
                    <a:pt x="7" y="599"/>
                  </a:lnTo>
                  <a:lnTo>
                    <a:pt x="7" y="599"/>
                  </a:lnTo>
                  <a:close/>
                  <a:moveTo>
                    <a:pt x="20" y="610"/>
                  </a:moveTo>
                  <a:lnTo>
                    <a:pt x="22" y="610"/>
                  </a:lnTo>
                  <a:lnTo>
                    <a:pt x="22" y="614"/>
                  </a:lnTo>
                  <a:lnTo>
                    <a:pt x="20" y="610"/>
                  </a:lnTo>
                  <a:lnTo>
                    <a:pt x="20" y="610"/>
                  </a:lnTo>
                  <a:lnTo>
                    <a:pt x="20" y="610"/>
                  </a:lnTo>
                  <a:lnTo>
                    <a:pt x="20" y="610"/>
                  </a:lnTo>
                  <a:close/>
                  <a:moveTo>
                    <a:pt x="24" y="615"/>
                  </a:moveTo>
                  <a:lnTo>
                    <a:pt x="28" y="615"/>
                  </a:lnTo>
                  <a:lnTo>
                    <a:pt x="26" y="617"/>
                  </a:lnTo>
                  <a:lnTo>
                    <a:pt x="24" y="615"/>
                  </a:lnTo>
                  <a:lnTo>
                    <a:pt x="24" y="615"/>
                  </a:lnTo>
                  <a:lnTo>
                    <a:pt x="24" y="615"/>
                  </a:lnTo>
                  <a:lnTo>
                    <a:pt x="24" y="615"/>
                  </a:lnTo>
                  <a:close/>
                  <a:moveTo>
                    <a:pt x="32" y="582"/>
                  </a:moveTo>
                  <a:lnTo>
                    <a:pt x="34" y="582"/>
                  </a:lnTo>
                  <a:lnTo>
                    <a:pt x="37" y="583"/>
                  </a:lnTo>
                  <a:lnTo>
                    <a:pt x="34" y="583"/>
                  </a:lnTo>
                  <a:lnTo>
                    <a:pt x="32" y="582"/>
                  </a:lnTo>
                  <a:lnTo>
                    <a:pt x="32" y="582"/>
                  </a:lnTo>
                  <a:lnTo>
                    <a:pt x="32" y="582"/>
                  </a:lnTo>
                  <a:lnTo>
                    <a:pt x="32" y="582"/>
                  </a:lnTo>
                  <a:close/>
                  <a:moveTo>
                    <a:pt x="39" y="585"/>
                  </a:moveTo>
                  <a:lnTo>
                    <a:pt x="39" y="585"/>
                  </a:lnTo>
                  <a:lnTo>
                    <a:pt x="43" y="589"/>
                  </a:lnTo>
                  <a:lnTo>
                    <a:pt x="45" y="593"/>
                  </a:lnTo>
                  <a:lnTo>
                    <a:pt x="43" y="595"/>
                  </a:lnTo>
                  <a:lnTo>
                    <a:pt x="43" y="599"/>
                  </a:lnTo>
                  <a:lnTo>
                    <a:pt x="39" y="599"/>
                  </a:lnTo>
                  <a:lnTo>
                    <a:pt x="39" y="599"/>
                  </a:lnTo>
                  <a:lnTo>
                    <a:pt x="35" y="597"/>
                  </a:lnTo>
                  <a:lnTo>
                    <a:pt x="34" y="600"/>
                  </a:lnTo>
                  <a:lnTo>
                    <a:pt x="34" y="597"/>
                  </a:lnTo>
                  <a:lnTo>
                    <a:pt x="32" y="593"/>
                  </a:lnTo>
                  <a:lnTo>
                    <a:pt x="34" y="587"/>
                  </a:lnTo>
                  <a:lnTo>
                    <a:pt x="39" y="585"/>
                  </a:lnTo>
                  <a:lnTo>
                    <a:pt x="39" y="585"/>
                  </a:lnTo>
                  <a:lnTo>
                    <a:pt x="39" y="585"/>
                  </a:lnTo>
                  <a:lnTo>
                    <a:pt x="39" y="585"/>
                  </a:lnTo>
                  <a:close/>
                  <a:moveTo>
                    <a:pt x="18" y="597"/>
                  </a:moveTo>
                  <a:lnTo>
                    <a:pt x="18" y="595"/>
                  </a:lnTo>
                  <a:lnTo>
                    <a:pt x="26" y="595"/>
                  </a:lnTo>
                  <a:lnTo>
                    <a:pt x="24" y="597"/>
                  </a:lnTo>
                  <a:lnTo>
                    <a:pt x="18" y="597"/>
                  </a:lnTo>
                  <a:lnTo>
                    <a:pt x="18" y="599"/>
                  </a:lnTo>
                  <a:lnTo>
                    <a:pt x="18" y="599"/>
                  </a:lnTo>
                  <a:lnTo>
                    <a:pt x="18" y="597"/>
                  </a:lnTo>
                  <a:lnTo>
                    <a:pt x="18" y="597"/>
                  </a:lnTo>
                  <a:lnTo>
                    <a:pt x="18" y="597"/>
                  </a:lnTo>
                  <a:lnTo>
                    <a:pt x="18" y="597"/>
                  </a:lnTo>
                  <a:close/>
                  <a:moveTo>
                    <a:pt x="20" y="604"/>
                  </a:moveTo>
                  <a:lnTo>
                    <a:pt x="18" y="600"/>
                  </a:lnTo>
                  <a:lnTo>
                    <a:pt x="24" y="600"/>
                  </a:lnTo>
                  <a:lnTo>
                    <a:pt x="26" y="600"/>
                  </a:lnTo>
                  <a:lnTo>
                    <a:pt x="26" y="604"/>
                  </a:lnTo>
                  <a:lnTo>
                    <a:pt x="20" y="604"/>
                  </a:lnTo>
                  <a:lnTo>
                    <a:pt x="20" y="604"/>
                  </a:lnTo>
                  <a:lnTo>
                    <a:pt x="20" y="604"/>
                  </a:lnTo>
                  <a:lnTo>
                    <a:pt x="20" y="604"/>
                  </a:lnTo>
                  <a:close/>
                  <a:moveTo>
                    <a:pt x="22" y="606"/>
                  </a:moveTo>
                  <a:lnTo>
                    <a:pt x="26" y="604"/>
                  </a:lnTo>
                  <a:lnTo>
                    <a:pt x="30" y="604"/>
                  </a:lnTo>
                  <a:lnTo>
                    <a:pt x="30" y="610"/>
                  </a:lnTo>
                  <a:lnTo>
                    <a:pt x="28" y="614"/>
                  </a:lnTo>
                  <a:lnTo>
                    <a:pt x="26" y="612"/>
                  </a:lnTo>
                  <a:lnTo>
                    <a:pt x="24" y="608"/>
                  </a:lnTo>
                  <a:lnTo>
                    <a:pt x="22" y="606"/>
                  </a:lnTo>
                  <a:lnTo>
                    <a:pt x="22" y="606"/>
                  </a:lnTo>
                  <a:lnTo>
                    <a:pt x="22" y="606"/>
                  </a:lnTo>
                  <a:lnTo>
                    <a:pt x="22" y="606"/>
                  </a:lnTo>
                  <a:close/>
                  <a:moveTo>
                    <a:pt x="18" y="615"/>
                  </a:moveTo>
                  <a:lnTo>
                    <a:pt x="18" y="614"/>
                  </a:lnTo>
                  <a:lnTo>
                    <a:pt x="20" y="615"/>
                  </a:lnTo>
                  <a:lnTo>
                    <a:pt x="22" y="615"/>
                  </a:lnTo>
                  <a:lnTo>
                    <a:pt x="24" y="619"/>
                  </a:lnTo>
                  <a:lnTo>
                    <a:pt x="20" y="619"/>
                  </a:lnTo>
                  <a:lnTo>
                    <a:pt x="18" y="615"/>
                  </a:lnTo>
                  <a:lnTo>
                    <a:pt x="18" y="615"/>
                  </a:lnTo>
                  <a:lnTo>
                    <a:pt x="18" y="615"/>
                  </a:lnTo>
                  <a:lnTo>
                    <a:pt x="18" y="615"/>
                  </a:lnTo>
                  <a:close/>
                  <a:moveTo>
                    <a:pt x="28" y="689"/>
                  </a:moveTo>
                  <a:lnTo>
                    <a:pt x="30" y="687"/>
                  </a:lnTo>
                  <a:lnTo>
                    <a:pt x="28" y="685"/>
                  </a:lnTo>
                  <a:lnTo>
                    <a:pt x="26" y="687"/>
                  </a:lnTo>
                  <a:lnTo>
                    <a:pt x="22" y="680"/>
                  </a:lnTo>
                  <a:lnTo>
                    <a:pt x="18" y="676"/>
                  </a:lnTo>
                  <a:lnTo>
                    <a:pt x="20" y="674"/>
                  </a:lnTo>
                  <a:lnTo>
                    <a:pt x="24" y="674"/>
                  </a:lnTo>
                  <a:lnTo>
                    <a:pt x="26" y="674"/>
                  </a:lnTo>
                  <a:lnTo>
                    <a:pt x="28" y="678"/>
                  </a:lnTo>
                  <a:lnTo>
                    <a:pt x="32" y="680"/>
                  </a:lnTo>
                  <a:lnTo>
                    <a:pt x="32" y="683"/>
                  </a:lnTo>
                  <a:lnTo>
                    <a:pt x="34" y="687"/>
                  </a:lnTo>
                  <a:lnTo>
                    <a:pt x="35" y="693"/>
                  </a:lnTo>
                  <a:lnTo>
                    <a:pt x="32" y="693"/>
                  </a:lnTo>
                  <a:lnTo>
                    <a:pt x="28" y="693"/>
                  </a:lnTo>
                  <a:lnTo>
                    <a:pt x="28" y="689"/>
                  </a:lnTo>
                  <a:lnTo>
                    <a:pt x="28" y="689"/>
                  </a:lnTo>
                  <a:lnTo>
                    <a:pt x="28" y="689"/>
                  </a:lnTo>
                  <a:lnTo>
                    <a:pt x="28" y="689"/>
                  </a:lnTo>
                  <a:close/>
                  <a:moveTo>
                    <a:pt x="15" y="681"/>
                  </a:moveTo>
                  <a:lnTo>
                    <a:pt x="15" y="680"/>
                  </a:lnTo>
                  <a:lnTo>
                    <a:pt x="15" y="678"/>
                  </a:lnTo>
                  <a:lnTo>
                    <a:pt x="18" y="678"/>
                  </a:lnTo>
                  <a:lnTo>
                    <a:pt x="22" y="687"/>
                  </a:lnTo>
                  <a:lnTo>
                    <a:pt x="26" y="691"/>
                  </a:lnTo>
                  <a:lnTo>
                    <a:pt x="26" y="695"/>
                  </a:lnTo>
                  <a:lnTo>
                    <a:pt x="24" y="698"/>
                  </a:lnTo>
                  <a:lnTo>
                    <a:pt x="20" y="695"/>
                  </a:lnTo>
                  <a:lnTo>
                    <a:pt x="20" y="691"/>
                  </a:lnTo>
                  <a:lnTo>
                    <a:pt x="20" y="689"/>
                  </a:lnTo>
                  <a:lnTo>
                    <a:pt x="18" y="687"/>
                  </a:lnTo>
                  <a:lnTo>
                    <a:pt x="15" y="685"/>
                  </a:lnTo>
                  <a:lnTo>
                    <a:pt x="15" y="681"/>
                  </a:lnTo>
                  <a:lnTo>
                    <a:pt x="15" y="681"/>
                  </a:lnTo>
                  <a:lnTo>
                    <a:pt x="15" y="681"/>
                  </a:lnTo>
                  <a:lnTo>
                    <a:pt x="15" y="681"/>
                  </a:lnTo>
                  <a:close/>
                  <a:moveTo>
                    <a:pt x="15" y="687"/>
                  </a:moveTo>
                  <a:lnTo>
                    <a:pt x="15" y="689"/>
                  </a:lnTo>
                  <a:lnTo>
                    <a:pt x="18" y="689"/>
                  </a:lnTo>
                  <a:lnTo>
                    <a:pt x="18" y="693"/>
                  </a:lnTo>
                  <a:lnTo>
                    <a:pt x="18" y="695"/>
                  </a:lnTo>
                  <a:lnTo>
                    <a:pt x="18" y="695"/>
                  </a:lnTo>
                  <a:lnTo>
                    <a:pt x="18" y="695"/>
                  </a:lnTo>
                  <a:lnTo>
                    <a:pt x="15" y="693"/>
                  </a:lnTo>
                  <a:lnTo>
                    <a:pt x="15" y="687"/>
                  </a:lnTo>
                  <a:lnTo>
                    <a:pt x="15" y="687"/>
                  </a:lnTo>
                  <a:lnTo>
                    <a:pt x="15" y="687"/>
                  </a:lnTo>
                  <a:lnTo>
                    <a:pt x="15" y="687"/>
                  </a:lnTo>
                  <a:close/>
                  <a:moveTo>
                    <a:pt x="20" y="710"/>
                  </a:moveTo>
                  <a:lnTo>
                    <a:pt x="18" y="708"/>
                  </a:lnTo>
                  <a:lnTo>
                    <a:pt x="20" y="706"/>
                  </a:lnTo>
                  <a:lnTo>
                    <a:pt x="18" y="698"/>
                  </a:lnTo>
                  <a:lnTo>
                    <a:pt x="20" y="698"/>
                  </a:lnTo>
                  <a:lnTo>
                    <a:pt x="20" y="698"/>
                  </a:lnTo>
                  <a:lnTo>
                    <a:pt x="24" y="700"/>
                  </a:lnTo>
                  <a:lnTo>
                    <a:pt x="26" y="704"/>
                  </a:lnTo>
                  <a:lnTo>
                    <a:pt x="24" y="704"/>
                  </a:lnTo>
                  <a:lnTo>
                    <a:pt x="20" y="710"/>
                  </a:lnTo>
                  <a:lnTo>
                    <a:pt x="20" y="710"/>
                  </a:lnTo>
                  <a:lnTo>
                    <a:pt x="20" y="710"/>
                  </a:lnTo>
                  <a:lnTo>
                    <a:pt x="20" y="710"/>
                  </a:lnTo>
                  <a:close/>
                  <a:moveTo>
                    <a:pt x="26" y="725"/>
                  </a:moveTo>
                  <a:lnTo>
                    <a:pt x="24" y="725"/>
                  </a:lnTo>
                  <a:lnTo>
                    <a:pt x="22" y="723"/>
                  </a:lnTo>
                  <a:lnTo>
                    <a:pt x="22" y="721"/>
                  </a:lnTo>
                  <a:lnTo>
                    <a:pt x="20" y="719"/>
                  </a:lnTo>
                  <a:lnTo>
                    <a:pt x="24" y="717"/>
                  </a:lnTo>
                  <a:lnTo>
                    <a:pt x="26" y="721"/>
                  </a:lnTo>
                  <a:lnTo>
                    <a:pt x="26" y="725"/>
                  </a:lnTo>
                  <a:lnTo>
                    <a:pt x="26" y="725"/>
                  </a:lnTo>
                  <a:lnTo>
                    <a:pt x="26" y="725"/>
                  </a:lnTo>
                  <a:lnTo>
                    <a:pt x="26" y="725"/>
                  </a:lnTo>
                  <a:close/>
                  <a:moveTo>
                    <a:pt x="35" y="723"/>
                  </a:moveTo>
                  <a:lnTo>
                    <a:pt x="35" y="725"/>
                  </a:lnTo>
                  <a:lnTo>
                    <a:pt x="34" y="725"/>
                  </a:lnTo>
                  <a:lnTo>
                    <a:pt x="30" y="725"/>
                  </a:lnTo>
                  <a:lnTo>
                    <a:pt x="28" y="719"/>
                  </a:lnTo>
                  <a:lnTo>
                    <a:pt x="24" y="712"/>
                  </a:lnTo>
                  <a:lnTo>
                    <a:pt x="28" y="712"/>
                  </a:lnTo>
                  <a:lnTo>
                    <a:pt x="32" y="710"/>
                  </a:lnTo>
                  <a:lnTo>
                    <a:pt x="32" y="706"/>
                  </a:lnTo>
                  <a:lnTo>
                    <a:pt x="30" y="708"/>
                  </a:lnTo>
                  <a:lnTo>
                    <a:pt x="28" y="708"/>
                  </a:lnTo>
                  <a:lnTo>
                    <a:pt x="28" y="706"/>
                  </a:lnTo>
                  <a:lnTo>
                    <a:pt x="28" y="704"/>
                  </a:lnTo>
                  <a:lnTo>
                    <a:pt x="26" y="700"/>
                  </a:lnTo>
                  <a:lnTo>
                    <a:pt x="26" y="698"/>
                  </a:lnTo>
                  <a:lnTo>
                    <a:pt x="28" y="695"/>
                  </a:lnTo>
                  <a:lnTo>
                    <a:pt x="34" y="695"/>
                  </a:lnTo>
                  <a:lnTo>
                    <a:pt x="37" y="698"/>
                  </a:lnTo>
                  <a:lnTo>
                    <a:pt x="39" y="704"/>
                  </a:lnTo>
                  <a:lnTo>
                    <a:pt x="39" y="710"/>
                  </a:lnTo>
                  <a:lnTo>
                    <a:pt x="39" y="717"/>
                  </a:lnTo>
                  <a:lnTo>
                    <a:pt x="39" y="717"/>
                  </a:lnTo>
                  <a:lnTo>
                    <a:pt x="43" y="723"/>
                  </a:lnTo>
                  <a:lnTo>
                    <a:pt x="43" y="728"/>
                  </a:lnTo>
                  <a:lnTo>
                    <a:pt x="39" y="728"/>
                  </a:lnTo>
                  <a:lnTo>
                    <a:pt x="37" y="728"/>
                  </a:lnTo>
                  <a:lnTo>
                    <a:pt x="37" y="725"/>
                  </a:lnTo>
                  <a:lnTo>
                    <a:pt x="35" y="723"/>
                  </a:lnTo>
                  <a:lnTo>
                    <a:pt x="35" y="723"/>
                  </a:lnTo>
                  <a:lnTo>
                    <a:pt x="35" y="723"/>
                  </a:lnTo>
                  <a:lnTo>
                    <a:pt x="35" y="723"/>
                  </a:lnTo>
                  <a:close/>
                  <a:moveTo>
                    <a:pt x="34" y="740"/>
                  </a:moveTo>
                  <a:lnTo>
                    <a:pt x="32" y="738"/>
                  </a:lnTo>
                  <a:lnTo>
                    <a:pt x="30" y="738"/>
                  </a:lnTo>
                  <a:lnTo>
                    <a:pt x="32" y="734"/>
                  </a:lnTo>
                  <a:lnTo>
                    <a:pt x="32" y="732"/>
                  </a:lnTo>
                  <a:lnTo>
                    <a:pt x="32" y="730"/>
                  </a:lnTo>
                  <a:lnTo>
                    <a:pt x="34" y="732"/>
                  </a:lnTo>
                  <a:lnTo>
                    <a:pt x="37" y="732"/>
                  </a:lnTo>
                  <a:lnTo>
                    <a:pt x="37" y="738"/>
                  </a:lnTo>
                  <a:lnTo>
                    <a:pt x="37" y="738"/>
                  </a:lnTo>
                  <a:lnTo>
                    <a:pt x="35" y="740"/>
                  </a:lnTo>
                  <a:lnTo>
                    <a:pt x="34" y="740"/>
                  </a:lnTo>
                  <a:lnTo>
                    <a:pt x="34" y="740"/>
                  </a:lnTo>
                  <a:lnTo>
                    <a:pt x="34" y="740"/>
                  </a:lnTo>
                  <a:lnTo>
                    <a:pt x="34" y="740"/>
                  </a:lnTo>
                  <a:close/>
                  <a:moveTo>
                    <a:pt x="30" y="745"/>
                  </a:moveTo>
                  <a:lnTo>
                    <a:pt x="30" y="744"/>
                  </a:lnTo>
                  <a:lnTo>
                    <a:pt x="35" y="744"/>
                  </a:lnTo>
                  <a:lnTo>
                    <a:pt x="32" y="745"/>
                  </a:lnTo>
                  <a:lnTo>
                    <a:pt x="30" y="745"/>
                  </a:lnTo>
                  <a:lnTo>
                    <a:pt x="30" y="745"/>
                  </a:lnTo>
                  <a:lnTo>
                    <a:pt x="30" y="745"/>
                  </a:lnTo>
                  <a:lnTo>
                    <a:pt x="30" y="745"/>
                  </a:lnTo>
                  <a:close/>
                  <a:moveTo>
                    <a:pt x="37" y="744"/>
                  </a:moveTo>
                  <a:lnTo>
                    <a:pt x="39" y="745"/>
                  </a:lnTo>
                  <a:lnTo>
                    <a:pt x="39" y="749"/>
                  </a:lnTo>
                  <a:lnTo>
                    <a:pt x="39" y="751"/>
                  </a:lnTo>
                  <a:lnTo>
                    <a:pt x="37" y="747"/>
                  </a:lnTo>
                  <a:lnTo>
                    <a:pt x="37" y="744"/>
                  </a:lnTo>
                  <a:lnTo>
                    <a:pt x="37" y="744"/>
                  </a:lnTo>
                  <a:lnTo>
                    <a:pt x="37" y="744"/>
                  </a:lnTo>
                  <a:lnTo>
                    <a:pt x="37" y="744"/>
                  </a:lnTo>
                  <a:close/>
                  <a:moveTo>
                    <a:pt x="39" y="742"/>
                  </a:moveTo>
                  <a:lnTo>
                    <a:pt x="39" y="740"/>
                  </a:lnTo>
                  <a:lnTo>
                    <a:pt x="43" y="740"/>
                  </a:lnTo>
                  <a:lnTo>
                    <a:pt x="43" y="744"/>
                  </a:lnTo>
                  <a:lnTo>
                    <a:pt x="49" y="744"/>
                  </a:lnTo>
                  <a:lnTo>
                    <a:pt x="49" y="749"/>
                  </a:lnTo>
                  <a:lnTo>
                    <a:pt x="50" y="753"/>
                  </a:lnTo>
                  <a:lnTo>
                    <a:pt x="49" y="747"/>
                  </a:lnTo>
                  <a:lnTo>
                    <a:pt x="43" y="747"/>
                  </a:lnTo>
                  <a:lnTo>
                    <a:pt x="39" y="742"/>
                  </a:lnTo>
                  <a:lnTo>
                    <a:pt x="39" y="742"/>
                  </a:lnTo>
                  <a:lnTo>
                    <a:pt x="39" y="742"/>
                  </a:lnTo>
                  <a:lnTo>
                    <a:pt x="39" y="742"/>
                  </a:lnTo>
                  <a:close/>
                  <a:moveTo>
                    <a:pt x="39" y="749"/>
                  </a:moveTo>
                  <a:lnTo>
                    <a:pt x="43" y="749"/>
                  </a:lnTo>
                  <a:lnTo>
                    <a:pt x="45" y="751"/>
                  </a:lnTo>
                  <a:lnTo>
                    <a:pt x="49" y="757"/>
                  </a:lnTo>
                  <a:lnTo>
                    <a:pt x="49" y="759"/>
                  </a:lnTo>
                  <a:lnTo>
                    <a:pt x="45" y="759"/>
                  </a:lnTo>
                  <a:lnTo>
                    <a:pt x="39" y="753"/>
                  </a:lnTo>
                  <a:lnTo>
                    <a:pt x="39" y="749"/>
                  </a:lnTo>
                  <a:lnTo>
                    <a:pt x="39" y="749"/>
                  </a:lnTo>
                  <a:lnTo>
                    <a:pt x="39" y="749"/>
                  </a:lnTo>
                  <a:lnTo>
                    <a:pt x="39" y="749"/>
                  </a:lnTo>
                  <a:close/>
                  <a:moveTo>
                    <a:pt x="43" y="768"/>
                  </a:moveTo>
                  <a:lnTo>
                    <a:pt x="39" y="768"/>
                  </a:lnTo>
                  <a:lnTo>
                    <a:pt x="37" y="768"/>
                  </a:lnTo>
                  <a:lnTo>
                    <a:pt x="39" y="764"/>
                  </a:lnTo>
                  <a:lnTo>
                    <a:pt x="39" y="762"/>
                  </a:lnTo>
                  <a:lnTo>
                    <a:pt x="39" y="759"/>
                  </a:lnTo>
                  <a:lnTo>
                    <a:pt x="39" y="759"/>
                  </a:lnTo>
                  <a:lnTo>
                    <a:pt x="43" y="759"/>
                  </a:lnTo>
                  <a:lnTo>
                    <a:pt x="45" y="759"/>
                  </a:lnTo>
                  <a:lnTo>
                    <a:pt x="50" y="762"/>
                  </a:lnTo>
                  <a:lnTo>
                    <a:pt x="50" y="764"/>
                  </a:lnTo>
                  <a:lnTo>
                    <a:pt x="49" y="764"/>
                  </a:lnTo>
                  <a:lnTo>
                    <a:pt x="49" y="768"/>
                  </a:lnTo>
                  <a:lnTo>
                    <a:pt x="43" y="768"/>
                  </a:lnTo>
                  <a:lnTo>
                    <a:pt x="43" y="768"/>
                  </a:lnTo>
                  <a:lnTo>
                    <a:pt x="43" y="768"/>
                  </a:lnTo>
                  <a:lnTo>
                    <a:pt x="43" y="768"/>
                  </a:lnTo>
                  <a:close/>
                  <a:moveTo>
                    <a:pt x="49" y="783"/>
                  </a:moveTo>
                  <a:lnTo>
                    <a:pt x="45" y="783"/>
                  </a:lnTo>
                  <a:lnTo>
                    <a:pt x="43" y="781"/>
                  </a:lnTo>
                  <a:lnTo>
                    <a:pt x="43" y="777"/>
                  </a:lnTo>
                  <a:lnTo>
                    <a:pt x="43" y="776"/>
                  </a:lnTo>
                  <a:lnTo>
                    <a:pt x="45" y="776"/>
                  </a:lnTo>
                  <a:lnTo>
                    <a:pt x="45" y="774"/>
                  </a:lnTo>
                  <a:lnTo>
                    <a:pt x="43" y="772"/>
                  </a:lnTo>
                  <a:lnTo>
                    <a:pt x="49" y="772"/>
                  </a:lnTo>
                  <a:lnTo>
                    <a:pt x="49" y="774"/>
                  </a:lnTo>
                  <a:lnTo>
                    <a:pt x="49" y="777"/>
                  </a:lnTo>
                  <a:lnTo>
                    <a:pt x="45" y="779"/>
                  </a:lnTo>
                  <a:lnTo>
                    <a:pt x="49" y="783"/>
                  </a:lnTo>
                  <a:lnTo>
                    <a:pt x="49" y="783"/>
                  </a:lnTo>
                  <a:lnTo>
                    <a:pt x="49" y="783"/>
                  </a:lnTo>
                  <a:lnTo>
                    <a:pt x="49" y="783"/>
                  </a:lnTo>
                  <a:close/>
                  <a:moveTo>
                    <a:pt x="49" y="776"/>
                  </a:moveTo>
                  <a:lnTo>
                    <a:pt x="49" y="774"/>
                  </a:lnTo>
                  <a:lnTo>
                    <a:pt x="50" y="774"/>
                  </a:lnTo>
                  <a:lnTo>
                    <a:pt x="52" y="776"/>
                  </a:lnTo>
                  <a:lnTo>
                    <a:pt x="54" y="777"/>
                  </a:lnTo>
                  <a:lnTo>
                    <a:pt x="54" y="781"/>
                  </a:lnTo>
                  <a:lnTo>
                    <a:pt x="52" y="783"/>
                  </a:lnTo>
                  <a:lnTo>
                    <a:pt x="50" y="781"/>
                  </a:lnTo>
                  <a:lnTo>
                    <a:pt x="50" y="781"/>
                  </a:lnTo>
                  <a:lnTo>
                    <a:pt x="49" y="779"/>
                  </a:lnTo>
                  <a:lnTo>
                    <a:pt x="49" y="776"/>
                  </a:lnTo>
                  <a:lnTo>
                    <a:pt x="49" y="776"/>
                  </a:lnTo>
                  <a:lnTo>
                    <a:pt x="49" y="776"/>
                  </a:lnTo>
                  <a:lnTo>
                    <a:pt x="49" y="776"/>
                  </a:lnTo>
                  <a:close/>
                  <a:moveTo>
                    <a:pt x="54" y="777"/>
                  </a:moveTo>
                  <a:lnTo>
                    <a:pt x="60" y="779"/>
                  </a:lnTo>
                  <a:lnTo>
                    <a:pt x="60" y="783"/>
                  </a:lnTo>
                  <a:lnTo>
                    <a:pt x="58" y="783"/>
                  </a:lnTo>
                  <a:lnTo>
                    <a:pt x="56" y="781"/>
                  </a:lnTo>
                  <a:lnTo>
                    <a:pt x="54" y="777"/>
                  </a:lnTo>
                  <a:lnTo>
                    <a:pt x="54" y="777"/>
                  </a:lnTo>
                  <a:lnTo>
                    <a:pt x="54" y="777"/>
                  </a:lnTo>
                  <a:lnTo>
                    <a:pt x="54" y="777"/>
                  </a:lnTo>
                  <a:close/>
                  <a:moveTo>
                    <a:pt x="54" y="789"/>
                  </a:moveTo>
                  <a:lnTo>
                    <a:pt x="52" y="793"/>
                  </a:lnTo>
                  <a:lnTo>
                    <a:pt x="50" y="789"/>
                  </a:lnTo>
                  <a:lnTo>
                    <a:pt x="52" y="789"/>
                  </a:lnTo>
                  <a:lnTo>
                    <a:pt x="52" y="785"/>
                  </a:lnTo>
                  <a:lnTo>
                    <a:pt x="54" y="785"/>
                  </a:lnTo>
                  <a:lnTo>
                    <a:pt x="56" y="787"/>
                  </a:lnTo>
                  <a:lnTo>
                    <a:pt x="54" y="789"/>
                  </a:lnTo>
                  <a:lnTo>
                    <a:pt x="54" y="789"/>
                  </a:lnTo>
                  <a:lnTo>
                    <a:pt x="54" y="789"/>
                  </a:lnTo>
                  <a:lnTo>
                    <a:pt x="54" y="789"/>
                  </a:lnTo>
                  <a:close/>
                  <a:moveTo>
                    <a:pt x="64" y="781"/>
                  </a:moveTo>
                  <a:lnTo>
                    <a:pt x="60" y="779"/>
                  </a:lnTo>
                  <a:lnTo>
                    <a:pt x="58" y="776"/>
                  </a:lnTo>
                  <a:lnTo>
                    <a:pt x="58" y="770"/>
                  </a:lnTo>
                  <a:lnTo>
                    <a:pt x="60" y="770"/>
                  </a:lnTo>
                  <a:lnTo>
                    <a:pt x="62" y="776"/>
                  </a:lnTo>
                  <a:lnTo>
                    <a:pt x="64" y="779"/>
                  </a:lnTo>
                  <a:lnTo>
                    <a:pt x="64" y="781"/>
                  </a:lnTo>
                  <a:lnTo>
                    <a:pt x="64" y="781"/>
                  </a:lnTo>
                  <a:lnTo>
                    <a:pt x="64" y="781"/>
                  </a:lnTo>
                  <a:lnTo>
                    <a:pt x="64" y="781"/>
                  </a:lnTo>
                  <a:lnTo>
                    <a:pt x="64" y="781"/>
                  </a:lnTo>
                  <a:close/>
                  <a:moveTo>
                    <a:pt x="64" y="787"/>
                  </a:moveTo>
                  <a:lnTo>
                    <a:pt x="62" y="785"/>
                  </a:lnTo>
                  <a:lnTo>
                    <a:pt x="62" y="783"/>
                  </a:lnTo>
                  <a:lnTo>
                    <a:pt x="64" y="783"/>
                  </a:lnTo>
                  <a:lnTo>
                    <a:pt x="64" y="787"/>
                  </a:lnTo>
                  <a:lnTo>
                    <a:pt x="64" y="787"/>
                  </a:lnTo>
                  <a:lnTo>
                    <a:pt x="64" y="787"/>
                  </a:lnTo>
                  <a:lnTo>
                    <a:pt x="64" y="787"/>
                  </a:lnTo>
                  <a:lnTo>
                    <a:pt x="64" y="787"/>
                  </a:lnTo>
                  <a:close/>
                  <a:moveTo>
                    <a:pt x="64" y="793"/>
                  </a:moveTo>
                  <a:lnTo>
                    <a:pt x="62" y="789"/>
                  </a:lnTo>
                  <a:lnTo>
                    <a:pt x="60" y="787"/>
                  </a:lnTo>
                  <a:lnTo>
                    <a:pt x="62" y="787"/>
                  </a:lnTo>
                  <a:lnTo>
                    <a:pt x="67" y="789"/>
                  </a:lnTo>
                  <a:lnTo>
                    <a:pt x="67" y="793"/>
                  </a:lnTo>
                  <a:lnTo>
                    <a:pt x="64" y="793"/>
                  </a:lnTo>
                  <a:lnTo>
                    <a:pt x="64" y="793"/>
                  </a:lnTo>
                  <a:lnTo>
                    <a:pt x="64" y="793"/>
                  </a:lnTo>
                  <a:lnTo>
                    <a:pt x="64" y="793"/>
                  </a:lnTo>
                  <a:close/>
                  <a:moveTo>
                    <a:pt x="69" y="802"/>
                  </a:moveTo>
                  <a:lnTo>
                    <a:pt x="69" y="800"/>
                  </a:lnTo>
                  <a:lnTo>
                    <a:pt x="67" y="800"/>
                  </a:lnTo>
                  <a:lnTo>
                    <a:pt x="64" y="798"/>
                  </a:lnTo>
                  <a:lnTo>
                    <a:pt x="62" y="798"/>
                  </a:lnTo>
                  <a:lnTo>
                    <a:pt x="60" y="798"/>
                  </a:lnTo>
                  <a:lnTo>
                    <a:pt x="64" y="794"/>
                  </a:lnTo>
                  <a:lnTo>
                    <a:pt x="64" y="798"/>
                  </a:lnTo>
                  <a:lnTo>
                    <a:pt x="69" y="794"/>
                  </a:lnTo>
                  <a:lnTo>
                    <a:pt x="73" y="798"/>
                  </a:lnTo>
                  <a:lnTo>
                    <a:pt x="69" y="802"/>
                  </a:lnTo>
                  <a:lnTo>
                    <a:pt x="69" y="802"/>
                  </a:lnTo>
                  <a:lnTo>
                    <a:pt x="69" y="802"/>
                  </a:lnTo>
                  <a:lnTo>
                    <a:pt x="69" y="802"/>
                  </a:lnTo>
                  <a:close/>
                  <a:moveTo>
                    <a:pt x="81" y="819"/>
                  </a:moveTo>
                  <a:lnTo>
                    <a:pt x="75" y="819"/>
                  </a:lnTo>
                  <a:lnTo>
                    <a:pt x="73" y="819"/>
                  </a:lnTo>
                  <a:lnTo>
                    <a:pt x="73" y="819"/>
                  </a:lnTo>
                  <a:lnTo>
                    <a:pt x="69" y="817"/>
                  </a:lnTo>
                  <a:lnTo>
                    <a:pt x="64" y="815"/>
                  </a:lnTo>
                  <a:lnTo>
                    <a:pt x="62" y="815"/>
                  </a:lnTo>
                  <a:lnTo>
                    <a:pt x="58" y="809"/>
                  </a:lnTo>
                  <a:lnTo>
                    <a:pt x="58" y="806"/>
                  </a:lnTo>
                  <a:lnTo>
                    <a:pt x="58" y="804"/>
                  </a:lnTo>
                  <a:lnTo>
                    <a:pt x="60" y="806"/>
                  </a:lnTo>
                  <a:lnTo>
                    <a:pt x="64" y="811"/>
                  </a:lnTo>
                  <a:lnTo>
                    <a:pt x="67" y="813"/>
                  </a:lnTo>
                  <a:lnTo>
                    <a:pt x="69" y="813"/>
                  </a:lnTo>
                  <a:lnTo>
                    <a:pt x="73" y="813"/>
                  </a:lnTo>
                  <a:lnTo>
                    <a:pt x="75" y="815"/>
                  </a:lnTo>
                  <a:lnTo>
                    <a:pt x="81" y="815"/>
                  </a:lnTo>
                  <a:lnTo>
                    <a:pt x="82" y="817"/>
                  </a:lnTo>
                  <a:lnTo>
                    <a:pt x="86" y="819"/>
                  </a:lnTo>
                  <a:lnTo>
                    <a:pt x="88" y="819"/>
                  </a:lnTo>
                  <a:lnTo>
                    <a:pt x="88" y="823"/>
                  </a:lnTo>
                  <a:lnTo>
                    <a:pt x="88" y="823"/>
                  </a:lnTo>
                  <a:lnTo>
                    <a:pt x="84" y="823"/>
                  </a:lnTo>
                  <a:lnTo>
                    <a:pt x="81" y="819"/>
                  </a:lnTo>
                  <a:lnTo>
                    <a:pt x="81" y="819"/>
                  </a:lnTo>
                  <a:lnTo>
                    <a:pt x="81" y="819"/>
                  </a:lnTo>
                  <a:lnTo>
                    <a:pt x="81" y="819"/>
                  </a:lnTo>
                  <a:close/>
                  <a:moveTo>
                    <a:pt x="69" y="823"/>
                  </a:moveTo>
                  <a:lnTo>
                    <a:pt x="69" y="823"/>
                  </a:lnTo>
                  <a:lnTo>
                    <a:pt x="69" y="826"/>
                  </a:lnTo>
                  <a:lnTo>
                    <a:pt x="67" y="823"/>
                  </a:lnTo>
                  <a:lnTo>
                    <a:pt x="69" y="823"/>
                  </a:lnTo>
                  <a:lnTo>
                    <a:pt x="69" y="823"/>
                  </a:lnTo>
                  <a:lnTo>
                    <a:pt x="69" y="823"/>
                  </a:lnTo>
                  <a:lnTo>
                    <a:pt x="69" y="823"/>
                  </a:lnTo>
                  <a:close/>
                  <a:moveTo>
                    <a:pt x="94" y="840"/>
                  </a:moveTo>
                  <a:lnTo>
                    <a:pt x="94" y="840"/>
                  </a:lnTo>
                  <a:lnTo>
                    <a:pt x="98" y="840"/>
                  </a:lnTo>
                  <a:lnTo>
                    <a:pt x="94" y="838"/>
                  </a:lnTo>
                  <a:lnTo>
                    <a:pt x="94" y="838"/>
                  </a:lnTo>
                  <a:lnTo>
                    <a:pt x="94" y="840"/>
                  </a:lnTo>
                  <a:lnTo>
                    <a:pt x="94" y="840"/>
                  </a:lnTo>
                  <a:lnTo>
                    <a:pt x="94" y="840"/>
                  </a:lnTo>
                  <a:lnTo>
                    <a:pt x="94" y="840"/>
                  </a:lnTo>
                  <a:close/>
                  <a:moveTo>
                    <a:pt x="103" y="842"/>
                  </a:moveTo>
                  <a:lnTo>
                    <a:pt x="99" y="842"/>
                  </a:lnTo>
                  <a:lnTo>
                    <a:pt x="98" y="840"/>
                  </a:lnTo>
                  <a:lnTo>
                    <a:pt x="98" y="838"/>
                  </a:lnTo>
                  <a:lnTo>
                    <a:pt x="98" y="836"/>
                  </a:lnTo>
                  <a:lnTo>
                    <a:pt x="92" y="836"/>
                  </a:lnTo>
                  <a:lnTo>
                    <a:pt x="88" y="836"/>
                  </a:lnTo>
                  <a:lnTo>
                    <a:pt x="86" y="832"/>
                  </a:lnTo>
                  <a:lnTo>
                    <a:pt x="82" y="832"/>
                  </a:lnTo>
                  <a:lnTo>
                    <a:pt x="81" y="826"/>
                  </a:lnTo>
                  <a:lnTo>
                    <a:pt x="77" y="826"/>
                  </a:lnTo>
                  <a:lnTo>
                    <a:pt x="77" y="823"/>
                  </a:lnTo>
                  <a:lnTo>
                    <a:pt x="79" y="823"/>
                  </a:lnTo>
                  <a:lnTo>
                    <a:pt x="81" y="823"/>
                  </a:lnTo>
                  <a:lnTo>
                    <a:pt x="82" y="823"/>
                  </a:lnTo>
                  <a:lnTo>
                    <a:pt x="84" y="826"/>
                  </a:lnTo>
                  <a:lnTo>
                    <a:pt x="88" y="823"/>
                  </a:lnTo>
                  <a:lnTo>
                    <a:pt x="92" y="823"/>
                  </a:lnTo>
                  <a:lnTo>
                    <a:pt x="98" y="826"/>
                  </a:lnTo>
                  <a:lnTo>
                    <a:pt x="99" y="828"/>
                  </a:lnTo>
                  <a:lnTo>
                    <a:pt x="99" y="832"/>
                  </a:lnTo>
                  <a:lnTo>
                    <a:pt x="103" y="828"/>
                  </a:lnTo>
                  <a:lnTo>
                    <a:pt x="107" y="832"/>
                  </a:lnTo>
                  <a:lnTo>
                    <a:pt x="107" y="832"/>
                  </a:lnTo>
                  <a:lnTo>
                    <a:pt x="105" y="832"/>
                  </a:lnTo>
                  <a:lnTo>
                    <a:pt x="103" y="834"/>
                  </a:lnTo>
                  <a:lnTo>
                    <a:pt x="105" y="834"/>
                  </a:lnTo>
                  <a:lnTo>
                    <a:pt x="105" y="836"/>
                  </a:lnTo>
                  <a:lnTo>
                    <a:pt x="101" y="840"/>
                  </a:lnTo>
                  <a:lnTo>
                    <a:pt x="103" y="842"/>
                  </a:lnTo>
                  <a:lnTo>
                    <a:pt x="103" y="842"/>
                  </a:lnTo>
                  <a:lnTo>
                    <a:pt x="103" y="842"/>
                  </a:lnTo>
                  <a:lnTo>
                    <a:pt x="103" y="842"/>
                  </a:lnTo>
                  <a:close/>
                  <a:moveTo>
                    <a:pt x="107" y="840"/>
                  </a:moveTo>
                  <a:lnTo>
                    <a:pt x="105" y="843"/>
                  </a:lnTo>
                  <a:lnTo>
                    <a:pt x="105" y="845"/>
                  </a:lnTo>
                  <a:lnTo>
                    <a:pt x="109" y="843"/>
                  </a:lnTo>
                  <a:lnTo>
                    <a:pt x="109" y="842"/>
                  </a:lnTo>
                  <a:lnTo>
                    <a:pt x="111" y="840"/>
                  </a:lnTo>
                  <a:lnTo>
                    <a:pt x="109" y="840"/>
                  </a:lnTo>
                  <a:lnTo>
                    <a:pt x="107" y="840"/>
                  </a:lnTo>
                  <a:lnTo>
                    <a:pt x="107" y="840"/>
                  </a:lnTo>
                  <a:lnTo>
                    <a:pt x="107" y="840"/>
                  </a:lnTo>
                  <a:lnTo>
                    <a:pt x="107" y="840"/>
                  </a:lnTo>
                  <a:close/>
                  <a:moveTo>
                    <a:pt x="128" y="836"/>
                  </a:moveTo>
                  <a:lnTo>
                    <a:pt x="126" y="840"/>
                  </a:lnTo>
                  <a:lnTo>
                    <a:pt x="128" y="842"/>
                  </a:lnTo>
                  <a:lnTo>
                    <a:pt x="126" y="843"/>
                  </a:lnTo>
                  <a:lnTo>
                    <a:pt x="122" y="843"/>
                  </a:lnTo>
                  <a:lnTo>
                    <a:pt x="122" y="842"/>
                  </a:lnTo>
                  <a:lnTo>
                    <a:pt x="118" y="842"/>
                  </a:lnTo>
                  <a:lnTo>
                    <a:pt x="118" y="840"/>
                  </a:lnTo>
                  <a:lnTo>
                    <a:pt x="114" y="840"/>
                  </a:lnTo>
                  <a:lnTo>
                    <a:pt x="113" y="842"/>
                  </a:lnTo>
                  <a:lnTo>
                    <a:pt x="111" y="838"/>
                  </a:lnTo>
                  <a:lnTo>
                    <a:pt x="109" y="838"/>
                  </a:lnTo>
                  <a:lnTo>
                    <a:pt x="109" y="834"/>
                  </a:lnTo>
                  <a:lnTo>
                    <a:pt x="114" y="834"/>
                  </a:lnTo>
                  <a:lnTo>
                    <a:pt x="116" y="834"/>
                  </a:lnTo>
                  <a:lnTo>
                    <a:pt x="122" y="836"/>
                  </a:lnTo>
                  <a:lnTo>
                    <a:pt x="122" y="838"/>
                  </a:lnTo>
                  <a:lnTo>
                    <a:pt x="124" y="836"/>
                  </a:lnTo>
                  <a:lnTo>
                    <a:pt x="126" y="836"/>
                  </a:lnTo>
                  <a:lnTo>
                    <a:pt x="128" y="836"/>
                  </a:lnTo>
                  <a:lnTo>
                    <a:pt x="128" y="836"/>
                  </a:lnTo>
                  <a:lnTo>
                    <a:pt x="128" y="836"/>
                  </a:lnTo>
                  <a:lnTo>
                    <a:pt x="128" y="836"/>
                  </a:lnTo>
                  <a:close/>
                  <a:moveTo>
                    <a:pt x="139" y="836"/>
                  </a:moveTo>
                  <a:lnTo>
                    <a:pt x="135" y="832"/>
                  </a:lnTo>
                  <a:lnTo>
                    <a:pt x="137" y="832"/>
                  </a:lnTo>
                  <a:lnTo>
                    <a:pt x="135" y="826"/>
                  </a:lnTo>
                  <a:lnTo>
                    <a:pt x="135" y="826"/>
                  </a:lnTo>
                  <a:lnTo>
                    <a:pt x="133" y="823"/>
                  </a:lnTo>
                  <a:lnTo>
                    <a:pt x="133" y="819"/>
                  </a:lnTo>
                  <a:lnTo>
                    <a:pt x="130" y="819"/>
                  </a:lnTo>
                  <a:lnTo>
                    <a:pt x="130" y="823"/>
                  </a:lnTo>
                  <a:lnTo>
                    <a:pt x="128" y="826"/>
                  </a:lnTo>
                  <a:lnTo>
                    <a:pt x="130" y="828"/>
                  </a:lnTo>
                  <a:lnTo>
                    <a:pt x="130" y="832"/>
                  </a:lnTo>
                  <a:lnTo>
                    <a:pt x="130" y="832"/>
                  </a:lnTo>
                  <a:lnTo>
                    <a:pt x="131" y="834"/>
                  </a:lnTo>
                  <a:lnTo>
                    <a:pt x="135" y="836"/>
                  </a:lnTo>
                  <a:lnTo>
                    <a:pt x="137" y="838"/>
                  </a:lnTo>
                  <a:lnTo>
                    <a:pt x="139" y="836"/>
                  </a:lnTo>
                  <a:lnTo>
                    <a:pt x="139" y="836"/>
                  </a:lnTo>
                  <a:lnTo>
                    <a:pt x="139" y="836"/>
                  </a:lnTo>
                  <a:lnTo>
                    <a:pt x="139" y="836"/>
                  </a:lnTo>
                  <a:close/>
                  <a:moveTo>
                    <a:pt x="124" y="862"/>
                  </a:moveTo>
                  <a:lnTo>
                    <a:pt x="128" y="862"/>
                  </a:lnTo>
                  <a:lnTo>
                    <a:pt x="130" y="862"/>
                  </a:lnTo>
                  <a:lnTo>
                    <a:pt x="126" y="864"/>
                  </a:lnTo>
                  <a:lnTo>
                    <a:pt x="124" y="862"/>
                  </a:lnTo>
                  <a:lnTo>
                    <a:pt x="124" y="862"/>
                  </a:lnTo>
                  <a:lnTo>
                    <a:pt x="124" y="862"/>
                  </a:lnTo>
                  <a:lnTo>
                    <a:pt x="124" y="862"/>
                  </a:lnTo>
                  <a:close/>
                  <a:moveTo>
                    <a:pt x="126" y="858"/>
                  </a:moveTo>
                  <a:lnTo>
                    <a:pt x="124" y="858"/>
                  </a:lnTo>
                  <a:lnTo>
                    <a:pt x="126" y="857"/>
                  </a:lnTo>
                  <a:lnTo>
                    <a:pt x="128" y="857"/>
                  </a:lnTo>
                  <a:lnTo>
                    <a:pt x="128" y="858"/>
                  </a:lnTo>
                  <a:lnTo>
                    <a:pt x="126" y="858"/>
                  </a:lnTo>
                  <a:lnTo>
                    <a:pt x="126" y="858"/>
                  </a:lnTo>
                  <a:lnTo>
                    <a:pt x="126" y="858"/>
                  </a:lnTo>
                  <a:lnTo>
                    <a:pt x="126" y="858"/>
                  </a:lnTo>
                  <a:close/>
                  <a:moveTo>
                    <a:pt x="199" y="879"/>
                  </a:moveTo>
                  <a:lnTo>
                    <a:pt x="195" y="877"/>
                  </a:lnTo>
                  <a:lnTo>
                    <a:pt x="199" y="875"/>
                  </a:lnTo>
                  <a:lnTo>
                    <a:pt x="195" y="874"/>
                  </a:lnTo>
                  <a:lnTo>
                    <a:pt x="201" y="874"/>
                  </a:lnTo>
                  <a:lnTo>
                    <a:pt x="201" y="877"/>
                  </a:lnTo>
                  <a:lnTo>
                    <a:pt x="201" y="879"/>
                  </a:lnTo>
                  <a:lnTo>
                    <a:pt x="199" y="879"/>
                  </a:lnTo>
                  <a:lnTo>
                    <a:pt x="199" y="879"/>
                  </a:lnTo>
                  <a:lnTo>
                    <a:pt x="199" y="879"/>
                  </a:lnTo>
                  <a:lnTo>
                    <a:pt x="199" y="879"/>
                  </a:lnTo>
                  <a:close/>
                  <a:moveTo>
                    <a:pt x="152" y="862"/>
                  </a:moveTo>
                  <a:lnTo>
                    <a:pt x="156" y="858"/>
                  </a:lnTo>
                  <a:lnTo>
                    <a:pt x="158" y="858"/>
                  </a:lnTo>
                  <a:lnTo>
                    <a:pt x="160" y="858"/>
                  </a:lnTo>
                  <a:lnTo>
                    <a:pt x="163" y="858"/>
                  </a:lnTo>
                  <a:lnTo>
                    <a:pt x="171" y="857"/>
                  </a:lnTo>
                  <a:lnTo>
                    <a:pt x="177" y="857"/>
                  </a:lnTo>
                  <a:lnTo>
                    <a:pt x="182" y="857"/>
                  </a:lnTo>
                  <a:lnTo>
                    <a:pt x="188" y="857"/>
                  </a:lnTo>
                  <a:lnTo>
                    <a:pt x="192" y="857"/>
                  </a:lnTo>
                  <a:lnTo>
                    <a:pt x="195" y="857"/>
                  </a:lnTo>
                  <a:lnTo>
                    <a:pt x="195" y="858"/>
                  </a:lnTo>
                  <a:lnTo>
                    <a:pt x="199" y="862"/>
                  </a:lnTo>
                  <a:lnTo>
                    <a:pt x="195" y="862"/>
                  </a:lnTo>
                  <a:lnTo>
                    <a:pt x="195" y="864"/>
                  </a:lnTo>
                  <a:lnTo>
                    <a:pt x="192" y="862"/>
                  </a:lnTo>
                  <a:lnTo>
                    <a:pt x="192" y="862"/>
                  </a:lnTo>
                  <a:lnTo>
                    <a:pt x="188" y="864"/>
                  </a:lnTo>
                  <a:lnTo>
                    <a:pt x="182" y="864"/>
                  </a:lnTo>
                  <a:lnTo>
                    <a:pt x="180" y="862"/>
                  </a:lnTo>
                  <a:lnTo>
                    <a:pt x="180" y="858"/>
                  </a:lnTo>
                  <a:lnTo>
                    <a:pt x="177" y="858"/>
                  </a:lnTo>
                  <a:lnTo>
                    <a:pt x="175" y="862"/>
                  </a:lnTo>
                  <a:lnTo>
                    <a:pt x="171" y="862"/>
                  </a:lnTo>
                  <a:lnTo>
                    <a:pt x="167" y="862"/>
                  </a:lnTo>
                  <a:lnTo>
                    <a:pt x="171" y="864"/>
                  </a:lnTo>
                  <a:lnTo>
                    <a:pt x="171" y="864"/>
                  </a:lnTo>
                  <a:lnTo>
                    <a:pt x="177" y="866"/>
                  </a:lnTo>
                  <a:lnTo>
                    <a:pt x="177" y="866"/>
                  </a:lnTo>
                  <a:lnTo>
                    <a:pt x="177" y="868"/>
                  </a:lnTo>
                  <a:lnTo>
                    <a:pt x="180" y="870"/>
                  </a:lnTo>
                  <a:lnTo>
                    <a:pt x="184" y="874"/>
                  </a:lnTo>
                  <a:lnTo>
                    <a:pt x="184" y="877"/>
                  </a:lnTo>
                  <a:lnTo>
                    <a:pt x="182" y="875"/>
                  </a:lnTo>
                  <a:lnTo>
                    <a:pt x="180" y="872"/>
                  </a:lnTo>
                  <a:lnTo>
                    <a:pt x="177" y="872"/>
                  </a:lnTo>
                  <a:lnTo>
                    <a:pt x="171" y="874"/>
                  </a:lnTo>
                  <a:lnTo>
                    <a:pt x="171" y="872"/>
                  </a:lnTo>
                  <a:lnTo>
                    <a:pt x="167" y="868"/>
                  </a:lnTo>
                  <a:lnTo>
                    <a:pt x="165" y="868"/>
                  </a:lnTo>
                  <a:lnTo>
                    <a:pt x="165" y="870"/>
                  </a:lnTo>
                  <a:lnTo>
                    <a:pt x="167" y="872"/>
                  </a:lnTo>
                  <a:lnTo>
                    <a:pt x="167" y="875"/>
                  </a:lnTo>
                  <a:lnTo>
                    <a:pt x="165" y="875"/>
                  </a:lnTo>
                  <a:lnTo>
                    <a:pt x="162" y="872"/>
                  </a:lnTo>
                  <a:lnTo>
                    <a:pt x="160" y="874"/>
                  </a:lnTo>
                  <a:lnTo>
                    <a:pt x="158" y="872"/>
                  </a:lnTo>
                  <a:lnTo>
                    <a:pt x="156" y="870"/>
                  </a:lnTo>
                  <a:lnTo>
                    <a:pt x="156" y="868"/>
                  </a:lnTo>
                  <a:lnTo>
                    <a:pt x="156" y="870"/>
                  </a:lnTo>
                  <a:lnTo>
                    <a:pt x="150" y="868"/>
                  </a:lnTo>
                  <a:lnTo>
                    <a:pt x="150" y="866"/>
                  </a:lnTo>
                  <a:lnTo>
                    <a:pt x="156" y="864"/>
                  </a:lnTo>
                  <a:lnTo>
                    <a:pt x="160" y="862"/>
                  </a:lnTo>
                  <a:lnTo>
                    <a:pt x="156" y="862"/>
                  </a:lnTo>
                  <a:lnTo>
                    <a:pt x="156" y="862"/>
                  </a:lnTo>
                  <a:lnTo>
                    <a:pt x="152" y="862"/>
                  </a:lnTo>
                  <a:lnTo>
                    <a:pt x="152" y="862"/>
                  </a:lnTo>
                  <a:lnTo>
                    <a:pt x="152" y="862"/>
                  </a:lnTo>
                  <a:close/>
                </a:path>
              </a:pathLst>
            </a:custGeom>
            <a:solidFill>
              <a:srgbClr val="860864"/>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4" name="Freeform 47">
              <a:extLst>
                <a:ext uri="{FF2B5EF4-FFF2-40B4-BE49-F238E27FC236}">
                  <a16:creationId xmlns:a16="http://schemas.microsoft.com/office/drawing/2014/main" id="{F3D09002-362F-431D-B7EC-8F6C3016F2BE}"/>
                </a:ext>
              </a:extLst>
            </p:cNvPr>
            <p:cNvSpPr>
              <a:spLocks/>
            </p:cNvSpPr>
            <p:nvPr/>
          </p:nvSpPr>
          <p:spPr bwMode="auto">
            <a:xfrm>
              <a:off x="4272" y="1950"/>
              <a:ext cx="574" cy="270"/>
            </a:xfrm>
            <a:custGeom>
              <a:avLst/>
              <a:gdLst/>
              <a:ahLst/>
              <a:cxnLst>
                <a:cxn ang="0">
                  <a:pos x="20" y="83"/>
                </a:cxn>
                <a:cxn ang="0">
                  <a:pos x="35" y="64"/>
                </a:cxn>
                <a:cxn ang="0">
                  <a:pos x="41" y="53"/>
                </a:cxn>
                <a:cxn ang="0">
                  <a:pos x="66" y="47"/>
                </a:cxn>
                <a:cxn ang="0">
                  <a:pos x="81" y="49"/>
                </a:cxn>
                <a:cxn ang="0">
                  <a:pos x="99" y="49"/>
                </a:cxn>
                <a:cxn ang="0">
                  <a:pos x="120" y="68"/>
                </a:cxn>
                <a:cxn ang="0">
                  <a:pos x="139" y="64"/>
                </a:cxn>
                <a:cxn ang="0">
                  <a:pos x="163" y="64"/>
                </a:cxn>
                <a:cxn ang="0">
                  <a:pos x="169" y="44"/>
                </a:cxn>
                <a:cxn ang="0">
                  <a:pos x="154" y="21"/>
                </a:cxn>
                <a:cxn ang="0">
                  <a:pos x="167" y="10"/>
                </a:cxn>
                <a:cxn ang="0">
                  <a:pos x="179" y="4"/>
                </a:cxn>
                <a:cxn ang="0">
                  <a:pos x="205" y="10"/>
                </a:cxn>
                <a:cxn ang="0">
                  <a:pos x="227" y="15"/>
                </a:cxn>
                <a:cxn ang="0">
                  <a:pos x="235" y="32"/>
                </a:cxn>
                <a:cxn ang="0">
                  <a:pos x="248" y="44"/>
                </a:cxn>
                <a:cxn ang="0">
                  <a:pos x="269" y="44"/>
                </a:cxn>
                <a:cxn ang="0">
                  <a:pos x="293" y="38"/>
                </a:cxn>
                <a:cxn ang="0">
                  <a:pos x="323" y="44"/>
                </a:cxn>
                <a:cxn ang="0">
                  <a:pos x="346" y="55"/>
                </a:cxn>
                <a:cxn ang="0">
                  <a:pos x="372" y="62"/>
                </a:cxn>
                <a:cxn ang="0">
                  <a:pos x="403" y="62"/>
                </a:cxn>
                <a:cxn ang="0">
                  <a:pos x="431" y="49"/>
                </a:cxn>
                <a:cxn ang="0">
                  <a:pos x="446" y="32"/>
                </a:cxn>
                <a:cxn ang="0">
                  <a:pos x="463" y="25"/>
                </a:cxn>
                <a:cxn ang="0">
                  <a:pos x="480" y="32"/>
                </a:cxn>
                <a:cxn ang="0">
                  <a:pos x="497" y="61"/>
                </a:cxn>
                <a:cxn ang="0">
                  <a:pos x="506" y="95"/>
                </a:cxn>
                <a:cxn ang="0">
                  <a:pos x="534" y="83"/>
                </a:cxn>
                <a:cxn ang="0">
                  <a:pos x="561" y="91"/>
                </a:cxn>
                <a:cxn ang="0">
                  <a:pos x="572" y="113"/>
                </a:cxn>
                <a:cxn ang="0">
                  <a:pos x="561" y="117"/>
                </a:cxn>
                <a:cxn ang="0">
                  <a:pos x="536" y="125"/>
                </a:cxn>
                <a:cxn ang="0">
                  <a:pos x="527" y="132"/>
                </a:cxn>
                <a:cxn ang="0">
                  <a:pos x="510" y="157"/>
                </a:cxn>
                <a:cxn ang="0">
                  <a:pos x="489" y="170"/>
                </a:cxn>
                <a:cxn ang="0">
                  <a:pos x="470" y="170"/>
                </a:cxn>
                <a:cxn ang="0">
                  <a:pos x="446" y="183"/>
                </a:cxn>
                <a:cxn ang="0">
                  <a:pos x="457" y="206"/>
                </a:cxn>
                <a:cxn ang="0">
                  <a:pos x="433" y="236"/>
                </a:cxn>
                <a:cxn ang="0">
                  <a:pos x="401" y="245"/>
                </a:cxn>
                <a:cxn ang="0">
                  <a:pos x="354" y="270"/>
                </a:cxn>
                <a:cxn ang="0">
                  <a:pos x="329" y="268"/>
                </a:cxn>
                <a:cxn ang="0">
                  <a:pos x="282" y="247"/>
                </a:cxn>
                <a:cxn ang="0">
                  <a:pos x="244" y="251"/>
                </a:cxn>
                <a:cxn ang="0">
                  <a:pos x="190" y="251"/>
                </a:cxn>
                <a:cxn ang="0">
                  <a:pos x="169" y="223"/>
                </a:cxn>
                <a:cxn ang="0">
                  <a:pos x="162" y="213"/>
                </a:cxn>
                <a:cxn ang="0">
                  <a:pos x="139" y="204"/>
                </a:cxn>
                <a:cxn ang="0">
                  <a:pos x="115" y="196"/>
                </a:cxn>
                <a:cxn ang="0">
                  <a:pos x="73" y="183"/>
                </a:cxn>
                <a:cxn ang="0">
                  <a:pos x="75" y="168"/>
                </a:cxn>
                <a:cxn ang="0">
                  <a:pos x="69" y="151"/>
                </a:cxn>
                <a:cxn ang="0">
                  <a:pos x="58" y="132"/>
                </a:cxn>
                <a:cxn ang="0">
                  <a:pos x="45" y="128"/>
                </a:cxn>
                <a:cxn ang="0">
                  <a:pos x="28" y="127"/>
                </a:cxn>
                <a:cxn ang="0">
                  <a:pos x="20" y="123"/>
                </a:cxn>
                <a:cxn ang="0">
                  <a:pos x="7" y="108"/>
                </a:cxn>
                <a:cxn ang="0">
                  <a:pos x="2" y="104"/>
                </a:cxn>
              </a:cxnLst>
              <a:rect l="0" t="0" r="r" b="b"/>
              <a:pathLst>
                <a:path w="574" h="270">
                  <a:moveTo>
                    <a:pt x="0" y="96"/>
                  </a:moveTo>
                  <a:lnTo>
                    <a:pt x="3" y="91"/>
                  </a:lnTo>
                  <a:lnTo>
                    <a:pt x="7" y="89"/>
                  </a:lnTo>
                  <a:lnTo>
                    <a:pt x="15" y="89"/>
                  </a:lnTo>
                  <a:lnTo>
                    <a:pt x="15" y="87"/>
                  </a:lnTo>
                  <a:lnTo>
                    <a:pt x="20" y="83"/>
                  </a:lnTo>
                  <a:lnTo>
                    <a:pt x="24" y="81"/>
                  </a:lnTo>
                  <a:lnTo>
                    <a:pt x="26" y="78"/>
                  </a:lnTo>
                  <a:lnTo>
                    <a:pt x="26" y="74"/>
                  </a:lnTo>
                  <a:lnTo>
                    <a:pt x="32" y="72"/>
                  </a:lnTo>
                  <a:lnTo>
                    <a:pt x="32" y="68"/>
                  </a:lnTo>
                  <a:lnTo>
                    <a:pt x="35" y="64"/>
                  </a:lnTo>
                  <a:lnTo>
                    <a:pt x="39" y="64"/>
                  </a:lnTo>
                  <a:lnTo>
                    <a:pt x="41" y="61"/>
                  </a:lnTo>
                  <a:lnTo>
                    <a:pt x="43" y="61"/>
                  </a:lnTo>
                  <a:lnTo>
                    <a:pt x="41" y="59"/>
                  </a:lnTo>
                  <a:lnTo>
                    <a:pt x="41" y="55"/>
                  </a:lnTo>
                  <a:lnTo>
                    <a:pt x="41" y="53"/>
                  </a:lnTo>
                  <a:lnTo>
                    <a:pt x="49" y="55"/>
                  </a:lnTo>
                  <a:lnTo>
                    <a:pt x="51" y="55"/>
                  </a:lnTo>
                  <a:lnTo>
                    <a:pt x="51" y="49"/>
                  </a:lnTo>
                  <a:lnTo>
                    <a:pt x="54" y="47"/>
                  </a:lnTo>
                  <a:lnTo>
                    <a:pt x="62" y="47"/>
                  </a:lnTo>
                  <a:lnTo>
                    <a:pt x="66" y="47"/>
                  </a:lnTo>
                  <a:lnTo>
                    <a:pt x="67" y="47"/>
                  </a:lnTo>
                  <a:lnTo>
                    <a:pt x="73" y="47"/>
                  </a:lnTo>
                  <a:lnTo>
                    <a:pt x="75" y="44"/>
                  </a:lnTo>
                  <a:lnTo>
                    <a:pt x="75" y="44"/>
                  </a:lnTo>
                  <a:lnTo>
                    <a:pt x="79" y="47"/>
                  </a:lnTo>
                  <a:lnTo>
                    <a:pt x="81" y="49"/>
                  </a:lnTo>
                  <a:lnTo>
                    <a:pt x="81" y="53"/>
                  </a:lnTo>
                  <a:lnTo>
                    <a:pt x="84" y="51"/>
                  </a:lnTo>
                  <a:lnTo>
                    <a:pt x="88" y="51"/>
                  </a:lnTo>
                  <a:lnTo>
                    <a:pt x="90" y="51"/>
                  </a:lnTo>
                  <a:lnTo>
                    <a:pt x="92" y="49"/>
                  </a:lnTo>
                  <a:lnTo>
                    <a:pt x="99" y="49"/>
                  </a:lnTo>
                  <a:lnTo>
                    <a:pt x="99" y="53"/>
                  </a:lnTo>
                  <a:lnTo>
                    <a:pt x="101" y="55"/>
                  </a:lnTo>
                  <a:lnTo>
                    <a:pt x="101" y="59"/>
                  </a:lnTo>
                  <a:lnTo>
                    <a:pt x="113" y="64"/>
                  </a:lnTo>
                  <a:lnTo>
                    <a:pt x="115" y="64"/>
                  </a:lnTo>
                  <a:lnTo>
                    <a:pt x="120" y="68"/>
                  </a:lnTo>
                  <a:lnTo>
                    <a:pt x="124" y="68"/>
                  </a:lnTo>
                  <a:lnTo>
                    <a:pt x="128" y="64"/>
                  </a:lnTo>
                  <a:lnTo>
                    <a:pt x="131" y="64"/>
                  </a:lnTo>
                  <a:lnTo>
                    <a:pt x="135" y="64"/>
                  </a:lnTo>
                  <a:lnTo>
                    <a:pt x="139" y="64"/>
                  </a:lnTo>
                  <a:lnTo>
                    <a:pt x="139" y="64"/>
                  </a:lnTo>
                  <a:lnTo>
                    <a:pt x="145" y="64"/>
                  </a:lnTo>
                  <a:lnTo>
                    <a:pt x="152" y="64"/>
                  </a:lnTo>
                  <a:lnTo>
                    <a:pt x="154" y="68"/>
                  </a:lnTo>
                  <a:lnTo>
                    <a:pt x="158" y="64"/>
                  </a:lnTo>
                  <a:lnTo>
                    <a:pt x="160" y="64"/>
                  </a:lnTo>
                  <a:lnTo>
                    <a:pt x="163" y="64"/>
                  </a:lnTo>
                  <a:lnTo>
                    <a:pt x="169" y="64"/>
                  </a:lnTo>
                  <a:lnTo>
                    <a:pt x="173" y="61"/>
                  </a:lnTo>
                  <a:lnTo>
                    <a:pt x="169" y="57"/>
                  </a:lnTo>
                  <a:lnTo>
                    <a:pt x="167" y="55"/>
                  </a:lnTo>
                  <a:lnTo>
                    <a:pt x="167" y="49"/>
                  </a:lnTo>
                  <a:lnTo>
                    <a:pt x="169" y="44"/>
                  </a:lnTo>
                  <a:lnTo>
                    <a:pt x="167" y="40"/>
                  </a:lnTo>
                  <a:lnTo>
                    <a:pt x="163" y="40"/>
                  </a:lnTo>
                  <a:lnTo>
                    <a:pt x="162" y="38"/>
                  </a:lnTo>
                  <a:lnTo>
                    <a:pt x="158" y="36"/>
                  </a:lnTo>
                  <a:lnTo>
                    <a:pt x="154" y="32"/>
                  </a:lnTo>
                  <a:lnTo>
                    <a:pt x="154" y="21"/>
                  </a:lnTo>
                  <a:lnTo>
                    <a:pt x="160" y="19"/>
                  </a:lnTo>
                  <a:lnTo>
                    <a:pt x="160" y="14"/>
                  </a:lnTo>
                  <a:lnTo>
                    <a:pt x="162" y="14"/>
                  </a:lnTo>
                  <a:lnTo>
                    <a:pt x="163" y="10"/>
                  </a:lnTo>
                  <a:lnTo>
                    <a:pt x="165" y="10"/>
                  </a:lnTo>
                  <a:lnTo>
                    <a:pt x="167" y="10"/>
                  </a:lnTo>
                  <a:lnTo>
                    <a:pt x="167" y="6"/>
                  </a:lnTo>
                  <a:lnTo>
                    <a:pt x="167" y="2"/>
                  </a:lnTo>
                  <a:lnTo>
                    <a:pt x="169" y="0"/>
                  </a:lnTo>
                  <a:lnTo>
                    <a:pt x="173" y="0"/>
                  </a:lnTo>
                  <a:lnTo>
                    <a:pt x="175" y="2"/>
                  </a:lnTo>
                  <a:lnTo>
                    <a:pt x="179" y="4"/>
                  </a:lnTo>
                  <a:lnTo>
                    <a:pt x="184" y="6"/>
                  </a:lnTo>
                  <a:lnTo>
                    <a:pt x="188" y="8"/>
                  </a:lnTo>
                  <a:lnTo>
                    <a:pt x="190" y="10"/>
                  </a:lnTo>
                  <a:lnTo>
                    <a:pt x="195" y="10"/>
                  </a:lnTo>
                  <a:lnTo>
                    <a:pt x="199" y="10"/>
                  </a:lnTo>
                  <a:lnTo>
                    <a:pt x="205" y="10"/>
                  </a:lnTo>
                  <a:lnTo>
                    <a:pt x="207" y="14"/>
                  </a:lnTo>
                  <a:lnTo>
                    <a:pt x="209" y="14"/>
                  </a:lnTo>
                  <a:lnTo>
                    <a:pt x="212" y="14"/>
                  </a:lnTo>
                  <a:lnTo>
                    <a:pt x="218" y="14"/>
                  </a:lnTo>
                  <a:lnTo>
                    <a:pt x="224" y="14"/>
                  </a:lnTo>
                  <a:lnTo>
                    <a:pt x="227" y="15"/>
                  </a:lnTo>
                  <a:lnTo>
                    <a:pt x="229" y="19"/>
                  </a:lnTo>
                  <a:lnTo>
                    <a:pt x="229" y="21"/>
                  </a:lnTo>
                  <a:lnTo>
                    <a:pt x="231" y="23"/>
                  </a:lnTo>
                  <a:lnTo>
                    <a:pt x="231" y="27"/>
                  </a:lnTo>
                  <a:lnTo>
                    <a:pt x="233" y="29"/>
                  </a:lnTo>
                  <a:lnTo>
                    <a:pt x="235" y="32"/>
                  </a:lnTo>
                  <a:lnTo>
                    <a:pt x="235" y="36"/>
                  </a:lnTo>
                  <a:lnTo>
                    <a:pt x="237" y="38"/>
                  </a:lnTo>
                  <a:lnTo>
                    <a:pt x="239" y="38"/>
                  </a:lnTo>
                  <a:lnTo>
                    <a:pt x="243" y="40"/>
                  </a:lnTo>
                  <a:lnTo>
                    <a:pt x="243" y="44"/>
                  </a:lnTo>
                  <a:lnTo>
                    <a:pt x="248" y="44"/>
                  </a:lnTo>
                  <a:lnTo>
                    <a:pt x="254" y="47"/>
                  </a:lnTo>
                  <a:lnTo>
                    <a:pt x="258" y="47"/>
                  </a:lnTo>
                  <a:lnTo>
                    <a:pt x="258" y="47"/>
                  </a:lnTo>
                  <a:lnTo>
                    <a:pt x="265" y="47"/>
                  </a:lnTo>
                  <a:lnTo>
                    <a:pt x="267" y="44"/>
                  </a:lnTo>
                  <a:lnTo>
                    <a:pt x="269" y="44"/>
                  </a:lnTo>
                  <a:lnTo>
                    <a:pt x="273" y="47"/>
                  </a:lnTo>
                  <a:lnTo>
                    <a:pt x="273" y="44"/>
                  </a:lnTo>
                  <a:lnTo>
                    <a:pt x="278" y="40"/>
                  </a:lnTo>
                  <a:lnTo>
                    <a:pt x="282" y="40"/>
                  </a:lnTo>
                  <a:lnTo>
                    <a:pt x="290" y="40"/>
                  </a:lnTo>
                  <a:lnTo>
                    <a:pt x="293" y="38"/>
                  </a:lnTo>
                  <a:lnTo>
                    <a:pt x="299" y="38"/>
                  </a:lnTo>
                  <a:lnTo>
                    <a:pt x="303" y="36"/>
                  </a:lnTo>
                  <a:lnTo>
                    <a:pt x="308" y="38"/>
                  </a:lnTo>
                  <a:lnTo>
                    <a:pt x="312" y="40"/>
                  </a:lnTo>
                  <a:lnTo>
                    <a:pt x="320" y="38"/>
                  </a:lnTo>
                  <a:lnTo>
                    <a:pt x="323" y="44"/>
                  </a:lnTo>
                  <a:lnTo>
                    <a:pt x="331" y="47"/>
                  </a:lnTo>
                  <a:lnTo>
                    <a:pt x="337" y="47"/>
                  </a:lnTo>
                  <a:lnTo>
                    <a:pt x="339" y="44"/>
                  </a:lnTo>
                  <a:lnTo>
                    <a:pt x="342" y="47"/>
                  </a:lnTo>
                  <a:lnTo>
                    <a:pt x="342" y="53"/>
                  </a:lnTo>
                  <a:lnTo>
                    <a:pt x="346" y="55"/>
                  </a:lnTo>
                  <a:lnTo>
                    <a:pt x="350" y="57"/>
                  </a:lnTo>
                  <a:lnTo>
                    <a:pt x="352" y="57"/>
                  </a:lnTo>
                  <a:lnTo>
                    <a:pt x="355" y="61"/>
                  </a:lnTo>
                  <a:lnTo>
                    <a:pt x="359" y="61"/>
                  </a:lnTo>
                  <a:lnTo>
                    <a:pt x="367" y="61"/>
                  </a:lnTo>
                  <a:lnTo>
                    <a:pt x="372" y="62"/>
                  </a:lnTo>
                  <a:lnTo>
                    <a:pt x="386" y="62"/>
                  </a:lnTo>
                  <a:lnTo>
                    <a:pt x="389" y="61"/>
                  </a:lnTo>
                  <a:lnTo>
                    <a:pt x="391" y="61"/>
                  </a:lnTo>
                  <a:lnTo>
                    <a:pt x="397" y="61"/>
                  </a:lnTo>
                  <a:lnTo>
                    <a:pt x="401" y="62"/>
                  </a:lnTo>
                  <a:lnTo>
                    <a:pt x="403" y="62"/>
                  </a:lnTo>
                  <a:lnTo>
                    <a:pt x="406" y="57"/>
                  </a:lnTo>
                  <a:lnTo>
                    <a:pt x="410" y="53"/>
                  </a:lnTo>
                  <a:lnTo>
                    <a:pt x="416" y="53"/>
                  </a:lnTo>
                  <a:lnTo>
                    <a:pt x="419" y="49"/>
                  </a:lnTo>
                  <a:lnTo>
                    <a:pt x="421" y="49"/>
                  </a:lnTo>
                  <a:lnTo>
                    <a:pt x="431" y="49"/>
                  </a:lnTo>
                  <a:lnTo>
                    <a:pt x="433" y="47"/>
                  </a:lnTo>
                  <a:lnTo>
                    <a:pt x="436" y="44"/>
                  </a:lnTo>
                  <a:lnTo>
                    <a:pt x="436" y="40"/>
                  </a:lnTo>
                  <a:lnTo>
                    <a:pt x="436" y="38"/>
                  </a:lnTo>
                  <a:lnTo>
                    <a:pt x="440" y="36"/>
                  </a:lnTo>
                  <a:lnTo>
                    <a:pt x="446" y="32"/>
                  </a:lnTo>
                  <a:lnTo>
                    <a:pt x="446" y="29"/>
                  </a:lnTo>
                  <a:lnTo>
                    <a:pt x="448" y="25"/>
                  </a:lnTo>
                  <a:lnTo>
                    <a:pt x="451" y="25"/>
                  </a:lnTo>
                  <a:lnTo>
                    <a:pt x="453" y="27"/>
                  </a:lnTo>
                  <a:lnTo>
                    <a:pt x="457" y="25"/>
                  </a:lnTo>
                  <a:lnTo>
                    <a:pt x="463" y="25"/>
                  </a:lnTo>
                  <a:lnTo>
                    <a:pt x="467" y="29"/>
                  </a:lnTo>
                  <a:lnTo>
                    <a:pt x="467" y="32"/>
                  </a:lnTo>
                  <a:lnTo>
                    <a:pt x="470" y="32"/>
                  </a:lnTo>
                  <a:lnTo>
                    <a:pt x="476" y="30"/>
                  </a:lnTo>
                  <a:lnTo>
                    <a:pt x="476" y="32"/>
                  </a:lnTo>
                  <a:lnTo>
                    <a:pt x="480" y="32"/>
                  </a:lnTo>
                  <a:lnTo>
                    <a:pt x="483" y="30"/>
                  </a:lnTo>
                  <a:lnTo>
                    <a:pt x="483" y="29"/>
                  </a:lnTo>
                  <a:lnTo>
                    <a:pt x="491" y="27"/>
                  </a:lnTo>
                  <a:lnTo>
                    <a:pt x="497" y="29"/>
                  </a:lnTo>
                  <a:lnTo>
                    <a:pt x="500" y="32"/>
                  </a:lnTo>
                  <a:lnTo>
                    <a:pt x="497" y="61"/>
                  </a:lnTo>
                  <a:lnTo>
                    <a:pt x="497" y="64"/>
                  </a:lnTo>
                  <a:lnTo>
                    <a:pt x="495" y="72"/>
                  </a:lnTo>
                  <a:lnTo>
                    <a:pt x="495" y="74"/>
                  </a:lnTo>
                  <a:lnTo>
                    <a:pt x="493" y="83"/>
                  </a:lnTo>
                  <a:lnTo>
                    <a:pt x="497" y="89"/>
                  </a:lnTo>
                  <a:lnTo>
                    <a:pt x="506" y="95"/>
                  </a:lnTo>
                  <a:lnTo>
                    <a:pt x="510" y="89"/>
                  </a:lnTo>
                  <a:lnTo>
                    <a:pt x="517" y="89"/>
                  </a:lnTo>
                  <a:lnTo>
                    <a:pt x="527" y="91"/>
                  </a:lnTo>
                  <a:lnTo>
                    <a:pt x="531" y="95"/>
                  </a:lnTo>
                  <a:lnTo>
                    <a:pt x="534" y="87"/>
                  </a:lnTo>
                  <a:lnTo>
                    <a:pt x="534" y="83"/>
                  </a:lnTo>
                  <a:lnTo>
                    <a:pt x="534" y="79"/>
                  </a:lnTo>
                  <a:lnTo>
                    <a:pt x="540" y="78"/>
                  </a:lnTo>
                  <a:lnTo>
                    <a:pt x="540" y="78"/>
                  </a:lnTo>
                  <a:lnTo>
                    <a:pt x="549" y="78"/>
                  </a:lnTo>
                  <a:lnTo>
                    <a:pt x="555" y="85"/>
                  </a:lnTo>
                  <a:lnTo>
                    <a:pt x="561" y="91"/>
                  </a:lnTo>
                  <a:lnTo>
                    <a:pt x="566" y="98"/>
                  </a:lnTo>
                  <a:lnTo>
                    <a:pt x="572" y="102"/>
                  </a:lnTo>
                  <a:lnTo>
                    <a:pt x="572" y="104"/>
                  </a:lnTo>
                  <a:lnTo>
                    <a:pt x="574" y="108"/>
                  </a:lnTo>
                  <a:lnTo>
                    <a:pt x="574" y="111"/>
                  </a:lnTo>
                  <a:lnTo>
                    <a:pt x="572" y="113"/>
                  </a:lnTo>
                  <a:lnTo>
                    <a:pt x="572" y="115"/>
                  </a:lnTo>
                  <a:lnTo>
                    <a:pt x="570" y="119"/>
                  </a:lnTo>
                  <a:lnTo>
                    <a:pt x="570" y="117"/>
                  </a:lnTo>
                  <a:lnTo>
                    <a:pt x="566" y="115"/>
                  </a:lnTo>
                  <a:lnTo>
                    <a:pt x="564" y="117"/>
                  </a:lnTo>
                  <a:lnTo>
                    <a:pt x="561" y="117"/>
                  </a:lnTo>
                  <a:lnTo>
                    <a:pt x="557" y="115"/>
                  </a:lnTo>
                  <a:lnTo>
                    <a:pt x="553" y="115"/>
                  </a:lnTo>
                  <a:lnTo>
                    <a:pt x="549" y="121"/>
                  </a:lnTo>
                  <a:lnTo>
                    <a:pt x="544" y="125"/>
                  </a:lnTo>
                  <a:lnTo>
                    <a:pt x="540" y="127"/>
                  </a:lnTo>
                  <a:lnTo>
                    <a:pt x="536" y="125"/>
                  </a:lnTo>
                  <a:lnTo>
                    <a:pt x="536" y="125"/>
                  </a:lnTo>
                  <a:lnTo>
                    <a:pt x="536" y="128"/>
                  </a:lnTo>
                  <a:lnTo>
                    <a:pt x="536" y="128"/>
                  </a:lnTo>
                  <a:lnTo>
                    <a:pt x="531" y="132"/>
                  </a:lnTo>
                  <a:lnTo>
                    <a:pt x="531" y="128"/>
                  </a:lnTo>
                  <a:lnTo>
                    <a:pt x="527" y="132"/>
                  </a:lnTo>
                  <a:lnTo>
                    <a:pt x="527" y="136"/>
                  </a:lnTo>
                  <a:lnTo>
                    <a:pt x="525" y="143"/>
                  </a:lnTo>
                  <a:lnTo>
                    <a:pt x="525" y="147"/>
                  </a:lnTo>
                  <a:lnTo>
                    <a:pt x="523" y="149"/>
                  </a:lnTo>
                  <a:lnTo>
                    <a:pt x="519" y="151"/>
                  </a:lnTo>
                  <a:lnTo>
                    <a:pt x="510" y="157"/>
                  </a:lnTo>
                  <a:lnTo>
                    <a:pt x="506" y="157"/>
                  </a:lnTo>
                  <a:lnTo>
                    <a:pt x="500" y="153"/>
                  </a:lnTo>
                  <a:lnTo>
                    <a:pt x="500" y="157"/>
                  </a:lnTo>
                  <a:lnTo>
                    <a:pt x="497" y="162"/>
                  </a:lnTo>
                  <a:lnTo>
                    <a:pt x="493" y="166"/>
                  </a:lnTo>
                  <a:lnTo>
                    <a:pt x="489" y="170"/>
                  </a:lnTo>
                  <a:lnTo>
                    <a:pt x="485" y="172"/>
                  </a:lnTo>
                  <a:lnTo>
                    <a:pt x="485" y="175"/>
                  </a:lnTo>
                  <a:lnTo>
                    <a:pt x="483" y="175"/>
                  </a:lnTo>
                  <a:lnTo>
                    <a:pt x="478" y="174"/>
                  </a:lnTo>
                  <a:lnTo>
                    <a:pt x="476" y="172"/>
                  </a:lnTo>
                  <a:lnTo>
                    <a:pt x="470" y="170"/>
                  </a:lnTo>
                  <a:lnTo>
                    <a:pt x="465" y="166"/>
                  </a:lnTo>
                  <a:lnTo>
                    <a:pt x="461" y="166"/>
                  </a:lnTo>
                  <a:lnTo>
                    <a:pt x="453" y="168"/>
                  </a:lnTo>
                  <a:lnTo>
                    <a:pt x="448" y="172"/>
                  </a:lnTo>
                  <a:lnTo>
                    <a:pt x="446" y="175"/>
                  </a:lnTo>
                  <a:lnTo>
                    <a:pt x="446" y="183"/>
                  </a:lnTo>
                  <a:lnTo>
                    <a:pt x="446" y="187"/>
                  </a:lnTo>
                  <a:lnTo>
                    <a:pt x="446" y="191"/>
                  </a:lnTo>
                  <a:lnTo>
                    <a:pt x="453" y="196"/>
                  </a:lnTo>
                  <a:lnTo>
                    <a:pt x="463" y="200"/>
                  </a:lnTo>
                  <a:lnTo>
                    <a:pt x="463" y="202"/>
                  </a:lnTo>
                  <a:lnTo>
                    <a:pt x="457" y="206"/>
                  </a:lnTo>
                  <a:lnTo>
                    <a:pt x="457" y="209"/>
                  </a:lnTo>
                  <a:lnTo>
                    <a:pt x="448" y="221"/>
                  </a:lnTo>
                  <a:lnTo>
                    <a:pt x="446" y="226"/>
                  </a:lnTo>
                  <a:lnTo>
                    <a:pt x="440" y="234"/>
                  </a:lnTo>
                  <a:lnTo>
                    <a:pt x="440" y="234"/>
                  </a:lnTo>
                  <a:lnTo>
                    <a:pt x="433" y="236"/>
                  </a:lnTo>
                  <a:lnTo>
                    <a:pt x="429" y="236"/>
                  </a:lnTo>
                  <a:lnTo>
                    <a:pt x="423" y="240"/>
                  </a:lnTo>
                  <a:lnTo>
                    <a:pt x="418" y="241"/>
                  </a:lnTo>
                  <a:lnTo>
                    <a:pt x="412" y="241"/>
                  </a:lnTo>
                  <a:lnTo>
                    <a:pt x="406" y="241"/>
                  </a:lnTo>
                  <a:lnTo>
                    <a:pt x="401" y="245"/>
                  </a:lnTo>
                  <a:lnTo>
                    <a:pt x="395" y="247"/>
                  </a:lnTo>
                  <a:lnTo>
                    <a:pt x="380" y="251"/>
                  </a:lnTo>
                  <a:lnTo>
                    <a:pt x="371" y="255"/>
                  </a:lnTo>
                  <a:lnTo>
                    <a:pt x="363" y="260"/>
                  </a:lnTo>
                  <a:lnTo>
                    <a:pt x="357" y="268"/>
                  </a:lnTo>
                  <a:lnTo>
                    <a:pt x="354" y="270"/>
                  </a:lnTo>
                  <a:lnTo>
                    <a:pt x="348" y="270"/>
                  </a:lnTo>
                  <a:lnTo>
                    <a:pt x="342" y="270"/>
                  </a:lnTo>
                  <a:lnTo>
                    <a:pt x="342" y="266"/>
                  </a:lnTo>
                  <a:lnTo>
                    <a:pt x="342" y="264"/>
                  </a:lnTo>
                  <a:lnTo>
                    <a:pt x="333" y="266"/>
                  </a:lnTo>
                  <a:lnTo>
                    <a:pt x="329" y="268"/>
                  </a:lnTo>
                  <a:lnTo>
                    <a:pt x="322" y="264"/>
                  </a:lnTo>
                  <a:lnTo>
                    <a:pt x="316" y="262"/>
                  </a:lnTo>
                  <a:lnTo>
                    <a:pt x="303" y="258"/>
                  </a:lnTo>
                  <a:lnTo>
                    <a:pt x="293" y="253"/>
                  </a:lnTo>
                  <a:lnTo>
                    <a:pt x="286" y="247"/>
                  </a:lnTo>
                  <a:lnTo>
                    <a:pt x="282" y="247"/>
                  </a:lnTo>
                  <a:lnTo>
                    <a:pt x="269" y="247"/>
                  </a:lnTo>
                  <a:lnTo>
                    <a:pt x="258" y="247"/>
                  </a:lnTo>
                  <a:lnTo>
                    <a:pt x="254" y="245"/>
                  </a:lnTo>
                  <a:lnTo>
                    <a:pt x="252" y="247"/>
                  </a:lnTo>
                  <a:lnTo>
                    <a:pt x="252" y="247"/>
                  </a:lnTo>
                  <a:lnTo>
                    <a:pt x="244" y="251"/>
                  </a:lnTo>
                  <a:lnTo>
                    <a:pt x="237" y="251"/>
                  </a:lnTo>
                  <a:lnTo>
                    <a:pt x="220" y="251"/>
                  </a:lnTo>
                  <a:lnTo>
                    <a:pt x="209" y="251"/>
                  </a:lnTo>
                  <a:lnTo>
                    <a:pt x="199" y="251"/>
                  </a:lnTo>
                  <a:lnTo>
                    <a:pt x="194" y="251"/>
                  </a:lnTo>
                  <a:lnTo>
                    <a:pt x="190" y="251"/>
                  </a:lnTo>
                  <a:lnTo>
                    <a:pt x="188" y="251"/>
                  </a:lnTo>
                  <a:lnTo>
                    <a:pt x="182" y="241"/>
                  </a:lnTo>
                  <a:lnTo>
                    <a:pt x="182" y="240"/>
                  </a:lnTo>
                  <a:lnTo>
                    <a:pt x="175" y="232"/>
                  </a:lnTo>
                  <a:lnTo>
                    <a:pt x="175" y="228"/>
                  </a:lnTo>
                  <a:lnTo>
                    <a:pt x="169" y="223"/>
                  </a:lnTo>
                  <a:lnTo>
                    <a:pt x="169" y="221"/>
                  </a:lnTo>
                  <a:lnTo>
                    <a:pt x="169" y="217"/>
                  </a:lnTo>
                  <a:lnTo>
                    <a:pt x="165" y="217"/>
                  </a:lnTo>
                  <a:lnTo>
                    <a:pt x="163" y="217"/>
                  </a:lnTo>
                  <a:lnTo>
                    <a:pt x="163" y="215"/>
                  </a:lnTo>
                  <a:lnTo>
                    <a:pt x="162" y="213"/>
                  </a:lnTo>
                  <a:lnTo>
                    <a:pt x="162" y="211"/>
                  </a:lnTo>
                  <a:lnTo>
                    <a:pt x="160" y="211"/>
                  </a:lnTo>
                  <a:lnTo>
                    <a:pt x="154" y="211"/>
                  </a:lnTo>
                  <a:lnTo>
                    <a:pt x="148" y="209"/>
                  </a:lnTo>
                  <a:lnTo>
                    <a:pt x="145" y="204"/>
                  </a:lnTo>
                  <a:lnTo>
                    <a:pt x="139" y="204"/>
                  </a:lnTo>
                  <a:lnTo>
                    <a:pt x="139" y="204"/>
                  </a:lnTo>
                  <a:lnTo>
                    <a:pt x="135" y="204"/>
                  </a:lnTo>
                  <a:lnTo>
                    <a:pt x="135" y="200"/>
                  </a:lnTo>
                  <a:lnTo>
                    <a:pt x="128" y="196"/>
                  </a:lnTo>
                  <a:lnTo>
                    <a:pt x="115" y="196"/>
                  </a:lnTo>
                  <a:lnTo>
                    <a:pt x="115" y="196"/>
                  </a:lnTo>
                  <a:lnTo>
                    <a:pt x="115" y="196"/>
                  </a:lnTo>
                  <a:lnTo>
                    <a:pt x="109" y="196"/>
                  </a:lnTo>
                  <a:lnTo>
                    <a:pt x="99" y="196"/>
                  </a:lnTo>
                  <a:lnTo>
                    <a:pt x="81" y="192"/>
                  </a:lnTo>
                  <a:lnTo>
                    <a:pt x="79" y="192"/>
                  </a:lnTo>
                  <a:lnTo>
                    <a:pt x="73" y="183"/>
                  </a:lnTo>
                  <a:lnTo>
                    <a:pt x="73" y="181"/>
                  </a:lnTo>
                  <a:lnTo>
                    <a:pt x="73" y="179"/>
                  </a:lnTo>
                  <a:lnTo>
                    <a:pt x="75" y="177"/>
                  </a:lnTo>
                  <a:lnTo>
                    <a:pt x="75" y="174"/>
                  </a:lnTo>
                  <a:lnTo>
                    <a:pt x="79" y="172"/>
                  </a:lnTo>
                  <a:lnTo>
                    <a:pt x="75" y="168"/>
                  </a:lnTo>
                  <a:lnTo>
                    <a:pt x="75" y="166"/>
                  </a:lnTo>
                  <a:lnTo>
                    <a:pt x="75" y="162"/>
                  </a:lnTo>
                  <a:lnTo>
                    <a:pt x="75" y="159"/>
                  </a:lnTo>
                  <a:lnTo>
                    <a:pt x="73" y="157"/>
                  </a:lnTo>
                  <a:lnTo>
                    <a:pt x="71" y="153"/>
                  </a:lnTo>
                  <a:lnTo>
                    <a:pt x="69" y="151"/>
                  </a:lnTo>
                  <a:lnTo>
                    <a:pt x="66" y="149"/>
                  </a:lnTo>
                  <a:lnTo>
                    <a:pt x="64" y="145"/>
                  </a:lnTo>
                  <a:lnTo>
                    <a:pt x="62" y="142"/>
                  </a:lnTo>
                  <a:lnTo>
                    <a:pt x="62" y="138"/>
                  </a:lnTo>
                  <a:lnTo>
                    <a:pt x="60" y="136"/>
                  </a:lnTo>
                  <a:lnTo>
                    <a:pt x="58" y="132"/>
                  </a:lnTo>
                  <a:lnTo>
                    <a:pt x="56" y="132"/>
                  </a:lnTo>
                  <a:lnTo>
                    <a:pt x="54" y="128"/>
                  </a:lnTo>
                  <a:lnTo>
                    <a:pt x="51" y="128"/>
                  </a:lnTo>
                  <a:lnTo>
                    <a:pt x="49" y="127"/>
                  </a:lnTo>
                  <a:lnTo>
                    <a:pt x="45" y="127"/>
                  </a:lnTo>
                  <a:lnTo>
                    <a:pt x="45" y="128"/>
                  </a:lnTo>
                  <a:lnTo>
                    <a:pt x="43" y="128"/>
                  </a:lnTo>
                  <a:lnTo>
                    <a:pt x="41" y="128"/>
                  </a:lnTo>
                  <a:lnTo>
                    <a:pt x="37" y="127"/>
                  </a:lnTo>
                  <a:lnTo>
                    <a:pt x="35" y="125"/>
                  </a:lnTo>
                  <a:lnTo>
                    <a:pt x="32" y="125"/>
                  </a:lnTo>
                  <a:lnTo>
                    <a:pt x="28" y="127"/>
                  </a:lnTo>
                  <a:lnTo>
                    <a:pt x="28" y="128"/>
                  </a:lnTo>
                  <a:lnTo>
                    <a:pt x="26" y="128"/>
                  </a:lnTo>
                  <a:lnTo>
                    <a:pt x="24" y="128"/>
                  </a:lnTo>
                  <a:lnTo>
                    <a:pt x="20" y="127"/>
                  </a:lnTo>
                  <a:lnTo>
                    <a:pt x="20" y="125"/>
                  </a:lnTo>
                  <a:lnTo>
                    <a:pt x="20" y="123"/>
                  </a:lnTo>
                  <a:lnTo>
                    <a:pt x="19" y="119"/>
                  </a:lnTo>
                  <a:lnTo>
                    <a:pt x="15" y="117"/>
                  </a:lnTo>
                  <a:lnTo>
                    <a:pt x="11" y="113"/>
                  </a:lnTo>
                  <a:lnTo>
                    <a:pt x="9" y="113"/>
                  </a:lnTo>
                  <a:lnTo>
                    <a:pt x="7" y="111"/>
                  </a:lnTo>
                  <a:lnTo>
                    <a:pt x="7" y="108"/>
                  </a:lnTo>
                  <a:lnTo>
                    <a:pt x="7" y="108"/>
                  </a:lnTo>
                  <a:lnTo>
                    <a:pt x="5" y="104"/>
                  </a:lnTo>
                  <a:lnTo>
                    <a:pt x="5" y="104"/>
                  </a:lnTo>
                  <a:lnTo>
                    <a:pt x="3" y="108"/>
                  </a:lnTo>
                  <a:lnTo>
                    <a:pt x="3" y="108"/>
                  </a:lnTo>
                  <a:lnTo>
                    <a:pt x="2" y="104"/>
                  </a:lnTo>
                  <a:lnTo>
                    <a:pt x="0" y="102"/>
                  </a:lnTo>
                  <a:lnTo>
                    <a:pt x="0" y="98"/>
                  </a:lnTo>
                  <a:lnTo>
                    <a:pt x="0" y="96"/>
                  </a:lnTo>
                  <a:lnTo>
                    <a:pt x="0" y="96"/>
                  </a:lnTo>
                  <a:lnTo>
                    <a:pt x="0" y="9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5" name="Freeform 48">
              <a:extLst>
                <a:ext uri="{FF2B5EF4-FFF2-40B4-BE49-F238E27FC236}">
                  <a16:creationId xmlns:a16="http://schemas.microsoft.com/office/drawing/2014/main" id="{D5BA512D-1A2F-46AC-BA62-0B7C562BC906}"/>
                </a:ext>
              </a:extLst>
            </p:cNvPr>
            <p:cNvSpPr>
              <a:spLocks noEditPoints="1"/>
            </p:cNvSpPr>
            <p:nvPr/>
          </p:nvSpPr>
          <p:spPr bwMode="auto">
            <a:xfrm>
              <a:off x="4198" y="2934"/>
              <a:ext cx="42" cy="73"/>
            </a:xfrm>
            <a:custGeom>
              <a:avLst/>
              <a:gdLst/>
              <a:ahLst/>
              <a:cxnLst>
                <a:cxn ang="0">
                  <a:pos x="0" y="32"/>
                </a:cxn>
                <a:cxn ang="0">
                  <a:pos x="2" y="28"/>
                </a:cxn>
                <a:cxn ang="0">
                  <a:pos x="0" y="28"/>
                </a:cxn>
                <a:cxn ang="0">
                  <a:pos x="0" y="35"/>
                </a:cxn>
                <a:cxn ang="0">
                  <a:pos x="0" y="35"/>
                </a:cxn>
                <a:cxn ang="0">
                  <a:pos x="6" y="5"/>
                </a:cxn>
                <a:cxn ang="0">
                  <a:pos x="2" y="0"/>
                </a:cxn>
                <a:cxn ang="0">
                  <a:pos x="10" y="0"/>
                </a:cxn>
                <a:cxn ang="0">
                  <a:pos x="6" y="3"/>
                </a:cxn>
                <a:cxn ang="0">
                  <a:pos x="6" y="5"/>
                </a:cxn>
                <a:cxn ang="0">
                  <a:pos x="6" y="5"/>
                </a:cxn>
                <a:cxn ang="0">
                  <a:pos x="12" y="1"/>
                </a:cxn>
                <a:cxn ang="0">
                  <a:pos x="17" y="7"/>
                </a:cxn>
                <a:cxn ang="0">
                  <a:pos x="17" y="7"/>
                </a:cxn>
                <a:cxn ang="0">
                  <a:pos x="12" y="5"/>
                </a:cxn>
                <a:cxn ang="0">
                  <a:pos x="10" y="3"/>
                </a:cxn>
                <a:cxn ang="0">
                  <a:pos x="12" y="1"/>
                </a:cxn>
                <a:cxn ang="0">
                  <a:pos x="12" y="0"/>
                </a:cxn>
                <a:cxn ang="0">
                  <a:pos x="12" y="0"/>
                </a:cxn>
                <a:cxn ang="0">
                  <a:pos x="6" y="7"/>
                </a:cxn>
                <a:cxn ang="0">
                  <a:pos x="6" y="9"/>
                </a:cxn>
                <a:cxn ang="0">
                  <a:pos x="6" y="9"/>
                </a:cxn>
                <a:cxn ang="0">
                  <a:pos x="6" y="17"/>
                </a:cxn>
                <a:cxn ang="0">
                  <a:pos x="2" y="13"/>
                </a:cxn>
                <a:cxn ang="0">
                  <a:pos x="0" y="13"/>
                </a:cxn>
                <a:cxn ang="0">
                  <a:pos x="2" y="17"/>
                </a:cxn>
                <a:cxn ang="0">
                  <a:pos x="2" y="20"/>
                </a:cxn>
                <a:cxn ang="0">
                  <a:pos x="2" y="28"/>
                </a:cxn>
                <a:cxn ang="0">
                  <a:pos x="2" y="37"/>
                </a:cxn>
                <a:cxn ang="0">
                  <a:pos x="2" y="47"/>
                </a:cxn>
                <a:cxn ang="0">
                  <a:pos x="2" y="56"/>
                </a:cxn>
                <a:cxn ang="0">
                  <a:pos x="10" y="69"/>
                </a:cxn>
                <a:cxn ang="0">
                  <a:pos x="17" y="71"/>
                </a:cxn>
                <a:cxn ang="0">
                  <a:pos x="30" y="69"/>
                </a:cxn>
                <a:cxn ang="0">
                  <a:pos x="42" y="58"/>
                </a:cxn>
                <a:cxn ang="0">
                  <a:pos x="42" y="50"/>
                </a:cxn>
                <a:cxn ang="0">
                  <a:pos x="42" y="47"/>
                </a:cxn>
                <a:cxn ang="0">
                  <a:pos x="42" y="41"/>
                </a:cxn>
                <a:cxn ang="0">
                  <a:pos x="36" y="32"/>
                </a:cxn>
                <a:cxn ang="0">
                  <a:pos x="29" y="26"/>
                </a:cxn>
                <a:cxn ang="0">
                  <a:pos x="27" y="26"/>
                </a:cxn>
                <a:cxn ang="0">
                  <a:pos x="29" y="22"/>
                </a:cxn>
                <a:cxn ang="0">
                  <a:pos x="27" y="17"/>
                </a:cxn>
                <a:cxn ang="0">
                  <a:pos x="21" y="13"/>
                </a:cxn>
                <a:cxn ang="0">
                  <a:pos x="21" y="9"/>
                </a:cxn>
                <a:cxn ang="0">
                  <a:pos x="15" y="9"/>
                </a:cxn>
                <a:cxn ang="0">
                  <a:pos x="12" y="7"/>
                </a:cxn>
                <a:cxn ang="0">
                  <a:pos x="6" y="5"/>
                </a:cxn>
              </a:cxnLst>
              <a:rect l="0" t="0" r="r" b="b"/>
              <a:pathLst>
                <a:path w="42" h="73">
                  <a:moveTo>
                    <a:pt x="0" y="35"/>
                  </a:moveTo>
                  <a:lnTo>
                    <a:pt x="0" y="32"/>
                  </a:lnTo>
                  <a:lnTo>
                    <a:pt x="0" y="28"/>
                  </a:lnTo>
                  <a:lnTo>
                    <a:pt x="2" y="28"/>
                  </a:lnTo>
                  <a:lnTo>
                    <a:pt x="2" y="28"/>
                  </a:lnTo>
                  <a:lnTo>
                    <a:pt x="0" y="28"/>
                  </a:lnTo>
                  <a:lnTo>
                    <a:pt x="2" y="32"/>
                  </a:lnTo>
                  <a:lnTo>
                    <a:pt x="0" y="35"/>
                  </a:lnTo>
                  <a:lnTo>
                    <a:pt x="0" y="35"/>
                  </a:lnTo>
                  <a:lnTo>
                    <a:pt x="0" y="35"/>
                  </a:lnTo>
                  <a:lnTo>
                    <a:pt x="0" y="35"/>
                  </a:lnTo>
                  <a:close/>
                  <a:moveTo>
                    <a:pt x="6" y="5"/>
                  </a:moveTo>
                  <a:lnTo>
                    <a:pt x="2" y="1"/>
                  </a:lnTo>
                  <a:lnTo>
                    <a:pt x="2" y="0"/>
                  </a:lnTo>
                  <a:lnTo>
                    <a:pt x="6" y="0"/>
                  </a:lnTo>
                  <a:lnTo>
                    <a:pt x="10" y="0"/>
                  </a:lnTo>
                  <a:lnTo>
                    <a:pt x="6" y="3"/>
                  </a:lnTo>
                  <a:lnTo>
                    <a:pt x="6" y="3"/>
                  </a:lnTo>
                  <a:lnTo>
                    <a:pt x="6" y="5"/>
                  </a:lnTo>
                  <a:lnTo>
                    <a:pt x="6" y="5"/>
                  </a:lnTo>
                  <a:lnTo>
                    <a:pt x="6" y="5"/>
                  </a:lnTo>
                  <a:lnTo>
                    <a:pt x="6" y="5"/>
                  </a:lnTo>
                  <a:close/>
                  <a:moveTo>
                    <a:pt x="12" y="0"/>
                  </a:moveTo>
                  <a:lnTo>
                    <a:pt x="12" y="1"/>
                  </a:lnTo>
                  <a:lnTo>
                    <a:pt x="15" y="3"/>
                  </a:lnTo>
                  <a:lnTo>
                    <a:pt x="17" y="7"/>
                  </a:lnTo>
                  <a:lnTo>
                    <a:pt x="21" y="9"/>
                  </a:lnTo>
                  <a:lnTo>
                    <a:pt x="17" y="7"/>
                  </a:lnTo>
                  <a:lnTo>
                    <a:pt x="15" y="7"/>
                  </a:lnTo>
                  <a:lnTo>
                    <a:pt x="12" y="5"/>
                  </a:lnTo>
                  <a:lnTo>
                    <a:pt x="10" y="3"/>
                  </a:lnTo>
                  <a:lnTo>
                    <a:pt x="10" y="3"/>
                  </a:lnTo>
                  <a:lnTo>
                    <a:pt x="12" y="1"/>
                  </a:lnTo>
                  <a:lnTo>
                    <a:pt x="12" y="1"/>
                  </a:lnTo>
                  <a:lnTo>
                    <a:pt x="12" y="0"/>
                  </a:lnTo>
                  <a:lnTo>
                    <a:pt x="12" y="0"/>
                  </a:lnTo>
                  <a:lnTo>
                    <a:pt x="12" y="0"/>
                  </a:lnTo>
                  <a:lnTo>
                    <a:pt x="12" y="0"/>
                  </a:lnTo>
                  <a:close/>
                  <a:moveTo>
                    <a:pt x="6" y="5"/>
                  </a:moveTo>
                  <a:lnTo>
                    <a:pt x="6" y="7"/>
                  </a:lnTo>
                  <a:lnTo>
                    <a:pt x="10" y="9"/>
                  </a:lnTo>
                  <a:lnTo>
                    <a:pt x="6" y="9"/>
                  </a:lnTo>
                  <a:lnTo>
                    <a:pt x="6" y="9"/>
                  </a:lnTo>
                  <a:lnTo>
                    <a:pt x="6" y="9"/>
                  </a:lnTo>
                  <a:lnTo>
                    <a:pt x="6" y="13"/>
                  </a:lnTo>
                  <a:lnTo>
                    <a:pt x="6" y="17"/>
                  </a:lnTo>
                  <a:lnTo>
                    <a:pt x="2" y="17"/>
                  </a:lnTo>
                  <a:lnTo>
                    <a:pt x="2" y="13"/>
                  </a:lnTo>
                  <a:lnTo>
                    <a:pt x="0" y="13"/>
                  </a:lnTo>
                  <a:lnTo>
                    <a:pt x="0" y="13"/>
                  </a:lnTo>
                  <a:lnTo>
                    <a:pt x="2" y="17"/>
                  </a:lnTo>
                  <a:lnTo>
                    <a:pt x="2" y="17"/>
                  </a:lnTo>
                  <a:lnTo>
                    <a:pt x="2" y="17"/>
                  </a:lnTo>
                  <a:lnTo>
                    <a:pt x="2" y="20"/>
                  </a:lnTo>
                  <a:lnTo>
                    <a:pt x="2" y="26"/>
                  </a:lnTo>
                  <a:lnTo>
                    <a:pt x="2" y="28"/>
                  </a:lnTo>
                  <a:lnTo>
                    <a:pt x="2" y="35"/>
                  </a:lnTo>
                  <a:lnTo>
                    <a:pt x="2" y="37"/>
                  </a:lnTo>
                  <a:lnTo>
                    <a:pt x="0" y="39"/>
                  </a:lnTo>
                  <a:lnTo>
                    <a:pt x="2" y="47"/>
                  </a:lnTo>
                  <a:lnTo>
                    <a:pt x="2" y="47"/>
                  </a:lnTo>
                  <a:lnTo>
                    <a:pt x="2" y="56"/>
                  </a:lnTo>
                  <a:lnTo>
                    <a:pt x="6" y="66"/>
                  </a:lnTo>
                  <a:lnTo>
                    <a:pt x="10" y="69"/>
                  </a:lnTo>
                  <a:lnTo>
                    <a:pt x="15" y="73"/>
                  </a:lnTo>
                  <a:lnTo>
                    <a:pt x="17" y="71"/>
                  </a:lnTo>
                  <a:lnTo>
                    <a:pt x="23" y="71"/>
                  </a:lnTo>
                  <a:lnTo>
                    <a:pt x="30" y="69"/>
                  </a:lnTo>
                  <a:lnTo>
                    <a:pt x="36" y="64"/>
                  </a:lnTo>
                  <a:lnTo>
                    <a:pt x="42" y="58"/>
                  </a:lnTo>
                  <a:lnTo>
                    <a:pt x="42" y="54"/>
                  </a:lnTo>
                  <a:lnTo>
                    <a:pt x="42" y="50"/>
                  </a:lnTo>
                  <a:lnTo>
                    <a:pt x="42" y="50"/>
                  </a:lnTo>
                  <a:lnTo>
                    <a:pt x="42" y="47"/>
                  </a:lnTo>
                  <a:lnTo>
                    <a:pt x="42" y="45"/>
                  </a:lnTo>
                  <a:lnTo>
                    <a:pt x="42" y="41"/>
                  </a:lnTo>
                  <a:lnTo>
                    <a:pt x="38" y="39"/>
                  </a:lnTo>
                  <a:lnTo>
                    <a:pt x="36" y="32"/>
                  </a:lnTo>
                  <a:lnTo>
                    <a:pt x="32" y="26"/>
                  </a:lnTo>
                  <a:lnTo>
                    <a:pt x="29" y="26"/>
                  </a:lnTo>
                  <a:lnTo>
                    <a:pt x="29" y="26"/>
                  </a:lnTo>
                  <a:lnTo>
                    <a:pt x="27" y="26"/>
                  </a:lnTo>
                  <a:lnTo>
                    <a:pt x="29" y="22"/>
                  </a:lnTo>
                  <a:lnTo>
                    <a:pt x="29" y="22"/>
                  </a:lnTo>
                  <a:lnTo>
                    <a:pt x="27" y="20"/>
                  </a:lnTo>
                  <a:lnTo>
                    <a:pt x="27" y="17"/>
                  </a:lnTo>
                  <a:lnTo>
                    <a:pt x="23" y="17"/>
                  </a:lnTo>
                  <a:lnTo>
                    <a:pt x="21" y="13"/>
                  </a:lnTo>
                  <a:lnTo>
                    <a:pt x="21" y="13"/>
                  </a:lnTo>
                  <a:lnTo>
                    <a:pt x="21" y="9"/>
                  </a:lnTo>
                  <a:lnTo>
                    <a:pt x="15" y="9"/>
                  </a:lnTo>
                  <a:lnTo>
                    <a:pt x="15" y="9"/>
                  </a:lnTo>
                  <a:lnTo>
                    <a:pt x="12" y="9"/>
                  </a:lnTo>
                  <a:lnTo>
                    <a:pt x="12" y="7"/>
                  </a:lnTo>
                  <a:lnTo>
                    <a:pt x="6" y="5"/>
                  </a:lnTo>
                  <a:lnTo>
                    <a:pt x="6" y="5"/>
                  </a:lnTo>
                  <a:lnTo>
                    <a:pt x="6" y="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6" name="Freeform 49">
              <a:extLst>
                <a:ext uri="{FF2B5EF4-FFF2-40B4-BE49-F238E27FC236}">
                  <a16:creationId xmlns:a16="http://schemas.microsoft.com/office/drawing/2014/main" id="{D12F1AEC-A26F-4D02-B936-B3CDF6325A7B}"/>
                </a:ext>
              </a:extLst>
            </p:cNvPr>
            <p:cNvSpPr>
              <a:spLocks/>
            </p:cNvSpPr>
            <p:nvPr/>
          </p:nvSpPr>
          <p:spPr bwMode="auto">
            <a:xfrm>
              <a:off x="4208" y="2510"/>
              <a:ext cx="154" cy="81"/>
            </a:xfrm>
            <a:custGeom>
              <a:avLst/>
              <a:gdLst/>
              <a:ahLst/>
              <a:cxnLst>
                <a:cxn ang="0">
                  <a:pos x="9" y="0"/>
                </a:cxn>
                <a:cxn ang="0">
                  <a:pos x="15" y="4"/>
                </a:cxn>
                <a:cxn ang="0">
                  <a:pos x="20" y="7"/>
                </a:cxn>
                <a:cxn ang="0">
                  <a:pos x="28" y="4"/>
                </a:cxn>
                <a:cxn ang="0">
                  <a:pos x="37" y="7"/>
                </a:cxn>
                <a:cxn ang="0">
                  <a:pos x="43" y="7"/>
                </a:cxn>
                <a:cxn ang="0">
                  <a:pos x="52" y="15"/>
                </a:cxn>
                <a:cxn ang="0">
                  <a:pos x="58" y="19"/>
                </a:cxn>
                <a:cxn ang="0">
                  <a:pos x="62" y="26"/>
                </a:cxn>
                <a:cxn ang="0">
                  <a:pos x="66" y="19"/>
                </a:cxn>
                <a:cxn ang="0">
                  <a:pos x="67" y="19"/>
                </a:cxn>
                <a:cxn ang="0">
                  <a:pos x="77" y="22"/>
                </a:cxn>
                <a:cxn ang="0">
                  <a:pos x="81" y="30"/>
                </a:cxn>
                <a:cxn ang="0">
                  <a:pos x="92" y="30"/>
                </a:cxn>
                <a:cxn ang="0">
                  <a:pos x="92" y="41"/>
                </a:cxn>
                <a:cxn ang="0">
                  <a:pos x="101" y="43"/>
                </a:cxn>
                <a:cxn ang="0">
                  <a:pos x="107" y="41"/>
                </a:cxn>
                <a:cxn ang="0">
                  <a:pos x="116" y="37"/>
                </a:cxn>
                <a:cxn ang="0">
                  <a:pos x="122" y="43"/>
                </a:cxn>
                <a:cxn ang="0">
                  <a:pos x="131" y="51"/>
                </a:cxn>
                <a:cxn ang="0">
                  <a:pos x="139" y="49"/>
                </a:cxn>
                <a:cxn ang="0">
                  <a:pos x="147" y="49"/>
                </a:cxn>
                <a:cxn ang="0">
                  <a:pos x="150" y="53"/>
                </a:cxn>
                <a:cxn ang="0">
                  <a:pos x="154" y="68"/>
                </a:cxn>
                <a:cxn ang="0">
                  <a:pos x="139" y="81"/>
                </a:cxn>
                <a:cxn ang="0">
                  <a:pos x="130" y="79"/>
                </a:cxn>
                <a:cxn ang="0">
                  <a:pos x="107" y="71"/>
                </a:cxn>
                <a:cxn ang="0">
                  <a:pos x="94" y="71"/>
                </a:cxn>
                <a:cxn ang="0">
                  <a:pos x="88" y="62"/>
                </a:cxn>
                <a:cxn ang="0">
                  <a:pos x="69" y="62"/>
                </a:cxn>
                <a:cxn ang="0">
                  <a:pos x="58" y="62"/>
                </a:cxn>
                <a:cxn ang="0">
                  <a:pos x="47" y="58"/>
                </a:cxn>
                <a:cxn ang="0">
                  <a:pos x="37" y="53"/>
                </a:cxn>
                <a:cxn ang="0">
                  <a:pos x="22" y="41"/>
                </a:cxn>
                <a:cxn ang="0">
                  <a:pos x="13" y="37"/>
                </a:cxn>
                <a:cxn ang="0">
                  <a:pos x="5" y="34"/>
                </a:cxn>
                <a:cxn ang="0">
                  <a:pos x="0" y="30"/>
                </a:cxn>
                <a:cxn ang="0">
                  <a:pos x="5" y="17"/>
                </a:cxn>
                <a:cxn ang="0">
                  <a:pos x="9" y="0"/>
                </a:cxn>
                <a:cxn ang="0">
                  <a:pos x="9" y="0"/>
                </a:cxn>
              </a:cxnLst>
              <a:rect l="0" t="0" r="r" b="b"/>
              <a:pathLst>
                <a:path w="154" h="81">
                  <a:moveTo>
                    <a:pt x="9" y="0"/>
                  </a:moveTo>
                  <a:lnTo>
                    <a:pt x="9" y="0"/>
                  </a:lnTo>
                  <a:lnTo>
                    <a:pt x="13" y="4"/>
                  </a:lnTo>
                  <a:lnTo>
                    <a:pt x="15" y="4"/>
                  </a:lnTo>
                  <a:lnTo>
                    <a:pt x="19" y="4"/>
                  </a:lnTo>
                  <a:lnTo>
                    <a:pt x="20" y="7"/>
                  </a:lnTo>
                  <a:lnTo>
                    <a:pt x="22" y="4"/>
                  </a:lnTo>
                  <a:lnTo>
                    <a:pt x="28" y="4"/>
                  </a:lnTo>
                  <a:lnTo>
                    <a:pt x="34" y="4"/>
                  </a:lnTo>
                  <a:lnTo>
                    <a:pt x="37" y="7"/>
                  </a:lnTo>
                  <a:lnTo>
                    <a:pt x="39" y="7"/>
                  </a:lnTo>
                  <a:lnTo>
                    <a:pt x="43" y="7"/>
                  </a:lnTo>
                  <a:lnTo>
                    <a:pt x="49" y="15"/>
                  </a:lnTo>
                  <a:lnTo>
                    <a:pt x="52" y="15"/>
                  </a:lnTo>
                  <a:lnTo>
                    <a:pt x="58" y="17"/>
                  </a:lnTo>
                  <a:lnTo>
                    <a:pt x="58" y="19"/>
                  </a:lnTo>
                  <a:lnTo>
                    <a:pt x="62" y="22"/>
                  </a:lnTo>
                  <a:lnTo>
                    <a:pt x="62" y="26"/>
                  </a:lnTo>
                  <a:lnTo>
                    <a:pt x="64" y="24"/>
                  </a:lnTo>
                  <a:lnTo>
                    <a:pt x="66" y="19"/>
                  </a:lnTo>
                  <a:lnTo>
                    <a:pt x="67" y="19"/>
                  </a:lnTo>
                  <a:lnTo>
                    <a:pt x="67" y="19"/>
                  </a:lnTo>
                  <a:lnTo>
                    <a:pt x="73" y="19"/>
                  </a:lnTo>
                  <a:lnTo>
                    <a:pt x="77" y="22"/>
                  </a:lnTo>
                  <a:lnTo>
                    <a:pt x="77" y="26"/>
                  </a:lnTo>
                  <a:lnTo>
                    <a:pt x="81" y="30"/>
                  </a:lnTo>
                  <a:lnTo>
                    <a:pt x="86" y="30"/>
                  </a:lnTo>
                  <a:lnTo>
                    <a:pt x="92" y="30"/>
                  </a:lnTo>
                  <a:lnTo>
                    <a:pt x="90" y="37"/>
                  </a:lnTo>
                  <a:lnTo>
                    <a:pt x="92" y="41"/>
                  </a:lnTo>
                  <a:lnTo>
                    <a:pt x="96" y="41"/>
                  </a:lnTo>
                  <a:lnTo>
                    <a:pt x="101" y="43"/>
                  </a:lnTo>
                  <a:lnTo>
                    <a:pt x="101" y="41"/>
                  </a:lnTo>
                  <a:lnTo>
                    <a:pt x="107" y="41"/>
                  </a:lnTo>
                  <a:lnTo>
                    <a:pt x="109" y="37"/>
                  </a:lnTo>
                  <a:lnTo>
                    <a:pt x="116" y="37"/>
                  </a:lnTo>
                  <a:lnTo>
                    <a:pt x="122" y="41"/>
                  </a:lnTo>
                  <a:lnTo>
                    <a:pt x="122" y="43"/>
                  </a:lnTo>
                  <a:lnTo>
                    <a:pt x="130" y="47"/>
                  </a:lnTo>
                  <a:lnTo>
                    <a:pt x="131" y="51"/>
                  </a:lnTo>
                  <a:lnTo>
                    <a:pt x="133" y="53"/>
                  </a:lnTo>
                  <a:lnTo>
                    <a:pt x="139" y="49"/>
                  </a:lnTo>
                  <a:lnTo>
                    <a:pt x="141" y="51"/>
                  </a:lnTo>
                  <a:lnTo>
                    <a:pt x="147" y="49"/>
                  </a:lnTo>
                  <a:lnTo>
                    <a:pt x="150" y="49"/>
                  </a:lnTo>
                  <a:lnTo>
                    <a:pt x="150" y="53"/>
                  </a:lnTo>
                  <a:lnTo>
                    <a:pt x="150" y="62"/>
                  </a:lnTo>
                  <a:lnTo>
                    <a:pt x="154" y="68"/>
                  </a:lnTo>
                  <a:lnTo>
                    <a:pt x="150" y="77"/>
                  </a:lnTo>
                  <a:lnTo>
                    <a:pt x="139" y="81"/>
                  </a:lnTo>
                  <a:lnTo>
                    <a:pt x="133" y="75"/>
                  </a:lnTo>
                  <a:lnTo>
                    <a:pt x="130" y="79"/>
                  </a:lnTo>
                  <a:lnTo>
                    <a:pt x="113" y="71"/>
                  </a:lnTo>
                  <a:lnTo>
                    <a:pt x="107" y="71"/>
                  </a:lnTo>
                  <a:lnTo>
                    <a:pt x="105" y="75"/>
                  </a:lnTo>
                  <a:lnTo>
                    <a:pt x="94" y="71"/>
                  </a:lnTo>
                  <a:lnTo>
                    <a:pt x="88" y="68"/>
                  </a:lnTo>
                  <a:lnTo>
                    <a:pt x="88" y="62"/>
                  </a:lnTo>
                  <a:lnTo>
                    <a:pt x="79" y="62"/>
                  </a:lnTo>
                  <a:lnTo>
                    <a:pt x="69" y="62"/>
                  </a:lnTo>
                  <a:lnTo>
                    <a:pt x="66" y="62"/>
                  </a:lnTo>
                  <a:lnTo>
                    <a:pt x="58" y="62"/>
                  </a:lnTo>
                  <a:lnTo>
                    <a:pt x="52" y="58"/>
                  </a:lnTo>
                  <a:lnTo>
                    <a:pt x="47" y="58"/>
                  </a:lnTo>
                  <a:lnTo>
                    <a:pt x="43" y="54"/>
                  </a:lnTo>
                  <a:lnTo>
                    <a:pt x="37" y="53"/>
                  </a:lnTo>
                  <a:lnTo>
                    <a:pt x="30" y="47"/>
                  </a:lnTo>
                  <a:lnTo>
                    <a:pt x="22" y="41"/>
                  </a:lnTo>
                  <a:lnTo>
                    <a:pt x="15" y="37"/>
                  </a:lnTo>
                  <a:lnTo>
                    <a:pt x="13" y="37"/>
                  </a:lnTo>
                  <a:lnTo>
                    <a:pt x="9" y="37"/>
                  </a:lnTo>
                  <a:lnTo>
                    <a:pt x="5" y="34"/>
                  </a:lnTo>
                  <a:lnTo>
                    <a:pt x="0" y="34"/>
                  </a:lnTo>
                  <a:lnTo>
                    <a:pt x="0" y="30"/>
                  </a:lnTo>
                  <a:lnTo>
                    <a:pt x="5" y="22"/>
                  </a:lnTo>
                  <a:lnTo>
                    <a:pt x="5" y="17"/>
                  </a:lnTo>
                  <a:lnTo>
                    <a:pt x="9" y="7"/>
                  </a:lnTo>
                  <a:lnTo>
                    <a:pt x="9" y="0"/>
                  </a:lnTo>
                  <a:lnTo>
                    <a:pt x="9" y="0"/>
                  </a:lnTo>
                  <a:lnTo>
                    <a:pt x="9"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7" name="Freeform 50">
              <a:extLst>
                <a:ext uri="{FF2B5EF4-FFF2-40B4-BE49-F238E27FC236}">
                  <a16:creationId xmlns:a16="http://schemas.microsoft.com/office/drawing/2014/main" id="{78A37C3A-20B1-44A1-A9E5-33C74F8FEB05}"/>
                </a:ext>
              </a:extLst>
            </p:cNvPr>
            <p:cNvSpPr>
              <a:spLocks/>
            </p:cNvSpPr>
            <p:nvPr/>
          </p:nvSpPr>
          <p:spPr bwMode="auto">
            <a:xfrm>
              <a:off x="3566" y="1903"/>
              <a:ext cx="700" cy="364"/>
            </a:xfrm>
            <a:custGeom>
              <a:avLst/>
              <a:gdLst/>
              <a:ahLst/>
              <a:cxnLst>
                <a:cxn ang="0">
                  <a:pos x="17" y="213"/>
                </a:cxn>
                <a:cxn ang="0">
                  <a:pos x="0" y="170"/>
                </a:cxn>
                <a:cxn ang="0">
                  <a:pos x="34" y="164"/>
                </a:cxn>
                <a:cxn ang="0">
                  <a:pos x="51" y="130"/>
                </a:cxn>
                <a:cxn ang="0">
                  <a:pos x="68" y="125"/>
                </a:cxn>
                <a:cxn ang="0">
                  <a:pos x="79" y="121"/>
                </a:cxn>
                <a:cxn ang="0">
                  <a:pos x="113" y="130"/>
                </a:cxn>
                <a:cxn ang="0">
                  <a:pos x="132" y="138"/>
                </a:cxn>
                <a:cxn ang="0">
                  <a:pos x="158" y="130"/>
                </a:cxn>
                <a:cxn ang="0">
                  <a:pos x="184" y="130"/>
                </a:cxn>
                <a:cxn ang="0">
                  <a:pos x="201" y="140"/>
                </a:cxn>
                <a:cxn ang="0">
                  <a:pos x="235" y="140"/>
                </a:cxn>
                <a:cxn ang="0">
                  <a:pos x="226" y="109"/>
                </a:cxn>
                <a:cxn ang="0">
                  <a:pos x="222" y="91"/>
                </a:cxn>
                <a:cxn ang="0">
                  <a:pos x="237" y="68"/>
                </a:cxn>
                <a:cxn ang="0">
                  <a:pos x="222" y="62"/>
                </a:cxn>
                <a:cxn ang="0">
                  <a:pos x="235" y="53"/>
                </a:cxn>
                <a:cxn ang="0">
                  <a:pos x="256" y="44"/>
                </a:cxn>
                <a:cxn ang="0">
                  <a:pos x="290" y="36"/>
                </a:cxn>
                <a:cxn ang="0">
                  <a:pos x="309" y="27"/>
                </a:cxn>
                <a:cxn ang="0">
                  <a:pos x="337" y="10"/>
                </a:cxn>
                <a:cxn ang="0">
                  <a:pos x="363" y="2"/>
                </a:cxn>
                <a:cxn ang="0">
                  <a:pos x="388" y="17"/>
                </a:cxn>
                <a:cxn ang="0">
                  <a:pos x="395" y="32"/>
                </a:cxn>
                <a:cxn ang="0">
                  <a:pos x="408" y="28"/>
                </a:cxn>
                <a:cxn ang="0">
                  <a:pos x="429" y="36"/>
                </a:cxn>
                <a:cxn ang="0">
                  <a:pos x="442" y="44"/>
                </a:cxn>
                <a:cxn ang="0">
                  <a:pos x="467" y="32"/>
                </a:cxn>
                <a:cxn ang="0">
                  <a:pos x="485" y="27"/>
                </a:cxn>
                <a:cxn ang="0">
                  <a:pos x="570" y="100"/>
                </a:cxn>
                <a:cxn ang="0">
                  <a:pos x="595" y="108"/>
                </a:cxn>
                <a:cxn ang="0">
                  <a:pos x="623" y="102"/>
                </a:cxn>
                <a:cxn ang="0">
                  <a:pos x="653" y="121"/>
                </a:cxn>
                <a:cxn ang="0">
                  <a:pos x="662" y="138"/>
                </a:cxn>
                <a:cxn ang="0">
                  <a:pos x="687" y="136"/>
                </a:cxn>
                <a:cxn ang="0">
                  <a:pos x="689" y="158"/>
                </a:cxn>
                <a:cxn ang="0">
                  <a:pos x="681" y="198"/>
                </a:cxn>
                <a:cxn ang="0">
                  <a:pos x="645" y="200"/>
                </a:cxn>
                <a:cxn ang="0">
                  <a:pos x="634" y="241"/>
                </a:cxn>
                <a:cxn ang="0">
                  <a:pos x="621" y="251"/>
                </a:cxn>
                <a:cxn ang="0">
                  <a:pos x="604" y="262"/>
                </a:cxn>
                <a:cxn ang="0">
                  <a:pos x="613" y="290"/>
                </a:cxn>
                <a:cxn ang="0">
                  <a:pos x="613" y="319"/>
                </a:cxn>
                <a:cxn ang="0">
                  <a:pos x="549" y="309"/>
                </a:cxn>
                <a:cxn ang="0">
                  <a:pos x="502" y="309"/>
                </a:cxn>
                <a:cxn ang="0">
                  <a:pos x="463" y="320"/>
                </a:cxn>
                <a:cxn ang="0">
                  <a:pos x="442" y="336"/>
                </a:cxn>
                <a:cxn ang="0">
                  <a:pos x="395" y="360"/>
                </a:cxn>
                <a:cxn ang="0">
                  <a:pos x="310" y="298"/>
                </a:cxn>
                <a:cxn ang="0">
                  <a:pos x="171" y="352"/>
                </a:cxn>
                <a:cxn ang="0">
                  <a:pos x="128" y="336"/>
                </a:cxn>
                <a:cxn ang="0">
                  <a:pos x="109" y="326"/>
                </a:cxn>
                <a:cxn ang="0">
                  <a:pos x="94" y="309"/>
                </a:cxn>
                <a:cxn ang="0">
                  <a:pos x="79" y="290"/>
                </a:cxn>
                <a:cxn ang="0">
                  <a:pos x="101" y="290"/>
                </a:cxn>
                <a:cxn ang="0">
                  <a:pos x="92" y="275"/>
                </a:cxn>
                <a:cxn ang="0">
                  <a:pos x="117" y="270"/>
                </a:cxn>
                <a:cxn ang="0">
                  <a:pos x="122" y="258"/>
                </a:cxn>
                <a:cxn ang="0">
                  <a:pos x="120" y="238"/>
                </a:cxn>
                <a:cxn ang="0">
                  <a:pos x="103" y="236"/>
                </a:cxn>
                <a:cxn ang="0">
                  <a:pos x="92" y="232"/>
                </a:cxn>
                <a:cxn ang="0">
                  <a:pos x="75" y="236"/>
                </a:cxn>
                <a:cxn ang="0">
                  <a:pos x="58" y="247"/>
                </a:cxn>
              </a:cxnLst>
              <a:rect l="0" t="0" r="r" b="b"/>
              <a:pathLst>
                <a:path w="700" h="364">
                  <a:moveTo>
                    <a:pt x="54" y="247"/>
                  </a:moveTo>
                  <a:lnTo>
                    <a:pt x="49" y="241"/>
                  </a:lnTo>
                  <a:lnTo>
                    <a:pt x="43" y="243"/>
                  </a:lnTo>
                  <a:lnTo>
                    <a:pt x="37" y="238"/>
                  </a:lnTo>
                  <a:lnTo>
                    <a:pt x="37" y="238"/>
                  </a:lnTo>
                  <a:lnTo>
                    <a:pt x="45" y="238"/>
                  </a:lnTo>
                  <a:lnTo>
                    <a:pt x="37" y="222"/>
                  </a:lnTo>
                  <a:lnTo>
                    <a:pt x="30" y="217"/>
                  </a:lnTo>
                  <a:lnTo>
                    <a:pt x="17" y="213"/>
                  </a:lnTo>
                  <a:lnTo>
                    <a:pt x="15" y="217"/>
                  </a:lnTo>
                  <a:lnTo>
                    <a:pt x="9" y="211"/>
                  </a:lnTo>
                  <a:lnTo>
                    <a:pt x="9" y="207"/>
                  </a:lnTo>
                  <a:lnTo>
                    <a:pt x="9" y="202"/>
                  </a:lnTo>
                  <a:lnTo>
                    <a:pt x="0" y="200"/>
                  </a:lnTo>
                  <a:lnTo>
                    <a:pt x="4" y="194"/>
                  </a:lnTo>
                  <a:lnTo>
                    <a:pt x="4" y="181"/>
                  </a:lnTo>
                  <a:lnTo>
                    <a:pt x="0" y="179"/>
                  </a:lnTo>
                  <a:lnTo>
                    <a:pt x="0" y="170"/>
                  </a:lnTo>
                  <a:lnTo>
                    <a:pt x="4" y="170"/>
                  </a:lnTo>
                  <a:lnTo>
                    <a:pt x="9" y="162"/>
                  </a:lnTo>
                  <a:lnTo>
                    <a:pt x="9" y="158"/>
                  </a:lnTo>
                  <a:lnTo>
                    <a:pt x="11" y="155"/>
                  </a:lnTo>
                  <a:lnTo>
                    <a:pt x="21" y="164"/>
                  </a:lnTo>
                  <a:lnTo>
                    <a:pt x="21" y="168"/>
                  </a:lnTo>
                  <a:lnTo>
                    <a:pt x="28" y="170"/>
                  </a:lnTo>
                  <a:lnTo>
                    <a:pt x="34" y="170"/>
                  </a:lnTo>
                  <a:lnTo>
                    <a:pt x="34" y="164"/>
                  </a:lnTo>
                  <a:lnTo>
                    <a:pt x="36" y="162"/>
                  </a:lnTo>
                  <a:lnTo>
                    <a:pt x="30" y="149"/>
                  </a:lnTo>
                  <a:lnTo>
                    <a:pt x="36" y="145"/>
                  </a:lnTo>
                  <a:lnTo>
                    <a:pt x="43" y="145"/>
                  </a:lnTo>
                  <a:lnTo>
                    <a:pt x="43" y="143"/>
                  </a:lnTo>
                  <a:lnTo>
                    <a:pt x="39" y="140"/>
                  </a:lnTo>
                  <a:lnTo>
                    <a:pt x="41" y="136"/>
                  </a:lnTo>
                  <a:lnTo>
                    <a:pt x="47" y="132"/>
                  </a:lnTo>
                  <a:lnTo>
                    <a:pt x="51" y="130"/>
                  </a:lnTo>
                  <a:lnTo>
                    <a:pt x="53" y="126"/>
                  </a:lnTo>
                  <a:lnTo>
                    <a:pt x="54" y="125"/>
                  </a:lnTo>
                  <a:lnTo>
                    <a:pt x="58" y="125"/>
                  </a:lnTo>
                  <a:lnTo>
                    <a:pt x="58" y="121"/>
                  </a:lnTo>
                  <a:lnTo>
                    <a:pt x="58" y="119"/>
                  </a:lnTo>
                  <a:lnTo>
                    <a:pt x="58" y="117"/>
                  </a:lnTo>
                  <a:lnTo>
                    <a:pt x="64" y="121"/>
                  </a:lnTo>
                  <a:lnTo>
                    <a:pt x="68" y="121"/>
                  </a:lnTo>
                  <a:lnTo>
                    <a:pt x="68" y="125"/>
                  </a:lnTo>
                  <a:lnTo>
                    <a:pt x="64" y="126"/>
                  </a:lnTo>
                  <a:lnTo>
                    <a:pt x="68" y="128"/>
                  </a:lnTo>
                  <a:lnTo>
                    <a:pt x="69" y="126"/>
                  </a:lnTo>
                  <a:lnTo>
                    <a:pt x="71" y="125"/>
                  </a:lnTo>
                  <a:lnTo>
                    <a:pt x="73" y="121"/>
                  </a:lnTo>
                  <a:lnTo>
                    <a:pt x="75" y="125"/>
                  </a:lnTo>
                  <a:lnTo>
                    <a:pt x="77" y="125"/>
                  </a:lnTo>
                  <a:lnTo>
                    <a:pt x="77" y="121"/>
                  </a:lnTo>
                  <a:lnTo>
                    <a:pt x="79" y="121"/>
                  </a:lnTo>
                  <a:lnTo>
                    <a:pt x="83" y="119"/>
                  </a:lnTo>
                  <a:lnTo>
                    <a:pt x="88" y="119"/>
                  </a:lnTo>
                  <a:lnTo>
                    <a:pt x="88" y="121"/>
                  </a:lnTo>
                  <a:lnTo>
                    <a:pt x="94" y="125"/>
                  </a:lnTo>
                  <a:lnTo>
                    <a:pt x="101" y="125"/>
                  </a:lnTo>
                  <a:lnTo>
                    <a:pt x="103" y="125"/>
                  </a:lnTo>
                  <a:lnTo>
                    <a:pt x="105" y="125"/>
                  </a:lnTo>
                  <a:lnTo>
                    <a:pt x="109" y="126"/>
                  </a:lnTo>
                  <a:lnTo>
                    <a:pt x="113" y="130"/>
                  </a:lnTo>
                  <a:lnTo>
                    <a:pt x="115" y="130"/>
                  </a:lnTo>
                  <a:lnTo>
                    <a:pt x="118" y="134"/>
                  </a:lnTo>
                  <a:lnTo>
                    <a:pt x="122" y="140"/>
                  </a:lnTo>
                  <a:lnTo>
                    <a:pt x="126" y="140"/>
                  </a:lnTo>
                  <a:lnTo>
                    <a:pt x="128" y="142"/>
                  </a:lnTo>
                  <a:lnTo>
                    <a:pt x="128" y="145"/>
                  </a:lnTo>
                  <a:lnTo>
                    <a:pt x="130" y="145"/>
                  </a:lnTo>
                  <a:lnTo>
                    <a:pt x="133" y="143"/>
                  </a:lnTo>
                  <a:lnTo>
                    <a:pt x="132" y="138"/>
                  </a:lnTo>
                  <a:lnTo>
                    <a:pt x="133" y="136"/>
                  </a:lnTo>
                  <a:lnTo>
                    <a:pt x="137" y="140"/>
                  </a:lnTo>
                  <a:lnTo>
                    <a:pt x="147" y="142"/>
                  </a:lnTo>
                  <a:lnTo>
                    <a:pt x="147" y="145"/>
                  </a:lnTo>
                  <a:lnTo>
                    <a:pt x="150" y="145"/>
                  </a:lnTo>
                  <a:lnTo>
                    <a:pt x="154" y="142"/>
                  </a:lnTo>
                  <a:lnTo>
                    <a:pt x="156" y="136"/>
                  </a:lnTo>
                  <a:lnTo>
                    <a:pt x="158" y="134"/>
                  </a:lnTo>
                  <a:lnTo>
                    <a:pt x="158" y="130"/>
                  </a:lnTo>
                  <a:lnTo>
                    <a:pt x="164" y="130"/>
                  </a:lnTo>
                  <a:lnTo>
                    <a:pt x="165" y="132"/>
                  </a:lnTo>
                  <a:lnTo>
                    <a:pt x="167" y="130"/>
                  </a:lnTo>
                  <a:lnTo>
                    <a:pt x="171" y="128"/>
                  </a:lnTo>
                  <a:lnTo>
                    <a:pt x="175" y="134"/>
                  </a:lnTo>
                  <a:lnTo>
                    <a:pt x="177" y="136"/>
                  </a:lnTo>
                  <a:lnTo>
                    <a:pt x="182" y="136"/>
                  </a:lnTo>
                  <a:lnTo>
                    <a:pt x="181" y="130"/>
                  </a:lnTo>
                  <a:lnTo>
                    <a:pt x="184" y="130"/>
                  </a:lnTo>
                  <a:lnTo>
                    <a:pt x="188" y="130"/>
                  </a:lnTo>
                  <a:lnTo>
                    <a:pt x="190" y="128"/>
                  </a:lnTo>
                  <a:lnTo>
                    <a:pt x="196" y="130"/>
                  </a:lnTo>
                  <a:lnTo>
                    <a:pt x="196" y="132"/>
                  </a:lnTo>
                  <a:lnTo>
                    <a:pt x="196" y="134"/>
                  </a:lnTo>
                  <a:lnTo>
                    <a:pt x="192" y="136"/>
                  </a:lnTo>
                  <a:lnTo>
                    <a:pt x="196" y="140"/>
                  </a:lnTo>
                  <a:lnTo>
                    <a:pt x="199" y="142"/>
                  </a:lnTo>
                  <a:lnTo>
                    <a:pt x="201" y="140"/>
                  </a:lnTo>
                  <a:lnTo>
                    <a:pt x="203" y="142"/>
                  </a:lnTo>
                  <a:lnTo>
                    <a:pt x="211" y="142"/>
                  </a:lnTo>
                  <a:lnTo>
                    <a:pt x="216" y="145"/>
                  </a:lnTo>
                  <a:lnTo>
                    <a:pt x="220" y="145"/>
                  </a:lnTo>
                  <a:lnTo>
                    <a:pt x="222" y="140"/>
                  </a:lnTo>
                  <a:lnTo>
                    <a:pt x="222" y="136"/>
                  </a:lnTo>
                  <a:lnTo>
                    <a:pt x="226" y="134"/>
                  </a:lnTo>
                  <a:lnTo>
                    <a:pt x="229" y="138"/>
                  </a:lnTo>
                  <a:lnTo>
                    <a:pt x="235" y="140"/>
                  </a:lnTo>
                  <a:lnTo>
                    <a:pt x="243" y="138"/>
                  </a:lnTo>
                  <a:lnTo>
                    <a:pt x="245" y="134"/>
                  </a:lnTo>
                  <a:lnTo>
                    <a:pt x="243" y="121"/>
                  </a:lnTo>
                  <a:lnTo>
                    <a:pt x="241" y="119"/>
                  </a:lnTo>
                  <a:lnTo>
                    <a:pt x="235" y="119"/>
                  </a:lnTo>
                  <a:lnTo>
                    <a:pt x="231" y="115"/>
                  </a:lnTo>
                  <a:lnTo>
                    <a:pt x="231" y="113"/>
                  </a:lnTo>
                  <a:lnTo>
                    <a:pt x="226" y="111"/>
                  </a:lnTo>
                  <a:lnTo>
                    <a:pt x="226" y="109"/>
                  </a:lnTo>
                  <a:lnTo>
                    <a:pt x="220" y="109"/>
                  </a:lnTo>
                  <a:lnTo>
                    <a:pt x="220" y="108"/>
                  </a:lnTo>
                  <a:lnTo>
                    <a:pt x="220" y="104"/>
                  </a:lnTo>
                  <a:lnTo>
                    <a:pt x="220" y="102"/>
                  </a:lnTo>
                  <a:lnTo>
                    <a:pt x="222" y="102"/>
                  </a:lnTo>
                  <a:lnTo>
                    <a:pt x="222" y="100"/>
                  </a:lnTo>
                  <a:lnTo>
                    <a:pt x="226" y="96"/>
                  </a:lnTo>
                  <a:lnTo>
                    <a:pt x="226" y="93"/>
                  </a:lnTo>
                  <a:lnTo>
                    <a:pt x="222" y="91"/>
                  </a:lnTo>
                  <a:lnTo>
                    <a:pt x="220" y="87"/>
                  </a:lnTo>
                  <a:lnTo>
                    <a:pt x="226" y="81"/>
                  </a:lnTo>
                  <a:lnTo>
                    <a:pt x="229" y="77"/>
                  </a:lnTo>
                  <a:lnTo>
                    <a:pt x="239" y="76"/>
                  </a:lnTo>
                  <a:lnTo>
                    <a:pt x="241" y="77"/>
                  </a:lnTo>
                  <a:lnTo>
                    <a:pt x="245" y="76"/>
                  </a:lnTo>
                  <a:lnTo>
                    <a:pt x="245" y="72"/>
                  </a:lnTo>
                  <a:lnTo>
                    <a:pt x="241" y="72"/>
                  </a:lnTo>
                  <a:lnTo>
                    <a:pt x="237" y="68"/>
                  </a:lnTo>
                  <a:lnTo>
                    <a:pt x="233" y="68"/>
                  </a:lnTo>
                  <a:lnTo>
                    <a:pt x="231" y="72"/>
                  </a:lnTo>
                  <a:lnTo>
                    <a:pt x="228" y="68"/>
                  </a:lnTo>
                  <a:lnTo>
                    <a:pt x="222" y="68"/>
                  </a:lnTo>
                  <a:lnTo>
                    <a:pt x="222" y="66"/>
                  </a:lnTo>
                  <a:lnTo>
                    <a:pt x="226" y="64"/>
                  </a:lnTo>
                  <a:lnTo>
                    <a:pt x="229" y="64"/>
                  </a:lnTo>
                  <a:lnTo>
                    <a:pt x="228" y="61"/>
                  </a:lnTo>
                  <a:lnTo>
                    <a:pt x="222" y="62"/>
                  </a:lnTo>
                  <a:lnTo>
                    <a:pt x="220" y="61"/>
                  </a:lnTo>
                  <a:lnTo>
                    <a:pt x="220" y="59"/>
                  </a:lnTo>
                  <a:lnTo>
                    <a:pt x="220" y="53"/>
                  </a:lnTo>
                  <a:lnTo>
                    <a:pt x="220" y="53"/>
                  </a:lnTo>
                  <a:lnTo>
                    <a:pt x="226" y="53"/>
                  </a:lnTo>
                  <a:lnTo>
                    <a:pt x="226" y="51"/>
                  </a:lnTo>
                  <a:lnTo>
                    <a:pt x="229" y="51"/>
                  </a:lnTo>
                  <a:lnTo>
                    <a:pt x="229" y="53"/>
                  </a:lnTo>
                  <a:lnTo>
                    <a:pt x="235" y="53"/>
                  </a:lnTo>
                  <a:lnTo>
                    <a:pt x="239" y="57"/>
                  </a:lnTo>
                  <a:lnTo>
                    <a:pt x="241" y="53"/>
                  </a:lnTo>
                  <a:lnTo>
                    <a:pt x="241" y="51"/>
                  </a:lnTo>
                  <a:lnTo>
                    <a:pt x="243" y="47"/>
                  </a:lnTo>
                  <a:lnTo>
                    <a:pt x="246" y="47"/>
                  </a:lnTo>
                  <a:lnTo>
                    <a:pt x="246" y="53"/>
                  </a:lnTo>
                  <a:lnTo>
                    <a:pt x="250" y="51"/>
                  </a:lnTo>
                  <a:lnTo>
                    <a:pt x="250" y="47"/>
                  </a:lnTo>
                  <a:lnTo>
                    <a:pt x="256" y="44"/>
                  </a:lnTo>
                  <a:lnTo>
                    <a:pt x="261" y="44"/>
                  </a:lnTo>
                  <a:lnTo>
                    <a:pt x="265" y="44"/>
                  </a:lnTo>
                  <a:lnTo>
                    <a:pt x="271" y="42"/>
                  </a:lnTo>
                  <a:lnTo>
                    <a:pt x="271" y="40"/>
                  </a:lnTo>
                  <a:lnTo>
                    <a:pt x="275" y="38"/>
                  </a:lnTo>
                  <a:lnTo>
                    <a:pt x="280" y="38"/>
                  </a:lnTo>
                  <a:lnTo>
                    <a:pt x="284" y="36"/>
                  </a:lnTo>
                  <a:lnTo>
                    <a:pt x="286" y="34"/>
                  </a:lnTo>
                  <a:lnTo>
                    <a:pt x="290" y="36"/>
                  </a:lnTo>
                  <a:lnTo>
                    <a:pt x="290" y="34"/>
                  </a:lnTo>
                  <a:lnTo>
                    <a:pt x="290" y="32"/>
                  </a:lnTo>
                  <a:lnTo>
                    <a:pt x="293" y="28"/>
                  </a:lnTo>
                  <a:lnTo>
                    <a:pt x="295" y="28"/>
                  </a:lnTo>
                  <a:lnTo>
                    <a:pt x="295" y="28"/>
                  </a:lnTo>
                  <a:lnTo>
                    <a:pt x="299" y="25"/>
                  </a:lnTo>
                  <a:lnTo>
                    <a:pt x="301" y="28"/>
                  </a:lnTo>
                  <a:lnTo>
                    <a:pt x="305" y="28"/>
                  </a:lnTo>
                  <a:lnTo>
                    <a:pt x="309" y="27"/>
                  </a:lnTo>
                  <a:lnTo>
                    <a:pt x="310" y="25"/>
                  </a:lnTo>
                  <a:lnTo>
                    <a:pt x="320" y="19"/>
                  </a:lnTo>
                  <a:lnTo>
                    <a:pt x="322" y="19"/>
                  </a:lnTo>
                  <a:lnTo>
                    <a:pt x="324" y="17"/>
                  </a:lnTo>
                  <a:lnTo>
                    <a:pt x="327" y="17"/>
                  </a:lnTo>
                  <a:lnTo>
                    <a:pt x="329" y="13"/>
                  </a:lnTo>
                  <a:lnTo>
                    <a:pt x="333" y="13"/>
                  </a:lnTo>
                  <a:lnTo>
                    <a:pt x="337" y="13"/>
                  </a:lnTo>
                  <a:lnTo>
                    <a:pt x="337" y="10"/>
                  </a:lnTo>
                  <a:lnTo>
                    <a:pt x="335" y="8"/>
                  </a:lnTo>
                  <a:lnTo>
                    <a:pt x="337" y="8"/>
                  </a:lnTo>
                  <a:lnTo>
                    <a:pt x="342" y="8"/>
                  </a:lnTo>
                  <a:lnTo>
                    <a:pt x="342" y="4"/>
                  </a:lnTo>
                  <a:lnTo>
                    <a:pt x="346" y="2"/>
                  </a:lnTo>
                  <a:lnTo>
                    <a:pt x="350" y="2"/>
                  </a:lnTo>
                  <a:lnTo>
                    <a:pt x="352" y="0"/>
                  </a:lnTo>
                  <a:lnTo>
                    <a:pt x="357" y="4"/>
                  </a:lnTo>
                  <a:lnTo>
                    <a:pt x="363" y="2"/>
                  </a:lnTo>
                  <a:lnTo>
                    <a:pt x="365" y="4"/>
                  </a:lnTo>
                  <a:lnTo>
                    <a:pt x="371" y="4"/>
                  </a:lnTo>
                  <a:lnTo>
                    <a:pt x="374" y="4"/>
                  </a:lnTo>
                  <a:lnTo>
                    <a:pt x="378" y="4"/>
                  </a:lnTo>
                  <a:lnTo>
                    <a:pt x="380" y="8"/>
                  </a:lnTo>
                  <a:lnTo>
                    <a:pt x="382" y="8"/>
                  </a:lnTo>
                  <a:lnTo>
                    <a:pt x="382" y="12"/>
                  </a:lnTo>
                  <a:lnTo>
                    <a:pt x="384" y="15"/>
                  </a:lnTo>
                  <a:lnTo>
                    <a:pt x="388" y="17"/>
                  </a:lnTo>
                  <a:lnTo>
                    <a:pt x="388" y="19"/>
                  </a:lnTo>
                  <a:lnTo>
                    <a:pt x="388" y="23"/>
                  </a:lnTo>
                  <a:lnTo>
                    <a:pt x="388" y="27"/>
                  </a:lnTo>
                  <a:lnTo>
                    <a:pt x="388" y="28"/>
                  </a:lnTo>
                  <a:lnTo>
                    <a:pt x="384" y="28"/>
                  </a:lnTo>
                  <a:lnTo>
                    <a:pt x="388" y="32"/>
                  </a:lnTo>
                  <a:lnTo>
                    <a:pt x="388" y="32"/>
                  </a:lnTo>
                  <a:lnTo>
                    <a:pt x="391" y="32"/>
                  </a:lnTo>
                  <a:lnTo>
                    <a:pt x="395" y="32"/>
                  </a:lnTo>
                  <a:lnTo>
                    <a:pt x="397" y="32"/>
                  </a:lnTo>
                  <a:lnTo>
                    <a:pt x="397" y="28"/>
                  </a:lnTo>
                  <a:lnTo>
                    <a:pt x="401" y="28"/>
                  </a:lnTo>
                  <a:lnTo>
                    <a:pt x="401" y="32"/>
                  </a:lnTo>
                  <a:lnTo>
                    <a:pt x="405" y="32"/>
                  </a:lnTo>
                  <a:lnTo>
                    <a:pt x="405" y="28"/>
                  </a:lnTo>
                  <a:lnTo>
                    <a:pt x="403" y="25"/>
                  </a:lnTo>
                  <a:lnTo>
                    <a:pt x="405" y="25"/>
                  </a:lnTo>
                  <a:lnTo>
                    <a:pt x="408" y="28"/>
                  </a:lnTo>
                  <a:lnTo>
                    <a:pt x="412" y="34"/>
                  </a:lnTo>
                  <a:lnTo>
                    <a:pt x="412" y="40"/>
                  </a:lnTo>
                  <a:lnTo>
                    <a:pt x="414" y="38"/>
                  </a:lnTo>
                  <a:lnTo>
                    <a:pt x="418" y="36"/>
                  </a:lnTo>
                  <a:lnTo>
                    <a:pt x="416" y="34"/>
                  </a:lnTo>
                  <a:lnTo>
                    <a:pt x="414" y="32"/>
                  </a:lnTo>
                  <a:lnTo>
                    <a:pt x="418" y="32"/>
                  </a:lnTo>
                  <a:lnTo>
                    <a:pt x="425" y="36"/>
                  </a:lnTo>
                  <a:lnTo>
                    <a:pt x="429" y="36"/>
                  </a:lnTo>
                  <a:lnTo>
                    <a:pt x="431" y="32"/>
                  </a:lnTo>
                  <a:lnTo>
                    <a:pt x="433" y="34"/>
                  </a:lnTo>
                  <a:lnTo>
                    <a:pt x="433" y="38"/>
                  </a:lnTo>
                  <a:lnTo>
                    <a:pt x="429" y="40"/>
                  </a:lnTo>
                  <a:lnTo>
                    <a:pt x="429" y="44"/>
                  </a:lnTo>
                  <a:lnTo>
                    <a:pt x="433" y="47"/>
                  </a:lnTo>
                  <a:lnTo>
                    <a:pt x="433" y="47"/>
                  </a:lnTo>
                  <a:lnTo>
                    <a:pt x="437" y="44"/>
                  </a:lnTo>
                  <a:lnTo>
                    <a:pt x="442" y="44"/>
                  </a:lnTo>
                  <a:lnTo>
                    <a:pt x="448" y="44"/>
                  </a:lnTo>
                  <a:lnTo>
                    <a:pt x="450" y="47"/>
                  </a:lnTo>
                  <a:lnTo>
                    <a:pt x="452" y="44"/>
                  </a:lnTo>
                  <a:lnTo>
                    <a:pt x="452" y="42"/>
                  </a:lnTo>
                  <a:lnTo>
                    <a:pt x="455" y="40"/>
                  </a:lnTo>
                  <a:lnTo>
                    <a:pt x="461" y="40"/>
                  </a:lnTo>
                  <a:lnTo>
                    <a:pt x="463" y="36"/>
                  </a:lnTo>
                  <a:lnTo>
                    <a:pt x="467" y="34"/>
                  </a:lnTo>
                  <a:lnTo>
                    <a:pt x="467" y="32"/>
                  </a:lnTo>
                  <a:lnTo>
                    <a:pt x="467" y="28"/>
                  </a:lnTo>
                  <a:lnTo>
                    <a:pt x="472" y="25"/>
                  </a:lnTo>
                  <a:lnTo>
                    <a:pt x="474" y="25"/>
                  </a:lnTo>
                  <a:lnTo>
                    <a:pt x="478" y="19"/>
                  </a:lnTo>
                  <a:lnTo>
                    <a:pt x="482" y="19"/>
                  </a:lnTo>
                  <a:lnTo>
                    <a:pt x="487" y="19"/>
                  </a:lnTo>
                  <a:lnTo>
                    <a:pt x="487" y="19"/>
                  </a:lnTo>
                  <a:lnTo>
                    <a:pt x="487" y="23"/>
                  </a:lnTo>
                  <a:lnTo>
                    <a:pt x="485" y="27"/>
                  </a:lnTo>
                  <a:lnTo>
                    <a:pt x="484" y="28"/>
                  </a:lnTo>
                  <a:lnTo>
                    <a:pt x="484" y="28"/>
                  </a:lnTo>
                  <a:lnTo>
                    <a:pt x="516" y="53"/>
                  </a:lnTo>
                  <a:lnTo>
                    <a:pt x="563" y="109"/>
                  </a:lnTo>
                  <a:lnTo>
                    <a:pt x="568" y="109"/>
                  </a:lnTo>
                  <a:lnTo>
                    <a:pt x="570" y="108"/>
                  </a:lnTo>
                  <a:lnTo>
                    <a:pt x="570" y="106"/>
                  </a:lnTo>
                  <a:lnTo>
                    <a:pt x="570" y="104"/>
                  </a:lnTo>
                  <a:lnTo>
                    <a:pt x="570" y="100"/>
                  </a:lnTo>
                  <a:lnTo>
                    <a:pt x="574" y="100"/>
                  </a:lnTo>
                  <a:lnTo>
                    <a:pt x="580" y="102"/>
                  </a:lnTo>
                  <a:lnTo>
                    <a:pt x="576" y="104"/>
                  </a:lnTo>
                  <a:lnTo>
                    <a:pt x="580" y="106"/>
                  </a:lnTo>
                  <a:lnTo>
                    <a:pt x="583" y="108"/>
                  </a:lnTo>
                  <a:lnTo>
                    <a:pt x="585" y="111"/>
                  </a:lnTo>
                  <a:lnTo>
                    <a:pt x="587" y="111"/>
                  </a:lnTo>
                  <a:lnTo>
                    <a:pt x="591" y="109"/>
                  </a:lnTo>
                  <a:lnTo>
                    <a:pt x="595" y="108"/>
                  </a:lnTo>
                  <a:lnTo>
                    <a:pt x="598" y="111"/>
                  </a:lnTo>
                  <a:lnTo>
                    <a:pt x="604" y="109"/>
                  </a:lnTo>
                  <a:lnTo>
                    <a:pt x="604" y="109"/>
                  </a:lnTo>
                  <a:lnTo>
                    <a:pt x="608" y="108"/>
                  </a:lnTo>
                  <a:lnTo>
                    <a:pt x="610" y="108"/>
                  </a:lnTo>
                  <a:lnTo>
                    <a:pt x="608" y="104"/>
                  </a:lnTo>
                  <a:lnTo>
                    <a:pt x="610" y="102"/>
                  </a:lnTo>
                  <a:lnTo>
                    <a:pt x="615" y="102"/>
                  </a:lnTo>
                  <a:lnTo>
                    <a:pt x="623" y="102"/>
                  </a:lnTo>
                  <a:lnTo>
                    <a:pt x="629" y="104"/>
                  </a:lnTo>
                  <a:lnTo>
                    <a:pt x="632" y="108"/>
                  </a:lnTo>
                  <a:lnTo>
                    <a:pt x="638" y="113"/>
                  </a:lnTo>
                  <a:lnTo>
                    <a:pt x="638" y="117"/>
                  </a:lnTo>
                  <a:lnTo>
                    <a:pt x="640" y="117"/>
                  </a:lnTo>
                  <a:lnTo>
                    <a:pt x="644" y="119"/>
                  </a:lnTo>
                  <a:lnTo>
                    <a:pt x="647" y="121"/>
                  </a:lnTo>
                  <a:lnTo>
                    <a:pt x="649" y="121"/>
                  </a:lnTo>
                  <a:lnTo>
                    <a:pt x="653" y="121"/>
                  </a:lnTo>
                  <a:lnTo>
                    <a:pt x="653" y="125"/>
                  </a:lnTo>
                  <a:lnTo>
                    <a:pt x="649" y="126"/>
                  </a:lnTo>
                  <a:lnTo>
                    <a:pt x="653" y="128"/>
                  </a:lnTo>
                  <a:lnTo>
                    <a:pt x="653" y="132"/>
                  </a:lnTo>
                  <a:lnTo>
                    <a:pt x="653" y="134"/>
                  </a:lnTo>
                  <a:lnTo>
                    <a:pt x="657" y="134"/>
                  </a:lnTo>
                  <a:lnTo>
                    <a:pt x="659" y="134"/>
                  </a:lnTo>
                  <a:lnTo>
                    <a:pt x="662" y="136"/>
                  </a:lnTo>
                  <a:lnTo>
                    <a:pt x="662" y="138"/>
                  </a:lnTo>
                  <a:lnTo>
                    <a:pt x="664" y="136"/>
                  </a:lnTo>
                  <a:lnTo>
                    <a:pt x="666" y="134"/>
                  </a:lnTo>
                  <a:lnTo>
                    <a:pt x="676" y="134"/>
                  </a:lnTo>
                  <a:lnTo>
                    <a:pt x="681" y="132"/>
                  </a:lnTo>
                  <a:lnTo>
                    <a:pt x="683" y="128"/>
                  </a:lnTo>
                  <a:lnTo>
                    <a:pt x="687" y="126"/>
                  </a:lnTo>
                  <a:lnTo>
                    <a:pt x="687" y="126"/>
                  </a:lnTo>
                  <a:lnTo>
                    <a:pt x="687" y="132"/>
                  </a:lnTo>
                  <a:lnTo>
                    <a:pt x="687" y="136"/>
                  </a:lnTo>
                  <a:lnTo>
                    <a:pt x="689" y="136"/>
                  </a:lnTo>
                  <a:lnTo>
                    <a:pt x="693" y="140"/>
                  </a:lnTo>
                  <a:lnTo>
                    <a:pt x="698" y="142"/>
                  </a:lnTo>
                  <a:lnTo>
                    <a:pt x="700" y="143"/>
                  </a:lnTo>
                  <a:lnTo>
                    <a:pt x="696" y="145"/>
                  </a:lnTo>
                  <a:lnTo>
                    <a:pt x="694" y="149"/>
                  </a:lnTo>
                  <a:lnTo>
                    <a:pt x="689" y="153"/>
                  </a:lnTo>
                  <a:lnTo>
                    <a:pt x="689" y="157"/>
                  </a:lnTo>
                  <a:lnTo>
                    <a:pt x="689" y="158"/>
                  </a:lnTo>
                  <a:lnTo>
                    <a:pt x="687" y="162"/>
                  </a:lnTo>
                  <a:lnTo>
                    <a:pt x="683" y="164"/>
                  </a:lnTo>
                  <a:lnTo>
                    <a:pt x="679" y="168"/>
                  </a:lnTo>
                  <a:lnTo>
                    <a:pt x="679" y="170"/>
                  </a:lnTo>
                  <a:lnTo>
                    <a:pt x="679" y="177"/>
                  </a:lnTo>
                  <a:lnTo>
                    <a:pt x="683" y="187"/>
                  </a:lnTo>
                  <a:lnTo>
                    <a:pt x="687" y="190"/>
                  </a:lnTo>
                  <a:lnTo>
                    <a:pt x="687" y="194"/>
                  </a:lnTo>
                  <a:lnTo>
                    <a:pt x="681" y="198"/>
                  </a:lnTo>
                  <a:lnTo>
                    <a:pt x="677" y="198"/>
                  </a:lnTo>
                  <a:lnTo>
                    <a:pt x="674" y="204"/>
                  </a:lnTo>
                  <a:lnTo>
                    <a:pt x="670" y="204"/>
                  </a:lnTo>
                  <a:lnTo>
                    <a:pt x="668" y="204"/>
                  </a:lnTo>
                  <a:lnTo>
                    <a:pt x="668" y="200"/>
                  </a:lnTo>
                  <a:lnTo>
                    <a:pt x="664" y="200"/>
                  </a:lnTo>
                  <a:lnTo>
                    <a:pt x="659" y="202"/>
                  </a:lnTo>
                  <a:lnTo>
                    <a:pt x="653" y="202"/>
                  </a:lnTo>
                  <a:lnTo>
                    <a:pt x="645" y="200"/>
                  </a:lnTo>
                  <a:lnTo>
                    <a:pt x="642" y="198"/>
                  </a:lnTo>
                  <a:lnTo>
                    <a:pt x="640" y="200"/>
                  </a:lnTo>
                  <a:lnTo>
                    <a:pt x="638" y="207"/>
                  </a:lnTo>
                  <a:lnTo>
                    <a:pt x="638" y="213"/>
                  </a:lnTo>
                  <a:lnTo>
                    <a:pt x="638" y="219"/>
                  </a:lnTo>
                  <a:lnTo>
                    <a:pt x="634" y="228"/>
                  </a:lnTo>
                  <a:lnTo>
                    <a:pt x="634" y="236"/>
                  </a:lnTo>
                  <a:lnTo>
                    <a:pt x="632" y="238"/>
                  </a:lnTo>
                  <a:lnTo>
                    <a:pt x="634" y="241"/>
                  </a:lnTo>
                  <a:lnTo>
                    <a:pt x="640" y="241"/>
                  </a:lnTo>
                  <a:lnTo>
                    <a:pt x="638" y="247"/>
                  </a:lnTo>
                  <a:lnTo>
                    <a:pt x="638" y="249"/>
                  </a:lnTo>
                  <a:lnTo>
                    <a:pt x="634" y="249"/>
                  </a:lnTo>
                  <a:lnTo>
                    <a:pt x="632" y="249"/>
                  </a:lnTo>
                  <a:lnTo>
                    <a:pt x="629" y="249"/>
                  </a:lnTo>
                  <a:lnTo>
                    <a:pt x="629" y="247"/>
                  </a:lnTo>
                  <a:lnTo>
                    <a:pt x="625" y="249"/>
                  </a:lnTo>
                  <a:lnTo>
                    <a:pt x="621" y="251"/>
                  </a:lnTo>
                  <a:lnTo>
                    <a:pt x="613" y="253"/>
                  </a:lnTo>
                  <a:lnTo>
                    <a:pt x="608" y="255"/>
                  </a:lnTo>
                  <a:lnTo>
                    <a:pt x="604" y="255"/>
                  </a:lnTo>
                  <a:lnTo>
                    <a:pt x="604" y="253"/>
                  </a:lnTo>
                  <a:lnTo>
                    <a:pt x="600" y="255"/>
                  </a:lnTo>
                  <a:lnTo>
                    <a:pt x="597" y="258"/>
                  </a:lnTo>
                  <a:lnTo>
                    <a:pt x="597" y="260"/>
                  </a:lnTo>
                  <a:lnTo>
                    <a:pt x="600" y="262"/>
                  </a:lnTo>
                  <a:lnTo>
                    <a:pt x="604" y="262"/>
                  </a:lnTo>
                  <a:lnTo>
                    <a:pt x="608" y="262"/>
                  </a:lnTo>
                  <a:lnTo>
                    <a:pt x="608" y="266"/>
                  </a:lnTo>
                  <a:lnTo>
                    <a:pt x="608" y="266"/>
                  </a:lnTo>
                  <a:lnTo>
                    <a:pt x="608" y="271"/>
                  </a:lnTo>
                  <a:lnTo>
                    <a:pt x="608" y="275"/>
                  </a:lnTo>
                  <a:lnTo>
                    <a:pt x="610" y="277"/>
                  </a:lnTo>
                  <a:lnTo>
                    <a:pt x="610" y="281"/>
                  </a:lnTo>
                  <a:lnTo>
                    <a:pt x="613" y="287"/>
                  </a:lnTo>
                  <a:lnTo>
                    <a:pt x="613" y="290"/>
                  </a:lnTo>
                  <a:lnTo>
                    <a:pt x="619" y="292"/>
                  </a:lnTo>
                  <a:lnTo>
                    <a:pt x="619" y="300"/>
                  </a:lnTo>
                  <a:lnTo>
                    <a:pt x="617" y="302"/>
                  </a:lnTo>
                  <a:lnTo>
                    <a:pt x="615" y="305"/>
                  </a:lnTo>
                  <a:lnTo>
                    <a:pt x="619" y="309"/>
                  </a:lnTo>
                  <a:lnTo>
                    <a:pt x="617" y="311"/>
                  </a:lnTo>
                  <a:lnTo>
                    <a:pt x="617" y="311"/>
                  </a:lnTo>
                  <a:lnTo>
                    <a:pt x="613" y="315"/>
                  </a:lnTo>
                  <a:lnTo>
                    <a:pt x="613" y="319"/>
                  </a:lnTo>
                  <a:lnTo>
                    <a:pt x="610" y="320"/>
                  </a:lnTo>
                  <a:lnTo>
                    <a:pt x="604" y="319"/>
                  </a:lnTo>
                  <a:lnTo>
                    <a:pt x="595" y="311"/>
                  </a:lnTo>
                  <a:lnTo>
                    <a:pt x="591" y="311"/>
                  </a:lnTo>
                  <a:lnTo>
                    <a:pt x="583" y="307"/>
                  </a:lnTo>
                  <a:lnTo>
                    <a:pt x="570" y="307"/>
                  </a:lnTo>
                  <a:lnTo>
                    <a:pt x="566" y="309"/>
                  </a:lnTo>
                  <a:lnTo>
                    <a:pt x="557" y="307"/>
                  </a:lnTo>
                  <a:lnTo>
                    <a:pt x="549" y="309"/>
                  </a:lnTo>
                  <a:lnTo>
                    <a:pt x="544" y="309"/>
                  </a:lnTo>
                  <a:lnTo>
                    <a:pt x="540" y="309"/>
                  </a:lnTo>
                  <a:lnTo>
                    <a:pt x="536" y="311"/>
                  </a:lnTo>
                  <a:lnTo>
                    <a:pt x="533" y="311"/>
                  </a:lnTo>
                  <a:lnTo>
                    <a:pt x="521" y="311"/>
                  </a:lnTo>
                  <a:lnTo>
                    <a:pt x="516" y="309"/>
                  </a:lnTo>
                  <a:lnTo>
                    <a:pt x="512" y="307"/>
                  </a:lnTo>
                  <a:lnTo>
                    <a:pt x="506" y="307"/>
                  </a:lnTo>
                  <a:lnTo>
                    <a:pt x="502" y="309"/>
                  </a:lnTo>
                  <a:lnTo>
                    <a:pt x="501" y="307"/>
                  </a:lnTo>
                  <a:lnTo>
                    <a:pt x="495" y="307"/>
                  </a:lnTo>
                  <a:lnTo>
                    <a:pt x="495" y="309"/>
                  </a:lnTo>
                  <a:lnTo>
                    <a:pt x="495" y="311"/>
                  </a:lnTo>
                  <a:lnTo>
                    <a:pt x="495" y="315"/>
                  </a:lnTo>
                  <a:lnTo>
                    <a:pt x="495" y="320"/>
                  </a:lnTo>
                  <a:lnTo>
                    <a:pt x="487" y="322"/>
                  </a:lnTo>
                  <a:lnTo>
                    <a:pt x="478" y="322"/>
                  </a:lnTo>
                  <a:lnTo>
                    <a:pt x="463" y="320"/>
                  </a:lnTo>
                  <a:lnTo>
                    <a:pt x="461" y="319"/>
                  </a:lnTo>
                  <a:lnTo>
                    <a:pt x="455" y="317"/>
                  </a:lnTo>
                  <a:lnTo>
                    <a:pt x="452" y="322"/>
                  </a:lnTo>
                  <a:lnTo>
                    <a:pt x="453" y="324"/>
                  </a:lnTo>
                  <a:lnTo>
                    <a:pt x="448" y="326"/>
                  </a:lnTo>
                  <a:lnTo>
                    <a:pt x="448" y="328"/>
                  </a:lnTo>
                  <a:lnTo>
                    <a:pt x="446" y="328"/>
                  </a:lnTo>
                  <a:lnTo>
                    <a:pt x="442" y="334"/>
                  </a:lnTo>
                  <a:lnTo>
                    <a:pt x="442" y="336"/>
                  </a:lnTo>
                  <a:lnTo>
                    <a:pt x="433" y="343"/>
                  </a:lnTo>
                  <a:lnTo>
                    <a:pt x="431" y="347"/>
                  </a:lnTo>
                  <a:lnTo>
                    <a:pt x="429" y="351"/>
                  </a:lnTo>
                  <a:lnTo>
                    <a:pt x="425" y="358"/>
                  </a:lnTo>
                  <a:lnTo>
                    <a:pt x="418" y="364"/>
                  </a:lnTo>
                  <a:lnTo>
                    <a:pt x="414" y="364"/>
                  </a:lnTo>
                  <a:lnTo>
                    <a:pt x="408" y="360"/>
                  </a:lnTo>
                  <a:lnTo>
                    <a:pt x="401" y="358"/>
                  </a:lnTo>
                  <a:lnTo>
                    <a:pt x="395" y="360"/>
                  </a:lnTo>
                  <a:lnTo>
                    <a:pt x="388" y="364"/>
                  </a:lnTo>
                  <a:lnTo>
                    <a:pt x="384" y="364"/>
                  </a:lnTo>
                  <a:lnTo>
                    <a:pt x="376" y="341"/>
                  </a:lnTo>
                  <a:lnTo>
                    <a:pt x="363" y="339"/>
                  </a:lnTo>
                  <a:lnTo>
                    <a:pt x="363" y="315"/>
                  </a:lnTo>
                  <a:lnTo>
                    <a:pt x="354" y="315"/>
                  </a:lnTo>
                  <a:lnTo>
                    <a:pt x="352" y="305"/>
                  </a:lnTo>
                  <a:lnTo>
                    <a:pt x="341" y="298"/>
                  </a:lnTo>
                  <a:lnTo>
                    <a:pt x="310" y="298"/>
                  </a:lnTo>
                  <a:lnTo>
                    <a:pt x="284" y="302"/>
                  </a:lnTo>
                  <a:lnTo>
                    <a:pt x="269" y="290"/>
                  </a:lnTo>
                  <a:lnTo>
                    <a:pt x="256" y="287"/>
                  </a:lnTo>
                  <a:lnTo>
                    <a:pt x="228" y="266"/>
                  </a:lnTo>
                  <a:lnTo>
                    <a:pt x="179" y="275"/>
                  </a:lnTo>
                  <a:lnTo>
                    <a:pt x="196" y="364"/>
                  </a:lnTo>
                  <a:lnTo>
                    <a:pt x="192" y="364"/>
                  </a:lnTo>
                  <a:lnTo>
                    <a:pt x="184" y="364"/>
                  </a:lnTo>
                  <a:lnTo>
                    <a:pt x="171" y="352"/>
                  </a:lnTo>
                  <a:lnTo>
                    <a:pt x="158" y="343"/>
                  </a:lnTo>
                  <a:lnTo>
                    <a:pt x="147" y="341"/>
                  </a:lnTo>
                  <a:lnTo>
                    <a:pt x="137" y="345"/>
                  </a:lnTo>
                  <a:lnTo>
                    <a:pt x="126" y="356"/>
                  </a:lnTo>
                  <a:lnTo>
                    <a:pt x="126" y="351"/>
                  </a:lnTo>
                  <a:lnTo>
                    <a:pt x="126" y="347"/>
                  </a:lnTo>
                  <a:lnTo>
                    <a:pt x="128" y="341"/>
                  </a:lnTo>
                  <a:lnTo>
                    <a:pt x="128" y="336"/>
                  </a:lnTo>
                  <a:lnTo>
                    <a:pt x="128" y="336"/>
                  </a:lnTo>
                  <a:lnTo>
                    <a:pt x="128" y="334"/>
                  </a:lnTo>
                  <a:lnTo>
                    <a:pt x="128" y="334"/>
                  </a:lnTo>
                  <a:lnTo>
                    <a:pt x="122" y="334"/>
                  </a:lnTo>
                  <a:lnTo>
                    <a:pt x="120" y="332"/>
                  </a:lnTo>
                  <a:lnTo>
                    <a:pt x="117" y="332"/>
                  </a:lnTo>
                  <a:lnTo>
                    <a:pt x="113" y="332"/>
                  </a:lnTo>
                  <a:lnTo>
                    <a:pt x="113" y="332"/>
                  </a:lnTo>
                  <a:lnTo>
                    <a:pt x="109" y="328"/>
                  </a:lnTo>
                  <a:lnTo>
                    <a:pt x="109" y="326"/>
                  </a:lnTo>
                  <a:lnTo>
                    <a:pt x="109" y="324"/>
                  </a:lnTo>
                  <a:lnTo>
                    <a:pt x="107" y="322"/>
                  </a:lnTo>
                  <a:lnTo>
                    <a:pt x="105" y="322"/>
                  </a:lnTo>
                  <a:lnTo>
                    <a:pt x="101" y="324"/>
                  </a:lnTo>
                  <a:lnTo>
                    <a:pt x="100" y="324"/>
                  </a:lnTo>
                  <a:lnTo>
                    <a:pt x="100" y="319"/>
                  </a:lnTo>
                  <a:lnTo>
                    <a:pt x="100" y="315"/>
                  </a:lnTo>
                  <a:lnTo>
                    <a:pt x="94" y="311"/>
                  </a:lnTo>
                  <a:lnTo>
                    <a:pt x="94" y="309"/>
                  </a:lnTo>
                  <a:lnTo>
                    <a:pt x="92" y="307"/>
                  </a:lnTo>
                  <a:lnTo>
                    <a:pt x="90" y="303"/>
                  </a:lnTo>
                  <a:lnTo>
                    <a:pt x="88" y="302"/>
                  </a:lnTo>
                  <a:lnTo>
                    <a:pt x="88" y="300"/>
                  </a:lnTo>
                  <a:lnTo>
                    <a:pt x="83" y="298"/>
                  </a:lnTo>
                  <a:lnTo>
                    <a:pt x="83" y="298"/>
                  </a:lnTo>
                  <a:lnTo>
                    <a:pt x="79" y="294"/>
                  </a:lnTo>
                  <a:lnTo>
                    <a:pt x="79" y="292"/>
                  </a:lnTo>
                  <a:lnTo>
                    <a:pt x="79" y="290"/>
                  </a:lnTo>
                  <a:lnTo>
                    <a:pt x="83" y="292"/>
                  </a:lnTo>
                  <a:lnTo>
                    <a:pt x="88" y="290"/>
                  </a:lnTo>
                  <a:lnTo>
                    <a:pt x="88" y="292"/>
                  </a:lnTo>
                  <a:lnTo>
                    <a:pt x="92" y="292"/>
                  </a:lnTo>
                  <a:lnTo>
                    <a:pt x="94" y="292"/>
                  </a:lnTo>
                  <a:lnTo>
                    <a:pt x="96" y="290"/>
                  </a:lnTo>
                  <a:lnTo>
                    <a:pt x="98" y="290"/>
                  </a:lnTo>
                  <a:lnTo>
                    <a:pt x="100" y="292"/>
                  </a:lnTo>
                  <a:lnTo>
                    <a:pt x="101" y="290"/>
                  </a:lnTo>
                  <a:lnTo>
                    <a:pt x="100" y="290"/>
                  </a:lnTo>
                  <a:lnTo>
                    <a:pt x="96" y="290"/>
                  </a:lnTo>
                  <a:lnTo>
                    <a:pt x="96" y="290"/>
                  </a:lnTo>
                  <a:lnTo>
                    <a:pt x="96" y="287"/>
                  </a:lnTo>
                  <a:lnTo>
                    <a:pt x="92" y="283"/>
                  </a:lnTo>
                  <a:lnTo>
                    <a:pt x="92" y="281"/>
                  </a:lnTo>
                  <a:lnTo>
                    <a:pt x="94" y="279"/>
                  </a:lnTo>
                  <a:lnTo>
                    <a:pt x="94" y="275"/>
                  </a:lnTo>
                  <a:lnTo>
                    <a:pt x="92" y="275"/>
                  </a:lnTo>
                  <a:lnTo>
                    <a:pt x="94" y="271"/>
                  </a:lnTo>
                  <a:lnTo>
                    <a:pt x="100" y="271"/>
                  </a:lnTo>
                  <a:lnTo>
                    <a:pt x="103" y="270"/>
                  </a:lnTo>
                  <a:lnTo>
                    <a:pt x="105" y="271"/>
                  </a:lnTo>
                  <a:lnTo>
                    <a:pt x="109" y="270"/>
                  </a:lnTo>
                  <a:lnTo>
                    <a:pt x="113" y="270"/>
                  </a:lnTo>
                  <a:lnTo>
                    <a:pt x="113" y="271"/>
                  </a:lnTo>
                  <a:lnTo>
                    <a:pt x="115" y="270"/>
                  </a:lnTo>
                  <a:lnTo>
                    <a:pt x="117" y="270"/>
                  </a:lnTo>
                  <a:lnTo>
                    <a:pt x="120" y="273"/>
                  </a:lnTo>
                  <a:lnTo>
                    <a:pt x="124" y="273"/>
                  </a:lnTo>
                  <a:lnTo>
                    <a:pt x="128" y="271"/>
                  </a:lnTo>
                  <a:lnTo>
                    <a:pt x="128" y="270"/>
                  </a:lnTo>
                  <a:lnTo>
                    <a:pt x="126" y="268"/>
                  </a:lnTo>
                  <a:lnTo>
                    <a:pt x="122" y="268"/>
                  </a:lnTo>
                  <a:lnTo>
                    <a:pt x="118" y="262"/>
                  </a:lnTo>
                  <a:lnTo>
                    <a:pt x="120" y="260"/>
                  </a:lnTo>
                  <a:lnTo>
                    <a:pt x="122" y="258"/>
                  </a:lnTo>
                  <a:lnTo>
                    <a:pt x="124" y="256"/>
                  </a:lnTo>
                  <a:lnTo>
                    <a:pt x="122" y="256"/>
                  </a:lnTo>
                  <a:lnTo>
                    <a:pt x="120" y="255"/>
                  </a:lnTo>
                  <a:lnTo>
                    <a:pt x="120" y="253"/>
                  </a:lnTo>
                  <a:lnTo>
                    <a:pt x="122" y="249"/>
                  </a:lnTo>
                  <a:lnTo>
                    <a:pt x="122" y="247"/>
                  </a:lnTo>
                  <a:lnTo>
                    <a:pt x="120" y="241"/>
                  </a:lnTo>
                  <a:lnTo>
                    <a:pt x="118" y="241"/>
                  </a:lnTo>
                  <a:lnTo>
                    <a:pt x="120" y="238"/>
                  </a:lnTo>
                  <a:lnTo>
                    <a:pt x="120" y="238"/>
                  </a:lnTo>
                  <a:lnTo>
                    <a:pt x="118" y="238"/>
                  </a:lnTo>
                  <a:lnTo>
                    <a:pt x="117" y="236"/>
                  </a:lnTo>
                  <a:lnTo>
                    <a:pt x="117" y="234"/>
                  </a:lnTo>
                  <a:lnTo>
                    <a:pt x="109" y="232"/>
                  </a:lnTo>
                  <a:lnTo>
                    <a:pt x="109" y="232"/>
                  </a:lnTo>
                  <a:lnTo>
                    <a:pt x="105" y="234"/>
                  </a:lnTo>
                  <a:lnTo>
                    <a:pt x="105" y="234"/>
                  </a:lnTo>
                  <a:lnTo>
                    <a:pt x="103" y="236"/>
                  </a:lnTo>
                  <a:lnTo>
                    <a:pt x="103" y="238"/>
                  </a:lnTo>
                  <a:lnTo>
                    <a:pt x="101" y="238"/>
                  </a:lnTo>
                  <a:lnTo>
                    <a:pt x="98" y="238"/>
                  </a:lnTo>
                  <a:lnTo>
                    <a:pt x="98" y="236"/>
                  </a:lnTo>
                  <a:lnTo>
                    <a:pt x="96" y="236"/>
                  </a:lnTo>
                  <a:lnTo>
                    <a:pt x="94" y="238"/>
                  </a:lnTo>
                  <a:lnTo>
                    <a:pt x="92" y="236"/>
                  </a:lnTo>
                  <a:lnTo>
                    <a:pt x="92" y="232"/>
                  </a:lnTo>
                  <a:lnTo>
                    <a:pt x="92" y="232"/>
                  </a:lnTo>
                  <a:lnTo>
                    <a:pt x="90" y="232"/>
                  </a:lnTo>
                  <a:lnTo>
                    <a:pt x="88" y="232"/>
                  </a:lnTo>
                  <a:lnTo>
                    <a:pt x="88" y="232"/>
                  </a:lnTo>
                  <a:lnTo>
                    <a:pt x="83" y="232"/>
                  </a:lnTo>
                  <a:lnTo>
                    <a:pt x="79" y="234"/>
                  </a:lnTo>
                  <a:lnTo>
                    <a:pt x="79" y="238"/>
                  </a:lnTo>
                  <a:lnTo>
                    <a:pt x="79" y="238"/>
                  </a:lnTo>
                  <a:lnTo>
                    <a:pt x="77" y="236"/>
                  </a:lnTo>
                  <a:lnTo>
                    <a:pt x="75" y="236"/>
                  </a:lnTo>
                  <a:lnTo>
                    <a:pt x="73" y="238"/>
                  </a:lnTo>
                  <a:lnTo>
                    <a:pt x="71" y="238"/>
                  </a:lnTo>
                  <a:lnTo>
                    <a:pt x="69" y="241"/>
                  </a:lnTo>
                  <a:lnTo>
                    <a:pt x="66" y="243"/>
                  </a:lnTo>
                  <a:lnTo>
                    <a:pt x="64" y="241"/>
                  </a:lnTo>
                  <a:lnTo>
                    <a:pt x="64" y="247"/>
                  </a:lnTo>
                  <a:lnTo>
                    <a:pt x="62" y="247"/>
                  </a:lnTo>
                  <a:lnTo>
                    <a:pt x="60" y="247"/>
                  </a:lnTo>
                  <a:lnTo>
                    <a:pt x="58" y="247"/>
                  </a:lnTo>
                  <a:lnTo>
                    <a:pt x="58" y="247"/>
                  </a:lnTo>
                  <a:lnTo>
                    <a:pt x="54" y="247"/>
                  </a:lnTo>
                  <a:lnTo>
                    <a:pt x="54" y="247"/>
                  </a:lnTo>
                  <a:lnTo>
                    <a:pt x="54" y="247"/>
                  </a:lnTo>
                  <a:lnTo>
                    <a:pt x="54" y="247"/>
                  </a:lnTo>
                  <a:lnTo>
                    <a:pt x="54" y="24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8" name="Freeform 51">
              <a:extLst>
                <a:ext uri="{FF2B5EF4-FFF2-40B4-BE49-F238E27FC236}">
                  <a16:creationId xmlns:a16="http://schemas.microsoft.com/office/drawing/2014/main" id="{30436B8E-5187-413C-830D-A2C3A2542AA0}"/>
                </a:ext>
              </a:extLst>
            </p:cNvPr>
            <p:cNvSpPr>
              <a:spLocks/>
            </p:cNvSpPr>
            <p:nvPr/>
          </p:nvSpPr>
          <p:spPr bwMode="auto">
            <a:xfrm>
              <a:off x="3745" y="2173"/>
              <a:ext cx="301" cy="184"/>
            </a:xfrm>
            <a:custGeom>
              <a:avLst/>
              <a:gdLst/>
              <a:ahLst/>
              <a:cxnLst>
                <a:cxn ang="0">
                  <a:pos x="237" y="171"/>
                </a:cxn>
                <a:cxn ang="0">
                  <a:pos x="244" y="162"/>
                </a:cxn>
                <a:cxn ang="0">
                  <a:pos x="241" y="154"/>
                </a:cxn>
                <a:cxn ang="0">
                  <a:pos x="241" y="145"/>
                </a:cxn>
                <a:cxn ang="0">
                  <a:pos x="233" y="141"/>
                </a:cxn>
                <a:cxn ang="0">
                  <a:pos x="226" y="137"/>
                </a:cxn>
                <a:cxn ang="0">
                  <a:pos x="229" y="128"/>
                </a:cxn>
                <a:cxn ang="0">
                  <a:pos x="241" y="128"/>
                </a:cxn>
                <a:cxn ang="0">
                  <a:pos x="250" y="120"/>
                </a:cxn>
                <a:cxn ang="0">
                  <a:pos x="244" y="116"/>
                </a:cxn>
                <a:cxn ang="0">
                  <a:pos x="259" y="113"/>
                </a:cxn>
                <a:cxn ang="0">
                  <a:pos x="254" y="107"/>
                </a:cxn>
                <a:cxn ang="0">
                  <a:pos x="259" y="99"/>
                </a:cxn>
                <a:cxn ang="0">
                  <a:pos x="269" y="96"/>
                </a:cxn>
                <a:cxn ang="0">
                  <a:pos x="276" y="94"/>
                </a:cxn>
                <a:cxn ang="0">
                  <a:pos x="288" y="96"/>
                </a:cxn>
                <a:cxn ang="0">
                  <a:pos x="301" y="92"/>
                </a:cxn>
                <a:cxn ang="0">
                  <a:pos x="290" y="81"/>
                </a:cxn>
                <a:cxn ang="0">
                  <a:pos x="288" y="82"/>
                </a:cxn>
                <a:cxn ang="0">
                  <a:pos x="280" y="86"/>
                </a:cxn>
                <a:cxn ang="0">
                  <a:pos x="269" y="82"/>
                </a:cxn>
                <a:cxn ang="0">
                  <a:pos x="269" y="75"/>
                </a:cxn>
                <a:cxn ang="0">
                  <a:pos x="274" y="62"/>
                </a:cxn>
                <a:cxn ang="0">
                  <a:pos x="267" y="66"/>
                </a:cxn>
                <a:cxn ang="0">
                  <a:pos x="256" y="77"/>
                </a:cxn>
                <a:cxn ang="0">
                  <a:pos x="252" y="82"/>
                </a:cxn>
                <a:cxn ang="0">
                  <a:pos x="241" y="98"/>
                </a:cxn>
                <a:cxn ang="0">
                  <a:pos x="231" y="92"/>
                </a:cxn>
                <a:cxn ang="0">
                  <a:pos x="218" y="92"/>
                </a:cxn>
                <a:cxn ang="0">
                  <a:pos x="207" y="96"/>
                </a:cxn>
                <a:cxn ang="0">
                  <a:pos x="186" y="73"/>
                </a:cxn>
                <a:cxn ang="0">
                  <a:pos x="177" y="49"/>
                </a:cxn>
                <a:cxn ang="0">
                  <a:pos x="163" y="30"/>
                </a:cxn>
                <a:cxn ang="0">
                  <a:pos x="107" y="33"/>
                </a:cxn>
                <a:cxn ang="0">
                  <a:pos x="79" y="20"/>
                </a:cxn>
                <a:cxn ang="0">
                  <a:pos x="0" y="9"/>
                </a:cxn>
                <a:cxn ang="0">
                  <a:pos x="22" y="96"/>
                </a:cxn>
                <a:cxn ang="0">
                  <a:pos x="34" y="92"/>
                </a:cxn>
                <a:cxn ang="0">
                  <a:pos x="28" y="82"/>
                </a:cxn>
                <a:cxn ang="0">
                  <a:pos x="39" y="75"/>
                </a:cxn>
                <a:cxn ang="0">
                  <a:pos x="47" y="67"/>
                </a:cxn>
                <a:cxn ang="0">
                  <a:pos x="52" y="67"/>
                </a:cxn>
                <a:cxn ang="0">
                  <a:pos x="58" y="64"/>
                </a:cxn>
                <a:cxn ang="0">
                  <a:pos x="82" y="77"/>
                </a:cxn>
                <a:cxn ang="0">
                  <a:pos x="96" y="88"/>
                </a:cxn>
                <a:cxn ang="0">
                  <a:pos x="111" y="92"/>
                </a:cxn>
                <a:cxn ang="0">
                  <a:pos x="122" y="99"/>
                </a:cxn>
                <a:cxn ang="0">
                  <a:pos x="130" y="113"/>
                </a:cxn>
                <a:cxn ang="0">
                  <a:pos x="135" y="124"/>
                </a:cxn>
                <a:cxn ang="0">
                  <a:pos x="152" y="137"/>
                </a:cxn>
                <a:cxn ang="0">
                  <a:pos x="180" y="150"/>
                </a:cxn>
                <a:cxn ang="0">
                  <a:pos x="203" y="162"/>
                </a:cxn>
                <a:cxn ang="0">
                  <a:pos x="207" y="162"/>
                </a:cxn>
                <a:cxn ang="0">
                  <a:pos x="216" y="171"/>
                </a:cxn>
                <a:cxn ang="0">
                  <a:pos x="220" y="179"/>
                </a:cxn>
                <a:cxn ang="0">
                  <a:pos x="227" y="184"/>
                </a:cxn>
                <a:cxn ang="0">
                  <a:pos x="233" y="182"/>
                </a:cxn>
                <a:cxn ang="0">
                  <a:pos x="237" y="184"/>
                </a:cxn>
                <a:cxn ang="0">
                  <a:pos x="237" y="184"/>
                </a:cxn>
              </a:cxnLst>
              <a:rect l="0" t="0" r="r" b="b"/>
              <a:pathLst>
                <a:path w="301" h="184">
                  <a:moveTo>
                    <a:pt x="237" y="184"/>
                  </a:moveTo>
                  <a:lnTo>
                    <a:pt x="237" y="171"/>
                  </a:lnTo>
                  <a:lnTo>
                    <a:pt x="244" y="162"/>
                  </a:lnTo>
                  <a:lnTo>
                    <a:pt x="244" y="162"/>
                  </a:lnTo>
                  <a:lnTo>
                    <a:pt x="244" y="156"/>
                  </a:lnTo>
                  <a:lnTo>
                    <a:pt x="241" y="154"/>
                  </a:lnTo>
                  <a:lnTo>
                    <a:pt x="237" y="148"/>
                  </a:lnTo>
                  <a:lnTo>
                    <a:pt x="241" y="145"/>
                  </a:lnTo>
                  <a:lnTo>
                    <a:pt x="237" y="141"/>
                  </a:lnTo>
                  <a:lnTo>
                    <a:pt x="233" y="141"/>
                  </a:lnTo>
                  <a:lnTo>
                    <a:pt x="231" y="143"/>
                  </a:lnTo>
                  <a:lnTo>
                    <a:pt x="226" y="137"/>
                  </a:lnTo>
                  <a:lnTo>
                    <a:pt x="226" y="131"/>
                  </a:lnTo>
                  <a:lnTo>
                    <a:pt x="229" y="128"/>
                  </a:lnTo>
                  <a:lnTo>
                    <a:pt x="237" y="130"/>
                  </a:lnTo>
                  <a:lnTo>
                    <a:pt x="241" y="128"/>
                  </a:lnTo>
                  <a:lnTo>
                    <a:pt x="241" y="124"/>
                  </a:lnTo>
                  <a:lnTo>
                    <a:pt x="250" y="120"/>
                  </a:lnTo>
                  <a:lnTo>
                    <a:pt x="246" y="118"/>
                  </a:lnTo>
                  <a:lnTo>
                    <a:pt x="244" y="116"/>
                  </a:lnTo>
                  <a:lnTo>
                    <a:pt x="254" y="116"/>
                  </a:lnTo>
                  <a:lnTo>
                    <a:pt x="259" y="113"/>
                  </a:lnTo>
                  <a:lnTo>
                    <a:pt x="259" y="107"/>
                  </a:lnTo>
                  <a:lnTo>
                    <a:pt x="254" y="107"/>
                  </a:lnTo>
                  <a:lnTo>
                    <a:pt x="254" y="101"/>
                  </a:lnTo>
                  <a:lnTo>
                    <a:pt x="259" y="99"/>
                  </a:lnTo>
                  <a:lnTo>
                    <a:pt x="265" y="96"/>
                  </a:lnTo>
                  <a:lnTo>
                    <a:pt x="269" y="96"/>
                  </a:lnTo>
                  <a:lnTo>
                    <a:pt x="274" y="92"/>
                  </a:lnTo>
                  <a:lnTo>
                    <a:pt x="276" y="94"/>
                  </a:lnTo>
                  <a:lnTo>
                    <a:pt x="280" y="98"/>
                  </a:lnTo>
                  <a:lnTo>
                    <a:pt x="288" y="96"/>
                  </a:lnTo>
                  <a:lnTo>
                    <a:pt x="295" y="96"/>
                  </a:lnTo>
                  <a:lnTo>
                    <a:pt x="301" y="92"/>
                  </a:lnTo>
                  <a:lnTo>
                    <a:pt x="299" y="86"/>
                  </a:lnTo>
                  <a:lnTo>
                    <a:pt x="290" y="81"/>
                  </a:lnTo>
                  <a:lnTo>
                    <a:pt x="288" y="79"/>
                  </a:lnTo>
                  <a:lnTo>
                    <a:pt x="288" y="82"/>
                  </a:lnTo>
                  <a:lnTo>
                    <a:pt x="284" y="86"/>
                  </a:lnTo>
                  <a:lnTo>
                    <a:pt x="280" y="86"/>
                  </a:lnTo>
                  <a:lnTo>
                    <a:pt x="276" y="82"/>
                  </a:lnTo>
                  <a:lnTo>
                    <a:pt x="269" y="82"/>
                  </a:lnTo>
                  <a:lnTo>
                    <a:pt x="265" y="79"/>
                  </a:lnTo>
                  <a:lnTo>
                    <a:pt x="269" y="75"/>
                  </a:lnTo>
                  <a:lnTo>
                    <a:pt x="274" y="66"/>
                  </a:lnTo>
                  <a:lnTo>
                    <a:pt x="274" y="62"/>
                  </a:lnTo>
                  <a:lnTo>
                    <a:pt x="271" y="62"/>
                  </a:lnTo>
                  <a:lnTo>
                    <a:pt x="267" y="66"/>
                  </a:lnTo>
                  <a:lnTo>
                    <a:pt x="265" y="67"/>
                  </a:lnTo>
                  <a:lnTo>
                    <a:pt x="256" y="77"/>
                  </a:lnTo>
                  <a:lnTo>
                    <a:pt x="254" y="81"/>
                  </a:lnTo>
                  <a:lnTo>
                    <a:pt x="252" y="82"/>
                  </a:lnTo>
                  <a:lnTo>
                    <a:pt x="250" y="92"/>
                  </a:lnTo>
                  <a:lnTo>
                    <a:pt x="241" y="98"/>
                  </a:lnTo>
                  <a:lnTo>
                    <a:pt x="237" y="96"/>
                  </a:lnTo>
                  <a:lnTo>
                    <a:pt x="231" y="92"/>
                  </a:lnTo>
                  <a:lnTo>
                    <a:pt x="224" y="92"/>
                  </a:lnTo>
                  <a:lnTo>
                    <a:pt x="218" y="92"/>
                  </a:lnTo>
                  <a:lnTo>
                    <a:pt x="210" y="96"/>
                  </a:lnTo>
                  <a:lnTo>
                    <a:pt x="207" y="96"/>
                  </a:lnTo>
                  <a:lnTo>
                    <a:pt x="199" y="75"/>
                  </a:lnTo>
                  <a:lnTo>
                    <a:pt x="186" y="73"/>
                  </a:lnTo>
                  <a:lnTo>
                    <a:pt x="186" y="47"/>
                  </a:lnTo>
                  <a:lnTo>
                    <a:pt x="177" y="49"/>
                  </a:lnTo>
                  <a:lnTo>
                    <a:pt x="175" y="37"/>
                  </a:lnTo>
                  <a:lnTo>
                    <a:pt x="163" y="30"/>
                  </a:lnTo>
                  <a:lnTo>
                    <a:pt x="133" y="30"/>
                  </a:lnTo>
                  <a:lnTo>
                    <a:pt x="107" y="33"/>
                  </a:lnTo>
                  <a:lnTo>
                    <a:pt x="92" y="24"/>
                  </a:lnTo>
                  <a:lnTo>
                    <a:pt x="79" y="20"/>
                  </a:lnTo>
                  <a:lnTo>
                    <a:pt x="49" y="0"/>
                  </a:lnTo>
                  <a:lnTo>
                    <a:pt x="0" y="9"/>
                  </a:lnTo>
                  <a:lnTo>
                    <a:pt x="17" y="96"/>
                  </a:lnTo>
                  <a:lnTo>
                    <a:pt x="22" y="96"/>
                  </a:lnTo>
                  <a:lnTo>
                    <a:pt x="32" y="98"/>
                  </a:lnTo>
                  <a:lnTo>
                    <a:pt x="34" y="92"/>
                  </a:lnTo>
                  <a:lnTo>
                    <a:pt x="30" y="88"/>
                  </a:lnTo>
                  <a:lnTo>
                    <a:pt x="28" y="82"/>
                  </a:lnTo>
                  <a:lnTo>
                    <a:pt x="34" y="75"/>
                  </a:lnTo>
                  <a:lnTo>
                    <a:pt x="39" y="75"/>
                  </a:lnTo>
                  <a:lnTo>
                    <a:pt x="41" y="69"/>
                  </a:lnTo>
                  <a:lnTo>
                    <a:pt x="47" y="67"/>
                  </a:lnTo>
                  <a:lnTo>
                    <a:pt x="49" y="69"/>
                  </a:lnTo>
                  <a:lnTo>
                    <a:pt x="52" y="67"/>
                  </a:lnTo>
                  <a:lnTo>
                    <a:pt x="49" y="64"/>
                  </a:lnTo>
                  <a:lnTo>
                    <a:pt x="58" y="64"/>
                  </a:lnTo>
                  <a:lnTo>
                    <a:pt x="71" y="71"/>
                  </a:lnTo>
                  <a:lnTo>
                    <a:pt x="82" y="77"/>
                  </a:lnTo>
                  <a:lnTo>
                    <a:pt x="82" y="82"/>
                  </a:lnTo>
                  <a:lnTo>
                    <a:pt x="96" y="88"/>
                  </a:lnTo>
                  <a:lnTo>
                    <a:pt x="109" y="94"/>
                  </a:lnTo>
                  <a:lnTo>
                    <a:pt x="111" y="92"/>
                  </a:lnTo>
                  <a:lnTo>
                    <a:pt x="113" y="94"/>
                  </a:lnTo>
                  <a:lnTo>
                    <a:pt x="122" y="99"/>
                  </a:lnTo>
                  <a:lnTo>
                    <a:pt x="126" y="111"/>
                  </a:lnTo>
                  <a:lnTo>
                    <a:pt x="130" y="113"/>
                  </a:lnTo>
                  <a:lnTo>
                    <a:pt x="130" y="116"/>
                  </a:lnTo>
                  <a:lnTo>
                    <a:pt x="135" y="124"/>
                  </a:lnTo>
                  <a:lnTo>
                    <a:pt x="141" y="128"/>
                  </a:lnTo>
                  <a:lnTo>
                    <a:pt x="152" y="137"/>
                  </a:lnTo>
                  <a:lnTo>
                    <a:pt x="165" y="145"/>
                  </a:lnTo>
                  <a:lnTo>
                    <a:pt x="180" y="150"/>
                  </a:lnTo>
                  <a:lnTo>
                    <a:pt x="192" y="160"/>
                  </a:lnTo>
                  <a:lnTo>
                    <a:pt x="203" y="162"/>
                  </a:lnTo>
                  <a:lnTo>
                    <a:pt x="205" y="162"/>
                  </a:lnTo>
                  <a:lnTo>
                    <a:pt x="207" y="162"/>
                  </a:lnTo>
                  <a:lnTo>
                    <a:pt x="216" y="167"/>
                  </a:lnTo>
                  <a:lnTo>
                    <a:pt x="216" y="171"/>
                  </a:lnTo>
                  <a:lnTo>
                    <a:pt x="216" y="180"/>
                  </a:lnTo>
                  <a:lnTo>
                    <a:pt x="220" y="179"/>
                  </a:lnTo>
                  <a:lnTo>
                    <a:pt x="224" y="180"/>
                  </a:lnTo>
                  <a:lnTo>
                    <a:pt x="227" y="184"/>
                  </a:lnTo>
                  <a:lnTo>
                    <a:pt x="229" y="184"/>
                  </a:lnTo>
                  <a:lnTo>
                    <a:pt x="233" y="182"/>
                  </a:lnTo>
                  <a:lnTo>
                    <a:pt x="237" y="182"/>
                  </a:lnTo>
                  <a:lnTo>
                    <a:pt x="237" y="184"/>
                  </a:lnTo>
                  <a:lnTo>
                    <a:pt x="237" y="184"/>
                  </a:lnTo>
                  <a:lnTo>
                    <a:pt x="237" y="18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09" name="Freeform 52">
              <a:extLst>
                <a:ext uri="{FF2B5EF4-FFF2-40B4-BE49-F238E27FC236}">
                  <a16:creationId xmlns:a16="http://schemas.microsoft.com/office/drawing/2014/main" id="{7ACC54B3-218E-48A1-A5EE-71E2F340C802}"/>
                </a:ext>
              </a:extLst>
            </p:cNvPr>
            <p:cNvSpPr>
              <a:spLocks/>
            </p:cNvSpPr>
            <p:nvPr/>
          </p:nvSpPr>
          <p:spPr bwMode="auto">
            <a:xfrm>
              <a:off x="3692" y="2235"/>
              <a:ext cx="269" cy="169"/>
            </a:xfrm>
            <a:custGeom>
              <a:avLst/>
              <a:gdLst/>
              <a:ahLst/>
              <a:cxnLst>
                <a:cxn ang="0">
                  <a:pos x="269" y="105"/>
                </a:cxn>
                <a:cxn ang="0">
                  <a:pos x="256" y="100"/>
                </a:cxn>
                <a:cxn ang="0">
                  <a:pos x="218" y="83"/>
                </a:cxn>
                <a:cxn ang="0">
                  <a:pos x="188" y="60"/>
                </a:cxn>
                <a:cxn ang="0">
                  <a:pos x="179" y="49"/>
                </a:cxn>
                <a:cxn ang="0">
                  <a:pos x="164" y="30"/>
                </a:cxn>
                <a:cxn ang="0">
                  <a:pos x="135" y="19"/>
                </a:cxn>
                <a:cxn ang="0">
                  <a:pos x="111" y="0"/>
                </a:cxn>
                <a:cxn ang="0">
                  <a:pos x="102" y="5"/>
                </a:cxn>
                <a:cxn ang="0">
                  <a:pos x="92" y="11"/>
                </a:cxn>
                <a:cxn ang="0">
                  <a:pos x="83" y="26"/>
                </a:cxn>
                <a:cxn ang="0">
                  <a:pos x="75" y="34"/>
                </a:cxn>
                <a:cxn ang="0">
                  <a:pos x="45" y="22"/>
                </a:cxn>
                <a:cxn ang="0">
                  <a:pos x="11" y="15"/>
                </a:cxn>
                <a:cxn ang="0">
                  <a:pos x="2" y="30"/>
                </a:cxn>
                <a:cxn ang="0">
                  <a:pos x="7" y="39"/>
                </a:cxn>
                <a:cxn ang="0">
                  <a:pos x="11" y="54"/>
                </a:cxn>
                <a:cxn ang="0">
                  <a:pos x="13" y="69"/>
                </a:cxn>
                <a:cxn ang="0">
                  <a:pos x="17" y="69"/>
                </a:cxn>
                <a:cxn ang="0">
                  <a:pos x="26" y="69"/>
                </a:cxn>
                <a:cxn ang="0">
                  <a:pos x="28" y="79"/>
                </a:cxn>
                <a:cxn ang="0">
                  <a:pos x="32" y="81"/>
                </a:cxn>
                <a:cxn ang="0">
                  <a:pos x="24" y="79"/>
                </a:cxn>
                <a:cxn ang="0">
                  <a:pos x="24" y="88"/>
                </a:cxn>
                <a:cxn ang="0">
                  <a:pos x="26" y="85"/>
                </a:cxn>
                <a:cxn ang="0">
                  <a:pos x="36" y="92"/>
                </a:cxn>
                <a:cxn ang="0">
                  <a:pos x="39" y="103"/>
                </a:cxn>
                <a:cxn ang="0">
                  <a:pos x="45" y="130"/>
                </a:cxn>
                <a:cxn ang="0">
                  <a:pos x="58" y="120"/>
                </a:cxn>
                <a:cxn ang="0">
                  <a:pos x="71" y="113"/>
                </a:cxn>
                <a:cxn ang="0">
                  <a:pos x="87" y="105"/>
                </a:cxn>
                <a:cxn ang="0">
                  <a:pos x="100" y="109"/>
                </a:cxn>
                <a:cxn ang="0">
                  <a:pos x="122" y="120"/>
                </a:cxn>
                <a:cxn ang="0">
                  <a:pos x="135" y="122"/>
                </a:cxn>
                <a:cxn ang="0">
                  <a:pos x="141" y="130"/>
                </a:cxn>
                <a:cxn ang="0">
                  <a:pos x="162" y="139"/>
                </a:cxn>
                <a:cxn ang="0">
                  <a:pos x="177" y="149"/>
                </a:cxn>
                <a:cxn ang="0">
                  <a:pos x="177" y="160"/>
                </a:cxn>
                <a:cxn ang="0">
                  <a:pos x="184" y="162"/>
                </a:cxn>
                <a:cxn ang="0">
                  <a:pos x="194" y="162"/>
                </a:cxn>
                <a:cxn ang="0">
                  <a:pos x="201" y="169"/>
                </a:cxn>
                <a:cxn ang="0">
                  <a:pos x="209" y="167"/>
                </a:cxn>
                <a:cxn ang="0">
                  <a:pos x="215" y="160"/>
                </a:cxn>
                <a:cxn ang="0">
                  <a:pos x="228" y="152"/>
                </a:cxn>
                <a:cxn ang="0">
                  <a:pos x="235" y="147"/>
                </a:cxn>
                <a:cxn ang="0">
                  <a:pos x="239" y="133"/>
                </a:cxn>
                <a:cxn ang="0">
                  <a:pos x="239" y="126"/>
                </a:cxn>
                <a:cxn ang="0">
                  <a:pos x="247" y="122"/>
                </a:cxn>
                <a:cxn ang="0">
                  <a:pos x="260" y="117"/>
                </a:cxn>
                <a:cxn ang="0">
                  <a:pos x="269" y="118"/>
                </a:cxn>
                <a:cxn ang="0">
                  <a:pos x="269" y="118"/>
                </a:cxn>
              </a:cxnLst>
              <a:rect l="0" t="0" r="r" b="b"/>
              <a:pathLst>
                <a:path w="269" h="169">
                  <a:moveTo>
                    <a:pt x="269" y="118"/>
                  </a:moveTo>
                  <a:lnTo>
                    <a:pt x="269" y="109"/>
                  </a:lnTo>
                  <a:lnTo>
                    <a:pt x="269" y="105"/>
                  </a:lnTo>
                  <a:lnTo>
                    <a:pt x="262" y="100"/>
                  </a:lnTo>
                  <a:lnTo>
                    <a:pt x="258" y="100"/>
                  </a:lnTo>
                  <a:lnTo>
                    <a:pt x="256" y="100"/>
                  </a:lnTo>
                  <a:lnTo>
                    <a:pt x="245" y="98"/>
                  </a:lnTo>
                  <a:lnTo>
                    <a:pt x="233" y="88"/>
                  </a:lnTo>
                  <a:lnTo>
                    <a:pt x="218" y="83"/>
                  </a:lnTo>
                  <a:lnTo>
                    <a:pt x="205" y="73"/>
                  </a:lnTo>
                  <a:lnTo>
                    <a:pt x="194" y="66"/>
                  </a:lnTo>
                  <a:lnTo>
                    <a:pt x="188" y="60"/>
                  </a:lnTo>
                  <a:lnTo>
                    <a:pt x="184" y="54"/>
                  </a:lnTo>
                  <a:lnTo>
                    <a:pt x="184" y="49"/>
                  </a:lnTo>
                  <a:lnTo>
                    <a:pt x="179" y="49"/>
                  </a:lnTo>
                  <a:lnTo>
                    <a:pt x="175" y="36"/>
                  </a:lnTo>
                  <a:lnTo>
                    <a:pt x="166" y="30"/>
                  </a:lnTo>
                  <a:lnTo>
                    <a:pt x="164" y="30"/>
                  </a:lnTo>
                  <a:lnTo>
                    <a:pt x="162" y="30"/>
                  </a:lnTo>
                  <a:lnTo>
                    <a:pt x="149" y="26"/>
                  </a:lnTo>
                  <a:lnTo>
                    <a:pt x="135" y="19"/>
                  </a:lnTo>
                  <a:lnTo>
                    <a:pt x="135" y="13"/>
                  </a:lnTo>
                  <a:lnTo>
                    <a:pt x="124" y="9"/>
                  </a:lnTo>
                  <a:lnTo>
                    <a:pt x="111" y="0"/>
                  </a:lnTo>
                  <a:lnTo>
                    <a:pt x="102" y="0"/>
                  </a:lnTo>
                  <a:lnTo>
                    <a:pt x="105" y="5"/>
                  </a:lnTo>
                  <a:lnTo>
                    <a:pt x="102" y="5"/>
                  </a:lnTo>
                  <a:lnTo>
                    <a:pt x="100" y="5"/>
                  </a:lnTo>
                  <a:lnTo>
                    <a:pt x="94" y="5"/>
                  </a:lnTo>
                  <a:lnTo>
                    <a:pt x="92" y="11"/>
                  </a:lnTo>
                  <a:lnTo>
                    <a:pt x="87" y="11"/>
                  </a:lnTo>
                  <a:lnTo>
                    <a:pt x="81" y="20"/>
                  </a:lnTo>
                  <a:lnTo>
                    <a:pt x="83" y="26"/>
                  </a:lnTo>
                  <a:lnTo>
                    <a:pt x="87" y="30"/>
                  </a:lnTo>
                  <a:lnTo>
                    <a:pt x="85" y="36"/>
                  </a:lnTo>
                  <a:lnTo>
                    <a:pt x="75" y="34"/>
                  </a:lnTo>
                  <a:lnTo>
                    <a:pt x="66" y="34"/>
                  </a:lnTo>
                  <a:lnTo>
                    <a:pt x="58" y="36"/>
                  </a:lnTo>
                  <a:lnTo>
                    <a:pt x="45" y="22"/>
                  </a:lnTo>
                  <a:lnTo>
                    <a:pt x="32" y="13"/>
                  </a:lnTo>
                  <a:lnTo>
                    <a:pt x="21" y="11"/>
                  </a:lnTo>
                  <a:lnTo>
                    <a:pt x="11" y="15"/>
                  </a:lnTo>
                  <a:lnTo>
                    <a:pt x="0" y="26"/>
                  </a:lnTo>
                  <a:lnTo>
                    <a:pt x="0" y="28"/>
                  </a:lnTo>
                  <a:lnTo>
                    <a:pt x="2" y="30"/>
                  </a:lnTo>
                  <a:lnTo>
                    <a:pt x="6" y="34"/>
                  </a:lnTo>
                  <a:lnTo>
                    <a:pt x="6" y="36"/>
                  </a:lnTo>
                  <a:lnTo>
                    <a:pt x="7" y="39"/>
                  </a:lnTo>
                  <a:lnTo>
                    <a:pt x="11" y="45"/>
                  </a:lnTo>
                  <a:lnTo>
                    <a:pt x="11" y="51"/>
                  </a:lnTo>
                  <a:lnTo>
                    <a:pt x="11" y="54"/>
                  </a:lnTo>
                  <a:lnTo>
                    <a:pt x="11" y="64"/>
                  </a:lnTo>
                  <a:lnTo>
                    <a:pt x="11" y="68"/>
                  </a:lnTo>
                  <a:lnTo>
                    <a:pt x="13" y="69"/>
                  </a:lnTo>
                  <a:lnTo>
                    <a:pt x="19" y="75"/>
                  </a:lnTo>
                  <a:lnTo>
                    <a:pt x="19" y="73"/>
                  </a:lnTo>
                  <a:lnTo>
                    <a:pt x="17" y="69"/>
                  </a:lnTo>
                  <a:lnTo>
                    <a:pt x="19" y="69"/>
                  </a:lnTo>
                  <a:lnTo>
                    <a:pt x="24" y="69"/>
                  </a:lnTo>
                  <a:lnTo>
                    <a:pt x="26" y="69"/>
                  </a:lnTo>
                  <a:lnTo>
                    <a:pt x="28" y="69"/>
                  </a:lnTo>
                  <a:lnTo>
                    <a:pt x="26" y="73"/>
                  </a:lnTo>
                  <a:lnTo>
                    <a:pt x="28" y="79"/>
                  </a:lnTo>
                  <a:lnTo>
                    <a:pt x="30" y="75"/>
                  </a:lnTo>
                  <a:lnTo>
                    <a:pt x="32" y="79"/>
                  </a:lnTo>
                  <a:lnTo>
                    <a:pt x="32" y="81"/>
                  </a:lnTo>
                  <a:lnTo>
                    <a:pt x="28" y="81"/>
                  </a:lnTo>
                  <a:lnTo>
                    <a:pt x="26" y="81"/>
                  </a:lnTo>
                  <a:lnTo>
                    <a:pt x="24" y="79"/>
                  </a:lnTo>
                  <a:lnTo>
                    <a:pt x="21" y="83"/>
                  </a:lnTo>
                  <a:lnTo>
                    <a:pt x="21" y="85"/>
                  </a:lnTo>
                  <a:lnTo>
                    <a:pt x="24" y="88"/>
                  </a:lnTo>
                  <a:lnTo>
                    <a:pt x="23" y="85"/>
                  </a:lnTo>
                  <a:lnTo>
                    <a:pt x="26" y="83"/>
                  </a:lnTo>
                  <a:lnTo>
                    <a:pt x="26" y="85"/>
                  </a:lnTo>
                  <a:lnTo>
                    <a:pt x="30" y="85"/>
                  </a:lnTo>
                  <a:lnTo>
                    <a:pt x="32" y="88"/>
                  </a:lnTo>
                  <a:lnTo>
                    <a:pt x="36" y="92"/>
                  </a:lnTo>
                  <a:lnTo>
                    <a:pt x="39" y="96"/>
                  </a:lnTo>
                  <a:lnTo>
                    <a:pt x="39" y="100"/>
                  </a:lnTo>
                  <a:lnTo>
                    <a:pt x="39" y="103"/>
                  </a:lnTo>
                  <a:lnTo>
                    <a:pt x="39" y="113"/>
                  </a:lnTo>
                  <a:lnTo>
                    <a:pt x="41" y="120"/>
                  </a:lnTo>
                  <a:lnTo>
                    <a:pt x="45" y="130"/>
                  </a:lnTo>
                  <a:lnTo>
                    <a:pt x="47" y="128"/>
                  </a:lnTo>
                  <a:lnTo>
                    <a:pt x="56" y="126"/>
                  </a:lnTo>
                  <a:lnTo>
                    <a:pt x="58" y="120"/>
                  </a:lnTo>
                  <a:lnTo>
                    <a:pt x="60" y="118"/>
                  </a:lnTo>
                  <a:lnTo>
                    <a:pt x="64" y="118"/>
                  </a:lnTo>
                  <a:lnTo>
                    <a:pt x="71" y="113"/>
                  </a:lnTo>
                  <a:lnTo>
                    <a:pt x="79" y="109"/>
                  </a:lnTo>
                  <a:lnTo>
                    <a:pt x="87" y="113"/>
                  </a:lnTo>
                  <a:lnTo>
                    <a:pt x="87" y="105"/>
                  </a:lnTo>
                  <a:lnTo>
                    <a:pt x="90" y="105"/>
                  </a:lnTo>
                  <a:lnTo>
                    <a:pt x="96" y="109"/>
                  </a:lnTo>
                  <a:lnTo>
                    <a:pt x="100" y="109"/>
                  </a:lnTo>
                  <a:lnTo>
                    <a:pt x="105" y="113"/>
                  </a:lnTo>
                  <a:lnTo>
                    <a:pt x="111" y="115"/>
                  </a:lnTo>
                  <a:lnTo>
                    <a:pt x="122" y="120"/>
                  </a:lnTo>
                  <a:lnTo>
                    <a:pt x="126" y="120"/>
                  </a:lnTo>
                  <a:lnTo>
                    <a:pt x="128" y="118"/>
                  </a:lnTo>
                  <a:lnTo>
                    <a:pt x="135" y="122"/>
                  </a:lnTo>
                  <a:lnTo>
                    <a:pt x="141" y="122"/>
                  </a:lnTo>
                  <a:lnTo>
                    <a:pt x="141" y="128"/>
                  </a:lnTo>
                  <a:lnTo>
                    <a:pt x="141" y="130"/>
                  </a:lnTo>
                  <a:lnTo>
                    <a:pt x="145" y="130"/>
                  </a:lnTo>
                  <a:lnTo>
                    <a:pt x="152" y="130"/>
                  </a:lnTo>
                  <a:lnTo>
                    <a:pt x="162" y="139"/>
                  </a:lnTo>
                  <a:lnTo>
                    <a:pt x="169" y="143"/>
                  </a:lnTo>
                  <a:lnTo>
                    <a:pt x="175" y="143"/>
                  </a:lnTo>
                  <a:lnTo>
                    <a:pt x="177" y="149"/>
                  </a:lnTo>
                  <a:lnTo>
                    <a:pt x="175" y="150"/>
                  </a:lnTo>
                  <a:lnTo>
                    <a:pt x="177" y="156"/>
                  </a:lnTo>
                  <a:lnTo>
                    <a:pt x="177" y="160"/>
                  </a:lnTo>
                  <a:lnTo>
                    <a:pt x="177" y="162"/>
                  </a:lnTo>
                  <a:lnTo>
                    <a:pt x="179" y="162"/>
                  </a:lnTo>
                  <a:lnTo>
                    <a:pt x="184" y="162"/>
                  </a:lnTo>
                  <a:lnTo>
                    <a:pt x="186" y="164"/>
                  </a:lnTo>
                  <a:lnTo>
                    <a:pt x="190" y="164"/>
                  </a:lnTo>
                  <a:lnTo>
                    <a:pt x="194" y="162"/>
                  </a:lnTo>
                  <a:lnTo>
                    <a:pt x="196" y="162"/>
                  </a:lnTo>
                  <a:lnTo>
                    <a:pt x="201" y="164"/>
                  </a:lnTo>
                  <a:lnTo>
                    <a:pt x="201" y="169"/>
                  </a:lnTo>
                  <a:lnTo>
                    <a:pt x="203" y="169"/>
                  </a:lnTo>
                  <a:lnTo>
                    <a:pt x="205" y="167"/>
                  </a:lnTo>
                  <a:lnTo>
                    <a:pt x="209" y="167"/>
                  </a:lnTo>
                  <a:lnTo>
                    <a:pt x="215" y="164"/>
                  </a:lnTo>
                  <a:lnTo>
                    <a:pt x="215" y="162"/>
                  </a:lnTo>
                  <a:lnTo>
                    <a:pt x="215" y="160"/>
                  </a:lnTo>
                  <a:lnTo>
                    <a:pt x="215" y="156"/>
                  </a:lnTo>
                  <a:lnTo>
                    <a:pt x="220" y="152"/>
                  </a:lnTo>
                  <a:lnTo>
                    <a:pt x="228" y="152"/>
                  </a:lnTo>
                  <a:lnTo>
                    <a:pt x="230" y="150"/>
                  </a:lnTo>
                  <a:lnTo>
                    <a:pt x="231" y="147"/>
                  </a:lnTo>
                  <a:lnTo>
                    <a:pt x="235" y="147"/>
                  </a:lnTo>
                  <a:lnTo>
                    <a:pt x="235" y="143"/>
                  </a:lnTo>
                  <a:lnTo>
                    <a:pt x="235" y="139"/>
                  </a:lnTo>
                  <a:lnTo>
                    <a:pt x="239" y="133"/>
                  </a:lnTo>
                  <a:lnTo>
                    <a:pt x="239" y="130"/>
                  </a:lnTo>
                  <a:lnTo>
                    <a:pt x="239" y="128"/>
                  </a:lnTo>
                  <a:lnTo>
                    <a:pt x="239" y="126"/>
                  </a:lnTo>
                  <a:lnTo>
                    <a:pt x="239" y="124"/>
                  </a:lnTo>
                  <a:lnTo>
                    <a:pt x="241" y="122"/>
                  </a:lnTo>
                  <a:lnTo>
                    <a:pt x="247" y="122"/>
                  </a:lnTo>
                  <a:lnTo>
                    <a:pt x="248" y="122"/>
                  </a:lnTo>
                  <a:lnTo>
                    <a:pt x="254" y="117"/>
                  </a:lnTo>
                  <a:lnTo>
                    <a:pt x="260" y="117"/>
                  </a:lnTo>
                  <a:lnTo>
                    <a:pt x="263" y="118"/>
                  </a:lnTo>
                  <a:lnTo>
                    <a:pt x="265" y="117"/>
                  </a:lnTo>
                  <a:lnTo>
                    <a:pt x="269" y="118"/>
                  </a:lnTo>
                  <a:lnTo>
                    <a:pt x="269" y="118"/>
                  </a:lnTo>
                  <a:lnTo>
                    <a:pt x="269" y="118"/>
                  </a:lnTo>
                  <a:lnTo>
                    <a:pt x="269" y="11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0" name="Freeform 53">
              <a:extLst>
                <a:ext uri="{FF2B5EF4-FFF2-40B4-BE49-F238E27FC236}">
                  <a16:creationId xmlns:a16="http://schemas.microsoft.com/office/drawing/2014/main" id="{6D7BD9E6-52CA-4E17-BD43-658817786DE9}"/>
                </a:ext>
              </a:extLst>
            </p:cNvPr>
            <p:cNvSpPr>
              <a:spLocks/>
            </p:cNvSpPr>
            <p:nvPr/>
          </p:nvSpPr>
          <p:spPr bwMode="auto">
            <a:xfrm>
              <a:off x="3882" y="2363"/>
              <a:ext cx="252" cy="284"/>
            </a:xfrm>
            <a:custGeom>
              <a:avLst/>
              <a:gdLst/>
              <a:ahLst/>
              <a:cxnLst>
                <a:cxn ang="0">
                  <a:pos x="153" y="275"/>
                </a:cxn>
                <a:cxn ang="0">
                  <a:pos x="171" y="269"/>
                </a:cxn>
                <a:cxn ang="0">
                  <a:pos x="185" y="267"/>
                </a:cxn>
                <a:cxn ang="0">
                  <a:pos x="192" y="264"/>
                </a:cxn>
                <a:cxn ang="0">
                  <a:pos x="185" y="241"/>
                </a:cxn>
                <a:cxn ang="0">
                  <a:pos x="171" y="230"/>
                </a:cxn>
                <a:cxn ang="0">
                  <a:pos x="164" y="220"/>
                </a:cxn>
                <a:cxn ang="0">
                  <a:pos x="160" y="207"/>
                </a:cxn>
                <a:cxn ang="0">
                  <a:pos x="171" y="192"/>
                </a:cxn>
                <a:cxn ang="0">
                  <a:pos x="181" y="198"/>
                </a:cxn>
                <a:cxn ang="0">
                  <a:pos x="207" y="175"/>
                </a:cxn>
                <a:cxn ang="0">
                  <a:pos x="224" y="152"/>
                </a:cxn>
                <a:cxn ang="0">
                  <a:pos x="228" y="141"/>
                </a:cxn>
                <a:cxn ang="0">
                  <a:pos x="237" y="119"/>
                </a:cxn>
                <a:cxn ang="0">
                  <a:pos x="243" y="103"/>
                </a:cxn>
                <a:cxn ang="0">
                  <a:pos x="252" y="92"/>
                </a:cxn>
                <a:cxn ang="0">
                  <a:pos x="235" y="86"/>
                </a:cxn>
                <a:cxn ang="0">
                  <a:pos x="217" y="71"/>
                </a:cxn>
                <a:cxn ang="0">
                  <a:pos x="213" y="47"/>
                </a:cxn>
                <a:cxn ang="0">
                  <a:pos x="213" y="34"/>
                </a:cxn>
                <a:cxn ang="0">
                  <a:pos x="198" y="19"/>
                </a:cxn>
                <a:cxn ang="0">
                  <a:pos x="188" y="11"/>
                </a:cxn>
                <a:cxn ang="0">
                  <a:pos x="186" y="0"/>
                </a:cxn>
                <a:cxn ang="0">
                  <a:pos x="168" y="11"/>
                </a:cxn>
                <a:cxn ang="0">
                  <a:pos x="164" y="47"/>
                </a:cxn>
                <a:cxn ang="0">
                  <a:pos x="156" y="62"/>
                </a:cxn>
                <a:cxn ang="0">
                  <a:pos x="153" y="70"/>
                </a:cxn>
                <a:cxn ang="0">
                  <a:pos x="145" y="83"/>
                </a:cxn>
                <a:cxn ang="0">
                  <a:pos x="141" y="98"/>
                </a:cxn>
                <a:cxn ang="0">
                  <a:pos x="136" y="109"/>
                </a:cxn>
                <a:cxn ang="0">
                  <a:pos x="126" y="111"/>
                </a:cxn>
                <a:cxn ang="0">
                  <a:pos x="117" y="119"/>
                </a:cxn>
                <a:cxn ang="0">
                  <a:pos x="102" y="126"/>
                </a:cxn>
                <a:cxn ang="0">
                  <a:pos x="92" y="134"/>
                </a:cxn>
                <a:cxn ang="0">
                  <a:pos x="96" y="152"/>
                </a:cxn>
                <a:cxn ang="0">
                  <a:pos x="75" y="160"/>
                </a:cxn>
                <a:cxn ang="0">
                  <a:pos x="51" y="164"/>
                </a:cxn>
                <a:cxn ang="0">
                  <a:pos x="0" y="158"/>
                </a:cxn>
                <a:cxn ang="0">
                  <a:pos x="21" y="183"/>
                </a:cxn>
                <a:cxn ang="0">
                  <a:pos x="32" y="188"/>
                </a:cxn>
                <a:cxn ang="0">
                  <a:pos x="40" y="207"/>
                </a:cxn>
                <a:cxn ang="0">
                  <a:pos x="49" y="220"/>
                </a:cxn>
                <a:cxn ang="0">
                  <a:pos x="32" y="224"/>
                </a:cxn>
                <a:cxn ang="0">
                  <a:pos x="21" y="237"/>
                </a:cxn>
                <a:cxn ang="0">
                  <a:pos x="25" y="250"/>
                </a:cxn>
                <a:cxn ang="0">
                  <a:pos x="36" y="250"/>
                </a:cxn>
                <a:cxn ang="0">
                  <a:pos x="45" y="250"/>
                </a:cxn>
                <a:cxn ang="0">
                  <a:pos x="53" y="250"/>
                </a:cxn>
                <a:cxn ang="0">
                  <a:pos x="62" y="250"/>
                </a:cxn>
                <a:cxn ang="0">
                  <a:pos x="68" y="250"/>
                </a:cxn>
                <a:cxn ang="0">
                  <a:pos x="83" y="247"/>
                </a:cxn>
                <a:cxn ang="0">
                  <a:pos x="92" y="247"/>
                </a:cxn>
                <a:cxn ang="0">
                  <a:pos x="109" y="247"/>
                </a:cxn>
                <a:cxn ang="0">
                  <a:pos x="113" y="256"/>
                </a:cxn>
                <a:cxn ang="0">
                  <a:pos x="121" y="256"/>
                </a:cxn>
                <a:cxn ang="0">
                  <a:pos x="126" y="271"/>
                </a:cxn>
                <a:cxn ang="0">
                  <a:pos x="128" y="277"/>
                </a:cxn>
                <a:cxn ang="0">
                  <a:pos x="143" y="282"/>
                </a:cxn>
                <a:cxn ang="0">
                  <a:pos x="147" y="282"/>
                </a:cxn>
              </a:cxnLst>
              <a:rect l="0" t="0" r="r" b="b"/>
              <a:pathLst>
                <a:path w="252" h="284">
                  <a:moveTo>
                    <a:pt x="147" y="282"/>
                  </a:moveTo>
                  <a:lnTo>
                    <a:pt x="147" y="277"/>
                  </a:lnTo>
                  <a:lnTo>
                    <a:pt x="151" y="277"/>
                  </a:lnTo>
                  <a:lnTo>
                    <a:pt x="153" y="275"/>
                  </a:lnTo>
                  <a:lnTo>
                    <a:pt x="154" y="271"/>
                  </a:lnTo>
                  <a:lnTo>
                    <a:pt x="156" y="271"/>
                  </a:lnTo>
                  <a:lnTo>
                    <a:pt x="160" y="269"/>
                  </a:lnTo>
                  <a:lnTo>
                    <a:pt x="171" y="269"/>
                  </a:lnTo>
                  <a:lnTo>
                    <a:pt x="181" y="267"/>
                  </a:lnTo>
                  <a:lnTo>
                    <a:pt x="181" y="265"/>
                  </a:lnTo>
                  <a:lnTo>
                    <a:pt x="185" y="264"/>
                  </a:lnTo>
                  <a:lnTo>
                    <a:pt x="185" y="267"/>
                  </a:lnTo>
                  <a:lnTo>
                    <a:pt x="185" y="269"/>
                  </a:lnTo>
                  <a:lnTo>
                    <a:pt x="190" y="267"/>
                  </a:lnTo>
                  <a:lnTo>
                    <a:pt x="194" y="265"/>
                  </a:lnTo>
                  <a:lnTo>
                    <a:pt x="192" y="264"/>
                  </a:lnTo>
                  <a:lnTo>
                    <a:pt x="192" y="260"/>
                  </a:lnTo>
                  <a:lnTo>
                    <a:pt x="188" y="250"/>
                  </a:lnTo>
                  <a:lnTo>
                    <a:pt x="185" y="245"/>
                  </a:lnTo>
                  <a:lnTo>
                    <a:pt x="185" y="241"/>
                  </a:lnTo>
                  <a:lnTo>
                    <a:pt x="185" y="239"/>
                  </a:lnTo>
                  <a:lnTo>
                    <a:pt x="181" y="241"/>
                  </a:lnTo>
                  <a:lnTo>
                    <a:pt x="171" y="235"/>
                  </a:lnTo>
                  <a:lnTo>
                    <a:pt x="171" y="230"/>
                  </a:lnTo>
                  <a:lnTo>
                    <a:pt x="171" y="224"/>
                  </a:lnTo>
                  <a:lnTo>
                    <a:pt x="171" y="220"/>
                  </a:lnTo>
                  <a:lnTo>
                    <a:pt x="168" y="220"/>
                  </a:lnTo>
                  <a:lnTo>
                    <a:pt x="164" y="220"/>
                  </a:lnTo>
                  <a:lnTo>
                    <a:pt x="160" y="216"/>
                  </a:lnTo>
                  <a:lnTo>
                    <a:pt x="156" y="220"/>
                  </a:lnTo>
                  <a:lnTo>
                    <a:pt x="156" y="213"/>
                  </a:lnTo>
                  <a:lnTo>
                    <a:pt x="160" y="207"/>
                  </a:lnTo>
                  <a:lnTo>
                    <a:pt x="162" y="205"/>
                  </a:lnTo>
                  <a:lnTo>
                    <a:pt x="168" y="198"/>
                  </a:lnTo>
                  <a:lnTo>
                    <a:pt x="169" y="194"/>
                  </a:lnTo>
                  <a:lnTo>
                    <a:pt x="171" y="192"/>
                  </a:lnTo>
                  <a:lnTo>
                    <a:pt x="175" y="190"/>
                  </a:lnTo>
                  <a:lnTo>
                    <a:pt x="179" y="192"/>
                  </a:lnTo>
                  <a:lnTo>
                    <a:pt x="181" y="196"/>
                  </a:lnTo>
                  <a:lnTo>
                    <a:pt x="181" y="198"/>
                  </a:lnTo>
                  <a:lnTo>
                    <a:pt x="188" y="194"/>
                  </a:lnTo>
                  <a:lnTo>
                    <a:pt x="200" y="192"/>
                  </a:lnTo>
                  <a:lnTo>
                    <a:pt x="203" y="186"/>
                  </a:lnTo>
                  <a:lnTo>
                    <a:pt x="207" y="175"/>
                  </a:lnTo>
                  <a:lnTo>
                    <a:pt x="217" y="169"/>
                  </a:lnTo>
                  <a:lnTo>
                    <a:pt x="218" y="166"/>
                  </a:lnTo>
                  <a:lnTo>
                    <a:pt x="218" y="158"/>
                  </a:lnTo>
                  <a:lnTo>
                    <a:pt x="224" y="152"/>
                  </a:lnTo>
                  <a:lnTo>
                    <a:pt x="228" y="151"/>
                  </a:lnTo>
                  <a:lnTo>
                    <a:pt x="230" y="147"/>
                  </a:lnTo>
                  <a:lnTo>
                    <a:pt x="230" y="143"/>
                  </a:lnTo>
                  <a:lnTo>
                    <a:pt x="228" y="141"/>
                  </a:lnTo>
                  <a:lnTo>
                    <a:pt x="233" y="135"/>
                  </a:lnTo>
                  <a:lnTo>
                    <a:pt x="237" y="132"/>
                  </a:lnTo>
                  <a:lnTo>
                    <a:pt x="237" y="128"/>
                  </a:lnTo>
                  <a:lnTo>
                    <a:pt x="237" y="119"/>
                  </a:lnTo>
                  <a:lnTo>
                    <a:pt x="235" y="113"/>
                  </a:lnTo>
                  <a:lnTo>
                    <a:pt x="235" y="111"/>
                  </a:lnTo>
                  <a:lnTo>
                    <a:pt x="239" y="105"/>
                  </a:lnTo>
                  <a:lnTo>
                    <a:pt x="243" y="103"/>
                  </a:lnTo>
                  <a:lnTo>
                    <a:pt x="249" y="102"/>
                  </a:lnTo>
                  <a:lnTo>
                    <a:pt x="249" y="102"/>
                  </a:lnTo>
                  <a:lnTo>
                    <a:pt x="252" y="98"/>
                  </a:lnTo>
                  <a:lnTo>
                    <a:pt x="252" y="92"/>
                  </a:lnTo>
                  <a:lnTo>
                    <a:pt x="249" y="92"/>
                  </a:lnTo>
                  <a:lnTo>
                    <a:pt x="243" y="94"/>
                  </a:lnTo>
                  <a:lnTo>
                    <a:pt x="239" y="92"/>
                  </a:lnTo>
                  <a:lnTo>
                    <a:pt x="235" y="86"/>
                  </a:lnTo>
                  <a:lnTo>
                    <a:pt x="230" y="86"/>
                  </a:lnTo>
                  <a:lnTo>
                    <a:pt x="224" y="83"/>
                  </a:lnTo>
                  <a:lnTo>
                    <a:pt x="217" y="77"/>
                  </a:lnTo>
                  <a:lnTo>
                    <a:pt x="217" y="71"/>
                  </a:lnTo>
                  <a:lnTo>
                    <a:pt x="213" y="58"/>
                  </a:lnTo>
                  <a:lnTo>
                    <a:pt x="209" y="53"/>
                  </a:lnTo>
                  <a:lnTo>
                    <a:pt x="209" y="49"/>
                  </a:lnTo>
                  <a:lnTo>
                    <a:pt x="213" y="47"/>
                  </a:lnTo>
                  <a:lnTo>
                    <a:pt x="213" y="43"/>
                  </a:lnTo>
                  <a:lnTo>
                    <a:pt x="218" y="39"/>
                  </a:lnTo>
                  <a:lnTo>
                    <a:pt x="218" y="36"/>
                  </a:lnTo>
                  <a:lnTo>
                    <a:pt x="213" y="34"/>
                  </a:lnTo>
                  <a:lnTo>
                    <a:pt x="211" y="32"/>
                  </a:lnTo>
                  <a:lnTo>
                    <a:pt x="205" y="26"/>
                  </a:lnTo>
                  <a:lnTo>
                    <a:pt x="203" y="22"/>
                  </a:lnTo>
                  <a:lnTo>
                    <a:pt x="198" y="19"/>
                  </a:lnTo>
                  <a:lnTo>
                    <a:pt x="194" y="19"/>
                  </a:lnTo>
                  <a:lnTo>
                    <a:pt x="192" y="19"/>
                  </a:lnTo>
                  <a:lnTo>
                    <a:pt x="188" y="19"/>
                  </a:lnTo>
                  <a:lnTo>
                    <a:pt x="188" y="11"/>
                  </a:lnTo>
                  <a:lnTo>
                    <a:pt x="198" y="4"/>
                  </a:lnTo>
                  <a:lnTo>
                    <a:pt x="196" y="0"/>
                  </a:lnTo>
                  <a:lnTo>
                    <a:pt x="190" y="2"/>
                  </a:lnTo>
                  <a:lnTo>
                    <a:pt x="186" y="0"/>
                  </a:lnTo>
                  <a:lnTo>
                    <a:pt x="181" y="4"/>
                  </a:lnTo>
                  <a:lnTo>
                    <a:pt x="177" y="7"/>
                  </a:lnTo>
                  <a:lnTo>
                    <a:pt x="171" y="7"/>
                  </a:lnTo>
                  <a:lnTo>
                    <a:pt x="168" y="11"/>
                  </a:lnTo>
                  <a:lnTo>
                    <a:pt x="164" y="13"/>
                  </a:lnTo>
                  <a:lnTo>
                    <a:pt x="171" y="26"/>
                  </a:lnTo>
                  <a:lnTo>
                    <a:pt x="171" y="34"/>
                  </a:lnTo>
                  <a:lnTo>
                    <a:pt x="164" y="47"/>
                  </a:lnTo>
                  <a:lnTo>
                    <a:pt x="169" y="51"/>
                  </a:lnTo>
                  <a:lnTo>
                    <a:pt x="169" y="56"/>
                  </a:lnTo>
                  <a:lnTo>
                    <a:pt x="164" y="62"/>
                  </a:lnTo>
                  <a:lnTo>
                    <a:pt x="156" y="62"/>
                  </a:lnTo>
                  <a:lnTo>
                    <a:pt x="151" y="62"/>
                  </a:lnTo>
                  <a:lnTo>
                    <a:pt x="147" y="64"/>
                  </a:lnTo>
                  <a:lnTo>
                    <a:pt x="149" y="68"/>
                  </a:lnTo>
                  <a:lnTo>
                    <a:pt x="153" y="70"/>
                  </a:lnTo>
                  <a:lnTo>
                    <a:pt x="154" y="75"/>
                  </a:lnTo>
                  <a:lnTo>
                    <a:pt x="154" y="79"/>
                  </a:lnTo>
                  <a:lnTo>
                    <a:pt x="149" y="81"/>
                  </a:lnTo>
                  <a:lnTo>
                    <a:pt x="145" y="83"/>
                  </a:lnTo>
                  <a:lnTo>
                    <a:pt x="143" y="83"/>
                  </a:lnTo>
                  <a:lnTo>
                    <a:pt x="143" y="92"/>
                  </a:lnTo>
                  <a:lnTo>
                    <a:pt x="141" y="94"/>
                  </a:lnTo>
                  <a:lnTo>
                    <a:pt x="141" y="98"/>
                  </a:lnTo>
                  <a:lnTo>
                    <a:pt x="139" y="100"/>
                  </a:lnTo>
                  <a:lnTo>
                    <a:pt x="141" y="107"/>
                  </a:lnTo>
                  <a:lnTo>
                    <a:pt x="137" y="113"/>
                  </a:lnTo>
                  <a:lnTo>
                    <a:pt x="136" y="109"/>
                  </a:lnTo>
                  <a:lnTo>
                    <a:pt x="132" y="109"/>
                  </a:lnTo>
                  <a:lnTo>
                    <a:pt x="132" y="111"/>
                  </a:lnTo>
                  <a:lnTo>
                    <a:pt x="128" y="111"/>
                  </a:lnTo>
                  <a:lnTo>
                    <a:pt x="126" y="111"/>
                  </a:lnTo>
                  <a:lnTo>
                    <a:pt x="121" y="111"/>
                  </a:lnTo>
                  <a:lnTo>
                    <a:pt x="121" y="113"/>
                  </a:lnTo>
                  <a:lnTo>
                    <a:pt x="113" y="117"/>
                  </a:lnTo>
                  <a:lnTo>
                    <a:pt x="117" y="119"/>
                  </a:lnTo>
                  <a:lnTo>
                    <a:pt x="113" y="122"/>
                  </a:lnTo>
                  <a:lnTo>
                    <a:pt x="107" y="126"/>
                  </a:lnTo>
                  <a:lnTo>
                    <a:pt x="105" y="122"/>
                  </a:lnTo>
                  <a:lnTo>
                    <a:pt x="102" y="126"/>
                  </a:lnTo>
                  <a:lnTo>
                    <a:pt x="100" y="126"/>
                  </a:lnTo>
                  <a:lnTo>
                    <a:pt x="98" y="130"/>
                  </a:lnTo>
                  <a:lnTo>
                    <a:pt x="94" y="132"/>
                  </a:lnTo>
                  <a:lnTo>
                    <a:pt x="92" y="134"/>
                  </a:lnTo>
                  <a:lnTo>
                    <a:pt x="92" y="139"/>
                  </a:lnTo>
                  <a:lnTo>
                    <a:pt x="94" y="145"/>
                  </a:lnTo>
                  <a:lnTo>
                    <a:pt x="94" y="151"/>
                  </a:lnTo>
                  <a:lnTo>
                    <a:pt x="96" y="152"/>
                  </a:lnTo>
                  <a:lnTo>
                    <a:pt x="94" y="156"/>
                  </a:lnTo>
                  <a:lnTo>
                    <a:pt x="89" y="158"/>
                  </a:lnTo>
                  <a:lnTo>
                    <a:pt x="81" y="158"/>
                  </a:lnTo>
                  <a:lnTo>
                    <a:pt x="75" y="160"/>
                  </a:lnTo>
                  <a:lnTo>
                    <a:pt x="68" y="160"/>
                  </a:lnTo>
                  <a:lnTo>
                    <a:pt x="60" y="162"/>
                  </a:lnTo>
                  <a:lnTo>
                    <a:pt x="58" y="164"/>
                  </a:lnTo>
                  <a:lnTo>
                    <a:pt x="51" y="164"/>
                  </a:lnTo>
                  <a:lnTo>
                    <a:pt x="45" y="166"/>
                  </a:lnTo>
                  <a:lnTo>
                    <a:pt x="25" y="166"/>
                  </a:lnTo>
                  <a:lnTo>
                    <a:pt x="0" y="158"/>
                  </a:lnTo>
                  <a:lnTo>
                    <a:pt x="0" y="158"/>
                  </a:lnTo>
                  <a:lnTo>
                    <a:pt x="9" y="171"/>
                  </a:lnTo>
                  <a:lnTo>
                    <a:pt x="11" y="177"/>
                  </a:lnTo>
                  <a:lnTo>
                    <a:pt x="17" y="181"/>
                  </a:lnTo>
                  <a:lnTo>
                    <a:pt x="21" y="183"/>
                  </a:lnTo>
                  <a:lnTo>
                    <a:pt x="21" y="186"/>
                  </a:lnTo>
                  <a:lnTo>
                    <a:pt x="28" y="186"/>
                  </a:lnTo>
                  <a:lnTo>
                    <a:pt x="32" y="186"/>
                  </a:lnTo>
                  <a:lnTo>
                    <a:pt x="32" y="188"/>
                  </a:lnTo>
                  <a:lnTo>
                    <a:pt x="38" y="190"/>
                  </a:lnTo>
                  <a:lnTo>
                    <a:pt x="38" y="196"/>
                  </a:lnTo>
                  <a:lnTo>
                    <a:pt x="40" y="201"/>
                  </a:lnTo>
                  <a:lnTo>
                    <a:pt x="40" y="207"/>
                  </a:lnTo>
                  <a:lnTo>
                    <a:pt x="40" y="207"/>
                  </a:lnTo>
                  <a:lnTo>
                    <a:pt x="45" y="207"/>
                  </a:lnTo>
                  <a:lnTo>
                    <a:pt x="49" y="211"/>
                  </a:lnTo>
                  <a:lnTo>
                    <a:pt x="49" y="220"/>
                  </a:lnTo>
                  <a:lnTo>
                    <a:pt x="45" y="222"/>
                  </a:lnTo>
                  <a:lnTo>
                    <a:pt x="43" y="220"/>
                  </a:lnTo>
                  <a:lnTo>
                    <a:pt x="34" y="222"/>
                  </a:lnTo>
                  <a:lnTo>
                    <a:pt x="32" y="224"/>
                  </a:lnTo>
                  <a:lnTo>
                    <a:pt x="25" y="226"/>
                  </a:lnTo>
                  <a:lnTo>
                    <a:pt x="25" y="230"/>
                  </a:lnTo>
                  <a:lnTo>
                    <a:pt x="25" y="233"/>
                  </a:lnTo>
                  <a:lnTo>
                    <a:pt x="21" y="237"/>
                  </a:lnTo>
                  <a:lnTo>
                    <a:pt x="25" y="241"/>
                  </a:lnTo>
                  <a:lnTo>
                    <a:pt x="25" y="250"/>
                  </a:lnTo>
                  <a:lnTo>
                    <a:pt x="25" y="250"/>
                  </a:lnTo>
                  <a:lnTo>
                    <a:pt x="25" y="250"/>
                  </a:lnTo>
                  <a:lnTo>
                    <a:pt x="25" y="254"/>
                  </a:lnTo>
                  <a:lnTo>
                    <a:pt x="26" y="254"/>
                  </a:lnTo>
                  <a:lnTo>
                    <a:pt x="32" y="250"/>
                  </a:lnTo>
                  <a:lnTo>
                    <a:pt x="36" y="250"/>
                  </a:lnTo>
                  <a:lnTo>
                    <a:pt x="38" y="252"/>
                  </a:lnTo>
                  <a:lnTo>
                    <a:pt x="38" y="252"/>
                  </a:lnTo>
                  <a:lnTo>
                    <a:pt x="41" y="250"/>
                  </a:lnTo>
                  <a:lnTo>
                    <a:pt x="45" y="250"/>
                  </a:lnTo>
                  <a:lnTo>
                    <a:pt x="45" y="250"/>
                  </a:lnTo>
                  <a:lnTo>
                    <a:pt x="49" y="250"/>
                  </a:lnTo>
                  <a:lnTo>
                    <a:pt x="51" y="250"/>
                  </a:lnTo>
                  <a:lnTo>
                    <a:pt x="53" y="250"/>
                  </a:lnTo>
                  <a:lnTo>
                    <a:pt x="55" y="250"/>
                  </a:lnTo>
                  <a:lnTo>
                    <a:pt x="57" y="247"/>
                  </a:lnTo>
                  <a:lnTo>
                    <a:pt x="60" y="250"/>
                  </a:lnTo>
                  <a:lnTo>
                    <a:pt x="62" y="250"/>
                  </a:lnTo>
                  <a:lnTo>
                    <a:pt x="62" y="247"/>
                  </a:lnTo>
                  <a:lnTo>
                    <a:pt x="64" y="247"/>
                  </a:lnTo>
                  <a:lnTo>
                    <a:pt x="64" y="250"/>
                  </a:lnTo>
                  <a:lnTo>
                    <a:pt x="68" y="250"/>
                  </a:lnTo>
                  <a:lnTo>
                    <a:pt x="70" y="252"/>
                  </a:lnTo>
                  <a:lnTo>
                    <a:pt x="73" y="252"/>
                  </a:lnTo>
                  <a:lnTo>
                    <a:pt x="77" y="247"/>
                  </a:lnTo>
                  <a:lnTo>
                    <a:pt x="83" y="247"/>
                  </a:lnTo>
                  <a:lnTo>
                    <a:pt x="87" y="250"/>
                  </a:lnTo>
                  <a:lnTo>
                    <a:pt x="89" y="247"/>
                  </a:lnTo>
                  <a:lnTo>
                    <a:pt x="92" y="247"/>
                  </a:lnTo>
                  <a:lnTo>
                    <a:pt x="92" y="247"/>
                  </a:lnTo>
                  <a:lnTo>
                    <a:pt x="92" y="247"/>
                  </a:lnTo>
                  <a:lnTo>
                    <a:pt x="98" y="247"/>
                  </a:lnTo>
                  <a:lnTo>
                    <a:pt x="102" y="247"/>
                  </a:lnTo>
                  <a:lnTo>
                    <a:pt x="109" y="247"/>
                  </a:lnTo>
                  <a:lnTo>
                    <a:pt x="113" y="250"/>
                  </a:lnTo>
                  <a:lnTo>
                    <a:pt x="113" y="252"/>
                  </a:lnTo>
                  <a:lnTo>
                    <a:pt x="113" y="256"/>
                  </a:lnTo>
                  <a:lnTo>
                    <a:pt x="113" y="256"/>
                  </a:lnTo>
                  <a:lnTo>
                    <a:pt x="113" y="256"/>
                  </a:lnTo>
                  <a:lnTo>
                    <a:pt x="113" y="258"/>
                  </a:lnTo>
                  <a:lnTo>
                    <a:pt x="117" y="258"/>
                  </a:lnTo>
                  <a:lnTo>
                    <a:pt x="121" y="256"/>
                  </a:lnTo>
                  <a:lnTo>
                    <a:pt x="121" y="260"/>
                  </a:lnTo>
                  <a:lnTo>
                    <a:pt x="124" y="264"/>
                  </a:lnTo>
                  <a:lnTo>
                    <a:pt x="126" y="271"/>
                  </a:lnTo>
                  <a:lnTo>
                    <a:pt x="126" y="271"/>
                  </a:lnTo>
                  <a:lnTo>
                    <a:pt x="126" y="275"/>
                  </a:lnTo>
                  <a:lnTo>
                    <a:pt x="124" y="277"/>
                  </a:lnTo>
                  <a:lnTo>
                    <a:pt x="126" y="277"/>
                  </a:lnTo>
                  <a:lnTo>
                    <a:pt x="128" y="277"/>
                  </a:lnTo>
                  <a:lnTo>
                    <a:pt x="130" y="281"/>
                  </a:lnTo>
                  <a:lnTo>
                    <a:pt x="132" y="281"/>
                  </a:lnTo>
                  <a:lnTo>
                    <a:pt x="136" y="281"/>
                  </a:lnTo>
                  <a:lnTo>
                    <a:pt x="143" y="282"/>
                  </a:lnTo>
                  <a:lnTo>
                    <a:pt x="143" y="284"/>
                  </a:lnTo>
                  <a:lnTo>
                    <a:pt x="147" y="282"/>
                  </a:lnTo>
                  <a:lnTo>
                    <a:pt x="147" y="282"/>
                  </a:lnTo>
                  <a:lnTo>
                    <a:pt x="147" y="28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1" name="Freeform 54">
              <a:extLst>
                <a:ext uri="{FF2B5EF4-FFF2-40B4-BE49-F238E27FC236}">
                  <a16:creationId xmlns:a16="http://schemas.microsoft.com/office/drawing/2014/main" id="{3D84FA84-30A3-4777-9807-2AFB3982ACC5}"/>
                </a:ext>
              </a:extLst>
            </p:cNvPr>
            <p:cNvSpPr>
              <a:spLocks/>
            </p:cNvSpPr>
            <p:nvPr/>
          </p:nvSpPr>
          <p:spPr bwMode="auto">
            <a:xfrm>
              <a:off x="3861" y="2325"/>
              <a:ext cx="247" cy="207"/>
            </a:xfrm>
            <a:custGeom>
              <a:avLst/>
              <a:gdLst/>
              <a:ahLst/>
              <a:cxnLst>
                <a:cxn ang="0">
                  <a:pos x="228" y="17"/>
                </a:cxn>
                <a:cxn ang="0">
                  <a:pos x="238" y="17"/>
                </a:cxn>
                <a:cxn ang="0">
                  <a:pos x="241" y="27"/>
                </a:cxn>
                <a:cxn ang="0">
                  <a:pos x="234" y="38"/>
                </a:cxn>
                <a:cxn ang="0">
                  <a:pos x="204" y="43"/>
                </a:cxn>
                <a:cxn ang="0">
                  <a:pos x="190" y="51"/>
                </a:cxn>
                <a:cxn ang="0">
                  <a:pos x="194" y="74"/>
                </a:cxn>
                <a:cxn ang="0">
                  <a:pos x="192" y="96"/>
                </a:cxn>
                <a:cxn ang="0">
                  <a:pos x="174" y="102"/>
                </a:cxn>
                <a:cxn ang="0">
                  <a:pos x="174" y="109"/>
                </a:cxn>
                <a:cxn ang="0">
                  <a:pos x="170" y="121"/>
                </a:cxn>
                <a:cxn ang="0">
                  <a:pos x="164" y="132"/>
                </a:cxn>
                <a:cxn ang="0">
                  <a:pos x="162" y="141"/>
                </a:cxn>
                <a:cxn ang="0">
                  <a:pos x="157" y="149"/>
                </a:cxn>
                <a:cxn ang="0">
                  <a:pos x="149" y="151"/>
                </a:cxn>
                <a:cxn ang="0">
                  <a:pos x="143" y="153"/>
                </a:cxn>
                <a:cxn ang="0">
                  <a:pos x="134" y="162"/>
                </a:cxn>
                <a:cxn ang="0">
                  <a:pos x="123" y="166"/>
                </a:cxn>
                <a:cxn ang="0">
                  <a:pos x="115" y="172"/>
                </a:cxn>
                <a:cxn ang="0">
                  <a:pos x="115" y="185"/>
                </a:cxn>
                <a:cxn ang="0">
                  <a:pos x="115" y="198"/>
                </a:cxn>
                <a:cxn ang="0">
                  <a:pos x="94" y="202"/>
                </a:cxn>
                <a:cxn ang="0">
                  <a:pos x="78" y="204"/>
                </a:cxn>
                <a:cxn ang="0">
                  <a:pos x="44" y="207"/>
                </a:cxn>
                <a:cxn ang="0">
                  <a:pos x="34" y="177"/>
                </a:cxn>
                <a:cxn ang="0">
                  <a:pos x="30" y="158"/>
                </a:cxn>
                <a:cxn ang="0">
                  <a:pos x="10" y="149"/>
                </a:cxn>
                <a:cxn ang="0">
                  <a:pos x="4" y="128"/>
                </a:cxn>
                <a:cxn ang="0">
                  <a:pos x="8" y="115"/>
                </a:cxn>
                <a:cxn ang="0">
                  <a:pos x="0" y="104"/>
                </a:cxn>
                <a:cxn ang="0">
                  <a:pos x="0" y="96"/>
                </a:cxn>
                <a:cxn ang="0">
                  <a:pos x="8" y="87"/>
                </a:cxn>
                <a:cxn ang="0">
                  <a:pos x="6" y="81"/>
                </a:cxn>
                <a:cxn ang="0">
                  <a:pos x="8" y="70"/>
                </a:cxn>
                <a:cxn ang="0">
                  <a:pos x="14" y="70"/>
                </a:cxn>
                <a:cxn ang="0">
                  <a:pos x="23" y="70"/>
                </a:cxn>
                <a:cxn ang="0">
                  <a:pos x="30" y="77"/>
                </a:cxn>
                <a:cxn ang="0">
                  <a:pos x="38" y="76"/>
                </a:cxn>
                <a:cxn ang="0">
                  <a:pos x="44" y="68"/>
                </a:cxn>
                <a:cxn ang="0">
                  <a:pos x="57" y="60"/>
                </a:cxn>
                <a:cxn ang="0">
                  <a:pos x="64" y="57"/>
                </a:cxn>
                <a:cxn ang="0">
                  <a:pos x="70" y="42"/>
                </a:cxn>
                <a:cxn ang="0">
                  <a:pos x="68" y="34"/>
                </a:cxn>
                <a:cxn ang="0">
                  <a:pos x="76" y="30"/>
                </a:cxn>
                <a:cxn ang="0">
                  <a:pos x="89" y="27"/>
                </a:cxn>
                <a:cxn ang="0">
                  <a:pos x="98" y="27"/>
                </a:cxn>
                <a:cxn ang="0">
                  <a:pos x="110" y="30"/>
                </a:cxn>
                <a:cxn ang="0">
                  <a:pos x="119" y="28"/>
                </a:cxn>
                <a:cxn ang="0">
                  <a:pos x="132" y="34"/>
                </a:cxn>
                <a:cxn ang="0">
                  <a:pos x="140" y="28"/>
                </a:cxn>
                <a:cxn ang="0">
                  <a:pos x="145" y="30"/>
                </a:cxn>
                <a:cxn ang="0">
                  <a:pos x="151" y="27"/>
                </a:cxn>
                <a:cxn ang="0">
                  <a:pos x="157" y="21"/>
                </a:cxn>
                <a:cxn ang="0">
                  <a:pos x="162" y="21"/>
                </a:cxn>
                <a:cxn ang="0">
                  <a:pos x="164" y="11"/>
                </a:cxn>
                <a:cxn ang="0">
                  <a:pos x="170" y="0"/>
                </a:cxn>
                <a:cxn ang="0">
                  <a:pos x="181" y="4"/>
                </a:cxn>
                <a:cxn ang="0">
                  <a:pos x="181" y="13"/>
                </a:cxn>
                <a:cxn ang="0">
                  <a:pos x="187" y="21"/>
                </a:cxn>
                <a:cxn ang="0">
                  <a:pos x="190" y="38"/>
                </a:cxn>
                <a:cxn ang="0">
                  <a:pos x="198" y="42"/>
                </a:cxn>
                <a:cxn ang="0">
                  <a:pos x="207" y="34"/>
                </a:cxn>
                <a:cxn ang="0">
                  <a:pos x="215" y="27"/>
                </a:cxn>
              </a:cxnLst>
              <a:rect l="0" t="0" r="r" b="b"/>
              <a:pathLst>
                <a:path w="247" h="207">
                  <a:moveTo>
                    <a:pt x="215" y="27"/>
                  </a:moveTo>
                  <a:lnTo>
                    <a:pt x="222" y="21"/>
                  </a:lnTo>
                  <a:lnTo>
                    <a:pt x="228" y="17"/>
                  </a:lnTo>
                  <a:lnTo>
                    <a:pt x="228" y="23"/>
                  </a:lnTo>
                  <a:lnTo>
                    <a:pt x="238" y="21"/>
                  </a:lnTo>
                  <a:lnTo>
                    <a:pt x="238" y="17"/>
                  </a:lnTo>
                  <a:lnTo>
                    <a:pt x="247" y="17"/>
                  </a:lnTo>
                  <a:lnTo>
                    <a:pt x="247" y="21"/>
                  </a:lnTo>
                  <a:lnTo>
                    <a:pt x="241" y="27"/>
                  </a:lnTo>
                  <a:lnTo>
                    <a:pt x="247" y="27"/>
                  </a:lnTo>
                  <a:lnTo>
                    <a:pt x="239" y="34"/>
                  </a:lnTo>
                  <a:lnTo>
                    <a:pt x="234" y="38"/>
                  </a:lnTo>
                  <a:lnTo>
                    <a:pt x="213" y="42"/>
                  </a:lnTo>
                  <a:lnTo>
                    <a:pt x="209" y="40"/>
                  </a:lnTo>
                  <a:lnTo>
                    <a:pt x="204" y="43"/>
                  </a:lnTo>
                  <a:lnTo>
                    <a:pt x="198" y="47"/>
                  </a:lnTo>
                  <a:lnTo>
                    <a:pt x="194" y="47"/>
                  </a:lnTo>
                  <a:lnTo>
                    <a:pt x="190" y="51"/>
                  </a:lnTo>
                  <a:lnTo>
                    <a:pt x="187" y="53"/>
                  </a:lnTo>
                  <a:lnTo>
                    <a:pt x="194" y="66"/>
                  </a:lnTo>
                  <a:lnTo>
                    <a:pt x="194" y="74"/>
                  </a:lnTo>
                  <a:lnTo>
                    <a:pt x="187" y="87"/>
                  </a:lnTo>
                  <a:lnTo>
                    <a:pt x="192" y="91"/>
                  </a:lnTo>
                  <a:lnTo>
                    <a:pt x="192" y="96"/>
                  </a:lnTo>
                  <a:lnTo>
                    <a:pt x="187" y="102"/>
                  </a:lnTo>
                  <a:lnTo>
                    <a:pt x="179" y="102"/>
                  </a:lnTo>
                  <a:lnTo>
                    <a:pt x="174" y="102"/>
                  </a:lnTo>
                  <a:lnTo>
                    <a:pt x="168" y="104"/>
                  </a:lnTo>
                  <a:lnTo>
                    <a:pt x="170" y="108"/>
                  </a:lnTo>
                  <a:lnTo>
                    <a:pt x="174" y="109"/>
                  </a:lnTo>
                  <a:lnTo>
                    <a:pt x="177" y="115"/>
                  </a:lnTo>
                  <a:lnTo>
                    <a:pt x="177" y="119"/>
                  </a:lnTo>
                  <a:lnTo>
                    <a:pt x="170" y="121"/>
                  </a:lnTo>
                  <a:lnTo>
                    <a:pt x="168" y="123"/>
                  </a:lnTo>
                  <a:lnTo>
                    <a:pt x="164" y="123"/>
                  </a:lnTo>
                  <a:lnTo>
                    <a:pt x="164" y="132"/>
                  </a:lnTo>
                  <a:lnTo>
                    <a:pt x="164" y="134"/>
                  </a:lnTo>
                  <a:lnTo>
                    <a:pt x="164" y="138"/>
                  </a:lnTo>
                  <a:lnTo>
                    <a:pt x="162" y="141"/>
                  </a:lnTo>
                  <a:lnTo>
                    <a:pt x="164" y="147"/>
                  </a:lnTo>
                  <a:lnTo>
                    <a:pt x="160" y="155"/>
                  </a:lnTo>
                  <a:lnTo>
                    <a:pt x="157" y="149"/>
                  </a:lnTo>
                  <a:lnTo>
                    <a:pt x="155" y="149"/>
                  </a:lnTo>
                  <a:lnTo>
                    <a:pt x="155" y="151"/>
                  </a:lnTo>
                  <a:lnTo>
                    <a:pt x="149" y="151"/>
                  </a:lnTo>
                  <a:lnTo>
                    <a:pt x="147" y="151"/>
                  </a:lnTo>
                  <a:lnTo>
                    <a:pt x="143" y="151"/>
                  </a:lnTo>
                  <a:lnTo>
                    <a:pt x="143" y="153"/>
                  </a:lnTo>
                  <a:lnTo>
                    <a:pt x="134" y="158"/>
                  </a:lnTo>
                  <a:lnTo>
                    <a:pt x="138" y="158"/>
                  </a:lnTo>
                  <a:lnTo>
                    <a:pt x="134" y="162"/>
                  </a:lnTo>
                  <a:lnTo>
                    <a:pt x="128" y="166"/>
                  </a:lnTo>
                  <a:lnTo>
                    <a:pt x="126" y="164"/>
                  </a:lnTo>
                  <a:lnTo>
                    <a:pt x="123" y="166"/>
                  </a:lnTo>
                  <a:lnTo>
                    <a:pt x="121" y="168"/>
                  </a:lnTo>
                  <a:lnTo>
                    <a:pt x="119" y="172"/>
                  </a:lnTo>
                  <a:lnTo>
                    <a:pt x="115" y="172"/>
                  </a:lnTo>
                  <a:lnTo>
                    <a:pt x="113" y="173"/>
                  </a:lnTo>
                  <a:lnTo>
                    <a:pt x="113" y="179"/>
                  </a:lnTo>
                  <a:lnTo>
                    <a:pt x="115" y="185"/>
                  </a:lnTo>
                  <a:lnTo>
                    <a:pt x="115" y="190"/>
                  </a:lnTo>
                  <a:lnTo>
                    <a:pt x="117" y="194"/>
                  </a:lnTo>
                  <a:lnTo>
                    <a:pt x="115" y="198"/>
                  </a:lnTo>
                  <a:lnTo>
                    <a:pt x="108" y="198"/>
                  </a:lnTo>
                  <a:lnTo>
                    <a:pt x="100" y="198"/>
                  </a:lnTo>
                  <a:lnTo>
                    <a:pt x="94" y="202"/>
                  </a:lnTo>
                  <a:lnTo>
                    <a:pt x="87" y="202"/>
                  </a:lnTo>
                  <a:lnTo>
                    <a:pt x="79" y="204"/>
                  </a:lnTo>
                  <a:lnTo>
                    <a:pt x="78" y="204"/>
                  </a:lnTo>
                  <a:lnTo>
                    <a:pt x="70" y="204"/>
                  </a:lnTo>
                  <a:lnTo>
                    <a:pt x="64" y="207"/>
                  </a:lnTo>
                  <a:lnTo>
                    <a:pt x="44" y="207"/>
                  </a:lnTo>
                  <a:lnTo>
                    <a:pt x="17" y="198"/>
                  </a:lnTo>
                  <a:lnTo>
                    <a:pt x="32" y="179"/>
                  </a:lnTo>
                  <a:lnTo>
                    <a:pt x="34" y="177"/>
                  </a:lnTo>
                  <a:lnTo>
                    <a:pt x="32" y="172"/>
                  </a:lnTo>
                  <a:lnTo>
                    <a:pt x="32" y="166"/>
                  </a:lnTo>
                  <a:lnTo>
                    <a:pt x="30" y="158"/>
                  </a:lnTo>
                  <a:lnTo>
                    <a:pt x="14" y="158"/>
                  </a:lnTo>
                  <a:lnTo>
                    <a:pt x="14" y="153"/>
                  </a:lnTo>
                  <a:lnTo>
                    <a:pt x="10" y="149"/>
                  </a:lnTo>
                  <a:lnTo>
                    <a:pt x="14" y="145"/>
                  </a:lnTo>
                  <a:lnTo>
                    <a:pt x="8" y="136"/>
                  </a:lnTo>
                  <a:lnTo>
                    <a:pt x="4" y="128"/>
                  </a:lnTo>
                  <a:lnTo>
                    <a:pt x="4" y="123"/>
                  </a:lnTo>
                  <a:lnTo>
                    <a:pt x="10" y="115"/>
                  </a:lnTo>
                  <a:lnTo>
                    <a:pt x="8" y="115"/>
                  </a:lnTo>
                  <a:lnTo>
                    <a:pt x="4" y="113"/>
                  </a:lnTo>
                  <a:lnTo>
                    <a:pt x="4" y="109"/>
                  </a:lnTo>
                  <a:lnTo>
                    <a:pt x="0" y="104"/>
                  </a:lnTo>
                  <a:lnTo>
                    <a:pt x="0" y="102"/>
                  </a:lnTo>
                  <a:lnTo>
                    <a:pt x="4" y="96"/>
                  </a:lnTo>
                  <a:lnTo>
                    <a:pt x="0" y="96"/>
                  </a:lnTo>
                  <a:lnTo>
                    <a:pt x="0" y="92"/>
                  </a:lnTo>
                  <a:lnTo>
                    <a:pt x="4" y="92"/>
                  </a:lnTo>
                  <a:lnTo>
                    <a:pt x="8" y="87"/>
                  </a:lnTo>
                  <a:lnTo>
                    <a:pt x="8" y="87"/>
                  </a:lnTo>
                  <a:lnTo>
                    <a:pt x="8" y="83"/>
                  </a:lnTo>
                  <a:lnTo>
                    <a:pt x="6" y="81"/>
                  </a:lnTo>
                  <a:lnTo>
                    <a:pt x="8" y="79"/>
                  </a:lnTo>
                  <a:lnTo>
                    <a:pt x="6" y="76"/>
                  </a:lnTo>
                  <a:lnTo>
                    <a:pt x="8" y="70"/>
                  </a:lnTo>
                  <a:lnTo>
                    <a:pt x="6" y="70"/>
                  </a:lnTo>
                  <a:lnTo>
                    <a:pt x="8" y="70"/>
                  </a:lnTo>
                  <a:lnTo>
                    <a:pt x="14" y="70"/>
                  </a:lnTo>
                  <a:lnTo>
                    <a:pt x="15" y="74"/>
                  </a:lnTo>
                  <a:lnTo>
                    <a:pt x="19" y="74"/>
                  </a:lnTo>
                  <a:lnTo>
                    <a:pt x="23" y="70"/>
                  </a:lnTo>
                  <a:lnTo>
                    <a:pt x="25" y="70"/>
                  </a:lnTo>
                  <a:lnTo>
                    <a:pt x="30" y="74"/>
                  </a:lnTo>
                  <a:lnTo>
                    <a:pt x="30" y="77"/>
                  </a:lnTo>
                  <a:lnTo>
                    <a:pt x="32" y="79"/>
                  </a:lnTo>
                  <a:lnTo>
                    <a:pt x="34" y="76"/>
                  </a:lnTo>
                  <a:lnTo>
                    <a:pt x="38" y="76"/>
                  </a:lnTo>
                  <a:lnTo>
                    <a:pt x="44" y="72"/>
                  </a:lnTo>
                  <a:lnTo>
                    <a:pt x="44" y="70"/>
                  </a:lnTo>
                  <a:lnTo>
                    <a:pt x="44" y="68"/>
                  </a:lnTo>
                  <a:lnTo>
                    <a:pt x="44" y="64"/>
                  </a:lnTo>
                  <a:lnTo>
                    <a:pt x="49" y="60"/>
                  </a:lnTo>
                  <a:lnTo>
                    <a:pt x="57" y="60"/>
                  </a:lnTo>
                  <a:lnTo>
                    <a:pt x="59" y="59"/>
                  </a:lnTo>
                  <a:lnTo>
                    <a:pt x="61" y="57"/>
                  </a:lnTo>
                  <a:lnTo>
                    <a:pt x="64" y="57"/>
                  </a:lnTo>
                  <a:lnTo>
                    <a:pt x="64" y="51"/>
                  </a:lnTo>
                  <a:lnTo>
                    <a:pt x="64" y="47"/>
                  </a:lnTo>
                  <a:lnTo>
                    <a:pt x="70" y="42"/>
                  </a:lnTo>
                  <a:lnTo>
                    <a:pt x="70" y="38"/>
                  </a:lnTo>
                  <a:lnTo>
                    <a:pt x="68" y="36"/>
                  </a:lnTo>
                  <a:lnTo>
                    <a:pt x="68" y="34"/>
                  </a:lnTo>
                  <a:lnTo>
                    <a:pt x="70" y="32"/>
                  </a:lnTo>
                  <a:lnTo>
                    <a:pt x="70" y="30"/>
                  </a:lnTo>
                  <a:lnTo>
                    <a:pt x="76" y="30"/>
                  </a:lnTo>
                  <a:lnTo>
                    <a:pt x="78" y="30"/>
                  </a:lnTo>
                  <a:lnTo>
                    <a:pt x="83" y="27"/>
                  </a:lnTo>
                  <a:lnTo>
                    <a:pt x="89" y="27"/>
                  </a:lnTo>
                  <a:lnTo>
                    <a:pt x="93" y="27"/>
                  </a:lnTo>
                  <a:lnTo>
                    <a:pt x="94" y="27"/>
                  </a:lnTo>
                  <a:lnTo>
                    <a:pt x="98" y="27"/>
                  </a:lnTo>
                  <a:lnTo>
                    <a:pt x="104" y="27"/>
                  </a:lnTo>
                  <a:lnTo>
                    <a:pt x="108" y="27"/>
                  </a:lnTo>
                  <a:lnTo>
                    <a:pt x="110" y="30"/>
                  </a:lnTo>
                  <a:lnTo>
                    <a:pt x="111" y="30"/>
                  </a:lnTo>
                  <a:lnTo>
                    <a:pt x="115" y="28"/>
                  </a:lnTo>
                  <a:lnTo>
                    <a:pt x="119" y="28"/>
                  </a:lnTo>
                  <a:lnTo>
                    <a:pt x="123" y="34"/>
                  </a:lnTo>
                  <a:lnTo>
                    <a:pt x="126" y="34"/>
                  </a:lnTo>
                  <a:lnTo>
                    <a:pt x="132" y="34"/>
                  </a:lnTo>
                  <a:lnTo>
                    <a:pt x="134" y="30"/>
                  </a:lnTo>
                  <a:lnTo>
                    <a:pt x="138" y="28"/>
                  </a:lnTo>
                  <a:lnTo>
                    <a:pt x="140" y="28"/>
                  </a:lnTo>
                  <a:lnTo>
                    <a:pt x="143" y="27"/>
                  </a:lnTo>
                  <a:lnTo>
                    <a:pt x="143" y="27"/>
                  </a:lnTo>
                  <a:lnTo>
                    <a:pt x="145" y="30"/>
                  </a:lnTo>
                  <a:lnTo>
                    <a:pt x="153" y="30"/>
                  </a:lnTo>
                  <a:lnTo>
                    <a:pt x="153" y="27"/>
                  </a:lnTo>
                  <a:lnTo>
                    <a:pt x="151" y="27"/>
                  </a:lnTo>
                  <a:lnTo>
                    <a:pt x="151" y="23"/>
                  </a:lnTo>
                  <a:lnTo>
                    <a:pt x="155" y="21"/>
                  </a:lnTo>
                  <a:lnTo>
                    <a:pt x="157" y="21"/>
                  </a:lnTo>
                  <a:lnTo>
                    <a:pt x="158" y="21"/>
                  </a:lnTo>
                  <a:lnTo>
                    <a:pt x="158" y="21"/>
                  </a:lnTo>
                  <a:lnTo>
                    <a:pt x="162" y="21"/>
                  </a:lnTo>
                  <a:lnTo>
                    <a:pt x="164" y="17"/>
                  </a:lnTo>
                  <a:lnTo>
                    <a:pt x="164" y="11"/>
                  </a:lnTo>
                  <a:lnTo>
                    <a:pt x="164" y="11"/>
                  </a:lnTo>
                  <a:lnTo>
                    <a:pt x="168" y="8"/>
                  </a:lnTo>
                  <a:lnTo>
                    <a:pt x="168" y="2"/>
                  </a:lnTo>
                  <a:lnTo>
                    <a:pt x="170" y="0"/>
                  </a:lnTo>
                  <a:lnTo>
                    <a:pt x="174" y="0"/>
                  </a:lnTo>
                  <a:lnTo>
                    <a:pt x="177" y="2"/>
                  </a:lnTo>
                  <a:lnTo>
                    <a:pt x="181" y="4"/>
                  </a:lnTo>
                  <a:lnTo>
                    <a:pt x="181" y="6"/>
                  </a:lnTo>
                  <a:lnTo>
                    <a:pt x="181" y="11"/>
                  </a:lnTo>
                  <a:lnTo>
                    <a:pt x="181" y="13"/>
                  </a:lnTo>
                  <a:lnTo>
                    <a:pt x="185" y="13"/>
                  </a:lnTo>
                  <a:lnTo>
                    <a:pt x="187" y="17"/>
                  </a:lnTo>
                  <a:lnTo>
                    <a:pt x="187" y="21"/>
                  </a:lnTo>
                  <a:lnTo>
                    <a:pt x="187" y="27"/>
                  </a:lnTo>
                  <a:lnTo>
                    <a:pt x="187" y="34"/>
                  </a:lnTo>
                  <a:lnTo>
                    <a:pt x="190" y="38"/>
                  </a:lnTo>
                  <a:lnTo>
                    <a:pt x="190" y="40"/>
                  </a:lnTo>
                  <a:lnTo>
                    <a:pt x="194" y="42"/>
                  </a:lnTo>
                  <a:lnTo>
                    <a:pt x="198" y="42"/>
                  </a:lnTo>
                  <a:lnTo>
                    <a:pt x="202" y="38"/>
                  </a:lnTo>
                  <a:lnTo>
                    <a:pt x="202" y="36"/>
                  </a:lnTo>
                  <a:lnTo>
                    <a:pt x="207" y="34"/>
                  </a:lnTo>
                  <a:lnTo>
                    <a:pt x="211" y="30"/>
                  </a:lnTo>
                  <a:lnTo>
                    <a:pt x="211" y="27"/>
                  </a:lnTo>
                  <a:lnTo>
                    <a:pt x="215" y="27"/>
                  </a:lnTo>
                  <a:lnTo>
                    <a:pt x="215" y="27"/>
                  </a:lnTo>
                  <a:lnTo>
                    <a:pt x="215" y="2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2" name="Freeform 55">
              <a:extLst>
                <a:ext uri="{FF2B5EF4-FFF2-40B4-BE49-F238E27FC236}">
                  <a16:creationId xmlns:a16="http://schemas.microsoft.com/office/drawing/2014/main" id="{9BFD3125-4987-4F1F-A61A-59DD2F7D88A9}"/>
                </a:ext>
              </a:extLst>
            </p:cNvPr>
            <p:cNvSpPr>
              <a:spLocks noEditPoints="1"/>
            </p:cNvSpPr>
            <p:nvPr/>
          </p:nvSpPr>
          <p:spPr bwMode="auto">
            <a:xfrm>
              <a:off x="3560" y="2261"/>
              <a:ext cx="100" cy="85"/>
            </a:xfrm>
            <a:custGeom>
              <a:avLst/>
              <a:gdLst/>
              <a:ahLst/>
              <a:cxnLst>
                <a:cxn ang="0">
                  <a:pos x="2" y="15"/>
                </a:cxn>
                <a:cxn ang="0">
                  <a:pos x="19" y="19"/>
                </a:cxn>
                <a:cxn ang="0">
                  <a:pos x="30" y="23"/>
                </a:cxn>
                <a:cxn ang="0">
                  <a:pos x="30" y="11"/>
                </a:cxn>
                <a:cxn ang="0">
                  <a:pos x="27" y="0"/>
                </a:cxn>
                <a:cxn ang="0">
                  <a:pos x="40" y="10"/>
                </a:cxn>
                <a:cxn ang="0">
                  <a:pos x="51" y="13"/>
                </a:cxn>
                <a:cxn ang="0">
                  <a:pos x="59" y="10"/>
                </a:cxn>
                <a:cxn ang="0">
                  <a:pos x="68" y="4"/>
                </a:cxn>
                <a:cxn ang="0">
                  <a:pos x="74" y="13"/>
                </a:cxn>
                <a:cxn ang="0">
                  <a:pos x="83" y="25"/>
                </a:cxn>
                <a:cxn ang="0">
                  <a:pos x="87" y="30"/>
                </a:cxn>
                <a:cxn ang="0">
                  <a:pos x="96" y="32"/>
                </a:cxn>
                <a:cxn ang="0">
                  <a:pos x="96" y="36"/>
                </a:cxn>
                <a:cxn ang="0">
                  <a:pos x="89" y="36"/>
                </a:cxn>
                <a:cxn ang="0">
                  <a:pos x="83" y="49"/>
                </a:cxn>
                <a:cxn ang="0">
                  <a:pos x="83" y="55"/>
                </a:cxn>
                <a:cxn ang="0">
                  <a:pos x="83" y="59"/>
                </a:cxn>
                <a:cxn ang="0">
                  <a:pos x="83" y="64"/>
                </a:cxn>
                <a:cxn ang="0">
                  <a:pos x="81" y="74"/>
                </a:cxn>
                <a:cxn ang="0">
                  <a:pos x="81" y="66"/>
                </a:cxn>
                <a:cxn ang="0">
                  <a:pos x="77" y="66"/>
                </a:cxn>
                <a:cxn ang="0">
                  <a:pos x="77" y="74"/>
                </a:cxn>
                <a:cxn ang="0">
                  <a:pos x="77" y="75"/>
                </a:cxn>
                <a:cxn ang="0">
                  <a:pos x="75" y="85"/>
                </a:cxn>
                <a:cxn ang="0">
                  <a:pos x="72" y="81"/>
                </a:cxn>
                <a:cxn ang="0">
                  <a:pos x="64" y="75"/>
                </a:cxn>
                <a:cxn ang="0">
                  <a:pos x="64" y="68"/>
                </a:cxn>
                <a:cxn ang="0">
                  <a:pos x="68" y="64"/>
                </a:cxn>
                <a:cxn ang="0">
                  <a:pos x="62" y="59"/>
                </a:cxn>
                <a:cxn ang="0">
                  <a:pos x="60" y="57"/>
                </a:cxn>
                <a:cxn ang="0">
                  <a:pos x="55" y="59"/>
                </a:cxn>
                <a:cxn ang="0">
                  <a:pos x="49" y="64"/>
                </a:cxn>
                <a:cxn ang="0">
                  <a:pos x="45" y="70"/>
                </a:cxn>
                <a:cxn ang="0">
                  <a:pos x="40" y="72"/>
                </a:cxn>
                <a:cxn ang="0">
                  <a:pos x="38" y="75"/>
                </a:cxn>
                <a:cxn ang="0">
                  <a:pos x="36" y="74"/>
                </a:cxn>
                <a:cxn ang="0">
                  <a:pos x="38" y="68"/>
                </a:cxn>
                <a:cxn ang="0">
                  <a:pos x="40" y="62"/>
                </a:cxn>
                <a:cxn ang="0">
                  <a:pos x="28" y="57"/>
                </a:cxn>
                <a:cxn ang="0">
                  <a:pos x="19" y="45"/>
                </a:cxn>
                <a:cxn ang="0">
                  <a:pos x="21" y="42"/>
                </a:cxn>
                <a:cxn ang="0">
                  <a:pos x="13" y="30"/>
                </a:cxn>
                <a:cxn ang="0">
                  <a:pos x="11" y="23"/>
                </a:cxn>
                <a:cxn ang="0">
                  <a:pos x="2" y="19"/>
                </a:cxn>
                <a:cxn ang="0">
                  <a:pos x="2" y="19"/>
                </a:cxn>
                <a:cxn ang="0">
                  <a:pos x="30" y="75"/>
                </a:cxn>
                <a:cxn ang="0">
                  <a:pos x="19" y="60"/>
                </a:cxn>
                <a:cxn ang="0">
                  <a:pos x="13" y="55"/>
                </a:cxn>
                <a:cxn ang="0">
                  <a:pos x="6" y="51"/>
                </a:cxn>
                <a:cxn ang="0">
                  <a:pos x="0" y="55"/>
                </a:cxn>
                <a:cxn ang="0">
                  <a:pos x="2" y="55"/>
                </a:cxn>
                <a:cxn ang="0">
                  <a:pos x="6" y="57"/>
                </a:cxn>
                <a:cxn ang="0">
                  <a:pos x="6" y="64"/>
                </a:cxn>
                <a:cxn ang="0">
                  <a:pos x="15" y="72"/>
                </a:cxn>
                <a:cxn ang="0">
                  <a:pos x="25" y="75"/>
                </a:cxn>
                <a:cxn ang="0">
                  <a:pos x="30" y="75"/>
                </a:cxn>
                <a:cxn ang="0">
                  <a:pos x="30" y="75"/>
                </a:cxn>
              </a:cxnLst>
              <a:rect l="0" t="0" r="r" b="b"/>
              <a:pathLst>
                <a:path w="100" h="85">
                  <a:moveTo>
                    <a:pt x="2" y="19"/>
                  </a:moveTo>
                  <a:lnTo>
                    <a:pt x="2" y="15"/>
                  </a:lnTo>
                  <a:lnTo>
                    <a:pt x="10" y="11"/>
                  </a:lnTo>
                  <a:lnTo>
                    <a:pt x="19" y="19"/>
                  </a:lnTo>
                  <a:lnTo>
                    <a:pt x="25" y="19"/>
                  </a:lnTo>
                  <a:lnTo>
                    <a:pt x="30" y="23"/>
                  </a:lnTo>
                  <a:lnTo>
                    <a:pt x="32" y="15"/>
                  </a:lnTo>
                  <a:lnTo>
                    <a:pt x="30" y="11"/>
                  </a:lnTo>
                  <a:lnTo>
                    <a:pt x="25" y="10"/>
                  </a:lnTo>
                  <a:lnTo>
                    <a:pt x="27" y="0"/>
                  </a:lnTo>
                  <a:lnTo>
                    <a:pt x="32" y="4"/>
                  </a:lnTo>
                  <a:lnTo>
                    <a:pt x="40" y="10"/>
                  </a:lnTo>
                  <a:lnTo>
                    <a:pt x="43" y="13"/>
                  </a:lnTo>
                  <a:lnTo>
                    <a:pt x="51" y="13"/>
                  </a:lnTo>
                  <a:lnTo>
                    <a:pt x="53" y="11"/>
                  </a:lnTo>
                  <a:lnTo>
                    <a:pt x="59" y="10"/>
                  </a:lnTo>
                  <a:lnTo>
                    <a:pt x="64" y="0"/>
                  </a:lnTo>
                  <a:lnTo>
                    <a:pt x="68" y="4"/>
                  </a:lnTo>
                  <a:lnTo>
                    <a:pt x="74" y="10"/>
                  </a:lnTo>
                  <a:lnTo>
                    <a:pt x="74" y="13"/>
                  </a:lnTo>
                  <a:lnTo>
                    <a:pt x="77" y="19"/>
                  </a:lnTo>
                  <a:lnTo>
                    <a:pt x="83" y="25"/>
                  </a:lnTo>
                  <a:lnTo>
                    <a:pt x="83" y="28"/>
                  </a:lnTo>
                  <a:lnTo>
                    <a:pt x="87" y="30"/>
                  </a:lnTo>
                  <a:lnTo>
                    <a:pt x="91" y="30"/>
                  </a:lnTo>
                  <a:lnTo>
                    <a:pt x="96" y="32"/>
                  </a:lnTo>
                  <a:lnTo>
                    <a:pt x="100" y="36"/>
                  </a:lnTo>
                  <a:lnTo>
                    <a:pt x="96" y="36"/>
                  </a:lnTo>
                  <a:lnTo>
                    <a:pt x="94" y="36"/>
                  </a:lnTo>
                  <a:lnTo>
                    <a:pt x="89" y="36"/>
                  </a:lnTo>
                  <a:lnTo>
                    <a:pt x="83" y="43"/>
                  </a:lnTo>
                  <a:lnTo>
                    <a:pt x="83" y="49"/>
                  </a:lnTo>
                  <a:lnTo>
                    <a:pt x="83" y="51"/>
                  </a:lnTo>
                  <a:lnTo>
                    <a:pt x="83" y="55"/>
                  </a:lnTo>
                  <a:lnTo>
                    <a:pt x="83" y="57"/>
                  </a:lnTo>
                  <a:lnTo>
                    <a:pt x="83" y="59"/>
                  </a:lnTo>
                  <a:lnTo>
                    <a:pt x="83" y="62"/>
                  </a:lnTo>
                  <a:lnTo>
                    <a:pt x="83" y="64"/>
                  </a:lnTo>
                  <a:lnTo>
                    <a:pt x="83" y="70"/>
                  </a:lnTo>
                  <a:lnTo>
                    <a:pt x="81" y="74"/>
                  </a:lnTo>
                  <a:lnTo>
                    <a:pt x="81" y="72"/>
                  </a:lnTo>
                  <a:lnTo>
                    <a:pt x="81" y="66"/>
                  </a:lnTo>
                  <a:lnTo>
                    <a:pt x="79" y="64"/>
                  </a:lnTo>
                  <a:lnTo>
                    <a:pt x="77" y="66"/>
                  </a:lnTo>
                  <a:lnTo>
                    <a:pt x="75" y="68"/>
                  </a:lnTo>
                  <a:lnTo>
                    <a:pt x="77" y="74"/>
                  </a:lnTo>
                  <a:lnTo>
                    <a:pt x="77" y="75"/>
                  </a:lnTo>
                  <a:lnTo>
                    <a:pt x="77" y="75"/>
                  </a:lnTo>
                  <a:lnTo>
                    <a:pt x="77" y="85"/>
                  </a:lnTo>
                  <a:lnTo>
                    <a:pt x="75" y="85"/>
                  </a:lnTo>
                  <a:lnTo>
                    <a:pt x="74" y="85"/>
                  </a:lnTo>
                  <a:lnTo>
                    <a:pt x="72" y="81"/>
                  </a:lnTo>
                  <a:lnTo>
                    <a:pt x="68" y="81"/>
                  </a:lnTo>
                  <a:lnTo>
                    <a:pt x="64" y="75"/>
                  </a:lnTo>
                  <a:lnTo>
                    <a:pt x="68" y="70"/>
                  </a:lnTo>
                  <a:lnTo>
                    <a:pt x="64" y="68"/>
                  </a:lnTo>
                  <a:lnTo>
                    <a:pt x="64" y="66"/>
                  </a:lnTo>
                  <a:lnTo>
                    <a:pt x="68" y="64"/>
                  </a:lnTo>
                  <a:lnTo>
                    <a:pt x="64" y="60"/>
                  </a:lnTo>
                  <a:lnTo>
                    <a:pt x="62" y="59"/>
                  </a:lnTo>
                  <a:lnTo>
                    <a:pt x="60" y="59"/>
                  </a:lnTo>
                  <a:lnTo>
                    <a:pt x="60" y="57"/>
                  </a:lnTo>
                  <a:lnTo>
                    <a:pt x="59" y="57"/>
                  </a:lnTo>
                  <a:lnTo>
                    <a:pt x="55" y="59"/>
                  </a:lnTo>
                  <a:lnTo>
                    <a:pt x="51" y="60"/>
                  </a:lnTo>
                  <a:lnTo>
                    <a:pt x="49" y="64"/>
                  </a:lnTo>
                  <a:lnTo>
                    <a:pt x="49" y="64"/>
                  </a:lnTo>
                  <a:lnTo>
                    <a:pt x="45" y="70"/>
                  </a:lnTo>
                  <a:lnTo>
                    <a:pt x="43" y="70"/>
                  </a:lnTo>
                  <a:lnTo>
                    <a:pt x="40" y="72"/>
                  </a:lnTo>
                  <a:lnTo>
                    <a:pt x="40" y="74"/>
                  </a:lnTo>
                  <a:lnTo>
                    <a:pt x="38" y="75"/>
                  </a:lnTo>
                  <a:lnTo>
                    <a:pt x="36" y="74"/>
                  </a:lnTo>
                  <a:lnTo>
                    <a:pt x="36" y="74"/>
                  </a:lnTo>
                  <a:lnTo>
                    <a:pt x="36" y="70"/>
                  </a:lnTo>
                  <a:lnTo>
                    <a:pt x="38" y="68"/>
                  </a:lnTo>
                  <a:lnTo>
                    <a:pt x="34" y="62"/>
                  </a:lnTo>
                  <a:lnTo>
                    <a:pt x="40" y="62"/>
                  </a:lnTo>
                  <a:lnTo>
                    <a:pt x="34" y="57"/>
                  </a:lnTo>
                  <a:lnTo>
                    <a:pt x="28" y="57"/>
                  </a:lnTo>
                  <a:lnTo>
                    <a:pt x="21" y="55"/>
                  </a:lnTo>
                  <a:lnTo>
                    <a:pt x="19" y="45"/>
                  </a:lnTo>
                  <a:lnTo>
                    <a:pt x="21" y="45"/>
                  </a:lnTo>
                  <a:lnTo>
                    <a:pt x="21" y="42"/>
                  </a:lnTo>
                  <a:lnTo>
                    <a:pt x="13" y="34"/>
                  </a:lnTo>
                  <a:lnTo>
                    <a:pt x="13" y="30"/>
                  </a:lnTo>
                  <a:lnTo>
                    <a:pt x="15" y="26"/>
                  </a:lnTo>
                  <a:lnTo>
                    <a:pt x="11" y="23"/>
                  </a:lnTo>
                  <a:lnTo>
                    <a:pt x="6" y="21"/>
                  </a:lnTo>
                  <a:lnTo>
                    <a:pt x="2" y="19"/>
                  </a:lnTo>
                  <a:lnTo>
                    <a:pt x="2" y="19"/>
                  </a:lnTo>
                  <a:lnTo>
                    <a:pt x="2" y="19"/>
                  </a:lnTo>
                  <a:lnTo>
                    <a:pt x="2" y="19"/>
                  </a:lnTo>
                  <a:close/>
                  <a:moveTo>
                    <a:pt x="30" y="75"/>
                  </a:moveTo>
                  <a:lnTo>
                    <a:pt x="25" y="60"/>
                  </a:lnTo>
                  <a:lnTo>
                    <a:pt x="19" y="60"/>
                  </a:lnTo>
                  <a:lnTo>
                    <a:pt x="15" y="55"/>
                  </a:lnTo>
                  <a:lnTo>
                    <a:pt x="13" y="55"/>
                  </a:lnTo>
                  <a:lnTo>
                    <a:pt x="10" y="55"/>
                  </a:lnTo>
                  <a:lnTo>
                    <a:pt x="6" y="51"/>
                  </a:lnTo>
                  <a:lnTo>
                    <a:pt x="2" y="55"/>
                  </a:lnTo>
                  <a:lnTo>
                    <a:pt x="0" y="55"/>
                  </a:lnTo>
                  <a:lnTo>
                    <a:pt x="2" y="55"/>
                  </a:lnTo>
                  <a:lnTo>
                    <a:pt x="2" y="55"/>
                  </a:lnTo>
                  <a:lnTo>
                    <a:pt x="6" y="57"/>
                  </a:lnTo>
                  <a:lnTo>
                    <a:pt x="6" y="57"/>
                  </a:lnTo>
                  <a:lnTo>
                    <a:pt x="10" y="60"/>
                  </a:lnTo>
                  <a:lnTo>
                    <a:pt x="6" y="64"/>
                  </a:lnTo>
                  <a:lnTo>
                    <a:pt x="15" y="68"/>
                  </a:lnTo>
                  <a:lnTo>
                    <a:pt x="15" y="72"/>
                  </a:lnTo>
                  <a:lnTo>
                    <a:pt x="21" y="74"/>
                  </a:lnTo>
                  <a:lnTo>
                    <a:pt x="25" y="75"/>
                  </a:lnTo>
                  <a:lnTo>
                    <a:pt x="30" y="75"/>
                  </a:lnTo>
                  <a:lnTo>
                    <a:pt x="30" y="75"/>
                  </a:lnTo>
                  <a:lnTo>
                    <a:pt x="30" y="75"/>
                  </a:lnTo>
                  <a:lnTo>
                    <a:pt x="30" y="7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3" name="Freeform 56">
              <a:extLst>
                <a:ext uri="{FF2B5EF4-FFF2-40B4-BE49-F238E27FC236}">
                  <a16:creationId xmlns:a16="http://schemas.microsoft.com/office/drawing/2014/main" id="{1350F790-A2CC-4D8E-8B1A-9C718119A868}"/>
                </a:ext>
              </a:extLst>
            </p:cNvPr>
            <p:cNvSpPr>
              <a:spLocks noEditPoints="1"/>
            </p:cNvSpPr>
            <p:nvPr/>
          </p:nvSpPr>
          <p:spPr bwMode="auto">
            <a:xfrm>
              <a:off x="3560" y="2261"/>
              <a:ext cx="100" cy="85"/>
            </a:xfrm>
            <a:custGeom>
              <a:avLst/>
              <a:gdLst/>
              <a:ahLst/>
              <a:cxnLst>
                <a:cxn ang="0">
                  <a:pos x="2" y="15"/>
                </a:cxn>
                <a:cxn ang="0">
                  <a:pos x="19" y="19"/>
                </a:cxn>
                <a:cxn ang="0">
                  <a:pos x="30" y="23"/>
                </a:cxn>
                <a:cxn ang="0">
                  <a:pos x="30" y="11"/>
                </a:cxn>
                <a:cxn ang="0">
                  <a:pos x="27" y="0"/>
                </a:cxn>
                <a:cxn ang="0">
                  <a:pos x="40" y="10"/>
                </a:cxn>
                <a:cxn ang="0">
                  <a:pos x="51" y="13"/>
                </a:cxn>
                <a:cxn ang="0">
                  <a:pos x="59" y="10"/>
                </a:cxn>
                <a:cxn ang="0">
                  <a:pos x="68" y="4"/>
                </a:cxn>
                <a:cxn ang="0">
                  <a:pos x="74" y="13"/>
                </a:cxn>
                <a:cxn ang="0">
                  <a:pos x="83" y="25"/>
                </a:cxn>
                <a:cxn ang="0">
                  <a:pos x="87" y="30"/>
                </a:cxn>
                <a:cxn ang="0">
                  <a:pos x="96" y="32"/>
                </a:cxn>
                <a:cxn ang="0">
                  <a:pos x="96" y="36"/>
                </a:cxn>
                <a:cxn ang="0">
                  <a:pos x="89" y="36"/>
                </a:cxn>
                <a:cxn ang="0">
                  <a:pos x="83" y="49"/>
                </a:cxn>
                <a:cxn ang="0">
                  <a:pos x="83" y="55"/>
                </a:cxn>
                <a:cxn ang="0">
                  <a:pos x="83" y="59"/>
                </a:cxn>
                <a:cxn ang="0">
                  <a:pos x="83" y="64"/>
                </a:cxn>
                <a:cxn ang="0">
                  <a:pos x="81" y="74"/>
                </a:cxn>
                <a:cxn ang="0">
                  <a:pos x="81" y="66"/>
                </a:cxn>
                <a:cxn ang="0">
                  <a:pos x="77" y="66"/>
                </a:cxn>
                <a:cxn ang="0">
                  <a:pos x="77" y="74"/>
                </a:cxn>
                <a:cxn ang="0">
                  <a:pos x="77" y="75"/>
                </a:cxn>
                <a:cxn ang="0">
                  <a:pos x="75" y="85"/>
                </a:cxn>
                <a:cxn ang="0">
                  <a:pos x="72" y="81"/>
                </a:cxn>
                <a:cxn ang="0">
                  <a:pos x="64" y="75"/>
                </a:cxn>
                <a:cxn ang="0">
                  <a:pos x="64" y="68"/>
                </a:cxn>
                <a:cxn ang="0">
                  <a:pos x="68" y="64"/>
                </a:cxn>
                <a:cxn ang="0">
                  <a:pos x="62" y="59"/>
                </a:cxn>
                <a:cxn ang="0">
                  <a:pos x="60" y="57"/>
                </a:cxn>
                <a:cxn ang="0">
                  <a:pos x="55" y="59"/>
                </a:cxn>
                <a:cxn ang="0">
                  <a:pos x="49" y="64"/>
                </a:cxn>
                <a:cxn ang="0">
                  <a:pos x="45" y="70"/>
                </a:cxn>
                <a:cxn ang="0">
                  <a:pos x="40" y="72"/>
                </a:cxn>
                <a:cxn ang="0">
                  <a:pos x="38" y="75"/>
                </a:cxn>
                <a:cxn ang="0">
                  <a:pos x="36" y="74"/>
                </a:cxn>
                <a:cxn ang="0">
                  <a:pos x="38" y="68"/>
                </a:cxn>
                <a:cxn ang="0">
                  <a:pos x="40" y="62"/>
                </a:cxn>
                <a:cxn ang="0">
                  <a:pos x="28" y="57"/>
                </a:cxn>
                <a:cxn ang="0">
                  <a:pos x="19" y="45"/>
                </a:cxn>
                <a:cxn ang="0">
                  <a:pos x="21" y="42"/>
                </a:cxn>
                <a:cxn ang="0">
                  <a:pos x="13" y="30"/>
                </a:cxn>
                <a:cxn ang="0">
                  <a:pos x="11" y="23"/>
                </a:cxn>
                <a:cxn ang="0">
                  <a:pos x="2" y="19"/>
                </a:cxn>
                <a:cxn ang="0">
                  <a:pos x="2" y="19"/>
                </a:cxn>
                <a:cxn ang="0">
                  <a:pos x="30" y="75"/>
                </a:cxn>
                <a:cxn ang="0">
                  <a:pos x="19" y="60"/>
                </a:cxn>
                <a:cxn ang="0">
                  <a:pos x="13" y="55"/>
                </a:cxn>
                <a:cxn ang="0">
                  <a:pos x="6" y="51"/>
                </a:cxn>
                <a:cxn ang="0">
                  <a:pos x="0" y="55"/>
                </a:cxn>
                <a:cxn ang="0">
                  <a:pos x="2" y="55"/>
                </a:cxn>
                <a:cxn ang="0">
                  <a:pos x="6" y="57"/>
                </a:cxn>
                <a:cxn ang="0">
                  <a:pos x="6" y="64"/>
                </a:cxn>
                <a:cxn ang="0">
                  <a:pos x="15" y="72"/>
                </a:cxn>
                <a:cxn ang="0">
                  <a:pos x="25" y="75"/>
                </a:cxn>
                <a:cxn ang="0">
                  <a:pos x="30" y="75"/>
                </a:cxn>
                <a:cxn ang="0">
                  <a:pos x="30" y="75"/>
                </a:cxn>
              </a:cxnLst>
              <a:rect l="0" t="0" r="r" b="b"/>
              <a:pathLst>
                <a:path w="100" h="85">
                  <a:moveTo>
                    <a:pt x="2" y="19"/>
                  </a:moveTo>
                  <a:lnTo>
                    <a:pt x="2" y="15"/>
                  </a:lnTo>
                  <a:lnTo>
                    <a:pt x="10" y="11"/>
                  </a:lnTo>
                  <a:lnTo>
                    <a:pt x="19" y="19"/>
                  </a:lnTo>
                  <a:lnTo>
                    <a:pt x="25" y="19"/>
                  </a:lnTo>
                  <a:lnTo>
                    <a:pt x="30" y="23"/>
                  </a:lnTo>
                  <a:lnTo>
                    <a:pt x="32" y="15"/>
                  </a:lnTo>
                  <a:lnTo>
                    <a:pt x="30" y="11"/>
                  </a:lnTo>
                  <a:lnTo>
                    <a:pt x="25" y="10"/>
                  </a:lnTo>
                  <a:lnTo>
                    <a:pt x="27" y="0"/>
                  </a:lnTo>
                  <a:lnTo>
                    <a:pt x="32" y="4"/>
                  </a:lnTo>
                  <a:lnTo>
                    <a:pt x="40" y="10"/>
                  </a:lnTo>
                  <a:lnTo>
                    <a:pt x="43" y="13"/>
                  </a:lnTo>
                  <a:lnTo>
                    <a:pt x="51" y="13"/>
                  </a:lnTo>
                  <a:lnTo>
                    <a:pt x="53" y="11"/>
                  </a:lnTo>
                  <a:lnTo>
                    <a:pt x="59" y="10"/>
                  </a:lnTo>
                  <a:lnTo>
                    <a:pt x="64" y="0"/>
                  </a:lnTo>
                  <a:lnTo>
                    <a:pt x="68" y="4"/>
                  </a:lnTo>
                  <a:lnTo>
                    <a:pt x="74" y="10"/>
                  </a:lnTo>
                  <a:lnTo>
                    <a:pt x="74" y="13"/>
                  </a:lnTo>
                  <a:lnTo>
                    <a:pt x="77" y="19"/>
                  </a:lnTo>
                  <a:lnTo>
                    <a:pt x="83" y="25"/>
                  </a:lnTo>
                  <a:lnTo>
                    <a:pt x="83" y="28"/>
                  </a:lnTo>
                  <a:lnTo>
                    <a:pt x="87" y="30"/>
                  </a:lnTo>
                  <a:lnTo>
                    <a:pt x="91" y="30"/>
                  </a:lnTo>
                  <a:lnTo>
                    <a:pt x="96" y="32"/>
                  </a:lnTo>
                  <a:lnTo>
                    <a:pt x="100" y="36"/>
                  </a:lnTo>
                  <a:lnTo>
                    <a:pt x="96" y="36"/>
                  </a:lnTo>
                  <a:lnTo>
                    <a:pt x="94" y="36"/>
                  </a:lnTo>
                  <a:lnTo>
                    <a:pt x="89" y="36"/>
                  </a:lnTo>
                  <a:lnTo>
                    <a:pt x="83" y="43"/>
                  </a:lnTo>
                  <a:lnTo>
                    <a:pt x="83" y="49"/>
                  </a:lnTo>
                  <a:lnTo>
                    <a:pt x="83" y="51"/>
                  </a:lnTo>
                  <a:lnTo>
                    <a:pt x="83" y="55"/>
                  </a:lnTo>
                  <a:lnTo>
                    <a:pt x="83" y="57"/>
                  </a:lnTo>
                  <a:lnTo>
                    <a:pt x="83" y="59"/>
                  </a:lnTo>
                  <a:lnTo>
                    <a:pt x="83" y="62"/>
                  </a:lnTo>
                  <a:lnTo>
                    <a:pt x="83" y="64"/>
                  </a:lnTo>
                  <a:lnTo>
                    <a:pt x="83" y="70"/>
                  </a:lnTo>
                  <a:lnTo>
                    <a:pt x="81" y="74"/>
                  </a:lnTo>
                  <a:lnTo>
                    <a:pt x="81" y="72"/>
                  </a:lnTo>
                  <a:lnTo>
                    <a:pt x="81" y="66"/>
                  </a:lnTo>
                  <a:lnTo>
                    <a:pt x="79" y="64"/>
                  </a:lnTo>
                  <a:lnTo>
                    <a:pt x="77" y="66"/>
                  </a:lnTo>
                  <a:lnTo>
                    <a:pt x="75" y="68"/>
                  </a:lnTo>
                  <a:lnTo>
                    <a:pt x="77" y="74"/>
                  </a:lnTo>
                  <a:lnTo>
                    <a:pt x="77" y="75"/>
                  </a:lnTo>
                  <a:lnTo>
                    <a:pt x="77" y="75"/>
                  </a:lnTo>
                  <a:lnTo>
                    <a:pt x="77" y="85"/>
                  </a:lnTo>
                  <a:lnTo>
                    <a:pt x="75" y="85"/>
                  </a:lnTo>
                  <a:lnTo>
                    <a:pt x="74" y="85"/>
                  </a:lnTo>
                  <a:lnTo>
                    <a:pt x="72" y="81"/>
                  </a:lnTo>
                  <a:lnTo>
                    <a:pt x="68" y="81"/>
                  </a:lnTo>
                  <a:lnTo>
                    <a:pt x="64" y="75"/>
                  </a:lnTo>
                  <a:lnTo>
                    <a:pt x="68" y="70"/>
                  </a:lnTo>
                  <a:lnTo>
                    <a:pt x="64" y="68"/>
                  </a:lnTo>
                  <a:lnTo>
                    <a:pt x="64" y="66"/>
                  </a:lnTo>
                  <a:lnTo>
                    <a:pt x="68" y="64"/>
                  </a:lnTo>
                  <a:lnTo>
                    <a:pt x="64" y="60"/>
                  </a:lnTo>
                  <a:lnTo>
                    <a:pt x="62" y="59"/>
                  </a:lnTo>
                  <a:lnTo>
                    <a:pt x="60" y="59"/>
                  </a:lnTo>
                  <a:lnTo>
                    <a:pt x="60" y="57"/>
                  </a:lnTo>
                  <a:lnTo>
                    <a:pt x="59" y="57"/>
                  </a:lnTo>
                  <a:lnTo>
                    <a:pt x="55" y="59"/>
                  </a:lnTo>
                  <a:lnTo>
                    <a:pt x="51" y="60"/>
                  </a:lnTo>
                  <a:lnTo>
                    <a:pt x="49" y="64"/>
                  </a:lnTo>
                  <a:lnTo>
                    <a:pt x="49" y="64"/>
                  </a:lnTo>
                  <a:lnTo>
                    <a:pt x="45" y="70"/>
                  </a:lnTo>
                  <a:lnTo>
                    <a:pt x="43" y="70"/>
                  </a:lnTo>
                  <a:lnTo>
                    <a:pt x="40" y="72"/>
                  </a:lnTo>
                  <a:lnTo>
                    <a:pt x="40" y="74"/>
                  </a:lnTo>
                  <a:lnTo>
                    <a:pt x="38" y="75"/>
                  </a:lnTo>
                  <a:lnTo>
                    <a:pt x="36" y="74"/>
                  </a:lnTo>
                  <a:lnTo>
                    <a:pt x="36" y="74"/>
                  </a:lnTo>
                  <a:lnTo>
                    <a:pt x="36" y="70"/>
                  </a:lnTo>
                  <a:lnTo>
                    <a:pt x="38" y="68"/>
                  </a:lnTo>
                  <a:lnTo>
                    <a:pt x="34" y="62"/>
                  </a:lnTo>
                  <a:lnTo>
                    <a:pt x="40" y="62"/>
                  </a:lnTo>
                  <a:lnTo>
                    <a:pt x="34" y="57"/>
                  </a:lnTo>
                  <a:lnTo>
                    <a:pt x="28" y="57"/>
                  </a:lnTo>
                  <a:lnTo>
                    <a:pt x="21" y="55"/>
                  </a:lnTo>
                  <a:lnTo>
                    <a:pt x="19" y="45"/>
                  </a:lnTo>
                  <a:lnTo>
                    <a:pt x="21" y="45"/>
                  </a:lnTo>
                  <a:lnTo>
                    <a:pt x="21" y="42"/>
                  </a:lnTo>
                  <a:lnTo>
                    <a:pt x="13" y="34"/>
                  </a:lnTo>
                  <a:lnTo>
                    <a:pt x="13" y="30"/>
                  </a:lnTo>
                  <a:lnTo>
                    <a:pt x="15" y="26"/>
                  </a:lnTo>
                  <a:lnTo>
                    <a:pt x="11" y="23"/>
                  </a:lnTo>
                  <a:lnTo>
                    <a:pt x="6" y="21"/>
                  </a:lnTo>
                  <a:lnTo>
                    <a:pt x="2" y="19"/>
                  </a:lnTo>
                  <a:lnTo>
                    <a:pt x="2" y="19"/>
                  </a:lnTo>
                  <a:lnTo>
                    <a:pt x="2" y="19"/>
                  </a:lnTo>
                  <a:lnTo>
                    <a:pt x="2" y="19"/>
                  </a:lnTo>
                  <a:close/>
                  <a:moveTo>
                    <a:pt x="30" y="75"/>
                  </a:moveTo>
                  <a:lnTo>
                    <a:pt x="25" y="60"/>
                  </a:lnTo>
                  <a:lnTo>
                    <a:pt x="19" y="60"/>
                  </a:lnTo>
                  <a:lnTo>
                    <a:pt x="15" y="55"/>
                  </a:lnTo>
                  <a:lnTo>
                    <a:pt x="13" y="55"/>
                  </a:lnTo>
                  <a:lnTo>
                    <a:pt x="10" y="55"/>
                  </a:lnTo>
                  <a:lnTo>
                    <a:pt x="6" y="51"/>
                  </a:lnTo>
                  <a:lnTo>
                    <a:pt x="2" y="55"/>
                  </a:lnTo>
                  <a:lnTo>
                    <a:pt x="0" y="55"/>
                  </a:lnTo>
                  <a:lnTo>
                    <a:pt x="2" y="55"/>
                  </a:lnTo>
                  <a:lnTo>
                    <a:pt x="2" y="55"/>
                  </a:lnTo>
                  <a:lnTo>
                    <a:pt x="6" y="57"/>
                  </a:lnTo>
                  <a:lnTo>
                    <a:pt x="6" y="57"/>
                  </a:lnTo>
                  <a:lnTo>
                    <a:pt x="10" y="60"/>
                  </a:lnTo>
                  <a:lnTo>
                    <a:pt x="6" y="64"/>
                  </a:lnTo>
                  <a:lnTo>
                    <a:pt x="15" y="68"/>
                  </a:lnTo>
                  <a:lnTo>
                    <a:pt x="15" y="72"/>
                  </a:lnTo>
                  <a:lnTo>
                    <a:pt x="21" y="74"/>
                  </a:lnTo>
                  <a:lnTo>
                    <a:pt x="25" y="75"/>
                  </a:lnTo>
                  <a:lnTo>
                    <a:pt x="30" y="75"/>
                  </a:lnTo>
                  <a:lnTo>
                    <a:pt x="30" y="75"/>
                  </a:lnTo>
                  <a:lnTo>
                    <a:pt x="30" y="75"/>
                  </a:lnTo>
                  <a:lnTo>
                    <a:pt x="30" y="7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4" name="Freeform 57">
              <a:extLst>
                <a:ext uri="{FF2B5EF4-FFF2-40B4-BE49-F238E27FC236}">
                  <a16:creationId xmlns:a16="http://schemas.microsoft.com/office/drawing/2014/main" id="{CB9F16B7-EFC5-4D78-912E-B51EB74AA47D}"/>
                </a:ext>
              </a:extLst>
            </p:cNvPr>
            <p:cNvSpPr>
              <a:spLocks/>
            </p:cNvSpPr>
            <p:nvPr/>
          </p:nvSpPr>
          <p:spPr bwMode="auto">
            <a:xfrm>
              <a:off x="3549" y="2316"/>
              <a:ext cx="380" cy="301"/>
            </a:xfrm>
            <a:custGeom>
              <a:avLst/>
              <a:gdLst/>
              <a:ahLst/>
              <a:cxnLst>
                <a:cxn ang="0">
                  <a:pos x="19" y="4"/>
                </a:cxn>
                <a:cxn ang="0">
                  <a:pos x="36" y="19"/>
                </a:cxn>
                <a:cxn ang="0">
                  <a:pos x="49" y="19"/>
                </a:cxn>
                <a:cxn ang="0">
                  <a:pos x="58" y="7"/>
                </a:cxn>
                <a:cxn ang="0">
                  <a:pos x="71" y="0"/>
                </a:cxn>
                <a:cxn ang="0">
                  <a:pos x="75" y="9"/>
                </a:cxn>
                <a:cxn ang="0">
                  <a:pos x="85" y="24"/>
                </a:cxn>
                <a:cxn ang="0">
                  <a:pos x="92" y="32"/>
                </a:cxn>
                <a:cxn ang="0">
                  <a:pos x="100" y="49"/>
                </a:cxn>
                <a:cxn ang="0">
                  <a:pos x="118" y="49"/>
                </a:cxn>
                <a:cxn ang="0">
                  <a:pos x="147" y="64"/>
                </a:cxn>
                <a:cxn ang="0">
                  <a:pos x="188" y="62"/>
                </a:cxn>
                <a:cxn ang="0">
                  <a:pos x="198" y="43"/>
                </a:cxn>
                <a:cxn ang="0">
                  <a:pos x="222" y="28"/>
                </a:cxn>
                <a:cxn ang="0">
                  <a:pos x="241" y="28"/>
                </a:cxn>
                <a:cxn ang="0">
                  <a:pos x="269" y="37"/>
                </a:cxn>
                <a:cxn ang="0">
                  <a:pos x="286" y="49"/>
                </a:cxn>
                <a:cxn ang="0">
                  <a:pos x="318" y="68"/>
                </a:cxn>
                <a:cxn ang="0">
                  <a:pos x="318" y="85"/>
                </a:cxn>
                <a:cxn ang="0">
                  <a:pos x="320" y="98"/>
                </a:cxn>
                <a:cxn ang="0">
                  <a:pos x="312" y="111"/>
                </a:cxn>
                <a:cxn ang="0">
                  <a:pos x="322" y="124"/>
                </a:cxn>
                <a:cxn ang="0">
                  <a:pos x="322" y="156"/>
                </a:cxn>
                <a:cxn ang="0">
                  <a:pos x="344" y="179"/>
                </a:cxn>
                <a:cxn ang="0">
                  <a:pos x="341" y="224"/>
                </a:cxn>
                <a:cxn ang="0">
                  <a:pos x="361" y="233"/>
                </a:cxn>
                <a:cxn ang="0">
                  <a:pos x="369" y="252"/>
                </a:cxn>
                <a:cxn ang="0">
                  <a:pos x="376" y="267"/>
                </a:cxn>
                <a:cxn ang="0">
                  <a:pos x="354" y="277"/>
                </a:cxn>
                <a:cxn ang="0">
                  <a:pos x="354" y="297"/>
                </a:cxn>
                <a:cxn ang="0">
                  <a:pos x="337" y="297"/>
                </a:cxn>
                <a:cxn ang="0">
                  <a:pos x="329" y="295"/>
                </a:cxn>
                <a:cxn ang="0">
                  <a:pos x="301" y="292"/>
                </a:cxn>
                <a:cxn ang="0">
                  <a:pos x="282" y="288"/>
                </a:cxn>
                <a:cxn ang="0">
                  <a:pos x="265" y="273"/>
                </a:cxn>
                <a:cxn ang="0">
                  <a:pos x="258" y="260"/>
                </a:cxn>
                <a:cxn ang="0">
                  <a:pos x="239" y="262"/>
                </a:cxn>
                <a:cxn ang="0">
                  <a:pos x="211" y="267"/>
                </a:cxn>
                <a:cxn ang="0">
                  <a:pos x="194" y="262"/>
                </a:cxn>
                <a:cxn ang="0">
                  <a:pos x="181" y="252"/>
                </a:cxn>
                <a:cxn ang="0">
                  <a:pos x="162" y="247"/>
                </a:cxn>
                <a:cxn ang="0">
                  <a:pos x="145" y="228"/>
                </a:cxn>
                <a:cxn ang="0">
                  <a:pos x="143" y="224"/>
                </a:cxn>
                <a:cxn ang="0">
                  <a:pos x="130" y="199"/>
                </a:cxn>
                <a:cxn ang="0">
                  <a:pos x="117" y="199"/>
                </a:cxn>
                <a:cxn ang="0">
                  <a:pos x="113" y="196"/>
                </a:cxn>
                <a:cxn ang="0">
                  <a:pos x="109" y="203"/>
                </a:cxn>
                <a:cxn ang="0">
                  <a:pos x="98" y="198"/>
                </a:cxn>
                <a:cxn ang="0">
                  <a:pos x="88" y="173"/>
                </a:cxn>
                <a:cxn ang="0">
                  <a:pos x="75" y="150"/>
                </a:cxn>
                <a:cxn ang="0">
                  <a:pos x="51" y="141"/>
                </a:cxn>
                <a:cxn ang="0">
                  <a:pos x="49" y="130"/>
                </a:cxn>
                <a:cxn ang="0">
                  <a:pos x="41" y="120"/>
                </a:cxn>
                <a:cxn ang="0">
                  <a:pos x="45" y="101"/>
                </a:cxn>
                <a:cxn ang="0">
                  <a:pos x="49" y="88"/>
                </a:cxn>
                <a:cxn ang="0">
                  <a:pos x="51" y="83"/>
                </a:cxn>
                <a:cxn ang="0">
                  <a:pos x="30" y="77"/>
                </a:cxn>
                <a:cxn ang="0">
                  <a:pos x="24" y="62"/>
                </a:cxn>
                <a:cxn ang="0">
                  <a:pos x="17" y="52"/>
                </a:cxn>
                <a:cxn ang="0">
                  <a:pos x="11" y="28"/>
                </a:cxn>
                <a:cxn ang="0">
                  <a:pos x="4" y="11"/>
                </a:cxn>
                <a:cxn ang="0">
                  <a:pos x="11" y="0"/>
                </a:cxn>
              </a:cxnLst>
              <a:rect l="0" t="0" r="r" b="b"/>
              <a:pathLst>
                <a:path w="380" h="301">
                  <a:moveTo>
                    <a:pt x="11" y="0"/>
                  </a:moveTo>
                  <a:lnTo>
                    <a:pt x="11" y="0"/>
                  </a:lnTo>
                  <a:lnTo>
                    <a:pt x="15" y="0"/>
                  </a:lnTo>
                  <a:lnTo>
                    <a:pt x="17" y="0"/>
                  </a:lnTo>
                  <a:lnTo>
                    <a:pt x="19" y="4"/>
                  </a:lnTo>
                  <a:lnTo>
                    <a:pt x="17" y="7"/>
                  </a:lnTo>
                  <a:lnTo>
                    <a:pt x="24" y="11"/>
                  </a:lnTo>
                  <a:lnTo>
                    <a:pt x="24" y="15"/>
                  </a:lnTo>
                  <a:lnTo>
                    <a:pt x="30" y="17"/>
                  </a:lnTo>
                  <a:lnTo>
                    <a:pt x="36" y="19"/>
                  </a:lnTo>
                  <a:lnTo>
                    <a:pt x="41" y="19"/>
                  </a:lnTo>
                  <a:lnTo>
                    <a:pt x="41" y="19"/>
                  </a:lnTo>
                  <a:lnTo>
                    <a:pt x="41" y="19"/>
                  </a:lnTo>
                  <a:lnTo>
                    <a:pt x="47" y="17"/>
                  </a:lnTo>
                  <a:lnTo>
                    <a:pt x="49" y="19"/>
                  </a:lnTo>
                  <a:lnTo>
                    <a:pt x="51" y="17"/>
                  </a:lnTo>
                  <a:lnTo>
                    <a:pt x="51" y="15"/>
                  </a:lnTo>
                  <a:lnTo>
                    <a:pt x="54" y="13"/>
                  </a:lnTo>
                  <a:lnTo>
                    <a:pt x="54" y="13"/>
                  </a:lnTo>
                  <a:lnTo>
                    <a:pt x="58" y="7"/>
                  </a:lnTo>
                  <a:lnTo>
                    <a:pt x="60" y="7"/>
                  </a:lnTo>
                  <a:lnTo>
                    <a:pt x="62" y="4"/>
                  </a:lnTo>
                  <a:lnTo>
                    <a:pt x="66" y="4"/>
                  </a:lnTo>
                  <a:lnTo>
                    <a:pt x="70" y="0"/>
                  </a:lnTo>
                  <a:lnTo>
                    <a:pt x="71" y="0"/>
                  </a:lnTo>
                  <a:lnTo>
                    <a:pt x="71" y="4"/>
                  </a:lnTo>
                  <a:lnTo>
                    <a:pt x="73" y="4"/>
                  </a:lnTo>
                  <a:lnTo>
                    <a:pt x="75" y="4"/>
                  </a:lnTo>
                  <a:lnTo>
                    <a:pt x="79" y="7"/>
                  </a:lnTo>
                  <a:lnTo>
                    <a:pt x="75" y="9"/>
                  </a:lnTo>
                  <a:lnTo>
                    <a:pt x="75" y="11"/>
                  </a:lnTo>
                  <a:lnTo>
                    <a:pt x="79" y="13"/>
                  </a:lnTo>
                  <a:lnTo>
                    <a:pt x="75" y="19"/>
                  </a:lnTo>
                  <a:lnTo>
                    <a:pt x="79" y="24"/>
                  </a:lnTo>
                  <a:lnTo>
                    <a:pt x="85" y="24"/>
                  </a:lnTo>
                  <a:lnTo>
                    <a:pt x="85" y="28"/>
                  </a:lnTo>
                  <a:lnTo>
                    <a:pt x="88" y="28"/>
                  </a:lnTo>
                  <a:lnTo>
                    <a:pt x="88" y="28"/>
                  </a:lnTo>
                  <a:lnTo>
                    <a:pt x="88" y="28"/>
                  </a:lnTo>
                  <a:lnTo>
                    <a:pt x="92" y="32"/>
                  </a:lnTo>
                  <a:lnTo>
                    <a:pt x="92" y="37"/>
                  </a:lnTo>
                  <a:lnTo>
                    <a:pt x="92" y="41"/>
                  </a:lnTo>
                  <a:lnTo>
                    <a:pt x="92" y="43"/>
                  </a:lnTo>
                  <a:lnTo>
                    <a:pt x="96" y="43"/>
                  </a:lnTo>
                  <a:lnTo>
                    <a:pt x="100" y="49"/>
                  </a:lnTo>
                  <a:lnTo>
                    <a:pt x="103" y="49"/>
                  </a:lnTo>
                  <a:lnTo>
                    <a:pt x="105" y="49"/>
                  </a:lnTo>
                  <a:lnTo>
                    <a:pt x="113" y="47"/>
                  </a:lnTo>
                  <a:lnTo>
                    <a:pt x="115" y="49"/>
                  </a:lnTo>
                  <a:lnTo>
                    <a:pt x="118" y="49"/>
                  </a:lnTo>
                  <a:lnTo>
                    <a:pt x="118" y="52"/>
                  </a:lnTo>
                  <a:lnTo>
                    <a:pt x="122" y="56"/>
                  </a:lnTo>
                  <a:lnTo>
                    <a:pt x="130" y="60"/>
                  </a:lnTo>
                  <a:lnTo>
                    <a:pt x="134" y="60"/>
                  </a:lnTo>
                  <a:lnTo>
                    <a:pt x="147" y="64"/>
                  </a:lnTo>
                  <a:lnTo>
                    <a:pt x="152" y="64"/>
                  </a:lnTo>
                  <a:lnTo>
                    <a:pt x="164" y="60"/>
                  </a:lnTo>
                  <a:lnTo>
                    <a:pt x="173" y="60"/>
                  </a:lnTo>
                  <a:lnTo>
                    <a:pt x="184" y="60"/>
                  </a:lnTo>
                  <a:lnTo>
                    <a:pt x="188" y="62"/>
                  </a:lnTo>
                  <a:lnTo>
                    <a:pt x="188" y="56"/>
                  </a:lnTo>
                  <a:lnTo>
                    <a:pt x="188" y="52"/>
                  </a:lnTo>
                  <a:lnTo>
                    <a:pt x="186" y="49"/>
                  </a:lnTo>
                  <a:lnTo>
                    <a:pt x="188" y="47"/>
                  </a:lnTo>
                  <a:lnTo>
                    <a:pt x="198" y="43"/>
                  </a:lnTo>
                  <a:lnTo>
                    <a:pt x="199" y="39"/>
                  </a:lnTo>
                  <a:lnTo>
                    <a:pt x="201" y="37"/>
                  </a:lnTo>
                  <a:lnTo>
                    <a:pt x="205" y="37"/>
                  </a:lnTo>
                  <a:lnTo>
                    <a:pt x="213" y="32"/>
                  </a:lnTo>
                  <a:lnTo>
                    <a:pt x="222" y="28"/>
                  </a:lnTo>
                  <a:lnTo>
                    <a:pt x="228" y="32"/>
                  </a:lnTo>
                  <a:lnTo>
                    <a:pt x="228" y="24"/>
                  </a:lnTo>
                  <a:lnTo>
                    <a:pt x="231" y="24"/>
                  </a:lnTo>
                  <a:lnTo>
                    <a:pt x="237" y="28"/>
                  </a:lnTo>
                  <a:lnTo>
                    <a:pt x="241" y="28"/>
                  </a:lnTo>
                  <a:lnTo>
                    <a:pt x="248" y="32"/>
                  </a:lnTo>
                  <a:lnTo>
                    <a:pt x="252" y="34"/>
                  </a:lnTo>
                  <a:lnTo>
                    <a:pt x="263" y="39"/>
                  </a:lnTo>
                  <a:lnTo>
                    <a:pt x="267" y="39"/>
                  </a:lnTo>
                  <a:lnTo>
                    <a:pt x="269" y="37"/>
                  </a:lnTo>
                  <a:lnTo>
                    <a:pt x="277" y="41"/>
                  </a:lnTo>
                  <a:lnTo>
                    <a:pt x="282" y="41"/>
                  </a:lnTo>
                  <a:lnTo>
                    <a:pt x="282" y="47"/>
                  </a:lnTo>
                  <a:lnTo>
                    <a:pt x="282" y="49"/>
                  </a:lnTo>
                  <a:lnTo>
                    <a:pt x="286" y="49"/>
                  </a:lnTo>
                  <a:lnTo>
                    <a:pt x="294" y="49"/>
                  </a:lnTo>
                  <a:lnTo>
                    <a:pt x="303" y="58"/>
                  </a:lnTo>
                  <a:lnTo>
                    <a:pt x="310" y="60"/>
                  </a:lnTo>
                  <a:lnTo>
                    <a:pt x="314" y="62"/>
                  </a:lnTo>
                  <a:lnTo>
                    <a:pt x="318" y="68"/>
                  </a:lnTo>
                  <a:lnTo>
                    <a:pt x="316" y="68"/>
                  </a:lnTo>
                  <a:lnTo>
                    <a:pt x="318" y="73"/>
                  </a:lnTo>
                  <a:lnTo>
                    <a:pt x="318" y="77"/>
                  </a:lnTo>
                  <a:lnTo>
                    <a:pt x="320" y="81"/>
                  </a:lnTo>
                  <a:lnTo>
                    <a:pt x="318" y="85"/>
                  </a:lnTo>
                  <a:lnTo>
                    <a:pt x="320" y="88"/>
                  </a:lnTo>
                  <a:lnTo>
                    <a:pt x="318" y="90"/>
                  </a:lnTo>
                  <a:lnTo>
                    <a:pt x="320" y="92"/>
                  </a:lnTo>
                  <a:lnTo>
                    <a:pt x="320" y="96"/>
                  </a:lnTo>
                  <a:lnTo>
                    <a:pt x="320" y="98"/>
                  </a:lnTo>
                  <a:lnTo>
                    <a:pt x="314" y="101"/>
                  </a:lnTo>
                  <a:lnTo>
                    <a:pt x="310" y="101"/>
                  </a:lnTo>
                  <a:lnTo>
                    <a:pt x="312" y="105"/>
                  </a:lnTo>
                  <a:lnTo>
                    <a:pt x="316" y="105"/>
                  </a:lnTo>
                  <a:lnTo>
                    <a:pt x="312" y="111"/>
                  </a:lnTo>
                  <a:lnTo>
                    <a:pt x="312" y="113"/>
                  </a:lnTo>
                  <a:lnTo>
                    <a:pt x="314" y="117"/>
                  </a:lnTo>
                  <a:lnTo>
                    <a:pt x="314" y="122"/>
                  </a:lnTo>
                  <a:lnTo>
                    <a:pt x="320" y="124"/>
                  </a:lnTo>
                  <a:lnTo>
                    <a:pt x="322" y="124"/>
                  </a:lnTo>
                  <a:lnTo>
                    <a:pt x="316" y="130"/>
                  </a:lnTo>
                  <a:lnTo>
                    <a:pt x="314" y="135"/>
                  </a:lnTo>
                  <a:lnTo>
                    <a:pt x="320" y="145"/>
                  </a:lnTo>
                  <a:lnTo>
                    <a:pt x="324" y="154"/>
                  </a:lnTo>
                  <a:lnTo>
                    <a:pt x="322" y="156"/>
                  </a:lnTo>
                  <a:lnTo>
                    <a:pt x="324" y="160"/>
                  </a:lnTo>
                  <a:lnTo>
                    <a:pt x="324" y="166"/>
                  </a:lnTo>
                  <a:lnTo>
                    <a:pt x="341" y="166"/>
                  </a:lnTo>
                  <a:lnTo>
                    <a:pt x="344" y="173"/>
                  </a:lnTo>
                  <a:lnTo>
                    <a:pt x="344" y="179"/>
                  </a:lnTo>
                  <a:lnTo>
                    <a:pt x="344" y="184"/>
                  </a:lnTo>
                  <a:lnTo>
                    <a:pt x="344" y="186"/>
                  </a:lnTo>
                  <a:lnTo>
                    <a:pt x="329" y="205"/>
                  </a:lnTo>
                  <a:lnTo>
                    <a:pt x="341" y="218"/>
                  </a:lnTo>
                  <a:lnTo>
                    <a:pt x="341" y="224"/>
                  </a:lnTo>
                  <a:lnTo>
                    <a:pt x="346" y="228"/>
                  </a:lnTo>
                  <a:lnTo>
                    <a:pt x="350" y="230"/>
                  </a:lnTo>
                  <a:lnTo>
                    <a:pt x="352" y="231"/>
                  </a:lnTo>
                  <a:lnTo>
                    <a:pt x="359" y="233"/>
                  </a:lnTo>
                  <a:lnTo>
                    <a:pt x="361" y="233"/>
                  </a:lnTo>
                  <a:lnTo>
                    <a:pt x="361" y="235"/>
                  </a:lnTo>
                  <a:lnTo>
                    <a:pt x="369" y="237"/>
                  </a:lnTo>
                  <a:lnTo>
                    <a:pt x="369" y="243"/>
                  </a:lnTo>
                  <a:lnTo>
                    <a:pt x="369" y="248"/>
                  </a:lnTo>
                  <a:lnTo>
                    <a:pt x="369" y="252"/>
                  </a:lnTo>
                  <a:lnTo>
                    <a:pt x="369" y="254"/>
                  </a:lnTo>
                  <a:lnTo>
                    <a:pt x="374" y="254"/>
                  </a:lnTo>
                  <a:lnTo>
                    <a:pt x="380" y="258"/>
                  </a:lnTo>
                  <a:lnTo>
                    <a:pt x="380" y="265"/>
                  </a:lnTo>
                  <a:lnTo>
                    <a:pt x="376" y="267"/>
                  </a:lnTo>
                  <a:lnTo>
                    <a:pt x="374" y="267"/>
                  </a:lnTo>
                  <a:lnTo>
                    <a:pt x="365" y="267"/>
                  </a:lnTo>
                  <a:lnTo>
                    <a:pt x="361" y="271"/>
                  </a:lnTo>
                  <a:lnTo>
                    <a:pt x="356" y="273"/>
                  </a:lnTo>
                  <a:lnTo>
                    <a:pt x="354" y="277"/>
                  </a:lnTo>
                  <a:lnTo>
                    <a:pt x="356" y="279"/>
                  </a:lnTo>
                  <a:lnTo>
                    <a:pt x="352" y="282"/>
                  </a:lnTo>
                  <a:lnTo>
                    <a:pt x="354" y="288"/>
                  </a:lnTo>
                  <a:lnTo>
                    <a:pt x="354" y="295"/>
                  </a:lnTo>
                  <a:lnTo>
                    <a:pt x="354" y="297"/>
                  </a:lnTo>
                  <a:lnTo>
                    <a:pt x="352" y="297"/>
                  </a:lnTo>
                  <a:lnTo>
                    <a:pt x="352" y="297"/>
                  </a:lnTo>
                  <a:lnTo>
                    <a:pt x="348" y="301"/>
                  </a:lnTo>
                  <a:lnTo>
                    <a:pt x="344" y="297"/>
                  </a:lnTo>
                  <a:lnTo>
                    <a:pt x="337" y="297"/>
                  </a:lnTo>
                  <a:lnTo>
                    <a:pt x="337" y="292"/>
                  </a:lnTo>
                  <a:lnTo>
                    <a:pt x="335" y="292"/>
                  </a:lnTo>
                  <a:lnTo>
                    <a:pt x="331" y="297"/>
                  </a:lnTo>
                  <a:lnTo>
                    <a:pt x="331" y="297"/>
                  </a:lnTo>
                  <a:lnTo>
                    <a:pt x="329" y="295"/>
                  </a:lnTo>
                  <a:lnTo>
                    <a:pt x="327" y="295"/>
                  </a:lnTo>
                  <a:lnTo>
                    <a:pt x="324" y="295"/>
                  </a:lnTo>
                  <a:lnTo>
                    <a:pt x="316" y="295"/>
                  </a:lnTo>
                  <a:lnTo>
                    <a:pt x="310" y="292"/>
                  </a:lnTo>
                  <a:lnTo>
                    <a:pt x="301" y="292"/>
                  </a:lnTo>
                  <a:lnTo>
                    <a:pt x="295" y="288"/>
                  </a:lnTo>
                  <a:lnTo>
                    <a:pt x="294" y="288"/>
                  </a:lnTo>
                  <a:lnTo>
                    <a:pt x="290" y="292"/>
                  </a:lnTo>
                  <a:lnTo>
                    <a:pt x="286" y="288"/>
                  </a:lnTo>
                  <a:lnTo>
                    <a:pt x="282" y="288"/>
                  </a:lnTo>
                  <a:lnTo>
                    <a:pt x="273" y="290"/>
                  </a:lnTo>
                  <a:lnTo>
                    <a:pt x="271" y="286"/>
                  </a:lnTo>
                  <a:lnTo>
                    <a:pt x="269" y="286"/>
                  </a:lnTo>
                  <a:lnTo>
                    <a:pt x="269" y="280"/>
                  </a:lnTo>
                  <a:lnTo>
                    <a:pt x="265" y="273"/>
                  </a:lnTo>
                  <a:lnTo>
                    <a:pt x="263" y="267"/>
                  </a:lnTo>
                  <a:lnTo>
                    <a:pt x="260" y="262"/>
                  </a:lnTo>
                  <a:lnTo>
                    <a:pt x="260" y="260"/>
                  </a:lnTo>
                  <a:lnTo>
                    <a:pt x="258" y="260"/>
                  </a:lnTo>
                  <a:lnTo>
                    <a:pt x="258" y="260"/>
                  </a:lnTo>
                  <a:lnTo>
                    <a:pt x="252" y="258"/>
                  </a:lnTo>
                  <a:lnTo>
                    <a:pt x="248" y="260"/>
                  </a:lnTo>
                  <a:lnTo>
                    <a:pt x="243" y="263"/>
                  </a:lnTo>
                  <a:lnTo>
                    <a:pt x="239" y="263"/>
                  </a:lnTo>
                  <a:lnTo>
                    <a:pt x="239" y="262"/>
                  </a:lnTo>
                  <a:lnTo>
                    <a:pt x="239" y="263"/>
                  </a:lnTo>
                  <a:lnTo>
                    <a:pt x="231" y="267"/>
                  </a:lnTo>
                  <a:lnTo>
                    <a:pt x="224" y="273"/>
                  </a:lnTo>
                  <a:lnTo>
                    <a:pt x="218" y="267"/>
                  </a:lnTo>
                  <a:lnTo>
                    <a:pt x="211" y="267"/>
                  </a:lnTo>
                  <a:lnTo>
                    <a:pt x="207" y="267"/>
                  </a:lnTo>
                  <a:lnTo>
                    <a:pt x="205" y="267"/>
                  </a:lnTo>
                  <a:lnTo>
                    <a:pt x="198" y="263"/>
                  </a:lnTo>
                  <a:lnTo>
                    <a:pt x="194" y="263"/>
                  </a:lnTo>
                  <a:lnTo>
                    <a:pt x="194" y="262"/>
                  </a:lnTo>
                  <a:lnTo>
                    <a:pt x="188" y="260"/>
                  </a:lnTo>
                  <a:lnTo>
                    <a:pt x="182" y="254"/>
                  </a:lnTo>
                  <a:lnTo>
                    <a:pt x="184" y="252"/>
                  </a:lnTo>
                  <a:lnTo>
                    <a:pt x="184" y="252"/>
                  </a:lnTo>
                  <a:lnTo>
                    <a:pt x="181" y="252"/>
                  </a:lnTo>
                  <a:lnTo>
                    <a:pt x="181" y="248"/>
                  </a:lnTo>
                  <a:lnTo>
                    <a:pt x="173" y="248"/>
                  </a:lnTo>
                  <a:lnTo>
                    <a:pt x="173" y="248"/>
                  </a:lnTo>
                  <a:lnTo>
                    <a:pt x="167" y="247"/>
                  </a:lnTo>
                  <a:lnTo>
                    <a:pt x="162" y="247"/>
                  </a:lnTo>
                  <a:lnTo>
                    <a:pt x="158" y="245"/>
                  </a:lnTo>
                  <a:lnTo>
                    <a:pt x="150" y="231"/>
                  </a:lnTo>
                  <a:lnTo>
                    <a:pt x="150" y="228"/>
                  </a:lnTo>
                  <a:lnTo>
                    <a:pt x="149" y="228"/>
                  </a:lnTo>
                  <a:lnTo>
                    <a:pt x="145" y="228"/>
                  </a:lnTo>
                  <a:lnTo>
                    <a:pt x="147" y="224"/>
                  </a:lnTo>
                  <a:lnTo>
                    <a:pt x="147" y="228"/>
                  </a:lnTo>
                  <a:lnTo>
                    <a:pt x="149" y="228"/>
                  </a:lnTo>
                  <a:lnTo>
                    <a:pt x="147" y="224"/>
                  </a:lnTo>
                  <a:lnTo>
                    <a:pt x="143" y="224"/>
                  </a:lnTo>
                  <a:lnTo>
                    <a:pt x="143" y="222"/>
                  </a:lnTo>
                  <a:lnTo>
                    <a:pt x="143" y="216"/>
                  </a:lnTo>
                  <a:lnTo>
                    <a:pt x="134" y="209"/>
                  </a:lnTo>
                  <a:lnTo>
                    <a:pt x="134" y="205"/>
                  </a:lnTo>
                  <a:lnTo>
                    <a:pt x="130" y="199"/>
                  </a:lnTo>
                  <a:lnTo>
                    <a:pt x="130" y="199"/>
                  </a:lnTo>
                  <a:lnTo>
                    <a:pt x="122" y="203"/>
                  </a:lnTo>
                  <a:lnTo>
                    <a:pt x="120" y="203"/>
                  </a:lnTo>
                  <a:lnTo>
                    <a:pt x="118" y="199"/>
                  </a:lnTo>
                  <a:lnTo>
                    <a:pt x="117" y="199"/>
                  </a:lnTo>
                  <a:lnTo>
                    <a:pt x="113" y="199"/>
                  </a:lnTo>
                  <a:lnTo>
                    <a:pt x="113" y="198"/>
                  </a:lnTo>
                  <a:lnTo>
                    <a:pt x="115" y="196"/>
                  </a:lnTo>
                  <a:lnTo>
                    <a:pt x="113" y="196"/>
                  </a:lnTo>
                  <a:lnTo>
                    <a:pt x="113" y="196"/>
                  </a:lnTo>
                  <a:lnTo>
                    <a:pt x="109" y="196"/>
                  </a:lnTo>
                  <a:lnTo>
                    <a:pt x="113" y="198"/>
                  </a:lnTo>
                  <a:lnTo>
                    <a:pt x="113" y="199"/>
                  </a:lnTo>
                  <a:lnTo>
                    <a:pt x="109" y="203"/>
                  </a:lnTo>
                  <a:lnTo>
                    <a:pt x="109" y="203"/>
                  </a:lnTo>
                  <a:lnTo>
                    <a:pt x="105" y="199"/>
                  </a:lnTo>
                  <a:lnTo>
                    <a:pt x="105" y="199"/>
                  </a:lnTo>
                  <a:lnTo>
                    <a:pt x="103" y="199"/>
                  </a:lnTo>
                  <a:lnTo>
                    <a:pt x="102" y="199"/>
                  </a:lnTo>
                  <a:lnTo>
                    <a:pt x="98" y="198"/>
                  </a:lnTo>
                  <a:lnTo>
                    <a:pt x="94" y="194"/>
                  </a:lnTo>
                  <a:lnTo>
                    <a:pt x="94" y="182"/>
                  </a:lnTo>
                  <a:lnTo>
                    <a:pt x="88" y="182"/>
                  </a:lnTo>
                  <a:lnTo>
                    <a:pt x="85" y="179"/>
                  </a:lnTo>
                  <a:lnTo>
                    <a:pt x="88" y="173"/>
                  </a:lnTo>
                  <a:lnTo>
                    <a:pt x="90" y="169"/>
                  </a:lnTo>
                  <a:lnTo>
                    <a:pt x="88" y="160"/>
                  </a:lnTo>
                  <a:lnTo>
                    <a:pt x="85" y="158"/>
                  </a:lnTo>
                  <a:lnTo>
                    <a:pt x="79" y="154"/>
                  </a:lnTo>
                  <a:lnTo>
                    <a:pt x="75" y="150"/>
                  </a:lnTo>
                  <a:lnTo>
                    <a:pt x="75" y="150"/>
                  </a:lnTo>
                  <a:lnTo>
                    <a:pt x="62" y="141"/>
                  </a:lnTo>
                  <a:lnTo>
                    <a:pt x="58" y="141"/>
                  </a:lnTo>
                  <a:lnTo>
                    <a:pt x="56" y="145"/>
                  </a:lnTo>
                  <a:lnTo>
                    <a:pt x="51" y="141"/>
                  </a:lnTo>
                  <a:lnTo>
                    <a:pt x="54" y="139"/>
                  </a:lnTo>
                  <a:lnTo>
                    <a:pt x="51" y="137"/>
                  </a:lnTo>
                  <a:lnTo>
                    <a:pt x="54" y="133"/>
                  </a:lnTo>
                  <a:lnTo>
                    <a:pt x="51" y="130"/>
                  </a:lnTo>
                  <a:lnTo>
                    <a:pt x="49" y="130"/>
                  </a:lnTo>
                  <a:lnTo>
                    <a:pt x="45" y="126"/>
                  </a:lnTo>
                  <a:lnTo>
                    <a:pt x="43" y="126"/>
                  </a:lnTo>
                  <a:lnTo>
                    <a:pt x="41" y="126"/>
                  </a:lnTo>
                  <a:lnTo>
                    <a:pt x="41" y="122"/>
                  </a:lnTo>
                  <a:lnTo>
                    <a:pt x="41" y="120"/>
                  </a:lnTo>
                  <a:lnTo>
                    <a:pt x="41" y="117"/>
                  </a:lnTo>
                  <a:lnTo>
                    <a:pt x="41" y="117"/>
                  </a:lnTo>
                  <a:lnTo>
                    <a:pt x="41" y="109"/>
                  </a:lnTo>
                  <a:lnTo>
                    <a:pt x="45" y="107"/>
                  </a:lnTo>
                  <a:lnTo>
                    <a:pt x="45" y="101"/>
                  </a:lnTo>
                  <a:lnTo>
                    <a:pt x="47" y="101"/>
                  </a:lnTo>
                  <a:lnTo>
                    <a:pt x="51" y="101"/>
                  </a:lnTo>
                  <a:lnTo>
                    <a:pt x="51" y="92"/>
                  </a:lnTo>
                  <a:lnTo>
                    <a:pt x="49" y="92"/>
                  </a:lnTo>
                  <a:lnTo>
                    <a:pt x="49" y="88"/>
                  </a:lnTo>
                  <a:lnTo>
                    <a:pt x="51" y="88"/>
                  </a:lnTo>
                  <a:lnTo>
                    <a:pt x="54" y="86"/>
                  </a:lnTo>
                  <a:lnTo>
                    <a:pt x="54" y="86"/>
                  </a:lnTo>
                  <a:lnTo>
                    <a:pt x="54" y="85"/>
                  </a:lnTo>
                  <a:lnTo>
                    <a:pt x="51" y="83"/>
                  </a:lnTo>
                  <a:lnTo>
                    <a:pt x="47" y="85"/>
                  </a:lnTo>
                  <a:lnTo>
                    <a:pt x="43" y="83"/>
                  </a:lnTo>
                  <a:lnTo>
                    <a:pt x="38" y="81"/>
                  </a:lnTo>
                  <a:lnTo>
                    <a:pt x="34" y="81"/>
                  </a:lnTo>
                  <a:lnTo>
                    <a:pt x="30" y="77"/>
                  </a:lnTo>
                  <a:lnTo>
                    <a:pt x="30" y="73"/>
                  </a:lnTo>
                  <a:lnTo>
                    <a:pt x="26" y="71"/>
                  </a:lnTo>
                  <a:lnTo>
                    <a:pt x="24" y="68"/>
                  </a:lnTo>
                  <a:lnTo>
                    <a:pt x="24" y="66"/>
                  </a:lnTo>
                  <a:lnTo>
                    <a:pt x="24" y="62"/>
                  </a:lnTo>
                  <a:lnTo>
                    <a:pt x="21" y="58"/>
                  </a:lnTo>
                  <a:lnTo>
                    <a:pt x="19" y="58"/>
                  </a:lnTo>
                  <a:lnTo>
                    <a:pt x="19" y="58"/>
                  </a:lnTo>
                  <a:lnTo>
                    <a:pt x="19" y="56"/>
                  </a:lnTo>
                  <a:lnTo>
                    <a:pt x="17" y="52"/>
                  </a:lnTo>
                  <a:lnTo>
                    <a:pt x="13" y="43"/>
                  </a:lnTo>
                  <a:lnTo>
                    <a:pt x="7" y="41"/>
                  </a:lnTo>
                  <a:lnTo>
                    <a:pt x="7" y="39"/>
                  </a:lnTo>
                  <a:lnTo>
                    <a:pt x="7" y="34"/>
                  </a:lnTo>
                  <a:lnTo>
                    <a:pt x="11" y="28"/>
                  </a:lnTo>
                  <a:lnTo>
                    <a:pt x="9" y="28"/>
                  </a:lnTo>
                  <a:lnTo>
                    <a:pt x="4" y="24"/>
                  </a:lnTo>
                  <a:lnTo>
                    <a:pt x="4" y="22"/>
                  </a:lnTo>
                  <a:lnTo>
                    <a:pt x="6" y="19"/>
                  </a:lnTo>
                  <a:lnTo>
                    <a:pt x="4" y="11"/>
                  </a:lnTo>
                  <a:lnTo>
                    <a:pt x="2" y="7"/>
                  </a:lnTo>
                  <a:lnTo>
                    <a:pt x="0" y="5"/>
                  </a:lnTo>
                  <a:lnTo>
                    <a:pt x="6" y="4"/>
                  </a:lnTo>
                  <a:lnTo>
                    <a:pt x="7" y="0"/>
                  </a:lnTo>
                  <a:lnTo>
                    <a:pt x="11" y="0"/>
                  </a:lnTo>
                  <a:lnTo>
                    <a:pt x="11" y="0"/>
                  </a:lnTo>
                  <a:lnTo>
                    <a:pt x="11" y="0"/>
                  </a:lnTo>
                  <a:lnTo>
                    <a:pt x="11"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5" name="Freeform 58">
              <a:extLst>
                <a:ext uri="{FF2B5EF4-FFF2-40B4-BE49-F238E27FC236}">
                  <a16:creationId xmlns:a16="http://schemas.microsoft.com/office/drawing/2014/main" id="{D650C401-C3EF-42F6-BC40-5B4B01D38F9E}"/>
                </a:ext>
              </a:extLst>
            </p:cNvPr>
            <p:cNvSpPr>
              <a:spLocks/>
            </p:cNvSpPr>
            <p:nvPr/>
          </p:nvSpPr>
          <p:spPr bwMode="auto">
            <a:xfrm>
              <a:off x="3534" y="2278"/>
              <a:ext cx="68" cy="58"/>
            </a:xfrm>
            <a:custGeom>
              <a:avLst/>
              <a:gdLst/>
              <a:ahLst/>
              <a:cxnLst>
                <a:cxn ang="0">
                  <a:pos x="0" y="2"/>
                </a:cxn>
                <a:cxn ang="0">
                  <a:pos x="5" y="2"/>
                </a:cxn>
                <a:cxn ang="0">
                  <a:pos x="15" y="0"/>
                </a:cxn>
                <a:cxn ang="0">
                  <a:pos x="17" y="0"/>
                </a:cxn>
                <a:cxn ang="0">
                  <a:pos x="28" y="0"/>
                </a:cxn>
                <a:cxn ang="0">
                  <a:pos x="32" y="2"/>
                </a:cxn>
                <a:cxn ang="0">
                  <a:pos x="39" y="6"/>
                </a:cxn>
                <a:cxn ang="0">
                  <a:pos x="43" y="8"/>
                </a:cxn>
                <a:cxn ang="0">
                  <a:pos x="41" y="11"/>
                </a:cxn>
                <a:cxn ang="0">
                  <a:pos x="41" y="17"/>
                </a:cxn>
                <a:cxn ang="0">
                  <a:pos x="49" y="23"/>
                </a:cxn>
                <a:cxn ang="0">
                  <a:pos x="49" y="26"/>
                </a:cxn>
                <a:cxn ang="0">
                  <a:pos x="47" y="28"/>
                </a:cxn>
                <a:cxn ang="0">
                  <a:pos x="49" y="36"/>
                </a:cxn>
                <a:cxn ang="0">
                  <a:pos x="58" y="40"/>
                </a:cxn>
                <a:cxn ang="0">
                  <a:pos x="64" y="40"/>
                </a:cxn>
                <a:cxn ang="0">
                  <a:pos x="68" y="45"/>
                </a:cxn>
                <a:cxn ang="0">
                  <a:pos x="64" y="45"/>
                </a:cxn>
                <a:cxn ang="0">
                  <a:pos x="68" y="51"/>
                </a:cxn>
                <a:cxn ang="0">
                  <a:pos x="64" y="53"/>
                </a:cxn>
                <a:cxn ang="0">
                  <a:pos x="64" y="57"/>
                </a:cxn>
                <a:cxn ang="0">
                  <a:pos x="58" y="58"/>
                </a:cxn>
                <a:cxn ang="0">
                  <a:pos x="53" y="43"/>
                </a:cxn>
                <a:cxn ang="0">
                  <a:pos x="47" y="43"/>
                </a:cxn>
                <a:cxn ang="0">
                  <a:pos x="43" y="36"/>
                </a:cxn>
                <a:cxn ang="0">
                  <a:pos x="41" y="36"/>
                </a:cxn>
                <a:cxn ang="0">
                  <a:pos x="37" y="38"/>
                </a:cxn>
                <a:cxn ang="0">
                  <a:pos x="34" y="34"/>
                </a:cxn>
                <a:cxn ang="0">
                  <a:pos x="30" y="36"/>
                </a:cxn>
                <a:cxn ang="0">
                  <a:pos x="28" y="36"/>
                </a:cxn>
                <a:cxn ang="0">
                  <a:pos x="24" y="34"/>
                </a:cxn>
                <a:cxn ang="0">
                  <a:pos x="24" y="30"/>
                </a:cxn>
                <a:cxn ang="0">
                  <a:pos x="19" y="30"/>
                </a:cxn>
                <a:cxn ang="0">
                  <a:pos x="13" y="30"/>
                </a:cxn>
                <a:cxn ang="0">
                  <a:pos x="7" y="26"/>
                </a:cxn>
                <a:cxn ang="0">
                  <a:pos x="7" y="19"/>
                </a:cxn>
                <a:cxn ang="0">
                  <a:pos x="9" y="13"/>
                </a:cxn>
                <a:cxn ang="0">
                  <a:pos x="7" y="8"/>
                </a:cxn>
                <a:cxn ang="0">
                  <a:pos x="4" y="8"/>
                </a:cxn>
                <a:cxn ang="0">
                  <a:pos x="4" y="6"/>
                </a:cxn>
                <a:cxn ang="0">
                  <a:pos x="0" y="2"/>
                </a:cxn>
                <a:cxn ang="0">
                  <a:pos x="0" y="2"/>
                </a:cxn>
                <a:cxn ang="0">
                  <a:pos x="0" y="2"/>
                </a:cxn>
              </a:cxnLst>
              <a:rect l="0" t="0" r="r" b="b"/>
              <a:pathLst>
                <a:path w="68" h="58">
                  <a:moveTo>
                    <a:pt x="0" y="2"/>
                  </a:moveTo>
                  <a:lnTo>
                    <a:pt x="5" y="2"/>
                  </a:lnTo>
                  <a:lnTo>
                    <a:pt x="15" y="0"/>
                  </a:lnTo>
                  <a:lnTo>
                    <a:pt x="17" y="0"/>
                  </a:lnTo>
                  <a:lnTo>
                    <a:pt x="28" y="0"/>
                  </a:lnTo>
                  <a:lnTo>
                    <a:pt x="32" y="2"/>
                  </a:lnTo>
                  <a:lnTo>
                    <a:pt x="39" y="6"/>
                  </a:lnTo>
                  <a:lnTo>
                    <a:pt x="43" y="8"/>
                  </a:lnTo>
                  <a:lnTo>
                    <a:pt x="41" y="11"/>
                  </a:lnTo>
                  <a:lnTo>
                    <a:pt x="41" y="17"/>
                  </a:lnTo>
                  <a:lnTo>
                    <a:pt x="49" y="23"/>
                  </a:lnTo>
                  <a:lnTo>
                    <a:pt x="49" y="26"/>
                  </a:lnTo>
                  <a:lnTo>
                    <a:pt x="47" y="28"/>
                  </a:lnTo>
                  <a:lnTo>
                    <a:pt x="49" y="36"/>
                  </a:lnTo>
                  <a:lnTo>
                    <a:pt x="58" y="40"/>
                  </a:lnTo>
                  <a:lnTo>
                    <a:pt x="64" y="40"/>
                  </a:lnTo>
                  <a:lnTo>
                    <a:pt x="68" y="45"/>
                  </a:lnTo>
                  <a:lnTo>
                    <a:pt x="64" y="45"/>
                  </a:lnTo>
                  <a:lnTo>
                    <a:pt x="68" y="51"/>
                  </a:lnTo>
                  <a:lnTo>
                    <a:pt x="64" y="53"/>
                  </a:lnTo>
                  <a:lnTo>
                    <a:pt x="64" y="57"/>
                  </a:lnTo>
                  <a:lnTo>
                    <a:pt x="58" y="58"/>
                  </a:lnTo>
                  <a:lnTo>
                    <a:pt x="53" y="43"/>
                  </a:lnTo>
                  <a:lnTo>
                    <a:pt x="47" y="43"/>
                  </a:lnTo>
                  <a:lnTo>
                    <a:pt x="43" y="36"/>
                  </a:lnTo>
                  <a:lnTo>
                    <a:pt x="41" y="36"/>
                  </a:lnTo>
                  <a:lnTo>
                    <a:pt x="37" y="38"/>
                  </a:lnTo>
                  <a:lnTo>
                    <a:pt x="34" y="34"/>
                  </a:lnTo>
                  <a:lnTo>
                    <a:pt x="30" y="36"/>
                  </a:lnTo>
                  <a:lnTo>
                    <a:pt x="28" y="36"/>
                  </a:lnTo>
                  <a:lnTo>
                    <a:pt x="24" y="34"/>
                  </a:lnTo>
                  <a:lnTo>
                    <a:pt x="24" y="30"/>
                  </a:lnTo>
                  <a:lnTo>
                    <a:pt x="19" y="30"/>
                  </a:lnTo>
                  <a:lnTo>
                    <a:pt x="13" y="30"/>
                  </a:lnTo>
                  <a:lnTo>
                    <a:pt x="7" y="26"/>
                  </a:lnTo>
                  <a:lnTo>
                    <a:pt x="7" y="19"/>
                  </a:lnTo>
                  <a:lnTo>
                    <a:pt x="9" y="13"/>
                  </a:lnTo>
                  <a:lnTo>
                    <a:pt x="7" y="8"/>
                  </a:lnTo>
                  <a:lnTo>
                    <a:pt x="4" y="8"/>
                  </a:lnTo>
                  <a:lnTo>
                    <a:pt x="4" y="6"/>
                  </a:lnTo>
                  <a:lnTo>
                    <a:pt x="0" y="2"/>
                  </a:lnTo>
                  <a:lnTo>
                    <a:pt x="0" y="2"/>
                  </a:lnTo>
                  <a:lnTo>
                    <a:pt x="0" y="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6" name="Freeform 59">
              <a:extLst>
                <a:ext uri="{FF2B5EF4-FFF2-40B4-BE49-F238E27FC236}">
                  <a16:creationId xmlns:a16="http://schemas.microsoft.com/office/drawing/2014/main" id="{5E23157F-E741-4DFD-96EF-D80B040B6908}"/>
                </a:ext>
              </a:extLst>
            </p:cNvPr>
            <p:cNvSpPr>
              <a:spLocks/>
            </p:cNvSpPr>
            <p:nvPr/>
          </p:nvSpPr>
          <p:spPr bwMode="auto">
            <a:xfrm>
              <a:off x="3534" y="2278"/>
              <a:ext cx="68" cy="58"/>
            </a:xfrm>
            <a:custGeom>
              <a:avLst/>
              <a:gdLst/>
              <a:ahLst/>
              <a:cxnLst>
                <a:cxn ang="0">
                  <a:pos x="0" y="2"/>
                </a:cxn>
                <a:cxn ang="0">
                  <a:pos x="5" y="2"/>
                </a:cxn>
                <a:cxn ang="0">
                  <a:pos x="15" y="0"/>
                </a:cxn>
                <a:cxn ang="0">
                  <a:pos x="17" y="0"/>
                </a:cxn>
                <a:cxn ang="0">
                  <a:pos x="28" y="0"/>
                </a:cxn>
                <a:cxn ang="0">
                  <a:pos x="32" y="2"/>
                </a:cxn>
                <a:cxn ang="0">
                  <a:pos x="39" y="6"/>
                </a:cxn>
                <a:cxn ang="0">
                  <a:pos x="43" y="8"/>
                </a:cxn>
                <a:cxn ang="0">
                  <a:pos x="41" y="11"/>
                </a:cxn>
                <a:cxn ang="0">
                  <a:pos x="41" y="17"/>
                </a:cxn>
                <a:cxn ang="0">
                  <a:pos x="49" y="23"/>
                </a:cxn>
                <a:cxn ang="0">
                  <a:pos x="49" y="26"/>
                </a:cxn>
                <a:cxn ang="0">
                  <a:pos x="47" y="28"/>
                </a:cxn>
                <a:cxn ang="0">
                  <a:pos x="49" y="36"/>
                </a:cxn>
                <a:cxn ang="0">
                  <a:pos x="58" y="40"/>
                </a:cxn>
                <a:cxn ang="0">
                  <a:pos x="64" y="40"/>
                </a:cxn>
                <a:cxn ang="0">
                  <a:pos x="68" y="45"/>
                </a:cxn>
                <a:cxn ang="0">
                  <a:pos x="64" y="45"/>
                </a:cxn>
                <a:cxn ang="0">
                  <a:pos x="68" y="51"/>
                </a:cxn>
                <a:cxn ang="0">
                  <a:pos x="64" y="53"/>
                </a:cxn>
                <a:cxn ang="0">
                  <a:pos x="64" y="57"/>
                </a:cxn>
                <a:cxn ang="0">
                  <a:pos x="58" y="58"/>
                </a:cxn>
                <a:cxn ang="0">
                  <a:pos x="53" y="43"/>
                </a:cxn>
                <a:cxn ang="0">
                  <a:pos x="47" y="43"/>
                </a:cxn>
                <a:cxn ang="0">
                  <a:pos x="43" y="36"/>
                </a:cxn>
                <a:cxn ang="0">
                  <a:pos x="41" y="36"/>
                </a:cxn>
                <a:cxn ang="0">
                  <a:pos x="37" y="38"/>
                </a:cxn>
                <a:cxn ang="0">
                  <a:pos x="34" y="34"/>
                </a:cxn>
                <a:cxn ang="0">
                  <a:pos x="30" y="36"/>
                </a:cxn>
                <a:cxn ang="0">
                  <a:pos x="28" y="36"/>
                </a:cxn>
                <a:cxn ang="0">
                  <a:pos x="24" y="34"/>
                </a:cxn>
                <a:cxn ang="0">
                  <a:pos x="24" y="30"/>
                </a:cxn>
                <a:cxn ang="0">
                  <a:pos x="19" y="30"/>
                </a:cxn>
                <a:cxn ang="0">
                  <a:pos x="13" y="30"/>
                </a:cxn>
                <a:cxn ang="0">
                  <a:pos x="7" y="26"/>
                </a:cxn>
                <a:cxn ang="0">
                  <a:pos x="7" y="19"/>
                </a:cxn>
                <a:cxn ang="0">
                  <a:pos x="9" y="13"/>
                </a:cxn>
                <a:cxn ang="0">
                  <a:pos x="7" y="8"/>
                </a:cxn>
                <a:cxn ang="0">
                  <a:pos x="4" y="8"/>
                </a:cxn>
                <a:cxn ang="0">
                  <a:pos x="4" y="6"/>
                </a:cxn>
                <a:cxn ang="0">
                  <a:pos x="0" y="2"/>
                </a:cxn>
                <a:cxn ang="0">
                  <a:pos x="0" y="2"/>
                </a:cxn>
                <a:cxn ang="0">
                  <a:pos x="0" y="2"/>
                </a:cxn>
              </a:cxnLst>
              <a:rect l="0" t="0" r="r" b="b"/>
              <a:pathLst>
                <a:path w="68" h="58">
                  <a:moveTo>
                    <a:pt x="0" y="2"/>
                  </a:moveTo>
                  <a:lnTo>
                    <a:pt x="5" y="2"/>
                  </a:lnTo>
                  <a:lnTo>
                    <a:pt x="15" y="0"/>
                  </a:lnTo>
                  <a:lnTo>
                    <a:pt x="17" y="0"/>
                  </a:lnTo>
                  <a:lnTo>
                    <a:pt x="28" y="0"/>
                  </a:lnTo>
                  <a:lnTo>
                    <a:pt x="32" y="2"/>
                  </a:lnTo>
                  <a:lnTo>
                    <a:pt x="39" y="6"/>
                  </a:lnTo>
                  <a:lnTo>
                    <a:pt x="43" y="8"/>
                  </a:lnTo>
                  <a:lnTo>
                    <a:pt x="41" y="11"/>
                  </a:lnTo>
                  <a:lnTo>
                    <a:pt x="41" y="17"/>
                  </a:lnTo>
                  <a:lnTo>
                    <a:pt x="49" y="23"/>
                  </a:lnTo>
                  <a:lnTo>
                    <a:pt x="49" y="26"/>
                  </a:lnTo>
                  <a:lnTo>
                    <a:pt x="47" y="28"/>
                  </a:lnTo>
                  <a:lnTo>
                    <a:pt x="49" y="36"/>
                  </a:lnTo>
                  <a:lnTo>
                    <a:pt x="58" y="40"/>
                  </a:lnTo>
                  <a:lnTo>
                    <a:pt x="64" y="40"/>
                  </a:lnTo>
                  <a:lnTo>
                    <a:pt x="68" y="45"/>
                  </a:lnTo>
                  <a:lnTo>
                    <a:pt x="64" y="45"/>
                  </a:lnTo>
                  <a:lnTo>
                    <a:pt x="68" y="51"/>
                  </a:lnTo>
                  <a:lnTo>
                    <a:pt x="64" y="53"/>
                  </a:lnTo>
                  <a:lnTo>
                    <a:pt x="64" y="57"/>
                  </a:lnTo>
                  <a:lnTo>
                    <a:pt x="58" y="58"/>
                  </a:lnTo>
                  <a:lnTo>
                    <a:pt x="53" y="43"/>
                  </a:lnTo>
                  <a:lnTo>
                    <a:pt x="47" y="43"/>
                  </a:lnTo>
                  <a:lnTo>
                    <a:pt x="43" y="36"/>
                  </a:lnTo>
                  <a:lnTo>
                    <a:pt x="41" y="36"/>
                  </a:lnTo>
                  <a:lnTo>
                    <a:pt x="37" y="38"/>
                  </a:lnTo>
                  <a:lnTo>
                    <a:pt x="34" y="34"/>
                  </a:lnTo>
                  <a:lnTo>
                    <a:pt x="30" y="36"/>
                  </a:lnTo>
                  <a:lnTo>
                    <a:pt x="28" y="36"/>
                  </a:lnTo>
                  <a:lnTo>
                    <a:pt x="24" y="34"/>
                  </a:lnTo>
                  <a:lnTo>
                    <a:pt x="24" y="30"/>
                  </a:lnTo>
                  <a:lnTo>
                    <a:pt x="19" y="30"/>
                  </a:lnTo>
                  <a:lnTo>
                    <a:pt x="13" y="30"/>
                  </a:lnTo>
                  <a:lnTo>
                    <a:pt x="7" y="26"/>
                  </a:lnTo>
                  <a:lnTo>
                    <a:pt x="7" y="19"/>
                  </a:lnTo>
                  <a:lnTo>
                    <a:pt x="9" y="13"/>
                  </a:lnTo>
                  <a:lnTo>
                    <a:pt x="7" y="8"/>
                  </a:lnTo>
                  <a:lnTo>
                    <a:pt x="4" y="8"/>
                  </a:lnTo>
                  <a:lnTo>
                    <a:pt x="4" y="6"/>
                  </a:lnTo>
                  <a:lnTo>
                    <a:pt x="0" y="2"/>
                  </a:lnTo>
                  <a:lnTo>
                    <a:pt x="0" y="2"/>
                  </a:lnTo>
                  <a:lnTo>
                    <a:pt x="0" y="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7" name="Freeform 60">
              <a:extLst>
                <a:ext uri="{FF2B5EF4-FFF2-40B4-BE49-F238E27FC236}">
                  <a16:creationId xmlns:a16="http://schemas.microsoft.com/office/drawing/2014/main" id="{4033D879-F78D-4D33-92D3-950DA033A9C4}"/>
                </a:ext>
              </a:extLst>
            </p:cNvPr>
            <p:cNvSpPr>
              <a:spLocks noEditPoints="1"/>
            </p:cNvSpPr>
            <p:nvPr/>
          </p:nvSpPr>
          <p:spPr bwMode="auto">
            <a:xfrm>
              <a:off x="3227" y="2261"/>
              <a:ext cx="344" cy="138"/>
            </a:xfrm>
            <a:custGeom>
              <a:avLst/>
              <a:gdLst/>
              <a:ahLst/>
              <a:cxnLst>
                <a:cxn ang="0">
                  <a:pos x="17" y="15"/>
                </a:cxn>
                <a:cxn ang="0">
                  <a:pos x="26" y="2"/>
                </a:cxn>
                <a:cxn ang="0">
                  <a:pos x="49" y="17"/>
                </a:cxn>
                <a:cxn ang="0">
                  <a:pos x="47" y="26"/>
                </a:cxn>
                <a:cxn ang="0">
                  <a:pos x="19" y="40"/>
                </a:cxn>
                <a:cxn ang="0">
                  <a:pos x="15" y="36"/>
                </a:cxn>
                <a:cxn ang="0">
                  <a:pos x="6" y="30"/>
                </a:cxn>
                <a:cxn ang="0">
                  <a:pos x="269" y="17"/>
                </a:cxn>
                <a:cxn ang="0">
                  <a:pos x="243" y="21"/>
                </a:cxn>
                <a:cxn ang="0">
                  <a:pos x="216" y="26"/>
                </a:cxn>
                <a:cxn ang="0">
                  <a:pos x="188" y="15"/>
                </a:cxn>
                <a:cxn ang="0">
                  <a:pos x="177" y="6"/>
                </a:cxn>
                <a:cxn ang="0">
                  <a:pos x="160" y="0"/>
                </a:cxn>
                <a:cxn ang="0">
                  <a:pos x="130" y="4"/>
                </a:cxn>
                <a:cxn ang="0">
                  <a:pos x="104" y="17"/>
                </a:cxn>
                <a:cxn ang="0">
                  <a:pos x="81" y="21"/>
                </a:cxn>
                <a:cxn ang="0">
                  <a:pos x="60" y="23"/>
                </a:cxn>
                <a:cxn ang="0">
                  <a:pos x="64" y="34"/>
                </a:cxn>
                <a:cxn ang="0">
                  <a:pos x="56" y="43"/>
                </a:cxn>
                <a:cxn ang="0">
                  <a:pos x="32" y="45"/>
                </a:cxn>
                <a:cxn ang="0">
                  <a:pos x="9" y="53"/>
                </a:cxn>
                <a:cxn ang="0">
                  <a:pos x="19" y="62"/>
                </a:cxn>
                <a:cxn ang="0">
                  <a:pos x="24" y="72"/>
                </a:cxn>
                <a:cxn ang="0">
                  <a:pos x="23" y="81"/>
                </a:cxn>
                <a:cxn ang="0">
                  <a:pos x="17" y="81"/>
                </a:cxn>
                <a:cxn ang="0">
                  <a:pos x="19" y="94"/>
                </a:cxn>
                <a:cxn ang="0">
                  <a:pos x="30" y="106"/>
                </a:cxn>
                <a:cxn ang="0">
                  <a:pos x="32" y="117"/>
                </a:cxn>
                <a:cxn ang="0">
                  <a:pos x="45" y="123"/>
                </a:cxn>
                <a:cxn ang="0">
                  <a:pos x="43" y="124"/>
                </a:cxn>
                <a:cxn ang="0">
                  <a:pos x="55" y="123"/>
                </a:cxn>
                <a:cxn ang="0">
                  <a:pos x="66" y="126"/>
                </a:cxn>
                <a:cxn ang="0">
                  <a:pos x="75" y="136"/>
                </a:cxn>
                <a:cxn ang="0">
                  <a:pos x="94" y="130"/>
                </a:cxn>
                <a:cxn ang="0">
                  <a:pos x="119" y="126"/>
                </a:cxn>
                <a:cxn ang="0">
                  <a:pos x="154" y="134"/>
                </a:cxn>
                <a:cxn ang="0">
                  <a:pos x="175" y="123"/>
                </a:cxn>
                <a:cxn ang="0">
                  <a:pos x="194" y="123"/>
                </a:cxn>
                <a:cxn ang="0">
                  <a:pos x="194" y="138"/>
                </a:cxn>
                <a:cxn ang="0">
                  <a:pos x="205" y="121"/>
                </a:cxn>
                <a:cxn ang="0">
                  <a:pos x="237" y="117"/>
                </a:cxn>
                <a:cxn ang="0">
                  <a:pos x="262" y="117"/>
                </a:cxn>
                <a:cxn ang="0">
                  <a:pos x="296" y="109"/>
                </a:cxn>
                <a:cxn ang="0">
                  <a:pos x="322" y="106"/>
                </a:cxn>
                <a:cxn ang="0">
                  <a:pos x="344" y="111"/>
                </a:cxn>
                <a:cxn ang="0">
                  <a:pos x="331" y="87"/>
                </a:cxn>
                <a:cxn ang="0">
                  <a:pos x="329" y="64"/>
                </a:cxn>
                <a:cxn ang="0">
                  <a:pos x="331" y="47"/>
                </a:cxn>
                <a:cxn ang="0">
                  <a:pos x="316" y="28"/>
                </a:cxn>
                <a:cxn ang="0">
                  <a:pos x="297" y="11"/>
                </a:cxn>
                <a:cxn ang="0">
                  <a:pos x="280" y="11"/>
                </a:cxn>
                <a:cxn ang="0">
                  <a:pos x="41" y="126"/>
                </a:cxn>
                <a:cxn ang="0">
                  <a:pos x="41" y="126"/>
                </a:cxn>
                <a:cxn ang="0">
                  <a:pos x="8" y="43"/>
                </a:cxn>
                <a:cxn ang="0">
                  <a:pos x="0" y="45"/>
                </a:cxn>
              </a:cxnLst>
              <a:rect l="0" t="0" r="r" b="b"/>
              <a:pathLst>
                <a:path w="344" h="138">
                  <a:moveTo>
                    <a:pt x="6" y="30"/>
                  </a:moveTo>
                  <a:lnTo>
                    <a:pt x="9" y="30"/>
                  </a:lnTo>
                  <a:lnTo>
                    <a:pt x="11" y="26"/>
                  </a:lnTo>
                  <a:lnTo>
                    <a:pt x="11" y="21"/>
                  </a:lnTo>
                  <a:lnTo>
                    <a:pt x="17" y="17"/>
                  </a:lnTo>
                  <a:lnTo>
                    <a:pt x="17" y="15"/>
                  </a:lnTo>
                  <a:lnTo>
                    <a:pt x="13" y="13"/>
                  </a:lnTo>
                  <a:lnTo>
                    <a:pt x="13" y="8"/>
                  </a:lnTo>
                  <a:lnTo>
                    <a:pt x="17" y="4"/>
                  </a:lnTo>
                  <a:lnTo>
                    <a:pt x="21" y="4"/>
                  </a:lnTo>
                  <a:lnTo>
                    <a:pt x="23" y="2"/>
                  </a:lnTo>
                  <a:lnTo>
                    <a:pt x="26" y="2"/>
                  </a:lnTo>
                  <a:lnTo>
                    <a:pt x="32" y="6"/>
                  </a:lnTo>
                  <a:lnTo>
                    <a:pt x="34" y="4"/>
                  </a:lnTo>
                  <a:lnTo>
                    <a:pt x="38" y="4"/>
                  </a:lnTo>
                  <a:lnTo>
                    <a:pt x="40" y="11"/>
                  </a:lnTo>
                  <a:lnTo>
                    <a:pt x="45" y="17"/>
                  </a:lnTo>
                  <a:lnTo>
                    <a:pt x="49" y="17"/>
                  </a:lnTo>
                  <a:lnTo>
                    <a:pt x="55" y="21"/>
                  </a:lnTo>
                  <a:lnTo>
                    <a:pt x="56" y="23"/>
                  </a:lnTo>
                  <a:lnTo>
                    <a:pt x="56" y="26"/>
                  </a:lnTo>
                  <a:lnTo>
                    <a:pt x="55" y="28"/>
                  </a:lnTo>
                  <a:lnTo>
                    <a:pt x="49" y="28"/>
                  </a:lnTo>
                  <a:lnTo>
                    <a:pt x="47" y="26"/>
                  </a:lnTo>
                  <a:lnTo>
                    <a:pt x="43" y="26"/>
                  </a:lnTo>
                  <a:lnTo>
                    <a:pt x="41" y="28"/>
                  </a:lnTo>
                  <a:lnTo>
                    <a:pt x="34" y="28"/>
                  </a:lnTo>
                  <a:lnTo>
                    <a:pt x="30" y="30"/>
                  </a:lnTo>
                  <a:lnTo>
                    <a:pt x="30" y="34"/>
                  </a:lnTo>
                  <a:lnTo>
                    <a:pt x="19" y="40"/>
                  </a:lnTo>
                  <a:lnTo>
                    <a:pt x="11" y="47"/>
                  </a:lnTo>
                  <a:lnTo>
                    <a:pt x="11" y="43"/>
                  </a:lnTo>
                  <a:lnTo>
                    <a:pt x="13" y="38"/>
                  </a:lnTo>
                  <a:lnTo>
                    <a:pt x="15" y="38"/>
                  </a:lnTo>
                  <a:lnTo>
                    <a:pt x="19" y="36"/>
                  </a:lnTo>
                  <a:lnTo>
                    <a:pt x="15" y="36"/>
                  </a:lnTo>
                  <a:lnTo>
                    <a:pt x="13" y="36"/>
                  </a:lnTo>
                  <a:lnTo>
                    <a:pt x="11" y="36"/>
                  </a:lnTo>
                  <a:lnTo>
                    <a:pt x="8" y="34"/>
                  </a:lnTo>
                  <a:lnTo>
                    <a:pt x="6" y="30"/>
                  </a:lnTo>
                  <a:lnTo>
                    <a:pt x="6" y="30"/>
                  </a:lnTo>
                  <a:lnTo>
                    <a:pt x="6" y="30"/>
                  </a:lnTo>
                  <a:lnTo>
                    <a:pt x="6" y="30"/>
                  </a:lnTo>
                  <a:lnTo>
                    <a:pt x="6" y="30"/>
                  </a:lnTo>
                  <a:close/>
                  <a:moveTo>
                    <a:pt x="277" y="8"/>
                  </a:moveTo>
                  <a:lnTo>
                    <a:pt x="277" y="10"/>
                  </a:lnTo>
                  <a:lnTo>
                    <a:pt x="275" y="15"/>
                  </a:lnTo>
                  <a:lnTo>
                    <a:pt x="269" y="17"/>
                  </a:lnTo>
                  <a:lnTo>
                    <a:pt x="264" y="21"/>
                  </a:lnTo>
                  <a:lnTo>
                    <a:pt x="262" y="23"/>
                  </a:lnTo>
                  <a:lnTo>
                    <a:pt x="256" y="23"/>
                  </a:lnTo>
                  <a:lnTo>
                    <a:pt x="252" y="26"/>
                  </a:lnTo>
                  <a:lnTo>
                    <a:pt x="247" y="23"/>
                  </a:lnTo>
                  <a:lnTo>
                    <a:pt x="243" y="21"/>
                  </a:lnTo>
                  <a:lnTo>
                    <a:pt x="241" y="21"/>
                  </a:lnTo>
                  <a:lnTo>
                    <a:pt x="241" y="21"/>
                  </a:lnTo>
                  <a:lnTo>
                    <a:pt x="237" y="21"/>
                  </a:lnTo>
                  <a:lnTo>
                    <a:pt x="232" y="23"/>
                  </a:lnTo>
                  <a:lnTo>
                    <a:pt x="222" y="26"/>
                  </a:lnTo>
                  <a:lnTo>
                    <a:pt x="216" y="26"/>
                  </a:lnTo>
                  <a:lnTo>
                    <a:pt x="213" y="21"/>
                  </a:lnTo>
                  <a:lnTo>
                    <a:pt x="209" y="23"/>
                  </a:lnTo>
                  <a:lnTo>
                    <a:pt x="201" y="21"/>
                  </a:lnTo>
                  <a:lnTo>
                    <a:pt x="198" y="21"/>
                  </a:lnTo>
                  <a:lnTo>
                    <a:pt x="194" y="15"/>
                  </a:lnTo>
                  <a:lnTo>
                    <a:pt x="188" y="15"/>
                  </a:lnTo>
                  <a:lnTo>
                    <a:pt x="188" y="17"/>
                  </a:lnTo>
                  <a:lnTo>
                    <a:pt x="186" y="17"/>
                  </a:lnTo>
                  <a:lnTo>
                    <a:pt x="183" y="13"/>
                  </a:lnTo>
                  <a:lnTo>
                    <a:pt x="181" y="8"/>
                  </a:lnTo>
                  <a:lnTo>
                    <a:pt x="179" y="6"/>
                  </a:lnTo>
                  <a:lnTo>
                    <a:pt x="177" y="6"/>
                  </a:lnTo>
                  <a:lnTo>
                    <a:pt x="173" y="11"/>
                  </a:lnTo>
                  <a:lnTo>
                    <a:pt x="169" y="10"/>
                  </a:lnTo>
                  <a:lnTo>
                    <a:pt x="168" y="11"/>
                  </a:lnTo>
                  <a:lnTo>
                    <a:pt x="162" y="4"/>
                  </a:lnTo>
                  <a:lnTo>
                    <a:pt x="162" y="0"/>
                  </a:lnTo>
                  <a:lnTo>
                    <a:pt x="160" y="0"/>
                  </a:lnTo>
                  <a:lnTo>
                    <a:pt x="156" y="2"/>
                  </a:lnTo>
                  <a:lnTo>
                    <a:pt x="151" y="2"/>
                  </a:lnTo>
                  <a:lnTo>
                    <a:pt x="147" y="2"/>
                  </a:lnTo>
                  <a:lnTo>
                    <a:pt x="143" y="2"/>
                  </a:lnTo>
                  <a:lnTo>
                    <a:pt x="136" y="2"/>
                  </a:lnTo>
                  <a:lnTo>
                    <a:pt x="130" y="4"/>
                  </a:lnTo>
                  <a:lnTo>
                    <a:pt x="120" y="8"/>
                  </a:lnTo>
                  <a:lnTo>
                    <a:pt x="119" y="8"/>
                  </a:lnTo>
                  <a:lnTo>
                    <a:pt x="109" y="10"/>
                  </a:lnTo>
                  <a:lnTo>
                    <a:pt x="109" y="11"/>
                  </a:lnTo>
                  <a:lnTo>
                    <a:pt x="105" y="13"/>
                  </a:lnTo>
                  <a:lnTo>
                    <a:pt x="104" y="17"/>
                  </a:lnTo>
                  <a:lnTo>
                    <a:pt x="102" y="17"/>
                  </a:lnTo>
                  <a:lnTo>
                    <a:pt x="100" y="21"/>
                  </a:lnTo>
                  <a:lnTo>
                    <a:pt x="98" y="21"/>
                  </a:lnTo>
                  <a:lnTo>
                    <a:pt x="98" y="23"/>
                  </a:lnTo>
                  <a:lnTo>
                    <a:pt x="90" y="26"/>
                  </a:lnTo>
                  <a:lnTo>
                    <a:pt x="81" y="21"/>
                  </a:lnTo>
                  <a:lnTo>
                    <a:pt x="79" y="21"/>
                  </a:lnTo>
                  <a:lnTo>
                    <a:pt x="75" y="21"/>
                  </a:lnTo>
                  <a:lnTo>
                    <a:pt x="72" y="21"/>
                  </a:lnTo>
                  <a:lnTo>
                    <a:pt x="66" y="23"/>
                  </a:lnTo>
                  <a:lnTo>
                    <a:pt x="64" y="21"/>
                  </a:lnTo>
                  <a:lnTo>
                    <a:pt x="60" y="23"/>
                  </a:lnTo>
                  <a:lnTo>
                    <a:pt x="60" y="26"/>
                  </a:lnTo>
                  <a:lnTo>
                    <a:pt x="60" y="32"/>
                  </a:lnTo>
                  <a:lnTo>
                    <a:pt x="66" y="32"/>
                  </a:lnTo>
                  <a:lnTo>
                    <a:pt x="72" y="32"/>
                  </a:lnTo>
                  <a:lnTo>
                    <a:pt x="70" y="34"/>
                  </a:lnTo>
                  <a:lnTo>
                    <a:pt x="64" y="34"/>
                  </a:lnTo>
                  <a:lnTo>
                    <a:pt x="55" y="36"/>
                  </a:lnTo>
                  <a:lnTo>
                    <a:pt x="55" y="40"/>
                  </a:lnTo>
                  <a:lnTo>
                    <a:pt x="55" y="42"/>
                  </a:lnTo>
                  <a:lnTo>
                    <a:pt x="60" y="40"/>
                  </a:lnTo>
                  <a:lnTo>
                    <a:pt x="60" y="43"/>
                  </a:lnTo>
                  <a:lnTo>
                    <a:pt x="56" y="43"/>
                  </a:lnTo>
                  <a:lnTo>
                    <a:pt x="49" y="43"/>
                  </a:lnTo>
                  <a:lnTo>
                    <a:pt x="45" y="42"/>
                  </a:lnTo>
                  <a:lnTo>
                    <a:pt x="41" y="43"/>
                  </a:lnTo>
                  <a:lnTo>
                    <a:pt x="38" y="42"/>
                  </a:lnTo>
                  <a:lnTo>
                    <a:pt x="36" y="42"/>
                  </a:lnTo>
                  <a:lnTo>
                    <a:pt x="32" y="45"/>
                  </a:lnTo>
                  <a:lnTo>
                    <a:pt x="30" y="45"/>
                  </a:lnTo>
                  <a:lnTo>
                    <a:pt x="26" y="42"/>
                  </a:lnTo>
                  <a:lnTo>
                    <a:pt x="23" y="42"/>
                  </a:lnTo>
                  <a:lnTo>
                    <a:pt x="13" y="47"/>
                  </a:lnTo>
                  <a:lnTo>
                    <a:pt x="11" y="51"/>
                  </a:lnTo>
                  <a:lnTo>
                    <a:pt x="9" y="53"/>
                  </a:lnTo>
                  <a:lnTo>
                    <a:pt x="11" y="55"/>
                  </a:lnTo>
                  <a:lnTo>
                    <a:pt x="11" y="59"/>
                  </a:lnTo>
                  <a:lnTo>
                    <a:pt x="9" y="60"/>
                  </a:lnTo>
                  <a:lnTo>
                    <a:pt x="11" y="64"/>
                  </a:lnTo>
                  <a:lnTo>
                    <a:pt x="17" y="62"/>
                  </a:lnTo>
                  <a:lnTo>
                    <a:pt x="19" y="62"/>
                  </a:lnTo>
                  <a:lnTo>
                    <a:pt x="23" y="60"/>
                  </a:lnTo>
                  <a:lnTo>
                    <a:pt x="26" y="62"/>
                  </a:lnTo>
                  <a:lnTo>
                    <a:pt x="23" y="66"/>
                  </a:lnTo>
                  <a:lnTo>
                    <a:pt x="23" y="68"/>
                  </a:lnTo>
                  <a:lnTo>
                    <a:pt x="24" y="72"/>
                  </a:lnTo>
                  <a:lnTo>
                    <a:pt x="24" y="72"/>
                  </a:lnTo>
                  <a:lnTo>
                    <a:pt x="24" y="75"/>
                  </a:lnTo>
                  <a:lnTo>
                    <a:pt x="24" y="75"/>
                  </a:lnTo>
                  <a:lnTo>
                    <a:pt x="26" y="75"/>
                  </a:lnTo>
                  <a:lnTo>
                    <a:pt x="30" y="75"/>
                  </a:lnTo>
                  <a:lnTo>
                    <a:pt x="26" y="77"/>
                  </a:lnTo>
                  <a:lnTo>
                    <a:pt x="23" y="81"/>
                  </a:lnTo>
                  <a:lnTo>
                    <a:pt x="24" y="81"/>
                  </a:lnTo>
                  <a:lnTo>
                    <a:pt x="26" y="81"/>
                  </a:lnTo>
                  <a:lnTo>
                    <a:pt x="24" y="85"/>
                  </a:lnTo>
                  <a:lnTo>
                    <a:pt x="23" y="87"/>
                  </a:lnTo>
                  <a:lnTo>
                    <a:pt x="21" y="87"/>
                  </a:lnTo>
                  <a:lnTo>
                    <a:pt x="17" y="81"/>
                  </a:lnTo>
                  <a:lnTo>
                    <a:pt x="17" y="81"/>
                  </a:lnTo>
                  <a:lnTo>
                    <a:pt x="15" y="85"/>
                  </a:lnTo>
                  <a:lnTo>
                    <a:pt x="17" y="89"/>
                  </a:lnTo>
                  <a:lnTo>
                    <a:pt x="15" y="91"/>
                  </a:lnTo>
                  <a:lnTo>
                    <a:pt x="15" y="92"/>
                  </a:lnTo>
                  <a:lnTo>
                    <a:pt x="19" y="94"/>
                  </a:lnTo>
                  <a:lnTo>
                    <a:pt x="21" y="92"/>
                  </a:lnTo>
                  <a:lnTo>
                    <a:pt x="24" y="96"/>
                  </a:lnTo>
                  <a:lnTo>
                    <a:pt x="26" y="96"/>
                  </a:lnTo>
                  <a:lnTo>
                    <a:pt x="30" y="96"/>
                  </a:lnTo>
                  <a:lnTo>
                    <a:pt x="30" y="102"/>
                  </a:lnTo>
                  <a:lnTo>
                    <a:pt x="30" y="106"/>
                  </a:lnTo>
                  <a:lnTo>
                    <a:pt x="30" y="109"/>
                  </a:lnTo>
                  <a:lnTo>
                    <a:pt x="30" y="109"/>
                  </a:lnTo>
                  <a:lnTo>
                    <a:pt x="32" y="109"/>
                  </a:lnTo>
                  <a:lnTo>
                    <a:pt x="38" y="113"/>
                  </a:lnTo>
                  <a:lnTo>
                    <a:pt x="36" y="117"/>
                  </a:lnTo>
                  <a:lnTo>
                    <a:pt x="32" y="117"/>
                  </a:lnTo>
                  <a:lnTo>
                    <a:pt x="32" y="119"/>
                  </a:lnTo>
                  <a:lnTo>
                    <a:pt x="34" y="119"/>
                  </a:lnTo>
                  <a:lnTo>
                    <a:pt x="40" y="119"/>
                  </a:lnTo>
                  <a:lnTo>
                    <a:pt x="49" y="119"/>
                  </a:lnTo>
                  <a:lnTo>
                    <a:pt x="49" y="119"/>
                  </a:lnTo>
                  <a:lnTo>
                    <a:pt x="45" y="123"/>
                  </a:lnTo>
                  <a:lnTo>
                    <a:pt x="41" y="124"/>
                  </a:lnTo>
                  <a:lnTo>
                    <a:pt x="36" y="123"/>
                  </a:lnTo>
                  <a:lnTo>
                    <a:pt x="34" y="126"/>
                  </a:lnTo>
                  <a:lnTo>
                    <a:pt x="36" y="126"/>
                  </a:lnTo>
                  <a:lnTo>
                    <a:pt x="40" y="124"/>
                  </a:lnTo>
                  <a:lnTo>
                    <a:pt x="43" y="124"/>
                  </a:lnTo>
                  <a:lnTo>
                    <a:pt x="45" y="124"/>
                  </a:lnTo>
                  <a:lnTo>
                    <a:pt x="45" y="126"/>
                  </a:lnTo>
                  <a:lnTo>
                    <a:pt x="47" y="126"/>
                  </a:lnTo>
                  <a:lnTo>
                    <a:pt x="49" y="124"/>
                  </a:lnTo>
                  <a:lnTo>
                    <a:pt x="51" y="123"/>
                  </a:lnTo>
                  <a:lnTo>
                    <a:pt x="55" y="123"/>
                  </a:lnTo>
                  <a:lnTo>
                    <a:pt x="55" y="124"/>
                  </a:lnTo>
                  <a:lnTo>
                    <a:pt x="60" y="124"/>
                  </a:lnTo>
                  <a:lnTo>
                    <a:pt x="64" y="126"/>
                  </a:lnTo>
                  <a:lnTo>
                    <a:pt x="64" y="124"/>
                  </a:lnTo>
                  <a:lnTo>
                    <a:pt x="66" y="124"/>
                  </a:lnTo>
                  <a:lnTo>
                    <a:pt x="66" y="126"/>
                  </a:lnTo>
                  <a:lnTo>
                    <a:pt x="64" y="126"/>
                  </a:lnTo>
                  <a:lnTo>
                    <a:pt x="66" y="130"/>
                  </a:lnTo>
                  <a:lnTo>
                    <a:pt x="66" y="130"/>
                  </a:lnTo>
                  <a:lnTo>
                    <a:pt x="70" y="134"/>
                  </a:lnTo>
                  <a:lnTo>
                    <a:pt x="72" y="134"/>
                  </a:lnTo>
                  <a:lnTo>
                    <a:pt x="75" y="136"/>
                  </a:lnTo>
                  <a:lnTo>
                    <a:pt x="81" y="134"/>
                  </a:lnTo>
                  <a:lnTo>
                    <a:pt x="81" y="134"/>
                  </a:lnTo>
                  <a:lnTo>
                    <a:pt x="85" y="134"/>
                  </a:lnTo>
                  <a:lnTo>
                    <a:pt x="88" y="130"/>
                  </a:lnTo>
                  <a:lnTo>
                    <a:pt x="90" y="134"/>
                  </a:lnTo>
                  <a:lnTo>
                    <a:pt x="94" y="130"/>
                  </a:lnTo>
                  <a:lnTo>
                    <a:pt x="92" y="126"/>
                  </a:lnTo>
                  <a:lnTo>
                    <a:pt x="94" y="126"/>
                  </a:lnTo>
                  <a:lnTo>
                    <a:pt x="92" y="121"/>
                  </a:lnTo>
                  <a:lnTo>
                    <a:pt x="102" y="121"/>
                  </a:lnTo>
                  <a:lnTo>
                    <a:pt x="109" y="121"/>
                  </a:lnTo>
                  <a:lnTo>
                    <a:pt x="119" y="126"/>
                  </a:lnTo>
                  <a:lnTo>
                    <a:pt x="120" y="126"/>
                  </a:lnTo>
                  <a:lnTo>
                    <a:pt x="126" y="134"/>
                  </a:lnTo>
                  <a:lnTo>
                    <a:pt x="130" y="136"/>
                  </a:lnTo>
                  <a:lnTo>
                    <a:pt x="147" y="134"/>
                  </a:lnTo>
                  <a:lnTo>
                    <a:pt x="152" y="134"/>
                  </a:lnTo>
                  <a:lnTo>
                    <a:pt x="154" y="134"/>
                  </a:lnTo>
                  <a:lnTo>
                    <a:pt x="156" y="134"/>
                  </a:lnTo>
                  <a:lnTo>
                    <a:pt x="158" y="130"/>
                  </a:lnTo>
                  <a:lnTo>
                    <a:pt x="158" y="130"/>
                  </a:lnTo>
                  <a:lnTo>
                    <a:pt x="168" y="119"/>
                  </a:lnTo>
                  <a:lnTo>
                    <a:pt x="168" y="119"/>
                  </a:lnTo>
                  <a:lnTo>
                    <a:pt x="175" y="123"/>
                  </a:lnTo>
                  <a:lnTo>
                    <a:pt x="181" y="124"/>
                  </a:lnTo>
                  <a:lnTo>
                    <a:pt x="186" y="123"/>
                  </a:lnTo>
                  <a:lnTo>
                    <a:pt x="186" y="121"/>
                  </a:lnTo>
                  <a:lnTo>
                    <a:pt x="192" y="119"/>
                  </a:lnTo>
                  <a:lnTo>
                    <a:pt x="194" y="119"/>
                  </a:lnTo>
                  <a:lnTo>
                    <a:pt x="194" y="123"/>
                  </a:lnTo>
                  <a:lnTo>
                    <a:pt x="192" y="126"/>
                  </a:lnTo>
                  <a:lnTo>
                    <a:pt x="188" y="130"/>
                  </a:lnTo>
                  <a:lnTo>
                    <a:pt x="188" y="130"/>
                  </a:lnTo>
                  <a:lnTo>
                    <a:pt x="192" y="134"/>
                  </a:lnTo>
                  <a:lnTo>
                    <a:pt x="192" y="138"/>
                  </a:lnTo>
                  <a:lnTo>
                    <a:pt x="194" y="138"/>
                  </a:lnTo>
                  <a:lnTo>
                    <a:pt x="198" y="138"/>
                  </a:lnTo>
                  <a:lnTo>
                    <a:pt x="201" y="136"/>
                  </a:lnTo>
                  <a:lnTo>
                    <a:pt x="201" y="134"/>
                  </a:lnTo>
                  <a:lnTo>
                    <a:pt x="203" y="130"/>
                  </a:lnTo>
                  <a:lnTo>
                    <a:pt x="203" y="124"/>
                  </a:lnTo>
                  <a:lnTo>
                    <a:pt x="205" y="121"/>
                  </a:lnTo>
                  <a:lnTo>
                    <a:pt x="211" y="123"/>
                  </a:lnTo>
                  <a:lnTo>
                    <a:pt x="213" y="123"/>
                  </a:lnTo>
                  <a:lnTo>
                    <a:pt x="222" y="119"/>
                  </a:lnTo>
                  <a:lnTo>
                    <a:pt x="226" y="119"/>
                  </a:lnTo>
                  <a:lnTo>
                    <a:pt x="226" y="117"/>
                  </a:lnTo>
                  <a:lnTo>
                    <a:pt x="237" y="117"/>
                  </a:lnTo>
                  <a:lnTo>
                    <a:pt x="241" y="117"/>
                  </a:lnTo>
                  <a:lnTo>
                    <a:pt x="243" y="119"/>
                  </a:lnTo>
                  <a:lnTo>
                    <a:pt x="248" y="121"/>
                  </a:lnTo>
                  <a:lnTo>
                    <a:pt x="256" y="121"/>
                  </a:lnTo>
                  <a:lnTo>
                    <a:pt x="256" y="119"/>
                  </a:lnTo>
                  <a:lnTo>
                    <a:pt x="262" y="117"/>
                  </a:lnTo>
                  <a:lnTo>
                    <a:pt x="265" y="115"/>
                  </a:lnTo>
                  <a:lnTo>
                    <a:pt x="271" y="113"/>
                  </a:lnTo>
                  <a:lnTo>
                    <a:pt x="277" y="113"/>
                  </a:lnTo>
                  <a:lnTo>
                    <a:pt x="280" y="111"/>
                  </a:lnTo>
                  <a:lnTo>
                    <a:pt x="288" y="111"/>
                  </a:lnTo>
                  <a:lnTo>
                    <a:pt x="296" y="109"/>
                  </a:lnTo>
                  <a:lnTo>
                    <a:pt x="301" y="109"/>
                  </a:lnTo>
                  <a:lnTo>
                    <a:pt x="301" y="111"/>
                  </a:lnTo>
                  <a:lnTo>
                    <a:pt x="307" y="106"/>
                  </a:lnTo>
                  <a:lnTo>
                    <a:pt x="312" y="106"/>
                  </a:lnTo>
                  <a:lnTo>
                    <a:pt x="314" y="106"/>
                  </a:lnTo>
                  <a:lnTo>
                    <a:pt x="322" y="106"/>
                  </a:lnTo>
                  <a:lnTo>
                    <a:pt x="328" y="106"/>
                  </a:lnTo>
                  <a:lnTo>
                    <a:pt x="331" y="106"/>
                  </a:lnTo>
                  <a:lnTo>
                    <a:pt x="335" y="109"/>
                  </a:lnTo>
                  <a:lnTo>
                    <a:pt x="335" y="111"/>
                  </a:lnTo>
                  <a:lnTo>
                    <a:pt x="337" y="111"/>
                  </a:lnTo>
                  <a:lnTo>
                    <a:pt x="344" y="111"/>
                  </a:lnTo>
                  <a:lnTo>
                    <a:pt x="344" y="109"/>
                  </a:lnTo>
                  <a:lnTo>
                    <a:pt x="341" y="106"/>
                  </a:lnTo>
                  <a:lnTo>
                    <a:pt x="337" y="96"/>
                  </a:lnTo>
                  <a:lnTo>
                    <a:pt x="331" y="94"/>
                  </a:lnTo>
                  <a:lnTo>
                    <a:pt x="331" y="92"/>
                  </a:lnTo>
                  <a:lnTo>
                    <a:pt x="331" y="87"/>
                  </a:lnTo>
                  <a:lnTo>
                    <a:pt x="335" y="81"/>
                  </a:lnTo>
                  <a:lnTo>
                    <a:pt x="335" y="79"/>
                  </a:lnTo>
                  <a:lnTo>
                    <a:pt x="329" y="77"/>
                  </a:lnTo>
                  <a:lnTo>
                    <a:pt x="329" y="75"/>
                  </a:lnTo>
                  <a:lnTo>
                    <a:pt x="331" y="72"/>
                  </a:lnTo>
                  <a:lnTo>
                    <a:pt x="329" y="64"/>
                  </a:lnTo>
                  <a:lnTo>
                    <a:pt x="328" y="60"/>
                  </a:lnTo>
                  <a:lnTo>
                    <a:pt x="326" y="59"/>
                  </a:lnTo>
                  <a:lnTo>
                    <a:pt x="331" y="57"/>
                  </a:lnTo>
                  <a:lnTo>
                    <a:pt x="331" y="53"/>
                  </a:lnTo>
                  <a:lnTo>
                    <a:pt x="335" y="51"/>
                  </a:lnTo>
                  <a:lnTo>
                    <a:pt x="331" y="47"/>
                  </a:lnTo>
                  <a:lnTo>
                    <a:pt x="331" y="45"/>
                  </a:lnTo>
                  <a:lnTo>
                    <a:pt x="328" y="45"/>
                  </a:lnTo>
                  <a:lnTo>
                    <a:pt x="320" y="45"/>
                  </a:lnTo>
                  <a:lnTo>
                    <a:pt x="314" y="42"/>
                  </a:lnTo>
                  <a:lnTo>
                    <a:pt x="314" y="34"/>
                  </a:lnTo>
                  <a:lnTo>
                    <a:pt x="316" y="28"/>
                  </a:lnTo>
                  <a:lnTo>
                    <a:pt x="314" y="23"/>
                  </a:lnTo>
                  <a:lnTo>
                    <a:pt x="311" y="23"/>
                  </a:lnTo>
                  <a:lnTo>
                    <a:pt x="311" y="21"/>
                  </a:lnTo>
                  <a:lnTo>
                    <a:pt x="307" y="17"/>
                  </a:lnTo>
                  <a:lnTo>
                    <a:pt x="305" y="17"/>
                  </a:lnTo>
                  <a:lnTo>
                    <a:pt x="297" y="11"/>
                  </a:lnTo>
                  <a:lnTo>
                    <a:pt x="294" y="10"/>
                  </a:lnTo>
                  <a:lnTo>
                    <a:pt x="290" y="11"/>
                  </a:lnTo>
                  <a:lnTo>
                    <a:pt x="288" y="13"/>
                  </a:lnTo>
                  <a:lnTo>
                    <a:pt x="282" y="11"/>
                  </a:lnTo>
                  <a:lnTo>
                    <a:pt x="280" y="13"/>
                  </a:lnTo>
                  <a:lnTo>
                    <a:pt x="280" y="11"/>
                  </a:lnTo>
                  <a:lnTo>
                    <a:pt x="280" y="10"/>
                  </a:lnTo>
                  <a:lnTo>
                    <a:pt x="277" y="8"/>
                  </a:lnTo>
                  <a:lnTo>
                    <a:pt x="277" y="8"/>
                  </a:lnTo>
                  <a:lnTo>
                    <a:pt x="277" y="8"/>
                  </a:lnTo>
                  <a:lnTo>
                    <a:pt x="277" y="8"/>
                  </a:lnTo>
                  <a:close/>
                  <a:moveTo>
                    <a:pt x="41" y="126"/>
                  </a:moveTo>
                  <a:lnTo>
                    <a:pt x="43" y="126"/>
                  </a:lnTo>
                  <a:lnTo>
                    <a:pt x="45" y="126"/>
                  </a:lnTo>
                  <a:lnTo>
                    <a:pt x="45" y="126"/>
                  </a:lnTo>
                  <a:lnTo>
                    <a:pt x="43" y="130"/>
                  </a:lnTo>
                  <a:lnTo>
                    <a:pt x="41" y="126"/>
                  </a:lnTo>
                  <a:lnTo>
                    <a:pt x="41" y="126"/>
                  </a:lnTo>
                  <a:lnTo>
                    <a:pt x="41" y="126"/>
                  </a:lnTo>
                  <a:lnTo>
                    <a:pt x="41" y="126"/>
                  </a:lnTo>
                  <a:close/>
                  <a:moveTo>
                    <a:pt x="0" y="45"/>
                  </a:moveTo>
                  <a:lnTo>
                    <a:pt x="6" y="47"/>
                  </a:lnTo>
                  <a:lnTo>
                    <a:pt x="8" y="47"/>
                  </a:lnTo>
                  <a:lnTo>
                    <a:pt x="8" y="43"/>
                  </a:lnTo>
                  <a:lnTo>
                    <a:pt x="6" y="43"/>
                  </a:lnTo>
                  <a:lnTo>
                    <a:pt x="6" y="45"/>
                  </a:lnTo>
                  <a:lnTo>
                    <a:pt x="0" y="45"/>
                  </a:lnTo>
                  <a:lnTo>
                    <a:pt x="0" y="45"/>
                  </a:lnTo>
                  <a:lnTo>
                    <a:pt x="0" y="45"/>
                  </a:lnTo>
                  <a:lnTo>
                    <a:pt x="0" y="4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8" name="Freeform 61">
              <a:extLst>
                <a:ext uri="{FF2B5EF4-FFF2-40B4-BE49-F238E27FC236}">
                  <a16:creationId xmlns:a16="http://schemas.microsoft.com/office/drawing/2014/main" id="{0FEF58FA-D779-4F1B-95B7-13E51C812FF9}"/>
                </a:ext>
              </a:extLst>
            </p:cNvPr>
            <p:cNvSpPr>
              <a:spLocks/>
            </p:cNvSpPr>
            <p:nvPr/>
          </p:nvSpPr>
          <p:spPr bwMode="auto">
            <a:xfrm>
              <a:off x="3475" y="2368"/>
              <a:ext cx="179" cy="174"/>
            </a:xfrm>
            <a:custGeom>
              <a:avLst/>
              <a:gdLst/>
              <a:ahLst/>
              <a:cxnLst>
                <a:cxn ang="0">
                  <a:pos x="177" y="149"/>
                </a:cxn>
                <a:cxn ang="0">
                  <a:pos x="172" y="144"/>
                </a:cxn>
                <a:cxn ang="0">
                  <a:pos x="164" y="134"/>
                </a:cxn>
                <a:cxn ang="0">
                  <a:pos x="164" y="123"/>
                </a:cxn>
                <a:cxn ang="0">
                  <a:pos x="164" y="110"/>
                </a:cxn>
                <a:cxn ang="0">
                  <a:pos x="157" y="104"/>
                </a:cxn>
                <a:cxn ang="0">
                  <a:pos x="151" y="100"/>
                </a:cxn>
                <a:cxn ang="0">
                  <a:pos x="136" y="91"/>
                </a:cxn>
                <a:cxn ang="0">
                  <a:pos x="128" y="91"/>
                </a:cxn>
                <a:cxn ang="0">
                  <a:pos x="128" y="87"/>
                </a:cxn>
                <a:cxn ang="0">
                  <a:pos x="127" y="80"/>
                </a:cxn>
                <a:cxn ang="0">
                  <a:pos x="123" y="76"/>
                </a:cxn>
                <a:cxn ang="0">
                  <a:pos x="117" y="74"/>
                </a:cxn>
                <a:cxn ang="0">
                  <a:pos x="117" y="70"/>
                </a:cxn>
                <a:cxn ang="0">
                  <a:pos x="117" y="65"/>
                </a:cxn>
                <a:cxn ang="0">
                  <a:pos x="123" y="57"/>
                </a:cxn>
                <a:cxn ang="0">
                  <a:pos x="123" y="51"/>
                </a:cxn>
                <a:cxn ang="0">
                  <a:pos x="127" y="42"/>
                </a:cxn>
                <a:cxn ang="0">
                  <a:pos x="127" y="36"/>
                </a:cxn>
                <a:cxn ang="0">
                  <a:pos x="130" y="34"/>
                </a:cxn>
                <a:cxn ang="0">
                  <a:pos x="130" y="34"/>
                </a:cxn>
                <a:cxn ang="0">
                  <a:pos x="123" y="34"/>
                </a:cxn>
                <a:cxn ang="0">
                  <a:pos x="113" y="29"/>
                </a:cxn>
                <a:cxn ang="0">
                  <a:pos x="108" y="27"/>
                </a:cxn>
                <a:cxn ang="0">
                  <a:pos x="104" y="19"/>
                </a:cxn>
                <a:cxn ang="0">
                  <a:pos x="102" y="14"/>
                </a:cxn>
                <a:cxn ang="0">
                  <a:pos x="98" y="6"/>
                </a:cxn>
                <a:cxn ang="0">
                  <a:pos x="89" y="6"/>
                </a:cxn>
                <a:cxn ang="0">
                  <a:pos x="89" y="4"/>
                </a:cxn>
                <a:cxn ang="0">
                  <a:pos x="80" y="0"/>
                </a:cxn>
                <a:cxn ang="0">
                  <a:pos x="68" y="0"/>
                </a:cxn>
                <a:cxn ang="0">
                  <a:pos x="61" y="0"/>
                </a:cxn>
                <a:cxn ang="0">
                  <a:pos x="57" y="6"/>
                </a:cxn>
                <a:cxn ang="0">
                  <a:pos x="53" y="10"/>
                </a:cxn>
                <a:cxn ang="0">
                  <a:pos x="40" y="16"/>
                </a:cxn>
                <a:cxn ang="0">
                  <a:pos x="38" y="29"/>
                </a:cxn>
                <a:cxn ang="0">
                  <a:pos x="40" y="40"/>
                </a:cxn>
                <a:cxn ang="0">
                  <a:pos x="40" y="49"/>
                </a:cxn>
                <a:cxn ang="0">
                  <a:pos x="36" y="61"/>
                </a:cxn>
                <a:cxn ang="0">
                  <a:pos x="0" y="87"/>
                </a:cxn>
                <a:cxn ang="0">
                  <a:pos x="0" y="87"/>
                </a:cxn>
                <a:cxn ang="0">
                  <a:pos x="29" y="114"/>
                </a:cxn>
                <a:cxn ang="0">
                  <a:pos x="147" y="174"/>
                </a:cxn>
                <a:cxn ang="0">
                  <a:pos x="155" y="157"/>
                </a:cxn>
                <a:cxn ang="0">
                  <a:pos x="170" y="157"/>
                </a:cxn>
                <a:cxn ang="0">
                  <a:pos x="176" y="155"/>
                </a:cxn>
                <a:cxn ang="0">
                  <a:pos x="179" y="149"/>
                </a:cxn>
                <a:cxn ang="0">
                  <a:pos x="179" y="149"/>
                </a:cxn>
              </a:cxnLst>
              <a:rect l="0" t="0" r="r" b="b"/>
              <a:pathLst>
                <a:path w="179" h="174">
                  <a:moveTo>
                    <a:pt x="179" y="149"/>
                  </a:moveTo>
                  <a:lnTo>
                    <a:pt x="177" y="149"/>
                  </a:lnTo>
                  <a:lnTo>
                    <a:pt x="176" y="147"/>
                  </a:lnTo>
                  <a:lnTo>
                    <a:pt x="172" y="144"/>
                  </a:lnTo>
                  <a:lnTo>
                    <a:pt x="172" y="134"/>
                  </a:lnTo>
                  <a:lnTo>
                    <a:pt x="164" y="134"/>
                  </a:lnTo>
                  <a:lnTo>
                    <a:pt x="162" y="129"/>
                  </a:lnTo>
                  <a:lnTo>
                    <a:pt x="164" y="123"/>
                  </a:lnTo>
                  <a:lnTo>
                    <a:pt x="168" y="119"/>
                  </a:lnTo>
                  <a:lnTo>
                    <a:pt x="164" y="110"/>
                  </a:lnTo>
                  <a:lnTo>
                    <a:pt x="160" y="108"/>
                  </a:lnTo>
                  <a:lnTo>
                    <a:pt x="157" y="104"/>
                  </a:lnTo>
                  <a:lnTo>
                    <a:pt x="153" y="100"/>
                  </a:lnTo>
                  <a:lnTo>
                    <a:pt x="151" y="100"/>
                  </a:lnTo>
                  <a:lnTo>
                    <a:pt x="138" y="91"/>
                  </a:lnTo>
                  <a:lnTo>
                    <a:pt x="136" y="91"/>
                  </a:lnTo>
                  <a:lnTo>
                    <a:pt x="134" y="95"/>
                  </a:lnTo>
                  <a:lnTo>
                    <a:pt x="128" y="91"/>
                  </a:lnTo>
                  <a:lnTo>
                    <a:pt x="130" y="89"/>
                  </a:lnTo>
                  <a:lnTo>
                    <a:pt x="128" y="87"/>
                  </a:lnTo>
                  <a:lnTo>
                    <a:pt x="130" y="83"/>
                  </a:lnTo>
                  <a:lnTo>
                    <a:pt x="127" y="80"/>
                  </a:lnTo>
                  <a:lnTo>
                    <a:pt x="127" y="78"/>
                  </a:lnTo>
                  <a:lnTo>
                    <a:pt x="123" y="76"/>
                  </a:lnTo>
                  <a:lnTo>
                    <a:pt x="121" y="74"/>
                  </a:lnTo>
                  <a:lnTo>
                    <a:pt x="117" y="74"/>
                  </a:lnTo>
                  <a:lnTo>
                    <a:pt x="117" y="70"/>
                  </a:lnTo>
                  <a:lnTo>
                    <a:pt x="117" y="70"/>
                  </a:lnTo>
                  <a:lnTo>
                    <a:pt x="117" y="66"/>
                  </a:lnTo>
                  <a:lnTo>
                    <a:pt x="117" y="65"/>
                  </a:lnTo>
                  <a:lnTo>
                    <a:pt x="117" y="59"/>
                  </a:lnTo>
                  <a:lnTo>
                    <a:pt x="123" y="57"/>
                  </a:lnTo>
                  <a:lnTo>
                    <a:pt x="123" y="51"/>
                  </a:lnTo>
                  <a:lnTo>
                    <a:pt x="123" y="51"/>
                  </a:lnTo>
                  <a:lnTo>
                    <a:pt x="127" y="49"/>
                  </a:lnTo>
                  <a:lnTo>
                    <a:pt x="127" y="42"/>
                  </a:lnTo>
                  <a:lnTo>
                    <a:pt x="127" y="42"/>
                  </a:lnTo>
                  <a:lnTo>
                    <a:pt x="127" y="36"/>
                  </a:lnTo>
                  <a:lnTo>
                    <a:pt x="127" y="36"/>
                  </a:lnTo>
                  <a:lnTo>
                    <a:pt x="130" y="34"/>
                  </a:lnTo>
                  <a:lnTo>
                    <a:pt x="130" y="34"/>
                  </a:lnTo>
                  <a:lnTo>
                    <a:pt x="130" y="34"/>
                  </a:lnTo>
                  <a:lnTo>
                    <a:pt x="127" y="31"/>
                  </a:lnTo>
                  <a:lnTo>
                    <a:pt x="123" y="34"/>
                  </a:lnTo>
                  <a:lnTo>
                    <a:pt x="121" y="31"/>
                  </a:lnTo>
                  <a:lnTo>
                    <a:pt x="113" y="29"/>
                  </a:lnTo>
                  <a:lnTo>
                    <a:pt x="112" y="29"/>
                  </a:lnTo>
                  <a:lnTo>
                    <a:pt x="108" y="27"/>
                  </a:lnTo>
                  <a:lnTo>
                    <a:pt x="106" y="21"/>
                  </a:lnTo>
                  <a:lnTo>
                    <a:pt x="104" y="19"/>
                  </a:lnTo>
                  <a:lnTo>
                    <a:pt x="102" y="17"/>
                  </a:lnTo>
                  <a:lnTo>
                    <a:pt x="102" y="14"/>
                  </a:lnTo>
                  <a:lnTo>
                    <a:pt x="102" y="10"/>
                  </a:lnTo>
                  <a:lnTo>
                    <a:pt x="98" y="6"/>
                  </a:lnTo>
                  <a:lnTo>
                    <a:pt x="96" y="6"/>
                  </a:lnTo>
                  <a:lnTo>
                    <a:pt x="89" y="6"/>
                  </a:lnTo>
                  <a:lnTo>
                    <a:pt x="89" y="6"/>
                  </a:lnTo>
                  <a:lnTo>
                    <a:pt x="89" y="4"/>
                  </a:lnTo>
                  <a:lnTo>
                    <a:pt x="85" y="0"/>
                  </a:lnTo>
                  <a:lnTo>
                    <a:pt x="80" y="0"/>
                  </a:lnTo>
                  <a:lnTo>
                    <a:pt x="74" y="0"/>
                  </a:lnTo>
                  <a:lnTo>
                    <a:pt x="68" y="0"/>
                  </a:lnTo>
                  <a:lnTo>
                    <a:pt x="64" y="0"/>
                  </a:lnTo>
                  <a:lnTo>
                    <a:pt x="61" y="0"/>
                  </a:lnTo>
                  <a:lnTo>
                    <a:pt x="55" y="6"/>
                  </a:lnTo>
                  <a:lnTo>
                    <a:pt x="57" y="6"/>
                  </a:lnTo>
                  <a:lnTo>
                    <a:pt x="53" y="10"/>
                  </a:lnTo>
                  <a:lnTo>
                    <a:pt x="53" y="10"/>
                  </a:lnTo>
                  <a:lnTo>
                    <a:pt x="48" y="14"/>
                  </a:lnTo>
                  <a:lnTo>
                    <a:pt x="40" y="16"/>
                  </a:lnTo>
                  <a:lnTo>
                    <a:pt x="38" y="21"/>
                  </a:lnTo>
                  <a:lnTo>
                    <a:pt x="38" y="29"/>
                  </a:lnTo>
                  <a:lnTo>
                    <a:pt x="40" y="34"/>
                  </a:lnTo>
                  <a:lnTo>
                    <a:pt x="40" y="40"/>
                  </a:lnTo>
                  <a:lnTo>
                    <a:pt x="38" y="48"/>
                  </a:lnTo>
                  <a:lnTo>
                    <a:pt x="40" y="49"/>
                  </a:lnTo>
                  <a:lnTo>
                    <a:pt x="40" y="55"/>
                  </a:lnTo>
                  <a:lnTo>
                    <a:pt x="36" y="61"/>
                  </a:lnTo>
                  <a:lnTo>
                    <a:pt x="34" y="61"/>
                  </a:lnTo>
                  <a:lnTo>
                    <a:pt x="0" y="87"/>
                  </a:lnTo>
                  <a:lnTo>
                    <a:pt x="0" y="87"/>
                  </a:lnTo>
                  <a:lnTo>
                    <a:pt x="0" y="87"/>
                  </a:lnTo>
                  <a:lnTo>
                    <a:pt x="12" y="110"/>
                  </a:lnTo>
                  <a:lnTo>
                    <a:pt x="29" y="114"/>
                  </a:lnTo>
                  <a:lnTo>
                    <a:pt x="113" y="174"/>
                  </a:lnTo>
                  <a:lnTo>
                    <a:pt x="147" y="174"/>
                  </a:lnTo>
                  <a:lnTo>
                    <a:pt x="151" y="164"/>
                  </a:lnTo>
                  <a:lnTo>
                    <a:pt x="155" y="157"/>
                  </a:lnTo>
                  <a:lnTo>
                    <a:pt x="164" y="153"/>
                  </a:lnTo>
                  <a:lnTo>
                    <a:pt x="170" y="157"/>
                  </a:lnTo>
                  <a:lnTo>
                    <a:pt x="176" y="155"/>
                  </a:lnTo>
                  <a:lnTo>
                    <a:pt x="176" y="155"/>
                  </a:lnTo>
                  <a:lnTo>
                    <a:pt x="177" y="151"/>
                  </a:lnTo>
                  <a:lnTo>
                    <a:pt x="179" y="149"/>
                  </a:lnTo>
                  <a:lnTo>
                    <a:pt x="179" y="149"/>
                  </a:lnTo>
                  <a:lnTo>
                    <a:pt x="179" y="14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9" name="Freeform 62">
              <a:extLst>
                <a:ext uri="{FF2B5EF4-FFF2-40B4-BE49-F238E27FC236}">
                  <a16:creationId xmlns:a16="http://schemas.microsoft.com/office/drawing/2014/main" id="{03C49F40-6655-473D-BACB-E6C5DBDC9493}"/>
                </a:ext>
              </a:extLst>
            </p:cNvPr>
            <p:cNvSpPr>
              <a:spLocks/>
            </p:cNvSpPr>
            <p:nvPr/>
          </p:nvSpPr>
          <p:spPr bwMode="auto">
            <a:xfrm>
              <a:off x="3475" y="2368"/>
              <a:ext cx="179" cy="174"/>
            </a:xfrm>
            <a:custGeom>
              <a:avLst/>
              <a:gdLst/>
              <a:ahLst/>
              <a:cxnLst>
                <a:cxn ang="0">
                  <a:pos x="177" y="149"/>
                </a:cxn>
                <a:cxn ang="0">
                  <a:pos x="172" y="144"/>
                </a:cxn>
                <a:cxn ang="0">
                  <a:pos x="164" y="134"/>
                </a:cxn>
                <a:cxn ang="0">
                  <a:pos x="164" y="123"/>
                </a:cxn>
                <a:cxn ang="0">
                  <a:pos x="164" y="110"/>
                </a:cxn>
                <a:cxn ang="0">
                  <a:pos x="157" y="104"/>
                </a:cxn>
                <a:cxn ang="0">
                  <a:pos x="151" y="100"/>
                </a:cxn>
                <a:cxn ang="0">
                  <a:pos x="136" y="91"/>
                </a:cxn>
                <a:cxn ang="0">
                  <a:pos x="128" y="91"/>
                </a:cxn>
                <a:cxn ang="0">
                  <a:pos x="128" y="87"/>
                </a:cxn>
                <a:cxn ang="0">
                  <a:pos x="127" y="80"/>
                </a:cxn>
                <a:cxn ang="0">
                  <a:pos x="123" y="76"/>
                </a:cxn>
                <a:cxn ang="0">
                  <a:pos x="117" y="74"/>
                </a:cxn>
                <a:cxn ang="0">
                  <a:pos x="117" y="70"/>
                </a:cxn>
                <a:cxn ang="0">
                  <a:pos x="117" y="65"/>
                </a:cxn>
                <a:cxn ang="0">
                  <a:pos x="123" y="57"/>
                </a:cxn>
                <a:cxn ang="0">
                  <a:pos x="123" y="51"/>
                </a:cxn>
                <a:cxn ang="0">
                  <a:pos x="127" y="42"/>
                </a:cxn>
                <a:cxn ang="0">
                  <a:pos x="127" y="36"/>
                </a:cxn>
                <a:cxn ang="0">
                  <a:pos x="130" y="34"/>
                </a:cxn>
                <a:cxn ang="0">
                  <a:pos x="130" y="34"/>
                </a:cxn>
                <a:cxn ang="0">
                  <a:pos x="123" y="34"/>
                </a:cxn>
                <a:cxn ang="0">
                  <a:pos x="113" y="29"/>
                </a:cxn>
                <a:cxn ang="0">
                  <a:pos x="108" y="27"/>
                </a:cxn>
                <a:cxn ang="0">
                  <a:pos x="104" y="19"/>
                </a:cxn>
                <a:cxn ang="0">
                  <a:pos x="102" y="14"/>
                </a:cxn>
                <a:cxn ang="0">
                  <a:pos x="98" y="6"/>
                </a:cxn>
                <a:cxn ang="0">
                  <a:pos x="89" y="6"/>
                </a:cxn>
                <a:cxn ang="0">
                  <a:pos x="89" y="4"/>
                </a:cxn>
                <a:cxn ang="0">
                  <a:pos x="80" y="0"/>
                </a:cxn>
                <a:cxn ang="0">
                  <a:pos x="68" y="0"/>
                </a:cxn>
                <a:cxn ang="0">
                  <a:pos x="61" y="0"/>
                </a:cxn>
                <a:cxn ang="0">
                  <a:pos x="57" y="6"/>
                </a:cxn>
                <a:cxn ang="0">
                  <a:pos x="53" y="10"/>
                </a:cxn>
                <a:cxn ang="0">
                  <a:pos x="40" y="16"/>
                </a:cxn>
                <a:cxn ang="0">
                  <a:pos x="38" y="29"/>
                </a:cxn>
                <a:cxn ang="0">
                  <a:pos x="40" y="40"/>
                </a:cxn>
                <a:cxn ang="0">
                  <a:pos x="40" y="49"/>
                </a:cxn>
                <a:cxn ang="0">
                  <a:pos x="36" y="61"/>
                </a:cxn>
                <a:cxn ang="0">
                  <a:pos x="0" y="87"/>
                </a:cxn>
                <a:cxn ang="0">
                  <a:pos x="0" y="87"/>
                </a:cxn>
                <a:cxn ang="0">
                  <a:pos x="29" y="114"/>
                </a:cxn>
                <a:cxn ang="0">
                  <a:pos x="147" y="174"/>
                </a:cxn>
                <a:cxn ang="0">
                  <a:pos x="155" y="157"/>
                </a:cxn>
                <a:cxn ang="0">
                  <a:pos x="170" y="157"/>
                </a:cxn>
                <a:cxn ang="0">
                  <a:pos x="176" y="155"/>
                </a:cxn>
                <a:cxn ang="0">
                  <a:pos x="179" y="149"/>
                </a:cxn>
                <a:cxn ang="0">
                  <a:pos x="179" y="149"/>
                </a:cxn>
              </a:cxnLst>
              <a:rect l="0" t="0" r="r" b="b"/>
              <a:pathLst>
                <a:path w="179" h="174">
                  <a:moveTo>
                    <a:pt x="179" y="149"/>
                  </a:moveTo>
                  <a:lnTo>
                    <a:pt x="177" y="149"/>
                  </a:lnTo>
                  <a:lnTo>
                    <a:pt x="176" y="147"/>
                  </a:lnTo>
                  <a:lnTo>
                    <a:pt x="172" y="144"/>
                  </a:lnTo>
                  <a:lnTo>
                    <a:pt x="172" y="134"/>
                  </a:lnTo>
                  <a:lnTo>
                    <a:pt x="164" y="134"/>
                  </a:lnTo>
                  <a:lnTo>
                    <a:pt x="162" y="129"/>
                  </a:lnTo>
                  <a:lnTo>
                    <a:pt x="164" y="123"/>
                  </a:lnTo>
                  <a:lnTo>
                    <a:pt x="168" y="119"/>
                  </a:lnTo>
                  <a:lnTo>
                    <a:pt x="164" y="110"/>
                  </a:lnTo>
                  <a:lnTo>
                    <a:pt x="160" y="108"/>
                  </a:lnTo>
                  <a:lnTo>
                    <a:pt x="157" y="104"/>
                  </a:lnTo>
                  <a:lnTo>
                    <a:pt x="153" y="100"/>
                  </a:lnTo>
                  <a:lnTo>
                    <a:pt x="151" y="100"/>
                  </a:lnTo>
                  <a:lnTo>
                    <a:pt x="138" y="91"/>
                  </a:lnTo>
                  <a:lnTo>
                    <a:pt x="136" y="91"/>
                  </a:lnTo>
                  <a:lnTo>
                    <a:pt x="134" y="95"/>
                  </a:lnTo>
                  <a:lnTo>
                    <a:pt x="128" y="91"/>
                  </a:lnTo>
                  <a:lnTo>
                    <a:pt x="130" y="89"/>
                  </a:lnTo>
                  <a:lnTo>
                    <a:pt x="128" y="87"/>
                  </a:lnTo>
                  <a:lnTo>
                    <a:pt x="130" y="83"/>
                  </a:lnTo>
                  <a:lnTo>
                    <a:pt x="127" y="80"/>
                  </a:lnTo>
                  <a:lnTo>
                    <a:pt x="127" y="78"/>
                  </a:lnTo>
                  <a:lnTo>
                    <a:pt x="123" y="76"/>
                  </a:lnTo>
                  <a:lnTo>
                    <a:pt x="121" y="74"/>
                  </a:lnTo>
                  <a:lnTo>
                    <a:pt x="117" y="74"/>
                  </a:lnTo>
                  <a:lnTo>
                    <a:pt x="117" y="70"/>
                  </a:lnTo>
                  <a:lnTo>
                    <a:pt x="117" y="70"/>
                  </a:lnTo>
                  <a:lnTo>
                    <a:pt x="117" y="66"/>
                  </a:lnTo>
                  <a:lnTo>
                    <a:pt x="117" y="65"/>
                  </a:lnTo>
                  <a:lnTo>
                    <a:pt x="117" y="59"/>
                  </a:lnTo>
                  <a:lnTo>
                    <a:pt x="123" y="57"/>
                  </a:lnTo>
                  <a:lnTo>
                    <a:pt x="123" y="51"/>
                  </a:lnTo>
                  <a:lnTo>
                    <a:pt x="123" y="51"/>
                  </a:lnTo>
                  <a:lnTo>
                    <a:pt x="127" y="49"/>
                  </a:lnTo>
                  <a:lnTo>
                    <a:pt x="127" y="42"/>
                  </a:lnTo>
                  <a:lnTo>
                    <a:pt x="127" y="42"/>
                  </a:lnTo>
                  <a:lnTo>
                    <a:pt x="127" y="36"/>
                  </a:lnTo>
                  <a:lnTo>
                    <a:pt x="127" y="36"/>
                  </a:lnTo>
                  <a:lnTo>
                    <a:pt x="130" y="34"/>
                  </a:lnTo>
                  <a:lnTo>
                    <a:pt x="130" y="34"/>
                  </a:lnTo>
                  <a:lnTo>
                    <a:pt x="130" y="34"/>
                  </a:lnTo>
                  <a:lnTo>
                    <a:pt x="127" y="31"/>
                  </a:lnTo>
                  <a:lnTo>
                    <a:pt x="123" y="34"/>
                  </a:lnTo>
                  <a:lnTo>
                    <a:pt x="121" y="31"/>
                  </a:lnTo>
                  <a:lnTo>
                    <a:pt x="113" y="29"/>
                  </a:lnTo>
                  <a:lnTo>
                    <a:pt x="112" y="29"/>
                  </a:lnTo>
                  <a:lnTo>
                    <a:pt x="108" y="27"/>
                  </a:lnTo>
                  <a:lnTo>
                    <a:pt x="106" y="21"/>
                  </a:lnTo>
                  <a:lnTo>
                    <a:pt x="104" y="19"/>
                  </a:lnTo>
                  <a:lnTo>
                    <a:pt x="102" y="17"/>
                  </a:lnTo>
                  <a:lnTo>
                    <a:pt x="102" y="14"/>
                  </a:lnTo>
                  <a:lnTo>
                    <a:pt x="102" y="10"/>
                  </a:lnTo>
                  <a:lnTo>
                    <a:pt x="98" y="6"/>
                  </a:lnTo>
                  <a:lnTo>
                    <a:pt x="96" y="6"/>
                  </a:lnTo>
                  <a:lnTo>
                    <a:pt x="89" y="6"/>
                  </a:lnTo>
                  <a:lnTo>
                    <a:pt x="89" y="6"/>
                  </a:lnTo>
                  <a:lnTo>
                    <a:pt x="89" y="4"/>
                  </a:lnTo>
                  <a:lnTo>
                    <a:pt x="85" y="0"/>
                  </a:lnTo>
                  <a:lnTo>
                    <a:pt x="80" y="0"/>
                  </a:lnTo>
                  <a:lnTo>
                    <a:pt x="74" y="0"/>
                  </a:lnTo>
                  <a:lnTo>
                    <a:pt x="68" y="0"/>
                  </a:lnTo>
                  <a:lnTo>
                    <a:pt x="64" y="0"/>
                  </a:lnTo>
                  <a:lnTo>
                    <a:pt x="61" y="0"/>
                  </a:lnTo>
                  <a:lnTo>
                    <a:pt x="55" y="6"/>
                  </a:lnTo>
                  <a:lnTo>
                    <a:pt x="57" y="6"/>
                  </a:lnTo>
                  <a:lnTo>
                    <a:pt x="53" y="10"/>
                  </a:lnTo>
                  <a:lnTo>
                    <a:pt x="53" y="10"/>
                  </a:lnTo>
                  <a:lnTo>
                    <a:pt x="48" y="14"/>
                  </a:lnTo>
                  <a:lnTo>
                    <a:pt x="40" y="16"/>
                  </a:lnTo>
                  <a:lnTo>
                    <a:pt x="38" y="21"/>
                  </a:lnTo>
                  <a:lnTo>
                    <a:pt x="38" y="29"/>
                  </a:lnTo>
                  <a:lnTo>
                    <a:pt x="40" y="34"/>
                  </a:lnTo>
                  <a:lnTo>
                    <a:pt x="40" y="40"/>
                  </a:lnTo>
                  <a:lnTo>
                    <a:pt x="38" y="48"/>
                  </a:lnTo>
                  <a:lnTo>
                    <a:pt x="40" y="49"/>
                  </a:lnTo>
                  <a:lnTo>
                    <a:pt x="40" y="55"/>
                  </a:lnTo>
                  <a:lnTo>
                    <a:pt x="36" y="61"/>
                  </a:lnTo>
                  <a:lnTo>
                    <a:pt x="34" y="61"/>
                  </a:lnTo>
                  <a:lnTo>
                    <a:pt x="0" y="87"/>
                  </a:lnTo>
                  <a:lnTo>
                    <a:pt x="0" y="87"/>
                  </a:lnTo>
                  <a:lnTo>
                    <a:pt x="0" y="87"/>
                  </a:lnTo>
                  <a:lnTo>
                    <a:pt x="12" y="110"/>
                  </a:lnTo>
                  <a:lnTo>
                    <a:pt x="29" y="114"/>
                  </a:lnTo>
                  <a:lnTo>
                    <a:pt x="113" y="174"/>
                  </a:lnTo>
                  <a:lnTo>
                    <a:pt x="147" y="174"/>
                  </a:lnTo>
                  <a:lnTo>
                    <a:pt x="151" y="164"/>
                  </a:lnTo>
                  <a:lnTo>
                    <a:pt x="155" y="157"/>
                  </a:lnTo>
                  <a:lnTo>
                    <a:pt x="164" y="153"/>
                  </a:lnTo>
                  <a:lnTo>
                    <a:pt x="170" y="157"/>
                  </a:lnTo>
                  <a:lnTo>
                    <a:pt x="176" y="155"/>
                  </a:lnTo>
                  <a:lnTo>
                    <a:pt x="176" y="155"/>
                  </a:lnTo>
                  <a:lnTo>
                    <a:pt x="177" y="151"/>
                  </a:lnTo>
                  <a:lnTo>
                    <a:pt x="179" y="149"/>
                  </a:lnTo>
                  <a:lnTo>
                    <a:pt x="179" y="149"/>
                  </a:lnTo>
                  <a:lnTo>
                    <a:pt x="179" y="14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0" name="Freeform 63">
              <a:extLst>
                <a:ext uri="{FF2B5EF4-FFF2-40B4-BE49-F238E27FC236}">
                  <a16:creationId xmlns:a16="http://schemas.microsoft.com/office/drawing/2014/main" id="{3A4DE662-5D38-47A2-BFA8-8EDF320AD76F}"/>
                </a:ext>
              </a:extLst>
            </p:cNvPr>
            <p:cNvSpPr>
              <a:spLocks/>
            </p:cNvSpPr>
            <p:nvPr/>
          </p:nvSpPr>
          <p:spPr bwMode="auto">
            <a:xfrm>
              <a:off x="3624" y="2521"/>
              <a:ext cx="30" cy="32"/>
            </a:xfrm>
            <a:custGeom>
              <a:avLst/>
              <a:gdLst/>
              <a:ahLst/>
              <a:cxnLst>
                <a:cxn ang="0">
                  <a:pos x="0" y="21"/>
                </a:cxn>
                <a:cxn ang="0">
                  <a:pos x="4" y="11"/>
                </a:cxn>
                <a:cxn ang="0">
                  <a:pos x="8" y="2"/>
                </a:cxn>
                <a:cxn ang="0">
                  <a:pos x="15" y="0"/>
                </a:cxn>
                <a:cxn ang="0">
                  <a:pos x="21" y="2"/>
                </a:cxn>
                <a:cxn ang="0">
                  <a:pos x="27" y="2"/>
                </a:cxn>
                <a:cxn ang="0">
                  <a:pos x="27" y="2"/>
                </a:cxn>
                <a:cxn ang="0">
                  <a:pos x="27" y="2"/>
                </a:cxn>
                <a:cxn ang="0">
                  <a:pos x="28" y="9"/>
                </a:cxn>
                <a:cxn ang="0">
                  <a:pos x="19" y="13"/>
                </a:cxn>
                <a:cxn ang="0">
                  <a:pos x="27" y="17"/>
                </a:cxn>
                <a:cxn ang="0">
                  <a:pos x="27" y="15"/>
                </a:cxn>
                <a:cxn ang="0">
                  <a:pos x="27" y="19"/>
                </a:cxn>
                <a:cxn ang="0">
                  <a:pos x="27" y="23"/>
                </a:cxn>
                <a:cxn ang="0">
                  <a:pos x="28" y="25"/>
                </a:cxn>
                <a:cxn ang="0">
                  <a:pos x="28" y="25"/>
                </a:cxn>
                <a:cxn ang="0">
                  <a:pos x="27" y="25"/>
                </a:cxn>
                <a:cxn ang="0">
                  <a:pos x="30" y="26"/>
                </a:cxn>
                <a:cxn ang="0">
                  <a:pos x="19" y="32"/>
                </a:cxn>
                <a:cxn ang="0">
                  <a:pos x="19" y="26"/>
                </a:cxn>
                <a:cxn ang="0">
                  <a:pos x="2" y="21"/>
                </a:cxn>
                <a:cxn ang="0">
                  <a:pos x="0" y="21"/>
                </a:cxn>
                <a:cxn ang="0">
                  <a:pos x="0" y="21"/>
                </a:cxn>
                <a:cxn ang="0">
                  <a:pos x="0" y="21"/>
                </a:cxn>
              </a:cxnLst>
              <a:rect l="0" t="0" r="r" b="b"/>
              <a:pathLst>
                <a:path w="30" h="32">
                  <a:moveTo>
                    <a:pt x="0" y="21"/>
                  </a:moveTo>
                  <a:lnTo>
                    <a:pt x="4" y="11"/>
                  </a:lnTo>
                  <a:lnTo>
                    <a:pt x="8" y="2"/>
                  </a:lnTo>
                  <a:lnTo>
                    <a:pt x="15" y="0"/>
                  </a:lnTo>
                  <a:lnTo>
                    <a:pt x="21" y="2"/>
                  </a:lnTo>
                  <a:lnTo>
                    <a:pt x="27" y="2"/>
                  </a:lnTo>
                  <a:lnTo>
                    <a:pt x="27" y="2"/>
                  </a:lnTo>
                  <a:lnTo>
                    <a:pt x="27" y="2"/>
                  </a:lnTo>
                  <a:lnTo>
                    <a:pt x="28" y="9"/>
                  </a:lnTo>
                  <a:lnTo>
                    <a:pt x="19" y="13"/>
                  </a:lnTo>
                  <a:lnTo>
                    <a:pt x="27" y="17"/>
                  </a:lnTo>
                  <a:lnTo>
                    <a:pt x="27" y="15"/>
                  </a:lnTo>
                  <a:lnTo>
                    <a:pt x="27" y="19"/>
                  </a:lnTo>
                  <a:lnTo>
                    <a:pt x="27" y="23"/>
                  </a:lnTo>
                  <a:lnTo>
                    <a:pt x="28" y="25"/>
                  </a:lnTo>
                  <a:lnTo>
                    <a:pt x="28" y="25"/>
                  </a:lnTo>
                  <a:lnTo>
                    <a:pt x="27" y="25"/>
                  </a:lnTo>
                  <a:lnTo>
                    <a:pt x="30" y="26"/>
                  </a:lnTo>
                  <a:lnTo>
                    <a:pt x="19" y="32"/>
                  </a:lnTo>
                  <a:lnTo>
                    <a:pt x="19" y="26"/>
                  </a:lnTo>
                  <a:lnTo>
                    <a:pt x="2" y="21"/>
                  </a:lnTo>
                  <a:lnTo>
                    <a:pt x="0" y="21"/>
                  </a:lnTo>
                  <a:lnTo>
                    <a:pt x="0" y="21"/>
                  </a:lnTo>
                  <a:lnTo>
                    <a:pt x="0" y="2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1" name="Freeform 64">
              <a:extLst>
                <a:ext uri="{FF2B5EF4-FFF2-40B4-BE49-F238E27FC236}">
                  <a16:creationId xmlns:a16="http://schemas.microsoft.com/office/drawing/2014/main" id="{CAEDC08B-F0E0-4156-A7F3-99C55F763E80}"/>
                </a:ext>
              </a:extLst>
            </p:cNvPr>
            <p:cNvSpPr>
              <a:spLocks/>
            </p:cNvSpPr>
            <p:nvPr/>
          </p:nvSpPr>
          <p:spPr bwMode="auto">
            <a:xfrm>
              <a:off x="3624" y="2521"/>
              <a:ext cx="30" cy="32"/>
            </a:xfrm>
            <a:custGeom>
              <a:avLst/>
              <a:gdLst/>
              <a:ahLst/>
              <a:cxnLst>
                <a:cxn ang="0">
                  <a:pos x="0" y="21"/>
                </a:cxn>
                <a:cxn ang="0">
                  <a:pos x="4" y="11"/>
                </a:cxn>
                <a:cxn ang="0">
                  <a:pos x="8" y="2"/>
                </a:cxn>
                <a:cxn ang="0">
                  <a:pos x="15" y="0"/>
                </a:cxn>
                <a:cxn ang="0">
                  <a:pos x="21" y="2"/>
                </a:cxn>
                <a:cxn ang="0">
                  <a:pos x="27" y="2"/>
                </a:cxn>
                <a:cxn ang="0">
                  <a:pos x="27" y="2"/>
                </a:cxn>
                <a:cxn ang="0">
                  <a:pos x="27" y="2"/>
                </a:cxn>
                <a:cxn ang="0">
                  <a:pos x="28" y="9"/>
                </a:cxn>
                <a:cxn ang="0">
                  <a:pos x="19" y="13"/>
                </a:cxn>
                <a:cxn ang="0">
                  <a:pos x="27" y="17"/>
                </a:cxn>
                <a:cxn ang="0">
                  <a:pos x="27" y="15"/>
                </a:cxn>
                <a:cxn ang="0">
                  <a:pos x="27" y="19"/>
                </a:cxn>
                <a:cxn ang="0">
                  <a:pos x="27" y="23"/>
                </a:cxn>
                <a:cxn ang="0">
                  <a:pos x="28" y="25"/>
                </a:cxn>
                <a:cxn ang="0">
                  <a:pos x="28" y="25"/>
                </a:cxn>
                <a:cxn ang="0">
                  <a:pos x="27" y="25"/>
                </a:cxn>
                <a:cxn ang="0">
                  <a:pos x="30" y="26"/>
                </a:cxn>
                <a:cxn ang="0">
                  <a:pos x="19" y="32"/>
                </a:cxn>
                <a:cxn ang="0">
                  <a:pos x="19" y="26"/>
                </a:cxn>
                <a:cxn ang="0">
                  <a:pos x="2" y="21"/>
                </a:cxn>
                <a:cxn ang="0">
                  <a:pos x="0" y="21"/>
                </a:cxn>
                <a:cxn ang="0">
                  <a:pos x="0" y="21"/>
                </a:cxn>
                <a:cxn ang="0">
                  <a:pos x="0" y="21"/>
                </a:cxn>
              </a:cxnLst>
              <a:rect l="0" t="0" r="r" b="b"/>
              <a:pathLst>
                <a:path w="30" h="32">
                  <a:moveTo>
                    <a:pt x="0" y="21"/>
                  </a:moveTo>
                  <a:lnTo>
                    <a:pt x="4" y="11"/>
                  </a:lnTo>
                  <a:lnTo>
                    <a:pt x="8" y="2"/>
                  </a:lnTo>
                  <a:lnTo>
                    <a:pt x="15" y="0"/>
                  </a:lnTo>
                  <a:lnTo>
                    <a:pt x="21" y="2"/>
                  </a:lnTo>
                  <a:lnTo>
                    <a:pt x="27" y="2"/>
                  </a:lnTo>
                  <a:lnTo>
                    <a:pt x="27" y="2"/>
                  </a:lnTo>
                  <a:lnTo>
                    <a:pt x="27" y="2"/>
                  </a:lnTo>
                  <a:lnTo>
                    <a:pt x="28" y="9"/>
                  </a:lnTo>
                  <a:lnTo>
                    <a:pt x="19" y="13"/>
                  </a:lnTo>
                  <a:lnTo>
                    <a:pt x="27" y="17"/>
                  </a:lnTo>
                  <a:lnTo>
                    <a:pt x="27" y="15"/>
                  </a:lnTo>
                  <a:lnTo>
                    <a:pt x="27" y="19"/>
                  </a:lnTo>
                  <a:lnTo>
                    <a:pt x="27" y="23"/>
                  </a:lnTo>
                  <a:lnTo>
                    <a:pt x="28" y="25"/>
                  </a:lnTo>
                  <a:lnTo>
                    <a:pt x="28" y="25"/>
                  </a:lnTo>
                  <a:lnTo>
                    <a:pt x="27" y="25"/>
                  </a:lnTo>
                  <a:lnTo>
                    <a:pt x="30" y="26"/>
                  </a:lnTo>
                  <a:lnTo>
                    <a:pt x="19" y="32"/>
                  </a:lnTo>
                  <a:lnTo>
                    <a:pt x="19" y="26"/>
                  </a:lnTo>
                  <a:lnTo>
                    <a:pt x="2" y="21"/>
                  </a:lnTo>
                  <a:lnTo>
                    <a:pt x="0" y="21"/>
                  </a:lnTo>
                  <a:lnTo>
                    <a:pt x="0" y="21"/>
                  </a:lnTo>
                  <a:lnTo>
                    <a:pt x="0" y="2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2" name="Freeform 65">
              <a:extLst>
                <a:ext uri="{FF2B5EF4-FFF2-40B4-BE49-F238E27FC236}">
                  <a16:creationId xmlns:a16="http://schemas.microsoft.com/office/drawing/2014/main" id="{D0131914-B75F-47B9-A06E-FEF1FF2CE8F7}"/>
                </a:ext>
              </a:extLst>
            </p:cNvPr>
            <p:cNvSpPr>
              <a:spLocks/>
            </p:cNvSpPr>
            <p:nvPr/>
          </p:nvSpPr>
          <p:spPr bwMode="auto">
            <a:xfrm>
              <a:off x="3355" y="2410"/>
              <a:ext cx="41" cy="21"/>
            </a:xfrm>
            <a:custGeom>
              <a:avLst/>
              <a:gdLst/>
              <a:ahLst/>
              <a:cxnLst>
                <a:cxn ang="0">
                  <a:pos x="6" y="21"/>
                </a:cxn>
                <a:cxn ang="0">
                  <a:pos x="0" y="17"/>
                </a:cxn>
                <a:cxn ang="0">
                  <a:pos x="0" y="15"/>
                </a:cxn>
                <a:cxn ang="0">
                  <a:pos x="0" y="11"/>
                </a:cxn>
                <a:cxn ang="0">
                  <a:pos x="0" y="11"/>
                </a:cxn>
                <a:cxn ang="0">
                  <a:pos x="2" y="7"/>
                </a:cxn>
                <a:cxn ang="0">
                  <a:pos x="6" y="9"/>
                </a:cxn>
                <a:cxn ang="0">
                  <a:pos x="9" y="9"/>
                </a:cxn>
                <a:cxn ang="0">
                  <a:pos x="9" y="7"/>
                </a:cxn>
                <a:cxn ang="0">
                  <a:pos x="9" y="6"/>
                </a:cxn>
                <a:cxn ang="0">
                  <a:pos x="15" y="6"/>
                </a:cxn>
                <a:cxn ang="0">
                  <a:pos x="17" y="7"/>
                </a:cxn>
                <a:cxn ang="0">
                  <a:pos x="23" y="7"/>
                </a:cxn>
                <a:cxn ang="0">
                  <a:pos x="32" y="4"/>
                </a:cxn>
                <a:cxn ang="0">
                  <a:pos x="38" y="0"/>
                </a:cxn>
                <a:cxn ang="0">
                  <a:pos x="40" y="0"/>
                </a:cxn>
                <a:cxn ang="0">
                  <a:pos x="41" y="0"/>
                </a:cxn>
                <a:cxn ang="0">
                  <a:pos x="40" y="2"/>
                </a:cxn>
                <a:cxn ang="0">
                  <a:pos x="34" y="6"/>
                </a:cxn>
                <a:cxn ang="0">
                  <a:pos x="30" y="7"/>
                </a:cxn>
                <a:cxn ang="0">
                  <a:pos x="32" y="11"/>
                </a:cxn>
                <a:cxn ang="0">
                  <a:pos x="32" y="15"/>
                </a:cxn>
                <a:cxn ang="0">
                  <a:pos x="26" y="15"/>
                </a:cxn>
                <a:cxn ang="0">
                  <a:pos x="23" y="17"/>
                </a:cxn>
                <a:cxn ang="0">
                  <a:pos x="21" y="19"/>
                </a:cxn>
                <a:cxn ang="0">
                  <a:pos x="15" y="19"/>
                </a:cxn>
                <a:cxn ang="0">
                  <a:pos x="15" y="21"/>
                </a:cxn>
                <a:cxn ang="0">
                  <a:pos x="9" y="21"/>
                </a:cxn>
                <a:cxn ang="0">
                  <a:pos x="6" y="21"/>
                </a:cxn>
                <a:cxn ang="0">
                  <a:pos x="6" y="21"/>
                </a:cxn>
                <a:cxn ang="0">
                  <a:pos x="6" y="21"/>
                </a:cxn>
              </a:cxnLst>
              <a:rect l="0" t="0" r="r" b="b"/>
              <a:pathLst>
                <a:path w="41" h="21">
                  <a:moveTo>
                    <a:pt x="6" y="21"/>
                  </a:moveTo>
                  <a:lnTo>
                    <a:pt x="0" y="17"/>
                  </a:lnTo>
                  <a:lnTo>
                    <a:pt x="0" y="15"/>
                  </a:lnTo>
                  <a:lnTo>
                    <a:pt x="0" y="11"/>
                  </a:lnTo>
                  <a:lnTo>
                    <a:pt x="0" y="11"/>
                  </a:lnTo>
                  <a:lnTo>
                    <a:pt x="2" y="7"/>
                  </a:lnTo>
                  <a:lnTo>
                    <a:pt x="6" y="9"/>
                  </a:lnTo>
                  <a:lnTo>
                    <a:pt x="9" y="9"/>
                  </a:lnTo>
                  <a:lnTo>
                    <a:pt x="9" y="7"/>
                  </a:lnTo>
                  <a:lnTo>
                    <a:pt x="9" y="6"/>
                  </a:lnTo>
                  <a:lnTo>
                    <a:pt x="15" y="6"/>
                  </a:lnTo>
                  <a:lnTo>
                    <a:pt x="17" y="7"/>
                  </a:lnTo>
                  <a:lnTo>
                    <a:pt x="23" y="7"/>
                  </a:lnTo>
                  <a:lnTo>
                    <a:pt x="32" y="4"/>
                  </a:lnTo>
                  <a:lnTo>
                    <a:pt x="38" y="0"/>
                  </a:lnTo>
                  <a:lnTo>
                    <a:pt x="40" y="0"/>
                  </a:lnTo>
                  <a:lnTo>
                    <a:pt x="41" y="0"/>
                  </a:lnTo>
                  <a:lnTo>
                    <a:pt x="40" y="2"/>
                  </a:lnTo>
                  <a:lnTo>
                    <a:pt x="34" y="6"/>
                  </a:lnTo>
                  <a:lnTo>
                    <a:pt x="30" y="7"/>
                  </a:lnTo>
                  <a:lnTo>
                    <a:pt x="32" y="11"/>
                  </a:lnTo>
                  <a:lnTo>
                    <a:pt x="32" y="15"/>
                  </a:lnTo>
                  <a:lnTo>
                    <a:pt x="26" y="15"/>
                  </a:lnTo>
                  <a:lnTo>
                    <a:pt x="23" y="17"/>
                  </a:lnTo>
                  <a:lnTo>
                    <a:pt x="21" y="19"/>
                  </a:lnTo>
                  <a:lnTo>
                    <a:pt x="15" y="19"/>
                  </a:lnTo>
                  <a:lnTo>
                    <a:pt x="15" y="21"/>
                  </a:lnTo>
                  <a:lnTo>
                    <a:pt x="9" y="21"/>
                  </a:lnTo>
                  <a:lnTo>
                    <a:pt x="6" y="21"/>
                  </a:lnTo>
                  <a:lnTo>
                    <a:pt x="6" y="21"/>
                  </a:lnTo>
                  <a:lnTo>
                    <a:pt x="6" y="2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3" name="Freeform 66">
              <a:extLst>
                <a:ext uri="{FF2B5EF4-FFF2-40B4-BE49-F238E27FC236}">
                  <a16:creationId xmlns:a16="http://schemas.microsoft.com/office/drawing/2014/main" id="{F9018A32-57E2-43C7-9CBA-3063D0A76811}"/>
                </a:ext>
              </a:extLst>
            </p:cNvPr>
            <p:cNvSpPr>
              <a:spLocks/>
            </p:cNvSpPr>
            <p:nvPr/>
          </p:nvSpPr>
          <p:spPr bwMode="auto">
            <a:xfrm>
              <a:off x="3355" y="2410"/>
              <a:ext cx="41" cy="21"/>
            </a:xfrm>
            <a:custGeom>
              <a:avLst/>
              <a:gdLst/>
              <a:ahLst/>
              <a:cxnLst>
                <a:cxn ang="0">
                  <a:pos x="6" y="21"/>
                </a:cxn>
                <a:cxn ang="0">
                  <a:pos x="0" y="17"/>
                </a:cxn>
                <a:cxn ang="0">
                  <a:pos x="0" y="15"/>
                </a:cxn>
                <a:cxn ang="0">
                  <a:pos x="0" y="11"/>
                </a:cxn>
                <a:cxn ang="0">
                  <a:pos x="0" y="11"/>
                </a:cxn>
                <a:cxn ang="0">
                  <a:pos x="2" y="7"/>
                </a:cxn>
                <a:cxn ang="0">
                  <a:pos x="6" y="9"/>
                </a:cxn>
                <a:cxn ang="0">
                  <a:pos x="9" y="9"/>
                </a:cxn>
                <a:cxn ang="0">
                  <a:pos x="9" y="7"/>
                </a:cxn>
                <a:cxn ang="0">
                  <a:pos x="9" y="6"/>
                </a:cxn>
                <a:cxn ang="0">
                  <a:pos x="15" y="6"/>
                </a:cxn>
                <a:cxn ang="0">
                  <a:pos x="17" y="7"/>
                </a:cxn>
                <a:cxn ang="0">
                  <a:pos x="23" y="7"/>
                </a:cxn>
                <a:cxn ang="0">
                  <a:pos x="32" y="4"/>
                </a:cxn>
                <a:cxn ang="0">
                  <a:pos x="38" y="0"/>
                </a:cxn>
                <a:cxn ang="0">
                  <a:pos x="40" y="0"/>
                </a:cxn>
                <a:cxn ang="0">
                  <a:pos x="41" y="0"/>
                </a:cxn>
                <a:cxn ang="0">
                  <a:pos x="40" y="2"/>
                </a:cxn>
                <a:cxn ang="0">
                  <a:pos x="34" y="6"/>
                </a:cxn>
                <a:cxn ang="0">
                  <a:pos x="30" y="7"/>
                </a:cxn>
                <a:cxn ang="0">
                  <a:pos x="32" y="11"/>
                </a:cxn>
                <a:cxn ang="0">
                  <a:pos x="32" y="15"/>
                </a:cxn>
                <a:cxn ang="0">
                  <a:pos x="26" y="15"/>
                </a:cxn>
                <a:cxn ang="0">
                  <a:pos x="23" y="17"/>
                </a:cxn>
                <a:cxn ang="0">
                  <a:pos x="21" y="19"/>
                </a:cxn>
                <a:cxn ang="0">
                  <a:pos x="15" y="19"/>
                </a:cxn>
                <a:cxn ang="0">
                  <a:pos x="15" y="21"/>
                </a:cxn>
                <a:cxn ang="0">
                  <a:pos x="9" y="21"/>
                </a:cxn>
                <a:cxn ang="0">
                  <a:pos x="6" y="21"/>
                </a:cxn>
                <a:cxn ang="0">
                  <a:pos x="6" y="21"/>
                </a:cxn>
                <a:cxn ang="0">
                  <a:pos x="6" y="21"/>
                </a:cxn>
              </a:cxnLst>
              <a:rect l="0" t="0" r="r" b="b"/>
              <a:pathLst>
                <a:path w="41" h="21">
                  <a:moveTo>
                    <a:pt x="6" y="21"/>
                  </a:moveTo>
                  <a:lnTo>
                    <a:pt x="0" y="17"/>
                  </a:lnTo>
                  <a:lnTo>
                    <a:pt x="0" y="15"/>
                  </a:lnTo>
                  <a:lnTo>
                    <a:pt x="0" y="11"/>
                  </a:lnTo>
                  <a:lnTo>
                    <a:pt x="0" y="11"/>
                  </a:lnTo>
                  <a:lnTo>
                    <a:pt x="2" y="7"/>
                  </a:lnTo>
                  <a:lnTo>
                    <a:pt x="6" y="9"/>
                  </a:lnTo>
                  <a:lnTo>
                    <a:pt x="9" y="9"/>
                  </a:lnTo>
                  <a:lnTo>
                    <a:pt x="9" y="7"/>
                  </a:lnTo>
                  <a:lnTo>
                    <a:pt x="9" y="6"/>
                  </a:lnTo>
                  <a:lnTo>
                    <a:pt x="15" y="6"/>
                  </a:lnTo>
                  <a:lnTo>
                    <a:pt x="17" y="7"/>
                  </a:lnTo>
                  <a:lnTo>
                    <a:pt x="23" y="7"/>
                  </a:lnTo>
                  <a:lnTo>
                    <a:pt x="32" y="4"/>
                  </a:lnTo>
                  <a:lnTo>
                    <a:pt x="38" y="0"/>
                  </a:lnTo>
                  <a:lnTo>
                    <a:pt x="40" y="0"/>
                  </a:lnTo>
                  <a:lnTo>
                    <a:pt x="41" y="0"/>
                  </a:lnTo>
                  <a:lnTo>
                    <a:pt x="40" y="2"/>
                  </a:lnTo>
                  <a:lnTo>
                    <a:pt x="34" y="6"/>
                  </a:lnTo>
                  <a:lnTo>
                    <a:pt x="30" y="7"/>
                  </a:lnTo>
                  <a:lnTo>
                    <a:pt x="32" y="11"/>
                  </a:lnTo>
                  <a:lnTo>
                    <a:pt x="32" y="15"/>
                  </a:lnTo>
                  <a:lnTo>
                    <a:pt x="26" y="15"/>
                  </a:lnTo>
                  <a:lnTo>
                    <a:pt x="23" y="17"/>
                  </a:lnTo>
                  <a:lnTo>
                    <a:pt x="21" y="19"/>
                  </a:lnTo>
                  <a:lnTo>
                    <a:pt x="15" y="19"/>
                  </a:lnTo>
                  <a:lnTo>
                    <a:pt x="15" y="21"/>
                  </a:lnTo>
                  <a:lnTo>
                    <a:pt x="9" y="21"/>
                  </a:lnTo>
                  <a:lnTo>
                    <a:pt x="6" y="21"/>
                  </a:lnTo>
                  <a:lnTo>
                    <a:pt x="6" y="21"/>
                  </a:lnTo>
                  <a:lnTo>
                    <a:pt x="6" y="2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4" name="Freeform 67">
              <a:extLst>
                <a:ext uri="{FF2B5EF4-FFF2-40B4-BE49-F238E27FC236}">
                  <a16:creationId xmlns:a16="http://schemas.microsoft.com/office/drawing/2014/main" id="{65E2051E-833F-4A9A-A6AE-25852C861E3C}"/>
                </a:ext>
              </a:extLst>
            </p:cNvPr>
            <p:cNvSpPr>
              <a:spLocks/>
            </p:cNvSpPr>
            <p:nvPr/>
          </p:nvSpPr>
          <p:spPr bwMode="auto">
            <a:xfrm>
              <a:off x="3413" y="2372"/>
              <a:ext cx="115" cy="108"/>
            </a:xfrm>
            <a:custGeom>
              <a:avLst/>
              <a:gdLst/>
              <a:ahLst/>
              <a:cxnLst>
                <a:cxn ang="0">
                  <a:pos x="93" y="59"/>
                </a:cxn>
                <a:cxn ang="0">
                  <a:pos x="98" y="51"/>
                </a:cxn>
                <a:cxn ang="0">
                  <a:pos x="96" y="45"/>
                </a:cxn>
                <a:cxn ang="0">
                  <a:pos x="98" y="32"/>
                </a:cxn>
                <a:cxn ang="0">
                  <a:pos x="96" y="17"/>
                </a:cxn>
                <a:cxn ang="0">
                  <a:pos x="106" y="10"/>
                </a:cxn>
                <a:cxn ang="0">
                  <a:pos x="111" y="6"/>
                </a:cxn>
                <a:cxn ang="0">
                  <a:pos x="111" y="0"/>
                </a:cxn>
                <a:cxn ang="0">
                  <a:pos x="98" y="2"/>
                </a:cxn>
                <a:cxn ang="0">
                  <a:pos x="87" y="6"/>
                </a:cxn>
                <a:cxn ang="0">
                  <a:pos x="78" y="6"/>
                </a:cxn>
                <a:cxn ang="0">
                  <a:pos x="68" y="10"/>
                </a:cxn>
                <a:cxn ang="0">
                  <a:pos x="59" y="12"/>
                </a:cxn>
                <a:cxn ang="0">
                  <a:pos x="53" y="8"/>
                </a:cxn>
                <a:cxn ang="0">
                  <a:pos x="38" y="8"/>
                </a:cxn>
                <a:cxn ang="0">
                  <a:pos x="34" y="10"/>
                </a:cxn>
                <a:cxn ang="0">
                  <a:pos x="23" y="13"/>
                </a:cxn>
                <a:cxn ang="0">
                  <a:pos x="15" y="15"/>
                </a:cxn>
                <a:cxn ang="0">
                  <a:pos x="14" y="25"/>
                </a:cxn>
                <a:cxn ang="0">
                  <a:pos x="10" y="30"/>
                </a:cxn>
                <a:cxn ang="0">
                  <a:pos x="4" y="30"/>
                </a:cxn>
                <a:cxn ang="0">
                  <a:pos x="0" y="30"/>
                </a:cxn>
                <a:cxn ang="0">
                  <a:pos x="4" y="42"/>
                </a:cxn>
                <a:cxn ang="0">
                  <a:pos x="4" y="51"/>
                </a:cxn>
                <a:cxn ang="0">
                  <a:pos x="12" y="59"/>
                </a:cxn>
                <a:cxn ang="0">
                  <a:pos x="15" y="62"/>
                </a:cxn>
                <a:cxn ang="0">
                  <a:pos x="17" y="72"/>
                </a:cxn>
                <a:cxn ang="0">
                  <a:pos x="14" y="76"/>
                </a:cxn>
                <a:cxn ang="0">
                  <a:pos x="8" y="81"/>
                </a:cxn>
                <a:cxn ang="0">
                  <a:pos x="4" y="85"/>
                </a:cxn>
                <a:cxn ang="0">
                  <a:pos x="8" y="89"/>
                </a:cxn>
                <a:cxn ang="0">
                  <a:pos x="8" y="100"/>
                </a:cxn>
                <a:cxn ang="0">
                  <a:pos x="15" y="102"/>
                </a:cxn>
                <a:cxn ang="0">
                  <a:pos x="19" y="106"/>
                </a:cxn>
                <a:cxn ang="0">
                  <a:pos x="59" y="83"/>
                </a:cxn>
                <a:cxn ang="0">
                  <a:pos x="59" y="83"/>
                </a:cxn>
              </a:cxnLst>
              <a:rect l="0" t="0" r="r" b="b"/>
              <a:pathLst>
                <a:path w="115" h="108">
                  <a:moveTo>
                    <a:pt x="59" y="83"/>
                  </a:moveTo>
                  <a:lnTo>
                    <a:pt x="93" y="59"/>
                  </a:lnTo>
                  <a:lnTo>
                    <a:pt x="93" y="57"/>
                  </a:lnTo>
                  <a:lnTo>
                    <a:pt x="98" y="51"/>
                  </a:lnTo>
                  <a:lnTo>
                    <a:pt x="98" y="45"/>
                  </a:lnTo>
                  <a:lnTo>
                    <a:pt x="96" y="45"/>
                  </a:lnTo>
                  <a:lnTo>
                    <a:pt x="98" y="36"/>
                  </a:lnTo>
                  <a:lnTo>
                    <a:pt x="98" y="32"/>
                  </a:lnTo>
                  <a:lnTo>
                    <a:pt x="96" y="25"/>
                  </a:lnTo>
                  <a:lnTo>
                    <a:pt x="96" y="17"/>
                  </a:lnTo>
                  <a:lnTo>
                    <a:pt x="98" y="12"/>
                  </a:lnTo>
                  <a:lnTo>
                    <a:pt x="106" y="10"/>
                  </a:lnTo>
                  <a:lnTo>
                    <a:pt x="110" y="6"/>
                  </a:lnTo>
                  <a:lnTo>
                    <a:pt x="111" y="6"/>
                  </a:lnTo>
                  <a:lnTo>
                    <a:pt x="115" y="2"/>
                  </a:lnTo>
                  <a:lnTo>
                    <a:pt x="111" y="0"/>
                  </a:lnTo>
                  <a:lnTo>
                    <a:pt x="106" y="0"/>
                  </a:lnTo>
                  <a:lnTo>
                    <a:pt x="98" y="2"/>
                  </a:lnTo>
                  <a:lnTo>
                    <a:pt x="91" y="2"/>
                  </a:lnTo>
                  <a:lnTo>
                    <a:pt x="87" y="6"/>
                  </a:lnTo>
                  <a:lnTo>
                    <a:pt x="81" y="6"/>
                  </a:lnTo>
                  <a:lnTo>
                    <a:pt x="78" y="6"/>
                  </a:lnTo>
                  <a:lnTo>
                    <a:pt x="74" y="8"/>
                  </a:lnTo>
                  <a:lnTo>
                    <a:pt x="68" y="10"/>
                  </a:lnTo>
                  <a:lnTo>
                    <a:pt x="68" y="12"/>
                  </a:lnTo>
                  <a:lnTo>
                    <a:pt x="59" y="12"/>
                  </a:lnTo>
                  <a:lnTo>
                    <a:pt x="53" y="10"/>
                  </a:lnTo>
                  <a:lnTo>
                    <a:pt x="53" y="8"/>
                  </a:lnTo>
                  <a:lnTo>
                    <a:pt x="49" y="8"/>
                  </a:lnTo>
                  <a:lnTo>
                    <a:pt x="38" y="8"/>
                  </a:lnTo>
                  <a:lnTo>
                    <a:pt x="36" y="10"/>
                  </a:lnTo>
                  <a:lnTo>
                    <a:pt x="34" y="10"/>
                  </a:lnTo>
                  <a:lnTo>
                    <a:pt x="25" y="13"/>
                  </a:lnTo>
                  <a:lnTo>
                    <a:pt x="23" y="13"/>
                  </a:lnTo>
                  <a:lnTo>
                    <a:pt x="17" y="12"/>
                  </a:lnTo>
                  <a:lnTo>
                    <a:pt x="15" y="15"/>
                  </a:lnTo>
                  <a:lnTo>
                    <a:pt x="15" y="23"/>
                  </a:lnTo>
                  <a:lnTo>
                    <a:pt x="14" y="25"/>
                  </a:lnTo>
                  <a:lnTo>
                    <a:pt x="14" y="27"/>
                  </a:lnTo>
                  <a:lnTo>
                    <a:pt x="10" y="30"/>
                  </a:lnTo>
                  <a:lnTo>
                    <a:pt x="6" y="30"/>
                  </a:lnTo>
                  <a:lnTo>
                    <a:pt x="4" y="30"/>
                  </a:lnTo>
                  <a:lnTo>
                    <a:pt x="0" y="30"/>
                  </a:lnTo>
                  <a:lnTo>
                    <a:pt x="0" y="30"/>
                  </a:lnTo>
                  <a:lnTo>
                    <a:pt x="0" y="36"/>
                  </a:lnTo>
                  <a:lnTo>
                    <a:pt x="4" y="42"/>
                  </a:lnTo>
                  <a:lnTo>
                    <a:pt x="4" y="47"/>
                  </a:lnTo>
                  <a:lnTo>
                    <a:pt x="4" y="51"/>
                  </a:lnTo>
                  <a:lnTo>
                    <a:pt x="4" y="59"/>
                  </a:lnTo>
                  <a:lnTo>
                    <a:pt x="12" y="59"/>
                  </a:lnTo>
                  <a:lnTo>
                    <a:pt x="14" y="62"/>
                  </a:lnTo>
                  <a:lnTo>
                    <a:pt x="15" y="62"/>
                  </a:lnTo>
                  <a:lnTo>
                    <a:pt x="15" y="70"/>
                  </a:lnTo>
                  <a:lnTo>
                    <a:pt x="17" y="72"/>
                  </a:lnTo>
                  <a:lnTo>
                    <a:pt x="15" y="76"/>
                  </a:lnTo>
                  <a:lnTo>
                    <a:pt x="14" y="76"/>
                  </a:lnTo>
                  <a:lnTo>
                    <a:pt x="10" y="76"/>
                  </a:lnTo>
                  <a:lnTo>
                    <a:pt x="8" y="81"/>
                  </a:lnTo>
                  <a:lnTo>
                    <a:pt x="4" y="85"/>
                  </a:lnTo>
                  <a:lnTo>
                    <a:pt x="4" y="85"/>
                  </a:lnTo>
                  <a:lnTo>
                    <a:pt x="6" y="87"/>
                  </a:lnTo>
                  <a:lnTo>
                    <a:pt x="8" y="89"/>
                  </a:lnTo>
                  <a:lnTo>
                    <a:pt x="8" y="96"/>
                  </a:lnTo>
                  <a:lnTo>
                    <a:pt x="8" y="100"/>
                  </a:lnTo>
                  <a:lnTo>
                    <a:pt x="10" y="100"/>
                  </a:lnTo>
                  <a:lnTo>
                    <a:pt x="15" y="102"/>
                  </a:lnTo>
                  <a:lnTo>
                    <a:pt x="19" y="106"/>
                  </a:lnTo>
                  <a:lnTo>
                    <a:pt x="19" y="106"/>
                  </a:lnTo>
                  <a:lnTo>
                    <a:pt x="25" y="108"/>
                  </a:lnTo>
                  <a:lnTo>
                    <a:pt x="59" y="83"/>
                  </a:lnTo>
                  <a:lnTo>
                    <a:pt x="59" y="83"/>
                  </a:lnTo>
                  <a:lnTo>
                    <a:pt x="59" y="83"/>
                  </a:lnTo>
                  <a:lnTo>
                    <a:pt x="59" y="83"/>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5" name="Freeform 68">
              <a:extLst>
                <a:ext uri="{FF2B5EF4-FFF2-40B4-BE49-F238E27FC236}">
                  <a16:creationId xmlns:a16="http://schemas.microsoft.com/office/drawing/2014/main" id="{8D3D710C-B04A-4EF5-902D-9445B4D9AD3A}"/>
                </a:ext>
              </a:extLst>
            </p:cNvPr>
            <p:cNvSpPr>
              <a:spLocks/>
            </p:cNvSpPr>
            <p:nvPr/>
          </p:nvSpPr>
          <p:spPr bwMode="auto">
            <a:xfrm>
              <a:off x="3413" y="2372"/>
              <a:ext cx="115" cy="108"/>
            </a:xfrm>
            <a:custGeom>
              <a:avLst/>
              <a:gdLst/>
              <a:ahLst/>
              <a:cxnLst>
                <a:cxn ang="0">
                  <a:pos x="93" y="59"/>
                </a:cxn>
                <a:cxn ang="0">
                  <a:pos x="98" y="51"/>
                </a:cxn>
                <a:cxn ang="0">
                  <a:pos x="96" y="45"/>
                </a:cxn>
                <a:cxn ang="0">
                  <a:pos x="98" y="32"/>
                </a:cxn>
                <a:cxn ang="0">
                  <a:pos x="96" y="17"/>
                </a:cxn>
                <a:cxn ang="0">
                  <a:pos x="106" y="10"/>
                </a:cxn>
                <a:cxn ang="0">
                  <a:pos x="111" y="6"/>
                </a:cxn>
                <a:cxn ang="0">
                  <a:pos x="111" y="0"/>
                </a:cxn>
                <a:cxn ang="0">
                  <a:pos x="98" y="2"/>
                </a:cxn>
                <a:cxn ang="0">
                  <a:pos x="87" y="6"/>
                </a:cxn>
                <a:cxn ang="0">
                  <a:pos x="78" y="6"/>
                </a:cxn>
                <a:cxn ang="0">
                  <a:pos x="68" y="10"/>
                </a:cxn>
                <a:cxn ang="0">
                  <a:pos x="59" y="12"/>
                </a:cxn>
                <a:cxn ang="0">
                  <a:pos x="53" y="8"/>
                </a:cxn>
                <a:cxn ang="0">
                  <a:pos x="38" y="8"/>
                </a:cxn>
                <a:cxn ang="0">
                  <a:pos x="34" y="10"/>
                </a:cxn>
                <a:cxn ang="0">
                  <a:pos x="23" y="13"/>
                </a:cxn>
                <a:cxn ang="0">
                  <a:pos x="15" y="15"/>
                </a:cxn>
                <a:cxn ang="0">
                  <a:pos x="14" y="25"/>
                </a:cxn>
                <a:cxn ang="0">
                  <a:pos x="10" y="30"/>
                </a:cxn>
                <a:cxn ang="0">
                  <a:pos x="4" y="30"/>
                </a:cxn>
                <a:cxn ang="0">
                  <a:pos x="0" y="30"/>
                </a:cxn>
                <a:cxn ang="0">
                  <a:pos x="4" y="42"/>
                </a:cxn>
                <a:cxn ang="0">
                  <a:pos x="4" y="51"/>
                </a:cxn>
                <a:cxn ang="0">
                  <a:pos x="12" y="59"/>
                </a:cxn>
                <a:cxn ang="0">
                  <a:pos x="15" y="62"/>
                </a:cxn>
                <a:cxn ang="0">
                  <a:pos x="17" y="72"/>
                </a:cxn>
                <a:cxn ang="0">
                  <a:pos x="14" y="76"/>
                </a:cxn>
                <a:cxn ang="0">
                  <a:pos x="8" y="81"/>
                </a:cxn>
                <a:cxn ang="0">
                  <a:pos x="4" y="85"/>
                </a:cxn>
                <a:cxn ang="0">
                  <a:pos x="8" y="89"/>
                </a:cxn>
                <a:cxn ang="0">
                  <a:pos x="8" y="100"/>
                </a:cxn>
                <a:cxn ang="0">
                  <a:pos x="15" y="102"/>
                </a:cxn>
                <a:cxn ang="0">
                  <a:pos x="19" y="106"/>
                </a:cxn>
                <a:cxn ang="0">
                  <a:pos x="59" y="83"/>
                </a:cxn>
                <a:cxn ang="0">
                  <a:pos x="59" y="83"/>
                </a:cxn>
              </a:cxnLst>
              <a:rect l="0" t="0" r="r" b="b"/>
              <a:pathLst>
                <a:path w="115" h="108">
                  <a:moveTo>
                    <a:pt x="59" y="83"/>
                  </a:moveTo>
                  <a:lnTo>
                    <a:pt x="93" y="59"/>
                  </a:lnTo>
                  <a:lnTo>
                    <a:pt x="93" y="57"/>
                  </a:lnTo>
                  <a:lnTo>
                    <a:pt x="98" y="51"/>
                  </a:lnTo>
                  <a:lnTo>
                    <a:pt x="98" y="45"/>
                  </a:lnTo>
                  <a:lnTo>
                    <a:pt x="96" y="45"/>
                  </a:lnTo>
                  <a:lnTo>
                    <a:pt x="98" y="36"/>
                  </a:lnTo>
                  <a:lnTo>
                    <a:pt x="98" y="32"/>
                  </a:lnTo>
                  <a:lnTo>
                    <a:pt x="96" y="25"/>
                  </a:lnTo>
                  <a:lnTo>
                    <a:pt x="96" y="17"/>
                  </a:lnTo>
                  <a:lnTo>
                    <a:pt x="98" y="12"/>
                  </a:lnTo>
                  <a:lnTo>
                    <a:pt x="106" y="10"/>
                  </a:lnTo>
                  <a:lnTo>
                    <a:pt x="110" y="6"/>
                  </a:lnTo>
                  <a:lnTo>
                    <a:pt x="111" y="6"/>
                  </a:lnTo>
                  <a:lnTo>
                    <a:pt x="115" y="2"/>
                  </a:lnTo>
                  <a:lnTo>
                    <a:pt x="111" y="0"/>
                  </a:lnTo>
                  <a:lnTo>
                    <a:pt x="106" y="0"/>
                  </a:lnTo>
                  <a:lnTo>
                    <a:pt x="98" y="2"/>
                  </a:lnTo>
                  <a:lnTo>
                    <a:pt x="91" y="2"/>
                  </a:lnTo>
                  <a:lnTo>
                    <a:pt x="87" y="6"/>
                  </a:lnTo>
                  <a:lnTo>
                    <a:pt x="81" y="6"/>
                  </a:lnTo>
                  <a:lnTo>
                    <a:pt x="78" y="6"/>
                  </a:lnTo>
                  <a:lnTo>
                    <a:pt x="74" y="8"/>
                  </a:lnTo>
                  <a:lnTo>
                    <a:pt x="68" y="10"/>
                  </a:lnTo>
                  <a:lnTo>
                    <a:pt x="68" y="12"/>
                  </a:lnTo>
                  <a:lnTo>
                    <a:pt x="59" y="12"/>
                  </a:lnTo>
                  <a:lnTo>
                    <a:pt x="53" y="10"/>
                  </a:lnTo>
                  <a:lnTo>
                    <a:pt x="53" y="8"/>
                  </a:lnTo>
                  <a:lnTo>
                    <a:pt x="49" y="8"/>
                  </a:lnTo>
                  <a:lnTo>
                    <a:pt x="38" y="8"/>
                  </a:lnTo>
                  <a:lnTo>
                    <a:pt x="36" y="10"/>
                  </a:lnTo>
                  <a:lnTo>
                    <a:pt x="34" y="10"/>
                  </a:lnTo>
                  <a:lnTo>
                    <a:pt x="25" y="13"/>
                  </a:lnTo>
                  <a:lnTo>
                    <a:pt x="23" y="13"/>
                  </a:lnTo>
                  <a:lnTo>
                    <a:pt x="17" y="12"/>
                  </a:lnTo>
                  <a:lnTo>
                    <a:pt x="15" y="15"/>
                  </a:lnTo>
                  <a:lnTo>
                    <a:pt x="15" y="23"/>
                  </a:lnTo>
                  <a:lnTo>
                    <a:pt x="14" y="25"/>
                  </a:lnTo>
                  <a:lnTo>
                    <a:pt x="14" y="27"/>
                  </a:lnTo>
                  <a:lnTo>
                    <a:pt x="10" y="30"/>
                  </a:lnTo>
                  <a:lnTo>
                    <a:pt x="6" y="30"/>
                  </a:lnTo>
                  <a:lnTo>
                    <a:pt x="4" y="30"/>
                  </a:lnTo>
                  <a:lnTo>
                    <a:pt x="0" y="30"/>
                  </a:lnTo>
                  <a:lnTo>
                    <a:pt x="0" y="30"/>
                  </a:lnTo>
                  <a:lnTo>
                    <a:pt x="0" y="36"/>
                  </a:lnTo>
                  <a:lnTo>
                    <a:pt x="4" y="42"/>
                  </a:lnTo>
                  <a:lnTo>
                    <a:pt x="4" y="47"/>
                  </a:lnTo>
                  <a:lnTo>
                    <a:pt x="4" y="51"/>
                  </a:lnTo>
                  <a:lnTo>
                    <a:pt x="4" y="59"/>
                  </a:lnTo>
                  <a:lnTo>
                    <a:pt x="12" y="59"/>
                  </a:lnTo>
                  <a:lnTo>
                    <a:pt x="14" y="62"/>
                  </a:lnTo>
                  <a:lnTo>
                    <a:pt x="15" y="62"/>
                  </a:lnTo>
                  <a:lnTo>
                    <a:pt x="15" y="70"/>
                  </a:lnTo>
                  <a:lnTo>
                    <a:pt x="17" y="72"/>
                  </a:lnTo>
                  <a:lnTo>
                    <a:pt x="15" y="76"/>
                  </a:lnTo>
                  <a:lnTo>
                    <a:pt x="14" y="76"/>
                  </a:lnTo>
                  <a:lnTo>
                    <a:pt x="10" y="76"/>
                  </a:lnTo>
                  <a:lnTo>
                    <a:pt x="8" y="81"/>
                  </a:lnTo>
                  <a:lnTo>
                    <a:pt x="4" y="85"/>
                  </a:lnTo>
                  <a:lnTo>
                    <a:pt x="4" y="85"/>
                  </a:lnTo>
                  <a:lnTo>
                    <a:pt x="6" y="87"/>
                  </a:lnTo>
                  <a:lnTo>
                    <a:pt x="8" y="89"/>
                  </a:lnTo>
                  <a:lnTo>
                    <a:pt x="8" y="96"/>
                  </a:lnTo>
                  <a:lnTo>
                    <a:pt x="8" y="100"/>
                  </a:lnTo>
                  <a:lnTo>
                    <a:pt x="10" y="100"/>
                  </a:lnTo>
                  <a:lnTo>
                    <a:pt x="15" y="102"/>
                  </a:lnTo>
                  <a:lnTo>
                    <a:pt x="19" y="106"/>
                  </a:lnTo>
                  <a:lnTo>
                    <a:pt x="19" y="106"/>
                  </a:lnTo>
                  <a:lnTo>
                    <a:pt x="25" y="108"/>
                  </a:lnTo>
                  <a:lnTo>
                    <a:pt x="59" y="83"/>
                  </a:lnTo>
                  <a:lnTo>
                    <a:pt x="59" y="83"/>
                  </a:lnTo>
                  <a:lnTo>
                    <a:pt x="59" y="83"/>
                  </a:lnTo>
                  <a:lnTo>
                    <a:pt x="59" y="83"/>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6" name="Freeform 69">
              <a:extLst>
                <a:ext uri="{FF2B5EF4-FFF2-40B4-BE49-F238E27FC236}">
                  <a16:creationId xmlns:a16="http://schemas.microsoft.com/office/drawing/2014/main" id="{4A126B09-E68A-4F23-A61D-8B5628E8332F}"/>
                </a:ext>
              </a:extLst>
            </p:cNvPr>
            <p:cNvSpPr>
              <a:spLocks/>
            </p:cNvSpPr>
            <p:nvPr/>
          </p:nvSpPr>
          <p:spPr bwMode="auto">
            <a:xfrm>
              <a:off x="3391" y="2457"/>
              <a:ext cx="26" cy="79"/>
            </a:xfrm>
            <a:custGeom>
              <a:avLst/>
              <a:gdLst/>
              <a:ahLst/>
              <a:cxnLst>
                <a:cxn ang="0">
                  <a:pos x="17" y="79"/>
                </a:cxn>
                <a:cxn ang="0">
                  <a:pos x="19" y="77"/>
                </a:cxn>
                <a:cxn ang="0">
                  <a:pos x="19" y="77"/>
                </a:cxn>
                <a:cxn ang="0">
                  <a:pos x="19" y="73"/>
                </a:cxn>
                <a:cxn ang="0">
                  <a:pos x="20" y="72"/>
                </a:cxn>
                <a:cxn ang="0">
                  <a:pos x="20" y="68"/>
                </a:cxn>
                <a:cxn ang="0">
                  <a:pos x="22" y="64"/>
                </a:cxn>
                <a:cxn ang="0">
                  <a:pos x="22" y="58"/>
                </a:cxn>
                <a:cxn ang="0">
                  <a:pos x="22" y="58"/>
                </a:cxn>
                <a:cxn ang="0">
                  <a:pos x="22" y="55"/>
                </a:cxn>
                <a:cxn ang="0">
                  <a:pos x="22" y="49"/>
                </a:cxn>
                <a:cxn ang="0">
                  <a:pos x="22" y="47"/>
                </a:cxn>
                <a:cxn ang="0">
                  <a:pos x="22" y="40"/>
                </a:cxn>
                <a:cxn ang="0">
                  <a:pos x="22" y="40"/>
                </a:cxn>
                <a:cxn ang="0">
                  <a:pos x="20" y="40"/>
                </a:cxn>
                <a:cxn ang="0">
                  <a:pos x="19" y="40"/>
                </a:cxn>
                <a:cxn ang="0">
                  <a:pos x="17" y="40"/>
                </a:cxn>
                <a:cxn ang="0">
                  <a:pos x="17" y="34"/>
                </a:cxn>
                <a:cxn ang="0">
                  <a:pos x="17" y="25"/>
                </a:cxn>
                <a:cxn ang="0">
                  <a:pos x="17" y="23"/>
                </a:cxn>
                <a:cxn ang="0">
                  <a:pos x="17" y="17"/>
                </a:cxn>
                <a:cxn ang="0">
                  <a:pos x="22" y="17"/>
                </a:cxn>
                <a:cxn ang="0">
                  <a:pos x="22" y="21"/>
                </a:cxn>
                <a:cxn ang="0">
                  <a:pos x="22" y="21"/>
                </a:cxn>
                <a:cxn ang="0">
                  <a:pos x="26" y="21"/>
                </a:cxn>
                <a:cxn ang="0">
                  <a:pos x="26" y="17"/>
                </a:cxn>
                <a:cxn ang="0">
                  <a:pos x="26" y="17"/>
                </a:cxn>
                <a:cxn ang="0">
                  <a:pos x="26" y="17"/>
                </a:cxn>
                <a:cxn ang="0">
                  <a:pos x="22" y="11"/>
                </a:cxn>
                <a:cxn ang="0">
                  <a:pos x="26" y="8"/>
                </a:cxn>
                <a:cxn ang="0">
                  <a:pos x="26" y="2"/>
                </a:cxn>
                <a:cxn ang="0">
                  <a:pos x="26" y="0"/>
                </a:cxn>
                <a:cxn ang="0">
                  <a:pos x="26" y="0"/>
                </a:cxn>
                <a:cxn ang="0">
                  <a:pos x="22" y="4"/>
                </a:cxn>
                <a:cxn ang="0">
                  <a:pos x="19" y="4"/>
                </a:cxn>
                <a:cxn ang="0">
                  <a:pos x="17" y="4"/>
                </a:cxn>
                <a:cxn ang="0">
                  <a:pos x="13" y="8"/>
                </a:cxn>
                <a:cxn ang="0">
                  <a:pos x="9" y="21"/>
                </a:cxn>
                <a:cxn ang="0">
                  <a:pos x="5" y="32"/>
                </a:cxn>
                <a:cxn ang="0">
                  <a:pos x="0" y="40"/>
                </a:cxn>
                <a:cxn ang="0">
                  <a:pos x="4" y="40"/>
                </a:cxn>
                <a:cxn ang="0">
                  <a:pos x="5" y="45"/>
                </a:cxn>
                <a:cxn ang="0">
                  <a:pos x="7" y="53"/>
                </a:cxn>
                <a:cxn ang="0">
                  <a:pos x="13" y="60"/>
                </a:cxn>
                <a:cxn ang="0">
                  <a:pos x="17" y="70"/>
                </a:cxn>
                <a:cxn ang="0">
                  <a:pos x="17" y="73"/>
                </a:cxn>
                <a:cxn ang="0">
                  <a:pos x="17" y="79"/>
                </a:cxn>
                <a:cxn ang="0">
                  <a:pos x="17" y="79"/>
                </a:cxn>
                <a:cxn ang="0">
                  <a:pos x="17" y="79"/>
                </a:cxn>
              </a:cxnLst>
              <a:rect l="0" t="0" r="r" b="b"/>
              <a:pathLst>
                <a:path w="26" h="79">
                  <a:moveTo>
                    <a:pt x="17" y="79"/>
                  </a:moveTo>
                  <a:lnTo>
                    <a:pt x="19" y="77"/>
                  </a:lnTo>
                  <a:lnTo>
                    <a:pt x="19" y="77"/>
                  </a:lnTo>
                  <a:lnTo>
                    <a:pt x="19" y="73"/>
                  </a:lnTo>
                  <a:lnTo>
                    <a:pt x="20" y="72"/>
                  </a:lnTo>
                  <a:lnTo>
                    <a:pt x="20" y="68"/>
                  </a:lnTo>
                  <a:lnTo>
                    <a:pt x="22" y="64"/>
                  </a:lnTo>
                  <a:lnTo>
                    <a:pt x="22" y="58"/>
                  </a:lnTo>
                  <a:lnTo>
                    <a:pt x="22" y="58"/>
                  </a:lnTo>
                  <a:lnTo>
                    <a:pt x="22" y="55"/>
                  </a:lnTo>
                  <a:lnTo>
                    <a:pt x="22" y="49"/>
                  </a:lnTo>
                  <a:lnTo>
                    <a:pt x="22" y="47"/>
                  </a:lnTo>
                  <a:lnTo>
                    <a:pt x="22" y="40"/>
                  </a:lnTo>
                  <a:lnTo>
                    <a:pt x="22" y="40"/>
                  </a:lnTo>
                  <a:lnTo>
                    <a:pt x="20" y="40"/>
                  </a:lnTo>
                  <a:lnTo>
                    <a:pt x="19" y="40"/>
                  </a:lnTo>
                  <a:lnTo>
                    <a:pt x="17" y="40"/>
                  </a:lnTo>
                  <a:lnTo>
                    <a:pt x="17" y="34"/>
                  </a:lnTo>
                  <a:lnTo>
                    <a:pt x="17" y="25"/>
                  </a:lnTo>
                  <a:lnTo>
                    <a:pt x="17" y="23"/>
                  </a:lnTo>
                  <a:lnTo>
                    <a:pt x="17" y="17"/>
                  </a:lnTo>
                  <a:lnTo>
                    <a:pt x="22" y="17"/>
                  </a:lnTo>
                  <a:lnTo>
                    <a:pt x="22" y="21"/>
                  </a:lnTo>
                  <a:lnTo>
                    <a:pt x="22" y="21"/>
                  </a:lnTo>
                  <a:lnTo>
                    <a:pt x="26" y="21"/>
                  </a:lnTo>
                  <a:lnTo>
                    <a:pt x="26" y="17"/>
                  </a:lnTo>
                  <a:lnTo>
                    <a:pt x="26" y="17"/>
                  </a:lnTo>
                  <a:lnTo>
                    <a:pt x="26" y="17"/>
                  </a:lnTo>
                  <a:lnTo>
                    <a:pt x="22" y="11"/>
                  </a:lnTo>
                  <a:lnTo>
                    <a:pt x="26" y="8"/>
                  </a:lnTo>
                  <a:lnTo>
                    <a:pt x="26" y="2"/>
                  </a:lnTo>
                  <a:lnTo>
                    <a:pt x="26" y="0"/>
                  </a:lnTo>
                  <a:lnTo>
                    <a:pt x="26" y="0"/>
                  </a:lnTo>
                  <a:lnTo>
                    <a:pt x="22" y="4"/>
                  </a:lnTo>
                  <a:lnTo>
                    <a:pt x="19" y="4"/>
                  </a:lnTo>
                  <a:lnTo>
                    <a:pt x="17" y="4"/>
                  </a:lnTo>
                  <a:lnTo>
                    <a:pt x="13" y="8"/>
                  </a:lnTo>
                  <a:lnTo>
                    <a:pt x="9" y="21"/>
                  </a:lnTo>
                  <a:lnTo>
                    <a:pt x="5" y="32"/>
                  </a:lnTo>
                  <a:lnTo>
                    <a:pt x="0" y="40"/>
                  </a:lnTo>
                  <a:lnTo>
                    <a:pt x="4" y="40"/>
                  </a:lnTo>
                  <a:lnTo>
                    <a:pt x="5" y="45"/>
                  </a:lnTo>
                  <a:lnTo>
                    <a:pt x="7" y="53"/>
                  </a:lnTo>
                  <a:lnTo>
                    <a:pt x="13" y="60"/>
                  </a:lnTo>
                  <a:lnTo>
                    <a:pt x="17" y="70"/>
                  </a:lnTo>
                  <a:lnTo>
                    <a:pt x="17" y="73"/>
                  </a:lnTo>
                  <a:lnTo>
                    <a:pt x="17" y="79"/>
                  </a:lnTo>
                  <a:lnTo>
                    <a:pt x="17" y="79"/>
                  </a:lnTo>
                  <a:lnTo>
                    <a:pt x="17" y="7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7" name="Freeform 70">
              <a:extLst>
                <a:ext uri="{FF2B5EF4-FFF2-40B4-BE49-F238E27FC236}">
                  <a16:creationId xmlns:a16="http://schemas.microsoft.com/office/drawing/2014/main" id="{758D3F52-7772-489C-9455-921BC3233474}"/>
                </a:ext>
              </a:extLst>
            </p:cNvPr>
            <p:cNvSpPr>
              <a:spLocks/>
            </p:cNvSpPr>
            <p:nvPr/>
          </p:nvSpPr>
          <p:spPr bwMode="auto">
            <a:xfrm>
              <a:off x="3391" y="2457"/>
              <a:ext cx="26" cy="79"/>
            </a:xfrm>
            <a:custGeom>
              <a:avLst/>
              <a:gdLst/>
              <a:ahLst/>
              <a:cxnLst>
                <a:cxn ang="0">
                  <a:pos x="17" y="79"/>
                </a:cxn>
                <a:cxn ang="0">
                  <a:pos x="19" y="77"/>
                </a:cxn>
                <a:cxn ang="0">
                  <a:pos x="19" y="77"/>
                </a:cxn>
                <a:cxn ang="0">
                  <a:pos x="19" y="73"/>
                </a:cxn>
                <a:cxn ang="0">
                  <a:pos x="20" y="72"/>
                </a:cxn>
                <a:cxn ang="0">
                  <a:pos x="20" y="68"/>
                </a:cxn>
                <a:cxn ang="0">
                  <a:pos x="22" y="64"/>
                </a:cxn>
                <a:cxn ang="0">
                  <a:pos x="22" y="58"/>
                </a:cxn>
                <a:cxn ang="0">
                  <a:pos x="22" y="58"/>
                </a:cxn>
                <a:cxn ang="0">
                  <a:pos x="22" y="55"/>
                </a:cxn>
                <a:cxn ang="0">
                  <a:pos x="22" y="49"/>
                </a:cxn>
                <a:cxn ang="0">
                  <a:pos x="22" y="47"/>
                </a:cxn>
                <a:cxn ang="0">
                  <a:pos x="22" y="40"/>
                </a:cxn>
                <a:cxn ang="0">
                  <a:pos x="22" y="40"/>
                </a:cxn>
                <a:cxn ang="0">
                  <a:pos x="20" y="40"/>
                </a:cxn>
                <a:cxn ang="0">
                  <a:pos x="19" y="40"/>
                </a:cxn>
                <a:cxn ang="0">
                  <a:pos x="17" y="40"/>
                </a:cxn>
                <a:cxn ang="0">
                  <a:pos x="17" y="34"/>
                </a:cxn>
                <a:cxn ang="0">
                  <a:pos x="17" y="25"/>
                </a:cxn>
                <a:cxn ang="0">
                  <a:pos x="17" y="23"/>
                </a:cxn>
                <a:cxn ang="0">
                  <a:pos x="17" y="17"/>
                </a:cxn>
                <a:cxn ang="0">
                  <a:pos x="22" y="17"/>
                </a:cxn>
                <a:cxn ang="0">
                  <a:pos x="22" y="21"/>
                </a:cxn>
                <a:cxn ang="0">
                  <a:pos x="22" y="21"/>
                </a:cxn>
                <a:cxn ang="0">
                  <a:pos x="26" y="21"/>
                </a:cxn>
                <a:cxn ang="0">
                  <a:pos x="26" y="17"/>
                </a:cxn>
                <a:cxn ang="0">
                  <a:pos x="26" y="17"/>
                </a:cxn>
                <a:cxn ang="0">
                  <a:pos x="26" y="17"/>
                </a:cxn>
                <a:cxn ang="0">
                  <a:pos x="22" y="11"/>
                </a:cxn>
                <a:cxn ang="0">
                  <a:pos x="26" y="8"/>
                </a:cxn>
                <a:cxn ang="0">
                  <a:pos x="26" y="2"/>
                </a:cxn>
                <a:cxn ang="0">
                  <a:pos x="26" y="0"/>
                </a:cxn>
                <a:cxn ang="0">
                  <a:pos x="26" y="0"/>
                </a:cxn>
                <a:cxn ang="0">
                  <a:pos x="22" y="4"/>
                </a:cxn>
                <a:cxn ang="0">
                  <a:pos x="19" y="4"/>
                </a:cxn>
                <a:cxn ang="0">
                  <a:pos x="17" y="4"/>
                </a:cxn>
                <a:cxn ang="0">
                  <a:pos x="13" y="8"/>
                </a:cxn>
                <a:cxn ang="0">
                  <a:pos x="9" y="21"/>
                </a:cxn>
                <a:cxn ang="0">
                  <a:pos x="5" y="32"/>
                </a:cxn>
                <a:cxn ang="0">
                  <a:pos x="0" y="40"/>
                </a:cxn>
                <a:cxn ang="0">
                  <a:pos x="4" y="40"/>
                </a:cxn>
                <a:cxn ang="0">
                  <a:pos x="5" y="45"/>
                </a:cxn>
                <a:cxn ang="0">
                  <a:pos x="7" y="53"/>
                </a:cxn>
                <a:cxn ang="0">
                  <a:pos x="13" y="60"/>
                </a:cxn>
                <a:cxn ang="0">
                  <a:pos x="17" y="70"/>
                </a:cxn>
                <a:cxn ang="0">
                  <a:pos x="17" y="73"/>
                </a:cxn>
                <a:cxn ang="0">
                  <a:pos x="17" y="79"/>
                </a:cxn>
                <a:cxn ang="0">
                  <a:pos x="17" y="79"/>
                </a:cxn>
                <a:cxn ang="0">
                  <a:pos x="17" y="79"/>
                </a:cxn>
              </a:cxnLst>
              <a:rect l="0" t="0" r="r" b="b"/>
              <a:pathLst>
                <a:path w="26" h="79">
                  <a:moveTo>
                    <a:pt x="17" y="79"/>
                  </a:moveTo>
                  <a:lnTo>
                    <a:pt x="19" y="77"/>
                  </a:lnTo>
                  <a:lnTo>
                    <a:pt x="19" y="77"/>
                  </a:lnTo>
                  <a:lnTo>
                    <a:pt x="19" y="73"/>
                  </a:lnTo>
                  <a:lnTo>
                    <a:pt x="20" y="72"/>
                  </a:lnTo>
                  <a:lnTo>
                    <a:pt x="20" y="68"/>
                  </a:lnTo>
                  <a:lnTo>
                    <a:pt x="22" y="64"/>
                  </a:lnTo>
                  <a:lnTo>
                    <a:pt x="22" y="58"/>
                  </a:lnTo>
                  <a:lnTo>
                    <a:pt x="22" y="58"/>
                  </a:lnTo>
                  <a:lnTo>
                    <a:pt x="22" y="55"/>
                  </a:lnTo>
                  <a:lnTo>
                    <a:pt x="22" y="49"/>
                  </a:lnTo>
                  <a:lnTo>
                    <a:pt x="22" y="47"/>
                  </a:lnTo>
                  <a:lnTo>
                    <a:pt x="22" y="40"/>
                  </a:lnTo>
                  <a:lnTo>
                    <a:pt x="22" y="40"/>
                  </a:lnTo>
                  <a:lnTo>
                    <a:pt x="20" y="40"/>
                  </a:lnTo>
                  <a:lnTo>
                    <a:pt x="19" y="40"/>
                  </a:lnTo>
                  <a:lnTo>
                    <a:pt x="17" y="40"/>
                  </a:lnTo>
                  <a:lnTo>
                    <a:pt x="17" y="34"/>
                  </a:lnTo>
                  <a:lnTo>
                    <a:pt x="17" y="25"/>
                  </a:lnTo>
                  <a:lnTo>
                    <a:pt x="17" y="23"/>
                  </a:lnTo>
                  <a:lnTo>
                    <a:pt x="17" y="17"/>
                  </a:lnTo>
                  <a:lnTo>
                    <a:pt x="22" y="17"/>
                  </a:lnTo>
                  <a:lnTo>
                    <a:pt x="22" y="21"/>
                  </a:lnTo>
                  <a:lnTo>
                    <a:pt x="22" y="21"/>
                  </a:lnTo>
                  <a:lnTo>
                    <a:pt x="26" y="21"/>
                  </a:lnTo>
                  <a:lnTo>
                    <a:pt x="26" y="17"/>
                  </a:lnTo>
                  <a:lnTo>
                    <a:pt x="26" y="17"/>
                  </a:lnTo>
                  <a:lnTo>
                    <a:pt x="26" y="17"/>
                  </a:lnTo>
                  <a:lnTo>
                    <a:pt x="22" y="11"/>
                  </a:lnTo>
                  <a:lnTo>
                    <a:pt x="26" y="8"/>
                  </a:lnTo>
                  <a:lnTo>
                    <a:pt x="26" y="2"/>
                  </a:lnTo>
                  <a:lnTo>
                    <a:pt x="26" y="0"/>
                  </a:lnTo>
                  <a:lnTo>
                    <a:pt x="26" y="0"/>
                  </a:lnTo>
                  <a:lnTo>
                    <a:pt x="22" y="4"/>
                  </a:lnTo>
                  <a:lnTo>
                    <a:pt x="19" y="4"/>
                  </a:lnTo>
                  <a:lnTo>
                    <a:pt x="17" y="4"/>
                  </a:lnTo>
                  <a:lnTo>
                    <a:pt x="13" y="8"/>
                  </a:lnTo>
                  <a:lnTo>
                    <a:pt x="9" y="21"/>
                  </a:lnTo>
                  <a:lnTo>
                    <a:pt x="5" y="32"/>
                  </a:lnTo>
                  <a:lnTo>
                    <a:pt x="0" y="40"/>
                  </a:lnTo>
                  <a:lnTo>
                    <a:pt x="4" y="40"/>
                  </a:lnTo>
                  <a:lnTo>
                    <a:pt x="5" y="45"/>
                  </a:lnTo>
                  <a:lnTo>
                    <a:pt x="7" y="53"/>
                  </a:lnTo>
                  <a:lnTo>
                    <a:pt x="13" y="60"/>
                  </a:lnTo>
                  <a:lnTo>
                    <a:pt x="17" y="70"/>
                  </a:lnTo>
                  <a:lnTo>
                    <a:pt x="17" y="73"/>
                  </a:lnTo>
                  <a:lnTo>
                    <a:pt x="17" y="79"/>
                  </a:lnTo>
                  <a:lnTo>
                    <a:pt x="17" y="79"/>
                  </a:lnTo>
                  <a:lnTo>
                    <a:pt x="17" y="7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8" name="Freeform 71">
              <a:extLst>
                <a:ext uri="{FF2B5EF4-FFF2-40B4-BE49-F238E27FC236}">
                  <a16:creationId xmlns:a16="http://schemas.microsoft.com/office/drawing/2014/main" id="{DB641CF0-03C1-49A5-A942-506A15704AA9}"/>
                </a:ext>
              </a:extLst>
            </p:cNvPr>
            <p:cNvSpPr>
              <a:spLocks/>
            </p:cNvSpPr>
            <p:nvPr/>
          </p:nvSpPr>
          <p:spPr bwMode="auto">
            <a:xfrm>
              <a:off x="3413" y="2457"/>
              <a:ext cx="10" cy="17"/>
            </a:xfrm>
            <a:custGeom>
              <a:avLst/>
              <a:gdLst/>
              <a:ahLst/>
              <a:cxnLst>
                <a:cxn ang="0">
                  <a:pos x="2" y="17"/>
                </a:cxn>
                <a:cxn ang="0">
                  <a:pos x="2" y="15"/>
                </a:cxn>
                <a:cxn ang="0">
                  <a:pos x="0" y="11"/>
                </a:cxn>
                <a:cxn ang="0">
                  <a:pos x="2" y="8"/>
                </a:cxn>
                <a:cxn ang="0">
                  <a:pos x="2" y="2"/>
                </a:cxn>
                <a:cxn ang="0">
                  <a:pos x="4" y="0"/>
                </a:cxn>
                <a:cxn ang="0">
                  <a:pos x="4" y="0"/>
                </a:cxn>
                <a:cxn ang="0">
                  <a:pos x="6" y="2"/>
                </a:cxn>
                <a:cxn ang="0">
                  <a:pos x="10" y="4"/>
                </a:cxn>
                <a:cxn ang="0">
                  <a:pos x="10" y="11"/>
                </a:cxn>
                <a:cxn ang="0">
                  <a:pos x="10" y="13"/>
                </a:cxn>
                <a:cxn ang="0">
                  <a:pos x="10" y="11"/>
                </a:cxn>
                <a:cxn ang="0">
                  <a:pos x="6" y="15"/>
                </a:cxn>
                <a:cxn ang="0">
                  <a:pos x="4" y="17"/>
                </a:cxn>
                <a:cxn ang="0">
                  <a:pos x="2" y="17"/>
                </a:cxn>
                <a:cxn ang="0">
                  <a:pos x="2" y="17"/>
                </a:cxn>
                <a:cxn ang="0">
                  <a:pos x="2" y="17"/>
                </a:cxn>
              </a:cxnLst>
              <a:rect l="0" t="0" r="r" b="b"/>
              <a:pathLst>
                <a:path w="10" h="17">
                  <a:moveTo>
                    <a:pt x="2" y="17"/>
                  </a:moveTo>
                  <a:lnTo>
                    <a:pt x="2" y="15"/>
                  </a:lnTo>
                  <a:lnTo>
                    <a:pt x="0" y="11"/>
                  </a:lnTo>
                  <a:lnTo>
                    <a:pt x="2" y="8"/>
                  </a:lnTo>
                  <a:lnTo>
                    <a:pt x="2" y="2"/>
                  </a:lnTo>
                  <a:lnTo>
                    <a:pt x="4" y="0"/>
                  </a:lnTo>
                  <a:lnTo>
                    <a:pt x="4" y="0"/>
                  </a:lnTo>
                  <a:lnTo>
                    <a:pt x="6" y="2"/>
                  </a:lnTo>
                  <a:lnTo>
                    <a:pt x="10" y="4"/>
                  </a:lnTo>
                  <a:lnTo>
                    <a:pt x="10" y="11"/>
                  </a:lnTo>
                  <a:lnTo>
                    <a:pt x="10" y="13"/>
                  </a:lnTo>
                  <a:lnTo>
                    <a:pt x="10" y="11"/>
                  </a:lnTo>
                  <a:lnTo>
                    <a:pt x="6" y="15"/>
                  </a:lnTo>
                  <a:lnTo>
                    <a:pt x="4" y="17"/>
                  </a:lnTo>
                  <a:lnTo>
                    <a:pt x="2" y="17"/>
                  </a:lnTo>
                  <a:lnTo>
                    <a:pt x="2" y="17"/>
                  </a:lnTo>
                  <a:lnTo>
                    <a:pt x="2" y="1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9" name="Freeform 72">
              <a:extLst>
                <a:ext uri="{FF2B5EF4-FFF2-40B4-BE49-F238E27FC236}">
                  <a16:creationId xmlns:a16="http://schemas.microsoft.com/office/drawing/2014/main" id="{442747CC-E639-4D74-AFCC-DA09157AE785}"/>
                </a:ext>
              </a:extLst>
            </p:cNvPr>
            <p:cNvSpPr>
              <a:spLocks/>
            </p:cNvSpPr>
            <p:nvPr/>
          </p:nvSpPr>
          <p:spPr bwMode="auto">
            <a:xfrm>
              <a:off x="3408" y="2474"/>
              <a:ext cx="9" cy="21"/>
            </a:xfrm>
            <a:custGeom>
              <a:avLst/>
              <a:gdLst/>
              <a:ahLst/>
              <a:cxnLst>
                <a:cxn ang="0">
                  <a:pos x="7" y="19"/>
                </a:cxn>
                <a:cxn ang="0">
                  <a:pos x="3" y="19"/>
                </a:cxn>
                <a:cxn ang="0">
                  <a:pos x="2" y="21"/>
                </a:cxn>
                <a:cxn ang="0">
                  <a:pos x="0" y="19"/>
                </a:cxn>
                <a:cxn ang="0">
                  <a:pos x="0" y="15"/>
                </a:cxn>
                <a:cxn ang="0">
                  <a:pos x="0" y="8"/>
                </a:cxn>
                <a:cxn ang="0">
                  <a:pos x="0" y="4"/>
                </a:cxn>
                <a:cxn ang="0">
                  <a:pos x="0" y="0"/>
                </a:cxn>
                <a:cxn ang="0">
                  <a:pos x="5" y="0"/>
                </a:cxn>
                <a:cxn ang="0">
                  <a:pos x="5" y="4"/>
                </a:cxn>
                <a:cxn ang="0">
                  <a:pos x="7" y="4"/>
                </a:cxn>
                <a:cxn ang="0">
                  <a:pos x="9" y="2"/>
                </a:cxn>
                <a:cxn ang="0">
                  <a:pos x="9" y="2"/>
                </a:cxn>
                <a:cxn ang="0">
                  <a:pos x="9" y="4"/>
                </a:cxn>
                <a:cxn ang="0">
                  <a:pos x="9" y="8"/>
                </a:cxn>
                <a:cxn ang="0">
                  <a:pos x="9" y="11"/>
                </a:cxn>
                <a:cxn ang="0">
                  <a:pos x="9" y="13"/>
                </a:cxn>
                <a:cxn ang="0">
                  <a:pos x="7" y="19"/>
                </a:cxn>
                <a:cxn ang="0">
                  <a:pos x="7" y="19"/>
                </a:cxn>
                <a:cxn ang="0">
                  <a:pos x="7" y="19"/>
                </a:cxn>
                <a:cxn ang="0">
                  <a:pos x="7" y="19"/>
                </a:cxn>
              </a:cxnLst>
              <a:rect l="0" t="0" r="r" b="b"/>
              <a:pathLst>
                <a:path w="9" h="21">
                  <a:moveTo>
                    <a:pt x="7" y="19"/>
                  </a:moveTo>
                  <a:lnTo>
                    <a:pt x="3" y="19"/>
                  </a:lnTo>
                  <a:lnTo>
                    <a:pt x="2" y="21"/>
                  </a:lnTo>
                  <a:lnTo>
                    <a:pt x="0" y="19"/>
                  </a:lnTo>
                  <a:lnTo>
                    <a:pt x="0" y="15"/>
                  </a:lnTo>
                  <a:lnTo>
                    <a:pt x="0" y="8"/>
                  </a:lnTo>
                  <a:lnTo>
                    <a:pt x="0" y="4"/>
                  </a:lnTo>
                  <a:lnTo>
                    <a:pt x="0" y="0"/>
                  </a:lnTo>
                  <a:lnTo>
                    <a:pt x="5" y="0"/>
                  </a:lnTo>
                  <a:lnTo>
                    <a:pt x="5" y="4"/>
                  </a:lnTo>
                  <a:lnTo>
                    <a:pt x="7" y="4"/>
                  </a:lnTo>
                  <a:lnTo>
                    <a:pt x="9" y="2"/>
                  </a:lnTo>
                  <a:lnTo>
                    <a:pt x="9" y="2"/>
                  </a:lnTo>
                  <a:lnTo>
                    <a:pt x="9" y="4"/>
                  </a:lnTo>
                  <a:lnTo>
                    <a:pt x="9" y="8"/>
                  </a:lnTo>
                  <a:lnTo>
                    <a:pt x="9" y="11"/>
                  </a:lnTo>
                  <a:lnTo>
                    <a:pt x="9" y="13"/>
                  </a:lnTo>
                  <a:lnTo>
                    <a:pt x="7" y="19"/>
                  </a:lnTo>
                  <a:lnTo>
                    <a:pt x="7" y="19"/>
                  </a:lnTo>
                  <a:lnTo>
                    <a:pt x="7" y="19"/>
                  </a:lnTo>
                  <a:lnTo>
                    <a:pt x="7" y="1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0" name="Freeform 73">
              <a:extLst>
                <a:ext uri="{FF2B5EF4-FFF2-40B4-BE49-F238E27FC236}">
                  <a16:creationId xmlns:a16="http://schemas.microsoft.com/office/drawing/2014/main" id="{7A82086A-05A4-442A-BB8A-8C277BB4CCC3}"/>
                </a:ext>
              </a:extLst>
            </p:cNvPr>
            <p:cNvSpPr>
              <a:spLocks/>
            </p:cNvSpPr>
            <p:nvPr/>
          </p:nvSpPr>
          <p:spPr bwMode="auto">
            <a:xfrm>
              <a:off x="3408" y="2431"/>
              <a:ext cx="26" cy="26"/>
            </a:xfrm>
            <a:custGeom>
              <a:avLst/>
              <a:gdLst/>
              <a:ahLst/>
              <a:cxnLst>
                <a:cxn ang="0">
                  <a:pos x="0" y="26"/>
                </a:cxn>
                <a:cxn ang="0">
                  <a:pos x="2" y="26"/>
                </a:cxn>
                <a:cxn ang="0">
                  <a:pos x="7" y="26"/>
                </a:cxn>
                <a:cxn ang="0">
                  <a:pos x="11" y="24"/>
                </a:cxn>
                <a:cxn ang="0">
                  <a:pos x="11" y="24"/>
                </a:cxn>
                <a:cxn ang="0">
                  <a:pos x="17" y="20"/>
                </a:cxn>
                <a:cxn ang="0">
                  <a:pos x="17" y="17"/>
                </a:cxn>
                <a:cxn ang="0">
                  <a:pos x="20" y="15"/>
                </a:cxn>
                <a:cxn ang="0">
                  <a:pos x="22" y="15"/>
                </a:cxn>
                <a:cxn ang="0">
                  <a:pos x="26" y="13"/>
                </a:cxn>
                <a:cxn ang="0">
                  <a:pos x="22" y="11"/>
                </a:cxn>
                <a:cxn ang="0">
                  <a:pos x="22" y="5"/>
                </a:cxn>
                <a:cxn ang="0">
                  <a:pos x="20" y="5"/>
                </a:cxn>
                <a:cxn ang="0">
                  <a:pos x="19" y="0"/>
                </a:cxn>
                <a:cxn ang="0">
                  <a:pos x="11" y="0"/>
                </a:cxn>
                <a:cxn ang="0">
                  <a:pos x="11" y="3"/>
                </a:cxn>
                <a:cxn ang="0">
                  <a:pos x="7" y="3"/>
                </a:cxn>
                <a:cxn ang="0">
                  <a:pos x="5" y="13"/>
                </a:cxn>
                <a:cxn ang="0">
                  <a:pos x="5" y="17"/>
                </a:cxn>
                <a:cxn ang="0">
                  <a:pos x="0" y="22"/>
                </a:cxn>
                <a:cxn ang="0">
                  <a:pos x="0" y="26"/>
                </a:cxn>
                <a:cxn ang="0">
                  <a:pos x="0" y="26"/>
                </a:cxn>
                <a:cxn ang="0">
                  <a:pos x="0" y="26"/>
                </a:cxn>
                <a:cxn ang="0">
                  <a:pos x="0" y="26"/>
                </a:cxn>
              </a:cxnLst>
              <a:rect l="0" t="0" r="r" b="b"/>
              <a:pathLst>
                <a:path w="26" h="26">
                  <a:moveTo>
                    <a:pt x="0" y="26"/>
                  </a:moveTo>
                  <a:lnTo>
                    <a:pt x="2" y="26"/>
                  </a:lnTo>
                  <a:lnTo>
                    <a:pt x="7" y="26"/>
                  </a:lnTo>
                  <a:lnTo>
                    <a:pt x="11" y="24"/>
                  </a:lnTo>
                  <a:lnTo>
                    <a:pt x="11" y="24"/>
                  </a:lnTo>
                  <a:lnTo>
                    <a:pt x="17" y="20"/>
                  </a:lnTo>
                  <a:lnTo>
                    <a:pt x="17" y="17"/>
                  </a:lnTo>
                  <a:lnTo>
                    <a:pt x="20" y="15"/>
                  </a:lnTo>
                  <a:lnTo>
                    <a:pt x="22" y="15"/>
                  </a:lnTo>
                  <a:lnTo>
                    <a:pt x="26" y="13"/>
                  </a:lnTo>
                  <a:lnTo>
                    <a:pt x="22" y="11"/>
                  </a:lnTo>
                  <a:lnTo>
                    <a:pt x="22" y="5"/>
                  </a:lnTo>
                  <a:lnTo>
                    <a:pt x="20" y="5"/>
                  </a:lnTo>
                  <a:lnTo>
                    <a:pt x="19" y="0"/>
                  </a:lnTo>
                  <a:lnTo>
                    <a:pt x="11" y="0"/>
                  </a:lnTo>
                  <a:lnTo>
                    <a:pt x="11" y="3"/>
                  </a:lnTo>
                  <a:lnTo>
                    <a:pt x="7" y="3"/>
                  </a:lnTo>
                  <a:lnTo>
                    <a:pt x="5" y="13"/>
                  </a:lnTo>
                  <a:lnTo>
                    <a:pt x="5" y="17"/>
                  </a:lnTo>
                  <a:lnTo>
                    <a:pt x="0" y="22"/>
                  </a:lnTo>
                  <a:lnTo>
                    <a:pt x="0" y="26"/>
                  </a:lnTo>
                  <a:lnTo>
                    <a:pt x="0" y="26"/>
                  </a:lnTo>
                  <a:lnTo>
                    <a:pt x="0" y="26"/>
                  </a:lnTo>
                  <a:lnTo>
                    <a:pt x="0"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1" name="Freeform 74">
              <a:extLst>
                <a:ext uri="{FF2B5EF4-FFF2-40B4-BE49-F238E27FC236}">
                  <a16:creationId xmlns:a16="http://schemas.microsoft.com/office/drawing/2014/main" id="{E4BB49B0-6245-4BFD-9233-93BFD88404D8}"/>
                </a:ext>
              </a:extLst>
            </p:cNvPr>
            <p:cNvSpPr>
              <a:spLocks/>
            </p:cNvSpPr>
            <p:nvPr/>
          </p:nvSpPr>
          <p:spPr bwMode="auto">
            <a:xfrm>
              <a:off x="3408" y="2431"/>
              <a:ext cx="26" cy="26"/>
            </a:xfrm>
            <a:custGeom>
              <a:avLst/>
              <a:gdLst/>
              <a:ahLst/>
              <a:cxnLst>
                <a:cxn ang="0">
                  <a:pos x="0" y="26"/>
                </a:cxn>
                <a:cxn ang="0">
                  <a:pos x="2" y="26"/>
                </a:cxn>
                <a:cxn ang="0">
                  <a:pos x="7" y="26"/>
                </a:cxn>
                <a:cxn ang="0">
                  <a:pos x="11" y="24"/>
                </a:cxn>
                <a:cxn ang="0">
                  <a:pos x="11" y="24"/>
                </a:cxn>
                <a:cxn ang="0">
                  <a:pos x="17" y="20"/>
                </a:cxn>
                <a:cxn ang="0">
                  <a:pos x="17" y="17"/>
                </a:cxn>
                <a:cxn ang="0">
                  <a:pos x="20" y="15"/>
                </a:cxn>
                <a:cxn ang="0">
                  <a:pos x="22" y="15"/>
                </a:cxn>
                <a:cxn ang="0">
                  <a:pos x="26" y="13"/>
                </a:cxn>
                <a:cxn ang="0">
                  <a:pos x="22" y="11"/>
                </a:cxn>
                <a:cxn ang="0">
                  <a:pos x="22" y="5"/>
                </a:cxn>
                <a:cxn ang="0">
                  <a:pos x="20" y="5"/>
                </a:cxn>
                <a:cxn ang="0">
                  <a:pos x="19" y="0"/>
                </a:cxn>
                <a:cxn ang="0">
                  <a:pos x="11" y="0"/>
                </a:cxn>
                <a:cxn ang="0">
                  <a:pos x="11" y="3"/>
                </a:cxn>
                <a:cxn ang="0">
                  <a:pos x="7" y="3"/>
                </a:cxn>
                <a:cxn ang="0">
                  <a:pos x="5" y="13"/>
                </a:cxn>
                <a:cxn ang="0">
                  <a:pos x="5" y="17"/>
                </a:cxn>
                <a:cxn ang="0">
                  <a:pos x="0" y="22"/>
                </a:cxn>
                <a:cxn ang="0">
                  <a:pos x="0" y="26"/>
                </a:cxn>
                <a:cxn ang="0">
                  <a:pos x="0" y="26"/>
                </a:cxn>
                <a:cxn ang="0">
                  <a:pos x="0" y="26"/>
                </a:cxn>
                <a:cxn ang="0">
                  <a:pos x="0" y="26"/>
                </a:cxn>
              </a:cxnLst>
              <a:rect l="0" t="0" r="r" b="b"/>
              <a:pathLst>
                <a:path w="26" h="26">
                  <a:moveTo>
                    <a:pt x="0" y="26"/>
                  </a:moveTo>
                  <a:lnTo>
                    <a:pt x="2" y="26"/>
                  </a:lnTo>
                  <a:lnTo>
                    <a:pt x="7" y="26"/>
                  </a:lnTo>
                  <a:lnTo>
                    <a:pt x="11" y="24"/>
                  </a:lnTo>
                  <a:lnTo>
                    <a:pt x="11" y="24"/>
                  </a:lnTo>
                  <a:lnTo>
                    <a:pt x="17" y="20"/>
                  </a:lnTo>
                  <a:lnTo>
                    <a:pt x="17" y="17"/>
                  </a:lnTo>
                  <a:lnTo>
                    <a:pt x="20" y="15"/>
                  </a:lnTo>
                  <a:lnTo>
                    <a:pt x="22" y="15"/>
                  </a:lnTo>
                  <a:lnTo>
                    <a:pt x="26" y="13"/>
                  </a:lnTo>
                  <a:lnTo>
                    <a:pt x="22" y="11"/>
                  </a:lnTo>
                  <a:lnTo>
                    <a:pt x="22" y="5"/>
                  </a:lnTo>
                  <a:lnTo>
                    <a:pt x="20" y="5"/>
                  </a:lnTo>
                  <a:lnTo>
                    <a:pt x="19" y="0"/>
                  </a:lnTo>
                  <a:lnTo>
                    <a:pt x="11" y="0"/>
                  </a:lnTo>
                  <a:lnTo>
                    <a:pt x="11" y="3"/>
                  </a:lnTo>
                  <a:lnTo>
                    <a:pt x="7" y="3"/>
                  </a:lnTo>
                  <a:lnTo>
                    <a:pt x="5" y="13"/>
                  </a:lnTo>
                  <a:lnTo>
                    <a:pt x="5" y="17"/>
                  </a:lnTo>
                  <a:lnTo>
                    <a:pt x="0" y="22"/>
                  </a:lnTo>
                  <a:lnTo>
                    <a:pt x="0" y="26"/>
                  </a:lnTo>
                  <a:lnTo>
                    <a:pt x="0" y="26"/>
                  </a:lnTo>
                  <a:lnTo>
                    <a:pt x="0" y="26"/>
                  </a:lnTo>
                  <a:lnTo>
                    <a:pt x="0"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2" name="Freeform 75">
              <a:extLst>
                <a:ext uri="{FF2B5EF4-FFF2-40B4-BE49-F238E27FC236}">
                  <a16:creationId xmlns:a16="http://schemas.microsoft.com/office/drawing/2014/main" id="{E8852338-7281-443F-8BCB-CF05DD7D39B2}"/>
                </a:ext>
              </a:extLst>
            </p:cNvPr>
            <p:cNvSpPr>
              <a:spLocks/>
            </p:cNvSpPr>
            <p:nvPr/>
          </p:nvSpPr>
          <p:spPr bwMode="auto">
            <a:xfrm>
              <a:off x="3408" y="2453"/>
              <a:ext cx="79" cy="94"/>
            </a:xfrm>
            <a:custGeom>
              <a:avLst/>
              <a:gdLst/>
              <a:ahLst/>
              <a:cxnLst>
                <a:cxn ang="0">
                  <a:pos x="0" y="83"/>
                </a:cxn>
                <a:cxn ang="0">
                  <a:pos x="0" y="83"/>
                </a:cxn>
                <a:cxn ang="0">
                  <a:pos x="0" y="79"/>
                </a:cxn>
                <a:cxn ang="0">
                  <a:pos x="3" y="76"/>
                </a:cxn>
                <a:cxn ang="0">
                  <a:pos x="3" y="74"/>
                </a:cxn>
                <a:cxn ang="0">
                  <a:pos x="5" y="68"/>
                </a:cxn>
                <a:cxn ang="0">
                  <a:pos x="5" y="62"/>
                </a:cxn>
                <a:cxn ang="0">
                  <a:pos x="5" y="62"/>
                </a:cxn>
                <a:cxn ang="0">
                  <a:pos x="5" y="59"/>
                </a:cxn>
                <a:cxn ang="0">
                  <a:pos x="5" y="53"/>
                </a:cxn>
                <a:cxn ang="0">
                  <a:pos x="5" y="51"/>
                </a:cxn>
                <a:cxn ang="0">
                  <a:pos x="9" y="34"/>
                </a:cxn>
                <a:cxn ang="0">
                  <a:pos x="9" y="32"/>
                </a:cxn>
                <a:cxn ang="0">
                  <a:pos x="9" y="29"/>
                </a:cxn>
                <a:cxn ang="0">
                  <a:pos x="9" y="25"/>
                </a:cxn>
                <a:cxn ang="0">
                  <a:pos x="9" y="23"/>
                </a:cxn>
                <a:cxn ang="0">
                  <a:pos x="9" y="19"/>
                </a:cxn>
                <a:cxn ang="0">
                  <a:pos x="9" y="19"/>
                </a:cxn>
                <a:cxn ang="0">
                  <a:pos x="11" y="19"/>
                </a:cxn>
                <a:cxn ang="0">
                  <a:pos x="15" y="13"/>
                </a:cxn>
                <a:cxn ang="0">
                  <a:pos x="15" y="17"/>
                </a:cxn>
                <a:cxn ang="0">
                  <a:pos x="20" y="19"/>
                </a:cxn>
                <a:cxn ang="0">
                  <a:pos x="24" y="23"/>
                </a:cxn>
                <a:cxn ang="0">
                  <a:pos x="26" y="23"/>
                </a:cxn>
                <a:cxn ang="0">
                  <a:pos x="30" y="23"/>
                </a:cxn>
                <a:cxn ang="0">
                  <a:pos x="67" y="0"/>
                </a:cxn>
                <a:cxn ang="0">
                  <a:pos x="79" y="23"/>
                </a:cxn>
                <a:cxn ang="0">
                  <a:pos x="77" y="23"/>
                </a:cxn>
                <a:cxn ang="0">
                  <a:pos x="69" y="30"/>
                </a:cxn>
                <a:cxn ang="0">
                  <a:pos x="41" y="40"/>
                </a:cxn>
                <a:cxn ang="0">
                  <a:pos x="64" y="64"/>
                </a:cxn>
                <a:cxn ang="0">
                  <a:pos x="54" y="74"/>
                </a:cxn>
                <a:cxn ang="0">
                  <a:pos x="54" y="79"/>
                </a:cxn>
                <a:cxn ang="0">
                  <a:pos x="39" y="79"/>
                </a:cxn>
                <a:cxn ang="0">
                  <a:pos x="24" y="94"/>
                </a:cxn>
                <a:cxn ang="0">
                  <a:pos x="5" y="89"/>
                </a:cxn>
                <a:cxn ang="0">
                  <a:pos x="0" y="89"/>
                </a:cxn>
                <a:cxn ang="0">
                  <a:pos x="0" y="89"/>
                </a:cxn>
                <a:cxn ang="0">
                  <a:pos x="0" y="83"/>
                </a:cxn>
                <a:cxn ang="0">
                  <a:pos x="0" y="83"/>
                </a:cxn>
                <a:cxn ang="0">
                  <a:pos x="0" y="83"/>
                </a:cxn>
                <a:cxn ang="0">
                  <a:pos x="0" y="83"/>
                </a:cxn>
                <a:cxn ang="0">
                  <a:pos x="0" y="83"/>
                </a:cxn>
              </a:cxnLst>
              <a:rect l="0" t="0" r="r" b="b"/>
              <a:pathLst>
                <a:path w="79" h="94">
                  <a:moveTo>
                    <a:pt x="0" y="83"/>
                  </a:moveTo>
                  <a:lnTo>
                    <a:pt x="0" y="83"/>
                  </a:lnTo>
                  <a:lnTo>
                    <a:pt x="0" y="79"/>
                  </a:lnTo>
                  <a:lnTo>
                    <a:pt x="3" y="76"/>
                  </a:lnTo>
                  <a:lnTo>
                    <a:pt x="3" y="74"/>
                  </a:lnTo>
                  <a:lnTo>
                    <a:pt x="5" y="68"/>
                  </a:lnTo>
                  <a:lnTo>
                    <a:pt x="5" y="62"/>
                  </a:lnTo>
                  <a:lnTo>
                    <a:pt x="5" y="62"/>
                  </a:lnTo>
                  <a:lnTo>
                    <a:pt x="5" y="59"/>
                  </a:lnTo>
                  <a:lnTo>
                    <a:pt x="5" y="53"/>
                  </a:lnTo>
                  <a:lnTo>
                    <a:pt x="5" y="51"/>
                  </a:lnTo>
                  <a:lnTo>
                    <a:pt x="9" y="34"/>
                  </a:lnTo>
                  <a:lnTo>
                    <a:pt x="9" y="32"/>
                  </a:lnTo>
                  <a:lnTo>
                    <a:pt x="9" y="29"/>
                  </a:lnTo>
                  <a:lnTo>
                    <a:pt x="9" y="25"/>
                  </a:lnTo>
                  <a:lnTo>
                    <a:pt x="9" y="23"/>
                  </a:lnTo>
                  <a:lnTo>
                    <a:pt x="9" y="19"/>
                  </a:lnTo>
                  <a:lnTo>
                    <a:pt x="9" y="19"/>
                  </a:lnTo>
                  <a:lnTo>
                    <a:pt x="11" y="19"/>
                  </a:lnTo>
                  <a:lnTo>
                    <a:pt x="15" y="13"/>
                  </a:lnTo>
                  <a:lnTo>
                    <a:pt x="15" y="17"/>
                  </a:lnTo>
                  <a:lnTo>
                    <a:pt x="20" y="19"/>
                  </a:lnTo>
                  <a:lnTo>
                    <a:pt x="24" y="23"/>
                  </a:lnTo>
                  <a:lnTo>
                    <a:pt x="26" y="23"/>
                  </a:lnTo>
                  <a:lnTo>
                    <a:pt x="30" y="23"/>
                  </a:lnTo>
                  <a:lnTo>
                    <a:pt x="67" y="0"/>
                  </a:lnTo>
                  <a:lnTo>
                    <a:pt x="79" y="23"/>
                  </a:lnTo>
                  <a:lnTo>
                    <a:pt x="77" y="23"/>
                  </a:lnTo>
                  <a:lnTo>
                    <a:pt x="69" y="30"/>
                  </a:lnTo>
                  <a:lnTo>
                    <a:pt x="41" y="40"/>
                  </a:lnTo>
                  <a:lnTo>
                    <a:pt x="64" y="64"/>
                  </a:lnTo>
                  <a:lnTo>
                    <a:pt x="54" y="74"/>
                  </a:lnTo>
                  <a:lnTo>
                    <a:pt x="54" y="79"/>
                  </a:lnTo>
                  <a:lnTo>
                    <a:pt x="39" y="79"/>
                  </a:lnTo>
                  <a:lnTo>
                    <a:pt x="24" y="94"/>
                  </a:lnTo>
                  <a:lnTo>
                    <a:pt x="5" y="89"/>
                  </a:lnTo>
                  <a:lnTo>
                    <a:pt x="0" y="89"/>
                  </a:lnTo>
                  <a:lnTo>
                    <a:pt x="0" y="89"/>
                  </a:lnTo>
                  <a:lnTo>
                    <a:pt x="0" y="83"/>
                  </a:lnTo>
                  <a:lnTo>
                    <a:pt x="0" y="83"/>
                  </a:lnTo>
                  <a:lnTo>
                    <a:pt x="0" y="83"/>
                  </a:lnTo>
                  <a:lnTo>
                    <a:pt x="0" y="83"/>
                  </a:lnTo>
                  <a:lnTo>
                    <a:pt x="0" y="83"/>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3" name="Freeform 76">
              <a:extLst>
                <a:ext uri="{FF2B5EF4-FFF2-40B4-BE49-F238E27FC236}">
                  <a16:creationId xmlns:a16="http://schemas.microsoft.com/office/drawing/2014/main" id="{0AED0134-29C8-4BA6-81D3-97809ED8D7CC}"/>
                </a:ext>
              </a:extLst>
            </p:cNvPr>
            <p:cNvSpPr>
              <a:spLocks/>
            </p:cNvSpPr>
            <p:nvPr/>
          </p:nvSpPr>
          <p:spPr bwMode="auto">
            <a:xfrm>
              <a:off x="3408" y="2453"/>
              <a:ext cx="79" cy="94"/>
            </a:xfrm>
            <a:custGeom>
              <a:avLst/>
              <a:gdLst/>
              <a:ahLst/>
              <a:cxnLst>
                <a:cxn ang="0">
                  <a:pos x="0" y="83"/>
                </a:cxn>
                <a:cxn ang="0">
                  <a:pos x="0" y="83"/>
                </a:cxn>
                <a:cxn ang="0">
                  <a:pos x="0" y="79"/>
                </a:cxn>
                <a:cxn ang="0">
                  <a:pos x="3" y="76"/>
                </a:cxn>
                <a:cxn ang="0">
                  <a:pos x="3" y="74"/>
                </a:cxn>
                <a:cxn ang="0">
                  <a:pos x="5" y="68"/>
                </a:cxn>
                <a:cxn ang="0">
                  <a:pos x="5" y="62"/>
                </a:cxn>
                <a:cxn ang="0">
                  <a:pos x="5" y="62"/>
                </a:cxn>
                <a:cxn ang="0">
                  <a:pos x="5" y="59"/>
                </a:cxn>
                <a:cxn ang="0">
                  <a:pos x="5" y="53"/>
                </a:cxn>
                <a:cxn ang="0">
                  <a:pos x="5" y="51"/>
                </a:cxn>
                <a:cxn ang="0">
                  <a:pos x="9" y="34"/>
                </a:cxn>
                <a:cxn ang="0">
                  <a:pos x="9" y="32"/>
                </a:cxn>
                <a:cxn ang="0">
                  <a:pos x="9" y="29"/>
                </a:cxn>
                <a:cxn ang="0">
                  <a:pos x="9" y="25"/>
                </a:cxn>
                <a:cxn ang="0">
                  <a:pos x="9" y="23"/>
                </a:cxn>
                <a:cxn ang="0">
                  <a:pos x="9" y="19"/>
                </a:cxn>
                <a:cxn ang="0">
                  <a:pos x="9" y="19"/>
                </a:cxn>
                <a:cxn ang="0">
                  <a:pos x="11" y="19"/>
                </a:cxn>
                <a:cxn ang="0">
                  <a:pos x="15" y="13"/>
                </a:cxn>
                <a:cxn ang="0">
                  <a:pos x="15" y="17"/>
                </a:cxn>
                <a:cxn ang="0">
                  <a:pos x="20" y="19"/>
                </a:cxn>
                <a:cxn ang="0">
                  <a:pos x="24" y="23"/>
                </a:cxn>
                <a:cxn ang="0">
                  <a:pos x="26" y="23"/>
                </a:cxn>
                <a:cxn ang="0">
                  <a:pos x="30" y="23"/>
                </a:cxn>
                <a:cxn ang="0">
                  <a:pos x="67" y="0"/>
                </a:cxn>
                <a:cxn ang="0">
                  <a:pos x="79" y="23"/>
                </a:cxn>
                <a:cxn ang="0">
                  <a:pos x="77" y="23"/>
                </a:cxn>
                <a:cxn ang="0">
                  <a:pos x="69" y="30"/>
                </a:cxn>
                <a:cxn ang="0">
                  <a:pos x="41" y="40"/>
                </a:cxn>
                <a:cxn ang="0">
                  <a:pos x="64" y="64"/>
                </a:cxn>
                <a:cxn ang="0">
                  <a:pos x="54" y="74"/>
                </a:cxn>
                <a:cxn ang="0">
                  <a:pos x="54" y="79"/>
                </a:cxn>
                <a:cxn ang="0">
                  <a:pos x="39" y="79"/>
                </a:cxn>
                <a:cxn ang="0">
                  <a:pos x="24" y="94"/>
                </a:cxn>
                <a:cxn ang="0">
                  <a:pos x="5" y="89"/>
                </a:cxn>
                <a:cxn ang="0">
                  <a:pos x="0" y="89"/>
                </a:cxn>
                <a:cxn ang="0">
                  <a:pos x="0" y="89"/>
                </a:cxn>
                <a:cxn ang="0">
                  <a:pos x="0" y="83"/>
                </a:cxn>
                <a:cxn ang="0">
                  <a:pos x="0" y="83"/>
                </a:cxn>
                <a:cxn ang="0">
                  <a:pos x="0" y="83"/>
                </a:cxn>
                <a:cxn ang="0">
                  <a:pos x="0" y="83"/>
                </a:cxn>
                <a:cxn ang="0">
                  <a:pos x="0" y="83"/>
                </a:cxn>
              </a:cxnLst>
              <a:rect l="0" t="0" r="r" b="b"/>
              <a:pathLst>
                <a:path w="79" h="94">
                  <a:moveTo>
                    <a:pt x="0" y="83"/>
                  </a:moveTo>
                  <a:lnTo>
                    <a:pt x="0" y="83"/>
                  </a:lnTo>
                  <a:lnTo>
                    <a:pt x="0" y="79"/>
                  </a:lnTo>
                  <a:lnTo>
                    <a:pt x="3" y="76"/>
                  </a:lnTo>
                  <a:lnTo>
                    <a:pt x="3" y="74"/>
                  </a:lnTo>
                  <a:lnTo>
                    <a:pt x="5" y="68"/>
                  </a:lnTo>
                  <a:lnTo>
                    <a:pt x="5" y="62"/>
                  </a:lnTo>
                  <a:lnTo>
                    <a:pt x="5" y="62"/>
                  </a:lnTo>
                  <a:lnTo>
                    <a:pt x="5" y="59"/>
                  </a:lnTo>
                  <a:lnTo>
                    <a:pt x="5" y="53"/>
                  </a:lnTo>
                  <a:lnTo>
                    <a:pt x="5" y="51"/>
                  </a:lnTo>
                  <a:lnTo>
                    <a:pt x="9" y="34"/>
                  </a:lnTo>
                  <a:lnTo>
                    <a:pt x="9" y="32"/>
                  </a:lnTo>
                  <a:lnTo>
                    <a:pt x="9" y="29"/>
                  </a:lnTo>
                  <a:lnTo>
                    <a:pt x="9" y="25"/>
                  </a:lnTo>
                  <a:lnTo>
                    <a:pt x="9" y="23"/>
                  </a:lnTo>
                  <a:lnTo>
                    <a:pt x="9" y="19"/>
                  </a:lnTo>
                  <a:lnTo>
                    <a:pt x="9" y="19"/>
                  </a:lnTo>
                  <a:lnTo>
                    <a:pt x="11" y="19"/>
                  </a:lnTo>
                  <a:lnTo>
                    <a:pt x="15" y="13"/>
                  </a:lnTo>
                  <a:lnTo>
                    <a:pt x="15" y="17"/>
                  </a:lnTo>
                  <a:lnTo>
                    <a:pt x="20" y="19"/>
                  </a:lnTo>
                  <a:lnTo>
                    <a:pt x="24" y="23"/>
                  </a:lnTo>
                  <a:lnTo>
                    <a:pt x="26" y="23"/>
                  </a:lnTo>
                  <a:lnTo>
                    <a:pt x="30" y="23"/>
                  </a:lnTo>
                  <a:lnTo>
                    <a:pt x="67" y="0"/>
                  </a:lnTo>
                  <a:lnTo>
                    <a:pt x="79" y="23"/>
                  </a:lnTo>
                  <a:lnTo>
                    <a:pt x="77" y="23"/>
                  </a:lnTo>
                  <a:lnTo>
                    <a:pt x="69" y="30"/>
                  </a:lnTo>
                  <a:lnTo>
                    <a:pt x="41" y="40"/>
                  </a:lnTo>
                  <a:lnTo>
                    <a:pt x="64" y="64"/>
                  </a:lnTo>
                  <a:lnTo>
                    <a:pt x="54" y="74"/>
                  </a:lnTo>
                  <a:lnTo>
                    <a:pt x="54" y="79"/>
                  </a:lnTo>
                  <a:lnTo>
                    <a:pt x="39" y="79"/>
                  </a:lnTo>
                  <a:lnTo>
                    <a:pt x="24" y="94"/>
                  </a:lnTo>
                  <a:lnTo>
                    <a:pt x="5" y="89"/>
                  </a:lnTo>
                  <a:lnTo>
                    <a:pt x="0" y="89"/>
                  </a:lnTo>
                  <a:lnTo>
                    <a:pt x="0" y="89"/>
                  </a:lnTo>
                  <a:lnTo>
                    <a:pt x="0" y="83"/>
                  </a:lnTo>
                  <a:lnTo>
                    <a:pt x="0" y="83"/>
                  </a:lnTo>
                  <a:lnTo>
                    <a:pt x="0" y="83"/>
                  </a:lnTo>
                  <a:lnTo>
                    <a:pt x="0" y="83"/>
                  </a:lnTo>
                  <a:lnTo>
                    <a:pt x="0" y="83"/>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4" name="Freeform 77">
              <a:extLst>
                <a:ext uri="{FF2B5EF4-FFF2-40B4-BE49-F238E27FC236}">
                  <a16:creationId xmlns:a16="http://schemas.microsoft.com/office/drawing/2014/main" id="{304771BE-F025-41B2-994A-227700EAFAA6}"/>
                </a:ext>
              </a:extLst>
            </p:cNvPr>
            <p:cNvSpPr>
              <a:spLocks/>
            </p:cNvSpPr>
            <p:nvPr/>
          </p:nvSpPr>
          <p:spPr bwMode="auto">
            <a:xfrm>
              <a:off x="3703" y="2595"/>
              <a:ext cx="15" cy="32"/>
            </a:xfrm>
            <a:custGeom>
              <a:avLst/>
              <a:gdLst/>
              <a:ahLst/>
              <a:cxnLst>
                <a:cxn ang="0">
                  <a:pos x="12" y="32"/>
                </a:cxn>
                <a:cxn ang="0">
                  <a:pos x="6" y="32"/>
                </a:cxn>
                <a:cxn ang="0">
                  <a:pos x="0" y="28"/>
                </a:cxn>
                <a:cxn ang="0">
                  <a:pos x="0" y="28"/>
                </a:cxn>
                <a:cxn ang="0">
                  <a:pos x="0" y="28"/>
                </a:cxn>
                <a:cxn ang="0">
                  <a:pos x="0" y="22"/>
                </a:cxn>
                <a:cxn ang="0">
                  <a:pos x="0" y="22"/>
                </a:cxn>
                <a:cxn ang="0">
                  <a:pos x="0" y="18"/>
                </a:cxn>
                <a:cxn ang="0">
                  <a:pos x="0" y="13"/>
                </a:cxn>
                <a:cxn ang="0">
                  <a:pos x="0" y="13"/>
                </a:cxn>
                <a:cxn ang="0">
                  <a:pos x="2" y="13"/>
                </a:cxn>
                <a:cxn ang="0">
                  <a:pos x="0" y="7"/>
                </a:cxn>
                <a:cxn ang="0">
                  <a:pos x="2" y="7"/>
                </a:cxn>
                <a:cxn ang="0">
                  <a:pos x="0" y="7"/>
                </a:cxn>
                <a:cxn ang="0">
                  <a:pos x="2" y="3"/>
                </a:cxn>
                <a:cxn ang="0">
                  <a:pos x="2" y="3"/>
                </a:cxn>
                <a:cxn ang="0">
                  <a:pos x="6" y="3"/>
                </a:cxn>
                <a:cxn ang="0">
                  <a:pos x="6" y="0"/>
                </a:cxn>
                <a:cxn ang="0">
                  <a:pos x="6" y="0"/>
                </a:cxn>
                <a:cxn ang="0">
                  <a:pos x="12" y="3"/>
                </a:cxn>
                <a:cxn ang="0">
                  <a:pos x="12" y="7"/>
                </a:cxn>
                <a:cxn ang="0">
                  <a:pos x="12" y="7"/>
                </a:cxn>
                <a:cxn ang="0">
                  <a:pos x="12" y="7"/>
                </a:cxn>
                <a:cxn ang="0">
                  <a:pos x="12" y="13"/>
                </a:cxn>
                <a:cxn ang="0">
                  <a:pos x="12" y="13"/>
                </a:cxn>
                <a:cxn ang="0">
                  <a:pos x="12" y="18"/>
                </a:cxn>
                <a:cxn ang="0">
                  <a:pos x="12" y="18"/>
                </a:cxn>
                <a:cxn ang="0">
                  <a:pos x="15" y="22"/>
                </a:cxn>
                <a:cxn ang="0">
                  <a:pos x="12" y="32"/>
                </a:cxn>
                <a:cxn ang="0">
                  <a:pos x="12" y="32"/>
                </a:cxn>
                <a:cxn ang="0">
                  <a:pos x="12" y="32"/>
                </a:cxn>
                <a:cxn ang="0">
                  <a:pos x="12" y="32"/>
                </a:cxn>
                <a:cxn ang="0">
                  <a:pos x="12" y="32"/>
                </a:cxn>
              </a:cxnLst>
              <a:rect l="0" t="0" r="r" b="b"/>
              <a:pathLst>
                <a:path w="15" h="32">
                  <a:moveTo>
                    <a:pt x="12" y="32"/>
                  </a:moveTo>
                  <a:lnTo>
                    <a:pt x="6" y="32"/>
                  </a:lnTo>
                  <a:lnTo>
                    <a:pt x="0" y="28"/>
                  </a:lnTo>
                  <a:lnTo>
                    <a:pt x="0" y="28"/>
                  </a:lnTo>
                  <a:lnTo>
                    <a:pt x="0" y="28"/>
                  </a:lnTo>
                  <a:lnTo>
                    <a:pt x="0" y="22"/>
                  </a:lnTo>
                  <a:lnTo>
                    <a:pt x="0" y="22"/>
                  </a:lnTo>
                  <a:lnTo>
                    <a:pt x="0" y="18"/>
                  </a:lnTo>
                  <a:lnTo>
                    <a:pt x="0" y="13"/>
                  </a:lnTo>
                  <a:lnTo>
                    <a:pt x="0" y="13"/>
                  </a:lnTo>
                  <a:lnTo>
                    <a:pt x="2" y="13"/>
                  </a:lnTo>
                  <a:lnTo>
                    <a:pt x="0" y="7"/>
                  </a:lnTo>
                  <a:lnTo>
                    <a:pt x="2" y="7"/>
                  </a:lnTo>
                  <a:lnTo>
                    <a:pt x="0" y="7"/>
                  </a:lnTo>
                  <a:lnTo>
                    <a:pt x="2" y="3"/>
                  </a:lnTo>
                  <a:lnTo>
                    <a:pt x="2" y="3"/>
                  </a:lnTo>
                  <a:lnTo>
                    <a:pt x="6" y="3"/>
                  </a:lnTo>
                  <a:lnTo>
                    <a:pt x="6" y="0"/>
                  </a:lnTo>
                  <a:lnTo>
                    <a:pt x="6" y="0"/>
                  </a:lnTo>
                  <a:lnTo>
                    <a:pt x="12" y="3"/>
                  </a:lnTo>
                  <a:lnTo>
                    <a:pt x="12" y="7"/>
                  </a:lnTo>
                  <a:lnTo>
                    <a:pt x="12" y="7"/>
                  </a:lnTo>
                  <a:lnTo>
                    <a:pt x="12" y="7"/>
                  </a:lnTo>
                  <a:lnTo>
                    <a:pt x="12" y="13"/>
                  </a:lnTo>
                  <a:lnTo>
                    <a:pt x="12" y="13"/>
                  </a:lnTo>
                  <a:lnTo>
                    <a:pt x="12" y="18"/>
                  </a:lnTo>
                  <a:lnTo>
                    <a:pt x="12" y="18"/>
                  </a:lnTo>
                  <a:lnTo>
                    <a:pt x="15" y="22"/>
                  </a:lnTo>
                  <a:lnTo>
                    <a:pt x="12" y="32"/>
                  </a:lnTo>
                  <a:lnTo>
                    <a:pt x="12" y="32"/>
                  </a:lnTo>
                  <a:lnTo>
                    <a:pt x="12" y="32"/>
                  </a:lnTo>
                  <a:lnTo>
                    <a:pt x="12" y="32"/>
                  </a:lnTo>
                  <a:lnTo>
                    <a:pt x="12" y="3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5" name="Freeform 78">
              <a:extLst>
                <a:ext uri="{FF2B5EF4-FFF2-40B4-BE49-F238E27FC236}">
                  <a16:creationId xmlns:a16="http://schemas.microsoft.com/office/drawing/2014/main" id="{E0668B1C-19C2-46F4-80D1-0E9AB2A5129A}"/>
                </a:ext>
              </a:extLst>
            </p:cNvPr>
            <p:cNvSpPr>
              <a:spLocks/>
            </p:cNvSpPr>
            <p:nvPr/>
          </p:nvSpPr>
          <p:spPr bwMode="auto">
            <a:xfrm>
              <a:off x="3703" y="2595"/>
              <a:ext cx="15" cy="32"/>
            </a:xfrm>
            <a:custGeom>
              <a:avLst/>
              <a:gdLst/>
              <a:ahLst/>
              <a:cxnLst>
                <a:cxn ang="0">
                  <a:pos x="12" y="32"/>
                </a:cxn>
                <a:cxn ang="0">
                  <a:pos x="6" y="32"/>
                </a:cxn>
                <a:cxn ang="0">
                  <a:pos x="0" y="28"/>
                </a:cxn>
                <a:cxn ang="0">
                  <a:pos x="0" y="28"/>
                </a:cxn>
                <a:cxn ang="0">
                  <a:pos x="0" y="28"/>
                </a:cxn>
                <a:cxn ang="0">
                  <a:pos x="0" y="22"/>
                </a:cxn>
                <a:cxn ang="0">
                  <a:pos x="0" y="22"/>
                </a:cxn>
                <a:cxn ang="0">
                  <a:pos x="0" y="18"/>
                </a:cxn>
                <a:cxn ang="0">
                  <a:pos x="0" y="13"/>
                </a:cxn>
                <a:cxn ang="0">
                  <a:pos x="0" y="13"/>
                </a:cxn>
                <a:cxn ang="0">
                  <a:pos x="2" y="13"/>
                </a:cxn>
                <a:cxn ang="0">
                  <a:pos x="0" y="7"/>
                </a:cxn>
                <a:cxn ang="0">
                  <a:pos x="2" y="7"/>
                </a:cxn>
                <a:cxn ang="0">
                  <a:pos x="0" y="7"/>
                </a:cxn>
                <a:cxn ang="0">
                  <a:pos x="2" y="3"/>
                </a:cxn>
                <a:cxn ang="0">
                  <a:pos x="2" y="3"/>
                </a:cxn>
                <a:cxn ang="0">
                  <a:pos x="6" y="3"/>
                </a:cxn>
                <a:cxn ang="0">
                  <a:pos x="6" y="0"/>
                </a:cxn>
                <a:cxn ang="0">
                  <a:pos x="6" y="0"/>
                </a:cxn>
                <a:cxn ang="0">
                  <a:pos x="12" y="3"/>
                </a:cxn>
                <a:cxn ang="0">
                  <a:pos x="12" y="7"/>
                </a:cxn>
                <a:cxn ang="0">
                  <a:pos x="12" y="7"/>
                </a:cxn>
                <a:cxn ang="0">
                  <a:pos x="12" y="7"/>
                </a:cxn>
                <a:cxn ang="0">
                  <a:pos x="12" y="13"/>
                </a:cxn>
                <a:cxn ang="0">
                  <a:pos x="12" y="13"/>
                </a:cxn>
                <a:cxn ang="0">
                  <a:pos x="12" y="18"/>
                </a:cxn>
                <a:cxn ang="0">
                  <a:pos x="12" y="18"/>
                </a:cxn>
                <a:cxn ang="0">
                  <a:pos x="15" y="22"/>
                </a:cxn>
                <a:cxn ang="0">
                  <a:pos x="12" y="32"/>
                </a:cxn>
                <a:cxn ang="0">
                  <a:pos x="12" y="32"/>
                </a:cxn>
                <a:cxn ang="0">
                  <a:pos x="12" y="32"/>
                </a:cxn>
                <a:cxn ang="0">
                  <a:pos x="12" y="32"/>
                </a:cxn>
                <a:cxn ang="0">
                  <a:pos x="12" y="32"/>
                </a:cxn>
              </a:cxnLst>
              <a:rect l="0" t="0" r="r" b="b"/>
              <a:pathLst>
                <a:path w="15" h="32">
                  <a:moveTo>
                    <a:pt x="12" y="32"/>
                  </a:moveTo>
                  <a:lnTo>
                    <a:pt x="6" y="32"/>
                  </a:lnTo>
                  <a:lnTo>
                    <a:pt x="0" y="28"/>
                  </a:lnTo>
                  <a:lnTo>
                    <a:pt x="0" y="28"/>
                  </a:lnTo>
                  <a:lnTo>
                    <a:pt x="0" y="28"/>
                  </a:lnTo>
                  <a:lnTo>
                    <a:pt x="0" y="22"/>
                  </a:lnTo>
                  <a:lnTo>
                    <a:pt x="0" y="22"/>
                  </a:lnTo>
                  <a:lnTo>
                    <a:pt x="0" y="18"/>
                  </a:lnTo>
                  <a:lnTo>
                    <a:pt x="0" y="13"/>
                  </a:lnTo>
                  <a:lnTo>
                    <a:pt x="0" y="13"/>
                  </a:lnTo>
                  <a:lnTo>
                    <a:pt x="2" y="13"/>
                  </a:lnTo>
                  <a:lnTo>
                    <a:pt x="0" y="7"/>
                  </a:lnTo>
                  <a:lnTo>
                    <a:pt x="2" y="7"/>
                  </a:lnTo>
                  <a:lnTo>
                    <a:pt x="0" y="7"/>
                  </a:lnTo>
                  <a:lnTo>
                    <a:pt x="2" y="3"/>
                  </a:lnTo>
                  <a:lnTo>
                    <a:pt x="2" y="3"/>
                  </a:lnTo>
                  <a:lnTo>
                    <a:pt x="6" y="3"/>
                  </a:lnTo>
                  <a:lnTo>
                    <a:pt x="6" y="0"/>
                  </a:lnTo>
                  <a:lnTo>
                    <a:pt x="6" y="0"/>
                  </a:lnTo>
                  <a:lnTo>
                    <a:pt x="12" y="3"/>
                  </a:lnTo>
                  <a:lnTo>
                    <a:pt x="12" y="7"/>
                  </a:lnTo>
                  <a:lnTo>
                    <a:pt x="12" y="7"/>
                  </a:lnTo>
                  <a:lnTo>
                    <a:pt x="12" y="7"/>
                  </a:lnTo>
                  <a:lnTo>
                    <a:pt x="12" y="13"/>
                  </a:lnTo>
                  <a:lnTo>
                    <a:pt x="12" y="13"/>
                  </a:lnTo>
                  <a:lnTo>
                    <a:pt x="12" y="18"/>
                  </a:lnTo>
                  <a:lnTo>
                    <a:pt x="12" y="18"/>
                  </a:lnTo>
                  <a:lnTo>
                    <a:pt x="15" y="22"/>
                  </a:lnTo>
                  <a:lnTo>
                    <a:pt x="12" y="32"/>
                  </a:lnTo>
                  <a:lnTo>
                    <a:pt x="12" y="32"/>
                  </a:lnTo>
                  <a:lnTo>
                    <a:pt x="12" y="32"/>
                  </a:lnTo>
                  <a:lnTo>
                    <a:pt x="12" y="32"/>
                  </a:lnTo>
                  <a:lnTo>
                    <a:pt x="12" y="3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6" name="Freeform 79">
              <a:extLst>
                <a:ext uri="{FF2B5EF4-FFF2-40B4-BE49-F238E27FC236}">
                  <a16:creationId xmlns:a16="http://schemas.microsoft.com/office/drawing/2014/main" id="{69C1A31D-B032-418F-AB71-D70A5438BBEE}"/>
                </a:ext>
              </a:extLst>
            </p:cNvPr>
            <p:cNvSpPr>
              <a:spLocks noEditPoints="1"/>
            </p:cNvSpPr>
            <p:nvPr/>
          </p:nvSpPr>
          <p:spPr bwMode="auto">
            <a:xfrm>
              <a:off x="3122" y="1822"/>
              <a:ext cx="101" cy="70"/>
            </a:xfrm>
            <a:custGeom>
              <a:avLst/>
              <a:gdLst/>
              <a:ahLst/>
              <a:cxnLst>
                <a:cxn ang="0">
                  <a:pos x="99" y="62"/>
                </a:cxn>
                <a:cxn ang="0">
                  <a:pos x="92" y="38"/>
                </a:cxn>
                <a:cxn ang="0">
                  <a:pos x="97" y="17"/>
                </a:cxn>
                <a:cxn ang="0">
                  <a:pos x="101" y="12"/>
                </a:cxn>
                <a:cxn ang="0">
                  <a:pos x="82" y="10"/>
                </a:cxn>
                <a:cxn ang="0">
                  <a:pos x="65" y="4"/>
                </a:cxn>
                <a:cxn ang="0">
                  <a:pos x="60" y="4"/>
                </a:cxn>
                <a:cxn ang="0">
                  <a:pos x="58" y="6"/>
                </a:cxn>
                <a:cxn ang="0">
                  <a:pos x="47" y="8"/>
                </a:cxn>
                <a:cxn ang="0">
                  <a:pos x="41" y="10"/>
                </a:cxn>
                <a:cxn ang="0">
                  <a:pos x="35" y="13"/>
                </a:cxn>
                <a:cxn ang="0">
                  <a:pos x="26" y="32"/>
                </a:cxn>
                <a:cxn ang="0">
                  <a:pos x="32" y="32"/>
                </a:cxn>
                <a:cxn ang="0">
                  <a:pos x="30" y="38"/>
                </a:cxn>
                <a:cxn ang="0">
                  <a:pos x="39" y="47"/>
                </a:cxn>
                <a:cxn ang="0">
                  <a:pos x="45" y="44"/>
                </a:cxn>
                <a:cxn ang="0">
                  <a:pos x="45" y="57"/>
                </a:cxn>
                <a:cxn ang="0">
                  <a:pos x="60" y="55"/>
                </a:cxn>
                <a:cxn ang="0">
                  <a:pos x="65" y="53"/>
                </a:cxn>
                <a:cxn ang="0">
                  <a:pos x="75" y="62"/>
                </a:cxn>
                <a:cxn ang="0">
                  <a:pos x="84" y="70"/>
                </a:cxn>
                <a:cxn ang="0">
                  <a:pos x="96" y="68"/>
                </a:cxn>
                <a:cxn ang="0">
                  <a:pos x="20" y="25"/>
                </a:cxn>
                <a:cxn ang="0">
                  <a:pos x="20" y="27"/>
                </a:cxn>
                <a:cxn ang="0">
                  <a:pos x="20" y="25"/>
                </a:cxn>
                <a:cxn ang="0">
                  <a:pos x="11" y="28"/>
                </a:cxn>
                <a:cxn ang="0">
                  <a:pos x="5" y="28"/>
                </a:cxn>
                <a:cxn ang="0">
                  <a:pos x="11" y="25"/>
                </a:cxn>
                <a:cxn ang="0">
                  <a:pos x="18" y="27"/>
                </a:cxn>
                <a:cxn ang="0">
                  <a:pos x="15" y="32"/>
                </a:cxn>
                <a:cxn ang="0">
                  <a:pos x="13" y="34"/>
                </a:cxn>
                <a:cxn ang="0">
                  <a:pos x="20" y="34"/>
                </a:cxn>
                <a:cxn ang="0">
                  <a:pos x="26" y="38"/>
                </a:cxn>
                <a:cxn ang="0">
                  <a:pos x="20" y="36"/>
                </a:cxn>
                <a:cxn ang="0">
                  <a:pos x="5" y="59"/>
                </a:cxn>
                <a:cxn ang="0">
                  <a:pos x="11" y="47"/>
                </a:cxn>
                <a:cxn ang="0">
                  <a:pos x="20" y="44"/>
                </a:cxn>
                <a:cxn ang="0">
                  <a:pos x="22" y="42"/>
                </a:cxn>
                <a:cxn ang="0">
                  <a:pos x="13" y="38"/>
                </a:cxn>
                <a:cxn ang="0">
                  <a:pos x="7" y="38"/>
                </a:cxn>
                <a:cxn ang="0">
                  <a:pos x="1" y="38"/>
                </a:cxn>
                <a:cxn ang="0">
                  <a:pos x="5" y="42"/>
                </a:cxn>
                <a:cxn ang="0">
                  <a:pos x="1" y="47"/>
                </a:cxn>
                <a:cxn ang="0">
                  <a:pos x="5" y="53"/>
                </a:cxn>
                <a:cxn ang="0">
                  <a:pos x="5" y="57"/>
                </a:cxn>
              </a:cxnLst>
              <a:rect l="0" t="0" r="r" b="b"/>
              <a:pathLst>
                <a:path w="101" h="70">
                  <a:moveTo>
                    <a:pt x="96" y="68"/>
                  </a:moveTo>
                  <a:lnTo>
                    <a:pt x="99" y="64"/>
                  </a:lnTo>
                  <a:lnTo>
                    <a:pt x="99" y="62"/>
                  </a:lnTo>
                  <a:lnTo>
                    <a:pt x="101" y="59"/>
                  </a:lnTo>
                  <a:lnTo>
                    <a:pt x="101" y="55"/>
                  </a:lnTo>
                  <a:lnTo>
                    <a:pt x="92" y="38"/>
                  </a:lnTo>
                  <a:lnTo>
                    <a:pt x="92" y="25"/>
                  </a:lnTo>
                  <a:lnTo>
                    <a:pt x="96" y="23"/>
                  </a:lnTo>
                  <a:lnTo>
                    <a:pt x="97" y="17"/>
                  </a:lnTo>
                  <a:lnTo>
                    <a:pt x="101" y="13"/>
                  </a:lnTo>
                  <a:lnTo>
                    <a:pt x="101" y="12"/>
                  </a:lnTo>
                  <a:lnTo>
                    <a:pt x="101" y="12"/>
                  </a:lnTo>
                  <a:lnTo>
                    <a:pt x="99" y="8"/>
                  </a:lnTo>
                  <a:lnTo>
                    <a:pt x="99" y="10"/>
                  </a:lnTo>
                  <a:lnTo>
                    <a:pt x="82" y="10"/>
                  </a:lnTo>
                  <a:lnTo>
                    <a:pt x="77" y="6"/>
                  </a:lnTo>
                  <a:lnTo>
                    <a:pt x="71" y="6"/>
                  </a:lnTo>
                  <a:lnTo>
                    <a:pt x="65" y="4"/>
                  </a:lnTo>
                  <a:lnTo>
                    <a:pt x="62" y="4"/>
                  </a:lnTo>
                  <a:lnTo>
                    <a:pt x="60" y="0"/>
                  </a:lnTo>
                  <a:lnTo>
                    <a:pt x="60" y="4"/>
                  </a:lnTo>
                  <a:lnTo>
                    <a:pt x="56" y="4"/>
                  </a:lnTo>
                  <a:lnTo>
                    <a:pt x="56" y="4"/>
                  </a:lnTo>
                  <a:lnTo>
                    <a:pt x="58" y="6"/>
                  </a:lnTo>
                  <a:lnTo>
                    <a:pt x="54" y="10"/>
                  </a:lnTo>
                  <a:lnTo>
                    <a:pt x="54" y="8"/>
                  </a:lnTo>
                  <a:lnTo>
                    <a:pt x="47" y="8"/>
                  </a:lnTo>
                  <a:lnTo>
                    <a:pt x="45" y="6"/>
                  </a:lnTo>
                  <a:lnTo>
                    <a:pt x="45" y="10"/>
                  </a:lnTo>
                  <a:lnTo>
                    <a:pt x="41" y="10"/>
                  </a:lnTo>
                  <a:lnTo>
                    <a:pt x="37" y="10"/>
                  </a:lnTo>
                  <a:lnTo>
                    <a:pt x="35" y="13"/>
                  </a:lnTo>
                  <a:lnTo>
                    <a:pt x="35" y="13"/>
                  </a:lnTo>
                  <a:lnTo>
                    <a:pt x="30" y="15"/>
                  </a:lnTo>
                  <a:lnTo>
                    <a:pt x="26" y="19"/>
                  </a:lnTo>
                  <a:lnTo>
                    <a:pt x="26" y="32"/>
                  </a:lnTo>
                  <a:lnTo>
                    <a:pt x="30" y="32"/>
                  </a:lnTo>
                  <a:lnTo>
                    <a:pt x="32" y="32"/>
                  </a:lnTo>
                  <a:lnTo>
                    <a:pt x="32" y="32"/>
                  </a:lnTo>
                  <a:lnTo>
                    <a:pt x="32" y="34"/>
                  </a:lnTo>
                  <a:lnTo>
                    <a:pt x="30" y="34"/>
                  </a:lnTo>
                  <a:lnTo>
                    <a:pt x="30" y="38"/>
                  </a:lnTo>
                  <a:lnTo>
                    <a:pt x="32" y="44"/>
                  </a:lnTo>
                  <a:lnTo>
                    <a:pt x="37" y="47"/>
                  </a:lnTo>
                  <a:lnTo>
                    <a:pt x="39" y="47"/>
                  </a:lnTo>
                  <a:lnTo>
                    <a:pt x="39" y="44"/>
                  </a:lnTo>
                  <a:lnTo>
                    <a:pt x="43" y="44"/>
                  </a:lnTo>
                  <a:lnTo>
                    <a:pt x="45" y="44"/>
                  </a:lnTo>
                  <a:lnTo>
                    <a:pt x="43" y="55"/>
                  </a:lnTo>
                  <a:lnTo>
                    <a:pt x="43" y="57"/>
                  </a:lnTo>
                  <a:lnTo>
                    <a:pt x="45" y="57"/>
                  </a:lnTo>
                  <a:lnTo>
                    <a:pt x="50" y="53"/>
                  </a:lnTo>
                  <a:lnTo>
                    <a:pt x="56" y="53"/>
                  </a:lnTo>
                  <a:lnTo>
                    <a:pt x="60" y="55"/>
                  </a:lnTo>
                  <a:lnTo>
                    <a:pt x="62" y="55"/>
                  </a:lnTo>
                  <a:lnTo>
                    <a:pt x="62" y="53"/>
                  </a:lnTo>
                  <a:lnTo>
                    <a:pt x="65" y="53"/>
                  </a:lnTo>
                  <a:lnTo>
                    <a:pt x="65" y="57"/>
                  </a:lnTo>
                  <a:lnTo>
                    <a:pt x="71" y="57"/>
                  </a:lnTo>
                  <a:lnTo>
                    <a:pt x="75" y="62"/>
                  </a:lnTo>
                  <a:lnTo>
                    <a:pt x="77" y="64"/>
                  </a:lnTo>
                  <a:lnTo>
                    <a:pt x="81" y="68"/>
                  </a:lnTo>
                  <a:lnTo>
                    <a:pt x="84" y="70"/>
                  </a:lnTo>
                  <a:lnTo>
                    <a:pt x="90" y="68"/>
                  </a:lnTo>
                  <a:lnTo>
                    <a:pt x="96" y="68"/>
                  </a:lnTo>
                  <a:lnTo>
                    <a:pt x="96" y="68"/>
                  </a:lnTo>
                  <a:lnTo>
                    <a:pt x="96" y="68"/>
                  </a:lnTo>
                  <a:lnTo>
                    <a:pt x="96" y="68"/>
                  </a:lnTo>
                  <a:close/>
                  <a:moveTo>
                    <a:pt x="20" y="25"/>
                  </a:moveTo>
                  <a:lnTo>
                    <a:pt x="22" y="25"/>
                  </a:lnTo>
                  <a:lnTo>
                    <a:pt x="22" y="27"/>
                  </a:lnTo>
                  <a:lnTo>
                    <a:pt x="20" y="27"/>
                  </a:lnTo>
                  <a:lnTo>
                    <a:pt x="20" y="25"/>
                  </a:lnTo>
                  <a:lnTo>
                    <a:pt x="20" y="25"/>
                  </a:lnTo>
                  <a:lnTo>
                    <a:pt x="20" y="25"/>
                  </a:lnTo>
                  <a:lnTo>
                    <a:pt x="20" y="25"/>
                  </a:lnTo>
                  <a:close/>
                  <a:moveTo>
                    <a:pt x="13" y="34"/>
                  </a:moveTo>
                  <a:lnTo>
                    <a:pt x="11" y="28"/>
                  </a:lnTo>
                  <a:lnTo>
                    <a:pt x="7" y="28"/>
                  </a:lnTo>
                  <a:lnTo>
                    <a:pt x="5" y="32"/>
                  </a:lnTo>
                  <a:lnTo>
                    <a:pt x="5" y="28"/>
                  </a:lnTo>
                  <a:lnTo>
                    <a:pt x="9" y="28"/>
                  </a:lnTo>
                  <a:lnTo>
                    <a:pt x="11" y="25"/>
                  </a:lnTo>
                  <a:lnTo>
                    <a:pt x="11" y="25"/>
                  </a:lnTo>
                  <a:lnTo>
                    <a:pt x="13" y="25"/>
                  </a:lnTo>
                  <a:lnTo>
                    <a:pt x="15" y="27"/>
                  </a:lnTo>
                  <a:lnTo>
                    <a:pt x="18" y="27"/>
                  </a:lnTo>
                  <a:lnTo>
                    <a:pt x="20" y="28"/>
                  </a:lnTo>
                  <a:lnTo>
                    <a:pt x="18" y="28"/>
                  </a:lnTo>
                  <a:lnTo>
                    <a:pt x="15" y="32"/>
                  </a:lnTo>
                  <a:lnTo>
                    <a:pt x="13" y="34"/>
                  </a:lnTo>
                  <a:lnTo>
                    <a:pt x="13" y="34"/>
                  </a:lnTo>
                  <a:lnTo>
                    <a:pt x="13" y="34"/>
                  </a:lnTo>
                  <a:lnTo>
                    <a:pt x="13" y="34"/>
                  </a:lnTo>
                  <a:close/>
                  <a:moveTo>
                    <a:pt x="20" y="36"/>
                  </a:moveTo>
                  <a:lnTo>
                    <a:pt x="20" y="34"/>
                  </a:lnTo>
                  <a:lnTo>
                    <a:pt x="26" y="34"/>
                  </a:lnTo>
                  <a:lnTo>
                    <a:pt x="26" y="38"/>
                  </a:lnTo>
                  <a:lnTo>
                    <a:pt x="26" y="38"/>
                  </a:lnTo>
                  <a:lnTo>
                    <a:pt x="20" y="36"/>
                  </a:lnTo>
                  <a:lnTo>
                    <a:pt x="20" y="36"/>
                  </a:lnTo>
                  <a:lnTo>
                    <a:pt x="20" y="36"/>
                  </a:lnTo>
                  <a:lnTo>
                    <a:pt x="20" y="36"/>
                  </a:lnTo>
                  <a:close/>
                  <a:moveTo>
                    <a:pt x="5" y="57"/>
                  </a:moveTo>
                  <a:lnTo>
                    <a:pt x="5" y="59"/>
                  </a:lnTo>
                  <a:lnTo>
                    <a:pt x="7" y="55"/>
                  </a:lnTo>
                  <a:lnTo>
                    <a:pt x="7" y="53"/>
                  </a:lnTo>
                  <a:lnTo>
                    <a:pt x="11" y="47"/>
                  </a:lnTo>
                  <a:lnTo>
                    <a:pt x="17" y="47"/>
                  </a:lnTo>
                  <a:lnTo>
                    <a:pt x="18" y="44"/>
                  </a:lnTo>
                  <a:lnTo>
                    <a:pt x="20" y="44"/>
                  </a:lnTo>
                  <a:lnTo>
                    <a:pt x="22" y="44"/>
                  </a:lnTo>
                  <a:lnTo>
                    <a:pt x="22" y="44"/>
                  </a:lnTo>
                  <a:lnTo>
                    <a:pt x="22" y="42"/>
                  </a:lnTo>
                  <a:lnTo>
                    <a:pt x="20" y="38"/>
                  </a:lnTo>
                  <a:lnTo>
                    <a:pt x="18" y="38"/>
                  </a:lnTo>
                  <a:lnTo>
                    <a:pt x="13" y="38"/>
                  </a:lnTo>
                  <a:lnTo>
                    <a:pt x="11" y="36"/>
                  </a:lnTo>
                  <a:lnTo>
                    <a:pt x="9" y="38"/>
                  </a:lnTo>
                  <a:lnTo>
                    <a:pt x="7" y="38"/>
                  </a:lnTo>
                  <a:lnTo>
                    <a:pt x="5" y="42"/>
                  </a:lnTo>
                  <a:lnTo>
                    <a:pt x="5" y="38"/>
                  </a:lnTo>
                  <a:lnTo>
                    <a:pt x="1" y="38"/>
                  </a:lnTo>
                  <a:lnTo>
                    <a:pt x="1" y="38"/>
                  </a:lnTo>
                  <a:lnTo>
                    <a:pt x="0" y="42"/>
                  </a:lnTo>
                  <a:lnTo>
                    <a:pt x="5" y="42"/>
                  </a:lnTo>
                  <a:lnTo>
                    <a:pt x="5" y="44"/>
                  </a:lnTo>
                  <a:lnTo>
                    <a:pt x="1" y="44"/>
                  </a:lnTo>
                  <a:lnTo>
                    <a:pt x="1" y="47"/>
                  </a:lnTo>
                  <a:lnTo>
                    <a:pt x="5" y="47"/>
                  </a:lnTo>
                  <a:lnTo>
                    <a:pt x="7" y="49"/>
                  </a:lnTo>
                  <a:lnTo>
                    <a:pt x="5" y="53"/>
                  </a:lnTo>
                  <a:lnTo>
                    <a:pt x="5" y="53"/>
                  </a:lnTo>
                  <a:lnTo>
                    <a:pt x="5" y="57"/>
                  </a:lnTo>
                  <a:lnTo>
                    <a:pt x="5" y="57"/>
                  </a:lnTo>
                  <a:lnTo>
                    <a:pt x="5" y="5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7" name="Freeform 80">
              <a:extLst>
                <a:ext uri="{FF2B5EF4-FFF2-40B4-BE49-F238E27FC236}">
                  <a16:creationId xmlns:a16="http://schemas.microsoft.com/office/drawing/2014/main" id="{902A9131-8C3D-4F64-9BE9-F8641047CA81}"/>
                </a:ext>
              </a:extLst>
            </p:cNvPr>
            <p:cNvSpPr>
              <a:spLocks/>
            </p:cNvSpPr>
            <p:nvPr/>
          </p:nvSpPr>
          <p:spPr bwMode="auto">
            <a:xfrm>
              <a:off x="3112" y="1877"/>
              <a:ext cx="115" cy="62"/>
            </a:xfrm>
            <a:custGeom>
              <a:avLst/>
              <a:gdLst/>
              <a:ahLst/>
              <a:cxnLst>
                <a:cxn ang="0">
                  <a:pos x="115" y="43"/>
                </a:cxn>
                <a:cxn ang="0">
                  <a:pos x="111" y="34"/>
                </a:cxn>
                <a:cxn ang="0">
                  <a:pos x="107" y="28"/>
                </a:cxn>
                <a:cxn ang="0">
                  <a:pos x="107" y="21"/>
                </a:cxn>
                <a:cxn ang="0">
                  <a:pos x="107" y="21"/>
                </a:cxn>
                <a:cxn ang="0">
                  <a:pos x="96" y="15"/>
                </a:cxn>
                <a:cxn ang="0">
                  <a:pos x="87" y="13"/>
                </a:cxn>
                <a:cxn ang="0">
                  <a:pos x="83" y="7"/>
                </a:cxn>
                <a:cxn ang="0">
                  <a:pos x="74" y="4"/>
                </a:cxn>
                <a:cxn ang="0">
                  <a:pos x="70" y="0"/>
                </a:cxn>
                <a:cxn ang="0">
                  <a:pos x="66" y="2"/>
                </a:cxn>
                <a:cxn ang="0">
                  <a:pos x="59" y="0"/>
                </a:cxn>
                <a:cxn ang="0">
                  <a:pos x="51" y="4"/>
                </a:cxn>
                <a:cxn ang="0">
                  <a:pos x="53" y="15"/>
                </a:cxn>
                <a:cxn ang="0">
                  <a:pos x="43" y="28"/>
                </a:cxn>
                <a:cxn ang="0">
                  <a:pos x="34" y="24"/>
                </a:cxn>
                <a:cxn ang="0">
                  <a:pos x="27" y="13"/>
                </a:cxn>
                <a:cxn ang="0">
                  <a:pos x="25" y="7"/>
                </a:cxn>
                <a:cxn ang="0">
                  <a:pos x="15" y="11"/>
                </a:cxn>
                <a:cxn ang="0">
                  <a:pos x="10" y="15"/>
                </a:cxn>
                <a:cxn ang="0">
                  <a:pos x="10" y="21"/>
                </a:cxn>
                <a:cxn ang="0">
                  <a:pos x="6" y="28"/>
                </a:cxn>
                <a:cxn ang="0">
                  <a:pos x="2" y="38"/>
                </a:cxn>
                <a:cxn ang="0">
                  <a:pos x="0" y="43"/>
                </a:cxn>
                <a:cxn ang="0">
                  <a:pos x="4" y="53"/>
                </a:cxn>
                <a:cxn ang="0">
                  <a:pos x="6" y="53"/>
                </a:cxn>
                <a:cxn ang="0">
                  <a:pos x="13" y="45"/>
                </a:cxn>
                <a:cxn ang="0">
                  <a:pos x="28" y="45"/>
                </a:cxn>
                <a:cxn ang="0">
                  <a:pos x="34" y="45"/>
                </a:cxn>
                <a:cxn ang="0">
                  <a:pos x="42" y="43"/>
                </a:cxn>
                <a:cxn ang="0">
                  <a:pos x="45" y="45"/>
                </a:cxn>
                <a:cxn ang="0">
                  <a:pos x="55" y="49"/>
                </a:cxn>
                <a:cxn ang="0">
                  <a:pos x="62" y="45"/>
                </a:cxn>
                <a:cxn ang="0">
                  <a:pos x="75" y="49"/>
                </a:cxn>
                <a:cxn ang="0">
                  <a:pos x="83" y="54"/>
                </a:cxn>
                <a:cxn ang="0">
                  <a:pos x="92" y="60"/>
                </a:cxn>
                <a:cxn ang="0">
                  <a:pos x="94" y="62"/>
                </a:cxn>
                <a:cxn ang="0">
                  <a:pos x="107" y="58"/>
                </a:cxn>
                <a:cxn ang="0">
                  <a:pos x="111" y="53"/>
                </a:cxn>
                <a:cxn ang="0">
                  <a:pos x="115" y="49"/>
                </a:cxn>
                <a:cxn ang="0">
                  <a:pos x="115" y="49"/>
                </a:cxn>
              </a:cxnLst>
              <a:rect l="0" t="0" r="r" b="b"/>
              <a:pathLst>
                <a:path w="115" h="62">
                  <a:moveTo>
                    <a:pt x="115" y="49"/>
                  </a:moveTo>
                  <a:lnTo>
                    <a:pt x="115" y="43"/>
                  </a:lnTo>
                  <a:lnTo>
                    <a:pt x="113" y="39"/>
                  </a:lnTo>
                  <a:lnTo>
                    <a:pt x="111" y="34"/>
                  </a:lnTo>
                  <a:lnTo>
                    <a:pt x="111" y="32"/>
                  </a:lnTo>
                  <a:lnTo>
                    <a:pt x="107" y="28"/>
                  </a:lnTo>
                  <a:lnTo>
                    <a:pt x="107" y="24"/>
                  </a:lnTo>
                  <a:lnTo>
                    <a:pt x="107" y="21"/>
                  </a:lnTo>
                  <a:lnTo>
                    <a:pt x="106" y="21"/>
                  </a:lnTo>
                  <a:lnTo>
                    <a:pt x="107" y="21"/>
                  </a:lnTo>
                  <a:lnTo>
                    <a:pt x="106" y="15"/>
                  </a:lnTo>
                  <a:lnTo>
                    <a:pt x="96" y="15"/>
                  </a:lnTo>
                  <a:lnTo>
                    <a:pt x="91" y="15"/>
                  </a:lnTo>
                  <a:lnTo>
                    <a:pt x="87" y="13"/>
                  </a:lnTo>
                  <a:lnTo>
                    <a:pt x="83" y="11"/>
                  </a:lnTo>
                  <a:lnTo>
                    <a:pt x="83" y="7"/>
                  </a:lnTo>
                  <a:lnTo>
                    <a:pt x="77" y="4"/>
                  </a:lnTo>
                  <a:lnTo>
                    <a:pt x="74" y="4"/>
                  </a:lnTo>
                  <a:lnTo>
                    <a:pt x="74" y="0"/>
                  </a:lnTo>
                  <a:lnTo>
                    <a:pt x="70" y="0"/>
                  </a:lnTo>
                  <a:lnTo>
                    <a:pt x="70" y="2"/>
                  </a:lnTo>
                  <a:lnTo>
                    <a:pt x="66" y="2"/>
                  </a:lnTo>
                  <a:lnTo>
                    <a:pt x="62" y="0"/>
                  </a:lnTo>
                  <a:lnTo>
                    <a:pt x="59" y="0"/>
                  </a:lnTo>
                  <a:lnTo>
                    <a:pt x="53" y="4"/>
                  </a:lnTo>
                  <a:lnTo>
                    <a:pt x="51" y="4"/>
                  </a:lnTo>
                  <a:lnTo>
                    <a:pt x="51" y="9"/>
                  </a:lnTo>
                  <a:lnTo>
                    <a:pt x="53" y="15"/>
                  </a:lnTo>
                  <a:lnTo>
                    <a:pt x="51" y="24"/>
                  </a:lnTo>
                  <a:lnTo>
                    <a:pt x="43" y="28"/>
                  </a:lnTo>
                  <a:lnTo>
                    <a:pt x="40" y="28"/>
                  </a:lnTo>
                  <a:lnTo>
                    <a:pt x="34" y="24"/>
                  </a:lnTo>
                  <a:lnTo>
                    <a:pt x="34" y="21"/>
                  </a:lnTo>
                  <a:lnTo>
                    <a:pt x="27" y="13"/>
                  </a:lnTo>
                  <a:lnTo>
                    <a:pt x="27" y="7"/>
                  </a:lnTo>
                  <a:lnTo>
                    <a:pt x="25" y="7"/>
                  </a:lnTo>
                  <a:lnTo>
                    <a:pt x="21" y="11"/>
                  </a:lnTo>
                  <a:lnTo>
                    <a:pt x="15" y="11"/>
                  </a:lnTo>
                  <a:lnTo>
                    <a:pt x="13" y="13"/>
                  </a:lnTo>
                  <a:lnTo>
                    <a:pt x="10" y="15"/>
                  </a:lnTo>
                  <a:lnTo>
                    <a:pt x="10" y="19"/>
                  </a:lnTo>
                  <a:lnTo>
                    <a:pt x="10" y="21"/>
                  </a:lnTo>
                  <a:lnTo>
                    <a:pt x="6" y="21"/>
                  </a:lnTo>
                  <a:lnTo>
                    <a:pt x="6" y="28"/>
                  </a:lnTo>
                  <a:lnTo>
                    <a:pt x="2" y="34"/>
                  </a:lnTo>
                  <a:lnTo>
                    <a:pt x="2" y="38"/>
                  </a:lnTo>
                  <a:lnTo>
                    <a:pt x="2" y="41"/>
                  </a:lnTo>
                  <a:lnTo>
                    <a:pt x="0" y="43"/>
                  </a:lnTo>
                  <a:lnTo>
                    <a:pt x="2" y="53"/>
                  </a:lnTo>
                  <a:lnTo>
                    <a:pt x="4" y="53"/>
                  </a:lnTo>
                  <a:lnTo>
                    <a:pt x="4" y="54"/>
                  </a:lnTo>
                  <a:lnTo>
                    <a:pt x="6" y="53"/>
                  </a:lnTo>
                  <a:lnTo>
                    <a:pt x="10" y="49"/>
                  </a:lnTo>
                  <a:lnTo>
                    <a:pt x="13" y="45"/>
                  </a:lnTo>
                  <a:lnTo>
                    <a:pt x="21" y="43"/>
                  </a:lnTo>
                  <a:lnTo>
                    <a:pt x="28" y="45"/>
                  </a:lnTo>
                  <a:lnTo>
                    <a:pt x="30" y="43"/>
                  </a:lnTo>
                  <a:lnTo>
                    <a:pt x="34" y="45"/>
                  </a:lnTo>
                  <a:lnTo>
                    <a:pt x="38" y="43"/>
                  </a:lnTo>
                  <a:lnTo>
                    <a:pt x="42" y="43"/>
                  </a:lnTo>
                  <a:lnTo>
                    <a:pt x="42" y="45"/>
                  </a:lnTo>
                  <a:lnTo>
                    <a:pt x="45" y="45"/>
                  </a:lnTo>
                  <a:lnTo>
                    <a:pt x="49" y="49"/>
                  </a:lnTo>
                  <a:lnTo>
                    <a:pt x="55" y="49"/>
                  </a:lnTo>
                  <a:lnTo>
                    <a:pt x="55" y="49"/>
                  </a:lnTo>
                  <a:lnTo>
                    <a:pt x="62" y="45"/>
                  </a:lnTo>
                  <a:lnTo>
                    <a:pt x="68" y="49"/>
                  </a:lnTo>
                  <a:lnTo>
                    <a:pt x="75" y="49"/>
                  </a:lnTo>
                  <a:lnTo>
                    <a:pt x="79" y="54"/>
                  </a:lnTo>
                  <a:lnTo>
                    <a:pt x="83" y="54"/>
                  </a:lnTo>
                  <a:lnTo>
                    <a:pt x="87" y="60"/>
                  </a:lnTo>
                  <a:lnTo>
                    <a:pt x="92" y="60"/>
                  </a:lnTo>
                  <a:lnTo>
                    <a:pt x="94" y="62"/>
                  </a:lnTo>
                  <a:lnTo>
                    <a:pt x="94" y="62"/>
                  </a:lnTo>
                  <a:lnTo>
                    <a:pt x="100" y="60"/>
                  </a:lnTo>
                  <a:lnTo>
                    <a:pt x="107" y="58"/>
                  </a:lnTo>
                  <a:lnTo>
                    <a:pt x="107" y="53"/>
                  </a:lnTo>
                  <a:lnTo>
                    <a:pt x="111" y="53"/>
                  </a:lnTo>
                  <a:lnTo>
                    <a:pt x="113" y="49"/>
                  </a:lnTo>
                  <a:lnTo>
                    <a:pt x="115" y="49"/>
                  </a:lnTo>
                  <a:lnTo>
                    <a:pt x="115" y="49"/>
                  </a:lnTo>
                  <a:lnTo>
                    <a:pt x="115" y="4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8" name="Freeform 81">
              <a:extLst>
                <a:ext uri="{FF2B5EF4-FFF2-40B4-BE49-F238E27FC236}">
                  <a16:creationId xmlns:a16="http://schemas.microsoft.com/office/drawing/2014/main" id="{C5D43052-2285-41A1-83F6-483FFB0AF967}"/>
                </a:ext>
              </a:extLst>
            </p:cNvPr>
            <p:cNvSpPr>
              <a:spLocks/>
            </p:cNvSpPr>
            <p:nvPr/>
          </p:nvSpPr>
          <p:spPr bwMode="auto">
            <a:xfrm>
              <a:off x="3118" y="1918"/>
              <a:ext cx="88" cy="68"/>
            </a:xfrm>
            <a:custGeom>
              <a:avLst/>
              <a:gdLst/>
              <a:ahLst/>
              <a:cxnLst>
                <a:cxn ang="0">
                  <a:pos x="28" y="44"/>
                </a:cxn>
                <a:cxn ang="0">
                  <a:pos x="28" y="38"/>
                </a:cxn>
                <a:cxn ang="0">
                  <a:pos x="24" y="36"/>
                </a:cxn>
                <a:cxn ang="0">
                  <a:pos x="15" y="36"/>
                </a:cxn>
                <a:cxn ang="0">
                  <a:pos x="5" y="23"/>
                </a:cxn>
                <a:cxn ang="0">
                  <a:pos x="0" y="27"/>
                </a:cxn>
                <a:cxn ang="0">
                  <a:pos x="0" y="17"/>
                </a:cxn>
                <a:cxn ang="0">
                  <a:pos x="2" y="12"/>
                </a:cxn>
                <a:cxn ang="0">
                  <a:pos x="9" y="2"/>
                </a:cxn>
                <a:cxn ang="0">
                  <a:pos x="24" y="2"/>
                </a:cxn>
                <a:cxn ang="0">
                  <a:pos x="30" y="2"/>
                </a:cxn>
                <a:cxn ang="0">
                  <a:pos x="37" y="0"/>
                </a:cxn>
                <a:cxn ang="0">
                  <a:pos x="39" y="2"/>
                </a:cxn>
                <a:cxn ang="0">
                  <a:pos x="49" y="6"/>
                </a:cxn>
                <a:cxn ang="0">
                  <a:pos x="58" y="2"/>
                </a:cxn>
                <a:cxn ang="0">
                  <a:pos x="69" y="6"/>
                </a:cxn>
                <a:cxn ang="0">
                  <a:pos x="79" y="12"/>
                </a:cxn>
                <a:cxn ang="0">
                  <a:pos x="88" y="17"/>
                </a:cxn>
                <a:cxn ang="0">
                  <a:pos x="86" y="27"/>
                </a:cxn>
                <a:cxn ang="0">
                  <a:pos x="88" y="30"/>
                </a:cxn>
                <a:cxn ang="0">
                  <a:pos x="79" y="40"/>
                </a:cxn>
                <a:cxn ang="0">
                  <a:pos x="75" y="47"/>
                </a:cxn>
                <a:cxn ang="0">
                  <a:pos x="79" y="53"/>
                </a:cxn>
                <a:cxn ang="0">
                  <a:pos x="73" y="51"/>
                </a:cxn>
                <a:cxn ang="0">
                  <a:pos x="68" y="59"/>
                </a:cxn>
                <a:cxn ang="0">
                  <a:pos x="64" y="64"/>
                </a:cxn>
                <a:cxn ang="0">
                  <a:pos x="58" y="66"/>
                </a:cxn>
                <a:cxn ang="0">
                  <a:pos x="45" y="66"/>
                </a:cxn>
                <a:cxn ang="0">
                  <a:pos x="39" y="66"/>
                </a:cxn>
                <a:cxn ang="0">
                  <a:pos x="39" y="53"/>
                </a:cxn>
                <a:cxn ang="0">
                  <a:pos x="32" y="49"/>
                </a:cxn>
                <a:cxn ang="0">
                  <a:pos x="28" y="49"/>
                </a:cxn>
              </a:cxnLst>
              <a:rect l="0" t="0" r="r" b="b"/>
              <a:pathLst>
                <a:path w="88" h="68">
                  <a:moveTo>
                    <a:pt x="28" y="49"/>
                  </a:moveTo>
                  <a:lnTo>
                    <a:pt x="28" y="44"/>
                  </a:lnTo>
                  <a:lnTo>
                    <a:pt x="30" y="40"/>
                  </a:lnTo>
                  <a:lnTo>
                    <a:pt x="28" y="38"/>
                  </a:lnTo>
                  <a:lnTo>
                    <a:pt x="24" y="38"/>
                  </a:lnTo>
                  <a:lnTo>
                    <a:pt x="24" y="36"/>
                  </a:lnTo>
                  <a:lnTo>
                    <a:pt x="24" y="32"/>
                  </a:lnTo>
                  <a:lnTo>
                    <a:pt x="15" y="36"/>
                  </a:lnTo>
                  <a:lnTo>
                    <a:pt x="11" y="30"/>
                  </a:lnTo>
                  <a:lnTo>
                    <a:pt x="5" y="23"/>
                  </a:lnTo>
                  <a:lnTo>
                    <a:pt x="0" y="27"/>
                  </a:lnTo>
                  <a:lnTo>
                    <a:pt x="0" y="27"/>
                  </a:lnTo>
                  <a:lnTo>
                    <a:pt x="0" y="21"/>
                  </a:lnTo>
                  <a:lnTo>
                    <a:pt x="0" y="17"/>
                  </a:lnTo>
                  <a:lnTo>
                    <a:pt x="0" y="12"/>
                  </a:lnTo>
                  <a:lnTo>
                    <a:pt x="2" y="12"/>
                  </a:lnTo>
                  <a:lnTo>
                    <a:pt x="4" y="8"/>
                  </a:lnTo>
                  <a:lnTo>
                    <a:pt x="9" y="2"/>
                  </a:lnTo>
                  <a:lnTo>
                    <a:pt x="15" y="0"/>
                  </a:lnTo>
                  <a:lnTo>
                    <a:pt x="24" y="2"/>
                  </a:lnTo>
                  <a:lnTo>
                    <a:pt x="26" y="0"/>
                  </a:lnTo>
                  <a:lnTo>
                    <a:pt x="30" y="2"/>
                  </a:lnTo>
                  <a:lnTo>
                    <a:pt x="34" y="0"/>
                  </a:lnTo>
                  <a:lnTo>
                    <a:pt x="37" y="0"/>
                  </a:lnTo>
                  <a:lnTo>
                    <a:pt x="37" y="2"/>
                  </a:lnTo>
                  <a:lnTo>
                    <a:pt x="39" y="2"/>
                  </a:lnTo>
                  <a:lnTo>
                    <a:pt x="43" y="6"/>
                  </a:lnTo>
                  <a:lnTo>
                    <a:pt x="49" y="6"/>
                  </a:lnTo>
                  <a:lnTo>
                    <a:pt x="51" y="6"/>
                  </a:lnTo>
                  <a:lnTo>
                    <a:pt x="58" y="2"/>
                  </a:lnTo>
                  <a:lnTo>
                    <a:pt x="64" y="6"/>
                  </a:lnTo>
                  <a:lnTo>
                    <a:pt x="69" y="6"/>
                  </a:lnTo>
                  <a:lnTo>
                    <a:pt x="73" y="12"/>
                  </a:lnTo>
                  <a:lnTo>
                    <a:pt x="79" y="12"/>
                  </a:lnTo>
                  <a:lnTo>
                    <a:pt x="83" y="17"/>
                  </a:lnTo>
                  <a:lnTo>
                    <a:pt x="88" y="17"/>
                  </a:lnTo>
                  <a:lnTo>
                    <a:pt x="88" y="21"/>
                  </a:lnTo>
                  <a:lnTo>
                    <a:pt x="86" y="27"/>
                  </a:lnTo>
                  <a:lnTo>
                    <a:pt x="88" y="27"/>
                  </a:lnTo>
                  <a:lnTo>
                    <a:pt x="88" y="30"/>
                  </a:lnTo>
                  <a:lnTo>
                    <a:pt x="83" y="36"/>
                  </a:lnTo>
                  <a:lnTo>
                    <a:pt x="79" y="40"/>
                  </a:lnTo>
                  <a:lnTo>
                    <a:pt x="75" y="42"/>
                  </a:lnTo>
                  <a:lnTo>
                    <a:pt x="75" y="47"/>
                  </a:lnTo>
                  <a:lnTo>
                    <a:pt x="79" y="49"/>
                  </a:lnTo>
                  <a:lnTo>
                    <a:pt x="79" y="53"/>
                  </a:lnTo>
                  <a:lnTo>
                    <a:pt x="75" y="53"/>
                  </a:lnTo>
                  <a:lnTo>
                    <a:pt x="73" y="51"/>
                  </a:lnTo>
                  <a:lnTo>
                    <a:pt x="69" y="53"/>
                  </a:lnTo>
                  <a:lnTo>
                    <a:pt x="68" y="59"/>
                  </a:lnTo>
                  <a:lnTo>
                    <a:pt x="64" y="59"/>
                  </a:lnTo>
                  <a:lnTo>
                    <a:pt x="64" y="64"/>
                  </a:lnTo>
                  <a:lnTo>
                    <a:pt x="64" y="64"/>
                  </a:lnTo>
                  <a:lnTo>
                    <a:pt x="58" y="66"/>
                  </a:lnTo>
                  <a:lnTo>
                    <a:pt x="53" y="64"/>
                  </a:lnTo>
                  <a:lnTo>
                    <a:pt x="45" y="66"/>
                  </a:lnTo>
                  <a:lnTo>
                    <a:pt x="43" y="68"/>
                  </a:lnTo>
                  <a:lnTo>
                    <a:pt x="39" y="66"/>
                  </a:lnTo>
                  <a:lnTo>
                    <a:pt x="39" y="61"/>
                  </a:lnTo>
                  <a:lnTo>
                    <a:pt x="39" y="53"/>
                  </a:lnTo>
                  <a:lnTo>
                    <a:pt x="36" y="53"/>
                  </a:lnTo>
                  <a:lnTo>
                    <a:pt x="32" y="49"/>
                  </a:lnTo>
                  <a:lnTo>
                    <a:pt x="28" y="49"/>
                  </a:lnTo>
                  <a:lnTo>
                    <a:pt x="28" y="49"/>
                  </a:lnTo>
                  <a:lnTo>
                    <a:pt x="28" y="4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39" name="Freeform 82">
              <a:extLst>
                <a:ext uri="{FF2B5EF4-FFF2-40B4-BE49-F238E27FC236}">
                  <a16:creationId xmlns:a16="http://schemas.microsoft.com/office/drawing/2014/main" id="{229AB4F4-177C-4DC2-8089-58A1A25D7962}"/>
                </a:ext>
              </a:extLst>
            </p:cNvPr>
            <p:cNvSpPr>
              <a:spLocks/>
            </p:cNvSpPr>
            <p:nvPr/>
          </p:nvSpPr>
          <p:spPr bwMode="auto">
            <a:xfrm>
              <a:off x="3159" y="1924"/>
              <a:ext cx="158" cy="117"/>
            </a:xfrm>
            <a:custGeom>
              <a:avLst/>
              <a:gdLst/>
              <a:ahLst/>
              <a:cxnLst>
                <a:cxn ang="0">
                  <a:pos x="2" y="56"/>
                </a:cxn>
                <a:cxn ang="0">
                  <a:pos x="17" y="56"/>
                </a:cxn>
                <a:cxn ang="0">
                  <a:pos x="23" y="55"/>
                </a:cxn>
                <a:cxn ang="0">
                  <a:pos x="27" y="49"/>
                </a:cxn>
                <a:cxn ang="0">
                  <a:pos x="32" y="43"/>
                </a:cxn>
                <a:cxn ang="0">
                  <a:pos x="38" y="45"/>
                </a:cxn>
                <a:cxn ang="0">
                  <a:pos x="34" y="40"/>
                </a:cxn>
                <a:cxn ang="0">
                  <a:pos x="38" y="32"/>
                </a:cxn>
                <a:cxn ang="0">
                  <a:pos x="47" y="24"/>
                </a:cxn>
                <a:cxn ang="0">
                  <a:pos x="45" y="19"/>
                </a:cxn>
                <a:cxn ang="0">
                  <a:pos x="53" y="11"/>
                </a:cxn>
                <a:cxn ang="0">
                  <a:pos x="62" y="6"/>
                </a:cxn>
                <a:cxn ang="0">
                  <a:pos x="68" y="0"/>
                </a:cxn>
                <a:cxn ang="0">
                  <a:pos x="76" y="0"/>
                </a:cxn>
                <a:cxn ang="0">
                  <a:pos x="83" y="6"/>
                </a:cxn>
                <a:cxn ang="0">
                  <a:pos x="92" y="4"/>
                </a:cxn>
                <a:cxn ang="0">
                  <a:pos x="102" y="6"/>
                </a:cxn>
                <a:cxn ang="0">
                  <a:pos x="108" y="6"/>
                </a:cxn>
                <a:cxn ang="0">
                  <a:pos x="119" y="9"/>
                </a:cxn>
                <a:cxn ang="0">
                  <a:pos x="119" y="19"/>
                </a:cxn>
                <a:cxn ang="0">
                  <a:pos x="123" y="28"/>
                </a:cxn>
                <a:cxn ang="0">
                  <a:pos x="130" y="36"/>
                </a:cxn>
                <a:cxn ang="0">
                  <a:pos x="138" y="45"/>
                </a:cxn>
                <a:cxn ang="0">
                  <a:pos x="147" y="53"/>
                </a:cxn>
                <a:cxn ang="0">
                  <a:pos x="153" y="64"/>
                </a:cxn>
                <a:cxn ang="0">
                  <a:pos x="156" y="68"/>
                </a:cxn>
                <a:cxn ang="0">
                  <a:pos x="143" y="77"/>
                </a:cxn>
                <a:cxn ang="0">
                  <a:pos x="138" y="73"/>
                </a:cxn>
                <a:cxn ang="0">
                  <a:pos x="141" y="85"/>
                </a:cxn>
                <a:cxn ang="0">
                  <a:pos x="143" y="96"/>
                </a:cxn>
                <a:cxn ang="0">
                  <a:pos x="143" y="98"/>
                </a:cxn>
                <a:cxn ang="0">
                  <a:pos x="130" y="102"/>
                </a:cxn>
                <a:cxn ang="0">
                  <a:pos x="128" y="113"/>
                </a:cxn>
                <a:cxn ang="0">
                  <a:pos x="121" y="113"/>
                </a:cxn>
                <a:cxn ang="0">
                  <a:pos x="111" y="113"/>
                </a:cxn>
                <a:cxn ang="0">
                  <a:pos x="104" y="117"/>
                </a:cxn>
                <a:cxn ang="0">
                  <a:pos x="98" y="113"/>
                </a:cxn>
                <a:cxn ang="0">
                  <a:pos x="89" y="113"/>
                </a:cxn>
                <a:cxn ang="0">
                  <a:pos x="81" y="113"/>
                </a:cxn>
                <a:cxn ang="0">
                  <a:pos x="76" y="113"/>
                </a:cxn>
                <a:cxn ang="0">
                  <a:pos x="66" y="113"/>
                </a:cxn>
                <a:cxn ang="0">
                  <a:pos x="62" y="107"/>
                </a:cxn>
                <a:cxn ang="0">
                  <a:pos x="45" y="105"/>
                </a:cxn>
                <a:cxn ang="0">
                  <a:pos x="40" y="107"/>
                </a:cxn>
                <a:cxn ang="0">
                  <a:pos x="21" y="111"/>
                </a:cxn>
                <a:cxn ang="0">
                  <a:pos x="12" y="107"/>
                </a:cxn>
                <a:cxn ang="0">
                  <a:pos x="8" y="107"/>
                </a:cxn>
                <a:cxn ang="0">
                  <a:pos x="2" y="96"/>
                </a:cxn>
                <a:cxn ang="0">
                  <a:pos x="8" y="92"/>
                </a:cxn>
                <a:cxn ang="0">
                  <a:pos x="8" y="77"/>
                </a:cxn>
                <a:cxn ang="0">
                  <a:pos x="2" y="68"/>
                </a:cxn>
                <a:cxn ang="0">
                  <a:pos x="0" y="60"/>
                </a:cxn>
                <a:cxn ang="0">
                  <a:pos x="0" y="60"/>
                </a:cxn>
              </a:cxnLst>
              <a:rect l="0" t="0" r="r" b="b"/>
              <a:pathLst>
                <a:path w="158" h="117">
                  <a:moveTo>
                    <a:pt x="0" y="60"/>
                  </a:moveTo>
                  <a:lnTo>
                    <a:pt x="2" y="56"/>
                  </a:lnTo>
                  <a:lnTo>
                    <a:pt x="12" y="55"/>
                  </a:lnTo>
                  <a:lnTo>
                    <a:pt x="17" y="56"/>
                  </a:lnTo>
                  <a:lnTo>
                    <a:pt x="21" y="55"/>
                  </a:lnTo>
                  <a:lnTo>
                    <a:pt x="23" y="55"/>
                  </a:lnTo>
                  <a:lnTo>
                    <a:pt x="21" y="49"/>
                  </a:lnTo>
                  <a:lnTo>
                    <a:pt x="27" y="49"/>
                  </a:lnTo>
                  <a:lnTo>
                    <a:pt x="28" y="45"/>
                  </a:lnTo>
                  <a:lnTo>
                    <a:pt x="32" y="43"/>
                  </a:lnTo>
                  <a:lnTo>
                    <a:pt x="34" y="45"/>
                  </a:lnTo>
                  <a:lnTo>
                    <a:pt x="38" y="45"/>
                  </a:lnTo>
                  <a:lnTo>
                    <a:pt x="38" y="41"/>
                  </a:lnTo>
                  <a:lnTo>
                    <a:pt x="34" y="40"/>
                  </a:lnTo>
                  <a:lnTo>
                    <a:pt x="34" y="34"/>
                  </a:lnTo>
                  <a:lnTo>
                    <a:pt x="38" y="32"/>
                  </a:lnTo>
                  <a:lnTo>
                    <a:pt x="42" y="28"/>
                  </a:lnTo>
                  <a:lnTo>
                    <a:pt x="47" y="24"/>
                  </a:lnTo>
                  <a:lnTo>
                    <a:pt x="47" y="21"/>
                  </a:lnTo>
                  <a:lnTo>
                    <a:pt x="45" y="19"/>
                  </a:lnTo>
                  <a:lnTo>
                    <a:pt x="47" y="13"/>
                  </a:lnTo>
                  <a:lnTo>
                    <a:pt x="53" y="11"/>
                  </a:lnTo>
                  <a:lnTo>
                    <a:pt x="62" y="9"/>
                  </a:lnTo>
                  <a:lnTo>
                    <a:pt x="62" y="6"/>
                  </a:lnTo>
                  <a:lnTo>
                    <a:pt x="66" y="4"/>
                  </a:lnTo>
                  <a:lnTo>
                    <a:pt x="68" y="0"/>
                  </a:lnTo>
                  <a:lnTo>
                    <a:pt x="72" y="0"/>
                  </a:lnTo>
                  <a:lnTo>
                    <a:pt x="76" y="0"/>
                  </a:lnTo>
                  <a:lnTo>
                    <a:pt x="79" y="0"/>
                  </a:lnTo>
                  <a:lnTo>
                    <a:pt x="83" y="6"/>
                  </a:lnTo>
                  <a:lnTo>
                    <a:pt x="89" y="4"/>
                  </a:lnTo>
                  <a:lnTo>
                    <a:pt x="92" y="4"/>
                  </a:lnTo>
                  <a:lnTo>
                    <a:pt x="96" y="9"/>
                  </a:lnTo>
                  <a:lnTo>
                    <a:pt x="102" y="6"/>
                  </a:lnTo>
                  <a:lnTo>
                    <a:pt x="108" y="4"/>
                  </a:lnTo>
                  <a:lnTo>
                    <a:pt x="108" y="6"/>
                  </a:lnTo>
                  <a:lnTo>
                    <a:pt x="111" y="6"/>
                  </a:lnTo>
                  <a:lnTo>
                    <a:pt x="119" y="9"/>
                  </a:lnTo>
                  <a:lnTo>
                    <a:pt x="121" y="13"/>
                  </a:lnTo>
                  <a:lnTo>
                    <a:pt x="119" y="19"/>
                  </a:lnTo>
                  <a:lnTo>
                    <a:pt x="123" y="21"/>
                  </a:lnTo>
                  <a:lnTo>
                    <a:pt x="123" y="28"/>
                  </a:lnTo>
                  <a:lnTo>
                    <a:pt x="126" y="32"/>
                  </a:lnTo>
                  <a:lnTo>
                    <a:pt x="130" y="36"/>
                  </a:lnTo>
                  <a:lnTo>
                    <a:pt x="134" y="43"/>
                  </a:lnTo>
                  <a:lnTo>
                    <a:pt x="138" y="45"/>
                  </a:lnTo>
                  <a:lnTo>
                    <a:pt x="138" y="53"/>
                  </a:lnTo>
                  <a:lnTo>
                    <a:pt x="147" y="53"/>
                  </a:lnTo>
                  <a:lnTo>
                    <a:pt x="153" y="60"/>
                  </a:lnTo>
                  <a:lnTo>
                    <a:pt x="153" y="64"/>
                  </a:lnTo>
                  <a:lnTo>
                    <a:pt x="158" y="64"/>
                  </a:lnTo>
                  <a:lnTo>
                    <a:pt x="156" y="68"/>
                  </a:lnTo>
                  <a:lnTo>
                    <a:pt x="153" y="73"/>
                  </a:lnTo>
                  <a:lnTo>
                    <a:pt x="143" y="77"/>
                  </a:lnTo>
                  <a:lnTo>
                    <a:pt x="138" y="72"/>
                  </a:lnTo>
                  <a:lnTo>
                    <a:pt x="138" y="73"/>
                  </a:lnTo>
                  <a:lnTo>
                    <a:pt x="138" y="79"/>
                  </a:lnTo>
                  <a:lnTo>
                    <a:pt x="141" y="85"/>
                  </a:lnTo>
                  <a:lnTo>
                    <a:pt x="141" y="88"/>
                  </a:lnTo>
                  <a:lnTo>
                    <a:pt x="143" y="96"/>
                  </a:lnTo>
                  <a:lnTo>
                    <a:pt x="143" y="98"/>
                  </a:lnTo>
                  <a:lnTo>
                    <a:pt x="143" y="98"/>
                  </a:lnTo>
                  <a:lnTo>
                    <a:pt x="136" y="100"/>
                  </a:lnTo>
                  <a:lnTo>
                    <a:pt x="130" y="102"/>
                  </a:lnTo>
                  <a:lnTo>
                    <a:pt x="128" y="107"/>
                  </a:lnTo>
                  <a:lnTo>
                    <a:pt x="128" y="113"/>
                  </a:lnTo>
                  <a:lnTo>
                    <a:pt x="123" y="117"/>
                  </a:lnTo>
                  <a:lnTo>
                    <a:pt x="121" y="113"/>
                  </a:lnTo>
                  <a:lnTo>
                    <a:pt x="115" y="113"/>
                  </a:lnTo>
                  <a:lnTo>
                    <a:pt x="111" y="113"/>
                  </a:lnTo>
                  <a:lnTo>
                    <a:pt x="108" y="113"/>
                  </a:lnTo>
                  <a:lnTo>
                    <a:pt x="104" y="117"/>
                  </a:lnTo>
                  <a:lnTo>
                    <a:pt x="102" y="117"/>
                  </a:lnTo>
                  <a:lnTo>
                    <a:pt x="98" y="113"/>
                  </a:lnTo>
                  <a:lnTo>
                    <a:pt x="96" y="111"/>
                  </a:lnTo>
                  <a:lnTo>
                    <a:pt x="89" y="113"/>
                  </a:lnTo>
                  <a:lnTo>
                    <a:pt x="87" y="113"/>
                  </a:lnTo>
                  <a:lnTo>
                    <a:pt x="81" y="113"/>
                  </a:lnTo>
                  <a:lnTo>
                    <a:pt x="79" y="113"/>
                  </a:lnTo>
                  <a:lnTo>
                    <a:pt x="76" y="113"/>
                  </a:lnTo>
                  <a:lnTo>
                    <a:pt x="74" y="113"/>
                  </a:lnTo>
                  <a:lnTo>
                    <a:pt x="66" y="113"/>
                  </a:lnTo>
                  <a:lnTo>
                    <a:pt x="66" y="113"/>
                  </a:lnTo>
                  <a:lnTo>
                    <a:pt x="62" y="107"/>
                  </a:lnTo>
                  <a:lnTo>
                    <a:pt x="51" y="107"/>
                  </a:lnTo>
                  <a:lnTo>
                    <a:pt x="45" y="105"/>
                  </a:lnTo>
                  <a:lnTo>
                    <a:pt x="44" y="105"/>
                  </a:lnTo>
                  <a:lnTo>
                    <a:pt x="40" y="107"/>
                  </a:lnTo>
                  <a:lnTo>
                    <a:pt x="34" y="107"/>
                  </a:lnTo>
                  <a:lnTo>
                    <a:pt x="21" y="111"/>
                  </a:lnTo>
                  <a:lnTo>
                    <a:pt x="17" y="113"/>
                  </a:lnTo>
                  <a:lnTo>
                    <a:pt x="12" y="107"/>
                  </a:lnTo>
                  <a:lnTo>
                    <a:pt x="8" y="111"/>
                  </a:lnTo>
                  <a:lnTo>
                    <a:pt x="8" y="107"/>
                  </a:lnTo>
                  <a:lnTo>
                    <a:pt x="2" y="102"/>
                  </a:lnTo>
                  <a:lnTo>
                    <a:pt x="2" y="96"/>
                  </a:lnTo>
                  <a:lnTo>
                    <a:pt x="6" y="92"/>
                  </a:lnTo>
                  <a:lnTo>
                    <a:pt x="8" y="92"/>
                  </a:lnTo>
                  <a:lnTo>
                    <a:pt x="8" y="79"/>
                  </a:lnTo>
                  <a:lnTo>
                    <a:pt x="8" y="77"/>
                  </a:lnTo>
                  <a:lnTo>
                    <a:pt x="8" y="73"/>
                  </a:lnTo>
                  <a:lnTo>
                    <a:pt x="2" y="68"/>
                  </a:lnTo>
                  <a:lnTo>
                    <a:pt x="2" y="60"/>
                  </a:lnTo>
                  <a:lnTo>
                    <a:pt x="0" y="60"/>
                  </a:lnTo>
                  <a:lnTo>
                    <a:pt x="0" y="60"/>
                  </a:lnTo>
                  <a:lnTo>
                    <a:pt x="0" y="6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0" name="Freeform 83">
              <a:extLst>
                <a:ext uri="{FF2B5EF4-FFF2-40B4-BE49-F238E27FC236}">
                  <a16:creationId xmlns:a16="http://schemas.microsoft.com/office/drawing/2014/main" id="{A572D764-B44B-411C-8155-FAAE0DCCF981}"/>
                </a:ext>
              </a:extLst>
            </p:cNvPr>
            <p:cNvSpPr>
              <a:spLocks/>
            </p:cNvSpPr>
            <p:nvPr/>
          </p:nvSpPr>
          <p:spPr bwMode="auto">
            <a:xfrm>
              <a:off x="3148" y="2018"/>
              <a:ext cx="307" cy="190"/>
            </a:xfrm>
            <a:custGeom>
              <a:avLst/>
              <a:gdLst/>
              <a:ahLst/>
              <a:cxnLst>
                <a:cxn ang="0">
                  <a:pos x="45" y="17"/>
                </a:cxn>
                <a:cxn ang="0">
                  <a:pos x="71" y="17"/>
                </a:cxn>
                <a:cxn ang="0">
                  <a:pos x="88" y="21"/>
                </a:cxn>
                <a:cxn ang="0">
                  <a:pos x="109" y="21"/>
                </a:cxn>
                <a:cxn ang="0">
                  <a:pos x="126" y="21"/>
                </a:cxn>
                <a:cxn ang="0">
                  <a:pos x="139" y="10"/>
                </a:cxn>
                <a:cxn ang="0">
                  <a:pos x="162" y="4"/>
                </a:cxn>
                <a:cxn ang="0">
                  <a:pos x="192" y="0"/>
                </a:cxn>
                <a:cxn ang="0">
                  <a:pos x="211" y="21"/>
                </a:cxn>
                <a:cxn ang="0">
                  <a:pos x="222" y="42"/>
                </a:cxn>
                <a:cxn ang="0">
                  <a:pos x="247" y="47"/>
                </a:cxn>
                <a:cxn ang="0">
                  <a:pos x="267" y="59"/>
                </a:cxn>
                <a:cxn ang="0">
                  <a:pos x="290" y="59"/>
                </a:cxn>
                <a:cxn ang="0">
                  <a:pos x="307" y="66"/>
                </a:cxn>
                <a:cxn ang="0">
                  <a:pos x="305" y="89"/>
                </a:cxn>
                <a:cxn ang="0">
                  <a:pos x="292" y="107"/>
                </a:cxn>
                <a:cxn ang="0">
                  <a:pos x="280" y="123"/>
                </a:cxn>
                <a:cxn ang="0">
                  <a:pos x="265" y="130"/>
                </a:cxn>
                <a:cxn ang="0">
                  <a:pos x="250" y="138"/>
                </a:cxn>
                <a:cxn ang="0">
                  <a:pos x="231" y="136"/>
                </a:cxn>
                <a:cxn ang="0">
                  <a:pos x="228" y="149"/>
                </a:cxn>
                <a:cxn ang="0">
                  <a:pos x="230" y="143"/>
                </a:cxn>
                <a:cxn ang="0">
                  <a:pos x="216" y="153"/>
                </a:cxn>
                <a:cxn ang="0">
                  <a:pos x="205" y="153"/>
                </a:cxn>
                <a:cxn ang="0">
                  <a:pos x="220" y="156"/>
                </a:cxn>
                <a:cxn ang="0">
                  <a:pos x="222" y="162"/>
                </a:cxn>
                <a:cxn ang="0">
                  <a:pos x="228" y="170"/>
                </a:cxn>
                <a:cxn ang="0">
                  <a:pos x="222" y="153"/>
                </a:cxn>
                <a:cxn ang="0">
                  <a:pos x="237" y="172"/>
                </a:cxn>
                <a:cxn ang="0">
                  <a:pos x="252" y="164"/>
                </a:cxn>
                <a:cxn ang="0">
                  <a:pos x="256" y="173"/>
                </a:cxn>
                <a:cxn ang="0">
                  <a:pos x="228" y="183"/>
                </a:cxn>
                <a:cxn ang="0">
                  <a:pos x="203" y="185"/>
                </a:cxn>
                <a:cxn ang="0">
                  <a:pos x="192" y="172"/>
                </a:cxn>
                <a:cxn ang="0">
                  <a:pos x="203" y="160"/>
                </a:cxn>
                <a:cxn ang="0">
                  <a:pos x="199" y="153"/>
                </a:cxn>
                <a:cxn ang="0">
                  <a:pos x="181" y="153"/>
                </a:cxn>
                <a:cxn ang="0">
                  <a:pos x="171" y="143"/>
                </a:cxn>
                <a:cxn ang="0">
                  <a:pos x="179" y="143"/>
                </a:cxn>
                <a:cxn ang="0">
                  <a:pos x="173" y="138"/>
                </a:cxn>
                <a:cxn ang="0">
                  <a:pos x="166" y="140"/>
                </a:cxn>
                <a:cxn ang="0">
                  <a:pos x="152" y="149"/>
                </a:cxn>
                <a:cxn ang="0">
                  <a:pos x="139" y="164"/>
                </a:cxn>
                <a:cxn ang="0">
                  <a:pos x="137" y="173"/>
                </a:cxn>
                <a:cxn ang="0">
                  <a:pos x="120" y="173"/>
                </a:cxn>
                <a:cxn ang="0">
                  <a:pos x="117" y="162"/>
                </a:cxn>
                <a:cxn ang="0">
                  <a:pos x="126" y="143"/>
                </a:cxn>
                <a:cxn ang="0">
                  <a:pos x="137" y="140"/>
                </a:cxn>
                <a:cxn ang="0">
                  <a:pos x="126" y="123"/>
                </a:cxn>
                <a:cxn ang="0">
                  <a:pos x="113" y="102"/>
                </a:cxn>
                <a:cxn ang="0">
                  <a:pos x="92" y="98"/>
                </a:cxn>
                <a:cxn ang="0">
                  <a:pos x="79" y="98"/>
                </a:cxn>
                <a:cxn ang="0">
                  <a:pos x="77" y="107"/>
                </a:cxn>
                <a:cxn ang="0">
                  <a:pos x="49" y="119"/>
                </a:cxn>
                <a:cxn ang="0">
                  <a:pos x="26" y="109"/>
                </a:cxn>
                <a:cxn ang="0">
                  <a:pos x="9" y="107"/>
                </a:cxn>
                <a:cxn ang="0">
                  <a:pos x="6" y="85"/>
                </a:cxn>
                <a:cxn ang="0">
                  <a:pos x="23" y="55"/>
                </a:cxn>
                <a:cxn ang="0">
                  <a:pos x="26" y="42"/>
                </a:cxn>
                <a:cxn ang="0">
                  <a:pos x="19" y="21"/>
                </a:cxn>
              </a:cxnLst>
              <a:rect l="0" t="0" r="r" b="b"/>
              <a:pathLst>
                <a:path w="307" h="190">
                  <a:moveTo>
                    <a:pt x="19" y="19"/>
                  </a:moveTo>
                  <a:lnTo>
                    <a:pt x="23" y="17"/>
                  </a:lnTo>
                  <a:lnTo>
                    <a:pt x="28" y="21"/>
                  </a:lnTo>
                  <a:lnTo>
                    <a:pt x="30" y="19"/>
                  </a:lnTo>
                  <a:lnTo>
                    <a:pt x="45" y="17"/>
                  </a:lnTo>
                  <a:lnTo>
                    <a:pt x="51" y="17"/>
                  </a:lnTo>
                  <a:lnTo>
                    <a:pt x="53" y="13"/>
                  </a:lnTo>
                  <a:lnTo>
                    <a:pt x="56" y="13"/>
                  </a:lnTo>
                  <a:lnTo>
                    <a:pt x="62" y="17"/>
                  </a:lnTo>
                  <a:lnTo>
                    <a:pt x="71" y="17"/>
                  </a:lnTo>
                  <a:lnTo>
                    <a:pt x="77" y="21"/>
                  </a:lnTo>
                  <a:lnTo>
                    <a:pt x="77" y="21"/>
                  </a:lnTo>
                  <a:lnTo>
                    <a:pt x="83" y="21"/>
                  </a:lnTo>
                  <a:lnTo>
                    <a:pt x="87" y="21"/>
                  </a:lnTo>
                  <a:lnTo>
                    <a:pt x="88" y="21"/>
                  </a:lnTo>
                  <a:lnTo>
                    <a:pt x="92" y="21"/>
                  </a:lnTo>
                  <a:lnTo>
                    <a:pt x="96" y="21"/>
                  </a:lnTo>
                  <a:lnTo>
                    <a:pt x="98" y="21"/>
                  </a:lnTo>
                  <a:lnTo>
                    <a:pt x="105" y="19"/>
                  </a:lnTo>
                  <a:lnTo>
                    <a:pt x="109" y="21"/>
                  </a:lnTo>
                  <a:lnTo>
                    <a:pt x="111" y="25"/>
                  </a:lnTo>
                  <a:lnTo>
                    <a:pt x="113" y="25"/>
                  </a:lnTo>
                  <a:lnTo>
                    <a:pt x="119" y="21"/>
                  </a:lnTo>
                  <a:lnTo>
                    <a:pt x="122" y="21"/>
                  </a:lnTo>
                  <a:lnTo>
                    <a:pt x="126" y="21"/>
                  </a:lnTo>
                  <a:lnTo>
                    <a:pt x="130" y="21"/>
                  </a:lnTo>
                  <a:lnTo>
                    <a:pt x="132" y="25"/>
                  </a:lnTo>
                  <a:lnTo>
                    <a:pt x="137" y="21"/>
                  </a:lnTo>
                  <a:lnTo>
                    <a:pt x="137" y="17"/>
                  </a:lnTo>
                  <a:lnTo>
                    <a:pt x="139" y="10"/>
                  </a:lnTo>
                  <a:lnTo>
                    <a:pt x="145" y="8"/>
                  </a:lnTo>
                  <a:lnTo>
                    <a:pt x="152" y="6"/>
                  </a:lnTo>
                  <a:lnTo>
                    <a:pt x="156" y="8"/>
                  </a:lnTo>
                  <a:lnTo>
                    <a:pt x="162" y="6"/>
                  </a:lnTo>
                  <a:lnTo>
                    <a:pt x="162" y="4"/>
                  </a:lnTo>
                  <a:lnTo>
                    <a:pt x="166" y="0"/>
                  </a:lnTo>
                  <a:lnTo>
                    <a:pt x="173" y="4"/>
                  </a:lnTo>
                  <a:lnTo>
                    <a:pt x="183" y="4"/>
                  </a:lnTo>
                  <a:lnTo>
                    <a:pt x="186" y="0"/>
                  </a:lnTo>
                  <a:lnTo>
                    <a:pt x="192" y="0"/>
                  </a:lnTo>
                  <a:lnTo>
                    <a:pt x="196" y="10"/>
                  </a:lnTo>
                  <a:lnTo>
                    <a:pt x="198" y="13"/>
                  </a:lnTo>
                  <a:lnTo>
                    <a:pt x="196" y="17"/>
                  </a:lnTo>
                  <a:lnTo>
                    <a:pt x="201" y="25"/>
                  </a:lnTo>
                  <a:lnTo>
                    <a:pt x="211" y="21"/>
                  </a:lnTo>
                  <a:lnTo>
                    <a:pt x="216" y="25"/>
                  </a:lnTo>
                  <a:lnTo>
                    <a:pt x="216" y="30"/>
                  </a:lnTo>
                  <a:lnTo>
                    <a:pt x="220" y="30"/>
                  </a:lnTo>
                  <a:lnTo>
                    <a:pt x="220" y="34"/>
                  </a:lnTo>
                  <a:lnTo>
                    <a:pt x="222" y="42"/>
                  </a:lnTo>
                  <a:lnTo>
                    <a:pt x="230" y="49"/>
                  </a:lnTo>
                  <a:lnTo>
                    <a:pt x="235" y="45"/>
                  </a:lnTo>
                  <a:lnTo>
                    <a:pt x="239" y="49"/>
                  </a:lnTo>
                  <a:lnTo>
                    <a:pt x="243" y="47"/>
                  </a:lnTo>
                  <a:lnTo>
                    <a:pt x="247" y="47"/>
                  </a:lnTo>
                  <a:lnTo>
                    <a:pt x="252" y="43"/>
                  </a:lnTo>
                  <a:lnTo>
                    <a:pt x="256" y="42"/>
                  </a:lnTo>
                  <a:lnTo>
                    <a:pt x="262" y="53"/>
                  </a:lnTo>
                  <a:lnTo>
                    <a:pt x="265" y="55"/>
                  </a:lnTo>
                  <a:lnTo>
                    <a:pt x="267" y="59"/>
                  </a:lnTo>
                  <a:lnTo>
                    <a:pt x="269" y="55"/>
                  </a:lnTo>
                  <a:lnTo>
                    <a:pt x="277" y="59"/>
                  </a:lnTo>
                  <a:lnTo>
                    <a:pt x="282" y="59"/>
                  </a:lnTo>
                  <a:lnTo>
                    <a:pt x="286" y="59"/>
                  </a:lnTo>
                  <a:lnTo>
                    <a:pt x="290" y="59"/>
                  </a:lnTo>
                  <a:lnTo>
                    <a:pt x="295" y="64"/>
                  </a:lnTo>
                  <a:lnTo>
                    <a:pt x="299" y="64"/>
                  </a:lnTo>
                  <a:lnTo>
                    <a:pt x="305" y="60"/>
                  </a:lnTo>
                  <a:lnTo>
                    <a:pt x="305" y="64"/>
                  </a:lnTo>
                  <a:lnTo>
                    <a:pt x="307" y="66"/>
                  </a:lnTo>
                  <a:lnTo>
                    <a:pt x="307" y="72"/>
                  </a:lnTo>
                  <a:lnTo>
                    <a:pt x="305" y="75"/>
                  </a:lnTo>
                  <a:lnTo>
                    <a:pt x="299" y="75"/>
                  </a:lnTo>
                  <a:lnTo>
                    <a:pt x="297" y="85"/>
                  </a:lnTo>
                  <a:lnTo>
                    <a:pt x="305" y="89"/>
                  </a:lnTo>
                  <a:lnTo>
                    <a:pt x="305" y="92"/>
                  </a:lnTo>
                  <a:lnTo>
                    <a:pt x="305" y="100"/>
                  </a:lnTo>
                  <a:lnTo>
                    <a:pt x="305" y="106"/>
                  </a:lnTo>
                  <a:lnTo>
                    <a:pt x="299" y="107"/>
                  </a:lnTo>
                  <a:lnTo>
                    <a:pt x="292" y="107"/>
                  </a:lnTo>
                  <a:lnTo>
                    <a:pt x="286" y="115"/>
                  </a:lnTo>
                  <a:lnTo>
                    <a:pt x="284" y="115"/>
                  </a:lnTo>
                  <a:lnTo>
                    <a:pt x="284" y="123"/>
                  </a:lnTo>
                  <a:lnTo>
                    <a:pt x="280" y="124"/>
                  </a:lnTo>
                  <a:lnTo>
                    <a:pt x="280" y="123"/>
                  </a:lnTo>
                  <a:lnTo>
                    <a:pt x="279" y="123"/>
                  </a:lnTo>
                  <a:lnTo>
                    <a:pt x="273" y="124"/>
                  </a:lnTo>
                  <a:lnTo>
                    <a:pt x="267" y="124"/>
                  </a:lnTo>
                  <a:lnTo>
                    <a:pt x="265" y="126"/>
                  </a:lnTo>
                  <a:lnTo>
                    <a:pt x="265" y="130"/>
                  </a:lnTo>
                  <a:lnTo>
                    <a:pt x="262" y="130"/>
                  </a:lnTo>
                  <a:lnTo>
                    <a:pt x="260" y="132"/>
                  </a:lnTo>
                  <a:lnTo>
                    <a:pt x="252" y="138"/>
                  </a:lnTo>
                  <a:lnTo>
                    <a:pt x="252" y="136"/>
                  </a:lnTo>
                  <a:lnTo>
                    <a:pt x="250" y="138"/>
                  </a:lnTo>
                  <a:lnTo>
                    <a:pt x="247" y="140"/>
                  </a:lnTo>
                  <a:lnTo>
                    <a:pt x="241" y="138"/>
                  </a:lnTo>
                  <a:lnTo>
                    <a:pt x="237" y="141"/>
                  </a:lnTo>
                  <a:lnTo>
                    <a:pt x="235" y="141"/>
                  </a:lnTo>
                  <a:lnTo>
                    <a:pt x="231" y="136"/>
                  </a:lnTo>
                  <a:lnTo>
                    <a:pt x="230" y="136"/>
                  </a:lnTo>
                  <a:lnTo>
                    <a:pt x="231" y="140"/>
                  </a:lnTo>
                  <a:lnTo>
                    <a:pt x="235" y="141"/>
                  </a:lnTo>
                  <a:lnTo>
                    <a:pt x="235" y="143"/>
                  </a:lnTo>
                  <a:lnTo>
                    <a:pt x="228" y="149"/>
                  </a:lnTo>
                  <a:lnTo>
                    <a:pt x="226" y="149"/>
                  </a:lnTo>
                  <a:lnTo>
                    <a:pt x="226" y="149"/>
                  </a:lnTo>
                  <a:lnTo>
                    <a:pt x="226" y="149"/>
                  </a:lnTo>
                  <a:lnTo>
                    <a:pt x="231" y="143"/>
                  </a:lnTo>
                  <a:lnTo>
                    <a:pt x="230" y="143"/>
                  </a:lnTo>
                  <a:lnTo>
                    <a:pt x="228" y="141"/>
                  </a:lnTo>
                  <a:lnTo>
                    <a:pt x="228" y="143"/>
                  </a:lnTo>
                  <a:lnTo>
                    <a:pt x="222" y="149"/>
                  </a:lnTo>
                  <a:lnTo>
                    <a:pt x="220" y="149"/>
                  </a:lnTo>
                  <a:lnTo>
                    <a:pt x="216" y="153"/>
                  </a:lnTo>
                  <a:lnTo>
                    <a:pt x="215" y="153"/>
                  </a:lnTo>
                  <a:lnTo>
                    <a:pt x="213" y="149"/>
                  </a:lnTo>
                  <a:lnTo>
                    <a:pt x="209" y="153"/>
                  </a:lnTo>
                  <a:lnTo>
                    <a:pt x="205" y="153"/>
                  </a:lnTo>
                  <a:lnTo>
                    <a:pt x="205" y="153"/>
                  </a:lnTo>
                  <a:lnTo>
                    <a:pt x="207" y="153"/>
                  </a:lnTo>
                  <a:lnTo>
                    <a:pt x="213" y="153"/>
                  </a:lnTo>
                  <a:lnTo>
                    <a:pt x="216" y="156"/>
                  </a:lnTo>
                  <a:lnTo>
                    <a:pt x="216" y="158"/>
                  </a:lnTo>
                  <a:lnTo>
                    <a:pt x="220" y="156"/>
                  </a:lnTo>
                  <a:lnTo>
                    <a:pt x="222" y="158"/>
                  </a:lnTo>
                  <a:lnTo>
                    <a:pt x="220" y="160"/>
                  </a:lnTo>
                  <a:lnTo>
                    <a:pt x="220" y="162"/>
                  </a:lnTo>
                  <a:lnTo>
                    <a:pt x="222" y="162"/>
                  </a:lnTo>
                  <a:lnTo>
                    <a:pt x="222" y="162"/>
                  </a:lnTo>
                  <a:lnTo>
                    <a:pt x="222" y="164"/>
                  </a:lnTo>
                  <a:lnTo>
                    <a:pt x="226" y="162"/>
                  </a:lnTo>
                  <a:lnTo>
                    <a:pt x="226" y="164"/>
                  </a:lnTo>
                  <a:lnTo>
                    <a:pt x="226" y="168"/>
                  </a:lnTo>
                  <a:lnTo>
                    <a:pt x="228" y="170"/>
                  </a:lnTo>
                  <a:lnTo>
                    <a:pt x="235" y="172"/>
                  </a:lnTo>
                  <a:lnTo>
                    <a:pt x="235" y="172"/>
                  </a:lnTo>
                  <a:lnTo>
                    <a:pt x="228" y="164"/>
                  </a:lnTo>
                  <a:lnTo>
                    <a:pt x="222" y="156"/>
                  </a:lnTo>
                  <a:lnTo>
                    <a:pt x="222" y="153"/>
                  </a:lnTo>
                  <a:lnTo>
                    <a:pt x="222" y="153"/>
                  </a:lnTo>
                  <a:lnTo>
                    <a:pt x="226" y="155"/>
                  </a:lnTo>
                  <a:lnTo>
                    <a:pt x="226" y="160"/>
                  </a:lnTo>
                  <a:lnTo>
                    <a:pt x="235" y="170"/>
                  </a:lnTo>
                  <a:lnTo>
                    <a:pt x="237" y="172"/>
                  </a:lnTo>
                  <a:lnTo>
                    <a:pt x="241" y="168"/>
                  </a:lnTo>
                  <a:lnTo>
                    <a:pt x="243" y="168"/>
                  </a:lnTo>
                  <a:lnTo>
                    <a:pt x="247" y="170"/>
                  </a:lnTo>
                  <a:lnTo>
                    <a:pt x="248" y="166"/>
                  </a:lnTo>
                  <a:lnTo>
                    <a:pt x="252" y="164"/>
                  </a:lnTo>
                  <a:lnTo>
                    <a:pt x="260" y="166"/>
                  </a:lnTo>
                  <a:lnTo>
                    <a:pt x="256" y="168"/>
                  </a:lnTo>
                  <a:lnTo>
                    <a:pt x="256" y="170"/>
                  </a:lnTo>
                  <a:lnTo>
                    <a:pt x="256" y="173"/>
                  </a:lnTo>
                  <a:lnTo>
                    <a:pt x="256" y="173"/>
                  </a:lnTo>
                  <a:lnTo>
                    <a:pt x="248" y="173"/>
                  </a:lnTo>
                  <a:lnTo>
                    <a:pt x="241" y="173"/>
                  </a:lnTo>
                  <a:lnTo>
                    <a:pt x="237" y="177"/>
                  </a:lnTo>
                  <a:lnTo>
                    <a:pt x="235" y="183"/>
                  </a:lnTo>
                  <a:lnTo>
                    <a:pt x="228" y="183"/>
                  </a:lnTo>
                  <a:lnTo>
                    <a:pt x="220" y="187"/>
                  </a:lnTo>
                  <a:lnTo>
                    <a:pt x="213" y="190"/>
                  </a:lnTo>
                  <a:lnTo>
                    <a:pt x="205" y="190"/>
                  </a:lnTo>
                  <a:lnTo>
                    <a:pt x="203" y="187"/>
                  </a:lnTo>
                  <a:lnTo>
                    <a:pt x="203" y="185"/>
                  </a:lnTo>
                  <a:lnTo>
                    <a:pt x="205" y="179"/>
                  </a:lnTo>
                  <a:lnTo>
                    <a:pt x="205" y="177"/>
                  </a:lnTo>
                  <a:lnTo>
                    <a:pt x="199" y="173"/>
                  </a:lnTo>
                  <a:lnTo>
                    <a:pt x="198" y="173"/>
                  </a:lnTo>
                  <a:lnTo>
                    <a:pt x="192" y="172"/>
                  </a:lnTo>
                  <a:lnTo>
                    <a:pt x="192" y="173"/>
                  </a:lnTo>
                  <a:lnTo>
                    <a:pt x="186" y="172"/>
                  </a:lnTo>
                  <a:lnTo>
                    <a:pt x="192" y="166"/>
                  </a:lnTo>
                  <a:lnTo>
                    <a:pt x="198" y="162"/>
                  </a:lnTo>
                  <a:lnTo>
                    <a:pt x="203" y="160"/>
                  </a:lnTo>
                  <a:lnTo>
                    <a:pt x="205" y="158"/>
                  </a:lnTo>
                  <a:lnTo>
                    <a:pt x="203" y="156"/>
                  </a:lnTo>
                  <a:lnTo>
                    <a:pt x="201" y="153"/>
                  </a:lnTo>
                  <a:lnTo>
                    <a:pt x="199" y="153"/>
                  </a:lnTo>
                  <a:lnTo>
                    <a:pt x="199" y="153"/>
                  </a:lnTo>
                  <a:lnTo>
                    <a:pt x="196" y="153"/>
                  </a:lnTo>
                  <a:lnTo>
                    <a:pt x="192" y="149"/>
                  </a:lnTo>
                  <a:lnTo>
                    <a:pt x="186" y="153"/>
                  </a:lnTo>
                  <a:lnTo>
                    <a:pt x="183" y="153"/>
                  </a:lnTo>
                  <a:lnTo>
                    <a:pt x="181" y="153"/>
                  </a:lnTo>
                  <a:lnTo>
                    <a:pt x="177" y="153"/>
                  </a:lnTo>
                  <a:lnTo>
                    <a:pt x="175" y="149"/>
                  </a:lnTo>
                  <a:lnTo>
                    <a:pt x="177" y="149"/>
                  </a:lnTo>
                  <a:lnTo>
                    <a:pt x="177" y="147"/>
                  </a:lnTo>
                  <a:lnTo>
                    <a:pt x="171" y="143"/>
                  </a:lnTo>
                  <a:lnTo>
                    <a:pt x="166" y="143"/>
                  </a:lnTo>
                  <a:lnTo>
                    <a:pt x="166" y="143"/>
                  </a:lnTo>
                  <a:lnTo>
                    <a:pt x="167" y="143"/>
                  </a:lnTo>
                  <a:lnTo>
                    <a:pt x="175" y="141"/>
                  </a:lnTo>
                  <a:lnTo>
                    <a:pt x="179" y="143"/>
                  </a:lnTo>
                  <a:lnTo>
                    <a:pt x="181" y="141"/>
                  </a:lnTo>
                  <a:lnTo>
                    <a:pt x="183" y="140"/>
                  </a:lnTo>
                  <a:lnTo>
                    <a:pt x="179" y="141"/>
                  </a:lnTo>
                  <a:lnTo>
                    <a:pt x="175" y="140"/>
                  </a:lnTo>
                  <a:lnTo>
                    <a:pt x="173" y="138"/>
                  </a:lnTo>
                  <a:lnTo>
                    <a:pt x="171" y="136"/>
                  </a:lnTo>
                  <a:lnTo>
                    <a:pt x="169" y="138"/>
                  </a:lnTo>
                  <a:lnTo>
                    <a:pt x="169" y="140"/>
                  </a:lnTo>
                  <a:lnTo>
                    <a:pt x="166" y="140"/>
                  </a:lnTo>
                  <a:lnTo>
                    <a:pt x="166" y="140"/>
                  </a:lnTo>
                  <a:lnTo>
                    <a:pt x="166" y="138"/>
                  </a:lnTo>
                  <a:lnTo>
                    <a:pt x="162" y="141"/>
                  </a:lnTo>
                  <a:lnTo>
                    <a:pt x="156" y="143"/>
                  </a:lnTo>
                  <a:lnTo>
                    <a:pt x="152" y="143"/>
                  </a:lnTo>
                  <a:lnTo>
                    <a:pt x="152" y="149"/>
                  </a:lnTo>
                  <a:lnTo>
                    <a:pt x="149" y="153"/>
                  </a:lnTo>
                  <a:lnTo>
                    <a:pt x="147" y="153"/>
                  </a:lnTo>
                  <a:lnTo>
                    <a:pt x="149" y="155"/>
                  </a:lnTo>
                  <a:lnTo>
                    <a:pt x="141" y="164"/>
                  </a:lnTo>
                  <a:lnTo>
                    <a:pt x="139" y="164"/>
                  </a:lnTo>
                  <a:lnTo>
                    <a:pt x="137" y="162"/>
                  </a:lnTo>
                  <a:lnTo>
                    <a:pt x="137" y="164"/>
                  </a:lnTo>
                  <a:lnTo>
                    <a:pt x="135" y="168"/>
                  </a:lnTo>
                  <a:lnTo>
                    <a:pt x="139" y="170"/>
                  </a:lnTo>
                  <a:lnTo>
                    <a:pt x="137" y="173"/>
                  </a:lnTo>
                  <a:lnTo>
                    <a:pt x="137" y="173"/>
                  </a:lnTo>
                  <a:lnTo>
                    <a:pt x="134" y="170"/>
                  </a:lnTo>
                  <a:lnTo>
                    <a:pt x="128" y="172"/>
                  </a:lnTo>
                  <a:lnTo>
                    <a:pt x="126" y="173"/>
                  </a:lnTo>
                  <a:lnTo>
                    <a:pt x="120" y="173"/>
                  </a:lnTo>
                  <a:lnTo>
                    <a:pt x="113" y="172"/>
                  </a:lnTo>
                  <a:lnTo>
                    <a:pt x="111" y="166"/>
                  </a:lnTo>
                  <a:lnTo>
                    <a:pt x="113" y="164"/>
                  </a:lnTo>
                  <a:lnTo>
                    <a:pt x="117" y="166"/>
                  </a:lnTo>
                  <a:lnTo>
                    <a:pt x="117" y="162"/>
                  </a:lnTo>
                  <a:lnTo>
                    <a:pt x="120" y="155"/>
                  </a:lnTo>
                  <a:lnTo>
                    <a:pt x="122" y="155"/>
                  </a:lnTo>
                  <a:lnTo>
                    <a:pt x="122" y="153"/>
                  </a:lnTo>
                  <a:lnTo>
                    <a:pt x="122" y="143"/>
                  </a:lnTo>
                  <a:lnTo>
                    <a:pt x="126" y="143"/>
                  </a:lnTo>
                  <a:lnTo>
                    <a:pt x="130" y="143"/>
                  </a:lnTo>
                  <a:lnTo>
                    <a:pt x="134" y="143"/>
                  </a:lnTo>
                  <a:lnTo>
                    <a:pt x="139" y="143"/>
                  </a:lnTo>
                  <a:lnTo>
                    <a:pt x="139" y="143"/>
                  </a:lnTo>
                  <a:lnTo>
                    <a:pt x="137" y="140"/>
                  </a:lnTo>
                  <a:lnTo>
                    <a:pt x="139" y="138"/>
                  </a:lnTo>
                  <a:lnTo>
                    <a:pt x="137" y="134"/>
                  </a:lnTo>
                  <a:lnTo>
                    <a:pt x="132" y="130"/>
                  </a:lnTo>
                  <a:lnTo>
                    <a:pt x="128" y="126"/>
                  </a:lnTo>
                  <a:lnTo>
                    <a:pt x="126" y="123"/>
                  </a:lnTo>
                  <a:lnTo>
                    <a:pt x="122" y="123"/>
                  </a:lnTo>
                  <a:lnTo>
                    <a:pt x="122" y="119"/>
                  </a:lnTo>
                  <a:lnTo>
                    <a:pt x="122" y="109"/>
                  </a:lnTo>
                  <a:lnTo>
                    <a:pt x="119" y="109"/>
                  </a:lnTo>
                  <a:lnTo>
                    <a:pt x="113" y="102"/>
                  </a:lnTo>
                  <a:lnTo>
                    <a:pt x="111" y="102"/>
                  </a:lnTo>
                  <a:lnTo>
                    <a:pt x="109" y="106"/>
                  </a:lnTo>
                  <a:lnTo>
                    <a:pt x="103" y="104"/>
                  </a:lnTo>
                  <a:lnTo>
                    <a:pt x="96" y="98"/>
                  </a:lnTo>
                  <a:lnTo>
                    <a:pt x="92" y="98"/>
                  </a:lnTo>
                  <a:lnTo>
                    <a:pt x="88" y="94"/>
                  </a:lnTo>
                  <a:lnTo>
                    <a:pt x="87" y="98"/>
                  </a:lnTo>
                  <a:lnTo>
                    <a:pt x="83" y="98"/>
                  </a:lnTo>
                  <a:lnTo>
                    <a:pt x="83" y="98"/>
                  </a:lnTo>
                  <a:lnTo>
                    <a:pt x="79" y="98"/>
                  </a:lnTo>
                  <a:lnTo>
                    <a:pt x="79" y="98"/>
                  </a:lnTo>
                  <a:lnTo>
                    <a:pt x="75" y="98"/>
                  </a:lnTo>
                  <a:lnTo>
                    <a:pt x="77" y="100"/>
                  </a:lnTo>
                  <a:lnTo>
                    <a:pt x="75" y="104"/>
                  </a:lnTo>
                  <a:lnTo>
                    <a:pt x="77" y="107"/>
                  </a:lnTo>
                  <a:lnTo>
                    <a:pt x="71" y="109"/>
                  </a:lnTo>
                  <a:lnTo>
                    <a:pt x="68" y="109"/>
                  </a:lnTo>
                  <a:lnTo>
                    <a:pt x="56" y="113"/>
                  </a:lnTo>
                  <a:lnTo>
                    <a:pt x="53" y="115"/>
                  </a:lnTo>
                  <a:lnTo>
                    <a:pt x="49" y="119"/>
                  </a:lnTo>
                  <a:lnTo>
                    <a:pt x="43" y="119"/>
                  </a:lnTo>
                  <a:lnTo>
                    <a:pt x="38" y="119"/>
                  </a:lnTo>
                  <a:lnTo>
                    <a:pt x="36" y="115"/>
                  </a:lnTo>
                  <a:lnTo>
                    <a:pt x="32" y="113"/>
                  </a:lnTo>
                  <a:lnTo>
                    <a:pt x="26" y="109"/>
                  </a:lnTo>
                  <a:lnTo>
                    <a:pt x="19" y="107"/>
                  </a:lnTo>
                  <a:lnTo>
                    <a:pt x="17" y="107"/>
                  </a:lnTo>
                  <a:lnTo>
                    <a:pt x="13" y="109"/>
                  </a:lnTo>
                  <a:lnTo>
                    <a:pt x="11" y="109"/>
                  </a:lnTo>
                  <a:lnTo>
                    <a:pt x="9" y="107"/>
                  </a:lnTo>
                  <a:lnTo>
                    <a:pt x="4" y="104"/>
                  </a:lnTo>
                  <a:lnTo>
                    <a:pt x="0" y="100"/>
                  </a:lnTo>
                  <a:lnTo>
                    <a:pt x="0" y="98"/>
                  </a:lnTo>
                  <a:lnTo>
                    <a:pt x="2" y="92"/>
                  </a:lnTo>
                  <a:lnTo>
                    <a:pt x="6" y="85"/>
                  </a:lnTo>
                  <a:lnTo>
                    <a:pt x="9" y="85"/>
                  </a:lnTo>
                  <a:lnTo>
                    <a:pt x="9" y="79"/>
                  </a:lnTo>
                  <a:lnTo>
                    <a:pt x="7" y="74"/>
                  </a:lnTo>
                  <a:lnTo>
                    <a:pt x="19" y="60"/>
                  </a:lnTo>
                  <a:lnTo>
                    <a:pt x="23" y="55"/>
                  </a:lnTo>
                  <a:lnTo>
                    <a:pt x="23" y="53"/>
                  </a:lnTo>
                  <a:lnTo>
                    <a:pt x="26" y="53"/>
                  </a:lnTo>
                  <a:lnTo>
                    <a:pt x="28" y="47"/>
                  </a:lnTo>
                  <a:lnTo>
                    <a:pt x="26" y="45"/>
                  </a:lnTo>
                  <a:lnTo>
                    <a:pt x="26" y="42"/>
                  </a:lnTo>
                  <a:lnTo>
                    <a:pt x="26" y="40"/>
                  </a:lnTo>
                  <a:lnTo>
                    <a:pt x="23" y="38"/>
                  </a:lnTo>
                  <a:lnTo>
                    <a:pt x="23" y="30"/>
                  </a:lnTo>
                  <a:lnTo>
                    <a:pt x="19" y="30"/>
                  </a:lnTo>
                  <a:lnTo>
                    <a:pt x="19" y="21"/>
                  </a:lnTo>
                  <a:lnTo>
                    <a:pt x="19" y="19"/>
                  </a:lnTo>
                  <a:lnTo>
                    <a:pt x="19" y="19"/>
                  </a:lnTo>
                  <a:lnTo>
                    <a:pt x="19" y="1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1" name="Freeform 84">
              <a:extLst>
                <a:ext uri="{FF2B5EF4-FFF2-40B4-BE49-F238E27FC236}">
                  <a16:creationId xmlns:a16="http://schemas.microsoft.com/office/drawing/2014/main" id="{5B2A5267-3A14-4315-90DA-E89FBFCEC084}"/>
                </a:ext>
              </a:extLst>
            </p:cNvPr>
            <p:cNvSpPr>
              <a:spLocks/>
            </p:cNvSpPr>
            <p:nvPr/>
          </p:nvSpPr>
          <p:spPr bwMode="auto">
            <a:xfrm>
              <a:off x="3227" y="2114"/>
              <a:ext cx="64" cy="68"/>
            </a:xfrm>
            <a:custGeom>
              <a:avLst/>
              <a:gdLst/>
              <a:ahLst/>
              <a:cxnLst>
                <a:cxn ang="0">
                  <a:pos x="2" y="11"/>
                </a:cxn>
                <a:cxn ang="0">
                  <a:pos x="0" y="10"/>
                </a:cxn>
                <a:cxn ang="0">
                  <a:pos x="2" y="6"/>
                </a:cxn>
                <a:cxn ang="0">
                  <a:pos x="0" y="2"/>
                </a:cxn>
                <a:cxn ang="0">
                  <a:pos x="4" y="2"/>
                </a:cxn>
                <a:cxn ang="0">
                  <a:pos x="4" y="2"/>
                </a:cxn>
                <a:cxn ang="0">
                  <a:pos x="8" y="4"/>
                </a:cxn>
                <a:cxn ang="0">
                  <a:pos x="9" y="2"/>
                </a:cxn>
                <a:cxn ang="0">
                  <a:pos x="13" y="2"/>
                </a:cxn>
                <a:cxn ang="0">
                  <a:pos x="13" y="0"/>
                </a:cxn>
                <a:cxn ang="0">
                  <a:pos x="17" y="4"/>
                </a:cxn>
                <a:cxn ang="0">
                  <a:pos x="21" y="4"/>
                </a:cxn>
                <a:cxn ang="0">
                  <a:pos x="28" y="10"/>
                </a:cxn>
                <a:cxn ang="0">
                  <a:pos x="34" y="10"/>
                </a:cxn>
                <a:cxn ang="0">
                  <a:pos x="36" y="8"/>
                </a:cxn>
                <a:cxn ang="0">
                  <a:pos x="38" y="8"/>
                </a:cxn>
                <a:cxn ang="0">
                  <a:pos x="41" y="13"/>
                </a:cxn>
                <a:cxn ang="0">
                  <a:pos x="45" y="15"/>
                </a:cxn>
                <a:cxn ang="0">
                  <a:pos x="47" y="23"/>
                </a:cxn>
                <a:cxn ang="0">
                  <a:pos x="47" y="27"/>
                </a:cxn>
                <a:cxn ang="0">
                  <a:pos x="51" y="27"/>
                </a:cxn>
                <a:cxn ang="0">
                  <a:pos x="53" y="30"/>
                </a:cxn>
                <a:cxn ang="0">
                  <a:pos x="56" y="34"/>
                </a:cxn>
                <a:cxn ang="0">
                  <a:pos x="62" y="38"/>
                </a:cxn>
                <a:cxn ang="0">
                  <a:pos x="64" y="42"/>
                </a:cxn>
                <a:cxn ang="0">
                  <a:pos x="62" y="42"/>
                </a:cxn>
                <a:cxn ang="0">
                  <a:pos x="64" y="45"/>
                </a:cxn>
                <a:cxn ang="0">
                  <a:pos x="64" y="47"/>
                </a:cxn>
                <a:cxn ang="0">
                  <a:pos x="58" y="47"/>
                </a:cxn>
                <a:cxn ang="0">
                  <a:pos x="55" y="45"/>
                </a:cxn>
                <a:cxn ang="0">
                  <a:pos x="51" y="47"/>
                </a:cxn>
                <a:cxn ang="0">
                  <a:pos x="47" y="47"/>
                </a:cxn>
                <a:cxn ang="0">
                  <a:pos x="45" y="55"/>
                </a:cxn>
                <a:cxn ang="0">
                  <a:pos x="45" y="57"/>
                </a:cxn>
                <a:cxn ang="0">
                  <a:pos x="45" y="57"/>
                </a:cxn>
                <a:cxn ang="0">
                  <a:pos x="41" y="64"/>
                </a:cxn>
                <a:cxn ang="0">
                  <a:pos x="41" y="68"/>
                </a:cxn>
                <a:cxn ang="0">
                  <a:pos x="38" y="66"/>
                </a:cxn>
                <a:cxn ang="0">
                  <a:pos x="36" y="68"/>
                </a:cxn>
                <a:cxn ang="0">
                  <a:pos x="36" y="68"/>
                </a:cxn>
                <a:cxn ang="0">
                  <a:pos x="32" y="62"/>
                </a:cxn>
                <a:cxn ang="0">
                  <a:pos x="34" y="45"/>
                </a:cxn>
                <a:cxn ang="0">
                  <a:pos x="30" y="42"/>
                </a:cxn>
                <a:cxn ang="0">
                  <a:pos x="28" y="36"/>
                </a:cxn>
                <a:cxn ang="0">
                  <a:pos x="21" y="28"/>
                </a:cxn>
                <a:cxn ang="0">
                  <a:pos x="17" y="27"/>
                </a:cxn>
                <a:cxn ang="0">
                  <a:pos x="11" y="19"/>
                </a:cxn>
                <a:cxn ang="0">
                  <a:pos x="9" y="10"/>
                </a:cxn>
                <a:cxn ang="0">
                  <a:pos x="2" y="11"/>
                </a:cxn>
                <a:cxn ang="0">
                  <a:pos x="2" y="11"/>
                </a:cxn>
                <a:cxn ang="0">
                  <a:pos x="2" y="11"/>
                </a:cxn>
              </a:cxnLst>
              <a:rect l="0" t="0" r="r" b="b"/>
              <a:pathLst>
                <a:path w="64" h="68">
                  <a:moveTo>
                    <a:pt x="2" y="11"/>
                  </a:moveTo>
                  <a:lnTo>
                    <a:pt x="0" y="10"/>
                  </a:lnTo>
                  <a:lnTo>
                    <a:pt x="2" y="6"/>
                  </a:lnTo>
                  <a:lnTo>
                    <a:pt x="0" y="2"/>
                  </a:lnTo>
                  <a:lnTo>
                    <a:pt x="4" y="2"/>
                  </a:lnTo>
                  <a:lnTo>
                    <a:pt x="4" y="2"/>
                  </a:lnTo>
                  <a:lnTo>
                    <a:pt x="8" y="4"/>
                  </a:lnTo>
                  <a:lnTo>
                    <a:pt x="9" y="2"/>
                  </a:lnTo>
                  <a:lnTo>
                    <a:pt x="13" y="2"/>
                  </a:lnTo>
                  <a:lnTo>
                    <a:pt x="13" y="0"/>
                  </a:lnTo>
                  <a:lnTo>
                    <a:pt x="17" y="4"/>
                  </a:lnTo>
                  <a:lnTo>
                    <a:pt x="21" y="4"/>
                  </a:lnTo>
                  <a:lnTo>
                    <a:pt x="28" y="10"/>
                  </a:lnTo>
                  <a:lnTo>
                    <a:pt x="34" y="10"/>
                  </a:lnTo>
                  <a:lnTo>
                    <a:pt x="36" y="8"/>
                  </a:lnTo>
                  <a:lnTo>
                    <a:pt x="38" y="8"/>
                  </a:lnTo>
                  <a:lnTo>
                    <a:pt x="41" y="13"/>
                  </a:lnTo>
                  <a:lnTo>
                    <a:pt x="45" y="15"/>
                  </a:lnTo>
                  <a:lnTo>
                    <a:pt x="47" y="23"/>
                  </a:lnTo>
                  <a:lnTo>
                    <a:pt x="47" y="27"/>
                  </a:lnTo>
                  <a:lnTo>
                    <a:pt x="51" y="27"/>
                  </a:lnTo>
                  <a:lnTo>
                    <a:pt x="53" y="30"/>
                  </a:lnTo>
                  <a:lnTo>
                    <a:pt x="56" y="34"/>
                  </a:lnTo>
                  <a:lnTo>
                    <a:pt x="62" y="38"/>
                  </a:lnTo>
                  <a:lnTo>
                    <a:pt x="64" y="42"/>
                  </a:lnTo>
                  <a:lnTo>
                    <a:pt x="62" y="42"/>
                  </a:lnTo>
                  <a:lnTo>
                    <a:pt x="64" y="45"/>
                  </a:lnTo>
                  <a:lnTo>
                    <a:pt x="64" y="47"/>
                  </a:lnTo>
                  <a:lnTo>
                    <a:pt x="58" y="47"/>
                  </a:lnTo>
                  <a:lnTo>
                    <a:pt x="55" y="45"/>
                  </a:lnTo>
                  <a:lnTo>
                    <a:pt x="51" y="47"/>
                  </a:lnTo>
                  <a:lnTo>
                    <a:pt x="47" y="47"/>
                  </a:lnTo>
                  <a:lnTo>
                    <a:pt x="45" y="55"/>
                  </a:lnTo>
                  <a:lnTo>
                    <a:pt x="45" y="57"/>
                  </a:lnTo>
                  <a:lnTo>
                    <a:pt x="45" y="57"/>
                  </a:lnTo>
                  <a:lnTo>
                    <a:pt x="41" y="64"/>
                  </a:lnTo>
                  <a:lnTo>
                    <a:pt x="41" y="68"/>
                  </a:lnTo>
                  <a:lnTo>
                    <a:pt x="38" y="66"/>
                  </a:lnTo>
                  <a:lnTo>
                    <a:pt x="36" y="68"/>
                  </a:lnTo>
                  <a:lnTo>
                    <a:pt x="36" y="68"/>
                  </a:lnTo>
                  <a:lnTo>
                    <a:pt x="32" y="62"/>
                  </a:lnTo>
                  <a:lnTo>
                    <a:pt x="34" y="45"/>
                  </a:lnTo>
                  <a:lnTo>
                    <a:pt x="30" y="42"/>
                  </a:lnTo>
                  <a:lnTo>
                    <a:pt x="28" y="36"/>
                  </a:lnTo>
                  <a:lnTo>
                    <a:pt x="21" y="28"/>
                  </a:lnTo>
                  <a:lnTo>
                    <a:pt x="17" y="27"/>
                  </a:lnTo>
                  <a:lnTo>
                    <a:pt x="11" y="19"/>
                  </a:lnTo>
                  <a:lnTo>
                    <a:pt x="9" y="10"/>
                  </a:lnTo>
                  <a:lnTo>
                    <a:pt x="2" y="11"/>
                  </a:lnTo>
                  <a:lnTo>
                    <a:pt x="2" y="11"/>
                  </a:lnTo>
                  <a:lnTo>
                    <a:pt x="2" y="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2" name="Freeform 85">
              <a:extLst>
                <a:ext uri="{FF2B5EF4-FFF2-40B4-BE49-F238E27FC236}">
                  <a16:creationId xmlns:a16="http://schemas.microsoft.com/office/drawing/2014/main" id="{51ABA080-1033-478F-9DBE-7BD39DAE3B18}"/>
                </a:ext>
              </a:extLst>
            </p:cNvPr>
            <p:cNvSpPr>
              <a:spLocks/>
            </p:cNvSpPr>
            <p:nvPr/>
          </p:nvSpPr>
          <p:spPr bwMode="auto">
            <a:xfrm>
              <a:off x="3165" y="2214"/>
              <a:ext cx="105" cy="70"/>
            </a:xfrm>
            <a:custGeom>
              <a:avLst/>
              <a:gdLst/>
              <a:ahLst/>
              <a:cxnLst>
                <a:cxn ang="0">
                  <a:pos x="7" y="0"/>
                </a:cxn>
                <a:cxn ang="0">
                  <a:pos x="9" y="6"/>
                </a:cxn>
                <a:cxn ang="0">
                  <a:pos x="9" y="11"/>
                </a:cxn>
                <a:cxn ang="0">
                  <a:pos x="19" y="8"/>
                </a:cxn>
                <a:cxn ang="0">
                  <a:pos x="22" y="9"/>
                </a:cxn>
                <a:cxn ang="0">
                  <a:pos x="34" y="9"/>
                </a:cxn>
                <a:cxn ang="0">
                  <a:pos x="41" y="9"/>
                </a:cxn>
                <a:cxn ang="0">
                  <a:pos x="47" y="11"/>
                </a:cxn>
                <a:cxn ang="0">
                  <a:pos x="56" y="9"/>
                </a:cxn>
                <a:cxn ang="0">
                  <a:pos x="62" y="6"/>
                </a:cxn>
                <a:cxn ang="0">
                  <a:pos x="79" y="0"/>
                </a:cxn>
                <a:cxn ang="0">
                  <a:pos x="90" y="4"/>
                </a:cxn>
                <a:cxn ang="0">
                  <a:pos x="96" y="4"/>
                </a:cxn>
                <a:cxn ang="0">
                  <a:pos x="102" y="8"/>
                </a:cxn>
                <a:cxn ang="0">
                  <a:pos x="105" y="9"/>
                </a:cxn>
                <a:cxn ang="0">
                  <a:pos x="103" y="19"/>
                </a:cxn>
                <a:cxn ang="0">
                  <a:pos x="94" y="23"/>
                </a:cxn>
                <a:cxn ang="0">
                  <a:pos x="94" y="34"/>
                </a:cxn>
                <a:cxn ang="0">
                  <a:pos x="90" y="40"/>
                </a:cxn>
                <a:cxn ang="0">
                  <a:pos x="96" y="47"/>
                </a:cxn>
                <a:cxn ang="0">
                  <a:pos x="98" y="51"/>
                </a:cxn>
                <a:cxn ang="0">
                  <a:pos x="92" y="53"/>
                </a:cxn>
                <a:cxn ang="0">
                  <a:pos x="83" y="49"/>
                </a:cxn>
                <a:cxn ang="0">
                  <a:pos x="77" y="51"/>
                </a:cxn>
                <a:cxn ang="0">
                  <a:pos x="73" y="55"/>
                </a:cxn>
                <a:cxn ang="0">
                  <a:pos x="66" y="58"/>
                </a:cxn>
                <a:cxn ang="0">
                  <a:pos x="68" y="66"/>
                </a:cxn>
                <a:cxn ang="0">
                  <a:pos x="58" y="68"/>
                </a:cxn>
                <a:cxn ang="0">
                  <a:pos x="51" y="68"/>
                </a:cxn>
                <a:cxn ang="0">
                  <a:pos x="45" y="70"/>
                </a:cxn>
                <a:cxn ang="0">
                  <a:pos x="41" y="66"/>
                </a:cxn>
                <a:cxn ang="0">
                  <a:pos x="32" y="66"/>
                </a:cxn>
                <a:cxn ang="0">
                  <a:pos x="24" y="70"/>
                </a:cxn>
                <a:cxn ang="0">
                  <a:pos x="17" y="70"/>
                </a:cxn>
                <a:cxn ang="0">
                  <a:pos x="17" y="66"/>
                </a:cxn>
                <a:cxn ang="0">
                  <a:pos x="11" y="51"/>
                </a:cxn>
                <a:cxn ang="0">
                  <a:pos x="4" y="45"/>
                </a:cxn>
                <a:cxn ang="0">
                  <a:pos x="2" y="40"/>
                </a:cxn>
                <a:cxn ang="0">
                  <a:pos x="9" y="30"/>
                </a:cxn>
                <a:cxn ang="0">
                  <a:pos x="7" y="21"/>
                </a:cxn>
                <a:cxn ang="0">
                  <a:pos x="0" y="8"/>
                </a:cxn>
                <a:cxn ang="0">
                  <a:pos x="2" y="0"/>
                </a:cxn>
                <a:cxn ang="0">
                  <a:pos x="2" y="0"/>
                </a:cxn>
              </a:cxnLst>
              <a:rect l="0" t="0" r="r" b="b"/>
              <a:pathLst>
                <a:path w="105" h="70">
                  <a:moveTo>
                    <a:pt x="2" y="0"/>
                  </a:moveTo>
                  <a:lnTo>
                    <a:pt x="7" y="0"/>
                  </a:lnTo>
                  <a:lnTo>
                    <a:pt x="9" y="4"/>
                  </a:lnTo>
                  <a:lnTo>
                    <a:pt x="9" y="6"/>
                  </a:lnTo>
                  <a:lnTo>
                    <a:pt x="7" y="8"/>
                  </a:lnTo>
                  <a:lnTo>
                    <a:pt x="9" y="11"/>
                  </a:lnTo>
                  <a:lnTo>
                    <a:pt x="13" y="8"/>
                  </a:lnTo>
                  <a:lnTo>
                    <a:pt x="19" y="8"/>
                  </a:lnTo>
                  <a:lnTo>
                    <a:pt x="21" y="11"/>
                  </a:lnTo>
                  <a:lnTo>
                    <a:pt x="22" y="9"/>
                  </a:lnTo>
                  <a:lnTo>
                    <a:pt x="28" y="13"/>
                  </a:lnTo>
                  <a:lnTo>
                    <a:pt x="34" y="9"/>
                  </a:lnTo>
                  <a:lnTo>
                    <a:pt x="38" y="11"/>
                  </a:lnTo>
                  <a:lnTo>
                    <a:pt x="41" y="9"/>
                  </a:lnTo>
                  <a:lnTo>
                    <a:pt x="43" y="11"/>
                  </a:lnTo>
                  <a:lnTo>
                    <a:pt x="47" y="11"/>
                  </a:lnTo>
                  <a:lnTo>
                    <a:pt x="54" y="11"/>
                  </a:lnTo>
                  <a:lnTo>
                    <a:pt x="56" y="9"/>
                  </a:lnTo>
                  <a:lnTo>
                    <a:pt x="62" y="9"/>
                  </a:lnTo>
                  <a:lnTo>
                    <a:pt x="62" y="6"/>
                  </a:lnTo>
                  <a:lnTo>
                    <a:pt x="73" y="0"/>
                  </a:lnTo>
                  <a:lnTo>
                    <a:pt x="79" y="0"/>
                  </a:lnTo>
                  <a:lnTo>
                    <a:pt x="85" y="0"/>
                  </a:lnTo>
                  <a:lnTo>
                    <a:pt x="90" y="4"/>
                  </a:lnTo>
                  <a:lnTo>
                    <a:pt x="92" y="6"/>
                  </a:lnTo>
                  <a:lnTo>
                    <a:pt x="96" y="4"/>
                  </a:lnTo>
                  <a:lnTo>
                    <a:pt x="100" y="6"/>
                  </a:lnTo>
                  <a:lnTo>
                    <a:pt x="102" y="8"/>
                  </a:lnTo>
                  <a:lnTo>
                    <a:pt x="105" y="8"/>
                  </a:lnTo>
                  <a:lnTo>
                    <a:pt x="105" y="9"/>
                  </a:lnTo>
                  <a:lnTo>
                    <a:pt x="105" y="17"/>
                  </a:lnTo>
                  <a:lnTo>
                    <a:pt x="103" y="19"/>
                  </a:lnTo>
                  <a:lnTo>
                    <a:pt x="100" y="19"/>
                  </a:lnTo>
                  <a:lnTo>
                    <a:pt x="94" y="23"/>
                  </a:lnTo>
                  <a:lnTo>
                    <a:pt x="94" y="30"/>
                  </a:lnTo>
                  <a:lnTo>
                    <a:pt x="94" y="34"/>
                  </a:lnTo>
                  <a:lnTo>
                    <a:pt x="90" y="40"/>
                  </a:lnTo>
                  <a:lnTo>
                    <a:pt x="90" y="40"/>
                  </a:lnTo>
                  <a:lnTo>
                    <a:pt x="92" y="43"/>
                  </a:lnTo>
                  <a:lnTo>
                    <a:pt x="96" y="47"/>
                  </a:lnTo>
                  <a:lnTo>
                    <a:pt x="98" y="51"/>
                  </a:lnTo>
                  <a:lnTo>
                    <a:pt x="98" y="51"/>
                  </a:lnTo>
                  <a:lnTo>
                    <a:pt x="94" y="51"/>
                  </a:lnTo>
                  <a:lnTo>
                    <a:pt x="92" y="53"/>
                  </a:lnTo>
                  <a:lnTo>
                    <a:pt x="86" y="49"/>
                  </a:lnTo>
                  <a:lnTo>
                    <a:pt x="83" y="49"/>
                  </a:lnTo>
                  <a:lnTo>
                    <a:pt x="81" y="51"/>
                  </a:lnTo>
                  <a:lnTo>
                    <a:pt x="77" y="51"/>
                  </a:lnTo>
                  <a:lnTo>
                    <a:pt x="73" y="55"/>
                  </a:lnTo>
                  <a:lnTo>
                    <a:pt x="73" y="55"/>
                  </a:lnTo>
                  <a:lnTo>
                    <a:pt x="71" y="55"/>
                  </a:lnTo>
                  <a:lnTo>
                    <a:pt x="66" y="58"/>
                  </a:lnTo>
                  <a:lnTo>
                    <a:pt x="66" y="62"/>
                  </a:lnTo>
                  <a:lnTo>
                    <a:pt x="68" y="66"/>
                  </a:lnTo>
                  <a:lnTo>
                    <a:pt x="66" y="68"/>
                  </a:lnTo>
                  <a:lnTo>
                    <a:pt x="58" y="68"/>
                  </a:lnTo>
                  <a:lnTo>
                    <a:pt x="54" y="70"/>
                  </a:lnTo>
                  <a:lnTo>
                    <a:pt x="51" y="68"/>
                  </a:lnTo>
                  <a:lnTo>
                    <a:pt x="47" y="68"/>
                  </a:lnTo>
                  <a:lnTo>
                    <a:pt x="45" y="70"/>
                  </a:lnTo>
                  <a:lnTo>
                    <a:pt x="41" y="70"/>
                  </a:lnTo>
                  <a:lnTo>
                    <a:pt x="41" y="66"/>
                  </a:lnTo>
                  <a:lnTo>
                    <a:pt x="38" y="66"/>
                  </a:lnTo>
                  <a:lnTo>
                    <a:pt x="32" y="66"/>
                  </a:lnTo>
                  <a:lnTo>
                    <a:pt x="30" y="70"/>
                  </a:lnTo>
                  <a:lnTo>
                    <a:pt x="24" y="70"/>
                  </a:lnTo>
                  <a:lnTo>
                    <a:pt x="19" y="70"/>
                  </a:lnTo>
                  <a:lnTo>
                    <a:pt x="17" y="70"/>
                  </a:lnTo>
                  <a:lnTo>
                    <a:pt x="17" y="70"/>
                  </a:lnTo>
                  <a:lnTo>
                    <a:pt x="17" y="66"/>
                  </a:lnTo>
                  <a:lnTo>
                    <a:pt x="17" y="60"/>
                  </a:lnTo>
                  <a:lnTo>
                    <a:pt x="11" y="51"/>
                  </a:lnTo>
                  <a:lnTo>
                    <a:pt x="4" y="45"/>
                  </a:lnTo>
                  <a:lnTo>
                    <a:pt x="4" y="45"/>
                  </a:lnTo>
                  <a:lnTo>
                    <a:pt x="4" y="43"/>
                  </a:lnTo>
                  <a:lnTo>
                    <a:pt x="2" y="40"/>
                  </a:lnTo>
                  <a:lnTo>
                    <a:pt x="2" y="34"/>
                  </a:lnTo>
                  <a:lnTo>
                    <a:pt x="9" y="30"/>
                  </a:lnTo>
                  <a:lnTo>
                    <a:pt x="9" y="26"/>
                  </a:lnTo>
                  <a:lnTo>
                    <a:pt x="7" y="21"/>
                  </a:lnTo>
                  <a:lnTo>
                    <a:pt x="2" y="15"/>
                  </a:lnTo>
                  <a:lnTo>
                    <a:pt x="0" y="8"/>
                  </a:lnTo>
                  <a:lnTo>
                    <a:pt x="2" y="4"/>
                  </a:lnTo>
                  <a:lnTo>
                    <a:pt x="2" y="0"/>
                  </a:lnTo>
                  <a:lnTo>
                    <a:pt x="2" y="0"/>
                  </a:lnTo>
                  <a:lnTo>
                    <a:pt x="2"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3" name="Freeform 86">
              <a:extLst>
                <a:ext uri="{FF2B5EF4-FFF2-40B4-BE49-F238E27FC236}">
                  <a16:creationId xmlns:a16="http://schemas.microsoft.com/office/drawing/2014/main" id="{144F266D-033E-4462-8AEC-219B61D4B3C4}"/>
                </a:ext>
              </a:extLst>
            </p:cNvPr>
            <p:cNvSpPr>
              <a:spLocks/>
            </p:cNvSpPr>
            <p:nvPr/>
          </p:nvSpPr>
          <p:spPr bwMode="auto">
            <a:xfrm>
              <a:off x="3133" y="2261"/>
              <a:ext cx="47" cy="38"/>
            </a:xfrm>
            <a:custGeom>
              <a:avLst/>
              <a:gdLst/>
              <a:ahLst/>
              <a:cxnLst>
                <a:cxn ang="0">
                  <a:pos x="34" y="0"/>
                </a:cxn>
                <a:cxn ang="0">
                  <a:pos x="41" y="6"/>
                </a:cxn>
                <a:cxn ang="0">
                  <a:pos x="47" y="15"/>
                </a:cxn>
                <a:cxn ang="0">
                  <a:pos x="47" y="21"/>
                </a:cxn>
                <a:cxn ang="0">
                  <a:pos x="47" y="25"/>
                </a:cxn>
                <a:cxn ang="0">
                  <a:pos x="45" y="25"/>
                </a:cxn>
                <a:cxn ang="0">
                  <a:pos x="41" y="25"/>
                </a:cxn>
                <a:cxn ang="0">
                  <a:pos x="38" y="28"/>
                </a:cxn>
                <a:cxn ang="0">
                  <a:pos x="28" y="28"/>
                </a:cxn>
                <a:cxn ang="0">
                  <a:pos x="24" y="28"/>
                </a:cxn>
                <a:cxn ang="0">
                  <a:pos x="24" y="30"/>
                </a:cxn>
                <a:cxn ang="0">
                  <a:pos x="19" y="32"/>
                </a:cxn>
                <a:cxn ang="0">
                  <a:pos x="11" y="38"/>
                </a:cxn>
                <a:cxn ang="0">
                  <a:pos x="11" y="38"/>
                </a:cxn>
                <a:cxn ang="0">
                  <a:pos x="7" y="36"/>
                </a:cxn>
                <a:cxn ang="0">
                  <a:pos x="6" y="30"/>
                </a:cxn>
                <a:cxn ang="0">
                  <a:pos x="2" y="25"/>
                </a:cxn>
                <a:cxn ang="0">
                  <a:pos x="0" y="19"/>
                </a:cxn>
                <a:cxn ang="0">
                  <a:pos x="2" y="13"/>
                </a:cxn>
                <a:cxn ang="0">
                  <a:pos x="2" y="13"/>
                </a:cxn>
                <a:cxn ang="0">
                  <a:pos x="4" y="11"/>
                </a:cxn>
                <a:cxn ang="0">
                  <a:pos x="4" y="10"/>
                </a:cxn>
                <a:cxn ang="0">
                  <a:pos x="7" y="6"/>
                </a:cxn>
                <a:cxn ang="0">
                  <a:pos x="11" y="6"/>
                </a:cxn>
                <a:cxn ang="0">
                  <a:pos x="15" y="4"/>
                </a:cxn>
                <a:cxn ang="0">
                  <a:pos x="22" y="0"/>
                </a:cxn>
                <a:cxn ang="0">
                  <a:pos x="24" y="4"/>
                </a:cxn>
                <a:cxn ang="0">
                  <a:pos x="30" y="0"/>
                </a:cxn>
                <a:cxn ang="0">
                  <a:pos x="34" y="0"/>
                </a:cxn>
                <a:cxn ang="0">
                  <a:pos x="34" y="0"/>
                </a:cxn>
                <a:cxn ang="0">
                  <a:pos x="34" y="0"/>
                </a:cxn>
              </a:cxnLst>
              <a:rect l="0" t="0" r="r" b="b"/>
              <a:pathLst>
                <a:path w="47" h="38">
                  <a:moveTo>
                    <a:pt x="34" y="0"/>
                  </a:moveTo>
                  <a:lnTo>
                    <a:pt x="41" y="6"/>
                  </a:lnTo>
                  <a:lnTo>
                    <a:pt x="47" y="15"/>
                  </a:lnTo>
                  <a:lnTo>
                    <a:pt x="47" y="21"/>
                  </a:lnTo>
                  <a:lnTo>
                    <a:pt x="47" y="25"/>
                  </a:lnTo>
                  <a:lnTo>
                    <a:pt x="45" y="25"/>
                  </a:lnTo>
                  <a:lnTo>
                    <a:pt x="41" y="25"/>
                  </a:lnTo>
                  <a:lnTo>
                    <a:pt x="38" y="28"/>
                  </a:lnTo>
                  <a:lnTo>
                    <a:pt x="28" y="28"/>
                  </a:lnTo>
                  <a:lnTo>
                    <a:pt x="24" y="28"/>
                  </a:lnTo>
                  <a:lnTo>
                    <a:pt x="24" y="30"/>
                  </a:lnTo>
                  <a:lnTo>
                    <a:pt x="19" y="32"/>
                  </a:lnTo>
                  <a:lnTo>
                    <a:pt x="11" y="38"/>
                  </a:lnTo>
                  <a:lnTo>
                    <a:pt x="11" y="38"/>
                  </a:lnTo>
                  <a:lnTo>
                    <a:pt x="7" y="36"/>
                  </a:lnTo>
                  <a:lnTo>
                    <a:pt x="6" y="30"/>
                  </a:lnTo>
                  <a:lnTo>
                    <a:pt x="2" y="25"/>
                  </a:lnTo>
                  <a:lnTo>
                    <a:pt x="0" y="19"/>
                  </a:lnTo>
                  <a:lnTo>
                    <a:pt x="2" y="13"/>
                  </a:lnTo>
                  <a:lnTo>
                    <a:pt x="2" y="13"/>
                  </a:lnTo>
                  <a:lnTo>
                    <a:pt x="4" y="11"/>
                  </a:lnTo>
                  <a:lnTo>
                    <a:pt x="4" y="10"/>
                  </a:lnTo>
                  <a:lnTo>
                    <a:pt x="7" y="6"/>
                  </a:lnTo>
                  <a:lnTo>
                    <a:pt x="11" y="6"/>
                  </a:lnTo>
                  <a:lnTo>
                    <a:pt x="15" y="4"/>
                  </a:lnTo>
                  <a:lnTo>
                    <a:pt x="22" y="0"/>
                  </a:lnTo>
                  <a:lnTo>
                    <a:pt x="24" y="4"/>
                  </a:lnTo>
                  <a:lnTo>
                    <a:pt x="30" y="0"/>
                  </a:lnTo>
                  <a:lnTo>
                    <a:pt x="34" y="0"/>
                  </a:lnTo>
                  <a:lnTo>
                    <a:pt x="34" y="0"/>
                  </a:lnTo>
                  <a:lnTo>
                    <a:pt x="34"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4" name="Freeform 87">
              <a:extLst>
                <a:ext uri="{FF2B5EF4-FFF2-40B4-BE49-F238E27FC236}">
                  <a16:creationId xmlns:a16="http://schemas.microsoft.com/office/drawing/2014/main" id="{C5901666-1F15-4886-8D4D-3C877F9159B0}"/>
                </a:ext>
              </a:extLst>
            </p:cNvPr>
            <p:cNvSpPr>
              <a:spLocks/>
            </p:cNvSpPr>
            <p:nvPr/>
          </p:nvSpPr>
          <p:spPr bwMode="auto">
            <a:xfrm>
              <a:off x="3112" y="2257"/>
              <a:ext cx="32" cy="63"/>
            </a:xfrm>
            <a:custGeom>
              <a:avLst/>
              <a:gdLst/>
              <a:ahLst/>
              <a:cxnLst>
                <a:cxn ang="0">
                  <a:pos x="25" y="19"/>
                </a:cxn>
                <a:cxn ang="0">
                  <a:pos x="21" y="23"/>
                </a:cxn>
                <a:cxn ang="0">
                  <a:pos x="25" y="30"/>
                </a:cxn>
                <a:cxn ang="0">
                  <a:pos x="27" y="34"/>
                </a:cxn>
                <a:cxn ang="0">
                  <a:pos x="28" y="40"/>
                </a:cxn>
                <a:cxn ang="0">
                  <a:pos x="32" y="42"/>
                </a:cxn>
                <a:cxn ang="0">
                  <a:pos x="32" y="47"/>
                </a:cxn>
                <a:cxn ang="0">
                  <a:pos x="28" y="51"/>
                </a:cxn>
                <a:cxn ang="0">
                  <a:pos x="21" y="53"/>
                </a:cxn>
                <a:cxn ang="0">
                  <a:pos x="21" y="59"/>
                </a:cxn>
                <a:cxn ang="0">
                  <a:pos x="19" y="63"/>
                </a:cxn>
                <a:cxn ang="0">
                  <a:pos x="17" y="63"/>
                </a:cxn>
                <a:cxn ang="0">
                  <a:pos x="13" y="63"/>
                </a:cxn>
                <a:cxn ang="0">
                  <a:pos x="10" y="53"/>
                </a:cxn>
                <a:cxn ang="0">
                  <a:pos x="2" y="53"/>
                </a:cxn>
                <a:cxn ang="0">
                  <a:pos x="2" y="51"/>
                </a:cxn>
                <a:cxn ang="0">
                  <a:pos x="2" y="47"/>
                </a:cxn>
                <a:cxn ang="0">
                  <a:pos x="2" y="46"/>
                </a:cxn>
                <a:cxn ang="0">
                  <a:pos x="2" y="40"/>
                </a:cxn>
                <a:cxn ang="0">
                  <a:pos x="2" y="36"/>
                </a:cxn>
                <a:cxn ang="0">
                  <a:pos x="2" y="30"/>
                </a:cxn>
                <a:cxn ang="0">
                  <a:pos x="2" y="23"/>
                </a:cxn>
                <a:cxn ang="0">
                  <a:pos x="6" y="23"/>
                </a:cxn>
                <a:cxn ang="0">
                  <a:pos x="6" y="19"/>
                </a:cxn>
                <a:cxn ang="0">
                  <a:pos x="0" y="15"/>
                </a:cxn>
                <a:cxn ang="0">
                  <a:pos x="0" y="10"/>
                </a:cxn>
                <a:cxn ang="0">
                  <a:pos x="2" y="4"/>
                </a:cxn>
                <a:cxn ang="0">
                  <a:pos x="6" y="0"/>
                </a:cxn>
                <a:cxn ang="0">
                  <a:pos x="6" y="0"/>
                </a:cxn>
                <a:cxn ang="0">
                  <a:pos x="10" y="4"/>
                </a:cxn>
                <a:cxn ang="0">
                  <a:pos x="11" y="0"/>
                </a:cxn>
                <a:cxn ang="0">
                  <a:pos x="13" y="0"/>
                </a:cxn>
                <a:cxn ang="0">
                  <a:pos x="13" y="0"/>
                </a:cxn>
                <a:cxn ang="0">
                  <a:pos x="17" y="4"/>
                </a:cxn>
                <a:cxn ang="0">
                  <a:pos x="19" y="6"/>
                </a:cxn>
                <a:cxn ang="0">
                  <a:pos x="21" y="8"/>
                </a:cxn>
                <a:cxn ang="0">
                  <a:pos x="21" y="10"/>
                </a:cxn>
                <a:cxn ang="0">
                  <a:pos x="21" y="15"/>
                </a:cxn>
                <a:cxn ang="0">
                  <a:pos x="25" y="19"/>
                </a:cxn>
                <a:cxn ang="0">
                  <a:pos x="25" y="19"/>
                </a:cxn>
                <a:cxn ang="0">
                  <a:pos x="25" y="19"/>
                </a:cxn>
              </a:cxnLst>
              <a:rect l="0" t="0" r="r" b="b"/>
              <a:pathLst>
                <a:path w="32" h="63">
                  <a:moveTo>
                    <a:pt x="25" y="19"/>
                  </a:moveTo>
                  <a:lnTo>
                    <a:pt x="21" y="23"/>
                  </a:lnTo>
                  <a:lnTo>
                    <a:pt x="25" y="30"/>
                  </a:lnTo>
                  <a:lnTo>
                    <a:pt x="27" y="34"/>
                  </a:lnTo>
                  <a:lnTo>
                    <a:pt x="28" y="40"/>
                  </a:lnTo>
                  <a:lnTo>
                    <a:pt x="32" y="42"/>
                  </a:lnTo>
                  <a:lnTo>
                    <a:pt x="32" y="47"/>
                  </a:lnTo>
                  <a:lnTo>
                    <a:pt x="28" y="51"/>
                  </a:lnTo>
                  <a:lnTo>
                    <a:pt x="21" y="53"/>
                  </a:lnTo>
                  <a:lnTo>
                    <a:pt x="21" y="59"/>
                  </a:lnTo>
                  <a:lnTo>
                    <a:pt x="19" y="63"/>
                  </a:lnTo>
                  <a:lnTo>
                    <a:pt x="17" y="63"/>
                  </a:lnTo>
                  <a:lnTo>
                    <a:pt x="13" y="63"/>
                  </a:lnTo>
                  <a:lnTo>
                    <a:pt x="10" y="53"/>
                  </a:lnTo>
                  <a:lnTo>
                    <a:pt x="2" y="53"/>
                  </a:lnTo>
                  <a:lnTo>
                    <a:pt x="2" y="51"/>
                  </a:lnTo>
                  <a:lnTo>
                    <a:pt x="2" y="47"/>
                  </a:lnTo>
                  <a:lnTo>
                    <a:pt x="2" y="46"/>
                  </a:lnTo>
                  <a:lnTo>
                    <a:pt x="2" y="40"/>
                  </a:lnTo>
                  <a:lnTo>
                    <a:pt x="2" y="36"/>
                  </a:lnTo>
                  <a:lnTo>
                    <a:pt x="2" y="30"/>
                  </a:lnTo>
                  <a:lnTo>
                    <a:pt x="2" y="23"/>
                  </a:lnTo>
                  <a:lnTo>
                    <a:pt x="6" y="23"/>
                  </a:lnTo>
                  <a:lnTo>
                    <a:pt x="6" y="19"/>
                  </a:lnTo>
                  <a:lnTo>
                    <a:pt x="0" y="15"/>
                  </a:lnTo>
                  <a:lnTo>
                    <a:pt x="0" y="10"/>
                  </a:lnTo>
                  <a:lnTo>
                    <a:pt x="2" y="4"/>
                  </a:lnTo>
                  <a:lnTo>
                    <a:pt x="6" y="0"/>
                  </a:lnTo>
                  <a:lnTo>
                    <a:pt x="6" y="0"/>
                  </a:lnTo>
                  <a:lnTo>
                    <a:pt x="10" y="4"/>
                  </a:lnTo>
                  <a:lnTo>
                    <a:pt x="11" y="0"/>
                  </a:lnTo>
                  <a:lnTo>
                    <a:pt x="13" y="0"/>
                  </a:lnTo>
                  <a:lnTo>
                    <a:pt x="13" y="0"/>
                  </a:lnTo>
                  <a:lnTo>
                    <a:pt x="17" y="4"/>
                  </a:lnTo>
                  <a:lnTo>
                    <a:pt x="19" y="6"/>
                  </a:lnTo>
                  <a:lnTo>
                    <a:pt x="21" y="8"/>
                  </a:lnTo>
                  <a:lnTo>
                    <a:pt x="21" y="10"/>
                  </a:lnTo>
                  <a:lnTo>
                    <a:pt x="21" y="15"/>
                  </a:lnTo>
                  <a:lnTo>
                    <a:pt x="25" y="19"/>
                  </a:lnTo>
                  <a:lnTo>
                    <a:pt x="25" y="19"/>
                  </a:lnTo>
                  <a:lnTo>
                    <a:pt x="25" y="1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5" name="Freeform 88">
              <a:extLst>
                <a:ext uri="{FF2B5EF4-FFF2-40B4-BE49-F238E27FC236}">
                  <a16:creationId xmlns:a16="http://schemas.microsoft.com/office/drawing/2014/main" id="{E250DF13-466D-4A2B-8D1C-A40C45772FAE}"/>
                </a:ext>
              </a:extLst>
            </p:cNvPr>
            <p:cNvSpPr>
              <a:spLocks/>
            </p:cNvSpPr>
            <p:nvPr/>
          </p:nvSpPr>
          <p:spPr bwMode="auto">
            <a:xfrm>
              <a:off x="3101" y="2178"/>
              <a:ext cx="73" cy="94"/>
            </a:xfrm>
            <a:custGeom>
              <a:avLst/>
              <a:gdLst/>
              <a:ahLst/>
              <a:cxnLst>
                <a:cxn ang="0">
                  <a:pos x="2" y="6"/>
                </a:cxn>
                <a:cxn ang="0">
                  <a:pos x="9" y="4"/>
                </a:cxn>
                <a:cxn ang="0">
                  <a:pos x="15" y="0"/>
                </a:cxn>
                <a:cxn ang="0">
                  <a:pos x="21" y="0"/>
                </a:cxn>
                <a:cxn ang="0">
                  <a:pos x="28" y="4"/>
                </a:cxn>
                <a:cxn ang="0">
                  <a:pos x="36" y="15"/>
                </a:cxn>
                <a:cxn ang="0">
                  <a:pos x="45" y="21"/>
                </a:cxn>
                <a:cxn ang="0">
                  <a:pos x="45" y="27"/>
                </a:cxn>
                <a:cxn ang="0">
                  <a:pos x="53" y="32"/>
                </a:cxn>
                <a:cxn ang="0">
                  <a:pos x="58" y="34"/>
                </a:cxn>
                <a:cxn ang="0">
                  <a:pos x="70" y="30"/>
                </a:cxn>
                <a:cxn ang="0">
                  <a:pos x="66" y="38"/>
                </a:cxn>
                <a:cxn ang="0">
                  <a:pos x="66" y="47"/>
                </a:cxn>
                <a:cxn ang="0">
                  <a:pos x="73" y="59"/>
                </a:cxn>
                <a:cxn ang="0">
                  <a:pos x="73" y="66"/>
                </a:cxn>
                <a:cxn ang="0">
                  <a:pos x="68" y="76"/>
                </a:cxn>
                <a:cxn ang="0">
                  <a:pos x="70" y="81"/>
                </a:cxn>
                <a:cxn ang="0">
                  <a:pos x="60" y="85"/>
                </a:cxn>
                <a:cxn ang="0">
                  <a:pos x="49" y="85"/>
                </a:cxn>
                <a:cxn ang="0">
                  <a:pos x="43" y="87"/>
                </a:cxn>
                <a:cxn ang="0">
                  <a:pos x="39" y="93"/>
                </a:cxn>
                <a:cxn ang="0">
                  <a:pos x="36" y="93"/>
                </a:cxn>
                <a:cxn ang="0">
                  <a:pos x="36" y="85"/>
                </a:cxn>
                <a:cxn ang="0">
                  <a:pos x="30" y="81"/>
                </a:cxn>
                <a:cxn ang="0">
                  <a:pos x="28" y="76"/>
                </a:cxn>
                <a:cxn ang="0">
                  <a:pos x="28" y="72"/>
                </a:cxn>
                <a:cxn ang="0">
                  <a:pos x="24" y="66"/>
                </a:cxn>
                <a:cxn ang="0">
                  <a:pos x="19" y="66"/>
                </a:cxn>
                <a:cxn ang="0">
                  <a:pos x="15" y="61"/>
                </a:cxn>
                <a:cxn ang="0">
                  <a:pos x="13" y="55"/>
                </a:cxn>
                <a:cxn ang="0">
                  <a:pos x="9" y="47"/>
                </a:cxn>
                <a:cxn ang="0">
                  <a:pos x="15" y="47"/>
                </a:cxn>
                <a:cxn ang="0">
                  <a:pos x="13" y="44"/>
                </a:cxn>
                <a:cxn ang="0">
                  <a:pos x="6" y="38"/>
                </a:cxn>
                <a:cxn ang="0">
                  <a:pos x="9" y="32"/>
                </a:cxn>
                <a:cxn ang="0">
                  <a:pos x="7" y="27"/>
                </a:cxn>
                <a:cxn ang="0">
                  <a:pos x="4" y="27"/>
                </a:cxn>
                <a:cxn ang="0">
                  <a:pos x="7" y="21"/>
                </a:cxn>
                <a:cxn ang="0">
                  <a:pos x="9" y="21"/>
                </a:cxn>
                <a:cxn ang="0">
                  <a:pos x="4" y="19"/>
                </a:cxn>
                <a:cxn ang="0">
                  <a:pos x="0" y="8"/>
                </a:cxn>
                <a:cxn ang="0">
                  <a:pos x="0" y="8"/>
                </a:cxn>
              </a:cxnLst>
              <a:rect l="0" t="0" r="r" b="b"/>
              <a:pathLst>
                <a:path w="73" h="94">
                  <a:moveTo>
                    <a:pt x="0" y="8"/>
                  </a:moveTo>
                  <a:lnTo>
                    <a:pt x="2" y="6"/>
                  </a:lnTo>
                  <a:lnTo>
                    <a:pt x="7" y="4"/>
                  </a:lnTo>
                  <a:lnTo>
                    <a:pt x="9" y="4"/>
                  </a:lnTo>
                  <a:lnTo>
                    <a:pt x="11" y="2"/>
                  </a:lnTo>
                  <a:lnTo>
                    <a:pt x="15" y="0"/>
                  </a:lnTo>
                  <a:lnTo>
                    <a:pt x="19" y="0"/>
                  </a:lnTo>
                  <a:lnTo>
                    <a:pt x="21" y="0"/>
                  </a:lnTo>
                  <a:lnTo>
                    <a:pt x="28" y="2"/>
                  </a:lnTo>
                  <a:lnTo>
                    <a:pt x="28" y="4"/>
                  </a:lnTo>
                  <a:lnTo>
                    <a:pt x="36" y="12"/>
                  </a:lnTo>
                  <a:lnTo>
                    <a:pt x="36" y="15"/>
                  </a:lnTo>
                  <a:lnTo>
                    <a:pt x="41" y="15"/>
                  </a:lnTo>
                  <a:lnTo>
                    <a:pt x="45" y="21"/>
                  </a:lnTo>
                  <a:lnTo>
                    <a:pt x="45" y="25"/>
                  </a:lnTo>
                  <a:lnTo>
                    <a:pt x="45" y="27"/>
                  </a:lnTo>
                  <a:lnTo>
                    <a:pt x="49" y="28"/>
                  </a:lnTo>
                  <a:lnTo>
                    <a:pt x="53" y="32"/>
                  </a:lnTo>
                  <a:lnTo>
                    <a:pt x="58" y="30"/>
                  </a:lnTo>
                  <a:lnTo>
                    <a:pt x="58" y="34"/>
                  </a:lnTo>
                  <a:lnTo>
                    <a:pt x="62" y="28"/>
                  </a:lnTo>
                  <a:lnTo>
                    <a:pt x="70" y="30"/>
                  </a:lnTo>
                  <a:lnTo>
                    <a:pt x="66" y="34"/>
                  </a:lnTo>
                  <a:lnTo>
                    <a:pt x="66" y="38"/>
                  </a:lnTo>
                  <a:lnTo>
                    <a:pt x="68" y="44"/>
                  </a:lnTo>
                  <a:lnTo>
                    <a:pt x="66" y="47"/>
                  </a:lnTo>
                  <a:lnTo>
                    <a:pt x="68" y="53"/>
                  </a:lnTo>
                  <a:lnTo>
                    <a:pt x="73" y="59"/>
                  </a:lnTo>
                  <a:lnTo>
                    <a:pt x="73" y="62"/>
                  </a:lnTo>
                  <a:lnTo>
                    <a:pt x="73" y="66"/>
                  </a:lnTo>
                  <a:lnTo>
                    <a:pt x="68" y="72"/>
                  </a:lnTo>
                  <a:lnTo>
                    <a:pt x="68" y="76"/>
                  </a:lnTo>
                  <a:lnTo>
                    <a:pt x="70" y="79"/>
                  </a:lnTo>
                  <a:lnTo>
                    <a:pt x="70" y="81"/>
                  </a:lnTo>
                  <a:lnTo>
                    <a:pt x="66" y="81"/>
                  </a:lnTo>
                  <a:lnTo>
                    <a:pt x="60" y="85"/>
                  </a:lnTo>
                  <a:lnTo>
                    <a:pt x="58" y="81"/>
                  </a:lnTo>
                  <a:lnTo>
                    <a:pt x="49" y="85"/>
                  </a:lnTo>
                  <a:lnTo>
                    <a:pt x="45" y="85"/>
                  </a:lnTo>
                  <a:lnTo>
                    <a:pt x="43" y="87"/>
                  </a:lnTo>
                  <a:lnTo>
                    <a:pt x="39" y="89"/>
                  </a:lnTo>
                  <a:lnTo>
                    <a:pt x="39" y="93"/>
                  </a:lnTo>
                  <a:lnTo>
                    <a:pt x="38" y="94"/>
                  </a:lnTo>
                  <a:lnTo>
                    <a:pt x="36" y="93"/>
                  </a:lnTo>
                  <a:lnTo>
                    <a:pt x="36" y="85"/>
                  </a:lnTo>
                  <a:lnTo>
                    <a:pt x="36" y="85"/>
                  </a:lnTo>
                  <a:lnTo>
                    <a:pt x="32" y="81"/>
                  </a:lnTo>
                  <a:lnTo>
                    <a:pt x="30" y="81"/>
                  </a:lnTo>
                  <a:lnTo>
                    <a:pt x="28" y="77"/>
                  </a:lnTo>
                  <a:lnTo>
                    <a:pt x="28" y="76"/>
                  </a:lnTo>
                  <a:lnTo>
                    <a:pt x="28" y="74"/>
                  </a:lnTo>
                  <a:lnTo>
                    <a:pt x="28" y="72"/>
                  </a:lnTo>
                  <a:lnTo>
                    <a:pt x="28" y="68"/>
                  </a:lnTo>
                  <a:lnTo>
                    <a:pt x="24" y="66"/>
                  </a:lnTo>
                  <a:lnTo>
                    <a:pt x="21" y="66"/>
                  </a:lnTo>
                  <a:lnTo>
                    <a:pt x="19" y="66"/>
                  </a:lnTo>
                  <a:lnTo>
                    <a:pt x="15" y="62"/>
                  </a:lnTo>
                  <a:lnTo>
                    <a:pt x="15" y="61"/>
                  </a:lnTo>
                  <a:lnTo>
                    <a:pt x="11" y="57"/>
                  </a:lnTo>
                  <a:lnTo>
                    <a:pt x="13" y="55"/>
                  </a:lnTo>
                  <a:lnTo>
                    <a:pt x="9" y="49"/>
                  </a:lnTo>
                  <a:lnTo>
                    <a:pt x="9" y="47"/>
                  </a:lnTo>
                  <a:lnTo>
                    <a:pt x="11" y="44"/>
                  </a:lnTo>
                  <a:lnTo>
                    <a:pt x="15" y="47"/>
                  </a:lnTo>
                  <a:lnTo>
                    <a:pt x="15" y="44"/>
                  </a:lnTo>
                  <a:lnTo>
                    <a:pt x="13" y="44"/>
                  </a:lnTo>
                  <a:lnTo>
                    <a:pt x="11" y="44"/>
                  </a:lnTo>
                  <a:lnTo>
                    <a:pt x="6" y="38"/>
                  </a:lnTo>
                  <a:lnTo>
                    <a:pt x="4" y="38"/>
                  </a:lnTo>
                  <a:lnTo>
                    <a:pt x="9" y="32"/>
                  </a:lnTo>
                  <a:lnTo>
                    <a:pt x="9" y="27"/>
                  </a:lnTo>
                  <a:lnTo>
                    <a:pt x="7" y="27"/>
                  </a:lnTo>
                  <a:lnTo>
                    <a:pt x="6" y="28"/>
                  </a:lnTo>
                  <a:lnTo>
                    <a:pt x="4" y="27"/>
                  </a:lnTo>
                  <a:lnTo>
                    <a:pt x="4" y="23"/>
                  </a:lnTo>
                  <a:lnTo>
                    <a:pt x="7" y="21"/>
                  </a:lnTo>
                  <a:lnTo>
                    <a:pt x="9" y="21"/>
                  </a:lnTo>
                  <a:lnTo>
                    <a:pt x="9" y="21"/>
                  </a:lnTo>
                  <a:lnTo>
                    <a:pt x="6" y="19"/>
                  </a:lnTo>
                  <a:lnTo>
                    <a:pt x="4" y="19"/>
                  </a:lnTo>
                  <a:lnTo>
                    <a:pt x="2" y="15"/>
                  </a:lnTo>
                  <a:lnTo>
                    <a:pt x="0" y="8"/>
                  </a:lnTo>
                  <a:lnTo>
                    <a:pt x="0" y="8"/>
                  </a:lnTo>
                  <a:lnTo>
                    <a:pt x="0" y="8"/>
                  </a:lnTo>
                  <a:lnTo>
                    <a:pt x="0" y="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 name="Freeform 89">
              <a:extLst>
                <a:ext uri="{FF2B5EF4-FFF2-40B4-BE49-F238E27FC236}">
                  <a16:creationId xmlns:a16="http://schemas.microsoft.com/office/drawing/2014/main" id="{6467E3B4-0185-4AF7-8D10-1F93E94E67A0}"/>
                </a:ext>
              </a:extLst>
            </p:cNvPr>
            <p:cNvSpPr>
              <a:spLocks/>
            </p:cNvSpPr>
            <p:nvPr/>
          </p:nvSpPr>
          <p:spPr bwMode="auto">
            <a:xfrm>
              <a:off x="3095" y="2231"/>
              <a:ext cx="32" cy="41"/>
            </a:xfrm>
            <a:custGeom>
              <a:avLst/>
              <a:gdLst/>
              <a:ahLst/>
              <a:cxnLst>
                <a:cxn ang="0">
                  <a:pos x="17" y="41"/>
                </a:cxn>
                <a:cxn ang="0">
                  <a:pos x="17" y="34"/>
                </a:cxn>
                <a:cxn ang="0">
                  <a:pos x="19" y="30"/>
                </a:cxn>
                <a:cxn ang="0">
                  <a:pos x="25" y="24"/>
                </a:cxn>
                <a:cxn ang="0">
                  <a:pos x="25" y="24"/>
                </a:cxn>
                <a:cxn ang="0">
                  <a:pos x="28" y="30"/>
                </a:cxn>
                <a:cxn ang="0">
                  <a:pos x="28" y="24"/>
                </a:cxn>
                <a:cxn ang="0">
                  <a:pos x="32" y="23"/>
                </a:cxn>
                <a:cxn ang="0">
                  <a:pos x="32" y="19"/>
                </a:cxn>
                <a:cxn ang="0">
                  <a:pos x="32" y="15"/>
                </a:cxn>
                <a:cxn ang="0">
                  <a:pos x="28" y="15"/>
                </a:cxn>
                <a:cxn ang="0">
                  <a:pos x="25" y="13"/>
                </a:cxn>
                <a:cxn ang="0">
                  <a:pos x="23" y="13"/>
                </a:cxn>
                <a:cxn ang="0">
                  <a:pos x="21" y="9"/>
                </a:cxn>
                <a:cxn ang="0">
                  <a:pos x="21" y="8"/>
                </a:cxn>
                <a:cxn ang="0">
                  <a:pos x="15" y="4"/>
                </a:cxn>
                <a:cxn ang="0">
                  <a:pos x="15" y="4"/>
                </a:cxn>
                <a:cxn ang="0">
                  <a:pos x="13" y="2"/>
                </a:cxn>
                <a:cxn ang="0">
                  <a:pos x="8" y="0"/>
                </a:cxn>
                <a:cxn ang="0">
                  <a:pos x="6" y="2"/>
                </a:cxn>
                <a:cxn ang="0">
                  <a:pos x="6" y="4"/>
                </a:cxn>
                <a:cxn ang="0">
                  <a:pos x="10" y="8"/>
                </a:cxn>
                <a:cxn ang="0">
                  <a:pos x="12" y="9"/>
                </a:cxn>
                <a:cxn ang="0">
                  <a:pos x="8" y="9"/>
                </a:cxn>
                <a:cxn ang="0">
                  <a:pos x="6" y="9"/>
                </a:cxn>
                <a:cxn ang="0">
                  <a:pos x="4" y="15"/>
                </a:cxn>
                <a:cxn ang="0">
                  <a:pos x="4" y="19"/>
                </a:cxn>
                <a:cxn ang="0">
                  <a:pos x="4" y="24"/>
                </a:cxn>
                <a:cxn ang="0">
                  <a:pos x="0" y="24"/>
                </a:cxn>
                <a:cxn ang="0">
                  <a:pos x="0" y="28"/>
                </a:cxn>
                <a:cxn ang="0">
                  <a:pos x="4" y="30"/>
                </a:cxn>
                <a:cxn ang="0">
                  <a:pos x="12" y="40"/>
                </a:cxn>
                <a:cxn ang="0">
                  <a:pos x="13" y="40"/>
                </a:cxn>
                <a:cxn ang="0">
                  <a:pos x="17" y="41"/>
                </a:cxn>
                <a:cxn ang="0">
                  <a:pos x="17" y="41"/>
                </a:cxn>
                <a:cxn ang="0">
                  <a:pos x="17" y="41"/>
                </a:cxn>
              </a:cxnLst>
              <a:rect l="0" t="0" r="r" b="b"/>
              <a:pathLst>
                <a:path w="32" h="41">
                  <a:moveTo>
                    <a:pt x="17" y="41"/>
                  </a:moveTo>
                  <a:lnTo>
                    <a:pt x="17" y="34"/>
                  </a:lnTo>
                  <a:lnTo>
                    <a:pt x="19" y="30"/>
                  </a:lnTo>
                  <a:lnTo>
                    <a:pt x="25" y="24"/>
                  </a:lnTo>
                  <a:lnTo>
                    <a:pt x="25" y="24"/>
                  </a:lnTo>
                  <a:lnTo>
                    <a:pt x="28" y="30"/>
                  </a:lnTo>
                  <a:lnTo>
                    <a:pt x="28" y="24"/>
                  </a:lnTo>
                  <a:lnTo>
                    <a:pt x="32" y="23"/>
                  </a:lnTo>
                  <a:lnTo>
                    <a:pt x="32" y="19"/>
                  </a:lnTo>
                  <a:lnTo>
                    <a:pt x="32" y="15"/>
                  </a:lnTo>
                  <a:lnTo>
                    <a:pt x="28" y="15"/>
                  </a:lnTo>
                  <a:lnTo>
                    <a:pt x="25" y="13"/>
                  </a:lnTo>
                  <a:lnTo>
                    <a:pt x="23" y="13"/>
                  </a:lnTo>
                  <a:lnTo>
                    <a:pt x="21" y="9"/>
                  </a:lnTo>
                  <a:lnTo>
                    <a:pt x="21" y="8"/>
                  </a:lnTo>
                  <a:lnTo>
                    <a:pt x="15" y="4"/>
                  </a:lnTo>
                  <a:lnTo>
                    <a:pt x="15" y="4"/>
                  </a:lnTo>
                  <a:lnTo>
                    <a:pt x="13" y="2"/>
                  </a:lnTo>
                  <a:lnTo>
                    <a:pt x="8" y="0"/>
                  </a:lnTo>
                  <a:lnTo>
                    <a:pt x="6" y="2"/>
                  </a:lnTo>
                  <a:lnTo>
                    <a:pt x="6" y="4"/>
                  </a:lnTo>
                  <a:lnTo>
                    <a:pt x="10" y="8"/>
                  </a:lnTo>
                  <a:lnTo>
                    <a:pt x="12" y="9"/>
                  </a:lnTo>
                  <a:lnTo>
                    <a:pt x="8" y="9"/>
                  </a:lnTo>
                  <a:lnTo>
                    <a:pt x="6" y="9"/>
                  </a:lnTo>
                  <a:lnTo>
                    <a:pt x="4" y="15"/>
                  </a:lnTo>
                  <a:lnTo>
                    <a:pt x="4" y="19"/>
                  </a:lnTo>
                  <a:lnTo>
                    <a:pt x="4" y="24"/>
                  </a:lnTo>
                  <a:lnTo>
                    <a:pt x="0" y="24"/>
                  </a:lnTo>
                  <a:lnTo>
                    <a:pt x="0" y="28"/>
                  </a:lnTo>
                  <a:lnTo>
                    <a:pt x="4" y="30"/>
                  </a:lnTo>
                  <a:lnTo>
                    <a:pt x="12" y="40"/>
                  </a:lnTo>
                  <a:lnTo>
                    <a:pt x="13" y="40"/>
                  </a:lnTo>
                  <a:lnTo>
                    <a:pt x="17" y="41"/>
                  </a:lnTo>
                  <a:lnTo>
                    <a:pt x="17" y="41"/>
                  </a:lnTo>
                  <a:lnTo>
                    <a:pt x="17" y="4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7" name="Freeform 90">
              <a:extLst>
                <a:ext uri="{FF2B5EF4-FFF2-40B4-BE49-F238E27FC236}">
                  <a16:creationId xmlns:a16="http://schemas.microsoft.com/office/drawing/2014/main" id="{41EE5843-86A3-40C1-8357-A4572338F71E}"/>
                </a:ext>
              </a:extLst>
            </p:cNvPr>
            <p:cNvSpPr>
              <a:spLocks noEditPoints="1"/>
            </p:cNvSpPr>
            <p:nvPr/>
          </p:nvSpPr>
          <p:spPr bwMode="auto">
            <a:xfrm>
              <a:off x="3007" y="2173"/>
              <a:ext cx="100" cy="79"/>
            </a:xfrm>
            <a:custGeom>
              <a:avLst/>
              <a:gdLst/>
              <a:ahLst/>
              <a:cxnLst>
                <a:cxn ang="0">
                  <a:pos x="98" y="26"/>
                </a:cxn>
                <a:cxn ang="0">
                  <a:pos x="96" y="24"/>
                </a:cxn>
                <a:cxn ang="0">
                  <a:pos x="90" y="13"/>
                </a:cxn>
                <a:cxn ang="0">
                  <a:pos x="79" y="13"/>
                </a:cxn>
                <a:cxn ang="0">
                  <a:pos x="62" y="5"/>
                </a:cxn>
                <a:cxn ang="0">
                  <a:pos x="52" y="0"/>
                </a:cxn>
                <a:cxn ang="0">
                  <a:pos x="32" y="13"/>
                </a:cxn>
                <a:cxn ang="0">
                  <a:pos x="20" y="20"/>
                </a:cxn>
                <a:cxn ang="0">
                  <a:pos x="7" y="22"/>
                </a:cxn>
                <a:cxn ang="0">
                  <a:pos x="2" y="30"/>
                </a:cxn>
                <a:cxn ang="0">
                  <a:pos x="7" y="37"/>
                </a:cxn>
                <a:cxn ang="0">
                  <a:pos x="13" y="22"/>
                </a:cxn>
                <a:cxn ang="0">
                  <a:pos x="22" y="30"/>
                </a:cxn>
                <a:cxn ang="0">
                  <a:pos x="34" y="45"/>
                </a:cxn>
                <a:cxn ang="0">
                  <a:pos x="36" y="49"/>
                </a:cxn>
                <a:cxn ang="0">
                  <a:pos x="32" y="54"/>
                </a:cxn>
                <a:cxn ang="0">
                  <a:pos x="43" y="60"/>
                </a:cxn>
                <a:cxn ang="0">
                  <a:pos x="51" y="66"/>
                </a:cxn>
                <a:cxn ang="0">
                  <a:pos x="71" y="75"/>
                </a:cxn>
                <a:cxn ang="0">
                  <a:pos x="68" y="79"/>
                </a:cxn>
                <a:cxn ang="0">
                  <a:pos x="73" y="75"/>
                </a:cxn>
                <a:cxn ang="0">
                  <a:pos x="45" y="45"/>
                </a:cxn>
                <a:cxn ang="0">
                  <a:pos x="43" y="39"/>
                </a:cxn>
                <a:cxn ang="0">
                  <a:pos x="37" y="32"/>
                </a:cxn>
                <a:cxn ang="0">
                  <a:pos x="41" y="22"/>
                </a:cxn>
                <a:cxn ang="0">
                  <a:pos x="47" y="28"/>
                </a:cxn>
                <a:cxn ang="0">
                  <a:pos x="54" y="26"/>
                </a:cxn>
                <a:cxn ang="0">
                  <a:pos x="60" y="24"/>
                </a:cxn>
                <a:cxn ang="0">
                  <a:pos x="66" y="26"/>
                </a:cxn>
                <a:cxn ang="0">
                  <a:pos x="75" y="26"/>
                </a:cxn>
                <a:cxn ang="0">
                  <a:pos x="86" y="28"/>
                </a:cxn>
                <a:cxn ang="0">
                  <a:pos x="94" y="32"/>
                </a:cxn>
                <a:cxn ang="0">
                  <a:pos x="94" y="32"/>
                </a:cxn>
                <a:cxn ang="0">
                  <a:pos x="62" y="75"/>
                </a:cxn>
                <a:cxn ang="0">
                  <a:pos x="56" y="75"/>
                </a:cxn>
                <a:cxn ang="0">
                  <a:pos x="56" y="75"/>
                </a:cxn>
                <a:cxn ang="0">
                  <a:pos x="58" y="75"/>
                </a:cxn>
                <a:cxn ang="0">
                  <a:pos x="52" y="71"/>
                </a:cxn>
                <a:cxn ang="0">
                  <a:pos x="60" y="67"/>
                </a:cxn>
                <a:cxn ang="0">
                  <a:pos x="54" y="69"/>
                </a:cxn>
                <a:cxn ang="0">
                  <a:pos x="52" y="67"/>
                </a:cxn>
                <a:cxn ang="0">
                  <a:pos x="28" y="45"/>
                </a:cxn>
                <a:cxn ang="0">
                  <a:pos x="26" y="45"/>
                </a:cxn>
                <a:cxn ang="0">
                  <a:pos x="26" y="45"/>
                </a:cxn>
                <a:cxn ang="0">
                  <a:pos x="22" y="41"/>
                </a:cxn>
                <a:cxn ang="0">
                  <a:pos x="22" y="39"/>
                </a:cxn>
                <a:cxn ang="0">
                  <a:pos x="28" y="54"/>
                </a:cxn>
                <a:cxn ang="0">
                  <a:pos x="24" y="49"/>
                </a:cxn>
                <a:cxn ang="0">
                  <a:pos x="19" y="45"/>
                </a:cxn>
                <a:cxn ang="0">
                  <a:pos x="19" y="45"/>
                </a:cxn>
                <a:cxn ang="0">
                  <a:pos x="19" y="45"/>
                </a:cxn>
                <a:cxn ang="0">
                  <a:pos x="19" y="43"/>
                </a:cxn>
                <a:cxn ang="0">
                  <a:pos x="17" y="37"/>
                </a:cxn>
                <a:cxn ang="0">
                  <a:pos x="13" y="33"/>
                </a:cxn>
                <a:cxn ang="0">
                  <a:pos x="20" y="33"/>
                </a:cxn>
                <a:cxn ang="0">
                  <a:pos x="13" y="33"/>
                </a:cxn>
                <a:cxn ang="0">
                  <a:pos x="17" y="26"/>
                </a:cxn>
                <a:cxn ang="0">
                  <a:pos x="17" y="26"/>
                </a:cxn>
              </a:cxnLst>
              <a:rect l="0" t="0" r="r" b="b"/>
              <a:pathLst>
                <a:path w="100" h="79">
                  <a:moveTo>
                    <a:pt x="94" y="32"/>
                  </a:moveTo>
                  <a:lnTo>
                    <a:pt x="94" y="28"/>
                  </a:lnTo>
                  <a:lnTo>
                    <a:pt x="98" y="26"/>
                  </a:lnTo>
                  <a:lnTo>
                    <a:pt x="100" y="26"/>
                  </a:lnTo>
                  <a:lnTo>
                    <a:pt x="100" y="26"/>
                  </a:lnTo>
                  <a:lnTo>
                    <a:pt x="96" y="24"/>
                  </a:lnTo>
                  <a:lnTo>
                    <a:pt x="94" y="22"/>
                  </a:lnTo>
                  <a:lnTo>
                    <a:pt x="92" y="18"/>
                  </a:lnTo>
                  <a:lnTo>
                    <a:pt x="90" y="13"/>
                  </a:lnTo>
                  <a:lnTo>
                    <a:pt x="90" y="13"/>
                  </a:lnTo>
                  <a:lnTo>
                    <a:pt x="86" y="15"/>
                  </a:lnTo>
                  <a:lnTo>
                    <a:pt x="79" y="13"/>
                  </a:lnTo>
                  <a:lnTo>
                    <a:pt x="69" y="13"/>
                  </a:lnTo>
                  <a:lnTo>
                    <a:pt x="66" y="9"/>
                  </a:lnTo>
                  <a:lnTo>
                    <a:pt x="62" y="5"/>
                  </a:lnTo>
                  <a:lnTo>
                    <a:pt x="54" y="0"/>
                  </a:lnTo>
                  <a:lnTo>
                    <a:pt x="52" y="0"/>
                  </a:lnTo>
                  <a:lnTo>
                    <a:pt x="52" y="0"/>
                  </a:lnTo>
                  <a:lnTo>
                    <a:pt x="43" y="0"/>
                  </a:lnTo>
                  <a:lnTo>
                    <a:pt x="34" y="5"/>
                  </a:lnTo>
                  <a:lnTo>
                    <a:pt x="32" y="13"/>
                  </a:lnTo>
                  <a:lnTo>
                    <a:pt x="26" y="13"/>
                  </a:lnTo>
                  <a:lnTo>
                    <a:pt x="24" y="20"/>
                  </a:lnTo>
                  <a:lnTo>
                    <a:pt x="20" y="20"/>
                  </a:lnTo>
                  <a:lnTo>
                    <a:pt x="13" y="18"/>
                  </a:lnTo>
                  <a:lnTo>
                    <a:pt x="11" y="18"/>
                  </a:lnTo>
                  <a:lnTo>
                    <a:pt x="7" y="22"/>
                  </a:lnTo>
                  <a:lnTo>
                    <a:pt x="0" y="22"/>
                  </a:lnTo>
                  <a:lnTo>
                    <a:pt x="0" y="22"/>
                  </a:lnTo>
                  <a:lnTo>
                    <a:pt x="2" y="30"/>
                  </a:lnTo>
                  <a:lnTo>
                    <a:pt x="5" y="35"/>
                  </a:lnTo>
                  <a:lnTo>
                    <a:pt x="5" y="35"/>
                  </a:lnTo>
                  <a:lnTo>
                    <a:pt x="7" y="37"/>
                  </a:lnTo>
                  <a:lnTo>
                    <a:pt x="11" y="30"/>
                  </a:lnTo>
                  <a:lnTo>
                    <a:pt x="13" y="26"/>
                  </a:lnTo>
                  <a:lnTo>
                    <a:pt x="13" y="22"/>
                  </a:lnTo>
                  <a:lnTo>
                    <a:pt x="19" y="22"/>
                  </a:lnTo>
                  <a:lnTo>
                    <a:pt x="19" y="26"/>
                  </a:lnTo>
                  <a:lnTo>
                    <a:pt x="22" y="30"/>
                  </a:lnTo>
                  <a:lnTo>
                    <a:pt x="24" y="35"/>
                  </a:lnTo>
                  <a:lnTo>
                    <a:pt x="26" y="41"/>
                  </a:lnTo>
                  <a:lnTo>
                    <a:pt x="34" y="45"/>
                  </a:lnTo>
                  <a:lnTo>
                    <a:pt x="34" y="45"/>
                  </a:lnTo>
                  <a:lnTo>
                    <a:pt x="37" y="49"/>
                  </a:lnTo>
                  <a:lnTo>
                    <a:pt x="36" y="49"/>
                  </a:lnTo>
                  <a:lnTo>
                    <a:pt x="32" y="49"/>
                  </a:lnTo>
                  <a:lnTo>
                    <a:pt x="30" y="50"/>
                  </a:lnTo>
                  <a:lnTo>
                    <a:pt x="32" y="54"/>
                  </a:lnTo>
                  <a:lnTo>
                    <a:pt x="36" y="54"/>
                  </a:lnTo>
                  <a:lnTo>
                    <a:pt x="41" y="58"/>
                  </a:lnTo>
                  <a:lnTo>
                    <a:pt x="43" y="60"/>
                  </a:lnTo>
                  <a:lnTo>
                    <a:pt x="45" y="64"/>
                  </a:lnTo>
                  <a:lnTo>
                    <a:pt x="47" y="66"/>
                  </a:lnTo>
                  <a:lnTo>
                    <a:pt x="51" y="66"/>
                  </a:lnTo>
                  <a:lnTo>
                    <a:pt x="60" y="66"/>
                  </a:lnTo>
                  <a:lnTo>
                    <a:pt x="62" y="67"/>
                  </a:lnTo>
                  <a:lnTo>
                    <a:pt x="71" y="75"/>
                  </a:lnTo>
                  <a:lnTo>
                    <a:pt x="69" y="79"/>
                  </a:lnTo>
                  <a:lnTo>
                    <a:pt x="66" y="75"/>
                  </a:lnTo>
                  <a:lnTo>
                    <a:pt x="68" y="79"/>
                  </a:lnTo>
                  <a:lnTo>
                    <a:pt x="71" y="79"/>
                  </a:lnTo>
                  <a:lnTo>
                    <a:pt x="71" y="79"/>
                  </a:lnTo>
                  <a:lnTo>
                    <a:pt x="73" y="75"/>
                  </a:lnTo>
                  <a:lnTo>
                    <a:pt x="60" y="60"/>
                  </a:lnTo>
                  <a:lnTo>
                    <a:pt x="45" y="49"/>
                  </a:lnTo>
                  <a:lnTo>
                    <a:pt x="45" y="45"/>
                  </a:lnTo>
                  <a:lnTo>
                    <a:pt x="45" y="45"/>
                  </a:lnTo>
                  <a:lnTo>
                    <a:pt x="43" y="41"/>
                  </a:lnTo>
                  <a:lnTo>
                    <a:pt x="43" y="39"/>
                  </a:lnTo>
                  <a:lnTo>
                    <a:pt x="37" y="33"/>
                  </a:lnTo>
                  <a:lnTo>
                    <a:pt x="37" y="33"/>
                  </a:lnTo>
                  <a:lnTo>
                    <a:pt x="37" y="32"/>
                  </a:lnTo>
                  <a:lnTo>
                    <a:pt x="37" y="30"/>
                  </a:lnTo>
                  <a:lnTo>
                    <a:pt x="37" y="24"/>
                  </a:lnTo>
                  <a:lnTo>
                    <a:pt x="41" y="22"/>
                  </a:lnTo>
                  <a:lnTo>
                    <a:pt x="43" y="26"/>
                  </a:lnTo>
                  <a:lnTo>
                    <a:pt x="45" y="28"/>
                  </a:lnTo>
                  <a:lnTo>
                    <a:pt x="47" y="28"/>
                  </a:lnTo>
                  <a:lnTo>
                    <a:pt x="47" y="26"/>
                  </a:lnTo>
                  <a:lnTo>
                    <a:pt x="51" y="24"/>
                  </a:lnTo>
                  <a:lnTo>
                    <a:pt x="54" y="26"/>
                  </a:lnTo>
                  <a:lnTo>
                    <a:pt x="56" y="22"/>
                  </a:lnTo>
                  <a:lnTo>
                    <a:pt x="58" y="24"/>
                  </a:lnTo>
                  <a:lnTo>
                    <a:pt x="60" y="24"/>
                  </a:lnTo>
                  <a:lnTo>
                    <a:pt x="62" y="24"/>
                  </a:lnTo>
                  <a:lnTo>
                    <a:pt x="66" y="28"/>
                  </a:lnTo>
                  <a:lnTo>
                    <a:pt x="66" y="26"/>
                  </a:lnTo>
                  <a:lnTo>
                    <a:pt x="69" y="26"/>
                  </a:lnTo>
                  <a:lnTo>
                    <a:pt x="73" y="26"/>
                  </a:lnTo>
                  <a:lnTo>
                    <a:pt x="75" y="26"/>
                  </a:lnTo>
                  <a:lnTo>
                    <a:pt x="79" y="26"/>
                  </a:lnTo>
                  <a:lnTo>
                    <a:pt x="81" y="28"/>
                  </a:lnTo>
                  <a:lnTo>
                    <a:pt x="86" y="28"/>
                  </a:lnTo>
                  <a:lnTo>
                    <a:pt x="90" y="32"/>
                  </a:lnTo>
                  <a:lnTo>
                    <a:pt x="94" y="32"/>
                  </a:lnTo>
                  <a:lnTo>
                    <a:pt x="94" y="32"/>
                  </a:lnTo>
                  <a:lnTo>
                    <a:pt x="94" y="32"/>
                  </a:lnTo>
                  <a:lnTo>
                    <a:pt x="94" y="32"/>
                  </a:lnTo>
                  <a:lnTo>
                    <a:pt x="94" y="32"/>
                  </a:lnTo>
                  <a:close/>
                  <a:moveTo>
                    <a:pt x="56" y="75"/>
                  </a:moveTo>
                  <a:lnTo>
                    <a:pt x="56" y="75"/>
                  </a:lnTo>
                  <a:lnTo>
                    <a:pt x="62" y="75"/>
                  </a:lnTo>
                  <a:lnTo>
                    <a:pt x="66" y="79"/>
                  </a:lnTo>
                  <a:lnTo>
                    <a:pt x="60" y="79"/>
                  </a:lnTo>
                  <a:lnTo>
                    <a:pt x="56" y="75"/>
                  </a:lnTo>
                  <a:lnTo>
                    <a:pt x="56" y="75"/>
                  </a:lnTo>
                  <a:lnTo>
                    <a:pt x="56" y="75"/>
                  </a:lnTo>
                  <a:lnTo>
                    <a:pt x="56" y="75"/>
                  </a:lnTo>
                  <a:close/>
                  <a:moveTo>
                    <a:pt x="52" y="71"/>
                  </a:moveTo>
                  <a:lnTo>
                    <a:pt x="62" y="73"/>
                  </a:lnTo>
                  <a:lnTo>
                    <a:pt x="58" y="75"/>
                  </a:lnTo>
                  <a:lnTo>
                    <a:pt x="52" y="71"/>
                  </a:lnTo>
                  <a:lnTo>
                    <a:pt x="52" y="71"/>
                  </a:lnTo>
                  <a:lnTo>
                    <a:pt x="52" y="71"/>
                  </a:lnTo>
                  <a:lnTo>
                    <a:pt x="52" y="71"/>
                  </a:lnTo>
                  <a:close/>
                  <a:moveTo>
                    <a:pt x="52" y="67"/>
                  </a:moveTo>
                  <a:lnTo>
                    <a:pt x="60" y="67"/>
                  </a:lnTo>
                  <a:lnTo>
                    <a:pt x="62" y="69"/>
                  </a:lnTo>
                  <a:lnTo>
                    <a:pt x="58" y="71"/>
                  </a:lnTo>
                  <a:lnTo>
                    <a:pt x="54" y="69"/>
                  </a:lnTo>
                  <a:lnTo>
                    <a:pt x="52" y="67"/>
                  </a:lnTo>
                  <a:lnTo>
                    <a:pt x="52" y="67"/>
                  </a:lnTo>
                  <a:lnTo>
                    <a:pt x="52" y="67"/>
                  </a:lnTo>
                  <a:lnTo>
                    <a:pt x="52" y="67"/>
                  </a:lnTo>
                  <a:close/>
                  <a:moveTo>
                    <a:pt x="26" y="45"/>
                  </a:moveTo>
                  <a:lnTo>
                    <a:pt x="28" y="45"/>
                  </a:lnTo>
                  <a:lnTo>
                    <a:pt x="32" y="49"/>
                  </a:lnTo>
                  <a:lnTo>
                    <a:pt x="30" y="49"/>
                  </a:lnTo>
                  <a:lnTo>
                    <a:pt x="26" y="45"/>
                  </a:lnTo>
                  <a:lnTo>
                    <a:pt x="26" y="45"/>
                  </a:lnTo>
                  <a:lnTo>
                    <a:pt x="26" y="45"/>
                  </a:lnTo>
                  <a:lnTo>
                    <a:pt x="26" y="45"/>
                  </a:lnTo>
                  <a:close/>
                  <a:moveTo>
                    <a:pt x="22" y="39"/>
                  </a:moveTo>
                  <a:lnTo>
                    <a:pt x="26" y="43"/>
                  </a:lnTo>
                  <a:lnTo>
                    <a:pt x="22" y="41"/>
                  </a:lnTo>
                  <a:lnTo>
                    <a:pt x="22" y="39"/>
                  </a:lnTo>
                  <a:lnTo>
                    <a:pt x="22" y="39"/>
                  </a:lnTo>
                  <a:lnTo>
                    <a:pt x="22" y="39"/>
                  </a:lnTo>
                  <a:lnTo>
                    <a:pt x="22" y="39"/>
                  </a:lnTo>
                  <a:close/>
                  <a:moveTo>
                    <a:pt x="24" y="49"/>
                  </a:moveTo>
                  <a:lnTo>
                    <a:pt x="28" y="54"/>
                  </a:lnTo>
                  <a:lnTo>
                    <a:pt x="28" y="56"/>
                  </a:lnTo>
                  <a:lnTo>
                    <a:pt x="24" y="49"/>
                  </a:lnTo>
                  <a:lnTo>
                    <a:pt x="24" y="49"/>
                  </a:lnTo>
                  <a:lnTo>
                    <a:pt x="24" y="49"/>
                  </a:lnTo>
                  <a:lnTo>
                    <a:pt x="24" y="49"/>
                  </a:lnTo>
                  <a:close/>
                  <a:moveTo>
                    <a:pt x="19" y="45"/>
                  </a:moveTo>
                  <a:lnTo>
                    <a:pt x="22" y="45"/>
                  </a:lnTo>
                  <a:lnTo>
                    <a:pt x="22" y="49"/>
                  </a:lnTo>
                  <a:lnTo>
                    <a:pt x="19" y="45"/>
                  </a:lnTo>
                  <a:lnTo>
                    <a:pt x="19" y="45"/>
                  </a:lnTo>
                  <a:lnTo>
                    <a:pt x="19" y="45"/>
                  </a:lnTo>
                  <a:lnTo>
                    <a:pt x="19" y="45"/>
                  </a:lnTo>
                  <a:close/>
                  <a:moveTo>
                    <a:pt x="13" y="33"/>
                  </a:moveTo>
                  <a:lnTo>
                    <a:pt x="17" y="37"/>
                  </a:lnTo>
                  <a:lnTo>
                    <a:pt x="19" y="43"/>
                  </a:lnTo>
                  <a:lnTo>
                    <a:pt x="17" y="43"/>
                  </a:lnTo>
                  <a:lnTo>
                    <a:pt x="13" y="39"/>
                  </a:lnTo>
                  <a:lnTo>
                    <a:pt x="17" y="37"/>
                  </a:lnTo>
                  <a:lnTo>
                    <a:pt x="13" y="33"/>
                  </a:lnTo>
                  <a:lnTo>
                    <a:pt x="13" y="33"/>
                  </a:lnTo>
                  <a:lnTo>
                    <a:pt x="13" y="33"/>
                  </a:lnTo>
                  <a:lnTo>
                    <a:pt x="13" y="33"/>
                  </a:lnTo>
                  <a:close/>
                  <a:moveTo>
                    <a:pt x="17" y="26"/>
                  </a:moveTo>
                  <a:lnTo>
                    <a:pt x="20" y="33"/>
                  </a:lnTo>
                  <a:lnTo>
                    <a:pt x="19" y="35"/>
                  </a:lnTo>
                  <a:lnTo>
                    <a:pt x="17" y="33"/>
                  </a:lnTo>
                  <a:lnTo>
                    <a:pt x="13" y="33"/>
                  </a:lnTo>
                  <a:lnTo>
                    <a:pt x="13" y="28"/>
                  </a:lnTo>
                  <a:lnTo>
                    <a:pt x="13" y="28"/>
                  </a:lnTo>
                  <a:lnTo>
                    <a:pt x="17" y="26"/>
                  </a:lnTo>
                  <a:lnTo>
                    <a:pt x="17" y="26"/>
                  </a:lnTo>
                  <a:lnTo>
                    <a:pt x="17" y="26"/>
                  </a:lnTo>
                  <a:lnTo>
                    <a:pt x="17"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8" name="Freeform 91">
              <a:extLst>
                <a:ext uri="{FF2B5EF4-FFF2-40B4-BE49-F238E27FC236}">
                  <a16:creationId xmlns:a16="http://schemas.microsoft.com/office/drawing/2014/main" id="{F5071A56-5EBC-4BB9-9AEC-14442631C35A}"/>
                </a:ext>
              </a:extLst>
            </p:cNvPr>
            <p:cNvSpPr>
              <a:spLocks noEditPoints="1"/>
            </p:cNvSpPr>
            <p:nvPr/>
          </p:nvSpPr>
          <p:spPr bwMode="auto">
            <a:xfrm>
              <a:off x="3007" y="2173"/>
              <a:ext cx="100" cy="79"/>
            </a:xfrm>
            <a:custGeom>
              <a:avLst/>
              <a:gdLst/>
              <a:ahLst/>
              <a:cxnLst>
                <a:cxn ang="0">
                  <a:pos x="98" y="26"/>
                </a:cxn>
                <a:cxn ang="0">
                  <a:pos x="96" y="24"/>
                </a:cxn>
                <a:cxn ang="0">
                  <a:pos x="90" y="13"/>
                </a:cxn>
                <a:cxn ang="0">
                  <a:pos x="79" y="13"/>
                </a:cxn>
                <a:cxn ang="0">
                  <a:pos x="62" y="5"/>
                </a:cxn>
                <a:cxn ang="0">
                  <a:pos x="52" y="0"/>
                </a:cxn>
                <a:cxn ang="0">
                  <a:pos x="32" y="13"/>
                </a:cxn>
                <a:cxn ang="0">
                  <a:pos x="20" y="20"/>
                </a:cxn>
                <a:cxn ang="0">
                  <a:pos x="7" y="22"/>
                </a:cxn>
                <a:cxn ang="0">
                  <a:pos x="2" y="30"/>
                </a:cxn>
                <a:cxn ang="0">
                  <a:pos x="7" y="37"/>
                </a:cxn>
                <a:cxn ang="0">
                  <a:pos x="13" y="22"/>
                </a:cxn>
                <a:cxn ang="0">
                  <a:pos x="22" y="30"/>
                </a:cxn>
                <a:cxn ang="0">
                  <a:pos x="34" y="45"/>
                </a:cxn>
                <a:cxn ang="0">
                  <a:pos x="36" y="49"/>
                </a:cxn>
                <a:cxn ang="0">
                  <a:pos x="32" y="54"/>
                </a:cxn>
                <a:cxn ang="0">
                  <a:pos x="43" y="60"/>
                </a:cxn>
                <a:cxn ang="0">
                  <a:pos x="51" y="66"/>
                </a:cxn>
                <a:cxn ang="0">
                  <a:pos x="71" y="75"/>
                </a:cxn>
                <a:cxn ang="0">
                  <a:pos x="68" y="79"/>
                </a:cxn>
                <a:cxn ang="0">
                  <a:pos x="73" y="75"/>
                </a:cxn>
                <a:cxn ang="0">
                  <a:pos x="45" y="45"/>
                </a:cxn>
                <a:cxn ang="0">
                  <a:pos x="43" y="39"/>
                </a:cxn>
                <a:cxn ang="0">
                  <a:pos x="37" y="32"/>
                </a:cxn>
                <a:cxn ang="0">
                  <a:pos x="41" y="22"/>
                </a:cxn>
                <a:cxn ang="0">
                  <a:pos x="47" y="28"/>
                </a:cxn>
                <a:cxn ang="0">
                  <a:pos x="54" y="26"/>
                </a:cxn>
                <a:cxn ang="0">
                  <a:pos x="60" y="24"/>
                </a:cxn>
                <a:cxn ang="0">
                  <a:pos x="66" y="26"/>
                </a:cxn>
                <a:cxn ang="0">
                  <a:pos x="75" y="26"/>
                </a:cxn>
                <a:cxn ang="0">
                  <a:pos x="86" y="28"/>
                </a:cxn>
                <a:cxn ang="0">
                  <a:pos x="94" y="32"/>
                </a:cxn>
                <a:cxn ang="0">
                  <a:pos x="94" y="32"/>
                </a:cxn>
                <a:cxn ang="0">
                  <a:pos x="62" y="75"/>
                </a:cxn>
                <a:cxn ang="0">
                  <a:pos x="56" y="75"/>
                </a:cxn>
                <a:cxn ang="0">
                  <a:pos x="56" y="75"/>
                </a:cxn>
                <a:cxn ang="0">
                  <a:pos x="58" y="75"/>
                </a:cxn>
                <a:cxn ang="0">
                  <a:pos x="52" y="71"/>
                </a:cxn>
                <a:cxn ang="0">
                  <a:pos x="60" y="67"/>
                </a:cxn>
                <a:cxn ang="0">
                  <a:pos x="54" y="69"/>
                </a:cxn>
                <a:cxn ang="0">
                  <a:pos x="52" y="67"/>
                </a:cxn>
                <a:cxn ang="0">
                  <a:pos x="28" y="45"/>
                </a:cxn>
                <a:cxn ang="0">
                  <a:pos x="26" y="45"/>
                </a:cxn>
                <a:cxn ang="0">
                  <a:pos x="26" y="45"/>
                </a:cxn>
                <a:cxn ang="0">
                  <a:pos x="22" y="41"/>
                </a:cxn>
                <a:cxn ang="0">
                  <a:pos x="22" y="39"/>
                </a:cxn>
                <a:cxn ang="0">
                  <a:pos x="28" y="54"/>
                </a:cxn>
                <a:cxn ang="0">
                  <a:pos x="24" y="49"/>
                </a:cxn>
                <a:cxn ang="0">
                  <a:pos x="19" y="45"/>
                </a:cxn>
                <a:cxn ang="0">
                  <a:pos x="19" y="45"/>
                </a:cxn>
                <a:cxn ang="0">
                  <a:pos x="19" y="45"/>
                </a:cxn>
                <a:cxn ang="0">
                  <a:pos x="19" y="43"/>
                </a:cxn>
                <a:cxn ang="0">
                  <a:pos x="17" y="37"/>
                </a:cxn>
                <a:cxn ang="0">
                  <a:pos x="13" y="33"/>
                </a:cxn>
                <a:cxn ang="0">
                  <a:pos x="20" y="33"/>
                </a:cxn>
                <a:cxn ang="0">
                  <a:pos x="13" y="33"/>
                </a:cxn>
                <a:cxn ang="0">
                  <a:pos x="17" y="26"/>
                </a:cxn>
                <a:cxn ang="0">
                  <a:pos x="17" y="26"/>
                </a:cxn>
              </a:cxnLst>
              <a:rect l="0" t="0" r="r" b="b"/>
              <a:pathLst>
                <a:path w="100" h="79">
                  <a:moveTo>
                    <a:pt x="94" y="32"/>
                  </a:moveTo>
                  <a:lnTo>
                    <a:pt x="94" y="28"/>
                  </a:lnTo>
                  <a:lnTo>
                    <a:pt x="98" y="26"/>
                  </a:lnTo>
                  <a:lnTo>
                    <a:pt x="100" y="26"/>
                  </a:lnTo>
                  <a:lnTo>
                    <a:pt x="100" y="26"/>
                  </a:lnTo>
                  <a:lnTo>
                    <a:pt x="96" y="24"/>
                  </a:lnTo>
                  <a:lnTo>
                    <a:pt x="94" y="22"/>
                  </a:lnTo>
                  <a:lnTo>
                    <a:pt x="92" y="18"/>
                  </a:lnTo>
                  <a:lnTo>
                    <a:pt x="90" y="13"/>
                  </a:lnTo>
                  <a:lnTo>
                    <a:pt x="90" y="13"/>
                  </a:lnTo>
                  <a:lnTo>
                    <a:pt x="86" y="15"/>
                  </a:lnTo>
                  <a:lnTo>
                    <a:pt x="79" y="13"/>
                  </a:lnTo>
                  <a:lnTo>
                    <a:pt x="69" y="13"/>
                  </a:lnTo>
                  <a:lnTo>
                    <a:pt x="66" y="9"/>
                  </a:lnTo>
                  <a:lnTo>
                    <a:pt x="62" y="5"/>
                  </a:lnTo>
                  <a:lnTo>
                    <a:pt x="54" y="0"/>
                  </a:lnTo>
                  <a:lnTo>
                    <a:pt x="52" y="0"/>
                  </a:lnTo>
                  <a:lnTo>
                    <a:pt x="52" y="0"/>
                  </a:lnTo>
                  <a:lnTo>
                    <a:pt x="43" y="0"/>
                  </a:lnTo>
                  <a:lnTo>
                    <a:pt x="34" y="5"/>
                  </a:lnTo>
                  <a:lnTo>
                    <a:pt x="32" y="13"/>
                  </a:lnTo>
                  <a:lnTo>
                    <a:pt x="26" y="13"/>
                  </a:lnTo>
                  <a:lnTo>
                    <a:pt x="24" y="20"/>
                  </a:lnTo>
                  <a:lnTo>
                    <a:pt x="20" y="20"/>
                  </a:lnTo>
                  <a:lnTo>
                    <a:pt x="13" y="18"/>
                  </a:lnTo>
                  <a:lnTo>
                    <a:pt x="11" y="18"/>
                  </a:lnTo>
                  <a:lnTo>
                    <a:pt x="7" y="22"/>
                  </a:lnTo>
                  <a:lnTo>
                    <a:pt x="0" y="22"/>
                  </a:lnTo>
                  <a:lnTo>
                    <a:pt x="0" y="22"/>
                  </a:lnTo>
                  <a:lnTo>
                    <a:pt x="2" y="30"/>
                  </a:lnTo>
                  <a:lnTo>
                    <a:pt x="5" y="35"/>
                  </a:lnTo>
                  <a:lnTo>
                    <a:pt x="5" y="35"/>
                  </a:lnTo>
                  <a:lnTo>
                    <a:pt x="7" y="37"/>
                  </a:lnTo>
                  <a:lnTo>
                    <a:pt x="11" y="30"/>
                  </a:lnTo>
                  <a:lnTo>
                    <a:pt x="13" y="26"/>
                  </a:lnTo>
                  <a:lnTo>
                    <a:pt x="13" y="22"/>
                  </a:lnTo>
                  <a:lnTo>
                    <a:pt x="19" y="22"/>
                  </a:lnTo>
                  <a:lnTo>
                    <a:pt x="19" y="26"/>
                  </a:lnTo>
                  <a:lnTo>
                    <a:pt x="22" y="30"/>
                  </a:lnTo>
                  <a:lnTo>
                    <a:pt x="24" y="35"/>
                  </a:lnTo>
                  <a:lnTo>
                    <a:pt x="26" y="41"/>
                  </a:lnTo>
                  <a:lnTo>
                    <a:pt x="34" y="45"/>
                  </a:lnTo>
                  <a:lnTo>
                    <a:pt x="34" y="45"/>
                  </a:lnTo>
                  <a:lnTo>
                    <a:pt x="37" y="49"/>
                  </a:lnTo>
                  <a:lnTo>
                    <a:pt x="36" y="49"/>
                  </a:lnTo>
                  <a:lnTo>
                    <a:pt x="32" y="49"/>
                  </a:lnTo>
                  <a:lnTo>
                    <a:pt x="30" y="50"/>
                  </a:lnTo>
                  <a:lnTo>
                    <a:pt x="32" y="54"/>
                  </a:lnTo>
                  <a:lnTo>
                    <a:pt x="36" y="54"/>
                  </a:lnTo>
                  <a:lnTo>
                    <a:pt x="41" y="58"/>
                  </a:lnTo>
                  <a:lnTo>
                    <a:pt x="43" y="60"/>
                  </a:lnTo>
                  <a:lnTo>
                    <a:pt x="45" y="64"/>
                  </a:lnTo>
                  <a:lnTo>
                    <a:pt x="47" y="66"/>
                  </a:lnTo>
                  <a:lnTo>
                    <a:pt x="51" y="66"/>
                  </a:lnTo>
                  <a:lnTo>
                    <a:pt x="60" y="66"/>
                  </a:lnTo>
                  <a:lnTo>
                    <a:pt x="62" y="67"/>
                  </a:lnTo>
                  <a:lnTo>
                    <a:pt x="71" y="75"/>
                  </a:lnTo>
                  <a:lnTo>
                    <a:pt x="69" y="79"/>
                  </a:lnTo>
                  <a:lnTo>
                    <a:pt x="66" y="75"/>
                  </a:lnTo>
                  <a:lnTo>
                    <a:pt x="68" y="79"/>
                  </a:lnTo>
                  <a:lnTo>
                    <a:pt x="71" y="79"/>
                  </a:lnTo>
                  <a:lnTo>
                    <a:pt x="71" y="79"/>
                  </a:lnTo>
                  <a:lnTo>
                    <a:pt x="73" y="75"/>
                  </a:lnTo>
                  <a:lnTo>
                    <a:pt x="60" y="60"/>
                  </a:lnTo>
                  <a:lnTo>
                    <a:pt x="45" y="49"/>
                  </a:lnTo>
                  <a:lnTo>
                    <a:pt x="45" y="45"/>
                  </a:lnTo>
                  <a:lnTo>
                    <a:pt x="45" y="45"/>
                  </a:lnTo>
                  <a:lnTo>
                    <a:pt x="43" y="41"/>
                  </a:lnTo>
                  <a:lnTo>
                    <a:pt x="43" y="39"/>
                  </a:lnTo>
                  <a:lnTo>
                    <a:pt x="37" y="33"/>
                  </a:lnTo>
                  <a:lnTo>
                    <a:pt x="37" y="33"/>
                  </a:lnTo>
                  <a:lnTo>
                    <a:pt x="37" y="32"/>
                  </a:lnTo>
                  <a:lnTo>
                    <a:pt x="37" y="30"/>
                  </a:lnTo>
                  <a:lnTo>
                    <a:pt x="37" y="24"/>
                  </a:lnTo>
                  <a:lnTo>
                    <a:pt x="41" y="22"/>
                  </a:lnTo>
                  <a:lnTo>
                    <a:pt x="43" y="26"/>
                  </a:lnTo>
                  <a:lnTo>
                    <a:pt x="45" y="28"/>
                  </a:lnTo>
                  <a:lnTo>
                    <a:pt x="47" y="28"/>
                  </a:lnTo>
                  <a:lnTo>
                    <a:pt x="47" y="26"/>
                  </a:lnTo>
                  <a:lnTo>
                    <a:pt x="51" y="24"/>
                  </a:lnTo>
                  <a:lnTo>
                    <a:pt x="54" y="26"/>
                  </a:lnTo>
                  <a:lnTo>
                    <a:pt x="56" y="22"/>
                  </a:lnTo>
                  <a:lnTo>
                    <a:pt x="58" y="24"/>
                  </a:lnTo>
                  <a:lnTo>
                    <a:pt x="60" y="24"/>
                  </a:lnTo>
                  <a:lnTo>
                    <a:pt x="62" y="24"/>
                  </a:lnTo>
                  <a:lnTo>
                    <a:pt x="66" y="28"/>
                  </a:lnTo>
                  <a:lnTo>
                    <a:pt x="66" y="26"/>
                  </a:lnTo>
                  <a:lnTo>
                    <a:pt x="69" y="26"/>
                  </a:lnTo>
                  <a:lnTo>
                    <a:pt x="73" y="26"/>
                  </a:lnTo>
                  <a:lnTo>
                    <a:pt x="75" y="26"/>
                  </a:lnTo>
                  <a:lnTo>
                    <a:pt x="79" y="26"/>
                  </a:lnTo>
                  <a:lnTo>
                    <a:pt x="81" y="28"/>
                  </a:lnTo>
                  <a:lnTo>
                    <a:pt x="86" y="28"/>
                  </a:lnTo>
                  <a:lnTo>
                    <a:pt x="90" y="32"/>
                  </a:lnTo>
                  <a:lnTo>
                    <a:pt x="94" y="32"/>
                  </a:lnTo>
                  <a:lnTo>
                    <a:pt x="94" y="32"/>
                  </a:lnTo>
                  <a:lnTo>
                    <a:pt x="94" y="32"/>
                  </a:lnTo>
                  <a:lnTo>
                    <a:pt x="94" y="32"/>
                  </a:lnTo>
                  <a:lnTo>
                    <a:pt x="94" y="32"/>
                  </a:lnTo>
                  <a:close/>
                  <a:moveTo>
                    <a:pt x="56" y="75"/>
                  </a:moveTo>
                  <a:lnTo>
                    <a:pt x="56" y="75"/>
                  </a:lnTo>
                  <a:lnTo>
                    <a:pt x="62" y="75"/>
                  </a:lnTo>
                  <a:lnTo>
                    <a:pt x="66" y="79"/>
                  </a:lnTo>
                  <a:lnTo>
                    <a:pt x="60" y="79"/>
                  </a:lnTo>
                  <a:lnTo>
                    <a:pt x="56" y="75"/>
                  </a:lnTo>
                  <a:lnTo>
                    <a:pt x="56" y="75"/>
                  </a:lnTo>
                  <a:lnTo>
                    <a:pt x="56" y="75"/>
                  </a:lnTo>
                  <a:lnTo>
                    <a:pt x="56" y="75"/>
                  </a:lnTo>
                  <a:close/>
                  <a:moveTo>
                    <a:pt x="52" y="71"/>
                  </a:moveTo>
                  <a:lnTo>
                    <a:pt x="62" y="73"/>
                  </a:lnTo>
                  <a:lnTo>
                    <a:pt x="58" y="75"/>
                  </a:lnTo>
                  <a:lnTo>
                    <a:pt x="52" y="71"/>
                  </a:lnTo>
                  <a:lnTo>
                    <a:pt x="52" y="71"/>
                  </a:lnTo>
                  <a:lnTo>
                    <a:pt x="52" y="71"/>
                  </a:lnTo>
                  <a:lnTo>
                    <a:pt x="52" y="71"/>
                  </a:lnTo>
                  <a:close/>
                  <a:moveTo>
                    <a:pt x="52" y="67"/>
                  </a:moveTo>
                  <a:lnTo>
                    <a:pt x="60" y="67"/>
                  </a:lnTo>
                  <a:lnTo>
                    <a:pt x="62" y="69"/>
                  </a:lnTo>
                  <a:lnTo>
                    <a:pt x="58" y="71"/>
                  </a:lnTo>
                  <a:lnTo>
                    <a:pt x="54" y="69"/>
                  </a:lnTo>
                  <a:lnTo>
                    <a:pt x="52" y="67"/>
                  </a:lnTo>
                  <a:lnTo>
                    <a:pt x="52" y="67"/>
                  </a:lnTo>
                  <a:lnTo>
                    <a:pt x="52" y="67"/>
                  </a:lnTo>
                  <a:lnTo>
                    <a:pt x="52" y="67"/>
                  </a:lnTo>
                  <a:close/>
                  <a:moveTo>
                    <a:pt x="26" y="45"/>
                  </a:moveTo>
                  <a:lnTo>
                    <a:pt x="28" y="45"/>
                  </a:lnTo>
                  <a:lnTo>
                    <a:pt x="32" y="49"/>
                  </a:lnTo>
                  <a:lnTo>
                    <a:pt x="30" y="49"/>
                  </a:lnTo>
                  <a:lnTo>
                    <a:pt x="26" y="45"/>
                  </a:lnTo>
                  <a:lnTo>
                    <a:pt x="26" y="45"/>
                  </a:lnTo>
                  <a:lnTo>
                    <a:pt x="26" y="45"/>
                  </a:lnTo>
                  <a:lnTo>
                    <a:pt x="26" y="45"/>
                  </a:lnTo>
                  <a:close/>
                  <a:moveTo>
                    <a:pt x="22" y="39"/>
                  </a:moveTo>
                  <a:lnTo>
                    <a:pt x="26" y="43"/>
                  </a:lnTo>
                  <a:lnTo>
                    <a:pt x="22" y="41"/>
                  </a:lnTo>
                  <a:lnTo>
                    <a:pt x="22" y="39"/>
                  </a:lnTo>
                  <a:lnTo>
                    <a:pt x="22" y="39"/>
                  </a:lnTo>
                  <a:lnTo>
                    <a:pt x="22" y="39"/>
                  </a:lnTo>
                  <a:lnTo>
                    <a:pt x="22" y="39"/>
                  </a:lnTo>
                  <a:close/>
                  <a:moveTo>
                    <a:pt x="24" y="49"/>
                  </a:moveTo>
                  <a:lnTo>
                    <a:pt x="28" y="54"/>
                  </a:lnTo>
                  <a:lnTo>
                    <a:pt x="28" y="56"/>
                  </a:lnTo>
                  <a:lnTo>
                    <a:pt x="24" y="49"/>
                  </a:lnTo>
                  <a:lnTo>
                    <a:pt x="24" y="49"/>
                  </a:lnTo>
                  <a:lnTo>
                    <a:pt x="24" y="49"/>
                  </a:lnTo>
                  <a:lnTo>
                    <a:pt x="24" y="49"/>
                  </a:lnTo>
                  <a:close/>
                  <a:moveTo>
                    <a:pt x="19" y="45"/>
                  </a:moveTo>
                  <a:lnTo>
                    <a:pt x="22" y="45"/>
                  </a:lnTo>
                  <a:lnTo>
                    <a:pt x="22" y="49"/>
                  </a:lnTo>
                  <a:lnTo>
                    <a:pt x="19" y="45"/>
                  </a:lnTo>
                  <a:lnTo>
                    <a:pt x="19" y="45"/>
                  </a:lnTo>
                  <a:lnTo>
                    <a:pt x="19" y="45"/>
                  </a:lnTo>
                  <a:lnTo>
                    <a:pt x="19" y="45"/>
                  </a:lnTo>
                  <a:close/>
                  <a:moveTo>
                    <a:pt x="13" y="33"/>
                  </a:moveTo>
                  <a:lnTo>
                    <a:pt x="17" y="37"/>
                  </a:lnTo>
                  <a:lnTo>
                    <a:pt x="19" y="43"/>
                  </a:lnTo>
                  <a:lnTo>
                    <a:pt x="17" y="43"/>
                  </a:lnTo>
                  <a:lnTo>
                    <a:pt x="13" y="39"/>
                  </a:lnTo>
                  <a:lnTo>
                    <a:pt x="17" y="37"/>
                  </a:lnTo>
                  <a:lnTo>
                    <a:pt x="13" y="33"/>
                  </a:lnTo>
                  <a:lnTo>
                    <a:pt x="13" y="33"/>
                  </a:lnTo>
                  <a:lnTo>
                    <a:pt x="13" y="33"/>
                  </a:lnTo>
                  <a:lnTo>
                    <a:pt x="13" y="33"/>
                  </a:lnTo>
                  <a:close/>
                  <a:moveTo>
                    <a:pt x="17" y="26"/>
                  </a:moveTo>
                  <a:lnTo>
                    <a:pt x="20" y="33"/>
                  </a:lnTo>
                  <a:lnTo>
                    <a:pt x="19" y="35"/>
                  </a:lnTo>
                  <a:lnTo>
                    <a:pt x="17" y="33"/>
                  </a:lnTo>
                  <a:lnTo>
                    <a:pt x="13" y="33"/>
                  </a:lnTo>
                  <a:lnTo>
                    <a:pt x="13" y="28"/>
                  </a:lnTo>
                  <a:lnTo>
                    <a:pt x="13" y="28"/>
                  </a:lnTo>
                  <a:lnTo>
                    <a:pt x="17" y="26"/>
                  </a:lnTo>
                  <a:lnTo>
                    <a:pt x="17" y="26"/>
                  </a:lnTo>
                  <a:lnTo>
                    <a:pt x="17" y="26"/>
                  </a:lnTo>
                  <a:lnTo>
                    <a:pt x="17"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9" name="Freeform 92">
              <a:extLst>
                <a:ext uri="{FF2B5EF4-FFF2-40B4-BE49-F238E27FC236}">
                  <a16:creationId xmlns:a16="http://schemas.microsoft.com/office/drawing/2014/main" id="{18EB4BCB-5613-4660-80E1-656CB5919F4D}"/>
                </a:ext>
              </a:extLst>
            </p:cNvPr>
            <p:cNvSpPr>
              <a:spLocks/>
            </p:cNvSpPr>
            <p:nvPr/>
          </p:nvSpPr>
          <p:spPr bwMode="auto">
            <a:xfrm>
              <a:off x="3043" y="2193"/>
              <a:ext cx="69" cy="64"/>
            </a:xfrm>
            <a:custGeom>
              <a:avLst/>
              <a:gdLst/>
              <a:ahLst/>
              <a:cxnLst>
                <a:cxn ang="0">
                  <a:pos x="37" y="55"/>
                </a:cxn>
                <a:cxn ang="0">
                  <a:pos x="9" y="27"/>
                </a:cxn>
                <a:cxn ang="0">
                  <a:pos x="9" y="21"/>
                </a:cxn>
                <a:cxn ang="0">
                  <a:pos x="7" y="17"/>
                </a:cxn>
                <a:cxn ang="0">
                  <a:pos x="0" y="12"/>
                </a:cxn>
                <a:cxn ang="0">
                  <a:pos x="1" y="8"/>
                </a:cxn>
                <a:cxn ang="0">
                  <a:pos x="3" y="0"/>
                </a:cxn>
                <a:cxn ang="0">
                  <a:pos x="9" y="6"/>
                </a:cxn>
                <a:cxn ang="0">
                  <a:pos x="11" y="2"/>
                </a:cxn>
                <a:cxn ang="0">
                  <a:pos x="18" y="2"/>
                </a:cxn>
                <a:cxn ang="0">
                  <a:pos x="20" y="2"/>
                </a:cxn>
                <a:cxn ang="0">
                  <a:pos x="26" y="2"/>
                </a:cxn>
                <a:cxn ang="0">
                  <a:pos x="30" y="2"/>
                </a:cxn>
                <a:cxn ang="0">
                  <a:pos x="37" y="2"/>
                </a:cxn>
                <a:cxn ang="0">
                  <a:pos x="43" y="2"/>
                </a:cxn>
                <a:cxn ang="0">
                  <a:pos x="50" y="6"/>
                </a:cxn>
                <a:cxn ang="0">
                  <a:pos x="58" y="8"/>
                </a:cxn>
                <a:cxn ang="0">
                  <a:pos x="62" y="8"/>
                </a:cxn>
                <a:cxn ang="0">
                  <a:pos x="64" y="15"/>
                </a:cxn>
                <a:cxn ang="0">
                  <a:pos x="60" y="21"/>
                </a:cxn>
                <a:cxn ang="0">
                  <a:pos x="67" y="27"/>
                </a:cxn>
                <a:cxn ang="0">
                  <a:pos x="69" y="30"/>
                </a:cxn>
                <a:cxn ang="0">
                  <a:pos x="64" y="30"/>
                </a:cxn>
                <a:cxn ang="0">
                  <a:pos x="67" y="40"/>
                </a:cxn>
                <a:cxn ang="0">
                  <a:pos x="64" y="40"/>
                </a:cxn>
                <a:cxn ang="0">
                  <a:pos x="56" y="40"/>
                </a:cxn>
                <a:cxn ang="0">
                  <a:pos x="60" y="46"/>
                </a:cxn>
                <a:cxn ang="0">
                  <a:pos x="58" y="49"/>
                </a:cxn>
                <a:cxn ang="0">
                  <a:pos x="54" y="53"/>
                </a:cxn>
                <a:cxn ang="0">
                  <a:pos x="54" y="62"/>
                </a:cxn>
                <a:cxn ang="0">
                  <a:pos x="45" y="59"/>
                </a:cxn>
                <a:cxn ang="0">
                  <a:pos x="37" y="59"/>
                </a:cxn>
                <a:cxn ang="0">
                  <a:pos x="35" y="57"/>
                </a:cxn>
                <a:cxn ang="0">
                  <a:pos x="35" y="57"/>
                </a:cxn>
              </a:cxnLst>
              <a:rect l="0" t="0" r="r" b="b"/>
              <a:pathLst>
                <a:path w="69" h="64">
                  <a:moveTo>
                    <a:pt x="35" y="57"/>
                  </a:moveTo>
                  <a:lnTo>
                    <a:pt x="37" y="55"/>
                  </a:lnTo>
                  <a:lnTo>
                    <a:pt x="24" y="38"/>
                  </a:lnTo>
                  <a:lnTo>
                    <a:pt x="9" y="27"/>
                  </a:lnTo>
                  <a:lnTo>
                    <a:pt x="9" y="23"/>
                  </a:lnTo>
                  <a:lnTo>
                    <a:pt x="9" y="21"/>
                  </a:lnTo>
                  <a:lnTo>
                    <a:pt x="7" y="17"/>
                  </a:lnTo>
                  <a:lnTo>
                    <a:pt x="7" y="17"/>
                  </a:lnTo>
                  <a:lnTo>
                    <a:pt x="1" y="12"/>
                  </a:lnTo>
                  <a:lnTo>
                    <a:pt x="0" y="12"/>
                  </a:lnTo>
                  <a:lnTo>
                    <a:pt x="0" y="8"/>
                  </a:lnTo>
                  <a:lnTo>
                    <a:pt x="1" y="8"/>
                  </a:lnTo>
                  <a:lnTo>
                    <a:pt x="1" y="2"/>
                  </a:lnTo>
                  <a:lnTo>
                    <a:pt x="3" y="0"/>
                  </a:lnTo>
                  <a:lnTo>
                    <a:pt x="7" y="2"/>
                  </a:lnTo>
                  <a:lnTo>
                    <a:pt x="9" y="6"/>
                  </a:lnTo>
                  <a:lnTo>
                    <a:pt x="11" y="6"/>
                  </a:lnTo>
                  <a:lnTo>
                    <a:pt x="11" y="2"/>
                  </a:lnTo>
                  <a:lnTo>
                    <a:pt x="15" y="2"/>
                  </a:lnTo>
                  <a:lnTo>
                    <a:pt x="18" y="2"/>
                  </a:lnTo>
                  <a:lnTo>
                    <a:pt x="20" y="0"/>
                  </a:lnTo>
                  <a:lnTo>
                    <a:pt x="20" y="2"/>
                  </a:lnTo>
                  <a:lnTo>
                    <a:pt x="24" y="2"/>
                  </a:lnTo>
                  <a:lnTo>
                    <a:pt x="26" y="2"/>
                  </a:lnTo>
                  <a:lnTo>
                    <a:pt x="30" y="6"/>
                  </a:lnTo>
                  <a:lnTo>
                    <a:pt x="30" y="2"/>
                  </a:lnTo>
                  <a:lnTo>
                    <a:pt x="33" y="2"/>
                  </a:lnTo>
                  <a:lnTo>
                    <a:pt x="37" y="2"/>
                  </a:lnTo>
                  <a:lnTo>
                    <a:pt x="39" y="2"/>
                  </a:lnTo>
                  <a:lnTo>
                    <a:pt x="43" y="2"/>
                  </a:lnTo>
                  <a:lnTo>
                    <a:pt x="45" y="6"/>
                  </a:lnTo>
                  <a:lnTo>
                    <a:pt x="50" y="6"/>
                  </a:lnTo>
                  <a:lnTo>
                    <a:pt x="54" y="8"/>
                  </a:lnTo>
                  <a:lnTo>
                    <a:pt x="58" y="8"/>
                  </a:lnTo>
                  <a:lnTo>
                    <a:pt x="60" y="12"/>
                  </a:lnTo>
                  <a:lnTo>
                    <a:pt x="62" y="8"/>
                  </a:lnTo>
                  <a:lnTo>
                    <a:pt x="64" y="8"/>
                  </a:lnTo>
                  <a:lnTo>
                    <a:pt x="64" y="15"/>
                  </a:lnTo>
                  <a:lnTo>
                    <a:pt x="58" y="21"/>
                  </a:lnTo>
                  <a:lnTo>
                    <a:pt x="60" y="21"/>
                  </a:lnTo>
                  <a:lnTo>
                    <a:pt x="65" y="27"/>
                  </a:lnTo>
                  <a:lnTo>
                    <a:pt x="67" y="27"/>
                  </a:lnTo>
                  <a:lnTo>
                    <a:pt x="69" y="29"/>
                  </a:lnTo>
                  <a:lnTo>
                    <a:pt x="69" y="30"/>
                  </a:lnTo>
                  <a:lnTo>
                    <a:pt x="65" y="29"/>
                  </a:lnTo>
                  <a:lnTo>
                    <a:pt x="64" y="30"/>
                  </a:lnTo>
                  <a:lnTo>
                    <a:pt x="64" y="34"/>
                  </a:lnTo>
                  <a:lnTo>
                    <a:pt x="67" y="40"/>
                  </a:lnTo>
                  <a:lnTo>
                    <a:pt x="65" y="42"/>
                  </a:lnTo>
                  <a:lnTo>
                    <a:pt x="64" y="40"/>
                  </a:lnTo>
                  <a:lnTo>
                    <a:pt x="58" y="38"/>
                  </a:lnTo>
                  <a:lnTo>
                    <a:pt x="56" y="40"/>
                  </a:lnTo>
                  <a:lnTo>
                    <a:pt x="56" y="42"/>
                  </a:lnTo>
                  <a:lnTo>
                    <a:pt x="60" y="46"/>
                  </a:lnTo>
                  <a:lnTo>
                    <a:pt x="62" y="47"/>
                  </a:lnTo>
                  <a:lnTo>
                    <a:pt x="58" y="49"/>
                  </a:lnTo>
                  <a:lnTo>
                    <a:pt x="56" y="49"/>
                  </a:lnTo>
                  <a:lnTo>
                    <a:pt x="54" y="53"/>
                  </a:lnTo>
                  <a:lnTo>
                    <a:pt x="54" y="59"/>
                  </a:lnTo>
                  <a:lnTo>
                    <a:pt x="54" y="62"/>
                  </a:lnTo>
                  <a:lnTo>
                    <a:pt x="50" y="64"/>
                  </a:lnTo>
                  <a:lnTo>
                    <a:pt x="45" y="59"/>
                  </a:lnTo>
                  <a:lnTo>
                    <a:pt x="45" y="59"/>
                  </a:lnTo>
                  <a:lnTo>
                    <a:pt x="37" y="59"/>
                  </a:lnTo>
                  <a:lnTo>
                    <a:pt x="35" y="57"/>
                  </a:lnTo>
                  <a:lnTo>
                    <a:pt x="35" y="57"/>
                  </a:lnTo>
                  <a:lnTo>
                    <a:pt x="35" y="57"/>
                  </a:lnTo>
                  <a:lnTo>
                    <a:pt x="35" y="5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 name="Freeform 93">
              <a:extLst>
                <a:ext uri="{FF2B5EF4-FFF2-40B4-BE49-F238E27FC236}">
                  <a16:creationId xmlns:a16="http://schemas.microsoft.com/office/drawing/2014/main" id="{976C4885-E984-474D-AB1B-1C50E16241AA}"/>
                </a:ext>
              </a:extLst>
            </p:cNvPr>
            <p:cNvSpPr>
              <a:spLocks/>
            </p:cNvSpPr>
            <p:nvPr/>
          </p:nvSpPr>
          <p:spPr bwMode="auto">
            <a:xfrm>
              <a:off x="3007" y="2161"/>
              <a:ext cx="52" cy="32"/>
            </a:xfrm>
            <a:custGeom>
              <a:avLst/>
              <a:gdLst/>
              <a:ahLst/>
              <a:cxnLst>
                <a:cxn ang="0">
                  <a:pos x="0" y="32"/>
                </a:cxn>
                <a:cxn ang="0">
                  <a:pos x="7" y="32"/>
                </a:cxn>
                <a:cxn ang="0">
                  <a:pos x="11" y="29"/>
                </a:cxn>
                <a:cxn ang="0">
                  <a:pos x="15" y="27"/>
                </a:cxn>
                <a:cxn ang="0">
                  <a:pos x="22" y="30"/>
                </a:cxn>
                <a:cxn ang="0">
                  <a:pos x="26" y="30"/>
                </a:cxn>
                <a:cxn ang="0">
                  <a:pos x="26" y="23"/>
                </a:cxn>
                <a:cxn ang="0">
                  <a:pos x="32" y="23"/>
                </a:cxn>
                <a:cxn ang="0">
                  <a:pos x="34" y="17"/>
                </a:cxn>
                <a:cxn ang="0">
                  <a:pos x="43" y="10"/>
                </a:cxn>
                <a:cxn ang="0">
                  <a:pos x="52" y="10"/>
                </a:cxn>
                <a:cxn ang="0">
                  <a:pos x="51" y="6"/>
                </a:cxn>
                <a:cxn ang="0">
                  <a:pos x="47" y="0"/>
                </a:cxn>
                <a:cxn ang="0">
                  <a:pos x="41" y="0"/>
                </a:cxn>
                <a:cxn ang="0">
                  <a:pos x="34" y="6"/>
                </a:cxn>
                <a:cxn ang="0">
                  <a:pos x="32" y="6"/>
                </a:cxn>
                <a:cxn ang="0">
                  <a:pos x="30" y="6"/>
                </a:cxn>
                <a:cxn ang="0">
                  <a:pos x="26" y="6"/>
                </a:cxn>
                <a:cxn ang="0">
                  <a:pos x="22" y="6"/>
                </a:cxn>
                <a:cxn ang="0">
                  <a:pos x="19" y="10"/>
                </a:cxn>
                <a:cxn ang="0">
                  <a:pos x="15" y="6"/>
                </a:cxn>
                <a:cxn ang="0">
                  <a:pos x="7" y="6"/>
                </a:cxn>
                <a:cxn ang="0">
                  <a:pos x="4" y="6"/>
                </a:cxn>
                <a:cxn ang="0">
                  <a:pos x="0" y="12"/>
                </a:cxn>
                <a:cxn ang="0">
                  <a:pos x="0" y="13"/>
                </a:cxn>
                <a:cxn ang="0">
                  <a:pos x="0" y="19"/>
                </a:cxn>
                <a:cxn ang="0">
                  <a:pos x="0" y="23"/>
                </a:cxn>
                <a:cxn ang="0">
                  <a:pos x="0" y="23"/>
                </a:cxn>
                <a:cxn ang="0">
                  <a:pos x="4" y="25"/>
                </a:cxn>
                <a:cxn ang="0">
                  <a:pos x="4" y="29"/>
                </a:cxn>
                <a:cxn ang="0">
                  <a:pos x="0" y="29"/>
                </a:cxn>
                <a:cxn ang="0">
                  <a:pos x="0" y="32"/>
                </a:cxn>
                <a:cxn ang="0">
                  <a:pos x="0" y="32"/>
                </a:cxn>
                <a:cxn ang="0">
                  <a:pos x="0" y="32"/>
                </a:cxn>
              </a:cxnLst>
              <a:rect l="0" t="0" r="r" b="b"/>
              <a:pathLst>
                <a:path w="52" h="32">
                  <a:moveTo>
                    <a:pt x="0" y="32"/>
                  </a:moveTo>
                  <a:lnTo>
                    <a:pt x="7" y="32"/>
                  </a:lnTo>
                  <a:lnTo>
                    <a:pt x="11" y="29"/>
                  </a:lnTo>
                  <a:lnTo>
                    <a:pt x="15" y="27"/>
                  </a:lnTo>
                  <a:lnTo>
                    <a:pt x="22" y="30"/>
                  </a:lnTo>
                  <a:lnTo>
                    <a:pt x="26" y="30"/>
                  </a:lnTo>
                  <a:lnTo>
                    <a:pt x="26" y="23"/>
                  </a:lnTo>
                  <a:lnTo>
                    <a:pt x="32" y="23"/>
                  </a:lnTo>
                  <a:lnTo>
                    <a:pt x="34" y="17"/>
                  </a:lnTo>
                  <a:lnTo>
                    <a:pt x="43" y="10"/>
                  </a:lnTo>
                  <a:lnTo>
                    <a:pt x="52" y="10"/>
                  </a:lnTo>
                  <a:lnTo>
                    <a:pt x="51" y="6"/>
                  </a:lnTo>
                  <a:lnTo>
                    <a:pt x="47" y="0"/>
                  </a:lnTo>
                  <a:lnTo>
                    <a:pt x="41" y="0"/>
                  </a:lnTo>
                  <a:lnTo>
                    <a:pt x="34" y="6"/>
                  </a:lnTo>
                  <a:lnTo>
                    <a:pt x="32" y="6"/>
                  </a:lnTo>
                  <a:lnTo>
                    <a:pt x="30" y="6"/>
                  </a:lnTo>
                  <a:lnTo>
                    <a:pt x="26" y="6"/>
                  </a:lnTo>
                  <a:lnTo>
                    <a:pt x="22" y="6"/>
                  </a:lnTo>
                  <a:lnTo>
                    <a:pt x="19" y="10"/>
                  </a:lnTo>
                  <a:lnTo>
                    <a:pt x="15" y="6"/>
                  </a:lnTo>
                  <a:lnTo>
                    <a:pt x="7" y="6"/>
                  </a:lnTo>
                  <a:lnTo>
                    <a:pt x="4" y="6"/>
                  </a:lnTo>
                  <a:lnTo>
                    <a:pt x="0" y="12"/>
                  </a:lnTo>
                  <a:lnTo>
                    <a:pt x="0" y="13"/>
                  </a:lnTo>
                  <a:lnTo>
                    <a:pt x="0" y="19"/>
                  </a:lnTo>
                  <a:lnTo>
                    <a:pt x="0" y="23"/>
                  </a:lnTo>
                  <a:lnTo>
                    <a:pt x="0" y="23"/>
                  </a:lnTo>
                  <a:lnTo>
                    <a:pt x="4" y="25"/>
                  </a:lnTo>
                  <a:lnTo>
                    <a:pt x="4" y="29"/>
                  </a:lnTo>
                  <a:lnTo>
                    <a:pt x="0" y="29"/>
                  </a:lnTo>
                  <a:lnTo>
                    <a:pt x="0" y="32"/>
                  </a:lnTo>
                  <a:lnTo>
                    <a:pt x="0" y="32"/>
                  </a:lnTo>
                  <a:lnTo>
                    <a:pt x="0" y="3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 name="Freeform 94">
              <a:extLst>
                <a:ext uri="{FF2B5EF4-FFF2-40B4-BE49-F238E27FC236}">
                  <a16:creationId xmlns:a16="http://schemas.microsoft.com/office/drawing/2014/main" id="{6183052D-500D-4235-9855-27B19F273097}"/>
                </a:ext>
              </a:extLst>
            </p:cNvPr>
            <p:cNvSpPr>
              <a:spLocks noEditPoints="1"/>
            </p:cNvSpPr>
            <p:nvPr/>
          </p:nvSpPr>
          <p:spPr bwMode="auto">
            <a:xfrm>
              <a:off x="3118" y="2267"/>
              <a:ext cx="162" cy="160"/>
            </a:xfrm>
            <a:custGeom>
              <a:avLst/>
              <a:gdLst/>
              <a:ahLst/>
              <a:cxnLst>
                <a:cxn ang="0">
                  <a:pos x="94" y="13"/>
                </a:cxn>
                <a:cxn ang="0">
                  <a:pos x="60" y="17"/>
                </a:cxn>
                <a:cxn ang="0">
                  <a:pos x="15" y="41"/>
                </a:cxn>
                <a:cxn ang="0">
                  <a:pos x="28" y="79"/>
                </a:cxn>
                <a:cxn ang="0">
                  <a:pos x="54" y="86"/>
                </a:cxn>
                <a:cxn ang="0">
                  <a:pos x="39" y="88"/>
                </a:cxn>
                <a:cxn ang="0">
                  <a:pos x="39" y="115"/>
                </a:cxn>
                <a:cxn ang="0">
                  <a:pos x="56" y="126"/>
                </a:cxn>
                <a:cxn ang="0">
                  <a:pos x="60" y="105"/>
                </a:cxn>
                <a:cxn ang="0">
                  <a:pos x="69" y="103"/>
                </a:cxn>
                <a:cxn ang="0">
                  <a:pos x="83" y="98"/>
                </a:cxn>
                <a:cxn ang="0">
                  <a:pos x="58" y="75"/>
                </a:cxn>
                <a:cxn ang="0">
                  <a:pos x="64" y="66"/>
                </a:cxn>
                <a:cxn ang="0">
                  <a:pos x="51" y="36"/>
                </a:cxn>
                <a:cxn ang="0">
                  <a:pos x="69" y="43"/>
                </a:cxn>
                <a:cxn ang="0">
                  <a:pos x="79" y="39"/>
                </a:cxn>
                <a:cxn ang="0">
                  <a:pos x="85" y="22"/>
                </a:cxn>
                <a:cxn ang="0">
                  <a:pos x="118" y="19"/>
                </a:cxn>
                <a:cxn ang="0">
                  <a:pos x="79" y="145"/>
                </a:cxn>
                <a:cxn ang="0">
                  <a:pos x="100" y="160"/>
                </a:cxn>
                <a:cxn ang="0">
                  <a:pos x="128" y="150"/>
                </a:cxn>
                <a:cxn ang="0">
                  <a:pos x="107" y="145"/>
                </a:cxn>
                <a:cxn ang="0">
                  <a:pos x="85" y="145"/>
                </a:cxn>
                <a:cxn ang="0">
                  <a:pos x="79" y="145"/>
                </a:cxn>
                <a:cxn ang="0">
                  <a:pos x="0" y="54"/>
                </a:cxn>
                <a:cxn ang="0">
                  <a:pos x="21" y="75"/>
                </a:cxn>
                <a:cxn ang="0">
                  <a:pos x="19" y="79"/>
                </a:cxn>
                <a:cxn ang="0">
                  <a:pos x="19" y="88"/>
                </a:cxn>
                <a:cxn ang="0">
                  <a:pos x="19" y="85"/>
                </a:cxn>
                <a:cxn ang="0">
                  <a:pos x="26" y="98"/>
                </a:cxn>
                <a:cxn ang="0">
                  <a:pos x="143" y="139"/>
                </a:cxn>
                <a:cxn ang="0">
                  <a:pos x="143" y="149"/>
                </a:cxn>
                <a:cxn ang="0">
                  <a:pos x="162" y="124"/>
                </a:cxn>
                <a:cxn ang="0">
                  <a:pos x="152" y="137"/>
                </a:cxn>
                <a:cxn ang="0">
                  <a:pos x="128" y="124"/>
                </a:cxn>
                <a:cxn ang="0">
                  <a:pos x="135" y="100"/>
                </a:cxn>
                <a:cxn ang="0">
                  <a:pos x="128" y="98"/>
                </a:cxn>
                <a:cxn ang="0">
                  <a:pos x="115" y="79"/>
                </a:cxn>
                <a:cxn ang="0">
                  <a:pos x="118" y="62"/>
                </a:cxn>
                <a:cxn ang="0">
                  <a:pos x="118" y="66"/>
                </a:cxn>
                <a:cxn ang="0">
                  <a:pos x="115" y="66"/>
                </a:cxn>
                <a:cxn ang="0">
                  <a:pos x="105" y="34"/>
                </a:cxn>
                <a:cxn ang="0">
                  <a:pos x="98" y="47"/>
                </a:cxn>
                <a:cxn ang="0">
                  <a:pos x="90" y="30"/>
                </a:cxn>
                <a:cxn ang="0">
                  <a:pos x="75" y="66"/>
                </a:cxn>
                <a:cxn ang="0">
                  <a:pos x="68" y="66"/>
                </a:cxn>
                <a:cxn ang="0">
                  <a:pos x="92" y="71"/>
                </a:cxn>
                <a:cxn ang="0">
                  <a:pos x="122" y="103"/>
                </a:cxn>
                <a:cxn ang="0">
                  <a:pos x="88" y="124"/>
                </a:cxn>
                <a:cxn ang="0">
                  <a:pos x="90" y="111"/>
                </a:cxn>
                <a:cxn ang="0">
                  <a:pos x="88" y="105"/>
                </a:cxn>
                <a:cxn ang="0">
                  <a:pos x="103" y="111"/>
                </a:cxn>
                <a:cxn ang="0">
                  <a:pos x="113" y="111"/>
                </a:cxn>
                <a:cxn ang="0">
                  <a:pos x="109" y="105"/>
                </a:cxn>
                <a:cxn ang="0">
                  <a:pos x="103" y="101"/>
                </a:cxn>
                <a:cxn ang="0">
                  <a:pos x="94" y="96"/>
                </a:cxn>
                <a:cxn ang="0">
                  <a:pos x="77" y="75"/>
                </a:cxn>
                <a:cxn ang="0">
                  <a:pos x="88" y="90"/>
                </a:cxn>
                <a:cxn ang="0">
                  <a:pos x="79" y="81"/>
                </a:cxn>
                <a:cxn ang="0">
                  <a:pos x="60" y="71"/>
                </a:cxn>
                <a:cxn ang="0">
                  <a:pos x="66" y="132"/>
                </a:cxn>
                <a:cxn ang="0">
                  <a:pos x="66" y="124"/>
                </a:cxn>
              </a:cxnLst>
              <a:rect l="0" t="0" r="r" b="b"/>
              <a:pathLst>
                <a:path w="162" h="160">
                  <a:moveTo>
                    <a:pt x="120" y="0"/>
                  </a:moveTo>
                  <a:lnTo>
                    <a:pt x="118" y="0"/>
                  </a:lnTo>
                  <a:lnTo>
                    <a:pt x="115" y="4"/>
                  </a:lnTo>
                  <a:lnTo>
                    <a:pt x="115" y="7"/>
                  </a:lnTo>
                  <a:lnTo>
                    <a:pt x="115" y="11"/>
                  </a:lnTo>
                  <a:lnTo>
                    <a:pt x="115" y="13"/>
                  </a:lnTo>
                  <a:lnTo>
                    <a:pt x="105" y="13"/>
                  </a:lnTo>
                  <a:lnTo>
                    <a:pt x="101" y="15"/>
                  </a:lnTo>
                  <a:lnTo>
                    <a:pt x="98" y="13"/>
                  </a:lnTo>
                  <a:lnTo>
                    <a:pt x="94" y="13"/>
                  </a:lnTo>
                  <a:lnTo>
                    <a:pt x="92" y="15"/>
                  </a:lnTo>
                  <a:lnTo>
                    <a:pt x="88" y="15"/>
                  </a:lnTo>
                  <a:lnTo>
                    <a:pt x="88" y="11"/>
                  </a:lnTo>
                  <a:lnTo>
                    <a:pt x="83" y="11"/>
                  </a:lnTo>
                  <a:lnTo>
                    <a:pt x="79" y="11"/>
                  </a:lnTo>
                  <a:lnTo>
                    <a:pt x="77" y="15"/>
                  </a:lnTo>
                  <a:lnTo>
                    <a:pt x="69" y="15"/>
                  </a:lnTo>
                  <a:lnTo>
                    <a:pt x="66" y="15"/>
                  </a:lnTo>
                  <a:lnTo>
                    <a:pt x="62" y="15"/>
                  </a:lnTo>
                  <a:lnTo>
                    <a:pt x="60" y="17"/>
                  </a:lnTo>
                  <a:lnTo>
                    <a:pt x="56" y="17"/>
                  </a:lnTo>
                  <a:lnTo>
                    <a:pt x="53" y="19"/>
                  </a:lnTo>
                  <a:lnTo>
                    <a:pt x="43" y="19"/>
                  </a:lnTo>
                  <a:lnTo>
                    <a:pt x="39" y="20"/>
                  </a:lnTo>
                  <a:lnTo>
                    <a:pt x="39" y="22"/>
                  </a:lnTo>
                  <a:lnTo>
                    <a:pt x="34" y="24"/>
                  </a:lnTo>
                  <a:lnTo>
                    <a:pt x="26" y="30"/>
                  </a:lnTo>
                  <a:lnTo>
                    <a:pt x="26" y="36"/>
                  </a:lnTo>
                  <a:lnTo>
                    <a:pt x="22" y="39"/>
                  </a:lnTo>
                  <a:lnTo>
                    <a:pt x="15" y="41"/>
                  </a:lnTo>
                  <a:lnTo>
                    <a:pt x="15" y="47"/>
                  </a:lnTo>
                  <a:lnTo>
                    <a:pt x="13" y="53"/>
                  </a:lnTo>
                  <a:lnTo>
                    <a:pt x="9" y="53"/>
                  </a:lnTo>
                  <a:lnTo>
                    <a:pt x="9" y="54"/>
                  </a:lnTo>
                  <a:lnTo>
                    <a:pt x="9" y="60"/>
                  </a:lnTo>
                  <a:lnTo>
                    <a:pt x="17" y="64"/>
                  </a:lnTo>
                  <a:lnTo>
                    <a:pt x="21" y="69"/>
                  </a:lnTo>
                  <a:lnTo>
                    <a:pt x="22" y="69"/>
                  </a:lnTo>
                  <a:lnTo>
                    <a:pt x="22" y="71"/>
                  </a:lnTo>
                  <a:lnTo>
                    <a:pt x="28" y="79"/>
                  </a:lnTo>
                  <a:lnTo>
                    <a:pt x="30" y="85"/>
                  </a:lnTo>
                  <a:lnTo>
                    <a:pt x="32" y="85"/>
                  </a:lnTo>
                  <a:lnTo>
                    <a:pt x="36" y="81"/>
                  </a:lnTo>
                  <a:lnTo>
                    <a:pt x="37" y="85"/>
                  </a:lnTo>
                  <a:lnTo>
                    <a:pt x="43" y="85"/>
                  </a:lnTo>
                  <a:lnTo>
                    <a:pt x="43" y="85"/>
                  </a:lnTo>
                  <a:lnTo>
                    <a:pt x="49" y="85"/>
                  </a:lnTo>
                  <a:lnTo>
                    <a:pt x="51" y="86"/>
                  </a:lnTo>
                  <a:lnTo>
                    <a:pt x="54" y="85"/>
                  </a:lnTo>
                  <a:lnTo>
                    <a:pt x="54" y="86"/>
                  </a:lnTo>
                  <a:lnTo>
                    <a:pt x="58" y="86"/>
                  </a:lnTo>
                  <a:lnTo>
                    <a:pt x="60" y="88"/>
                  </a:lnTo>
                  <a:lnTo>
                    <a:pt x="64" y="88"/>
                  </a:lnTo>
                  <a:lnTo>
                    <a:pt x="60" y="90"/>
                  </a:lnTo>
                  <a:lnTo>
                    <a:pt x="58" y="94"/>
                  </a:lnTo>
                  <a:lnTo>
                    <a:pt x="56" y="92"/>
                  </a:lnTo>
                  <a:lnTo>
                    <a:pt x="53" y="90"/>
                  </a:lnTo>
                  <a:lnTo>
                    <a:pt x="45" y="85"/>
                  </a:lnTo>
                  <a:lnTo>
                    <a:pt x="43" y="86"/>
                  </a:lnTo>
                  <a:lnTo>
                    <a:pt x="39" y="88"/>
                  </a:lnTo>
                  <a:lnTo>
                    <a:pt x="36" y="86"/>
                  </a:lnTo>
                  <a:lnTo>
                    <a:pt x="34" y="90"/>
                  </a:lnTo>
                  <a:lnTo>
                    <a:pt x="32" y="92"/>
                  </a:lnTo>
                  <a:lnTo>
                    <a:pt x="30" y="94"/>
                  </a:lnTo>
                  <a:lnTo>
                    <a:pt x="34" y="100"/>
                  </a:lnTo>
                  <a:lnTo>
                    <a:pt x="37" y="101"/>
                  </a:lnTo>
                  <a:lnTo>
                    <a:pt x="43" y="105"/>
                  </a:lnTo>
                  <a:lnTo>
                    <a:pt x="43" y="109"/>
                  </a:lnTo>
                  <a:lnTo>
                    <a:pt x="39" y="111"/>
                  </a:lnTo>
                  <a:lnTo>
                    <a:pt x="39" y="115"/>
                  </a:lnTo>
                  <a:lnTo>
                    <a:pt x="43" y="117"/>
                  </a:lnTo>
                  <a:lnTo>
                    <a:pt x="45" y="118"/>
                  </a:lnTo>
                  <a:lnTo>
                    <a:pt x="49" y="117"/>
                  </a:lnTo>
                  <a:lnTo>
                    <a:pt x="45" y="115"/>
                  </a:lnTo>
                  <a:lnTo>
                    <a:pt x="49" y="111"/>
                  </a:lnTo>
                  <a:lnTo>
                    <a:pt x="49" y="117"/>
                  </a:lnTo>
                  <a:lnTo>
                    <a:pt x="54" y="118"/>
                  </a:lnTo>
                  <a:lnTo>
                    <a:pt x="54" y="120"/>
                  </a:lnTo>
                  <a:lnTo>
                    <a:pt x="54" y="124"/>
                  </a:lnTo>
                  <a:lnTo>
                    <a:pt x="56" y="126"/>
                  </a:lnTo>
                  <a:lnTo>
                    <a:pt x="56" y="120"/>
                  </a:lnTo>
                  <a:lnTo>
                    <a:pt x="58" y="117"/>
                  </a:lnTo>
                  <a:lnTo>
                    <a:pt x="62" y="117"/>
                  </a:lnTo>
                  <a:lnTo>
                    <a:pt x="64" y="120"/>
                  </a:lnTo>
                  <a:lnTo>
                    <a:pt x="69" y="124"/>
                  </a:lnTo>
                  <a:lnTo>
                    <a:pt x="66" y="120"/>
                  </a:lnTo>
                  <a:lnTo>
                    <a:pt x="68" y="117"/>
                  </a:lnTo>
                  <a:lnTo>
                    <a:pt x="66" y="115"/>
                  </a:lnTo>
                  <a:lnTo>
                    <a:pt x="62" y="109"/>
                  </a:lnTo>
                  <a:lnTo>
                    <a:pt x="60" y="105"/>
                  </a:lnTo>
                  <a:lnTo>
                    <a:pt x="60" y="103"/>
                  </a:lnTo>
                  <a:lnTo>
                    <a:pt x="62" y="103"/>
                  </a:lnTo>
                  <a:lnTo>
                    <a:pt x="68" y="105"/>
                  </a:lnTo>
                  <a:lnTo>
                    <a:pt x="66" y="105"/>
                  </a:lnTo>
                  <a:lnTo>
                    <a:pt x="68" y="109"/>
                  </a:lnTo>
                  <a:lnTo>
                    <a:pt x="69" y="105"/>
                  </a:lnTo>
                  <a:lnTo>
                    <a:pt x="73" y="105"/>
                  </a:lnTo>
                  <a:lnTo>
                    <a:pt x="73" y="105"/>
                  </a:lnTo>
                  <a:lnTo>
                    <a:pt x="69" y="105"/>
                  </a:lnTo>
                  <a:lnTo>
                    <a:pt x="69" y="103"/>
                  </a:lnTo>
                  <a:lnTo>
                    <a:pt x="69" y="103"/>
                  </a:lnTo>
                  <a:lnTo>
                    <a:pt x="68" y="101"/>
                  </a:lnTo>
                  <a:lnTo>
                    <a:pt x="68" y="100"/>
                  </a:lnTo>
                  <a:lnTo>
                    <a:pt x="64" y="96"/>
                  </a:lnTo>
                  <a:lnTo>
                    <a:pt x="68" y="94"/>
                  </a:lnTo>
                  <a:lnTo>
                    <a:pt x="69" y="94"/>
                  </a:lnTo>
                  <a:lnTo>
                    <a:pt x="73" y="92"/>
                  </a:lnTo>
                  <a:lnTo>
                    <a:pt x="77" y="96"/>
                  </a:lnTo>
                  <a:lnTo>
                    <a:pt x="79" y="98"/>
                  </a:lnTo>
                  <a:lnTo>
                    <a:pt x="83" y="98"/>
                  </a:lnTo>
                  <a:lnTo>
                    <a:pt x="83" y="96"/>
                  </a:lnTo>
                  <a:lnTo>
                    <a:pt x="79" y="92"/>
                  </a:lnTo>
                  <a:lnTo>
                    <a:pt x="79" y="86"/>
                  </a:lnTo>
                  <a:lnTo>
                    <a:pt x="79" y="85"/>
                  </a:lnTo>
                  <a:lnTo>
                    <a:pt x="69" y="79"/>
                  </a:lnTo>
                  <a:lnTo>
                    <a:pt x="68" y="79"/>
                  </a:lnTo>
                  <a:lnTo>
                    <a:pt x="66" y="75"/>
                  </a:lnTo>
                  <a:lnTo>
                    <a:pt x="64" y="79"/>
                  </a:lnTo>
                  <a:lnTo>
                    <a:pt x="62" y="75"/>
                  </a:lnTo>
                  <a:lnTo>
                    <a:pt x="58" y="75"/>
                  </a:lnTo>
                  <a:lnTo>
                    <a:pt x="54" y="69"/>
                  </a:lnTo>
                  <a:lnTo>
                    <a:pt x="58" y="69"/>
                  </a:lnTo>
                  <a:lnTo>
                    <a:pt x="60" y="69"/>
                  </a:lnTo>
                  <a:lnTo>
                    <a:pt x="60" y="66"/>
                  </a:lnTo>
                  <a:lnTo>
                    <a:pt x="56" y="66"/>
                  </a:lnTo>
                  <a:lnTo>
                    <a:pt x="58" y="62"/>
                  </a:lnTo>
                  <a:lnTo>
                    <a:pt x="58" y="60"/>
                  </a:lnTo>
                  <a:lnTo>
                    <a:pt x="62" y="62"/>
                  </a:lnTo>
                  <a:lnTo>
                    <a:pt x="64" y="64"/>
                  </a:lnTo>
                  <a:lnTo>
                    <a:pt x="64" y="66"/>
                  </a:lnTo>
                  <a:lnTo>
                    <a:pt x="64" y="66"/>
                  </a:lnTo>
                  <a:lnTo>
                    <a:pt x="66" y="66"/>
                  </a:lnTo>
                  <a:lnTo>
                    <a:pt x="68" y="62"/>
                  </a:lnTo>
                  <a:lnTo>
                    <a:pt x="64" y="60"/>
                  </a:lnTo>
                  <a:lnTo>
                    <a:pt x="58" y="53"/>
                  </a:lnTo>
                  <a:lnTo>
                    <a:pt x="56" y="51"/>
                  </a:lnTo>
                  <a:lnTo>
                    <a:pt x="54" y="47"/>
                  </a:lnTo>
                  <a:lnTo>
                    <a:pt x="51" y="43"/>
                  </a:lnTo>
                  <a:lnTo>
                    <a:pt x="53" y="41"/>
                  </a:lnTo>
                  <a:lnTo>
                    <a:pt x="51" y="36"/>
                  </a:lnTo>
                  <a:lnTo>
                    <a:pt x="54" y="30"/>
                  </a:lnTo>
                  <a:lnTo>
                    <a:pt x="58" y="30"/>
                  </a:lnTo>
                  <a:lnTo>
                    <a:pt x="60" y="36"/>
                  </a:lnTo>
                  <a:lnTo>
                    <a:pt x="56" y="36"/>
                  </a:lnTo>
                  <a:lnTo>
                    <a:pt x="58" y="36"/>
                  </a:lnTo>
                  <a:lnTo>
                    <a:pt x="64" y="39"/>
                  </a:lnTo>
                  <a:lnTo>
                    <a:pt x="64" y="43"/>
                  </a:lnTo>
                  <a:lnTo>
                    <a:pt x="68" y="45"/>
                  </a:lnTo>
                  <a:lnTo>
                    <a:pt x="73" y="45"/>
                  </a:lnTo>
                  <a:lnTo>
                    <a:pt x="69" y="43"/>
                  </a:lnTo>
                  <a:lnTo>
                    <a:pt x="68" y="41"/>
                  </a:lnTo>
                  <a:lnTo>
                    <a:pt x="68" y="39"/>
                  </a:lnTo>
                  <a:lnTo>
                    <a:pt x="73" y="39"/>
                  </a:lnTo>
                  <a:lnTo>
                    <a:pt x="75" y="43"/>
                  </a:lnTo>
                  <a:lnTo>
                    <a:pt x="79" y="45"/>
                  </a:lnTo>
                  <a:lnTo>
                    <a:pt x="79" y="41"/>
                  </a:lnTo>
                  <a:lnTo>
                    <a:pt x="77" y="39"/>
                  </a:lnTo>
                  <a:lnTo>
                    <a:pt x="73" y="39"/>
                  </a:lnTo>
                  <a:lnTo>
                    <a:pt x="75" y="36"/>
                  </a:lnTo>
                  <a:lnTo>
                    <a:pt x="79" y="39"/>
                  </a:lnTo>
                  <a:lnTo>
                    <a:pt x="83" y="39"/>
                  </a:lnTo>
                  <a:lnTo>
                    <a:pt x="83" y="39"/>
                  </a:lnTo>
                  <a:lnTo>
                    <a:pt x="79" y="36"/>
                  </a:lnTo>
                  <a:lnTo>
                    <a:pt x="77" y="36"/>
                  </a:lnTo>
                  <a:lnTo>
                    <a:pt x="73" y="30"/>
                  </a:lnTo>
                  <a:lnTo>
                    <a:pt x="75" y="26"/>
                  </a:lnTo>
                  <a:lnTo>
                    <a:pt x="79" y="30"/>
                  </a:lnTo>
                  <a:lnTo>
                    <a:pt x="83" y="26"/>
                  </a:lnTo>
                  <a:lnTo>
                    <a:pt x="83" y="22"/>
                  </a:lnTo>
                  <a:lnTo>
                    <a:pt x="85" y="22"/>
                  </a:lnTo>
                  <a:lnTo>
                    <a:pt x="88" y="26"/>
                  </a:lnTo>
                  <a:lnTo>
                    <a:pt x="92" y="26"/>
                  </a:lnTo>
                  <a:lnTo>
                    <a:pt x="96" y="22"/>
                  </a:lnTo>
                  <a:lnTo>
                    <a:pt x="96" y="20"/>
                  </a:lnTo>
                  <a:lnTo>
                    <a:pt x="98" y="20"/>
                  </a:lnTo>
                  <a:lnTo>
                    <a:pt x="100" y="22"/>
                  </a:lnTo>
                  <a:lnTo>
                    <a:pt x="109" y="22"/>
                  </a:lnTo>
                  <a:lnTo>
                    <a:pt x="115" y="24"/>
                  </a:lnTo>
                  <a:lnTo>
                    <a:pt x="118" y="24"/>
                  </a:lnTo>
                  <a:lnTo>
                    <a:pt x="118" y="19"/>
                  </a:lnTo>
                  <a:lnTo>
                    <a:pt x="118" y="15"/>
                  </a:lnTo>
                  <a:lnTo>
                    <a:pt x="124" y="11"/>
                  </a:lnTo>
                  <a:lnTo>
                    <a:pt x="124" y="7"/>
                  </a:lnTo>
                  <a:lnTo>
                    <a:pt x="120" y="5"/>
                  </a:lnTo>
                  <a:lnTo>
                    <a:pt x="120" y="0"/>
                  </a:lnTo>
                  <a:lnTo>
                    <a:pt x="120" y="0"/>
                  </a:lnTo>
                  <a:lnTo>
                    <a:pt x="120" y="0"/>
                  </a:lnTo>
                  <a:lnTo>
                    <a:pt x="120" y="0"/>
                  </a:lnTo>
                  <a:close/>
                  <a:moveTo>
                    <a:pt x="79" y="145"/>
                  </a:moveTo>
                  <a:lnTo>
                    <a:pt x="79" y="145"/>
                  </a:lnTo>
                  <a:lnTo>
                    <a:pt x="79" y="145"/>
                  </a:lnTo>
                  <a:lnTo>
                    <a:pt x="77" y="150"/>
                  </a:lnTo>
                  <a:lnTo>
                    <a:pt x="79" y="150"/>
                  </a:lnTo>
                  <a:lnTo>
                    <a:pt x="79" y="154"/>
                  </a:lnTo>
                  <a:lnTo>
                    <a:pt x="88" y="154"/>
                  </a:lnTo>
                  <a:lnTo>
                    <a:pt x="88" y="154"/>
                  </a:lnTo>
                  <a:lnTo>
                    <a:pt x="90" y="150"/>
                  </a:lnTo>
                  <a:lnTo>
                    <a:pt x="94" y="154"/>
                  </a:lnTo>
                  <a:lnTo>
                    <a:pt x="100" y="154"/>
                  </a:lnTo>
                  <a:lnTo>
                    <a:pt x="100" y="160"/>
                  </a:lnTo>
                  <a:lnTo>
                    <a:pt x="105" y="160"/>
                  </a:lnTo>
                  <a:lnTo>
                    <a:pt x="109" y="154"/>
                  </a:lnTo>
                  <a:lnTo>
                    <a:pt x="113" y="154"/>
                  </a:lnTo>
                  <a:lnTo>
                    <a:pt x="118" y="154"/>
                  </a:lnTo>
                  <a:lnTo>
                    <a:pt x="124" y="154"/>
                  </a:lnTo>
                  <a:lnTo>
                    <a:pt x="128" y="154"/>
                  </a:lnTo>
                  <a:lnTo>
                    <a:pt x="128" y="150"/>
                  </a:lnTo>
                  <a:lnTo>
                    <a:pt x="128" y="150"/>
                  </a:lnTo>
                  <a:lnTo>
                    <a:pt x="128" y="149"/>
                  </a:lnTo>
                  <a:lnTo>
                    <a:pt x="128" y="150"/>
                  </a:lnTo>
                  <a:lnTo>
                    <a:pt x="128" y="150"/>
                  </a:lnTo>
                  <a:lnTo>
                    <a:pt x="124" y="154"/>
                  </a:lnTo>
                  <a:lnTo>
                    <a:pt x="122" y="150"/>
                  </a:lnTo>
                  <a:lnTo>
                    <a:pt x="120" y="150"/>
                  </a:lnTo>
                  <a:lnTo>
                    <a:pt x="118" y="150"/>
                  </a:lnTo>
                  <a:lnTo>
                    <a:pt x="118" y="150"/>
                  </a:lnTo>
                  <a:lnTo>
                    <a:pt x="118" y="149"/>
                  </a:lnTo>
                  <a:lnTo>
                    <a:pt x="115" y="149"/>
                  </a:lnTo>
                  <a:lnTo>
                    <a:pt x="109" y="145"/>
                  </a:lnTo>
                  <a:lnTo>
                    <a:pt x="107" y="145"/>
                  </a:lnTo>
                  <a:lnTo>
                    <a:pt x="101" y="145"/>
                  </a:lnTo>
                  <a:lnTo>
                    <a:pt x="98" y="149"/>
                  </a:lnTo>
                  <a:lnTo>
                    <a:pt x="94" y="150"/>
                  </a:lnTo>
                  <a:lnTo>
                    <a:pt x="90" y="149"/>
                  </a:lnTo>
                  <a:lnTo>
                    <a:pt x="88" y="145"/>
                  </a:lnTo>
                  <a:lnTo>
                    <a:pt x="88" y="145"/>
                  </a:lnTo>
                  <a:lnTo>
                    <a:pt x="88" y="145"/>
                  </a:lnTo>
                  <a:lnTo>
                    <a:pt x="88" y="141"/>
                  </a:lnTo>
                  <a:lnTo>
                    <a:pt x="85" y="141"/>
                  </a:lnTo>
                  <a:lnTo>
                    <a:pt x="85" y="145"/>
                  </a:lnTo>
                  <a:lnTo>
                    <a:pt x="88" y="145"/>
                  </a:lnTo>
                  <a:lnTo>
                    <a:pt x="85" y="145"/>
                  </a:lnTo>
                  <a:lnTo>
                    <a:pt x="83" y="145"/>
                  </a:lnTo>
                  <a:lnTo>
                    <a:pt x="83" y="141"/>
                  </a:lnTo>
                  <a:lnTo>
                    <a:pt x="79" y="141"/>
                  </a:lnTo>
                  <a:lnTo>
                    <a:pt x="79" y="145"/>
                  </a:lnTo>
                  <a:lnTo>
                    <a:pt x="83" y="145"/>
                  </a:lnTo>
                  <a:lnTo>
                    <a:pt x="79" y="145"/>
                  </a:lnTo>
                  <a:lnTo>
                    <a:pt x="79" y="145"/>
                  </a:lnTo>
                  <a:lnTo>
                    <a:pt x="79" y="145"/>
                  </a:lnTo>
                  <a:lnTo>
                    <a:pt x="79" y="145"/>
                  </a:lnTo>
                  <a:close/>
                  <a:moveTo>
                    <a:pt x="4" y="51"/>
                  </a:moveTo>
                  <a:lnTo>
                    <a:pt x="4" y="54"/>
                  </a:lnTo>
                  <a:lnTo>
                    <a:pt x="7" y="58"/>
                  </a:lnTo>
                  <a:lnTo>
                    <a:pt x="9" y="58"/>
                  </a:lnTo>
                  <a:lnTo>
                    <a:pt x="9" y="60"/>
                  </a:lnTo>
                  <a:lnTo>
                    <a:pt x="9" y="60"/>
                  </a:lnTo>
                  <a:lnTo>
                    <a:pt x="4" y="60"/>
                  </a:lnTo>
                  <a:lnTo>
                    <a:pt x="4" y="56"/>
                  </a:lnTo>
                  <a:lnTo>
                    <a:pt x="0" y="54"/>
                  </a:lnTo>
                  <a:lnTo>
                    <a:pt x="0" y="54"/>
                  </a:lnTo>
                  <a:lnTo>
                    <a:pt x="0" y="53"/>
                  </a:lnTo>
                  <a:lnTo>
                    <a:pt x="4" y="51"/>
                  </a:lnTo>
                  <a:lnTo>
                    <a:pt x="4" y="51"/>
                  </a:lnTo>
                  <a:lnTo>
                    <a:pt x="4" y="51"/>
                  </a:lnTo>
                  <a:lnTo>
                    <a:pt x="4" y="51"/>
                  </a:lnTo>
                  <a:lnTo>
                    <a:pt x="4" y="51"/>
                  </a:lnTo>
                  <a:close/>
                  <a:moveTo>
                    <a:pt x="19" y="79"/>
                  </a:moveTo>
                  <a:lnTo>
                    <a:pt x="19" y="79"/>
                  </a:lnTo>
                  <a:lnTo>
                    <a:pt x="21" y="75"/>
                  </a:lnTo>
                  <a:lnTo>
                    <a:pt x="22" y="75"/>
                  </a:lnTo>
                  <a:lnTo>
                    <a:pt x="22" y="79"/>
                  </a:lnTo>
                  <a:lnTo>
                    <a:pt x="21" y="79"/>
                  </a:lnTo>
                  <a:lnTo>
                    <a:pt x="21" y="79"/>
                  </a:lnTo>
                  <a:lnTo>
                    <a:pt x="19" y="79"/>
                  </a:lnTo>
                  <a:lnTo>
                    <a:pt x="19" y="79"/>
                  </a:lnTo>
                  <a:lnTo>
                    <a:pt x="19" y="79"/>
                  </a:lnTo>
                  <a:lnTo>
                    <a:pt x="19" y="79"/>
                  </a:lnTo>
                  <a:close/>
                  <a:moveTo>
                    <a:pt x="19" y="85"/>
                  </a:moveTo>
                  <a:lnTo>
                    <a:pt x="19" y="79"/>
                  </a:lnTo>
                  <a:lnTo>
                    <a:pt x="21" y="81"/>
                  </a:lnTo>
                  <a:lnTo>
                    <a:pt x="22" y="85"/>
                  </a:lnTo>
                  <a:lnTo>
                    <a:pt x="22" y="86"/>
                  </a:lnTo>
                  <a:lnTo>
                    <a:pt x="24" y="86"/>
                  </a:lnTo>
                  <a:lnTo>
                    <a:pt x="24" y="88"/>
                  </a:lnTo>
                  <a:lnTo>
                    <a:pt x="24" y="90"/>
                  </a:lnTo>
                  <a:lnTo>
                    <a:pt x="24" y="92"/>
                  </a:lnTo>
                  <a:lnTo>
                    <a:pt x="21" y="90"/>
                  </a:lnTo>
                  <a:lnTo>
                    <a:pt x="19" y="90"/>
                  </a:lnTo>
                  <a:lnTo>
                    <a:pt x="19" y="88"/>
                  </a:lnTo>
                  <a:lnTo>
                    <a:pt x="19" y="86"/>
                  </a:lnTo>
                  <a:lnTo>
                    <a:pt x="19" y="90"/>
                  </a:lnTo>
                  <a:lnTo>
                    <a:pt x="17" y="90"/>
                  </a:lnTo>
                  <a:lnTo>
                    <a:pt x="15" y="88"/>
                  </a:lnTo>
                  <a:lnTo>
                    <a:pt x="15" y="85"/>
                  </a:lnTo>
                  <a:lnTo>
                    <a:pt x="17" y="85"/>
                  </a:lnTo>
                  <a:lnTo>
                    <a:pt x="19" y="85"/>
                  </a:lnTo>
                  <a:lnTo>
                    <a:pt x="19" y="85"/>
                  </a:lnTo>
                  <a:lnTo>
                    <a:pt x="19" y="85"/>
                  </a:lnTo>
                  <a:lnTo>
                    <a:pt x="19" y="85"/>
                  </a:lnTo>
                  <a:close/>
                  <a:moveTo>
                    <a:pt x="26" y="98"/>
                  </a:moveTo>
                  <a:lnTo>
                    <a:pt x="28" y="100"/>
                  </a:lnTo>
                  <a:lnTo>
                    <a:pt x="26" y="100"/>
                  </a:lnTo>
                  <a:lnTo>
                    <a:pt x="24" y="101"/>
                  </a:lnTo>
                  <a:lnTo>
                    <a:pt x="22" y="100"/>
                  </a:lnTo>
                  <a:lnTo>
                    <a:pt x="21" y="98"/>
                  </a:lnTo>
                  <a:lnTo>
                    <a:pt x="21" y="96"/>
                  </a:lnTo>
                  <a:lnTo>
                    <a:pt x="22" y="94"/>
                  </a:lnTo>
                  <a:lnTo>
                    <a:pt x="24" y="96"/>
                  </a:lnTo>
                  <a:lnTo>
                    <a:pt x="26" y="98"/>
                  </a:lnTo>
                  <a:lnTo>
                    <a:pt x="26" y="98"/>
                  </a:lnTo>
                  <a:lnTo>
                    <a:pt x="26" y="98"/>
                  </a:lnTo>
                  <a:lnTo>
                    <a:pt x="26" y="98"/>
                  </a:lnTo>
                  <a:close/>
                  <a:moveTo>
                    <a:pt x="143" y="139"/>
                  </a:moveTo>
                  <a:lnTo>
                    <a:pt x="143" y="139"/>
                  </a:lnTo>
                  <a:lnTo>
                    <a:pt x="143" y="137"/>
                  </a:lnTo>
                  <a:lnTo>
                    <a:pt x="143" y="139"/>
                  </a:lnTo>
                  <a:lnTo>
                    <a:pt x="143" y="139"/>
                  </a:lnTo>
                  <a:lnTo>
                    <a:pt x="143" y="139"/>
                  </a:lnTo>
                  <a:lnTo>
                    <a:pt x="143" y="139"/>
                  </a:lnTo>
                  <a:lnTo>
                    <a:pt x="143" y="139"/>
                  </a:lnTo>
                  <a:close/>
                  <a:moveTo>
                    <a:pt x="143" y="149"/>
                  </a:moveTo>
                  <a:lnTo>
                    <a:pt x="141" y="145"/>
                  </a:lnTo>
                  <a:lnTo>
                    <a:pt x="141" y="141"/>
                  </a:lnTo>
                  <a:lnTo>
                    <a:pt x="143" y="141"/>
                  </a:lnTo>
                  <a:lnTo>
                    <a:pt x="143" y="141"/>
                  </a:lnTo>
                  <a:lnTo>
                    <a:pt x="145" y="145"/>
                  </a:lnTo>
                  <a:lnTo>
                    <a:pt x="143" y="149"/>
                  </a:lnTo>
                  <a:lnTo>
                    <a:pt x="143" y="149"/>
                  </a:lnTo>
                  <a:lnTo>
                    <a:pt x="143" y="149"/>
                  </a:lnTo>
                  <a:lnTo>
                    <a:pt x="143" y="149"/>
                  </a:lnTo>
                  <a:lnTo>
                    <a:pt x="143" y="149"/>
                  </a:lnTo>
                  <a:close/>
                  <a:moveTo>
                    <a:pt x="152" y="137"/>
                  </a:moveTo>
                  <a:lnTo>
                    <a:pt x="149" y="137"/>
                  </a:lnTo>
                  <a:lnTo>
                    <a:pt x="152" y="134"/>
                  </a:lnTo>
                  <a:lnTo>
                    <a:pt x="152" y="134"/>
                  </a:lnTo>
                  <a:lnTo>
                    <a:pt x="152" y="132"/>
                  </a:lnTo>
                  <a:lnTo>
                    <a:pt x="154" y="128"/>
                  </a:lnTo>
                  <a:lnTo>
                    <a:pt x="158" y="126"/>
                  </a:lnTo>
                  <a:lnTo>
                    <a:pt x="162" y="124"/>
                  </a:lnTo>
                  <a:lnTo>
                    <a:pt x="162" y="126"/>
                  </a:lnTo>
                  <a:lnTo>
                    <a:pt x="160" y="128"/>
                  </a:lnTo>
                  <a:lnTo>
                    <a:pt x="160" y="130"/>
                  </a:lnTo>
                  <a:lnTo>
                    <a:pt x="158" y="132"/>
                  </a:lnTo>
                  <a:lnTo>
                    <a:pt x="158" y="134"/>
                  </a:lnTo>
                  <a:lnTo>
                    <a:pt x="158" y="134"/>
                  </a:lnTo>
                  <a:lnTo>
                    <a:pt x="154" y="135"/>
                  </a:lnTo>
                  <a:lnTo>
                    <a:pt x="154" y="137"/>
                  </a:lnTo>
                  <a:lnTo>
                    <a:pt x="152" y="137"/>
                  </a:lnTo>
                  <a:lnTo>
                    <a:pt x="152" y="137"/>
                  </a:lnTo>
                  <a:lnTo>
                    <a:pt x="152" y="137"/>
                  </a:lnTo>
                  <a:lnTo>
                    <a:pt x="152" y="137"/>
                  </a:lnTo>
                  <a:close/>
                  <a:moveTo>
                    <a:pt x="128" y="124"/>
                  </a:moveTo>
                  <a:lnTo>
                    <a:pt x="124" y="124"/>
                  </a:lnTo>
                  <a:lnTo>
                    <a:pt x="128" y="122"/>
                  </a:lnTo>
                  <a:lnTo>
                    <a:pt x="128" y="120"/>
                  </a:lnTo>
                  <a:lnTo>
                    <a:pt x="130" y="122"/>
                  </a:lnTo>
                  <a:lnTo>
                    <a:pt x="128" y="124"/>
                  </a:lnTo>
                  <a:lnTo>
                    <a:pt x="128" y="124"/>
                  </a:lnTo>
                  <a:lnTo>
                    <a:pt x="128" y="124"/>
                  </a:lnTo>
                  <a:lnTo>
                    <a:pt x="128" y="124"/>
                  </a:lnTo>
                  <a:lnTo>
                    <a:pt x="128" y="124"/>
                  </a:lnTo>
                  <a:lnTo>
                    <a:pt x="128" y="124"/>
                  </a:lnTo>
                  <a:close/>
                  <a:moveTo>
                    <a:pt x="128" y="98"/>
                  </a:moveTo>
                  <a:lnTo>
                    <a:pt x="130" y="96"/>
                  </a:lnTo>
                  <a:lnTo>
                    <a:pt x="132" y="96"/>
                  </a:lnTo>
                  <a:lnTo>
                    <a:pt x="133" y="98"/>
                  </a:lnTo>
                  <a:lnTo>
                    <a:pt x="133" y="98"/>
                  </a:lnTo>
                  <a:lnTo>
                    <a:pt x="135" y="98"/>
                  </a:lnTo>
                  <a:lnTo>
                    <a:pt x="135" y="100"/>
                  </a:lnTo>
                  <a:lnTo>
                    <a:pt x="133" y="100"/>
                  </a:lnTo>
                  <a:lnTo>
                    <a:pt x="133" y="101"/>
                  </a:lnTo>
                  <a:lnTo>
                    <a:pt x="132" y="101"/>
                  </a:lnTo>
                  <a:lnTo>
                    <a:pt x="130" y="100"/>
                  </a:lnTo>
                  <a:lnTo>
                    <a:pt x="128" y="100"/>
                  </a:lnTo>
                  <a:lnTo>
                    <a:pt x="124" y="100"/>
                  </a:lnTo>
                  <a:lnTo>
                    <a:pt x="128" y="98"/>
                  </a:lnTo>
                  <a:lnTo>
                    <a:pt x="128" y="98"/>
                  </a:lnTo>
                  <a:lnTo>
                    <a:pt x="128" y="98"/>
                  </a:lnTo>
                  <a:lnTo>
                    <a:pt x="128" y="98"/>
                  </a:lnTo>
                  <a:close/>
                  <a:moveTo>
                    <a:pt x="118" y="79"/>
                  </a:moveTo>
                  <a:lnTo>
                    <a:pt x="120" y="85"/>
                  </a:lnTo>
                  <a:lnTo>
                    <a:pt x="118" y="86"/>
                  </a:lnTo>
                  <a:lnTo>
                    <a:pt x="118" y="86"/>
                  </a:lnTo>
                  <a:lnTo>
                    <a:pt x="115" y="86"/>
                  </a:lnTo>
                  <a:lnTo>
                    <a:pt x="115" y="85"/>
                  </a:lnTo>
                  <a:lnTo>
                    <a:pt x="118" y="85"/>
                  </a:lnTo>
                  <a:lnTo>
                    <a:pt x="118" y="81"/>
                  </a:lnTo>
                  <a:lnTo>
                    <a:pt x="115" y="79"/>
                  </a:lnTo>
                  <a:lnTo>
                    <a:pt x="115" y="79"/>
                  </a:lnTo>
                  <a:lnTo>
                    <a:pt x="118" y="75"/>
                  </a:lnTo>
                  <a:lnTo>
                    <a:pt x="118" y="79"/>
                  </a:lnTo>
                  <a:lnTo>
                    <a:pt x="118" y="79"/>
                  </a:lnTo>
                  <a:lnTo>
                    <a:pt x="118" y="79"/>
                  </a:lnTo>
                  <a:lnTo>
                    <a:pt x="118" y="79"/>
                  </a:lnTo>
                  <a:lnTo>
                    <a:pt x="118" y="79"/>
                  </a:lnTo>
                  <a:close/>
                  <a:moveTo>
                    <a:pt x="115" y="66"/>
                  </a:moveTo>
                  <a:lnTo>
                    <a:pt x="113" y="66"/>
                  </a:lnTo>
                  <a:lnTo>
                    <a:pt x="115" y="62"/>
                  </a:lnTo>
                  <a:lnTo>
                    <a:pt x="118" y="62"/>
                  </a:lnTo>
                  <a:lnTo>
                    <a:pt x="118" y="60"/>
                  </a:lnTo>
                  <a:lnTo>
                    <a:pt x="124" y="60"/>
                  </a:lnTo>
                  <a:lnTo>
                    <a:pt x="124" y="60"/>
                  </a:lnTo>
                  <a:lnTo>
                    <a:pt x="124" y="62"/>
                  </a:lnTo>
                  <a:lnTo>
                    <a:pt x="124" y="62"/>
                  </a:lnTo>
                  <a:lnTo>
                    <a:pt x="124" y="66"/>
                  </a:lnTo>
                  <a:lnTo>
                    <a:pt x="124" y="69"/>
                  </a:lnTo>
                  <a:lnTo>
                    <a:pt x="120" y="69"/>
                  </a:lnTo>
                  <a:lnTo>
                    <a:pt x="118" y="69"/>
                  </a:lnTo>
                  <a:lnTo>
                    <a:pt x="118" y="66"/>
                  </a:lnTo>
                  <a:lnTo>
                    <a:pt x="120" y="66"/>
                  </a:lnTo>
                  <a:lnTo>
                    <a:pt x="120" y="64"/>
                  </a:lnTo>
                  <a:lnTo>
                    <a:pt x="118" y="64"/>
                  </a:lnTo>
                  <a:lnTo>
                    <a:pt x="118" y="66"/>
                  </a:lnTo>
                  <a:lnTo>
                    <a:pt x="118" y="66"/>
                  </a:lnTo>
                  <a:lnTo>
                    <a:pt x="115" y="66"/>
                  </a:lnTo>
                  <a:lnTo>
                    <a:pt x="115" y="66"/>
                  </a:lnTo>
                  <a:lnTo>
                    <a:pt x="115" y="66"/>
                  </a:lnTo>
                  <a:lnTo>
                    <a:pt x="115" y="66"/>
                  </a:lnTo>
                  <a:lnTo>
                    <a:pt x="115" y="66"/>
                  </a:lnTo>
                  <a:close/>
                  <a:moveTo>
                    <a:pt x="105" y="34"/>
                  </a:moveTo>
                  <a:lnTo>
                    <a:pt x="107" y="34"/>
                  </a:lnTo>
                  <a:lnTo>
                    <a:pt x="109" y="30"/>
                  </a:lnTo>
                  <a:lnTo>
                    <a:pt x="109" y="34"/>
                  </a:lnTo>
                  <a:lnTo>
                    <a:pt x="109" y="36"/>
                  </a:lnTo>
                  <a:lnTo>
                    <a:pt x="109" y="36"/>
                  </a:lnTo>
                  <a:lnTo>
                    <a:pt x="105" y="34"/>
                  </a:lnTo>
                  <a:lnTo>
                    <a:pt x="105" y="34"/>
                  </a:lnTo>
                  <a:lnTo>
                    <a:pt x="105" y="34"/>
                  </a:lnTo>
                  <a:lnTo>
                    <a:pt x="105" y="34"/>
                  </a:lnTo>
                  <a:close/>
                  <a:moveTo>
                    <a:pt x="98" y="43"/>
                  </a:moveTo>
                  <a:lnTo>
                    <a:pt x="100" y="43"/>
                  </a:lnTo>
                  <a:lnTo>
                    <a:pt x="101" y="43"/>
                  </a:lnTo>
                  <a:lnTo>
                    <a:pt x="103" y="41"/>
                  </a:lnTo>
                  <a:lnTo>
                    <a:pt x="105" y="43"/>
                  </a:lnTo>
                  <a:lnTo>
                    <a:pt x="103" y="45"/>
                  </a:lnTo>
                  <a:lnTo>
                    <a:pt x="103" y="49"/>
                  </a:lnTo>
                  <a:lnTo>
                    <a:pt x="100" y="49"/>
                  </a:lnTo>
                  <a:lnTo>
                    <a:pt x="100" y="49"/>
                  </a:lnTo>
                  <a:lnTo>
                    <a:pt x="98" y="47"/>
                  </a:lnTo>
                  <a:lnTo>
                    <a:pt x="96" y="43"/>
                  </a:lnTo>
                  <a:lnTo>
                    <a:pt x="98" y="43"/>
                  </a:lnTo>
                  <a:lnTo>
                    <a:pt x="98" y="43"/>
                  </a:lnTo>
                  <a:lnTo>
                    <a:pt x="98" y="43"/>
                  </a:lnTo>
                  <a:lnTo>
                    <a:pt x="98" y="43"/>
                  </a:lnTo>
                  <a:close/>
                  <a:moveTo>
                    <a:pt x="88" y="26"/>
                  </a:moveTo>
                  <a:lnTo>
                    <a:pt x="90" y="26"/>
                  </a:lnTo>
                  <a:lnTo>
                    <a:pt x="92" y="26"/>
                  </a:lnTo>
                  <a:lnTo>
                    <a:pt x="92" y="30"/>
                  </a:lnTo>
                  <a:lnTo>
                    <a:pt x="90" y="30"/>
                  </a:lnTo>
                  <a:lnTo>
                    <a:pt x="88" y="30"/>
                  </a:lnTo>
                  <a:lnTo>
                    <a:pt x="88" y="30"/>
                  </a:lnTo>
                  <a:lnTo>
                    <a:pt x="88" y="26"/>
                  </a:lnTo>
                  <a:lnTo>
                    <a:pt x="88" y="26"/>
                  </a:lnTo>
                  <a:lnTo>
                    <a:pt x="88" y="26"/>
                  </a:lnTo>
                  <a:lnTo>
                    <a:pt x="88" y="26"/>
                  </a:lnTo>
                  <a:close/>
                  <a:moveTo>
                    <a:pt x="69" y="66"/>
                  </a:moveTo>
                  <a:lnTo>
                    <a:pt x="73" y="66"/>
                  </a:lnTo>
                  <a:lnTo>
                    <a:pt x="75" y="66"/>
                  </a:lnTo>
                  <a:lnTo>
                    <a:pt x="75" y="66"/>
                  </a:lnTo>
                  <a:lnTo>
                    <a:pt x="75" y="69"/>
                  </a:lnTo>
                  <a:lnTo>
                    <a:pt x="69" y="66"/>
                  </a:lnTo>
                  <a:lnTo>
                    <a:pt x="69" y="66"/>
                  </a:lnTo>
                  <a:lnTo>
                    <a:pt x="69" y="66"/>
                  </a:lnTo>
                  <a:lnTo>
                    <a:pt x="69" y="66"/>
                  </a:lnTo>
                  <a:close/>
                  <a:moveTo>
                    <a:pt x="68" y="66"/>
                  </a:moveTo>
                  <a:lnTo>
                    <a:pt x="69" y="64"/>
                  </a:lnTo>
                  <a:lnTo>
                    <a:pt x="69" y="66"/>
                  </a:lnTo>
                  <a:lnTo>
                    <a:pt x="69" y="66"/>
                  </a:lnTo>
                  <a:lnTo>
                    <a:pt x="68" y="66"/>
                  </a:lnTo>
                  <a:lnTo>
                    <a:pt x="68" y="66"/>
                  </a:lnTo>
                  <a:lnTo>
                    <a:pt x="68" y="66"/>
                  </a:lnTo>
                  <a:lnTo>
                    <a:pt x="68" y="66"/>
                  </a:lnTo>
                  <a:close/>
                  <a:moveTo>
                    <a:pt x="88" y="69"/>
                  </a:moveTo>
                  <a:lnTo>
                    <a:pt x="90" y="69"/>
                  </a:lnTo>
                  <a:lnTo>
                    <a:pt x="92" y="69"/>
                  </a:lnTo>
                  <a:lnTo>
                    <a:pt x="94" y="69"/>
                  </a:lnTo>
                  <a:lnTo>
                    <a:pt x="94" y="75"/>
                  </a:lnTo>
                  <a:lnTo>
                    <a:pt x="92" y="75"/>
                  </a:lnTo>
                  <a:lnTo>
                    <a:pt x="92" y="71"/>
                  </a:lnTo>
                  <a:lnTo>
                    <a:pt x="90" y="71"/>
                  </a:lnTo>
                  <a:lnTo>
                    <a:pt x="88" y="69"/>
                  </a:lnTo>
                  <a:lnTo>
                    <a:pt x="88" y="69"/>
                  </a:lnTo>
                  <a:lnTo>
                    <a:pt x="88" y="69"/>
                  </a:lnTo>
                  <a:lnTo>
                    <a:pt x="88" y="69"/>
                  </a:lnTo>
                  <a:close/>
                  <a:moveTo>
                    <a:pt x="118" y="105"/>
                  </a:moveTo>
                  <a:lnTo>
                    <a:pt x="118" y="103"/>
                  </a:lnTo>
                  <a:lnTo>
                    <a:pt x="118" y="101"/>
                  </a:lnTo>
                  <a:lnTo>
                    <a:pt x="122" y="101"/>
                  </a:lnTo>
                  <a:lnTo>
                    <a:pt x="122" y="103"/>
                  </a:lnTo>
                  <a:lnTo>
                    <a:pt x="118" y="105"/>
                  </a:lnTo>
                  <a:lnTo>
                    <a:pt x="118" y="105"/>
                  </a:lnTo>
                  <a:lnTo>
                    <a:pt x="118" y="105"/>
                  </a:lnTo>
                  <a:lnTo>
                    <a:pt x="118" y="105"/>
                  </a:lnTo>
                  <a:close/>
                  <a:moveTo>
                    <a:pt x="88" y="124"/>
                  </a:moveTo>
                  <a:lnTo>
                    <a:pt x="90" y="120"/>
                  </a:lnTo>
                  <a:lnTo>
                    <a:pt x="92" y="120"/>
                  </a:lnTo>
                  <a:lnTo>
                    <a:pt x="92" y="122"/>
                  </a:lnTo>
                  <a:lnTo>
                    <a:pt x="90" y="124"/>
                  </a:lnTo>
                  <a:lnTo>
                    <a:pt x="88" y="124"/>
                  </a:lnTo>
                  <a:lnTo>
                    <a:pt x="88" y="124"/>
                  </a:lnTo>
                  <a:lnTo>
                    <a:pt x="88" y="124"/>
                  </a:lnTo>
                  <a:lnTo>
                    <a:pt x="88" y="124"/>
                  </a:lnTo>
                  <a:close/>
                  <a:moveTo>
                    <a:pt x="90" y="111"/>
                  </a:moveTo>
                  <a:lnTo>
                    <a:pt x="92" y="111"/>
                  </a:lnTo>
                  <a:lnTo>
                    <a:pt x="92" y="115"/>
                  </a:lnTo>
                  <a:lnTo>
                    <a:pt x="90" y="111"/>
                  </a:lnTo>
                  <a:lnTo>
                    <a:pt x="90" y="111"/>
                  </a:lnTo>
                  <a:lnTo>
                    <a:pt x="90" y="111"/>
                  </a:lnTo>
                  <a:lnTo>
                    <a:pt x="90" y="111"/>
                  </a:lnTo>
                  <a:close/>
                  <a:moveTo>
                    <a:pt x="88" y="109"/>
                  </a:moveTo>
                  <a:lnTo>
                    <a:pt x="88" y="105"/>
                  </a:lnTo>
                  <a:lnTo>
                    <a:pt x="90" y="105"/>
                  </a:lnTo>
                  <a:lnTo>
                    <a:pt x="90" y="109"/>
                  </a:lnTo>
                  <a:lnTo>
                    <a:pt x="90" y="109"/>
                  </a:lnTo>
                  <a:lnTo>
                    <a:pt x="88" y="109"/>
                  </a:lnTo>
                  <a:lnTo>
                    <a:pt x="88" y="109"/>
                  </a:lnTo>
                  <a:lnTo>
                    <a:pt x="88" y="109"/>
                  </a:lnTo>
                  <a:lnTo>
                    <a:pt x="88" y="109"/>
                  </a:lnTo>
                  <a:close/>
                  <a:moveTo>
                    <a:pt x="88" y="105"/>
                  </a:moveTo>
                  <a:lnTo>
                    <a:pt x="88" y="103"/>
                  </a:lnTo>
                  <a:lnTo>
                    <a:pt x="88" y="101"/>
                  </a:lnTo>
                  <a:lnTo>
                    <a:pt x="88" y="103"/>
                  </a:lnTo>
                  <a:lnTo>
                    <a:pt x="88" y="105"/>
                  </a:lnTo>
                  <a:lnTo>
                    <a:pt x="88" y="105"/>
                  </a:lnTo>
                  <a:lnTo>
                    <a:pt x="88" y="105"/>
                  </a:lnTo>
                  <a:lnTo>
                    <a:pt x="88" y="105"/>
                  </a:lnTo>
                  <a:close/>
                  <a:moveTo>
                    <a:pt x="105" y="115"/>
                  </a:moveTo>
                  <a:lnTo>
                    <a:pt x="103" y="115"/>
                  </a:lnTo>
                  <a:lnTo>
                    <a:pt x="103" y="111"/>
                  </a:lnTo>
                  <a:lnTo>
                    <a:pt x="105" y="111"/>
                  </a:lnTo>
                  <a:lnTo>
                    <a:pt x="107" y="115"/>
                  </a:lnTo>
                  <a:lnTo>
                    <a:pt x="105" y="115"/>
                  </a:lnTo>
                  <a:lnTo>
                    <a:pt x="105" y="115"/>
                  </a:lnTo>
                  <a:lnTo>
                    <a:pt x="105" y="115"/>
                  </a:lnTo>
                  <a:lnTo>
                    <a:pt x="105" y="115"/>
                  </a:lnTo>
                  <a:close/>
                  <a:moveTo>
                    <a:pt x="109" y="115"/>
                  </a:moveTo>
                  <a:lnTo>
                    <a:pt x="109" y="111"/>
                  </a:lnTo>
                  <a:lnTo>
                    <a:pt x="109" y="111"/>
                  </a:lnTo>
                  <a:lnTo>
                    <a:pt x="113" y="111"/>
                  </a:lnTo>
                  <a:lnTo>
                    <a:pt x="113" y="111"/>
                  </a:lnTo>
                  <a:lnTo>
                    <a:pt x="109" y="115"/>
                  </a:lnTo>
                  <a:lnTo>
                    <a:pt x="109" y="115"/>
                  </a:lnTo>
                  <a:lnTo>
                    <a:pt x="109" y="115"/>
                  </a:lnTo>
                  <a:lnTo>
                    <a:pt x="109" y="115"/>
                  </a:lnTo>
                  <a:lnTo>
                    <a:pt x="109" y="115"/>
                  </a:lnTo>
                  <a:close/>
                  <a:moveTo>
                    <a:pt x="109" y="105"/>
                  </a:moveTo>
                  <a:lnTo>
                    <a:pt x="109" y="105"/>
                  </a:lnTo>
                  <a:lnTo>
                    <a:pt x="109" y="105"/>
                  </a:lnTo>
                  <a:lnTo>
                    <a:pt x="109" y="105"/>
                  </a:lnTo>
                  <a:lnTo>
                    <a:pt x="109" y="105"/>
                  </a:lnTo>
                  <a:lnTo>
                    <a:pt x="109" y="105"/>
                  </a:lnTo>
                  <a:lnTo>
                    <a:pt x="109" y="105"/>
                  </a:lnTo>
                  <a:close/>
                  <a:moveTo>
                    <a:pt x="103" y="101"/>
                  </a:moveTo>
                  <a:lnTo>
                    <a:pt x="105" y="101"/>
                  </a:lnTo>
                  <a:lnTo>
                    <a:pt x="107" y="103"/>
                  </a:lnTo>
                  <a:lnTo>
                    <a:pt x="107" y="105"/>
                  </a:lnTo>
                  <a:lnTo>
                    <a:pt x="105" y="103"/>
                  </a:lnTo>
                  <a:lnTo>
                    <a:pt x="103" y="101"/>
                  </a:lnTo>
                  <a:lnTo>
                    <a:pt x="103" y="101"/>
                  </a:lnTo>
                  <a:lnTo>
                    <a:pt x="103" y="101"/>
                  </a:lnTo>
                  <a:lnTo>
                    <a:pt x="103" y="101"/>
                  </a:lnTo>
                  <a:close/>
                  <a:moveTo>
                    <a:pt x="94" y="94"/>
                  </a:moveTo>
                  <a:lnTo>
                    <a:pt x="96" y="94"/>
                  </a:lnTo>
                  <a:lnTo>
                    <a:pt x="98" y="96"/>
                  </a:lnTo>
                  <a:lnTo>
                    <a:pt x="101" y="100"/>
                  </a:lnTo>
                  <a:lnTo>
                    <a:pt x="101" y="101"/>
                  </a:lnTo>
                  <a:lnTo>
                    <a:pt x="100" y="101"/>
                  </a:lnTo>
                  <a:lnTo>
                    <a:pt x="96" y="98"/>
                  </a:lnTo>
                  <a:lnTo>
                    <a:pt x="94" y="96"/>
                  </a:lnTo>
                  <a:lnTo>
                    <a:pt x="94" y="94"/>
                  </a:lnTo>
                  <a:lnTo>
                    <a:pt x="94" y="94"/>
                  </a:lnTo>
                  <a:lnTo>
                    <a:pt x="94" y="94"/>
                  </a:lnTo>
                  <a:lnTo>
                    <a:pt x="94" y="94"/>
                  </a:lnTo>
                  <a:close/>
                  <a:moveTo>
                    <a:pt x="60" y="71"/>
                  </a:moveTo>
                  <a:lnTo>
                    <a:pt x="62" y="69"/>
                  </a:lnTo>
                  <a:lnTo>
                    <a:pt x="68" y="69"/>
                  </a:lnTo>
                  <a:lnTo>
                    <a:pt x="69" y="71"/>
                  </a:lnTo>
                  <a:lnTo>
                    <a:pt x="73" y="71"/>
                  </a:lnTo>
                  <a:lnTo>
                    <a:pt x="77" y="75"/>
                  </a:lnTo>
                  <a:lnTo>
                    <a:pt x="77" y="75"/>
                  </a:lnTo>
                  <a:lnTo>
                    <a:pt x="79" y="75"/>
                  </a:lnTo>
                  <a:lnTo>
                    <a:pt x="79" y="75"/>
                  </a:lnTo>
                  <a:lnTo>
                    <a:pt x="83" y="79"/>
                  </a:lnTo>
                  <a:lnTo>
                    <a:pt x="85" y="81"/>
                  </a:lnTo>
                  <a:lnTo>
                    <a:pt x="85" y="85"/>
                  </a:lnTo>
                  <a:lnTo>
                    <a:pt x="85" y="85"/>
                  </a:lnTo>
                  <a:lnTo>
                    <a:pt x="85" y="88"/>
                  </a:lnTo>
                  <a:lnTo>
                    <a:pt x="88" y="90"/>
                  </a:lnTo>
                  <a:lnTo>
                    <a:pt x="88" y="90"/>
                  </a:lnTo>
                  <a:lnTo>
                    <a:pt x="92" y="90"/>
                  </a:lnTo>
                  <a:lnTo>
                    <a:pt x="90" y="94"/>
                  </a:lnTo>
                  <a:lnTo>
                    <a:pt x="88" y="94"/>
                  </a:lnTo>
                  <a:lnTo>
                    <a:pt x="88" y="94"/>
                  </a:lnTo>
                  <a:lnTo>
                    <a:pt x="85" y="92"/>
                  </a:lnTo>
                  <a:lnTo>
                    <a:pt x="83" y="90"/>
                  </a:lnTo>
                  <a:lnTo>
                    <a:pt x="85" y="88"/>
                  </a:lnTo>
                  <a:lnTo>
                    <a:pt x="83" y="86"/>
                  </a:lnTo>
                  <a:lnTo>
                    <a:pt x="79" y="85"/>
                  </a:lnTo>
                  <a:lnTo>
                    <a:pt x="79" y="81"/>
                  </a:lnTo>
                  <a:lnTo>
                    <a:pt x="79" y="81"/>
                  </a:lnTo>
                  <a:lnTo>
                    <a:pt x="75" y="79"/>
                  </a:lnTo>
                  <a:lnTo>
                    <a:pt x="73" y="79"/>
                  </a:lnTo>
                  <a:lnTo>
                    <a:pt x="69" y="79"/>
                  </a:lnTo>
                  <a:lnTo>
                    <a:pt x="69" y="75"/>
                  </a:lnTo>
                  <a:lnTo>
                    <a:pt x="68" y="75"/>
                  </a:lnTo>
                  <a:lnTo>
                    <a:pt x="66" y="75"/>
                  </a:lnTo>
                  <a:lnTo>
                    <a:pt x="64" y="71"/>
                  </a:lnTo>
                  <a:lnTo>
                    <a:pt x="62" y="71"/>
                  </a:lnTo>
                  <a:lnTo>
                    <a:pt x="60" y="71"/>
                  </a:lnTo>
                  <a:lnTo>
                    <a:pt x="60" y="71"/>
                  </a:lnTo>
                  <a:lnTo>
                    <a:pt x="60" y="71"/>
                  </a:lnTo>
                  <a:lnTo>
                    <a:pt x="60" y="71"/>
                  </a:lnTo>
                  <a:close/>
                  <a:moveTo>
                    <a:pt x="66" y="128"/>
                  </a:moveTo>
                  <a:lnTo>
                    <a:pt x="66" y="126"/>
                  </a:lnTo>
                  <a:lnTo>
                    <a:pt x="66" y="130"/>
                  </a:lnTo>
                  <a:lnTo>
                    <a:pt x="68" y="132"/>
                  </a:lnTo>
                  <a:lnTo>
                    <a:pt x="68" y="134"/>
                  </a:lnTo>
                  <a:lnTo>
                    <a:pt x="66" y="134"/>
                  </a:lnTo>
                  <a:lnTo>
                    <a:pt x="66" y="132"/>
                  </a:lnTo>
                  <a:lnTo>
                    <a:pt x="64" y="130"/>
                  </a:lnTo>
                  <a:lnTo>
                    <a:pt x="66" y="128"/>
                  </a:lnTo>
                  <a:lnTo>
                    <a:pt x="66" y="128"/>
                  </a:lnTo>
                  <a:lnTo>
                    <a:pt x="66" y="128"/>
                  </a:lnTo>
                  <a:lnTo>
                    <a:pt x="66" y="128"/>
                  </a:lnTo>
                  <a:close/>
                  <a:moveTo>
                    <a:pt x="66" y="124"/>
                  </a:moveTo>
                  <a:lnTo>
                    <a:pt x="66" y="124"/>
                  </a:lnTo>
                  <a:lnTo>
                    <a:pt x="64" y="124"/>
                  </a:lnTo>
                  <a:lnTo>
                    <a:pt x="66" y="124"/>
                  </a:lnTo>
                  <a:lnTo>
                    <a:pt x="66" y="124"/>
                  </a:lnTo>
                  <a:lnTo>
                    <a:pt x="66" y="12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 name="Freeform 95">
              <a:extLst>
                <a:ext uri="{FF2B5EF4-FFF2-40B4-BE49-F238E27FC236}">
                  <a16:creationId xmlns:a16="http://schemas.microsoft.com/office/drawing/2014/main" id="{7BE4BC10-2FEF-4D37-ACAD-0E70888D8BC6}"/>
                </a:ext>
              </a:extLst>
            </p:cNvPr>
            <p:cNvSpPr>
              <a:spLocks noEditPoints="1"/>
            </p:cNvSpPr>
            <p:nvPr/>
          </p:nvSpPr>
          <p:spPr bwMode="auto">
            <a:xfrm>
              <a:off x="3733" y="2591"/>
              <a:ext cx="138" cy="194"/>
            </a:xfrm>
            <a:custGeom>
              <a:avLst/>
              <a:gdLst/>
              <a:ahLst/>
              <a:cxnLst>
                <a:cxn ang="0">
                  <a:pos x="55" y="126"/>
                </a:cxn>
                <a:cxn ang="0">
                  <a:pos x="55" y="71"/>
                </a:cxn>
                <a:cxn ang="0">
                  <a:pos x="74" y="22"/>
                </a:cxn>
                <a:cxn ang="0">
                  <a:pos x="79" y="41"/>
                </a:cxn>
                <a:cxn ang="0">
                  <a:pos x="91" y="53"/>
                </a:cxn>
                <a:cxn ang="0">
                  <a:pos x="98" y="53"/>
                </a:cxn>
                <a:cxn ang="0">
                  <a:pos x="108" y="54"/>
                </a:cxn>
                <a:cxn ang="0">
                  <a:pos x="117" y="54"/>
                </a:cxn>
                <a:cxn ang="0">
                  <a:pos x="123" y="66"/>
                </a:cxn>
                <a:cxn ang="0">
                  <a:pos x="128" y="71"/>
                </a:cxn>
                <a:cxn ang="0">
                  <a:pos x="138" y="77"/>
                </a:cxn>
                <a:cxn ang="0">
                  <a:pos x="138" y="83"/>
                </a:cxn>
                <a:cxn ang="0">
                  <a:pos x="138" y="90"/>
                </a:cxn>
                <a:cxn ang="0">
                  <a:pos x="128" y="101"/>
                </a:cxn>
                <a:cxn ang="0">
                  <a:pos x="123" y="111"/>
                </a:cxn>
                <a:cxn ang="0">
                  <a:pos x="119" y="120"/>
                </a:cxn>
                <a:cxn ang="0">
                  <a:pos x="117" y="118"/>
                </a:cxn>
                <a:cxn ang="0">
                  <a:pos x="117" y="115"/>
                </a:cxn>
                <a:cxn ang="0">
                  <a:pos x="111" y="117"/>
                </a:cxn>
                <a:cxn ang="0">
                  <a:pos x="110" y="120"/>
                </a:cxn>
                <a:cxn ang="0">
                  <a:pos x="108" y="122"/>
                </a:cxn>
                <a:cxn ang="0">
                  <a:pos x="104" y="132"/>
                </a:cxn>
                <a:cxn ang="0">
                  <a:pos x="104" y="135"/>
                </a:cxn>
                <a:cxn ang="0">
                  <a:pos x="104" y="139"/>
                </a:cxn>
                <a:cxn ang="0">
                  <a:pos x="110" y="147"/>
                </a:cxn>
                <a:cxn ang="0">
                  <a:pos x="100" y="150"/>
                </a:cxn>
                <a:cxn ang="0">
                  <a:pos x="94" y="150"/>
                </a:cxn>
                <a:cxn ang="0">
                  <a:pos x="83" y="160"/>
                </a:cxn>
                <a:cxn ang="0">
                  <a:pos x="83" y="166"/>
                </a:cxn>
                <a:cxn ang="0">
                  <a:pos x="78" y="169"/>
                </a:cxn>
                <a:cxn ang="0">
                  <a:pos x="66" y="169"/>
                </a:cxn>
                <a:cxn ang="0">
                  <a:pos x="61" y="173"/>
                </a:cxn>
                <a:cxn ang="0">
                  <a:pos x="62" y="179"/>
                </a:cxn>
                <a:cxn ang="0">
                  <a:pos x="62" y="182"/>
                </a:cxn>
                <a:cxn ang="0">
                  <a:pos x="62" y="182"/>
                </a:cxn>
                <a:cxn ang="0">
                  <a:pos x="55" y="190"/>
                </a:cxn>
                <a:cxn ang="0">
                  <a:pos x="49" y="186"/>
                </a:cxn>
                <a:cxn ang="0">
                  <a:pos x="40" y="190"/>
                </a:cxn>
                <a:cxn ang="0">
                  <a:pos x="34" y="194"/>
                </a:cxn>
                <a:cxn ang="0">
                  <a:pos x="29" y="194"/>
                </a:cxn>
                <a:cxn ang="0">
                  <a:pos x="15" y="182"/>
                </a:cxn>
                <a:cxn ang="0">
                  <a:pos x="0" y="152"/>
                </a:cxn>
                <a:cxn ang="0">
                  <a:pos x="4" y="143"/>
                </a:cxn>
                <a:cxn ang="0">
                  <a:pos x="4" y="143"/>
                </a:cxn>
                <a:cxn ang="0">
                  <a:pos x="70" y="11"/>
                </a:cxn>
                <a:cxn ang="0">
                  <a:pos x="72" y="4"/>
                </a:cxn>
                <a:cxn ang="0">
                  <a:pos x="72" y="2"/>
                </a:cxn>
                <a:cxn ang="0">
                  <a:pos x="72" y="0"/>
                </a:cxn>
                <a:cxn ang="0">
                  <a:pos x="70" y="0"/>
                </a:cxn>
                <a:cxn ang="0">
                  <a:pos x="68" y="0"/>
                </a:cxn>
                <a:cxn ang="0">
                  <a:pos x="66" y="4"/>
                </a:cxn>
                <a:cxn ang="0">
                  <a:pos x="64" y="7"/>
                </a:cxn>
                <a:cxn ang="0">
                  <a:pos x="66" y="7"/>
                </a:cxn>
                <a:cxn ang="0">
                  <a:pos x="70" y="17"/>
                </a:cxn>
                <a:cxn ang="0">
                  <a:pos x="70" y="17"/>
                </a:cxn>
              </a:cxnLst>
              <a:rect l="0" t="0" r="r" b="b"/>
              <a:pathLst>
                <a:path w="138" h="194">
                  <a:moveTo>
                    <a:pt x="4" y="143"/>
                  </a:moveTo>
                  <a:lnTo>
                    <a:pt x="55" y="126"/>
                  </a:lnTo>
                  <a:lnTo>
                    <a:pt x="59" y="88"/>
                  </a:lnTo>
                  <a:lnTo>
                    <a:pt x="55" y="71"/>
                  </a:lnTo>
                  <a:lnTo>
                    <a:pt x="70" y="24"/>
                  </a:lnTo>
                  <a:lnTo>
                    <a:pt x="74" y="22"/>
                  </a:lnTo>
                  <a:lnTo>
                    <a:pt x="74" y="36"/>
                  </a:lnTo>
                  <a:lnTo>
                    <a:pt x="79" y="41"/>
                  </a:lnTo>
                  <a:lnTo>
                    <a:pt x="79" y="43"/>
                  </a:lnTo>
                  <a:lnTo>
                    <a:pt x="91" y="53"/>
                  </a:lnTo>
                  <a:lnTo>
                    <a:pt x="94" y="54"/>
                  </a:lnTo>
                  <a:lnTo>
                    <a:pt x="98" y="53"/>
                  </a:lnTo>
                  <a:lnTo>
                    <a:pt x="102" y="53"/>
                  </a:lnTo>
                  <a:lnTo>
                    <a:pt x="108" y="54"/>
                  </a:lnTo>
                  <a:lnTo>
                    <a:pt x="113" y="53"/>
                  </a:lnTo>
                  <a:lnTo>
                    <a:pt x="117" y="54"/>
                  </a:lnTo>
                  <a:lnTo>
                    <a:pt x="121" y="60"/>
                  </a:lnTo>
                  <a:lnTo>
                    <a:pt x="123" y="66"/>
                  </a:lnTo>
                  <a:lnTo>
                    <a:pt x="126" y="68"/>
                  </a:lnTo>
                  <a:lnTo>
                    <a:pt x="128" y="71"/>
                  </a:lnTo>
                  <a:lnTo>
                    <a:pt x="134" y="77"/>
                  </a:lnTo>
                  <a:lnTo>
                    <a:pt x="138" y="77"/>
                  </a:lnTo>
                  <a:lnTo>
                    <a:pt x="138" y="79"/>
                  </a:lnTo>
                  <a:lnTo>
                    <a:pt x="138" y="83"/>
                  </a:lnTo>
                  <a:lnTo>
                    <a:pt x="138" y="86"/>
                  </a:lnTo>
                  <a:lnTo>
                    <a:pt x="138" y="90"/>
                  </a:lnTo>
                  <a:lnTo>
                    <a:pt x="138" y="92"/>
                  </a:lnTo>
                  <a:lnTo>
                    <a:pt x="128" y="101"/>
                  </a:lnTo>
                  <a:lnTo>
                    <a:pt x="125" y="107"/>
                  </a:lnTo>
                  <a:lnTo>
                    <a:pt x="123" y="111"/>
                  </a:lnTo>
                  <a:lnTo>
                    <a:pt x="121" y="113"/>
                  </a:lnTo>
                  <a:lnTo>
                    <a:pt x="119" y="120"/>
                  </a:lnTo>
                  <a:lnTo>
                    <a:pt x="117" y="120"/>
                  </a:lnTo>
                  <a:lnTo>
                    <a:pt x="117" y="118"/>
                  </a:lnTo>
                  <a:lnTo>
                    <a:pt x="117" y="117"/>
                  </a:lnTo>
                  <a:lnTo>
                    <a:pt x="117" y="115"/>
                  </a:lnTo>
                  <a:lnTo>
                    <a:pt x="113" y="115"/>
                  </a:lnTo>
                  <a:lnTo>
                    <a:pt x="111" y="117"/>
                  </a:lnTo>
                  <a:lnTo>
                    <a:pt x="110" y="120"/>
                  </a:lnTo>
                  <a:lnTo>
                    <a:pt x="110" y="120"/>
                  </a:lnTo>
                  <a:lnTo>
                    <a:pt x="110" y="122"/>
                  </a:lnTo>
                  <a:lnTo>
                    <a:pt x="108" y="122"/>
                  </a:lnTo>
                  <a:lnTo>
                    <a:pt x="104" y="130"/>
                  </a:lnTo>
                  <a:lnTo>
                    <a:pt x="104" y="132"/>
                  </a:lnTo>
                  <a:lnTo>
                    <a:pt x="104" y="135"/>
                  </a:lnTo>
                  <a:lnTo>
                    <a:pt x="104" y="135"/>
                  </a:lnTo>
                  <a:lnTo>
                    <a:pt x="108" y="139"/>
                  </a:lnTo>
                  <a:lnTo>
                    <a:pt x="104" y="139"/>
                  </a:lnTo>
                  <a:lnTo>
                    <a:pt x="108" y="145"/>
                  </a:lnTo>
                  <a:lnTo>
                    <a:pt x="110" y="147"/>
                  </a:lnTo>
                  <a:lnTo>
                    <a:pt x="108" y="149"/>
                  </a:lnTo>
                  <a:lnTo>
                    <a:pt x="100" y="150"/>
                  </a:lnTo>
                  <a:lnTo>
                    <a:pt x="98" y="150"/>
                  </a:lnTo>
                  <a:lnTo>
                    <a:pt x="94" y="150"/>
                  </a:lnTo>
                  <a:lnTo>
                    <a:pt x="91" y="150"/>
                  </a:lnTo>
                  <a:lnTo>
                    <a:pt x="83" y="160"/>
                  </a:lnTo>
                  <a:lnTo>
                    <a:pt x="83" y="166"/>
                  </a:lnTo>
                  <a:lnTo>
                    <a:pt x="83" y="166"/>
                  </a:lnTo>
                  <a:lnTo>
                    <a:pt x="79" y="169"/>
                  </a:lnTo>
                  <a:lnTo>
                    <a:pt x="78" y="169"/>
                  </a:lnTo>
                  <a:lnTo>
                    <a:pt x="72" y="169"/>
                  </a:lnTo>
                  <a:lnTo>
                    <a:pt x="66" y="169"/>
                  </a:lnTo>
                  <a:lnTo>
                    <a:pt x="64" y="171"/>
                  </a:lnTo>
                  <a:lnTo>
                    <a:pt x="61" y="173"/>
                  </a:lnTo>
                  <a:lnTo>
                    <a:pt x="62" y="175"/>
                  </a:lnTo>
                  <a:lnTo>
                    <a:pt x="62" y="179"/>
                  </a:lnTo>
                  <a:lnTo>
                    <a:pt x="64" y="179"/>
                  </a:lnTo>
                  <a:lnTo>
                    <a:pt x="62" y="182"/>
                  </a:lnTo>
                  <a:lnTo>
                    <a:pt x="62" y="182"/>
                  </a:lnTo>
                  <a:lnTo>
                    <a:pt x="62" y="182"/>
                  </a:lnTo>
                  <a:lnTo>
                    <a:pt x="59" y="190"/>
                  </a:lnTo>
                  <a:lnTo>
                    <a:pt x="55" y="190"/>
                  </a:lnTo>
                  <a:lnTo>
                    <a:pt x="55" y="186"/>
                  </a:lnTo>
                  <a:lnTo>
                    <a:pt x="49" y="186"/>
                  </a:lnTo>
                  <a:lnTo>
                    <a:pt x="47" y="186"/>
                  </a:lnTo>
                  <a:lnTo>
                    <a:pt x="40" y="190"/>
                  </a:lnTo>
                  <a:lnTo>
                    <a:pt x="36" y="190"/>
                  </a:lnTo>
                  <a:lnTo>
                    <a:pt x="34" y="194"/>
                  </a:lnTo>
                  <a:lnTo>
                    <a:pt x="29" y="194"/>
                  </a:lnTo>
                  <a:lnTo>
                    <a:pt x="29" y="194"/>
                  </a:lnTo>
                  <a:lnTo>
                    <a:pt x="25" y="194"/>
                  </a:lnTo>
                  <a:lnTo>
                    <a:pt x="15" y="182"/>
                  </a:lnTo>
                  <a:lnTo>
                    <a:pt x="19" y="175"/>
                  </a:lnTo>
                  <a:lnTo>
                    <a:pt x="0" y="152"/>
                  </a:lnTo>
                  <a:lnTo>
                    <a:pt x="4" y="143"/>
                  </a:lnTo>
                  <a:lnTo>
                    <a:pt x="4" y="143"/>
                  </a:lnTo>
                  <a:lnTo>
                    <a:pt x="4" y="143"/>
                  </a:lnTo>
                  <a:lnTo>
                    <a:pt x="4" y="143"/>
                  </a:lnTo>
                  <a:close/>
                  <a:moveTo>
                    <a:pt x="70" y="17"/>
                  </a:moveTo>
                  <a:lnTo>
                    <a:pt x="70" y="11"/>
                  </a:lnTo>
                  <a:lnTo>
                    <a:pt x="70" y="11"/>
                  </a:lnTo>
                  <a:lnTo>
                    <a:pt x="72" y="4"/>
                  </a:lnTo>
                  <a:lnTo>
                    <a:pt x="70" y="4"/>
                  </a:lnTo>
                  <a:lnTo>
                    <a:pt x="72" y="2"/>
                  </a:lnTo>
                  <a:lnTo>
                    <a:pt x="70" y="2"/>
                  </a:lnTo>
                  <a:lnTo>
                    <a:pt x="72" y="0"/>
                  </a:lnTo>
                  <a:lnTo>
                    <a:pt x="72" y="2"/>
                  </a:lnTo>
                  <a:lnTo>
                    <a:pt x="70" y="0"/>
                  </a:lnTo>
                  <a:lnTo>
                    <a:pt x="70" y="0"/>
                  </a:lnTo>
                  <a:lnTo>
                    <a:pt x="68" y="0"/>
                  </a:lnTo>
                  <a:lnTo>
                    <a:pt x="66" y="4"/>
                  </a:lnTo>
                  <a:lnTo>
                    <a:pt x="66" y="4"/>
                  </a:lnTo>
                  <a:lnTo>
                    <a:pt x="64" y="4"/>
                  </a:lnTo>
                  <a:lnTo>
                    <a:pt x="64" y="7"/>
                  </a:lnTo>
                  <a:lnTo>
                    <a:pt x="64" y="7"/>
                  </a:lnTo>
                  <a:lnTo>
                    <a:pt x="66" y="7"/>
                  </a:lnTo>
                  <a:lnTo>
                    <a:pt x="68" y="17"/>
                  </a:lnTo>
                  <a:lnTo>
                    <a:pt x="70" y="17"/>
                  </a:lnTo>
                  <a:lnTo>
                    <a:pt x="70" y="17"/>
                  </a:lnTo>
                  <a:lnTo>
                    <a:pt x="70" y="1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 name="Freeform 96">
              <a:extLst>
                <a:ext uri="{FF2B5EF4-FFF2-40B4-BE49-F238E27FC236}">
                  <a16:creationId xmlns:a16="http://schemas.microsoft.com/office/drawing/2014/main" id="{AF469C10-993D-4E75-A115-781295818A1D}"/>
                </a:ext>
              </a:extLst>
            </p:cNvPr>
            <p:cNvSpPr>
              <a:spLocks noEditPoints="1"/>
            </p:cNvSpPr>
            <p:nvPr/>
          </p:nvSpPr>
          <p:spPr bwMode="auto">
            <a:xfrm>
              <a:off x="3566" y="2732"/>
              <a:ext cx="220" cy="143"/>
            </a:xfrm>
            <a:custGeom>
              <a:avLst/>
              <a:gdLst/>
              <a:ahLst/>
              <a:cxnLst>
                <a:cxn ang="0">
                  <a:pos x="5" y="55"/>
                </a:cxn>
                <a:cxn ang="0">
                  <a:pos x="11" y="53"/>
                </a:cxn>
                <a:cxn ang="0">
                  <a:pos x="13" y="45"/>
                </a:cxn>
                <a:cxn ang="0">
                  <a:pos x="19" y="32"/>
                </a:cxn>
                <a:cxn ang="0">
                  <a:pos x="36" y="38"/>
                </a:cxn>
                <a:cxn ang="0">
                  <a:pos x="68" y="51"/>
                </a:cxn>
                <a:cxn ang="0">
                  <a:pos x="100" y="23"/>
                </a:cxn>
                <a:cxn ang="0">
                  <a:pos x="167" y="9"/>
                </a:cxn>
                <a:cxn ang="0">
                  <a:pos x="182" y="40"/>
                </a:cxn>
                <a:cxn ang="0">
                  <a:pos x="190" y="55"/>
                </a:cxn>
                <a:cxn ang="0">
                  <a:pos x="177" y="64"/>
                </a:cxn>
                <a:cxn ang="0">
                  <a:pos x="177" y="72"/>
                </a:cxn>
                <a:cxn ang="0">
                  <a:pos x="177" y="73"/>
                </a:cxn>
                <a:cxn ang="0">
                  <a:pos x="165" y="79"/>
                </a:cxn>
                <a:cxn ang="0">
                  <a:pos x="149" y="85"/>
                </a:cxn>
                <a:cxn ang="0">
                  <a:pos x="124" y="92"/>
                </a:cxn>
                <a:cxn ang="0">
                  <a:pos x="120" y="94"/>
                </a:cxn>
                <a:cxn ang="0">
                  <a:pos x="111" y="106"/>
                </a:cxn>
                <a:cxn ang="0">
                  <a:pos x="109" y="104"/>
                </a:cxn>
                <a:cxn ang="0">
                  <a:pos x="103" y="107"/>
                </a:cxn>
                <a:cxn ang="0">
                  <a:pos x="100" y="104"/>
                </a:cxn>
                <a:cxn ang="0">
                  <a:pos x="92" y="113"/>
                </a:cxn>
                <a:cxn ang="0">
                  <a:pos x="81" y="115"/>
                </a:cxn>
                <a:cxn ang="0">
                  <a:pos x="69" y="119"/>
                </a:cxn>
                <a:cxn ang="0">
                  <a:pos x="64" y="115"/>
                </a:cxn>
                <a:cxn ang="0">
                  <a:pos x="60" y="115"/>
                </a:cxn>
                <a:cxn ang="0">
                  <a:pos x="54" y="119"/>
                </a:cxn>
                <a:cxn ang="0">
                  <a:pos x="49" y="124"/>
                </a:cxn>
                <a:cxn ang="0">
                  <a:pos x="41" y="130"/>
                </a:cxn>
                <a:cxn ang="0">
                  <a:pos x="36" y="128"/>
                </a:cxn>
                <a:cxn ang="0">
                  <a:pos x="30" y="134"/>
                </a:cxn>
                <a:cxn ang="0">
                  <a:pos x="24" y="134"/>
                </a:cxn>
                <a:cxn ang="0">
                  <a:pos x="19" y="128"/>
                </a:cxn>
                <a:cxn ang="0">
                  <a:pos x="13" y="121"/>
                </a:cxn>
                <a:cxn ang="0">
                  <a:pos x="13" y="115"/>
                </a:cxn>
                <a:cxn ang="0">
                  <a:pos x="7" y="104"/>
                </a:cxn>
                <a:cxn ang="0">
                  <a:pos x="4" y="79"/>
                </a:cxn>
                <a:cxn ang="0">
                  <a:pos x="0" y="79"/>
                </a:cxn>
                <a:cxn ang="0">
                  <a:pos x="2" y="75"/>
                </a:cxn>
                <a:cxn ang="0">
                  <a:pos x="5" y="75"/>
                </a:cxn>
                <a:cxn ang="0">
                  <a:pos x="4" y="58"/>
                </a:cxn>
                <a:cxn ang="0">
                  <a:pos x="2" y="55"/>
                </a:cxn>
                <a:cxn ang="0">
                  <a:pos x="2" y="55"/>
                </a:cxn>
                <a:cxn ang="0">
                  <a:pos x="181" y="141"/>
                </a:cxn>
                <a:cxn ang="0">
                  <a:pos x="181" y="143"/>
                </a:cxn>
                <a:cxn ang="0">
                  <a:pos x="177" y="141"/>
                </a:cxn>
                <a:cxn ang="0">
                  <a:pos x="177" y="141"/>
                </a:cxn>
                <a:cxn ang="0">
                  <a:pos x="201" y="134"/>
                </a:cxn>
                <a:cxn ang="0">
                  <a:pos x="203" y="130"/>
                </a:cxn>
                <a:cxn ang="0">
                  <a:pos x="207" y="134"/>
                </a:cxn>
                <a:cxn ang="0">
                  <a:pos x="213" y="134"/>
                </a:cxn>
                <a:cxn ang="0">
                  <a:pos x="216" y="134"/>
                </a:cxn>
                <a:cxn ang="0">
                  <a:pos x="220" y="134"/>
                </a:cxn>
                <a:cxn ang="0">
                  <a:pos x="216" y="136"/>
                </a:cxn>
                <a:cxn ang="0">
                  <a:pos x="207" y="139"/>
                </a:cxn>
                <a:cxn ang="0">
                  <a:pos x="201" y="138"/>
                </a:cxn>
                <a:cxn ang="0">
                  <a:pos x="197" y="136"/>
                </a:cxn>
              </a:cxnLst>
              <a:rect l="0" t="0" r="r" b="b"/>
              <a:pathLst>
                <a:path w="220" h="143">
                  <a:moveTo>
                    <a:pt x="2" y="55"/>
                  </a:moveTo>
                  <a:lnTo>
                    <a:pt x="5" y="55"/>
                  </a:lnTo>
                  <a:lnTo>
                    <a:pt x="7" y="58"/>
                  </a:lnTo>
                  <a:lnTo>
                    <a:pt x="11" y="53"/>
                  </a:lnTo>
                  <a:lnTo>
                    <a:pt x="13" y="49"/>
                  </a:lnTo>
                  <a:lnTo>
                    <a:pt x="13" y="45"/>
                  </a:lnTo>
                  <a:lnTo>
                    <a:pt x="13" y="36"/>
                  </a:lnTo>
                  <a:lnTo>
                    <a:pt x="19" y="32"/>
                  </a:lnTo>
                  <a:lnTo>
                    <a:pt x="24" y="38"/>
                  </a:lnTo>
                  <a:lnTo>
                    <a:pt x="36" y="38"/>
                  </a:lnTo>
                  <a:lnTo>
                    <a:pt x="51" y="45"/>
                  </a:lnTo>
                  <a:lnTo>
                    <a:pt x="68" y="51"/>
                  </a:lnTo>
                  <a:lnTo>
                    <a:pt x="68" y="70"/>
                  </a:lnTo>
                  <a:lnTo>
                    <a:pt x="100" y="23"/>
                  </a:lnTo>
                  <a:lnTo>
                    <a:pt x="171" y="0"/>
                  </a:lnTo>
                  <a:lnTo>
                    <a:pt x="167" y="9"/>
                  </a:lnTo>
                  <a:lnTo>
                    <a:pt x="186" y="34"/>
                  </a:lnTo>
                  <a:lnTo>
                    <a:pt x="182" y="40"/>
                  </a:lnTo>
                  <a:lnTo>
                    <a:pt x="192" y="53"/>
                  </a:lnTo>
                  <a:lnTo>
                    <a:pt x="190" y="55"/>
                  </a:lnTo>
                  <a:lnTo>
                    <a:pt x="182" y="58"/>
                  </a:lnTo>
                  <a:lnTo>
                    <a:pt x="177" y="64"/>
                  </a:lnTo>
                  <a:lnTo>
                    <a:pt x="177" y="70"/>
                  </a:lnTo>
                  <a:lnTo>
                    <a:pt x="177" y="72"/>
                  </a:lnTo>
                  <a:lnTo>
                    <a:pt x="177" y="72"/>
                  </a:lnTo>
                  <a:lnTo>
                    <a:pt x="177" y="73"/>
                  </a:lnTo>
                  <a:lnTo>
                    <a:pt x="171" y="75"/>
                  </a:lnTo>
                  <a:lnTo>
                    <a:pt x="165" y="79"/>
                  </a:lnTo>
                  <a:lnTo>
                    <a:pt x="158" y="83"/>
                  </a:lnTo>
                  <a:lnTo>
                    <a:pt x="149" y="85"/>
                  </a:lnTo>
                  <a:lnTo>
                    <a:pt x="147" y="89"/>
                  </a:lnTo>
                  <a:lnTo>
                    <a:pt x="124" y="92"/>
                  </a:lnTo>
                  <a:lnTo>
                    <a:pt x="124" y="92"/>
                  </a:lnTo>
                  <a:lnTo>
                    <a:pt x="120" y="94"/>
                  </a:lnTo>
                  <a:lnTo>
                    <a:pt x="117" y="100"/>
                  </a:lnTo>
                  <a:lnTo>
                    <a:pt x="111" y="106"/>
                  </a:lnTo>
                  <a:lnTo>
                    <a:pt x="109" y="106"/>
                  </a:lnTo>
                  <a:lnTo>
                    <a:pt x="109" y="104"/>
                  </a:lnTo>
                  <a:lnTo>
                    <a:pt x="105" y="106"/>
                  </a:lnTo>
                  <a:lnTo>
                    <a:pt x="103" y="107"/>
                  </a:lnTo>
                  <a:lnTo>
                    <a:pt x="100" y="106"/>
                  </a:lnTo>
                  <a:lnTo>
                    <a:pt x="100" y="104"/>
                  </a:lnTo>
                  <a:lnTo>
                    <a:pt x="92" y="109"/>
                  </a:lnTo>
                  <a:lnTo>
                    <a:pt x="92" y="113"/>
                  </a:lnTo>
                  <a:lnTo>
                    <a:pt x="88" y="115"/>
                  </a:lnTo>
                  <a:lnTo>
                    <a:pt x="81" y="115"/>
                  </a:lnTo>
                  <a:lnTo>
                    <a:pt x="73" y="119"/>
                  </a:lnTo>
                  <a:lnTo>
                    <a:pt x="69" y="119"/>
                  </a:lnTo>
                  <a:lnTo>
                    <a:pt x="69" y="115"/>
                  </a:lnTo>
                  <a:lnTo>
                    <a:pt x="64" y="115"/>
                  </a:lnTo>
                  <a:lnTo>
                    <a:pt x="62" y="115"/>
                  </a:lnTo>
                  <a:lnTo>
                    <a:pt x="60" y="115"/>
                  </a:lnTo>
                  <a:lnTo>
                    <a:pt x="56" y="115"/>
                  </a:lnTo>
                  <a:lnTo>
                    <a:pt x="54" y="119"/>
                  </a:lnTo>
                  <a:lnTo>
                    <a:pt x="51" y="124"/>
                  </a:lnTo>
                  <a:lnTo>
                    <a:pt x="49" y="124"/>
                  </a:lnTo>
                  <a:lnTo>
                    <a:pt x="45" y="128"/>
                  </a:lnTo>
                  <a:lnTo>
                    <a:pt x="41" y="130"/>
                  </a:lnTo>
                  <a:lnTo>
                    <a:pt x="39" y="128"/>
                  </a:lnTo>
                  <a:lnTo>
                    <a:pt x="36" y="128"/>
                  </a:lnTo>
                  <a:lnTo>
                    <a:pt x="32" y="134"/>
                  </a:lnTo>
                  <a:lnTo>
                    <a:pt x="30" y="134"/>
                  </a:lnTo>
                  <a:lnTo>
                    <a:pt x="24" y="130"/>
                  </a:lnTo>
                  <a:lnTo>
                    <a:pt x="24" y="134"/>
                  </a:lnTo>
                  <a:lnTo>
                    <a:pt x="21" y="134"/>
                  </a:lnTo>
                  <a:lnTo>
                    <a:pt x="19" y="128"/>
                  </a:lnTo>
                  <a:lnTo>
                    <a:pt x="19" y="124"/>
                  </a:lnTo>
                  <a:lnTo>
                    <a:pt x="13" y="121"/>
                  </a:lnTo>
                  <a:lnTo>
                    <a:pt x="13" y="115"/>
                  </a:lnTo>
                  <a:lnTo>
                    <a:pt x="13" y="115"/>
                  </a:lnTo>
                  <a:lnTo>
                    <a:pt x="13" y="109"/>
                  </a:lnTo>
                  <a:lnTo>
                    <a:pt x="7" y="104"/>
                  </a:lnTo>
                  <a:lnTo>
                    <a:pt x="7" y="89"/>
                  </a:lnTo>
                  <a:lnTo>
                    <a:pt x="4" y="79"/>
                  </a:lnTo>
                  <a:lnTo>
                    <a:pt x="2" y="79"/>
                  </a:lnTo>
                  <a:lnTo>
                    <a:pt x="0" y="79"/>
                  </a:lnTo>
                  <a:lnTo>
                    <a:pt x="0" y="75"/>
                  </a:lnTo>
                  <a:lnTo>
                    <a:pt x="2" y="75"/>
                  </a:lnTo>
                  <a:lnTo>
                    <a:pt x="2" y="75"/>
                  </a:lnTo>
                  <a:lnTo>
                    <a:pt x="5" y="75"/>
                  </a:lnTo>
                  <a:lnTo>
                    <a:pt x="5" y="68"/>
                  </a:lnTo>
                  <a:lnTo>
                    <a:pt x="4" y="58"/>
                  </a:lnTo>
                  <a:lnTo>
                    <a:pt x="2" y="55"/>
                  </a:lnTo>
                  <a:lnTo>
                    <a:pt x="2" y="55"/>
                  </a:lnTo>
                  <a:lnTo>
                    <a:pt x="2" y="55"/>
                  </a:lnTo>
                  <a:lnTo>
                    <a:pt x="2" y="55"/>
                  </a:lnTo>
                  <a:close/>
                  <a:moveTo>
                    <a:pt x="177" y="141"/>
                  </a:moveTo>
                  <a:lnTo>
                    <a:pt x="181" y="141"/>
                  </a:lnTo>
                  <a:lnTo>
                    <a:pt x="184" y="141"/>
                  </a:lnTo>
                  <a:lnTo>
                    <a:pt x="181" y="143"/>
                  </a:lnTo>
                  <a:lnTo>
                    <a:pt x="177" y="141"/>
                  </a:lnTo>
                  <a:lnTo>
                    <a:pt x="177" y="141"/>
                  </a:lnTo>
                  <a:lnTo>
                    <a:pt x="177" y="141"/>
                  </a:lnTo>
                  <a:lnTo>
                    <a:pt x="177" y="141"/>
                  </a:lnTo>
                  <a:close/>
                  <a:moveTo>
                    <a:pt x="197" y="136"/>
                  </a:moveTo>
                  <a:lnTo>
                    <a:pt x="201" y="134"/>
                  </a:lnTo>
                  <a:lnTo>
                    <a:pt x="201" y="134"/>
                  </a:lnTo>
                  <a:lnTo>
                    <a:pt x="203" y="130"/>
                  </a:lnTo>
                  <a:lnTo>
                    <a:pt x="205" y="130"/>
                  </a:lnTo>
                  <a:lnTo>
                    <a:pt x="207" y="134"/>
                  </a:lnTo>
                  <a:lnTo>
                    <a:pt x="209" y="134"/>
                  </a:lnTo>
                  <a:lnTo>
                    <a:pt x="213" y="134"/>
                  </a:lnTo>
                  <a:lnTo>
                    <a:pt x="216" y="130"/>
                  </a:lnTo>
                  <a:lnTo>
                    <a:pt x="216" y="134"/>
                  </a:lnTo>
                  <a:lnTo>
                    <a:pt x="220" y="134"/>
                  </a:lnTo>
                  <a:lnTo>
                    <a:pt x="220" y="134"/>
                  </a:lnTo>
                  <a:lnTo>
                    <a:pt x="220" y="136"/>
                  </a:lnTo>
                  <a:lnTo>
                    <a:pt x="216" y="136"/>
                  </a:lnTo>
                  <a:lnTo>
                    <a:pt x="213" y="139"/>
                  </a:lnTo>
                  <a:lnTo>
                    <a:pt x="207" y="139"/>
                  </a:lnTo>
                  <a:lnTo>
                    <a:pt x="203" y="139"/>
                  </a:lnTo>
                  <a:lnTo>
                    <a:pt x="201" y="138"/>
                  </a:lnTo>
                  <a:lnTo>
                    <a:pt x="197" y="136"/>
                  </a:lnTo>
                  <a:lnTo>
                    <a:pt x="197" y="136"/>
                  </a:lnTo>
                  <a:lnTo>
                    <a:pt x="197" y="13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 name="Freeform 97">
              <a:extLst>
                <a:ext uri="{FF2B5EF4-FFF2-40B4-BE49-F238E27FC236}">
                  <a16:creationId xmlns:a16="http://schemas.microsoft.com/office/drawing/2014/main" id="{EC8FB1B2-FF48-4EC2-980B-074CD579A182}"/>
                </a:ext>
              </a:extLst>
            </p:cNvPr>
            <p:cNvSpPr>
              <a:spLocks/>
            </p:cNvSpPr>
            <p:nvPr/>
          </p:nvSpPr>
          <p:spPr bwMode="auto">
            <a:xfrm>
              <a:off x="3223" y="2489"/>
              <a:ext cx="232" cy="196"/>
            </a:xfrm>
            <a:custGeom>
              <a:avLst/>
              <a:gdLst/>
              <a:ahLst/>
              <a:cxnLst>
                <a:cxn ang="0">
                  <a:pos x="187" y="36"/>
                </a:cxn>
                <a:cxn ang="0">
                  <a:pos x="173" y="11"/>
                </a:cxn>
                <a:cxn ang="0">
                  <a:pos x="166" y="8"/>
                </a:cxn>
                <a:cxn ang="0">
                  <a:pos x="140" y="11"/>
                </a:cxn>
                <a:cxn ang="0">
                  <a:pos x="134" y="11"/>
                </a:cxn>
                <a:cxn ang="0">
                  <a:pos x="128" y="9"/>
                </a:cxn>
                <a:cxn ang="0">
                  <a:pos x="128" y="4"/>
                </a:cxn>
                <a:cxn ang="0">
                  <a:pos x="115" y="0"/>
                </a:cxn>
                <a:cxn ang="0">
                  <a:pos x="117" y="4"/>
                </a:cxn>
                <a:cxn ang="0">
                  <a:pos x="106" y="6"/>
                </a:cxn>
                <a:cxn ang="0">
                  <a:pos x="108" y="4"/>
                </a:cxn>
                <a:cxn ang="0">
                  <a:pos x="102" y="2"/>
                </a:cxn>
                <a:cxn ang="0">
                  <a:pos x="92" y="8"/>
                </a:cxn>
                <a:cxn ang="0">
                  <a:pos x="83" y="15"/>
                </a:cxn>
                <a:cxn ang="0">
                  <a:pos x="66" y="11"/>
                </a:cxn>
                <a:cxn ang="0">
                  <a:pos x="51" y="8"/>
                </a:cxn>
                <a:cxn ang="0">
                  <a:pos x="38" y="4"/>
                </a:cxn>
                <a:cxn ang="0">
                  <a:pos x="8" y="0"/>
                </a:cxn>
                <a:cxn ang="0">
                  <a:pos x="4" y="4"/>
                </a:cxn>
                <a:cxn ang="0">
                  <a:pos x="4" y="21"/>
                </a:cxn>
                <a:cxn ang="0">
                  <a:pos x="4" y="40"/>
                </a:cxn>
                <a:cxn ang="0">
                  <a:pos x="232" y="194"/>
                </a:cxn>
                <a:cxn ang="0">
                  <a:pos x="224" y="190"/>
                </a:cxn>
                <a:cxn ang="0">
                  <a:pos x="217" y="181"/>
                </a:cxn>
                <a:cxn ang="0">
                  <a:pos x="207" y="177"/>
                </a:cxn>
                <a:cxn ang="0">
                  <a:pos x="204" y="160"/>
                </a:cxn>
                <a:cxn ang="0">
                  <a:pos x="205" y="156"/>
                </a:cxn>
                <a:cxn ang="0">
                  <a:pos x="205" y="155"/>
                </a:cxn>
                <a:cxn ang="0">
                  <a:pos x="202" y="151"/>
                </a:cxn>
                <a:cxn ang="0">
                  <a:pos x="190" y="132"/>
                </a:cxn>
                <a:cxn ang="0">
                  <a:pos x="175" y="107"/>
                </a:cxn>
                <a:cxn ang="0">
                  <a:pos x="172" y="94"/>
                </a:cxn>
                <a:cxn ang="0">
                  <a:pos x="166" y="81"/>
                </a:cxn>
                <a:cxn ang="0">
                  <a:pos x="162" y="74"/>
                </a:cxn>
                <a:cxn ang="0">
                  <a:pos x="145" y="55"/>
                </a:cxn>
                <a:cxn ang="0">
                  <a:pos x="141" y="41"/>
                </a:cxn>
                <a:cxn ang="0">
                  <a:pos x="141" y="40"/>
                </a:cxn>
                <a:cxn ang="0">
                  <a:pos x="147" y="45"/>
                </a:cxn>
                <a:cxn ang="0">
                  <a:pos x="153" y="57"/>
                </a:cxn>
                <a:cxn ang="0">
                  <a:pos x="162" y="68"/>
                </a:cxn>
                <a:cxn ang="0">
                  <a:pos x="177" y="81"/>
                </a:cxn>
                <a:cxn ang="0">
                  <a:pos x="183" y="70"/>
                </a:cxn>
                <a:cxn ang="0">
                  <a:pos x="183" y="57"/>
                </a:cxn>
                <a:cxn ang="0">
                  <a:pos x="187" y="47"/>
                </a:cxn>
              </a:cxnLst>
              <a:rect l="0" t="0" r="r" b="b"/>
              <a:pathLst>
                <a:path w="232" h="196">
                  <a:moveTo>
                    <a:pt x="187" y="47"/>
                  </a:moveTo>
                  <a:lnTo>
                    <a:pt x="185" y="40"/>
                  </a:lnTo>
                  <a:lnTo>
                    <a:pt x="187" y="36"/>
                  </a:lnTo>
                  <a:lnTo>
                    <a:pt x="181" y="25"/>
                  </a:lnTo>
                  <a:lnTo>
                    <a:pt x="175" y="19"/>
                  </a:lnTo>
                  <a:lnTo>
                    <a:pt x="173" y="11"/>
                  </a:lnTo>
                  <a:lnTo>
                    <a:pt x="170" y="6"/>
                  </a:lnTo>
                  <a:lnTo>
                    <a:pt x="168" y="4"/>
                  </a:lnTo>
                  <a:lnTo>
                    <a:pt x="166" y="8"/>
                  </a:lnTo>
                  <a:lnTo>
                    <a:pt x="162" y="9"/>
                  </a:lnTo>
                  <a:lnTo>
                    <a:pt x="149" y="8"/>
                  </a:lnTo>
                  <a:lnTo>
                    <a:pt x="140" y="11"/>
                  </a:lnTo>
                  <a:lnTo>
                    <a:pt x="132" y="6"/>
                  </a:lnTo>
                  <a:lnTo>
                    <a:pt x="132" y="9"/>
                  </a:lnTo>
                  <a:lnTo>
                    <a:pt x="134" y="11"/>
                  </a:lnTo>
                  <a:lnTo>
                    <a:pt x="134" y="15"/>
                  </a:lnTo>
                  <a:lnTo>
                    <a:pt x="132" y="11"/>
                  </a:lnTo>
                  <a:lnTo>
                    <a:pt x="128" y="9"/>
                  </a:lnTo>
                  <a:lnTo>
                    <a:pt x="128" y="6"/>
                  </a:lnTo>
                  <a:lnTo>
                    <a:pt x="128" y="6"/>
                  </a:lnTo>
                  <a:lnTo>
                    <a:pt x="128" y="4"/>
                  </a:lnTo>
                  <a:lnTo>
                    <a:pt x="123" y="4"/>
                  </a:lnTo>
                  <a:lnTo>
                    <a:pt x="121" y="2"/>
                  </a:lnTo>
                  <a:lnTo>
                    <a:pt x="115" y="0"/>
                  </a:lnTo>
                  <a:lnTo>
                    <a:pt x="113" y="2"/>
                  </a:lnTo>
                  <a:lnTo>
                    <a:pt x="117" y="2"/>
                  </a:lnTo>
                  <a:lnTo>
                    <a:pt x="117" y="4"/>
                  </a:lnTo>
                  <a:lnTo>
                    <a:pt x="113" y="4"/>
                  </a:lnTo>
                  <a:lnTo>
                    <a:pt x="109" y="4"/>
                  </a:lnTo>
                  <a:lnTo>
                    <a:pt x="106" y="6"/>
                  </a:lnTo>
                  <a:lnTo>
                    <a:pt x="104" y="4"/>
                  </a:lnTo>
                  <a:lnTo>
                    <a:pt x="104" y="4"/>
                  </a:lnTo>
                  <a:lnTo>
                    <a:pt x="108" y="4"/>
                  </a:lnTo>
                  <a:lnTo>
                    <a:pt x="111" y="2"/>
                  </a:lnTo>
                  <a:lnTo>
                    <a:pt x="108" y="2"/>
                  </a:lnTo>
                  <a:lnTo>
                    <a:pt x="102" y="2"/>
                  </a:lnTo>
                  <a:lnTo>
                    <a:pt x="98" y="4"/>
                  </a:lnTo>
                  <a:lnTo>
                    <a:pt x="96" y="8"/>
                  </a:lnTo>
                  <a:lnTo>
                    <a:pt x="92" y="8"/>
                  </a:lnTo>
                  <a:lnTo>
                    <a:pt x="89" y="9"/>
                  </a:lnTo>
                  <a:lnTo>
                    <a:pt x="83" y="11"/>
                  </a:lnTo>
                  <a:lnTo>
                    <a:pt x="83" y="15"/>
                  </a:lnTo>
                  <a:lnTo>
                    <a:pt x="77" y="15"/>
                  </a:lnTo>
                  <a:lnTo>
                    <a:pt x="72" y="11"/>
                  </a:lnTo>
                  <a:lnTo>
                    <a:pt x="66" y="11"/>
                  </a:lnTo>
                  <a:lnTo>
                    <a:pt x="60" y="11"/>
                  </a:lnTo>
                  <a:lnTo>
                    <a:pt x="55" y="8"/>
                  </a:lnTo>
                  <a:lnTo>
                    <a:pt x="51" y="8"/>
                  </a:lnTo>
                  <a:lnTo>
                    <a:pt x="49" y="9"/>
                  </a:lnTo>
                  <a:lnTo>
                    <a:pt x="44" y="6"/>
                  </a:lnTo>
                  <a:lnTo>
                    <a:pt x="38" y="4"/>
                  </a:lnTo>
                  <a:lnTo>
                    <a:pt x="25" y="2"/>
                  </a:lnTo>
                  <a:lnTo>
                    <a:pt x="17" y="0"/>
                  </a:lnTo>
                  <a:lnTo>
                    <a:pt x="8" y="0"/>
                  </a:lnTo>
                  <a:lnTo>
                    <a:pt x="4" y="2"/>
                  </a:lnTo>
                  <a:lnTo>
                    <a:pt x="4" y="2"/>
                  </a:lnTo>
                  <a:lnTo>
                    <a:pt x="4" y="4"/>
                  </a:lnTo>
                  <a:lnTo>
                    <a:pt x="4" y="11"/>
                  </a:lnTo>
                  <a:lnTo>
                    <a:pt x="4" y="19"/>
                  </a:lnTo>
                  <a:lnTo>
                    <a:pt x="4" y="21"/>
                  </a:lnTo>
                  <a:lnTo>
                    <a:pt x="4" y="30"/>
                  </a:lnTo>
                  <a:lnTo>
                    <a:pt x="0" y="34"/>
                  </a:lnTo>
                  <a:lnTo>
                    <a:pt x="4" y="40"/>
                  </a:lnTo>
                  <a:lnTo>
                    <a:pt x="4" y="49"/>
                  </a:lnTo>
                  <a:lnTo>
                    <a:pt x="10" y="196"/>
                  </a:lnTo>
                  <a:lnTo>
                    <a:pt x="232" y="194"/>
                  </a:lnTo>
                  <a:lnTo>
                    <a:pt x="232" y="194"/>
                  </a:lnTo>
                  <a:lnTo>
                    <a:pt x="230" y="194"/>
                  </a:lnTo>
                  <a:lnTo>
                    <a:pt x="224" y="190"/>
                  </a:lnTo>
                  <a:lnTo>
                    <a:pt x="224" y="187"/>
                  </a:lnTo>
                  <a:lnTo>
                    <a:pt x="220" y="187"/>
                  </a:lnTo>
                  <a:lnTo>
                    <a:pt x="217" y="181"/>
                  </a:lnTo>
                  <a:lnTo>
                    <a:pt x="217" y="181"/>
                  </a:lnTo>
                  <a:lnTo>
                    <a:pt x="213" y="181"/>
                  </a:lnTo>
                  <a:lnTo>
                    <a:pt x="207" y="177"/>
                  </a:lnTo>
                  <a:lnTo>
                    <a:pt x="204" y="168"/>
                  </a:lnTo>
                  <a:lnTo>
                    <a:pt x="204" y="164"/>
                  </a:lnTo>
                  <a:lnTo>
                    <a:pt x="204" y="160"/>
                  </a:lnTo>
                  <a:lnTo>
                    <a:pt x="204" y="156"/>
                  </a:lnTo>
                  <a:lnTo>
                    <a:pt x="204" y="156"/>
                  </a:lnTo>
                  <a:lnTo>
                    <a:pt x="205" y="156"/>
                  </a:lnTo>
                  <a:lnTo>
                    <a:pt x="211" y="156"/>
                  </a:lnTo>
                  <a:lnTo>
                    <a:pt x="207" y="155"/>
                  </a:lnTo>
                  <a:lnTo>
                    <a:pt x="205" y="155"/>
                  </a:lnTo>
                  <a:lnTo>
                    <a:pt x="204" y="151"/>
                  </a:lnTo>
                  <a:lnTo>
                    <a:pt x="202" y="151"/>
                  </a:lnTo>
                  <a:lnTo>
                    <a:pt x="202" y="151"/>
                  </a:lnTo>
                  <a:lnTo>
                    <a:pt x="200" y="149"/>
                  </a:lnTo>
                  <a:lnTo>
                    <a:pt x="198" y="143"/>
                  </a:lnTo>
                  <a:lnTo>
                    <a:pt x="190" y="132"/>
                  </a:lnTo>
                  <a:lnTo>
                    <a:pt x="187" y="130"/>
                  </a:lnTo>
                  <a:lnTo>
                    <a:pt x="187" y="124"/>
                  </a:lnTo>
                  <a:lnTo>
                    <a:pt x="175" y="107"/>
                  </a:lnTo>
                  <a:lnTo>
                    <a:pt x="175" y="104"/>
                  </a:lnTo>
                  <a:lnTo>
                    <a:pt x="173" y="100"/>
                  </a:lnTo>
                  <a:lnTo>
                    <a:pt x="172" y="94"/>
                  </a:lnTo>
                  <a:lnTo>
                    <a:pt x="170" y="90"/>
                  </a:lnTo>
                  <a:lnTo>
                    <a:pt x="170" y="90"/>
                  </a:lnTo>
                  <a:lnTo>
                    <a:pt x="166" y="81"/>
                  </a:lnTo>
                  <a:lnTo>
                    <a:pt x="166" y="81"/>
                  </a:lnTo>
                  <a:lnTo>
                    <a:pt x="166" y="77"/>
                  </a:lnTo>
                  <a:lnTo>
                    <a:pt x="162" y="74"/>
                  </a:lnTo>
                  <a:lnTo>
                    <a:pt x="153" y="64"/>
                  </a:lnTo>
                  <a:lnTo>
                    <a:pt x="153" y="60"/>
                  </a:lnTo>
                  <a:lnTo>
                    <a:pt x="145" y="55"/>
                  </a:lnTo>
                  <a:lnTo>
                    <a:pt x="145" y="49"/>
                  </a:lnTo>
                  <a:lnTo>
                    <a:pt x="140" y="45"/>
                  </a:lnTo>
                  <a:lnTo>
                    <a:pt x="141" y="41"/>
                  </a:lnTo>
                  <a:lnTo>
                    <a:pt x="141" y="40"/>
                  </a:lnTo>
                  <a:lnTo>
                    <a:pt x="141" y="38"/>
                  </a:lnTo>
                  <a:lnTo>
                    <a:pt x="141" y="40"/>
                  </a:lnTo>
                  <a:lnTo>
                    <a:pt x="143" y="40"/>
                  </a:lnTo>
                  <a:lnTo>
                    <a:pt x="145" y="43"/>
                  </a:lnTo>
                  <a:lnTo>
                    <a:pt x="147" y="45"/>
                  </a:lnTo>
                  <a:lnTo>
                    <a:pt x="147" y="49"/>
                  </a:lnTo>
                  <a:lnTo>
                    <a:pt x="153" y="55"/>
                  </a:lnTo>
                  <a:lnTo>
                    <a:pt x="153" y="57"/>
                  </a:lnTo>
                  <a:lnTo>
                    <a:pt x="156" y="60"/>
                  </a:lnTo>
                  <a:lnTo>
                    <a:pt x="162" y="64"/>
                  </a:lnTo>
                  <a:lnTo>
                    <a:pt x="162" y="68"/>
                  </a:lnTo>
                  <a:lnTo>
                    <a:pt x="172" y="77"/>
                  </a:lnTo>
                  <a:lnTo>
                    <a:pt x="177" y="79"/>
                  </a:lnTo>
                  <a:lnTo>
                    <a:pt x="177" y="81"/>
                  </a:lnTo>
                  <a:lnTo>
                    <a:pt x="177" y="79"/>
                  </a:lnTo>
                  <a:lnTo>
                    <a:pt x="181" y="75"/>
                  </a:lnTo>
                  <a:lnTo>
                    <a:pt x="183" y="70"/>
                  </a:lnTo>
                  <a:lnTo>
                    <a:pt x="181" y="68"/>
                  </a:lnTo>
                  <a:lnTo>
                    <a:pt x="183" y="62"/>
                  </a:lnTo>
                  <a:lnTo>
                    <a:pt x="183" y="57"/>
                  </a:lnTo>
                  <a:lnTo>
                    <a:pt x="187" y="49"/>
                  </a:lnTo>
                  <a:lnTo>
                    <a:pt x="187" y="47"/>
                  </a:lnTo>
                  <a:lnTo>
                    <a:pt x="187" y="47"/>
                  </a:lnTo>
                  <a:lnTo>
                    <a:pt x="187" y="47"/>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5" name="Freeform 98">
              <a:extLst>
                <a:ext uri="{FF2B5EF4-FFF2-40B4-BE49-F238E27FC236}">
                  <a16:creationId xmlns:a16="http://schemas.microsoft.com/office/drawing/2014/main" id="{8DD44963-1F78-4FC7-8030-BA6DD633B89D}"/>
                </a:ext>
              </a:extLst>
            </p:cNvPr>
            <p:cNvSpPr>
              <a:spLocks/>
            </p:cNvSpPr>
            <p:nvPr/>
          </p:nvSpPr>
          <p:spPr bwMode="auto">
            <a:xfrm>
              <a:off x="3180" y="2685"/>
              <a:ext cx="307" cy="348"/>
            </a:xfrm>
            <a:custGeom>
              <a:avLst/>
              <a:gdLst/>
              <a:ahLst/>
              <a:cxnLst>
                <a:cxn ang="0">
                  <a:pos x="275" y="6"/>
                </a:cxn>
                <a:cxn ang="0">
                  <a:pos x="277" y="15"/>
                </a:cxn>
                <a:cxn ang="0">
                  <a:pos x="277" y="15"/>
                </a:cxn>
                <a:cxn ang="0">
                  <a:pos x="282" y="47"/>
                </a:cxn>
                <a:cxn ang="0">
                  <a:pos x="297" y="73"/>
                </a:cxn>
                <a:cxn ang="0">
                  <a:pos x="305" y="79"/>
                </a:cxn>
                <a:cxn ang="0">
                  <a:pos x="290" y="87"/>
                </a:cxn>
                <a:cxn ang="0">
                  <a:pos x="282" y="94"/>
                </a:cxn>
                <a:cxn ang="0">
                  <a:pos x="282" y="105"/>
                </a:cxn>
                <a:cxn ang="0">
                  <a:pos x="273" y="128"/>
                </a:cxn>
                <a:cxn ang="0">
                  <a:pos x="275" y="147"/>
                </a:cxn>
                <a:cxn ang="0">
                  <a:pos x="263" y="175"/>
                </a:cxn>
                <a:cxn ang="0">
                  <a:pos x="252" y="188"/>
                </a:cxn>
                <a:cxn ang="0">
                  <a:pos x="239" y="211"/>
                </a:cxn>
                <a:cxn ang="0">
                  <a:pos x="235" y="230"/>
                </a:cxn>
                <a:cxn ang="0">
                  <a:pos x="228" y="256"/>
                </a:cxn>
                <a:cxn ang="0">
                  <a:pos x="215" y="256"/>
                </a:cxn>
                <a:cxn ang="0">
                  <a:pos x="215" y="269"/>
                </a:cxn>
                <a:cxn ang="0">
                  <a:pos x="228" y="279"/>
                </a:cxn>
                <a:cxn ang="0">
                  <a:pos x="241" y="288"/>
                </a:cxn>
                <a:cxn ang="0">
                  <a:pos x="250" y="307"/>
                </a:cxn>
                <a:cxn ang="0">
                  <a:pos x="235" y="330"/>
                </a:cxn>
                <a:cxn ang="0">
                  <a:pos x="228" y="339"/>
                </a:cxn>
                <a:cxn ang="0">
                  <a:pos x="205" y="345"/>
                </a:cxn>
                <a:cxn ang="0">
                  <a:pos x="194" y="348"/>
                </a:cxn>
                <a:cxn ang="0">
                  <a:pos x="183" y="347"/>
                </a:cxn>
                <a:cxn ang="0">
                  <a:pos x="173" y="348"/>
                </a:cxn>
                <a:cxn ang="0">
                  <a:pos x="164" y="347"/>
                </a:cxn>
                <a:cxn ang="0">
                  <a:pos x="154" y="335"/>
                </a:cxn>
                <a:cxn ang="0">
                  <a:pos x="143" y="324"/>
                </a:cxn>
                <a:cxn ang="0">
                  <a:pos x="134" y="330"/>
                </a:cxn>
                <a:cxn ang="0">
                  <a:pos x="122" y="333"/>
                </a:cxn>
                <a:cxn ang="0">
                  <a:pos x="109" y="324"/>
                </a:cxn>
                <a:cxn ang="0">
                  <a:pos x="103" y="316"/>
                </a:cxn>
                <a:cxn ang="0">
                  <a:pos x="90" y="303"/>
                </a:cxn>
                <a:cxn ang="0">
                  <a:pos x="85" y="294"/>
                </a:cxn>
                <a:cxn ang="0">
                  <a:pos x="71" y="281"/>
                </a:cxn>
                <a:cxn ang="0">
                  <a:pos x="64" y="275"/>
                </a:cxn>
                <a:cxn ang="0">
                  <a:pos x="58" y="267"/>
                </a:cxn>
                <a:cxn ang="0">
                  <a:pos x="45" y="258"/>
                </a:cxn>
                <a:cxn ang="0">
                  <a:pos x="38" y="254"/>
                </a:cxn>
                <a:cxn ang="0">
                  <a:pos x="32" y="239"/>
                </a:cxn>
                <a:cxn ang="0">
                  <a:pos x="24" y="217"/>
                </a:cxn>
                <a:cxn ang="0">
                  <a:pos x="19" y="207"/>
                </a:cxn>
                <a:cxn ang="0">
                  <a:pos x="11" y="192"/>
                </a:cxn>
                <a:cxn ang="0">
                  <a:pos x="9" y="179"/>
                </a:cxn>
                <a:cxn ang="0">
                  <a:pos x="0" y="175"/>
                </a:cxn>
                <a:cxn ang="0">
                  <a:pos x="6" y="156"/>
                </a:cxn>
                <a:cxn ang="0">
                  <a:pos x="11" y="143"/>
                </a:cxn>
                <a:cxn ang="0">
                  <a:pos x="21" y="122"/>
                </a:cxn>
                <a:cxn ang="0">
                  <a:pos x="38" y="119"/>
                </a:cxn>
                <a:cxn ang="0">
                  <a:pos x="51" y="2"/>
                </a:cxn>
              </a:cxnLst>
              <a:rect l="0" t="0" r="r" b="b"/>
              <a:pathLst>
                <a:path w="307" h="348">
                  <a:moveTo>
                    <a:pt x="51" y="2"/>
                  </a:moveTo>
                  <a:lnTo>
                    <a:pt x="273" y="0"/>
                  </a:lnTo>
                  <a:lnTo>
                    <a:pt x="273" y="2"/>
                  </a:lnTo>
                  <a:lnTo>
                    <a:pt x="273" y="4"/>
                  </a:lnTo>
                  <a:lnTo>
                    <a:pt x="275" y="6"/>
                  </a:lnTo>
                  <a:lnTo>
                    <a:pt x="273" y="6"/>
                  </a:lnTo>
                  <a:lnTo>
                    <a:pt x="275" y="7"/>
                  </a:lnTo>
                  <a:lnTo>
                    <a:pt x="275" y="7"/>
                  </a:lnTo>
                  <a:lnTo>
                    <a:pt x="275" y="9"/>
                  </a:lnTo>
                  <a:lnTo>
                    <a:pt x="277" y="15"/>
                  </a:lnTo>
                  <a:lnTo>
                    <a:pt x="280" y="19"/>
                  </a:lnTo>
                  <a:lnTo>
                    <a:pt x="280" y="19"/>
                  </a:lnTo>
                  <a:lnTo>
                    <a:pt x="279" y="19"/>
                  </a:lnTo>
                  <a:lnTo>
                    <a:pt x="279" y="19"/>
                  </a:lnTo>
                  <a:lnTo>
                    <a:pt x="277" y="15"/>
                  </a:lnTo>
                  <a:lnTo>
                    <a:pt x="277" y="19"/>
                  </a:lnTo>
                  <a:lnTo>
                    <a:pt x="277" y="21"/>
                  </a:lnTo>
                  <a:lnTo>
                    <a:pt x="282" y="34"/>
                  </a:lnTo>
                  <a:lnTo>
                    <a:pt x="282" y="39"/>
                  </a:lnTo>
                  <a:lnTo>
                    <a:pt x="282" y="47"/>
                  </a:lnTo>
                  <a:lnTo>
                    <a:pt x="282" y="56"/>
                  </a:lnTo>
                  <a:lnTo>
                    <a:pt x="286" y="62"/>
                  </a:lnTo>
                  <a:lnTo>
                    <a:pt x="290" y="64"/>
                  </a:lnTo>
                  <a:lnTo>
                    <a:pt x="297" y="68"/>
                  </a:lnTo>
                  <a:lnTo>
                    <a:pt x="297" y="73"/>
                  </a:lnTo>
                  <a:lnTo>
                    <a:pt x="301" y="73"/>
                  </a:lnTo>
                  <a:lnTo>
                    <a:pt x="307" y="73"/>
                  </a:lnTo>
                  <a:lnTo>
                    <a:pt x="307" y="75"/>
                  </a:lnTo>
                  <a:lnTo>
                    <a:pt x="307" y="75"/>
                  </a:lnTo>
                  <a:lnTo>
                    <a:pt x="305" y="79"/>
                  </a:lnTo>
                  <a:lnTo>
                    <a:pt x="301" y="81"/>
                  </a:lnTo>
                  <a:lnTo>
                    <a:pt x="299" y="83"/>
                  </a:lnTo>
                  <a:lnTo>
                    <a:pt x="297" y="85"/>
                  </a:lnTo>
                  <a:lnTo>
                    <a:pt x="292" y="85"/>
                  </a:lnTo>
                  <a:lnTo>
                    <a:pt x="290" y="87"/>
                  </a:lnTo>
                  <a:lnTo>
                    <a:pt x="286" y="87"/>
                  </a:lnTo>
                  <a:lnTo>
                    <a:pt x="286" y="88"/>
                  </a:lnTo>
                  <a:lnTo>
                    <a:pt x="286" y="92"/>
                  </a:lnTo>
                  <a:lnTo>
                    <a:pt x="286" y="94"/>
                  </a:lnTo>
                  <a:lnTo>
                    <a:pt x="282" y="94"/>
                  </a:lnTo>
                  <a:lnTo>
                    <a:pt x="280" y="94"/>
                  </a:lnTo>
                  <a:lnTo>
                    <a:pt x="280" y="98"/>
                  </a:lnTo>
                  <a:lnTo>
                    <a:pt x="279" y="102"/>
                  </a:lnTo>
                  <a:lnTo>
                    <a:pt x="280" y="104"/>
                  </a:lnTo>
                  <a:lnTo>
                    <a:pt x="282" y="105"/>
                  </a:lnTo>
                  <a:lnTo>
                    <a:pt x="280" y="107"/>
                  </a:lnTo>
                  <a:lnTo>
                    <a:pt x="279" y="113"/>
                  </a:lnTo>
                  <a:lnTo>
                    <a:pt x="277" y="122"/>
                  </a:lnTo>
                  <a:lnTo>
                    <a:pt x="273" y="126"/>
                  </a:lnTo>
                  <a:lnTo>
                    <a:pt x="273" y="128"/>
                  </a:lnTo>
                  <a:lnTo>
                    <a:pt x="271" y="132"/>
                  </a:lnTo>
                  <a:lnTo>
                    <a:pt x="271" y="136"/>
                  </a:lnTo>
                  <a:lnTo>
                    <a:pt x="273" y="143"/>
                  </a:lnTo>
                  <a:lnTo>
                    <a:pt x="273" y="147"/>
                  </a:lnTo>
                  <a:lnTo>
                    <a:pt x="275" y="147"/>
                  </a:lnTo>
                  <a:lnTo>
                    <a:pt x="273" y="149"/>
                  </a:lnTo>
                  <a:lnTo>
                    <a:pt x="271" y="154"/>
                  </a:lnTo>
                  <a:lnTo>
                    <a:pt x="271" y="160"/>
                  </a:lnTo>
                  <a:lnTo>
                    <a:pt x="265" y="168"/>
                  </a:lnTo>
                  <a:lnTo>
                    <a:pt x="263" y="175"/>
                  </a:lnTo>
                  <a:lnTo>
                    <a:pt x="262" y="175"/>
                  </a:lnTo>
                  <a:lnTo>
                    <a:pt x="258" y="175"/>
                  </a:lnTo>
                  <a:lnTo>
                    <a:pt x="258" y="179"/>
                  </a:lnTo>
                  <a:lnTo>
                    <a:pt x="256" y="186"/>
                  </a:lnTo>
                  <a:lnTo>
                    <a:pt x="252" y="188"/>
                  </a:lnTo>
                  <a:lnTo>
                    <a:pt x="250" y="192"/>
                  </a:lnTo>
                  <a:lnTo>
                    <a:pt x="247" y="200"/>
                  </a:lnTo>
                  <a:lnTo>
                    <a:pt x="243" y="213"/>
                  </a:lnTo>
                  <a:lnTo>
                    <a:pt x="241" y="211"/>
                  </a:lnTo>
                  <a:lnTo>
                    <a:pt x="239" y="211"/>
                  </a:lnTo>
                  <a:lnTo>
                    <a:pt x="239" y="215"/>
                  </a:lnTo>
                  <a:lnTo>
                    <a:pt x="235" y="220"/>
                  </a:lnTo>
                  <a:lnTo>
                    <a:pt x="233" y="224"/>
                  </a:lnTo>
                  <a:lnTo>
                    <a:pt x="233" y="226"/>
                  </a:lnTo>
                  <a:lnTo>
                    <a:pt x="235" y="230"/>
                  </a:lnTo>
                  <a:lnTo>
                    <a:pt x="231" y="234"/>
                  </a:lnTo>
                  <a:lnTo>
                    <a:pt x="231" y="239"/>
                  </a:lnTo>
                  <a:lnTo>
                    <a:pt x="231" y="245"/>
                  </a:lnTo>
                  <a:lnTo>
                    <a:pt x="231" y="254"/>
                  </a:lnTo>
                  <a:lnTo>
                    <a:pt x="228" y="256"/>
                  </a:lnTo>
                  <a:lnTo>
                    <a:pt x="228" y="258"/>
                  </a:lnTo>
                  <a:lnTo>
                    <a:pt x="226" y="258"/>
                  </a:lnTo>
                  <a:lnTo>
                    <a:pt x="222" y="256"/>
                  </a:lnTo>
                  <a:lnTo>
                    <a:pt x="218" y="256"/>
                  </a:lnTo>
                  <a:lnTo>
                    <a:pt x="215" y="256"/>
                  </a:lnTo>
                  <a:lnTo>
                    <a:pt x="215" y="260"/>
                  </a:lnTo>
                  <a:lnTo>
                    <a:pt x="213" y="262"/>
                  </a:lnTo>
                  <a:lnTo>
                    <a:pt x="209" y="266"/>
                  </a:lnTo>
                  <a:lnTo>
                    <a:pt x="211" y="269"/>
                  </a:lnTo>
                  <a:lnTo>
                    <a:pt x="215" y="269"/>
                  </a:lnTo>
                  <a:lnTo>
                    <a:pt x="222" y="269"/>
                  </a:lnTo>
                  <a:lnTo>
                    <a:pt x="222" y="271"/>
                  </a:lnTo>
                  <a:lnTo>
                    <a:pt x="228" y="275"/>
                  </a:lnTo>
                  <a:lnTo>
                    <a:pt x="228" y="279"/>
                  </a:lnTo>
                  <a:lnTo>
                    <a:pt x="228" y="279"/>
                  </a:lnTo>
                  <a:lnTo>
                    <a:pt x="231" y="284"/>
                  </a:lnTo>
                  <a:lnTo>
                    <a:pt x="235" y="286"/>
                  </a:lnTo>
                  <a:lnTo>
                    <a:pt x="235" y="288"/>
                  </a:lnTo>
                  <a:lnTo>
                    <a:pt x="237" y="288"/>
                  </a:lnTo>
                  <a:lnTo>
                    <a:pt x="241" y="288"/>
                  </a:lnTo>
                  <a:lnTo>
                    <a:pt x="243" y="292"/>
                  </a:lnTo>
                  <a:lnTo>
                    <a:pt x="245" y="296"/>
                  </a:lnTo>
                  <a:lnTo>
                    <a:pt x="248" y="299"/>
                  </a:lnTo>
                  <a:lnTo>
                    <a:pt x="248" y="303"/>
                  </a:lnTo>
                  <a:lnTo>
                    <a:pt x="250" y="307"/>
                  </a:lnTo>
                  <a:lnTo>
                    <a:pt x="252" y="313"/>
                  </a:lnTo>
                  <a:lnTo>
                    <a:pt x="247" y="320"/>
                  </a:lnTo>
                  <a:lnTo>
                    <a:pt x="241" y="328"/>
                  </a:lnTo>
                  <a:lnTo>
                    <a:pt x="239" y="328"/>
                  </a:lnTo>
                  <a:lnTo>
                    <a:pt x="235" y="330"/>
                  </a:lnTo>
                  <a:lnTo>
                    <a:pt x="233" y="331"/>
                  </a:lnTo>
                  <a:lnTo>
                    <a:pt x="231" y="331"/>
                  </a:lnTo>
                  <a:lnTo>
                    <a:pt x="231" y="335"/>
                  </a:lnTo>
                  <a:lnTo>
                    <a:pt x="231" y="335"/>
                  </a:lnTo>
                  <a:lnTo>
                    <a:pt x="228" y="339"/>
                  </a:lnTo>
                  <a:lnTo>
                    <a:pt x="222" y="341"/>
                  </a:lnTo>
                  <a:lnTo>
                    <a:pt x="218" y="343"/>
                  </a:lnTo>
                  <a:lnTo>
                    <a:pt x="216" y="343"/>
                  </a:lnTo>
                  <a:lnTo>
                    <a:pt x="209" y="343"/>
                  </a:lnTo>
                  <a:lnTo>
                    <a:pt x="205" y="345"/>
                  </a:lnTo>
                  <a:lnTo>
                    <a:pt x="201" y="345"/>
                  </a:lnTo>
                  <a:lnTo>
                    <a:pt x="201" y="345"/>
                  </a:lnTo>
                  <a:lnTo>
                    <a:pt x="198" y="345"/>
                  </a:lnTo>
                  <a:lnTo>
                    <a:pt x="194" y="347"/>
                  </a:lnTo>
                  <a:lnTo>
                    <a:pt x="194" y="348"/>
                  </a:lnTo>
                  <a:lnTo>
                    <a:pt x="194" y="348"/>
                  </a:lnTo>
                  <a:lnTo>
                    <a:pt x="188" y="348"/>
                  </a:lnTo>
                  <a:lnTo>
                    <a:pt x="188" y="347"/>
                  </a:lnTo>
                  <a:lnTo>
                    <a:pt x="186" y="345"/>
                  </a:lnTo>
                  <a:lnTo>
                    <a:pt x="183" y="347"/>
                  </a:lnTo>
                  <a:lnTo>
                    <a:pt x="177" y="345"/>
                  </a:lnTo>
                  <a:lnTo>
                    <a:pt x="173" y="343"/>
                  </a:lnTo>
                  <a:lnTo>
                    <a:pt x="173" y="345"/>
                  </a:lnTo>
                  <a:lnTo>
                    <a:pt x="173" y="347"/>
                  </a:lnTo>
                  <a:lnTo>
                    <a:pt x="173" y="348"/>
                  </a:lnTo>
                  <a:lnTo>
                    <a:pt x="173" y="348"/>
                  </a:lnTo>
                  <a:lnTo>
                    <a:pt x="169" y="348"/>
                  </a:lnTo>
                  <a:lnTo>
                    <a:pt x="167" y="348"/>
                  </a:lnTo>
                  <a:lnTo>
                    <a:pt x="164" y="348"/>
                  </a:lnTo>
                  <a:lnTo>
                    <a:pt x="164" y="347"/>
                  </a:lnTo>
                  <a:lnTo>
                    <a:pt x="164" y="345"/>
                  </a:lnTo>
                  <a:lnTo>
                    <a:pt x="164" y="343"/>
                  </a:lnTo>
                  <a:lnTo>
                    <a:pt x="162" y="339"/>
                  </a:lnTo>
                  <a:lnTo>
                    <a:pt x="160" y="337"/>
                  </a:lnTo>
                  <a:lnTo>
                    <a:pt x="154" y="335"/>
                  </a:lnTo>
                  <a:lnTo>
                    <a:pt x="154" y="333"/>
                  </a:lnTo>
                  <a:lnTo>
                    <a:pt x="152" y="331"/>
                  </a:lnTo>
                  <a:lnTo>
                    <a:pt x="149" y="328"/>
                  </a:lnTo>
                  <a:lnTo>
                    <a:pt x="149" y="328"/>
                  </a:lnTo>
                  <a:lnTo>
                    <a:pt x="143" y="324"/>
                  </a:lnTo>
                  <a:lnTo>
                    <a:pt x="143" y="328"/>
                  </a:lnTo>
                  <a:lnTo>
                    <a:pt x="139" y="330"/>
                  </a:lnTo>
                  <a:lnTo>
                    <a:pt x="137" y="331"/>
                  </a:lnTo>
                  <a:lnTo>
                    <a:pt x="134" y="331"/>
                  </a:lnTo>
                  <a:lnTo>
                    <a:pt x="134" y="330"/>
                  </a:lnTo>
                  <a:lnTo>
                    <a:pt x="132" y="330"/>
                  </a:lnTo>
                  <a:lnTo>
                    <a:pt x="128" y="330"/>
                  </a:lnTo>
                  <a:lnTo>
                    <a:pt x="126" y="331"/>
                  </a:lnTo>
                  <a:lnTo>
                    <a:pt x="124" y="333"/>
                  </a:lnTo>
                  <a:lnTo>
                    <a:pt x="122" y="333"/>
                  </a:lnTo>
                  <a:lnTo>
                    <a:pt x="119" y="331"/>
                  </a:lnTo>
                  <a:lnTo>
                    <a:pt x="113" y="330"/>
                  </a:lnTo>
                  <a:lnTo>
                    <a:pt x="113" y="328"/>
                  </a:lnTo>
                  <a:lnTo>
                    <a:pt x="109" y="328"/>
                  </a:lnTo>
                  <a:lnTo>
                    <a:pt x="109" y="324"/>
                  </a:lnTo>
                  <a:lnTo>
                    <a:pt x="109" y="322"/>
                  </a:lnTo>
                  <a:lnTo>
                    <a:pt x="107" y="322"/>
                  </a:lnTo>
                  <a:lnTo>
                    <a:pt x="107" y="322"/>
                  </a:lnTo>
                  <a:lnTo>
                    <a:pt x="105" y="318"/>
                  </a:lnTo>
                  <a:lnTo>
                    <a:pt x="103" y="316"/>
                  </a:lnTo>
                  <a:lnTo>
                    <a:pt x="100" y="315"/>
                  </a:lnTo>
                  <a:lnTo>
                    <a:pt x="100" y="309"/>
                  </a:lnTo>
                  <a:lnTo>
                    <a:pt x="100" y="307"/>
                  </a:lnTo>
                  <a:lnTo>
                    <a:pt x="98" y="305"/>
                  </a:lnTo>
                  <a:lnTo>
                    <a:pt x="90" y="303"/>
                  </a:lnTo>
                  <a:lnTo>
                    <a:pt x="88" y="303"/>
                  </a:lnTo>
                  <a:lnTo>
                    <a:pt x="88" y="299"/>
                  </a:lnTo>
                  <a:lnTo>
                    <a:pt x="88" y="298"/>
                  </a:lnTo>
                  <a:lnTo>
                    <a:pt x="85" y="296"/>
                  </a:lnTo>
                  <a:lnTo>
                    <a:pt x="85" y="294"/>
                  </a:lnTo>
                  <a:lnTo>
                    <a:pt x="81" y="288"/>
                  </a:lnTo>
                  <a:lnTo>
                    <a:pt x="81" y="286"/>
                  </a:lnTo>
                  <a:lnTo>
                    <a:pt x="75" y="282"/>
                  </a:lnTo>
                  <a:lnTo>
                    <a:pt x="73" y="282"/>
                  </a:lnTo>
                  <a:lnTo>
                    <a:pt x="71" y="281"/>
                  </a:lnTo>
                  <a:lnTo>
                    <a:pt x="70" y="282"/>
                  </a:lnTo>
                  <a:lnTo>
                    <a:pt x="66" y="281"/>
                  </a:lnTo>
                  <a:lnTo>
                    <a:pt x="62" y="279"/>
                  </a:lnTo>
                  <a:lnTo>
                    <a:pt x="64" y="275"/>
                  </a:lnTo>
                  <a:lnTo>
                    <a:pt x="64" y="275"/>
                  </a:lnTo>
                  <a:lnTo>
                    <a:pt x="68" y="273"/>
                  </a:lnTo>
                  <a:lnTo>
                    <a:pt x="68" y="271"/>
                  </a:lnTo>
                  <a:lnTo>
                    <a:pt x="66" y="269"/>
                  </a:lnTo>
                  <a:lnTo>
                    <a:pt x="62" y="269"/>
                  </a:lnTo>
                  <a:lnTo>
                    <a:pt x="58" y="267"/>
                  </a:lnTo>
                  <a:lnTo>
                    <a:pt x="58" y="264"/>
                  </a:lnTo>
                  <a:lnTo>
                    <a:pt x="55" y="262"/>
                  </a:lnTo>
                  <a:lnTo>
                    <a:pt x="51" y="262"/>
                  </a:lnTo>
                  <a:lnTo>
                    <a:pt x="49" y="260"/>
                  </a:lnTo>
                  <a:lnTo>
                    <a:pt x="45" y="258"/>
                  </a:lnTo>
                  <a:lnTo>
                    <a:pt x="45" y="254"/>
                  </a:lnTo>
                  <a:lnTo>
                    <a:pt x="45" y="250"/>
                  </a:lnTo>
                  <a:lnTo>
                    <a:pt x="45" y="250"/>
                  </a:lnTo>
                  <a:lnTo>
                    <a:pt x="38" y="250"/>
                  </a:lnTo>
                  <a:lnTo>
                    <a:pt x="38" y="254"/>
                  </a:lnTo>
                  <a:lnTo>
                    <a:pt x="32" y="250"/>
                  </a:lnTo>
                  <a:lnTo>
                    <a:pt x="30" y="250"/>
                  </a:lnTo>
                  <a:lnTo>
                    <a:pt x="28" y="245"/>
                  </a:lnTo>
                  <a:lnTo>
                    <a:pt x="30" y="241"/>
                  </a:lnTo>
                  <a:lnTo>
                    <a:pt x="32" y="239"/>
                  </a:lnTo>
                  <a:lnTo>
                    <a:pt x="32" y="235"/>
                  </a:lnTo>
                  <a:lnTo>
                    <a:pt x="32" y="232"/>
                  </a:lnTo>
                  <a:lnTo>
                    <a:pt x="28" y="226"/>
                  </a:lnTo>
                  <a:lnTo>
                    <a:pt x="24" y="217"/>
                  </a:lnTo>
                  <a:lnTo>
                    <a:pt x="24" y="217"/>
                  </a:lnTo>
                  <a:lnTo>
                    <a:pt x="19" y="215"/>
                  </a:lnTo>
                  <a:lnTo>
                    <a:pt x="21" y="213"/>
                  </a:lnTo>
                  <a:lnTo>
                    <a:pt x="21" y="209"/>
                  </a:lnTo>
                  <a:lnTo>
                    <a:pt x="19" y="207"/>
                  </a:lnTo>
                  <a:lnTo>
                    <a:pt x="19" y="207"/>
                  </a:lnTo>
                  <a:lnTo>
                    <a:pt x="19" y="205"/>
                  </a:lnTo>
                  <a:lnTo>
                    <a:pt x="21" y="201"/>
                  </a:lnTo>
                  <a:lnTo>
                    <a:pt x="19" y="200"/>
                  </a:lnTo>
                  <a:lnTo>
                    <a:pt x="11" y="196"/>
                  </a:lnTo>
                  <a:lnTo>
                    <a:pt x="11" y="192"/>
                  </a:lnTo>
                  <a:lnTo>
                    <a:pt x="11" y="188"/>
                  </a:lnTo>
                  <a:lnTo>
                    <a:pt x="9" y="186"/>
                  </a:lnTo>
                  <a:lnTo>
                    <a:pt x="9" y="183"/>
                  </a:lnTo>
                  <a:lnTo>
                    <a:pt x="7" y="181"/>
                  </a:lnTo>
                  <a:lnTo>
                    <a:pt x="9" y="179"/>
                  </a:lnTo>
                  <a:lnTo>
                    <a:pt x="9" y="177"/>
                  </a:lnTo>
                  <a:lnTo>
                    <a:pt x="7" y="177"/>
                  </a:lnTo>
                  <a:lnTo>
                    <a:pt x="2" y="179"/>
                  </a:lnTo>
                  <a:lnTo>
                    <a:pt x="0" y="177"/>
                  </a:lnTo>
                  <a:lnTo>
                    <a:pt x="0" y="175"/>
                  </a:lnTo>
                  <a:lnTo>
                    <a:pt x="6" y="168"/>
                  </a:lnTo>
                  <a:lnTo>
                    <a:pt x="7" y="164"/>
                  </a:lnTo>
                  <a:lnTo>
                    <a:pt x="7" y="160"/>
                  </a:lnTo>
                  <a:lnTo>
                    <a:pt x="4" y="158"/>
                  </a:lnTo>
                  <a:lnTo>
                    <a:pt x="6" y="156"/>
                  </a:lnTo>
                  <a:lnTo>
                    <a:pt x="9" y="154"/>
                  </a:lnTo>
                  <a:lnTo>
                    <a:pt x="11" y="149"/>
                  </a:lnTo>
                  <a:lnTo>
                    <a:pt x="9" y="147"/>
                  </a:lnTo>
                  <a:lnTo>
                    <a:pt x="9" y="147"/>
                  </a:lnTo>
                  <a:lnTo>
                    <a:pt x="11" y="143"/>
                  </a:lnTo>
                  <a:lnTo>
                    <a:pt x="15" y="143"/>
                  </a:lnTo>
                  <a:lnTo>
                    <a:pt x="21" y="134"/>
                  </a:lnTo>
                  <a:lnTo>
                    <a:pt x="21" y="130"/>
                  </a:lnTo>
                  <a:lnTo>
                    <a:pt x="21" y="128"/>
                  </a:lnTo>
                  <a:lnTo>
                    <a:pt x="21" y="122"/>
                  </a:lnTo>
                  <a:lnTo>
                    <a:pt x="24" y="119"/>
                  </a:lnTo>
                  <a:lnTo>
                    <a:pt x="28" y="119"/>
                  </a:lnTo>
                  <a:lnTo>
                    <a:pt x="30" y="122"/>
                  </a:lnTo>
                  <a:lnTo>
                    <a:pt x="34" y="119"/>
                  </a:lnTo>
                  <a:lnTo>
                    <a:pt x="38" y="119"/>
                  </a:lnTo>
                  <a:lnTo>
                    <a:pt x="36" y="45"/>
                  </a:lnTo>
                  <a:lnTo>
                    <a:pt x="36" y="45"/>
                  </a:lnTo>
                  <a:lnTo>
                    <a:pt x="36" y="39"/>
                  </a:lnTo>
                  <a:lnTo>
                    <a:pt x="55" y="39"/>
                  </a:lnTo>
                  <a:lnTo>
                    <a:pt x="51" y="2"/>
                  </a:lnTo>
                  <a:lnTo>
                    <a:pt x="51" y="2"/>
                  </a:lnTo>
                  <a:lnTo>
                    <a:pt x="51" y="2"/>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6" name="Freeform 99">
              <a:extLst>
                <a:ext uri="{FF2B5EF4-FFF2-40B4-BE49-F238E27FC236}">
                  <a16:creationId xmlns:a16="http://schemas.microsoft.com/office/drawing/2014/main" id="{96510566-BABB-4743-BD81-4B1FD10BED2A}"/>
                </a:ext>
              </a:extLst>
            </p:cNvPr>
            <p:cNvSpPr>
              <a:spLocks/>
            </p:cNvSpPr>
            <p:nvPr/>
          </p:nvSpPr>
          <p:spPr bwMode="auto">
            <a:xfrm>
              <a:off x="3391" y="2822"/>
              <a:ext cx="280" cy="211"/>
            </a:xfrm>
            <a:custGeom>
              <a:avLst/>
              <a:gdLst/>
              <a:ahLst/>
              <a:cxnLst>
                <a:cxn ang="0">
                  <a:pos x="39" y="168"/>
                </a:cxn>
                <a:cxn ang="0">
                  <a:pos x="34" y="157"/>
                </a:cxn>
                <a:cxn ang="0">
                  <a:pos x="28" y="153"/>
                </a:cxn>
                <a:cxn ang="0">
                  <a:pos x="20" y="142"/>
                </a:cxn>
                <a:cxn ang="0">
                  <a:pos x="15" y="134"/>
                </a:cxn>
                <a:cxn ang="0">
                  <a:pos x="4" y="134"/>
                </a:cxn>
                <a:cxn ang="0">
                  <a:pos x="5" y="125"/>
                </a:cxn>
                <a:cxn ang="0">
                  <a:pos x="15" y="121"/>
                </a:cxn>
                <a:cxn ang="0">
                  <a:pos x="20" y="121"/>
                </a:cxn>
                <a:cxn ang="0">
                  <a:pos x="22" y="104"/>
                </a:cxn>
                <a:cxn ang="0">
                  <a:pos x="24" y="89"/>
                </a:cxn>
                <a:cxn ang="0">
                  <a:pos x="30" y="80"/>
                </a:cxn>
                <a:cxn ang="0">
                  <a:pos x="34" y="76"/>
                </a:cxn>
                <a:cxn ang="0">
                  <a:pos x="43" y="51"/>
                </a:cxn>
                <a:cxn ang="0">
                  <a:pos x="49" y="40"/>
                </a:cxn>
                <a:cxn ang="0">
                  <a:pos x="56" y="32"/>
                </a:cxn>
                <a:cxn ang="0">
                  <a:pos x="64" y="14"/>
                </a:cxn>
                <a:cxn ang="0">
                  <a:pos x="71" y="14"/>
                </a:cxn>
                <a:cxn ang="0">
                  <a:pos x="81" y="0"/>
                </a:cxn>
                <a:cxn ang="0">
                  <a:pos x="92" y="8"/>
                </a:cxn>
                <a:cxn ang="0">
                  <a:pos x="101" y="2"/>
                </a:cxn>
                <a:cxn ang="0">
                  <a:pos x="109" y="2"/>
                </a:cxn>
                <a:cxn ang="0">
                  <a:pos x="116" y="8"/>
                </a:cxn>
                <a:cxn ang="0">
                  <a:pos x="128" y="12"/>
                </a:cxn>
                <a:cxn ang="0">
                  <a:pos x="141" y="21"/>
                </a:cxn>
                <a:cxn ang="0">
                  <a:pos x="145" y="25"/>
                </a:cxn>
                <a:cxn ang="0">
                  <a:pos x="160" y="32"/>
                </a:cxn>
                <a:cxn ang="0">
                  <a:pos x="164" y="44"/>
                </a:cxn>
                <a:cxn ang="0">
                  <a:pos x="169" y="51"/>
                </a:cxn>
                <a:cxn ang="0">
                  <a:pos x="165" y="64"/>
                </a:cxn>
                <a:cxn ang="0">
                  <a:pos x="160" y="74"/>
                </a:cxn>
                <a:cxn ang="0">
                  <a:pos x="173" y="74"/>
                </a:cxn>
                <a:cxn ang="0">
                  <a:pos x="180" y="76"/>
                </a:cxn>
                <a:cxn ang="0">
                  <a:pos x="190" y="97"/>
                </a:cxn>
                <a:cxn ang="0">
                  <a:pos x="197" y="110"/>
                </a:cxn>
                <a:cxn ang="0">
                  <a:pos x="280" y="129"/>
                </a:cxn>
                <a:cxn ang="0">
                  <a:pos x="201" y="187"/>
                </a:cxn>
                <a:cxn ang="0">
                  <a:pos x="188" y="189"/>
                </a:cxn>
                <a:cxn ang="0">
                  <a:pos x="180" y="198"/>
                </a:cxn>
                <a:cxn ang="0">
                  <a:pos x="165" y="206"/>
                </a:cxn>
                <a:cxn ang="0">
                  <a:pos x="154" y="208"/>
                </a:cxn>
                <a:cxn ang="0">
                  <a:pos x="147" y="198"/>
                </a:cxn>
                <a:cxn ang="0">
                  <a:pos x="133" y="202"/>
                </a:cxn>
                <a:cxn ang="0">
                  <a:pos x="122" y="211"/>
                </a:cxn>
                <a:cxn ang="0">
                  <a:pos x="115" y="211"/>
                </a:cxn>
                <a:cxn ang="0">
                  <a:pos x="98" y="211"/>
                </a:cxn>
                <a:cxn ang="0">
                  <a:pos x="88" y="204"/>
                </a:cxn>
                <a:cxn ang="0">
                  <a:pos x="68" y="194"/>
                </a:cxn>
                <a:cxn ang="0">
                  <a:pos x="54" y="194"/>
                </a:cxn>
                <a:cxn ang="0">
                  <a:pos x="49" y="179"/>
                </a:cxn>
                <a:cxn ang="0">
                  <a:pos x="43" y="178"/>
                </a:cxn>
              </a:cxnLst>
              <a:rect l="0" t="0" r="r" b="b"/>
              <a:pathLst>
                <a:path w="280" h="211">
                  <a:moveTo>
                    <a:pt x="43" y="178"/>
                  </a:moveTo>
                  <a:lnTo>
                    <a:pt x="41" y="172"/>
                  </a:lnTo>
                  <a:lnTo>
                    <a:pt x="39" y="168"/>
                  </a:lnTo>
                  <a:lnTo>
                    <a:pt x="39" y="162"/>
                  </a:lnTo>
                  <a:lnTo>
                    <a:pt x="36" y="159"/>
                  </a:lnTo>
                  <a:lnTo>
                    <a:pt x="34" y="157"/>
                  </a:lnTo>
                  <a:lnTo>
                    <a:pt x="32" y="153"/>
                  </a:lnTo>
                  <a:lnTo>
                    <a:pt x="28" y="153"/>
                  </a:lnTo>
                  <a:lnTo>
                    <a:pt x="28" y="153"/>
                  </a:lnTo>
                  <a:lnTo>
                    <a:pt x="28" y="151"/>
                  </a:lnTo>
                  <a:lnTo>
                    <a:pt x="24" y="149"/>
                  </a:lnTo>
                  <a:lnTo>
                    <a:pt x="20" y="142"/>
                  </a:lnTo>
                  <a:lnTo>
                    <a:pt x="20" y="142"/>
                  </a:lnTo>
                  <a:lnTo>
                    <a:pt x="19" y="138"/>
                  </a:lnTo>
                  <a:lnTo>
                    <a:pt x="15" y="134"/>
                  </a:lnTo>
                  <a:lnTo>
                    <a:pt x="13" y="134"/>
                  </a:lnTo>
                  <a:lnTo>
                    <a:pt x="5" y="134"/>
                  </a:lnTo>
                  <a:lnTo>
                    <a:pt x="4" y="134"/>
                  </a:lnTo>
                  <a:lnTo>
                    <a:pt x="0" y="130"/>
                  </a:lnTo>
                  <a:lnTo>
                    <a:pt x="4" y="127"/>
                  </a:lnTo>
                  <a:lnTo>
                    <a:pt x="5" y="125"/>
                  </a:lnTo>
                  <a:lnTo>
                    <a:pt x="5" y="121"/>
                  </a:lnTo>
                  <a:lnTo>
                    <a:pt x="11" y="121"/>
                  </a:lnTo>
                  <a:lnTo>
                    <a:pt x="15" y="121"/>
                  </a:lnTo>
                  <a:lnTo>
                    <a:pt x="17" y="123"/>
                  </a:lnTo>
                  <a:lnTo>
                    <a:pt x="19" y="123"/>
                  </a:lnTo>
                  <a:lnTo>
                    <a:pt x="20" y="121"/>
                  </a:lnTo>
                  <a:lnTo>
                    <a:pt x="22" y="119"/>
                  </a:lnTo>
                  <a:lnTo>
                    <a:pt x="22" y="110"/>
                  </a:lnTo>
                  <a:lnTo>
                    <a:pt x="22" y="104"/>
                  </a:lnTo>
                  <a:lnTo>
                    <a:pt x="24" y="98"/>
                  </a:lnTo>
                  <a:lnTo>
                    <a:pt x="28" y="93"/>
                  </a:lnTo>
                  <a:lnTo>
                    <a:pt x="24" y="89"/>
                  </a:lnTo>
                  <a:lnTo>
                    <a:pt x="24" y="89"/>
                  </a:lnTo>
                  <a:lnTo>
                    <a:pt x="28" y="85"/>
                  </a:lnTo>
                  <a:lnTo>
                    <a:pt x="30" y="80"/>
                  </a:lnTo>
                  <a:lnTo>
                    <a:pt x="30" y="76"/>
                  </a:lnTo>
                  <a:lnTo>
                    <a:pt x="32" y="76"/>
                  </a:lnTo>
                  <a:lnTo>
                    <a:pt x="34" y="76"/>
                  </a:lnTo>
                  <a:lnTo>
                    <a:pt x="37" y="64"/>
                  </a:lnTo>
                  <a:lnTo>
                    <a:pt x="41" y="57"/>
                  </a:lnTo>
                  <a:lnTo>
                    <a:pt x="43" y="51"/>
                  </a:lnTo>
                  <a:lnTo>
                    <a:pt x="47" y="51"/>
                  </a:lnTo>
                  <a:lnTo>
                    <a:pt x="49" y="44"/>
                  </a:lnTo>
                  <a:lnTo>
                    <a:pt x="49" y="40"/>
                  </a:lnTo>
                  <a:lnTo>
                    <a:pt x="52" y="40"/>
                  </a:lnTo>
                  <a:lnTo>
                    <a:pt x="54" y="40"/>
                  </a:lnTo>
                  <a:lnTo>
                    <a:pt x="56" y="32"/>
                  </a:lnTo>
                  <a:lnTo>
                    <a:pt x="62" y="25"/>
                  </a:lnTo>
                  <a:lnTo>
                    <a:pt x="62" y="19"/>
                  </a:lnTo>
                  <a:lnTo>
                    <a:pt x="64" y="14"/>
                  </a:lnTo>
                  <a:lnTo>
                    <a:pt x="66" y="12"/>
                  </a:lnTo>
                  <a:lnTo>
                    <a:pt x="68" y="12"/>
                  </a:lnTo>
                  <a:lnTo>
                    <a:pt x="71" y="14"/>
                  </a:lnTo>
                  <a:lnTo>
                    <a:pt x="71" y="12"/>
                  </a:lnTo>
                  <a:lnTo>
                    <a:pt x="75" y="12"/>
                  </a:lnTo>
                  <a:lnTo>
                    <a:pt x="81" y="0"/>
                  </a:lnTo>
                  <a:lnTo>
                    <a:pt x="83" y="2"/>
                  </a:lnTo>
                  <a:lnTo>
                    <a:pt x="84" y="2"/>
                  </a:lnTo>
                  <a:lnTo>
                    <a:pt x="92" y="8"/>
                  </a:lnTo>
                  <a:lnTo>
                    <a:pt x="96" y="8"/>
                  </a:lnTo>
                  <a:lnTo>
                    <a:pt x="98" y="2"/>
                  </a:lnTo>
                  <a:lnTo>
                    <a:pt x="101" y="2"/>
                  </a:lnTo>
                  <a:lnTo>
                    <a:pt x="103" y="6"/>
                  </a:lnTo>
                  <a:lnTo>
                    <a:pt x="105" y="2"/>
                  </a:lnTo>
                  <a:lnTo>
                    <a:pt x="109" y="2"/>
                  </a:lnTo>
                  <a:lnTo>
                    <a:pt x="115" y="8"/>
                  </a:lnTo>
                  <a:lnTo>
                    <a:pt x="115" y="8"/>
                  </a:lnTo>
                  <a:lnTo>
                    <a:pt x="116" y="8"/>
                  </a:lnTo>
                  <a:lnTo>
                    <a:pt x="120" y="8"/>
                  </a:lnTo>
                  <a:lnTo>
                    <a:pt x="124" y="12"/>
                  </a:lnTo>
                  <a:lnTo>
                    <a:pt x="128" y="12"/>
                  </a:lnTo>
                  <a:lnTo>
                    <a:pt x="133" y="17"/>
                  </a:lnTo>
                  <a:lnTo>
                    <a:pt x="135" y="19"/>
                  </a:lnTo>
                  <a:lnTo>
                    <a:pt x="141" y="21"/>
                  </a:lnTo>
                  <a:lnTo>
                    <a:pt x="141" y="21"/>
                  </a:lnTo>
                  <a:lnTo>
                    <a:pt x="145" y="23"/>
                  </a:lnTo>
                  <a:lnTo>
                    <a:pt x="145" y="25"/>
                  </a:lnTo>
                  <a:lnTo>
                    <a:pt x="150" y="27"/>
                  </a:lnTo>
                  <a:lnTo>
                    <a:pt x="156" y="32"/>
                  </a:lnTo>
                  <a:lnTo>
                    <a:pt x="160" y="32"/>
                  </a:lnTo>
                  <a:lnTo>
                    <a:pt x="164" y="36"/>
                  </a:lnTo>
                  <a:lnTo>
                    <a:pt x="164" y="40"/>
                  </a:lnTo>
                  <a:lnTo>
                    <a:pt x="164" y="44"/>
                  </a:lnTo>
                  <a:lnTo>
                    <a:pt x="165" y="44"/>
                  </a:lnTo>
                  <a:lnTo>
                    <a:pt x="171" y="51"/>
                  </a:lnTo>
                  <a:lnTo>
                    <a:pt x="169" y="51"/>
                  </a:lnTo>
                  <a:lnTo>
                    <a:pt x="165" y="57"/>
                  </a:lnTo>
                  <a:lnTo>
                    <a:pt x="164" y="61"/>
                  </a:lnTo>
                  <a:lnTo>
                    <a:pt x="165" y="64"/>
                  </a:lnTo>
                  <a:lnTo>
                    <a:pt x="164" y="66"/>
                  </a:lnTo>
                  <a:lnTo>
                    <a:pt x="164" y="70"/>
                  </a:lnTo>
                  <a:lnTo>
                    <a:pt x="160" y="74"/>
                  </a:lnTo>
                  <a:lnTo>
                    <a:pt x="164" y="76"/>
                  </a:lnTo>
                  <a:lnTo>
                    <a:pt x="169" y="76"/>
                  </a:lnTo>
                  <a:lnTo>
                    <a:pt x="173" y="74"/>
                  </a:lnTo>
                  <a:lnTo>
                    <a:pt x="179" y="72"/>
                  </a:lnTo>
                  <a:lnTo>
                    <a:pt x="182" y="74"/>
                  </a:lnTo>
                  <a:lnTo>
                    <a:pt x="180" y="76"/>
                  </a:lnTo>
                  <a:lnTo>
                    <a:pt x="182" y="85"/>
                  </a:lnTo>
                  <a:lnTo>
                    <a:pt x="184" y="93"/>
                  </a:lnTo>
                  <a:lnTo>
                    <a:pt x="190" y="97"/>
                  </a:lnTo>
                  <a:lnTo>
                    <a:pt x="188" y="102"/>
                  </a:lnTo>
                  <a:lnTo>
                    <a:pt x="192" y="106"/>
                  </a:lnTo>
                  <a:lnTo>
                    <a:pt x="197" y="110"/>
                  </a:lnTo>
                  <a:lnTo>
                    <a:pt x="203" y="113"/>
                  </a:lnTo>
                  <a:lnTo>
                    <a:pt x="256" y="129"/>
                  </a:lnTo>
                  <a:lnTo>
                    <a:pt x="280" y="129"/>
                  </a:lnTo>
                  <a:lnTo>
                    <a:pt x="224" y="187"/>
                  </a:lnTo>
                  <a:lnTo>
                    <a:pt x="212" y="183"/>
                  </a:lnTo>
                  <a:lnTo>
                    <a:pt x="201" y="187"/>
                  </a:lnTo>
                  <a:lnTo>
                    <a:pt x="197" y="187"/>
                  </a:lnTo>
                  <a:lnTo>
                    <a:pt x="194" y="187"/>
                  </a:lnTo>
                  <a:lnTo>
                    <a:pt x="188" y="189"/>
                  </a:lnTo>
                  <a:lnTo>
                    <a:pt x="188" y="194"/>
                  </a:lnTo>
                  <a:lnTo>
                    <a:pt x="184" y="196"/>
                  </a:lnTo>
                  <a:lnTo>
                    <a:pt x="180" y="198"/>
                  </a:lnTo>
                  <a:lnTo>
                    <a:pt x="173" y="200"/>
                  </a:lnTo>
                  <a:lnTo>
                    <a:pt x="169" y="202"/>
                  </a:lnTo>
                  <a:lnTo>
                    <a:pt x="165" y="206"/>
                  </a:lnTo>
                  <a:lnTo>
                    <a:pt x="165" y="206"/>
                  </a:lnTo>
                  <a:lnTo>
                    <a:pt x="160" y="206"/>
                  </a:lnTo>
                  <a:lnTo>
                    <a:pt x="154" y="208"/>
                  </a:lnTo>
                  <a:lnTo>
                    <a:pt x="150" y="206"/>
                  </a:lnTo>
                  <a:lnTo>
                    <a:pt x="148" y="200"/>
                  </a:lnTo>
                  <a:lnTo>
                    <a:pt x="147" y="198"/>
                  </a:lnTo>
                  <a:lnTo>
                    <a:pt x="139" y="200"/>
                  </a:lnTo>
                  <a:lnTo>
                    <a:pt x="135" y="202"/>
                  </a:lnTo>
                  <a:lnTo>
                    <a:pt x="133" y="202"/>
                  </a:lnTo>
                  <a:lnTo>
                    <a:pt x="130" y="204"/>
                  </a:lnTo>
                  <a:lnTo>
                    <a:pt x="128" y="206"/>
                  </a:lnTo>
                  <a:lnTo>
                    <a:pt x="122" y="211"/>
                  </a:lnTo>
                  <a:lnTo>
                    <a:pt x="120" y="211"/>
                  </a:lnTo>
                  <a:lnTo>
                    <a:pt x="116" y="211"/>
                  </a:lnTo>
                  <a:lnTo>
                    <a:pt x="115" y="211"/>
                  </a:lnTo>
                  <a:lnTo>
                    <a:pt x="109" y="211"/>
                  </a:lnTo>
                  <a:lnTo>
                    <a:pt x="105" y="211"/>
                  </a:lnTo>
                  <a:lnTo>
                    <a:pt x="98" y="211"/>
                  </a:lnTo>
                  <a:lnTo>
                    <a:pt x="96" y="211"/>
                  </a:lnTo>
                  <a:lnTo>
                    <a:pt x="92" y="208"/>
                  </a:lnTo>
                  <a:lnTo>
                    <a:pt x="88" y="204"/>
                  </a:lnTo>
                  <a:lnTo>
                    <a:pt x="81" y="196"/>
                  </a:lnTo>
                  <a:lnTo>
                    <a:pt x="77" y="193"/>
                  </a:lnTo>
                  <a:lnTo>
                    <a:pt x="68" y="194"/>
                  </a:lnTo>
                  <a:lnTo>
                    <a:pt x="64" y="193"/>
                  </a:lnTo>
                  <a:lnTo>
                    <a:pt x="58" y="194"/>
                  </a:lnTo>
                  <a:lnTo>
                    <a:pt x="54" y="194"/>
                  </a:lnTo>
                  <a:lnTo>
                    <a:pt x="52" y="189"/>
                  </a:lnTo>
                  <a:lnTo>
                    <a:pt x="52" y="179"/>
                  </a:lnTo>
                  <a:lnTo>
                    <a:pt x="49" y="179"/>
                  </a:lnTo>
                  <a:lnTo>
                    <a:pt x="47" y="179"/>
                  </a:lnTo>
                  <a:lnTo>
                    <a:pt x="43" y="176"/>
                  </a:lnTo>
                  <a:lnTo>
                    <a:pt x="43" y="178"/>
                  </a:lnTo>
                  <a:lnTo>
                    <a:pt x="43" y="178"/>
                  </a:lnTo>
                  <a:lnTo>
                    <a:pt x="43" y="178"/>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7" name="Freeform 100">
              <a:extLst>
                <a:ext uri="{FF2B5EF4-FFF2-40B4-BE49-F238E27FC236}">
                  <a16:creationId xmlns:a16="http://schemas.microsoft.com/office/drawing/2014/main" id="{D4D8F686-F39C-4438-9707-71E430030B6E}"/>
                </a:ext>
              </a:extLst>
            </p:cNvPr>
            <p:cNvSpPr>
              <a:spLocks/>
            </p:cNvSpPr>
            <p:nvPr/>
          </p:nvSpPr>
          <p:spPr bwMode="auto">
            <a:xfrm>
              <a:off x="3455" y="2758"/>
              <a:ext cx="120" cy="112"/>
            </a:xfrm>
            <a:custGeom>
              <a:avLst/>
              <a:gdLst/>
              <a:ahLst/>
              <a:cxnLst>
                <a:cxn ang="0">
                  <a:pos x="103" y="106"/>
                </a:cxn>
                <a:cxn ang="0">
                  <a:pos x="100" y="102"/>
                </a:cxn>
                <a:cxn ang="0">
                  <a:pos x="96" y="95"/>
                </a:cxn>
                <a:cxn ang="0">
                  <a:pos x="88" y="87"/>
                </a:cxn>
                <a:cxn ang="0">
                  <a:pos x="83" y="83"/>
                </a:cxn>
                <a:cxn ang="0">
                  <a:pos x="77" y="83"/>
                </a:cxn>
                <a:cxn ang="0">
                  <a:pos x="71" y="80"/>
                </a:cxn>
                <a:cxn ang="0">
                  <a:pos x="62" y="72"/>
                </a:cxn>
                <a:cxn ang="0">
                  <a:pos x="54" y="68"/>
                </a:cxn>
                <a:cxn ang="0">
                  <a:pos x="52" y="70"/>
                </a:cxn>
                <a:cxn ang="0">
                  <a:pos x="43" y="64"/>
                </a:cxn>
                <a:cxn ang="0">
                  <a:pos x="39" y="64"/>
                </a:cxn>
                <a:cxn ang="0">
                  <a:pos x="34" y="68"/>
                </a:cxn>
                <a:cxn ang="0">
                  <a:pos x="22" y="64"/>
                </a:cxn>
                <a:cxn ang="0">
                  <a:pos x="19" y="63"/>
                </a:cxn>
                <a:cxn ang="0">
                  <a:pos x="9" y="72"/>
                </a:cxn>
                <a:cxn ang="0">
                  <a:pos x="5" y="74"/>
                </a:cxn>
                <a:cxn ang="0">
                  <a:pos x="2" y="70"/>
                </a:cxn>
                <a:cxn ang="0">
                  <a:pos x="0" y="59"/>
                </a:cxn>
                <a:cxn ang="0">
                  <a:pos x="2" y="53"/>
                </a:cxn>
                <a:cxn ang="0">
                  <a:pos x="5" y="38"/>
                </a:cxn>
                <a:cxn ang="0">
                  <a:pos x="9" y="32"/>
                </a:cxn>
                <a:cxn ang="0">
                  <a:pos x="5" y="29"/>
                </a:cxn>
                <a:cxn ang="0">
                  <a:pos x="9" y="19"/>
                </a:cxn>
                <a:cxn ang="0">
                  <a:pos x="15" y="19"/>
                </a:cxn>
                <a:cxn ang="0">
                  <a:pos x="15" y="15"/>
                </a:cxn>
                <a:cxn ang="0">
                  <a:pos x="19" y="14"/>
                </a:cxn>
                <a:cxn ang="0">
                  <a:pos x="24" y="10"/>
                </a:cxn>
                <a:cxn ang="0">
                  <a:pos x="30" y="8"/>
                </a:cxn>
                <a:cxn ang="0">
                  <a:pos x="34" y="0"/>
                </a:cxn>
                <a:cxn ang="0">
                  <a:pos x="39" y="8"/>
                </a:cxn>
                <a:cxn ang="0">
                  <a:pos x="49" y="40"/>
                </a:cxn>
                <a:cxn ang="0">
                  <a:pos x="52" y="46"/>
                </a:cxn>
                <a:cxn ang="0">
                  <a:pos x="52" y="47"/>
                </a:cxn>
                <a:cxn ang="0">
                  <a:pos x="56" y="59"/>
                </a:cxn>
                <a:cxn ang="0">
                  <a:pos x="60" y="53"/>
                </a:cxn>
                <a:cxn ang="0">
                  <a:pos x="58" y="49"/>
                </a:cxn>
                <a:cxn ang="0">
                  <a:pos x="64" y="55"/>
                </a:cxn>
                <a:cxn ang="0">
                  <a:pos x="64" y="59"/>
                </a:cxn>
                <a:cxn ang="0">
                  <a:pos x="69" y="63"/>
                </a:cxn>
                <a:cxn ang="0">
                  <a:pos x="73" y="63"/>
                </a:cxn>
                <a:cxn ang="0">
                  <a:pos x="79" y="64"/>
                </a:cxn>
                <a:cxn ang="0">
                  <a:pos x="86" y="66"/>
                </a:cxn>
                <a:cxn ang="0">
                  <a:pos x="92" y="74"/>
                </a:cxn>
                <a:cxn ang="0">
                  <a:pos x="98" y="83"/>
                </a:cxn>
                <a:cxn ang="0">
                  <a:pos x="103" y="87"/>
                </a:cxn>
                <a:cxn ang="0">
                  <a:pos x="105" y="87"/>
                </a:cxn>
                <a:cxn ang="0">
                  <a:pos x="111" y="95"/>
                </a:cxn>
                <a:cxn ang="0">
                  <a:pos x="113" y="100"/>
                </a:cxn>
                <a:cxn ang="0">
                  <a:pos x="116" y="104"/>
                </a:cxn>
                <a:cxn ang="0">
                  <a:pos x="120" y="102"/>
                </a:cxn>
                <a:cxn ang="0">
                  <a:pos x="120" y="104"/>
                </a:cxn>
                <a:cxn ang="0">
                  <a:pos x="115" y="108"/>
                </a:cxn>
                <a:cxn ang="0">
                  <a:pos x="109" y="112"/>
                </a:cxn>
                <a:cxn ang="0">
                  <a:pos x="109" y="112"/>
                </a:cxn>
              </a:cxnLst>
              <a:rect l="0" t="0" r="r" b="b"/>
              <a:pathLst>
                <a:path w="120" h="112">
                  <a:moveTo>
                    <a:pt x="109" y="112"/>
                  </a:moveTo>
                  <a:lnTo>
                    <a:pt x="103" y="106"/>
                  </a:lnTo>
                  <a:lnTo>
                    <a:pt x="100" y="106"/>
                  </a:lnTo>
                  <a:lnTo>
                    <a:pt x="100" y="102"/>
                  </a:lnTo>
                  <a:lnTo>
                    <a:pt x="100" y="98"/>
                  </a:lnTo>
                  <a:lnTo>
                    <a:pt x="96" y="95"/>
                  </a:lnTo>
                  <a:lnTo>
                    <a:pt x="92" y="93"/>
                  </a:lnTo>
                  <a:lnTo>
                    <a:pt x="88" y="87"/>
                  </a:lnTo>
                  <a:lnTo>
                    <a:pt x="83" y="87"/>
                  </a:lnTo>
                  <a:lnTo>
                    <a:pt x="83" y="83"/>
                  </a:lnTo>
                  <a:lnTo>
                    <a:pt x="79" y="83"/>
                  </a:lnTo>
                  <a:lnTo>
                    <a:pt x="77" y="83"/>
                  </a:lnTo>
                  <a:lnTo>
                    <a:pt x="73" y="81"/>
                  </a:lnTo>
                  <a:lnTo>
                    <a:pt x="71" y="80"/>
                  </a:lnTo>
                  <a:lnTo>
                    <a:pt x="64" y="72"/>
                  </a:lnTo>
                  <a:lnTo>
                    <a:pt x="62" y="72"/>
                  </a:lnTo>
                  <a:lnTo>
                    <a:pt x="58" y="68"/>
                  </a:lnTo>
                  <a:lnTo>
                    <a:pt x="54" y="68"/>
                  </a:lnTo>
                  <a:lnTo>
                    <a:pt x="52" y="68"/>
                  </a:lnTo>
                  <a:lnTo>
                    <a:pt x="52" y="70"/>
                  </a:lnTo>
                  <a:lnTo>
                    <a:pt x="47" y="64"/>
                  </a:lnTo>
                  <a:lnTo>
                    <a:pt x="43" y="64"/>
                  </a:lnTo>
                  <a:lnTo>
                    <a:pt x="41" y="66"/>
                  </a:lnTo>
                  <a:lnTo>
                    <a:pt x="39" y="64"/>
                  </a:lnTo>
                  <a:lnTo>
                    <a:pt x="36" y="64"/>
                  </a:lnTo>
                  <a:lnTo>
                    <a:pt x="34" y="68"/>
                  </a:lnTo>
                  <a:lnTo>
                    <a:pt x="30" y="68"/>
                  </a:lnTo>
                  <a:lnTo>
                    <a:pt x="22" y="64"/>
                  </a:lnTo>
                  <a:lnTo>
                    <a:pt x="20" y="63"/>
                  </a:lnTo>
                  <a:lnTo>
                    <a:pt x="19" y="63"/>
                  </a:lnTo>
                  <a:lnTo>
                    <a:pt x="13" y="72"/>
                  </a:lnTo>
                  <a:lnTo>
                    <a:pt x="9" y="72"/>
                  </a:lnTo>
                  <a:lnTo>
                    <a:pt x="9" y="74"/>
                  </a:lnTo>
                  <a:lnTo>
                    <a:pt x="5" y="74"/>
                  </a:lnTo>
                  <a:lnTo>
                    <a:pt x="2" y="74"/>
                  </a:lnTo>
                  <a:lnTo>
                    <a:pt x="2" y="70"/>
                  </a:lnTo>
                  <a:lnTo>
                    <a:pt x="0" y="63"/>
                  </a:lnTo>
                  <a:lnTo>
                    <a:pt x="0" y="59"/>
                  </a:lnTo>
                  <a:lnTo>
                    <a:pt x="2" y="55"/>
                  </a:lnTo>
                  <a:lnTo>
                    <a:pt x="2" y="53"/>
                  </a:lnTo>
                  <a:lnTo>
                    <a:pt x="5" y="47"/>
                  </a:lnTo>
                  <a:lnTo>
                    <a:pt x="5" y="38"/>
                  </a:lnTo>
                  <a:lnTo>
                    <a:pt x="9" y="34"/>
                  </a:lnTo>
                  <a:lnTo>
                    <a:pt x="9" y="32"/>
                  </a:lnTo>
                  <a:lnTo>
                    <a:pt x="9" y="29"/>
                  </a:lnTo>
                  <a:lnTo>
                    <a:pt x="5" y="29"/>
                  </a:lnTo>
                  <a:lnTo>
                    <a:pt x="9" y="25"/>
                  </a:lnTo>
                  <a:lnTo>
                    <a:pt x="9" y="19"/>
                  </a:lnTo>
                  <a:lnTo>
                    <a:pt x="9" y="19"/>
                  </a:lnTo>
                  <a:lnTo>
                    <a:pt x="15" y="19"/>
                  </a:lnTo>
                  <a:lnTo>
                    <a:pt x="15" y="17"/>
                  </a:lnTo>
                  <a:lnTo>
                    <a:pt x="15" y="15"/>
                  </a:lnTo>
                  <a:lnTo>
                    <a:pt x="15" y="14"/>
                  </a:lnTo>
                  <a:lnTo>
                    <a:pt x="19" y="14"/>
                  </a:lnTo>
                  <a:lnTo>
                    <a:pt x="20" y="10"/>
                  </a:lnTo>
                  <a:lnTo>
                    <a:pt x="24" y="10"/>
                  </a:lnTo>
                  <a:lnTo>
                    <a:pt x="28" y="10"/>
                  </a:lnTo>
                  <a:lnTo>
                    <a:pt x="30" y="8"/>
                  </a:lnTo>
                  <a:lnTo>
                    <a:pt x="34" y="4"/>
                  </a:lnTo>
                  <a:lnTo>
                    <a:pt x="34" y="0"/>
                  </a:lnTo>
                  <a:lnTo>
                    <a:pt x="34" y="0"/>
                  </a:lnTo>
                  <a:lnTo>
                    <a:pt x="39" y="8"/>
                  </a:lnTo>
                  <a:lnTo>
                    <a:pt x="47" y="25"/>
                  </a:lnTo>
                  <a:lnTo>
                    <a:pt x="49" y="40"/>
                  </a:lnTo>
                  <a:lnTo>
                    <a:pt x="52" y="40"/>
                  </a:lnTo>
                  <a:lnTo>
                    <a:pt x="52" y="46"/>
                  </a:lnTo>
                  <a:lnTo>
                    <a:pt x="52" y="47"/>
                  </a:lnTo>
                  <a:lnTo>
                    <a:pt x="52" y="47"/>
                  </a:lnTo>
                  <a:lnTo>
                    <a:pt x="54" y="53"/>
                  </a:lnTo>
                  <a:lnTo>
                    <a:pt x="56" y="59"/>
                  </a:lnTo>
                  <a:lnTo>
                    <a:pt x="60" y="59"/>
                  </a:lnTo>
                  <a:lnTo>
                    <a:pt x="60" y="53"/>
                  </a:lnTo>
                  <a:lnTo>
                    <a:pt x="58" y="53"/>
                  </a:lnTo>
                  <a:lnTo>
                    <a:pt x="58" y="49"/>
                  </a:lnTo>
                  <a:lnTo>
                    <a:pt x="60" y="49"/>
                  </a:lnTo>
                  <a:lnTo>
                    <a:pt x="64" y="55"/>
                  </a:lnTo>
                  <a:lnTo>
                    <a:pt x="62" y="57"/>
                  </a:lnTo>
                  <a:lnTo>
                    <a:pt x="64" y="59"/>
                  </a:lnTo>
                  <a:lnTo>
                    <a:pt x="68" y="63"/>
                  </a:lnTo>
                  <a:lnTo>
                    <a:pt x="69" y="63"/>
                  </a:lnTo>
                  <a:lnTo>
                    <a:pt x="73" y="59"/>
                  </a:lnTo>
                  <a:lnTo>
                    <a:pt x="73" y="63"/>
                  </a:lnTo>
                  <a:lnTo>
                    <a:pt x="77" y="59"/>
                  </a:lnTo>
                  <a:lnTo>
                    <a:pt x="79" y="64"/>
                  </a:lnTo>
                  <a:lnTo>
                    <a:pt x="81" y="66"/>
                  </a:lnTo>
                  <a:lnTo>
                    <a:pt x="86" y="66"/>
                  </a:lnTo>
                  <a:lnTo>
                    <a:pt x="86" y="70"/>
                  </a:lnTo>
                  <a:lnTo>
                    <a:pt x="92" y="74"/>
                  </a:lnTo>
                  <a:lnTo>
                    <a:pt x="96" y="81"/>
                  </a:lnTo>
                  <a:lnTo>
                    <a:pt x="98" y="83"/>
                  </a:lnTo>
                  <a:lnTo>
                    <a:pt x="101" y="87"/>
                  </a:lnTo>
                  <a:lnTo>
                    <a:pt x="103" y="87"/>
                  </a:lnTo>
                  <a:lnTo>
                    <a:pt x="103" y="83"/>
                  </a:lnTo>
                  <a:lnTo>
                    <a:pt x="105" y="87"/>
                  </a:lnTo>
                  <a:lnTo>
                    <a:pt x="107" y="95"/>
                  </a:lnTo>
                  <a:lnTo>
                    <a:pt x="111" y="95"/>
                  </a:lnTo>
                  <a:lnTo>
                    <a:pt x="113" y="98"/>
                  </a:lnTo>
                  <a:lnTo>
                    <a:pt x="113" y="100"/>
                  </a:lnTo>
                  <a:lnTo>
                    <a:pt x="115" y="104"/>
                  </a:lnTo>
                  <a:lnTo>
                    <a:pt x="116" y="104"/>
                  </a:lnTo>
                  <a:lnTo>
                    <a:pt x="116" y="104"/>
                  </a:lnTo>
                  <a:lnTo>
                    <a:pt x="120" y="102"/>
                  </a:lnTo>
                  <a:lnTo>
                    <a:pt x="120" y="104"/>
                  </a:lnTo>
                  <a:lnTo>
                    <a:pt x="120" y="104"/>
                  </a:lnTo>
                  <a:lnTo>
                    <a:pt x="116" y="108"/>
                  </a:lnTo>
                  <a:lnTo>
                    <a:pt x="115" y="108"/>
                  </a:lnTo>
                  <a:lnTo>
                    <a:pt x="113" y="112"/>
                  </a:lnTo>
                  <a:lnTo>
                    <a:pt x="109" y="112"/>
                  </a:lnTo>
                  <a:lnTo>
                    <a:pt x="109" y="112"/>
                  </a:lnTo>
                  <a:lnTo>
                    <a:pt x="109" y="11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 name="Freeform 101">
              <a:extLst>
                <a:ext uri="{FF2B5EF4-FFF2-40B4-BE49-F238E27FC236}">
                  <a16:creationId xmlns:a16="http://schemas.microsoft.com/office/drawing/2014/main" id="{75093460-3F5E-4CDD-AB8B-0E6E9F0E3748}"/>
                </a:ext>
              </a:extLst>
            </p:cNvPr>
            <p:cNvSpPr>
              <a:spLocks/>
            </p:cNvSpPr>
            <p:nvPr/>
          </p:nvSpPr>
          <p:spPr bwMode="auto">
            <a:xfrm>
              <a:off x="3455" y="2758"/>
              <a:ext cx="120" cy="112"/>
            </a:xfrm>
            <a:custGeom>
              <a:avLst/>
              <a:gdLst/>
              <a:ahLst/>
              <a:cxnLst>
                <a:cxn ang="0">
                  <a:pos x="103" y="106"/>
                </a:cxn>
                <a:cxn ang="0">
                  <a:pos x="100" y="102"/>
                </a:cxn>
                <a:cxn ang="0">
                  <a:pos x="96" y="95"/>
                </a:cxn>
                <a:cxn ang="0">
                  <a:pos x="88" y="87"/>
                </a:cxn>
                <a:cxn ang="0">
                  <a:pos x="83" y="83"/>
                </a:cxn>
                <a:cxn ang="0">
                  <a:pos x="77" y="83"/>
                </a:cxn>
                <a:cxn ang="0">
                  <a:pos x="71" y="80"/>
                </a:cxn>
                <a:cxn ang="0">
                  <a:pos x="62" y="72"/>
                </a:cxn>
                <a:cxn ang="0">
                  <a:pos x="54" y="68"/>
                </a:cxn>
                <a:cxn ang="0">
                  <a:pos x="52" y="70"/>
                </a:cxn>
                <a:cxn ang="0">
                  <a:pos x="43" y="64"/>
                </a:cxn>
                <a:cxn ang="0">
                  <a:pos x="39" y="64"/>
                </a:cxn>
                <a:cxn ang="0">
                  <a:pos x="34" y="68"/>
                </a:cxn>
                <a:cxn ang="0">
                  <a:pos x="22" y="64"/>
                </a:cxn>
                <a:cxn ang="0">
                  <a:pos x="19" y="63"/>
                </a:cxn>
                <a:cxn ang="0">
                  <a:pos x="9" y="72"/>
                </a:cxn>
                <a:cxn ang="0">
                  <a:pos x="5" y="74"/>
                </a:cxn>
                <a:cxn ang="0">
                  <a:pos x="2" y="70"/>
                </a:cxn>
                <a:cxn ang="0">
                  <a:pos x="0" y="59"/>
                </a:cxn>
                <a:cxn ang="0">
                  <a:pos x="2" y="53"/>
                </a:cxn>
                <a:cxn ang="0">
                  <a:pos x="5" y="38"/>
                </a:cxn>
                <a:cxn ang="0">
                  <a:pos x="9" y="32"/>
                </a:cxn>
                <a:cxn ang="0">
                  <a:pos x="5" y="29"/>
                </a:cxn>
                <a:cxn ang="0">
                  <a:pos x="9" y="19"/>
                </a:cxn>
                <a:cxn ang="0">
                  <a:pos x="15" y="19"/>
                </a:cxn>
                <a:cxn ang="0">
                  <a:pos x="15" y="15"/>
                </a:cxn>
                <a:cxn ang="0">
                  <a:pos x="19" y="14"/>
                </a:cxn>
                <a:cxn ang="0">
                  <a:pos x="24" y="10"/>
                </a:cxn>
                <a:cxn ang="0">
                  <a:pos x="30" y="8"/>
                </a:cxn>
                <a:cxn ang="0">
                  <a:pos x="34" y="0"/>
                </a:cxn>
                <a:cxn ang="0">
                  <a:pos x="39" y="8"/>
                </a:cxn>
                <a:cxn ang="0">
                  <a:pos x="49" y="40"/>
                </a:cxn>
                <a:cxn ang="0">
                  <a:pos x="52" y="46"/>
                </a:cxn>
                <a:cxn ang="0">
                  <a:pos x="52" y="47"/>
                </a:cxn>
                <a:cxn ang="0">
                  <a:pos x="56" y="59"/>
                </a:cxn>
                <a:cxn ang="0">
                  <a:pos x="60" y="53"/>
                </a:cxn>
                <a:cxn ang="0">
                  <a:pos x="58" y="49"/>
                </a:cxn>
                <a:cxn ang="0">
                  <a:pos x="64" y="55"/>
                </a:cxn>
                <a:cxn ang="0">
                  <a:pos x="64" y="59"/>
                </a:cxn>
                <a:cxn ang="0">
                  <a:pos x="69" y="63"/>
                </a:cxn>
                <a:cxn ang="0">
                  <a:pos x="73" y="63"/>
                </a:cxn>
                <a:cxn ang="0">
                  <a:pos x="79" y="64"/>
                </a:cxn>
                <a:cxn ang="0">
                  <a:pos x="86" y="66"/>
                </a:cxn>
                <a:cxn ang="0">
                  <a:pos x="92" y="74"/>
                </a:cxn>
                <a:cxn ang="0">
                  <a:pos x="98" y="83"/>
                </a:cxn>
                <a:cxn ang="0">
                  <a:pos x="103" y="87"/>
                </a:cxn>
                <a:cxn ang="0">
                  <a:pos x="105" y="87"/>
                </a:cxn>
                <a:cxn ang="0">
                  <a:pos x="111" y="95"/>
                </a:cxn>
                <a:cxn ang="0">
                  <a:pos x="113" y="100"/>
                </a:cxn>
                <a:cxn ang="0">
                  <a:pos x="116" y="104"/>
                </a:cxn>
                <a:cxn ang="0">
                  <a:pos x="120" y="102"/>
                </a:cxn>
                <a:cxn ang="0">
                  <a:pos x="120" y="104"/>
                </a:cxn>
                <a:cxn ang="0">
                  <a:pos x="115" y="108"/>
                </a:cxn>
                <a:cxn ang="0">
                  <a:pos x="109" y="112"/>
                </a:cxn>
                <a:cxn ang="0">
                  <a:pos x="109" y="112"/>
                </a:cxn>
              </a:cxnLst>
              <a:rect l="0" t="0" r="r" b="b"/>
              <a:pathLst>
                <a:path w="120" h="112">
                  <a:moveTo>
                    <a:pt x="109" y="112"/>
                  </a:moveTo>
                  <a:lnTo>
                    <a:pt x="103" y="106"/>
                  </a:lnTo>
                  <a:lnTo>
                    <a:pt x="100" y="106"/>
                  </a:lnTo>
                  <a:lnTo>
                    <a:pt x="100" y="102"/>
                  </a:lnTo>
                  <a:lnTo>
                    <a:pt x="100" y="98"/>
                  </a:lnTo>
                  <a:lnTo>
                    <a:pt x="96" y="95"/>
                  </a:lnTo>
                  <a:lnTo>
                    <a:pt x="92" y="93"/>
                  </a:lnTo>
                  <a:lnTo>
                    <a:pt x="88" y="87"/>
                  </a:lnTo>
                  <a:lnTo>
                    <a:pt x="83" y="87"/>
                  </a:lnTo>
                  <a:lnTo>
                    <a:pt x="83" y="83"/>
                  </a:lnTo>
                  <a:lnTo>
                    <a:pt x="79" y="83"/>
                  </a:lnTo>
                  <a:lnTo>
                    <a:pt x="77" y="83"/>
                  </a:lnTo>
                  <a:lnTo>
                    <a:pt x="73" y="81"/>
                  </a:lnTo>
                  <a:lnTo>
                    <a:pt x="71" y="80"/>
                  </a:lnTo>
                  <a:lnTo>
                    <a:pt x="64" y="72"/>
                  </a:lnTo>
                  <a:lnTo>
                    <a:pt x="62" y="72"/>
                  </a:lnTo>
                  <a:lnTo>
                    <a:pt x="58" y="68"/>
                  </a:lnTo>
                  <a:lnTo>
                    <a:pt x="54" y="68"/>
                  </a:lnTo>
                  <a:lnTo>
                    <a:pt x="52" y="68"/>
                  </a:lnTo>
                  <a:lnTo>
                    <a:pt x="52" y="70"/>
                  </a:lnTo>
                  <a:lnTo>
                    <a:pt x="47" y="64"/>
                  </a:lnTo>
                  <a:lnTo>
                    <a:pt x="43" y="64"/>
                  </a:lnTo>
                  <a:lnTo>
                    <a:pt x="41" y="66"/>
                  </a:lnTo>
                  <a:lnTo>
                    <a:pt x="39" y="64"/>
                  </a:lnTo>
                  <a:lnTo>
                    <a:pt x="36" y="64"/>
                  </a:lnTo>
                  <a:lnTo>
                    <a:pt x="34" y="68"/>
                  </a:lnTo>
                  <a:lnTo>
                    <a:pt x="30" y="68"/>
                  </a:lnTo>
                  <a:lnTo>
                    <a:pt x="22" y="64"/>
                  </a:lnTo>
                  <a:lnTo>
                    <a:pt x="20" y="63"/>
                  </a:lnTo>
                  <a:lnTo>
                    <a:pt x="19" y="63"/>
                  </a:lnTo>
                  <a:lnTo>
                    <a:pt x="13" y="72"/>
                  </a:lnTo>
                  <a:lnTo>
                    <a:pt x="9" y="72"/>
                  </a:lnTo>
                  <a:lnTo>
                    <a:pt x="9" y="74"/>
                  </a:lnTo>
                  <a:lnTo>
                    <a:pt x="5" y="74"/>
                  </a:lnTo>
                  <a:lnTo>
                    <a:pt x="2" y="74"/>
                  </a:lnTo>
                  <a:lnTo>
                    <a:pt x="2" y="70"/>
                  </a:lnTo>
                  <a:lnTo>
                    <a:pt x="0" y="63"/>
                  </a:lnTo>
                  <a:lnTo>
                    <a:pt x="0" y="59"/>
                  </a:lnTo>
                  <a:lnTo>
                    <a:pt x="2" y="55"/>
                  </a:lnTo>
                  <a:lnTo>
                    <a:pt x="2" y="53"/>
                  </a:lnTo>
                  <a:lnTo>
                    <a:pt x="5" y="47"/>
                  </a:lnTo>
                  <a:lnTo>
                    <a:pt x="5" y="38"/>
                  </a:lnTo>
                  <a:lnTo>
                    <a:pt x="9" y="34"/>
                  </a:lnTo>
                  <a:lnTo>
                    <a:pt x="9" y="32"/>
                  </a:lnTo>
                  <a:lnTo>
                    <a:pt x="9" y="29"/>
                  </a:lnTo>
                  <a:lnTo>
                    <a:pt x="5" y="29"/>
                  </a:lnTo>
                  <a:lnTo>
                    <a:pt x="9" y="25"/>
                  </a:lnTo>
                  <a:lnTo>
                    <a:pt x="9" y="19"/>
                  </a:lnTo>
                  <a:lnTo>
                    <a:pt x="9" y="19"/>
                  </a:lnTo>
                  <a:lnTo>
                    <a:pt x="15" y="19"/>
                  </a:lnTo>
                  <a:lnTo>
                    <a:pt x="15" y="17"/>
                  </a:lnTo>
                  <a:lnTo>
                    <a:pt x="15" y="15"/>
                  </a:lnTo>
                  <a:lnTo>
                    <a:pt x="15" y="14"/>
                  </a:lnTo>
                  <a:lnTo>
                    <a:pt x="19" y="14"/>
                  </a:lnTo>
                  <a:lnTo>
                    <a:pt x="20" y="10"/>
                  </a:lnTo>
                  <a:lnTo>
                    <a:pt x="24" y="10"/>
                  </a:lnTo>
                  <a:lnTo>
                    <a:pt x="28" y="10"/>
                  </a:lnTo>
                  <a:lnTo>
                    <a:pt x="30" y="8"/>
                  </a:lnTo>
                  <a:lnTo>
                    <a:pt x="34" y="4"/>
                  </a:lnTo>
                  <a:lnTo>
                    <a:pt x="34" y="0"/>
                  </a:lnTo>
                  <a:lnTo>
                    <a:pt x="34" y="0"/>
                  </a:lnTo>
                  <a:lnTo>
                    <a:pt x="39" y="8"/>
                  </a:lnTo>
                  <a:lnTo>
                    <a:pt x="47" y="25"/>
                  </a:lnTo>
                  <a:lnTo>
                    <a:pt x="49" y="40"/>
                  </a:lnTo>
                  <a:lnTo>
                    <a:pt x="52" y="40"/>
                  </a:lnTo>
                  <a:lnTo>
                    <a:pt x="52" y="46"/>
                  </a:lnTo>
                  <a:lnTo>
                    <a:pt x="52" y="47"/>
                  </a:lnTo>
                  <a:lnTo>
                    <a:pt x="52" y="47"/>
                  </a:lnTo>
                  <a:lnTo>
                    <a:pt x="54" y="53"/>
                  </a:lnTo>
                  <a:lnTo>
                    <a:pt x="56" y="59"/>
                  </a:lnTo>
                  <a:lnTo>
                    <a:pt x="60" y="59"/>
                  </a:lnTo>
                  <a:lnTo>
                    <a:pt x="60" y="53"/>
                  </a:lnTo>
                  <a:lnTo>
                    <a:pt x="58" y="53"/>
                  </a:lnTo>
                  <a:lnTo>
                    <a:pt x="58" y="49"/>
                  </a:lnTo>
                  <a:lnTo>
                    <a:pt x="60" y="49"/>
                  </a:lnTo>
                  <a:lnTo>
                    <a:pt x="64" y="55"/>
                  </a:lnTo>
                  <a:lnTo>
                    <a:pt x="62" y="57"/>
                  </a:lnTo>
                  <a:lnTo>
                    <a:pt x="64" y="59"/>
                  </a:lnTo>
                  <a:lnTo>
                    <a:pt x="68" y="63"/>
                  </a:lnTo>
                  <a:lnTo>
                    <a:pt x="69" y="63"/>
                  </a:lnTo>
                  <a:lnTo>
                    <a:pt x="73" y="59"/>
                  </a:lnTo>
                  <a:lnTo>
                    <a:pt x="73" y="63"/>
                  </a:lnTo>
                  <a:lnTo>
                    <a:pt x="77" y="59"/>
                  </a:lnTo>
                  <a:lnTo>
                    <a:pt x="79" y="64"/>
                  </a:lnTo>
                  <a:lnTo>
                    <a:pt x="81" y="66"/>
                  </a:lnTo>
                  <a:lnTo>
                    <a:pt x="86" y="66"/>
                  </a:lnTo>
                  <a:lnTo>
                    <a:pt x="86" y="70"/>
                  </a:lnTo>
                  <a:lnTo>
                    <a:pt x="92" y="74"/>
                  </a:lnTo>
                  <a:lnTo>
                    <a:pt x="96" y="81"/>
                  </a:lnTo>
                  <a:lnTo>
                    <a:pt x="98" y="83"/>
                  </a:lnTo>
                  <a:lnTo>
                    <a:pt x="101" y="87"/>
                  </a:lnTo>
                  <a:lnTo>
                    <a:pt x="103" y="87"/>
                  </a:lnTo>
                  <a:lnTo>
                    <a:pt x="103" y="83"/>
                  </a:lnTo>
                  <a:lnTo>
                    <a:pt x="105" y="87"/>
                  </a:lnTo>
                  <a:lnTo>
                    <a:pt x="107" y="95"/>
                  </a:lnTo>
                  <a:lnTo>
                    <a:pt x="111" y="95"/>
                  </a:lnTo>
                  <a:lnTo>
                    <a:pt x="113" y="98"/>
                  </a:lnTo>
                  <a:lnTo>
                    <a:pt x="113" y="100"/>
                  </a:lnTo>
                  <a:lnTo>
                    <a:pt x="115" y="104"/>
                  </a:lnTo>
                  <a:lnTo>
                    <a:pt x="116" y="104"/>
                  </a:lnTo>
                  <a:lnTo>
                    <a:pt x="116" y="104"/>
                  </a:lnTo>
                  <a:lnTo>
                    <a:pt x="120" y="102"/>
                  </a:lnTo>
                  <a:lnTo>
                    <a:pt x="120" y="104"/>
                  </a:lnTo>
                  <a:lnTo>
                    <a:pt x="120" y="104"/>
                  </a:lnTo>
                  <a:lnTo>
                    <a:pt x="116" y="108"/>
                  </a:lnTo>
                  <a:lnTo>
                    <a:pt x="115" y="108"/>
                  </a:lnTo>
                  <a:lnTo>
                    <a:pt x="113" y="112"/>
                  </a:lnTo>
                  <a:lnTo>
                    <a:pt x="109" y="112"/>
                  </a:lnTo>
                  <a:lnTo>
                    <a:pt x="109" y="112"/>
                  </a:lnTo>
                  <a:lnTo>
                    <a:pt x="109" y="11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9" name="Freeform 102">
              <a:extLst>
                <a:ext uri="{FF2B5EF4-FFF2-40B4-BE49-F238E27FC236}">
                  <a16:creationId xmlns:a16="http://schemas.microsoft.com/office/drawing/2014/main" id="{FA08E740-744B-45FF-936C-F2B4358E7A48}"/>
                </a:ext>
              </a:extLst>
            </p:cNvPr>
            <p:cNvSpPr>
              <a:spLocks/>
            </p:cNvSpPr>
            <p:nvPr/>
          </p:nvSpPr>
          <p:spPr bwMode="auto">
            <a:xfrm>
              <a:off x="3555" y="2866"/>
              <a:ext cx="26" cy="30"/>
            </a:xfrm>
            <a:custGeom>
              <a:avLst/>
              <a:gdLst/>
              <a:ahLst/>
              <a:cxnLst>
                <a:cxn ang="0">
                  <a:pos x="20" y="28"/>
                </a:cxn>
                <a:cxn ang="0">
                  <a:pos x="16" y="26"/>
                </a:cxn>
                <a:cxn ang="0">
                  <a:pos x="11" y="28"/>
                </a:cxn>
                <a:cxn ang="0">
                  <a:pos x="9" y="30"/>
                </a:cxn>
                <a:cxn ang="0">
                  <a:pos x="1" y="30"/>
                </a:cxn>
                <a:cxn ang="0">
                  <a:pos x="0" y="28"/>
                </a:cxn>
                <a:cxn ang="0">
                  <a:pos x="1" y="24"/>
                </a:cxn>
                <a:cxn ang="0">
                  <a:pos x="3" y="20"/>
                </a:cxn>
                <a:cxn ang="0">
                  <a:pos x="5" y="19"/>
                </a:cxn>
                <a:cxn ang="0">
                  <a:pos x="3" y="15"/>
                </a:cxn>
                <a:cxn ang="0">
                  <a:pos x="5" y="11"/>
                </a:cxn>
                <a:cxn ang="0">
                  <a:pos x="7" y="7"/>
                </a:cxn>
                <a:cxn ang="0">
                  <a:pos x="13" y="5"/>
                </a:cxn>
                <a:cxn ang="0">
                  <a:pos x="15" y="4"/>
                </a:cxn>
                <a:cxn ang="0">
                  <a:pos x="18" y="2"/>
                </a:cxn>
                <a:cxn ang="0">
                  <a:pos x="22" y="0"/>
                </a:cxn>
                <a:cxn ang="0">
                  <a:pos x="22" y="0"/>
                </a:cxn>
                <a:cxn ang="0">
                  <a:pos x="22" y="2"/>
                </a:cxn>
                <a:cxn ang="0">
                  <a:pos x="26" y="4"/>
                </a:cxn>
                <a:cxn ang="0">
                  <a:pos x="26" y="4"/>
                </a:cxn>
                <a:cxn ang="0">
                  <a:pos x="26" y="5"/>
                </a:cxn>
                <a:cxn ang="0">
                  <a:pos x="26" y="11"/>
                </a:cxn>
                <a:cxn ang="0">
                  <a:pos x="26" y="11"/>
                </a:cxn>
                <a:cxn ang="0">
                  <a:pos x="22" y="15"/>
                </a:cxn>
                <a:cxn ang="0">
                  <a:pos x="18" y="15"/>
                </a:cxn>
                <a:cxn ang="0">
                  <a:pos x="16" y="19"/>
                </a:cxn>
                <a:cxn ang="0">
                  <a:pos x="13" y="19"/>
                </a:cxn>
                <a:cxn ang="0">
                  <a:pos x="15" y="20"/>
                </a:cxn>
                <a:cxn ang="0">
                  <a:pos x="16" y="20"/>
                </a:cxn>
                <a:cxn ang="0">
                  <a:pos x="20" y="20"/>
                </a:cxn>
                <a:cxn ang="0">
                  <a:pos x="22" y="20"/>
                </a:cxn>
                <a:cxn ang="0">
                  <a:pos x="26" y="20"/>
                </a:cxn>
                <a:cxn ang="0">
                  <a:pos x="20" y="28"/>
                </a:cxn>
                <a:cxn ang="0">
                  <a:pos x="20" y="28"/>
                </a:cxn>
                <a:cxn ang="0">
                  <a:pos x="20" y="28"/>
                </a:cxn>
                <a:cxn ang="0">
                  <a:pos x="20" y="28"/>
                </a:cxn>
              </a:cxnLst>
              <a:rect l="0" t="0" r="r" b="b"/>
              <a:pathLst>
                <a:path w="26" h="30">
                  <a:moveTo>
                    <a:pt x="20" y="28"/>
                  </a:moveTo>
                  <a:lnTo>
                    <a:pt x="16" y="26"/>
                  </a:lnTo>
                  <a:lnTo>
                    <a:pt x="11" y="28"/>
                  </a:lnTo>
                  <a:lnTo>
                    <a:pt x="9" y="30"/>
                  </a:lnTo>
                  <a:lnTo>
                    <a:pt x="1" y="30"/>
                  </a:lnTo>
                  <a:lnTo>
                    <a:pt x="0" y="28"/>
                  </a:lnTo>
                  <a:lnTo>
                    <a:pt x="1" y="24"/>
                  </a:lnTo>
                  <a:lnTo>
                    <a:pt x="3" y="20"/>
                  </a:lnTo>
                  <a:lnTo>
                    <a:pt x="5" y="19"/>
                  </a:lnTo>
                  <a:lnTo>
                    <a:pt x="3" y="15"/>
                  </a:lnTo>
                  <a:lnTo>
                    <a:pt x="5" y="11"/>
                  </a:lnTo>
                  <a:lnTo>
                    <a:pt x="7" y="7"/>
                  </a:lnTo>
                  <a:lnTo>
                    <a:pt x="13" y="5"/>
                  </a:lnTo>
                  <a:lnTo>
                    <a:pt x="15" y="4"/>
                  </a:lnTo>
                  <a:lnTo>
                    <a:pt x="18" y="2"/>
                  </a:lnTo>
                  <a:lnTo>
                    <a:pt x="22" y="0"/>
                  </a:lnTo>
                  <a:lnTo>
                    <a:pt x="22" y="0"/>
                  </a:lnTo>
                  <a:lnTo>
                    <a:pt x="22" y="2"/>
                  </a:lnTo>
                  <a:lnTo>
                    <a:pt x="26" y="4"/>
                  </a:lnTo>
                  <a:lnTo>
                    <a:pt x="26" y="4"/>
                  </a:lnTo>
                  <a:lnTo>
                    <a:pt x="26" y="5"/>
                  </a:lnTo>
                  <a:lnTo>
                    <a:pt x="26" y="11"/>
                  </a:lnTo>
                  <a:lnTo>
                    <a:pt x="26" y="11"/>
                  </a:lnTo>
                  <a:lnTo>
                    <a:pt x="22" y="15"/>
                  </a:lnTo>
                  <a:lnTo>
                    <a:pt x="18" y="15"/>
                  </a:lnTo>
                  <a:lnTo>
                    <a:pt x="16" y="19"/>
                  </a:lnTo>
                  <a:lnTo>
                    <a:pt x="13" y="19"/>
                  </a:lnTo>
                  <a:lnTo>
                    <a:pt x="15" y="20"/>
                  </a:lnTo>
                  <a:lnTo>
                    <a:pt x="16" y="20"/>
                  </a:lnTo>
                  <a:lnTo>
                    <a:pt x="20" y="20"/>
                  </a:lnTo>
                  <a:lnTo>
                    <a:pt x="22" y="20"/>
                  </a:lnTo>
                  <a:lnTo>
                    <a:pt x="26" y="20"/>
                  </a:lnTo>
                  <a:lnTo>
                    <a:pt x="20" y="28"/>
                  </a:lnTo>
                  <a:lnTo>
                    <a:pt x="20" y="28"/>
                  </a:lnTo>
                  <a:lnTo>
                    <a:pt x="20" y="28"/>
                  </a:lnTo>
                  <a:lnTo>
                    <a:pt x="20" y="2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0" name="Freeform 103">
              <a:extLst>
                <a:ext uri="{FF2B5EF4-FFF2-40B4-BE49-F238E27FC236}">
                  <a16:creationId xmlns:a16="http://schemas.microsoft.com/office/drawing/2014/main" id="{121C9519-994D-4B56-8A86-859175D5155C}"/>
                </a:ext>
              </a:extLst>
            </p:cNvPr>
            <p:cNvSpPr>
              <a:spLocks/>
            </p:cNvSpPr>
            <p:nvPr/>
          </p:nvSpPr>
          <p:spPr bwMode="auto">
            <a:xfrm>
              <a:off x="3539" y="2875"/>
              <a:ext cx="191" cy="254"/>
            </a:xfrm>
            <a:custGeom>
              <a:avLst/>
              <a:gdLst/>
              <a:ahLst/>
              <a:cxnLst>
                <a:cxn ang="0">
                  <a:pos x="19" y="149"/>
                </a:cxn>
                <a:cxn ang="0">
                  <a:pos x="36" y="143"/>
                </a:cxn>
                <a:cxn ang="0">
                  <a:pos x="46" y="134"/>
                </a:cxn>
                <a:cxn ang="0">
                  <a:pos x="64" y="130"/>
                </a:cxn>
                <a:cxn ang="0">
                  <a:pos x="110" y="74"/>
                </a:cxn>
                <a:cxn ang="0">
                  <a:pos x="44" y="51"/>
                </a:cxn>
                <a:cxn ang="0">
                  <a:pos x="36" y="38"/>
                </a:cxn>
                <a:cxn ang="0">
                  <a:pos x="34" y="19"/>
                </a:cxn>
                <a:cxn ang="0">
                  <a:pos x="40" y="13"/>
                </a:cxn>
                <a:cxn ang="0">
                  <a:pos x="55" y="30"/>
                </a:cxn>
                <a:cxn ang="0">
                  <a:pos x="70" y="34"/>
                </a:cxn>
                <a:cxn ang="0">
                  <a:pos x="80" y="30"/>
                </a:cxn>
                <a:cxn ang="0">
                  <a:pos x="89" y="25"/>
                </a:cxn>
                <a:cxn ang="0">
                  <a:pos x="100" y="25"/>
                </a:cxn>
                <a:cxn ang="0">
                  <a:pos x="119" y="17"/>
                </a:cxn>
                <a:cxn ang="0">
                  <a:pos x="130" y="19"/>
                </a:cxn>
                <a:cxn ang="0">
                  <a:pos x="144" y="17"/>
                </a:cxn>
                <a:cxn ang="0">
                  <a:pos x="159" y="11"/>
                </a:cxn>
                <a:cxn ang="0">
                  <a:pos x="164" y="11"/>
                </a:cxn>
                <a:cxn ang="0">
                  <a:pos x="176" y="8"/>
                </a:cxn>
                <a:cxn ang="0">
                  <a:pos x="177" y="2"/>
                </a:cxn>
                <a:cxn ang="0">
                  <a:pos x="181" y="2"/>
                </a:cxn>
                <a:cxn ang="0">
                  <a:pos x="191" y="4"/>
                </a:cxn>
                <a:cxn ang="0">
                  <a:pos x="185" y="13"/>
                </a:cxn>
                <a:cxn ang="0">
                  <a:pos x="189" y="17"/>
                </a:cxn>
                <a:cxn ang="0">
                  <a:pos x="185" y="25"/>
                </a:cxn>
                <a:cxn ang="0">
                  <a:pos x="185" y="34"/>
                </a:cxn>
                <a:cxn ang="0">
                  <a:pos x="191" y="30"/>
                </a:cxn>
                <a:cxn ang="0">
                  <a:pos x="189" y="34"/>
                </a:cxn>
                <a:cxn ang="0">
                  <a:pos x="183" y="38"/>
                </a:cxn>
                <a:cxn ang="0">
                  <a:pos x="181" y="47"/>
                </a:cxn>
                <a:cxn ang="0">
                  <a:pos x="170" y="70"/>
                </a:cxn>
                <a:cxn ang="0">
                  <a:pos x="164" y="77"/>
                </a:cxn>
                <a:cxn ang="0">
                  <a:pos x="160" y="85"/>
                </a:cxn>
                <a:cxn ang="0">
                  <a:pos x="144" y="121"/>
                </a:cxn>
                <a:cxn ang="0">
                  <a:pos x="130" y="145"/>
                </a:cxn>
                <a:cxn ang="0">
                  <a:pos x="95" y="181"/>
                </a:cxn>
                <a:cxn ang="0">
                  <a:pos x="74" y="194"/>
                </a:cxn>
                <a:cxn ang="0">
                  <a:pos x="51" y="213"/>
                </a:cxn>
                <a:cxn ang="0">
                  <a:pos x="36" y="228"/>
                </a:cxn>
                <a:cxn ang="0">
                  <a:pos x="29" y="236"/>
                </a:cxn>
                <a:cxn ang="0">
                  <a:pos x="0" y="243"/>
                </a:cxn>
                <a:cxn ang="0">
                  <a:pos x="17" y="153"/>
                </a:cxn>
              </a:cxnLst>
              <a:rect l="0" t="0" r="r" b="b"/>
              <a:pathLst>
                <a:path w="191" h="254">
                  <a:moveTo>
                    <a:pt x="17" y="153"/>
                  </a:moveTo>
                  <a:lnTo>
                    <a:pt x="17" y="153"/>
                  </a:lnTo>
                  <a:lnTo>
                    <a:pt x="19" y="149"/>
                  </a:lnTo>
                  <a:lnTo>
                    <a:pt x="25" y="147"/>
                  </a:lnTo>
                  <a:lnTo>
                    <a:pt x="31" y="145"/>
                  </a:lnTo>
                  <a:lnTo>
                    <a:pt x="36" y="143"/>
                  </a:lnTo>
                  <a:lnTo>
                    <a:pt x="40" y="141"/>
                  </a:lnTo>
                  <a:lnTo>
                    <a:pt x="40" y="136"/>
                  </a:lnTo>
                  <a:lnTo>
                    <a:pt x="46" y="134"/>
                  </a:lnTo>
                  <a:lnTo>
                    <a:pt x="49" y="134"/>
                  </a:lnTo>
                  <a:lnTo>
                    <a:pt x="53" y="134"/>
                  </a:lnTo>
                  <a:lnTo>
                    <a:pt x="64" y="130"/>
                  </a:lnTo>
                  <a:lnTo>
                    <a:pt x="76" y="134"/>
                  </a:lnTo>
                  <a:lnTo>
                    <a:pt x="134" y="74"/>
                  </a:lnTo>
                  <a:lnTo>
                    <a:pt x="110" y="74"/>
                  </a:lnTo>
                  <a:lnTo>
                    <a:pt x="55" y="59"/>
                  </a:lnTo>
                  <a:lnTo>
                    <a:pt x="49" y="55"/>
                  </a:lnTo>
                  <a:lnTo>
                    <a:pt x="44" y="51"/>
                  </a:lnTo>
                  <a:lnTo>
                    <a:pt x="40" y="47"/>
                  </a:lnTo>
                  <a:lnTo>
                    <a:pt x="42" y="42"/>
                  </a:lnTo>
                  <a:lnTo>
                    <a:pt x="36" y="38"/>
                  </a:lnTo>
                  <a:lnTo>
                    <a:pt x="34" y="30"/>
                  </a:lnTo>
                  <a:lnTo>
                    <a:pt x="31" y="21"/>
                  </a:lnTo>
                  <a:lnTo>
                    <a:pt x="34" y="19"/>
                  </a:lnTo>
                  <a:lnTo>
                    <a:pt x="40" y="10"/>
                  </a:lnTo>
                  <a:lnTo>
                    <a:pt x="40" y="13"/>
                  </a:lnTo>
                  <a:lnTo>
                    <a:pt x="40" y="13"/>
                  </a:lnTo>
                  <a:lnTo>
                    <a:pt x="51" y="25"/>
                  </a:lnTo>
                  <a:lnTo>
                    <a:pt x="53" y="27"/>
                  </a:lnTo>
                  <a:lnTo>
                    <a:pt x="55" y="30"/>
                  </a:lnTo>
                  <a:lnTo>
                    <a:pt x="61" y="34"/>
                  </a:lnTo>
                  <a:lnTo>
                    <a:pt x="64" y="34"/>
                  </a:lnTo>
                  <a:lnTo>
                    <a:pt x="70" y="34"/>
                  </a:lnTo>
                  <a:lnTo>
                    <a:pt x="70" y="30"/>
                  </a:lnTo>
                  <a:lnTo>
                    <a:pt x="76" y="30"/>
                  </a:lnTo>
                  <a:lnTo>
                    <a:pt x="80" y="30"/>
                  </a:lnTo>
                  <a:lnTo>
                    <a:pt x="85" y="25"/>
                  </a:lnTo>
                  <a:lnTo>
                    <a:pt x="87" y="25"/>
                  </a:lnTo>
                  <a:lnTo>
                    <a:pt x="89" y="25"/>
                  </a:lnTo>
                  <a:lnTo>
                    <a:pt x="95" y="25"/>
                  </a:lnTo>
                  <a:lnTo>
                    <a:pt x="95" y="25"/>
                  </a:lnTo>
                  <a:lnTo>
                    <a:pt x="100" y="25"/>
                  </a:lnTo>
                  <a:lnTo>
                    <a:pt x="104" y="25"/>
                  </a:lnTo>
                  <a:lnTo>
                    <a:pt x="115" y="17"/>
                  </a:lnTo>
                  <a:lnTo>
                    <a:pt x="119" y="17"/>
                  </a:lnTo>
                  <a:lnTo>
                    <a:pt x="123" y="19"/>
                  </a:lnTo>
                  <a:lnTo>
                    <a:pt x="125" y="17"/>
                  </a:lnTo>
                  <a:lnTo>
                    <a:pt x="130" y="19"/>
                  </a:lnTo>
                  <a:lnTo>
                    <a:pt x="136" y="15"/>
                  </a:lnTo>
                  <a:lnTo>
                    <a:pt x="142" y="15"/>
                  </a:lnTo>
                  <a:lnTo>
                    <a:pt x="144" y="17"/>
                  </a:lnTo>
                  <a:lnTo>
                    <a:pt x="145" y="17"/>
                  </a:lnTo>
                  <a:lnTo>
                    <a:pt x="155" y="15"/>
                  </a:lnTo>
                  <a:lnTo>
                    <a:pt x="159" y="11"/>
                  </a:lnTo>
                  <a:lnTo>
                    <a:pt x="164" y="11"/>
                  </a:lnTo>
                  <a:lnTo>
                    <a:pt x="164" y="11"/>
                  </a:lnTo>
                  <a:lnTo>
                    <a:pt x="164" y="11"/>
                  </a:lnTo>
                  <a:lnTo>
                    <a:pt x="170" y="10"/>
                  </a:lnTo>
                  <a:lnTo>
                    <a:pt x="174" y="6"/>
                  </a:lnTo>
                  <a:lnTo>
                    <a:pt x="176" y="8"/>
                  </a:lnTo>
                  <a:lnTo>
                    <a:pt x="176" y="4"/>
                  </a:lnTo>
                  <a:lnTo>
                    <a:pt x="176" y="4"/>
                  </a:lnTo>
                  <a:lnTo>
                    <a:pt x="177" y="2"/>
                  </a:lnTo>
                  <a:lnTo>
                    <a:pt x="179" y="2"/>
                  </a:lnTo>
                  <a:lnTo>
                    <a:pt x="179" y="0"/>
                  </a:lnTo>
                  <a:lnTo>
                    <a:pt x="181" y="2"/>
                  </a:lnTo>
                  <a:lnTo>
                    <a:pt x="185" y="4"/>
                  </a:lnTo>
                  <a:lnTo>
                    <a:pt x="189" y="4"/>
                  </a:lnTo>
                  <a:lnTo>
                    <a:pt x="191" y="4"/>
                  </a:lnTo>
                  <a:lnTo>
                    <a:pt x="189" y="8"/>
                  </a:lnTo>
                  <a:lnTo>
                    <a:pt x="185" y="10"/>
                  </a:lnTo>
                  <a:lnTo>
                    <a:pt x="185" y="13"/>
                  </a:lnTo>
                  <a:lnTo>
                    <a:pt x="185" y="15"/>
                  </a:lnTo>
                  <a:lnTo>
                    <a:pt x="185" y="17"/>
                  </a:lnTo>
                  <a:lnTo>
                    <a:pt x="189" y="17"/>
                  </a:lnTo>
                  <a:lnTo>
                    <a:pt x="189" y="19"/>
                  </a:lnTo>
                  <a:lnTo>
                    <a:pt x="185" y="21"/>
                  </a:lnTo>
                  <a:lnTo>
                    <a:pt x="185" y="25"/>
                  </a:lnTo>
                  <a:lnTo>
                    <a:pt x="185" y="25"/>
                  </a:lnTo>
                  <a:lnTo>
                    <a:pt x="189" y="30"/>
                  </a:lnTo>
                  <a:lnTo>
                    <a:pt x="185" y="34"/>
                  </a:lnTo>
                  <a:lnTo>
                    <a:pt x="189" y="30"/>
                  </a:lnTo>
                  <a:lnTo>
                    <a:pt x="189" y="30"/>
                  </a:lnTo>
                  <a:lnTo>
                    <a:pt x="191" y="30"/>
                  </a:lnTo>
                  <a:lnTo>
                    <a:pt x="191" y="34"/>
                  </a:lnTo>
                  <a:lnTo>
                    <a:pt x="191" y="34"/>
                  </a:lnTo>
                  <a:lnTo>
                    <a:pt x="189" y="34"/>
                  </a:lnTo>
                  <a:lnTo>
                    <a:pt x="185" y="34"/>
                  </a:lnTo>
                  <a:lnTo>
                    <a:pt x="185" y="34"/>
                  </a:lnTo>
                  <a:lnTo>
                    <a:pt x="183" y="38"/>
                  </a:lnTo>
                  <a:lnTo>
                    <a:pt x="183" y="40"/>
                  </a:lnTo>
                  <a:lnTo>
                    <a:pt x="183" y="45"/>
                  </a:lnTo>
                  <a:lnTo>
                    <a:pt x="181" y="47"/>
                  </a:lnTo>
                  <a:lnTo>
                    <a:pt x="183" y="51"/>
                  </a:lnTo>
                  <a:lnTo>
                    <a:pt x="176" y="60"/>
                  </a:lnTo>
                  <a:lnTo>
                    <a:pt x="170" y="70"/>
                  </a:lnTo>
                  <a:lnTo>
                    <a:pt x="168" y="74"/>
                  </a:lnTo>
                  <a:lnTo>
                    <a:pt x="166" y="74"/>
                  </a:lnTo>
                  <a:lnTo>
                    <a:pt x="164" y="77"/>
                  </a:lnTo>
                  <a:lnTo>
                    <a:pt x="164" y="79"/>
                  </a:lnTo>
                  <a:lnTo>
                    <a:pt x="164" y="83"/>
                  </a:lnTo>
                  <a:lnTo>
                    <a:pt x="160" y="85"/>
                  </a:lnTo>
                  <a:lnTo>
                    <a:pt x="151" y="104"/>
                  </a:lnTo>
                  <a:lnTo>
                    <a:pt x="151" y="111"/>
                  </a:lnTo>
                  <a:lnTo>
                    <a:pt x="144" y="121"/>
                  </a:lnTo>
                  <a:lnTo>
                    <a:pt x="144" y="125"/>
                  </a:lnTo>
                  <a:lnTo>
                    <a:pt x="130" y="140"/>
                  </a:lnTo>
                  <a:lnTo>
                    <a:pt x="130" y="145"/>
                  </a:lnTo>
                  <a:lnTo>
                    <a:pt x="125" y="151"/>
                  </a:lnTo>
                  <a:lnTo>
                    <a:pt x="115" y="164"/>
                  </a:lnTo>
                  <a:lnTo>
                    <a:pt x="95" y="181"/>
                  </a:lnTo>
                  <a:lnTo>
                    <a:pt x="85" y="189"/>
                  </a:lnTo>
                  <a:lnTo>
                    <a:pt x="80" y="190"/>
                  </a:lnTo>
                  <a:lnTo>
                    <a:pt x="74" y="194"/>
                  </a:lnTo>
                  <a:lnTo>
                    <a:pt x="66" y="200"/>
                  </a:lnTo>
                  <a:lnTo>
                    <a:pt x="55" y="211"/>
                  </a:lnTo>
                  <a:lnTo>
                    <a:pt x="51" y="213"/>
                  </a:lnTo>
                  <a:lnTo>
                    <a:pt x="40" y="224"/>
                  </a:lnTo>
                  <a:lnTo>
                    <a:pt x="40" y="226"/>
                  </a:lnTo>
                  <a:lnTo>
                    <a:pt x="36" y="228"/>
                  </a:lnTo>
                  <a:lnTo>
                    <a:pt x="34" y="230"/>
                  </a:lnTo>
                  <a:lnTo>
                    <a:pt x="31" y="234"/>
                  </a:lnTo>
                  <a:lnTo>
                    <a:pt x="29" y="236"/>
                  </a:lnTo>
                  <a:lnTo>
                    <a:pt x="14" y="254"/>
                  </a:lnTo>
                  <a:lnTo>
                    <a:pt x="12" y="254"/>
                  </a:lnTo>
                  <a:lnTo>
                    <a:pt x="0" y="243"/>
                  </a:lnTo>
                  <a:lnTo>
                    <a:pt x="0" y="170"/>
                  </a:lnTo>
                  <a:lnTo>
                    <a:pt x="17" y="153"/>
                  </a:lnTo>
                  <a:lnTo>
                    <a:pt x="17" y="153"/>
                  </a:lnTo>
                  <a:lnTo>
                    <a:pt x="17" y="153"/>
                  </a:lnTo>
                  <a:lnTo>
                    <a:pt x="17" y="153"/>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1" name="Freeform 104">
              <a:extLst>
                <a:ext uri="{FF2B5EF4-FFF2-40B4-BE49-F238E27FC236}">
                  <a16:creationId xmlns:a16="http://schemas.microsoft.com/office/drawing/2014/main" id="{3451C03C-2C4A-400E-A42B-6A859EDEACB1}"/>
                </a:ext>
              </a:extLst>
            </p:cNvPr>
            <p:cNvSpPr>
              <a:spLocks noEditPoints="1"/>
            </p:cNvSpPr>
            <p:nvPr/>
          </p:nvSpPr>
          <p:spPr bwMode="auto">
            <a:xfrm>
              <a:off x="3364" y="2998"/>
              <a:ext cx="196" cy="190"/>
            </a:xfrm>
            <a:custGeom>
              <a:avLst/>
              <a:gdLst/>
              <a:ahLst/>
              <a:cxnLst>
                <a:cxn ang="0">
                  <a:pos x="51" y="22"/>
                </a:cxn>
                <a:cxn ang="0">
                  <a:pos x="55" y="18"/>
                </a:cxn>
                <a:cxn ang="0">
                  <a:pos x="61" y="17"/>
                </a:cxn>
                <a:cxn ang="0">
                  <a:pos x="72" y="0"/>
                </a:cxn>
                <a:cxn ang="0">
                  <a:pos x="78" y="3"/>
                </a:cxn>
                <a:cxn ang="0">
                  <a:pos x="81" y="13"/>
                </a:cxn>
                <a:cxn ang="0">
                  <a:pos x="87" y="18"/>
                </a:cxn>
                <a:cxn ang="0">
                  <a:pos x="95" y="18"/>
                </a:cxn>
                <a:cxn ang="0">
                  <a:pos x="110" y="22"/>
                </a:cxn>
                <a:cxn ang="0">
                  <a:pos x="121" y="32"/>
                </a:cxn>
                <a:cxn ang="0">
                  <a:pos x="127" y="35"/>
                </a:cxn>
                <a:cxn ang="0">
                  <a:pos x="138" y="37"/>
                </a:cxn>
                <a:cxn ang="0">
                  <a:pos x="147" y="37"/>
                </a:cxn>
                <a:cxn ang="0">
                  <a:pos x="151" y="37"/>
                </a:cxn>
                <a:cxn ang="0">
                  <a:pos x="159" y="28"/>
                </a:cxn>
                <a:cxn ang="0">
                  <a:pos x="166" y="26"/>
                </a:cxn>
                <a:cxn ang="0">
                  <a:pos x="177" y="22"/>
                </a:cxn>
                <a:cxn ang="0">
                  <a:pos x="181" y="30"/>
                </a:cxn>
                <a:cxn ang="0">
                  <a:pos x="191" y="30"/>
                </a:cxn>
                <a:cxn ang="0">
                  <a:pos x="179" y="47"/>
                </a:cxn>
                <a:cxn ang="0">
                  <a:pos x="191" y="131"/>
                </a:cxn>
                <a:cxn ang="0">
                  <a:pos x="185" y="141"/>
                </a:cxn>
                <a:cxn ang="0">
                  <a:pos x="183" y="145"/>
                </a:cxn>
                <a:cxn ang="0">
                  <a:pos x="177" y="147"/>
                </a:cxn>
                <a:cxn ang="0">
                  <a:pos x="168" y="152"/>
                </a:cxn>
                <a:cxn ang="0">
                  <a:pos x="164" y="154"/>
                </a:cxn>
                <a:cxn ang="0">
                  <a:pos x="164" y="160"/>
                </a:cxn>
                <a:cxn ang="0">
                  <a:pos x="160" y="165"/>
                </a:cxn>
                <a:cxn ang="0">
                  <a:pos x="157" y="175"/>
                </a:cxn>
                <a:cxn ang="0">
                  <a:pos x="149" y="186"/>
                </a:cxn>
                <a:cxn ang="0">
                  <a:pos x="143" y="190"/>
                </a:cxn>
                <a:cxn ang="0">
                  <a:pos x="119" y="171"/>
                </a:cxn>
                <a:cxn ang="0">
                  <a:pos x="119" y="169"/>
                </a:cxn>
                <a:cxn ang="0">
                  <a:pos x="46" y="122"/>
                </a:cxn>
                <a:cxn ang="0">
                  <a:pos x="46" y="105"/>
                </a:cxn>
                <a:cxn ang="0">
                  <a:pos x="49" y="96"/>
                </a:cxn>
                <a:cxn ang="0">
                  <a:pos x="55" y="88"/>
                </a:cxn>
                <a:cxn ang="0">
                  <a:pos x="57" y="83"/>
                </a:cxn>
                <a:cxn ang="0">
                  <a:pos x="64" y="81"/>
                </a:cxn>
                <a:cxn ang="0">
                  <a:pos x="66" y="75"/>
                </a:cxn>
                <a:cxn ang="0">
                  <a:pos x="70" y="66"/>
                </a:cxn>
                <a:cxn ang="0">
                  <a:pos x="66" y="58"/>
                </a:cxn>
                <a:cxn ang="0">
                  <a:pos x="66" y="56"/>
                </a:cxn>
                <a:cxn ang="0">
                  <a:pos x="61" y="47"/>
                </a:cxn>
                <a:cxn ang="0">
                  <a:pos x="57" y="41"/>
                </a:cxn>
                <a:cxn ang="0">
                  <a:pos x="55" y="35"/>
                </a:cxn>
                <a:cxn ang="0">
                  <a:pos x="51" y="32"/>
                </a:cxn>
                <a:cxn ang="0">
                  <a:pos x="49" y="24"/>
                </a:cxn>
                <a:cxn ang="0">
                  <a:pos x="49" y="24"/>
                </a:cxn>
                <a:cxn ang="0">
                  <a:pos x="49" y="24"/>
                </a:cxn>
                <a:cxn ang="0">
                  <a:pos x="0" y="124"/>
                </a:cxn>
                <a:cxn ang="0">
                  <a:pos x="15" y="124"/>
                </a:cxn>
                <a:cxn ang="0">
                  <a:pos x="0" y="124"/>
                </a:cxn>
                <a:cxn ang="0">
                  <a:pos x="0" y="124"/>
                </a:cxn>
              </a:cxnLst>
              <a:rect l="0" t="0" r="r" b="b"/>
              <a:pathLst>
                <a:path w="196" h="190">
                  <a:moveTo>
                    <a:pt x="49" y="24"/>
                  </a:moveTo>
                  <a:lnTo>
                    <a:pt x="51" y="22"/>
                  </a:lnTo>
                  <a:lnTo>
                    <a:pt x="51" y="22"/>
                  </a:lnTo>
                  <a:lnTo>
                    <a:pt x="55" y="18"/>
                  </a:lnTo>
                  <a:lnTo>
                    <a:pt x="57" y="17"/>
                  </a:lnTo>
                  <a:lnTo>
                    <a:pt x="61" y="17"/>
                  </a:lnTo>
                  <a:lnTo>
                    <a:pt x="64" y="9"/>
                  </a:lnTo>
                  <a:lnTo>
                    <a:pt x="72" y="0"/>
                  </a:lnTo>
                  <a:lnTo>
                    <a:pt x="74" y="3"/>
                  </a:lnTo>
                  <a:lnTo>
                    <a:pt x="78" y="3"/>
                  </a:lnTo>
                  <a:lnTo>
                    <a:pt x="81" y="3"/>
                  </a:lnTo>
                  <a:lnTo>
                    <a:pt x="81" y="13"/>
                  </a:lnTo>
                  <a:lnTo>
                    <a:pt x="81" y="18"/>
                  </a:lnTo>
                  <a:lnTo>
                    <a:pt x="87" y="18"/>
                  </a:lnTo>
                  <a:lnTo>
                    <a:pt x="91" y="17"/>
                  </a:lnTo>
                  <a:lnTo>
                    <a:pt x="95" y="18"/>
                  </a:lnTo>
                  <a:lnTo>
                    <a:pt x="106" y="17"/>
                  </a:lnTo>
                  <a:lnTo>
                    <a:pt x="110" y="22"/>
                  </a:lnTo>
                  <a:lnTo>
                    <a:pt x="117" y="28"/>
                  </a:lnTo>
                  <a:lnTo>
                    <a:pt x="121" y="32"/>
                  </a:lnTo>
                  <a:lnTo>
                    <a:pt x="125" y="35"/>
                  </a:lnTo>
                  <a:lnTo>
                    <a:pt x="127" y="35"/>
                  </a:lnTo>
                  <a:lnTo>
                    <a:pt x="134" y="35"/>
                  </a:lnTo>
                  <a:lnTo>
                    <a:pt x="138" y="37"/>
                  </a:lnTo>
                  <a:lnTo>
                    <a:pt x="143" y="37"/>
                  </a:lnTo>
                  <a:lnTo>
                    <a:pt x="147" y="37"/>
                  </a:lnTo>
                  <a:lnTo>
                    <a:pt x="149" y="37"/>
                  </a:lnTo>
                  <a:lnTo>
                    <a:pt x="151" y="37"/>
                  </a:lnTo>
                  <a:lnTo>
                    <a:pt x="157" y="30"/>
                  </a:lnTo>
                  <a:lnTo>
                    <a:pt x="159" y="28"/>
                  </a:lnTo>
                  <a:lnTo>
                    <a:pt x="164" y="26"/>
                  </a:lnTo>
                  <a:lnTo>
                    <a:pt x="166" y="26"/>
                  </a:lnTo>
                  <a:lnTo>
                    <a:pt x="168" y="24"/>
                  </a:lnTo>
                  <a:lnTo>
                    <a:pt x="177" y="22"/>
                  </a:lnTo>
                  <a:lnTo>
                    <a:pt x="179" y="24"/>
                  </a:lnTo>
                  <a:lnTo>
                    <a:pt x="181" y="30"/>
                  </a:lnTo>
                  <a:lnTo>
                    <a:pt x="185" y="32"/>
                  </a:lnTo>
                  <a:lnTo>
                    <a:pt x="191" y="30"/>
                  </a:lnTo>
                  <a:lnTo>
                    <a:pt x="196" y="30"/>
                  </a:lnTo>
                  <a:lnTo>
                    <a:pt x="179" y="47"/>
                  </a:lnTo>
                  <a:lnTo>
                    <a:pt x="179" y="120"/>
                  </a:lnTo>
                  <a:lnTo>
                    <a:pt x="191" y="131"/>
                  </a:lnTo>
                  <a:lnTo>
                    <a:pt x="191" y="131"/>
                  </a:lnTo>
                  <a:lnTo>
                    <a:pt x="185" y="141"/>
                  </a:lnTo>
                  <a:lnTo>
                    <a:pt x="185" y="141"/>
                  </a:lnTo>
                  <a:lnTo>
                    <a:pt x="183" y="145"/>
                  </a:lnTo>
                  <a:lnTo>
                    <a:pt x="183" y="145"/>
                  </a:lnTo>
                  <a:lnTo>
                    <a:pt x="177" y="147"/>
                  </a:lnTo>
                  <a:lnTo>
                    <a:pt x="174" y="152"/>
                  </a:lnTo>
                  <a:lnTo>
                    <a:pt x="168" y="152"/>
                  </a:lnTo>
                  <a:lnTo>
                    <a:pt x="166" y="152"/>
                  </a:lnTo>
                  <a:lnTo>
                    <a:pt x="164" y="154"/>
                  </a:lnTo>
                  <a:lnTo>
                    <a:pt x="164" y="158"/>
                  </a:lnTo>
                  <a:lnTo>
                    <a:pt x="164" y="160"/>
                  </a:lnTo>
                  <a:lnTo>
                    <a:pt x="164" y="160"/>
                  </a:lnTo>
                  <a:lnTo>
                    <a:pt x="160" y="165"/>
                  </a:lnTo>
                  <a:lnTo>
                    <a:pt x="157" y="169"/>
                  </a:lnTo>
                  <a:lnTo>
                    <a:pt x="157" y="175"/>
                  </a:lnTo>
                  <a:lnTo>
                    <a:pt x="155" y="179"/>
                  </a:lnTo>
                  <a:lnTo>
                    <a:pt x="149" y="186"/>
                  </a:lnTo>
                  <a:lnTo>
                    <a:pt x="143" y="190"/>
                  </a:lnTo>
                  <a:lnTo>
                    <a:pt x="143" y="190"/>
                  </a:lnTo>
                  <a:lnTo>
                    <a:pt x="121" y="175"/>
                  </a:lnTo>
                  <a:lnTo>
                    <a:pt x="119" y="171"/>
                  </a:lnTo>
                  <a:lnTo>
                    <a:pt x="117" y="169"/>
                  </a:lnTo>
                  <a:lnTo>
                    <a:pt x="119" y="169"/>
                  </a:lnTo>
                  <a:lnTo>
                    <a:pt x="115" y="162"/>
                  </a:lnTo>
                  <a:lnTo>
                    <a:pt x="46" y="122"/>
                  </a:lnTo>
                  <a:lnTo>
                    <a:pt x="40" y="122"/>
                  </a:lnTo>
                  <a:lnTo>
                    <a:pt x="46" y="105"/>
                  </a:lnTo>
                  <a:lnTo>
                    <a:pt x="46" y="99"/>
                  </a:lnTo>
                  <a:lnTo>
                    <a:pt x="49" y="96"/>
                  </a:lnTo>
                  <a:lnTo>
                    <a:pt x="51" y="90"/>
                  </a:lnTo>
                  <a:lnTo>
                    <a:pt x="55" y="88"/>
                  </a:lnTo>
                  <a:lnTo>
                    <a:pt x="57" y="84"/>
                  </a:lnTo>
                  <a:lnTo>
                    <a:pt x="57" y="83"/>
                  </a:lnTo>
                  <a:lnTo>
                    <a:pt x="57" y="81"/>
                  </a:lnTo>
                  <a:lnTo>
                    <a:pt x="64" y="81"/>
                  </a:lnTo>
                  <a:lnTo>
                    <a:pt x="66" y="77"/>
                  </a:lnTo>
                  <a:lnTo>
                    <a:pt x="66" y="75"/>
                  </a:lnTo>
                  <a:lnTo>
                    <a:pt x="70" y="67"/>
                  </a:lnTo>
                  <a:lnTo>
                    <a:pt x="70" y="66"/>
                  </a:lnTo>
                  <a:lnTo>
                    <a:pt x="70" y="62"/>
                  </a:lnTo>
                  <a:lnTo>
                    <a:pt x="66" y="58"/>
                  </a:lnTo>
                  <a:lnTo>
                    <a:pt x="68" y="56"/>
                  </a:lnTo>
                  <a:lnTo>
                    <a:pt x="66" y="56"/>
                  </a:lnTo>
                  <a:lnTo>
                    <a:pt x="63" y="52"/>
                  </a:lnTo>
                  <a:lnTo>
                    <a:pt x="61" y="47"/>
                  </a:lnTo>
                  <a:lnTo>
                    <a:pt x="57" y="43"/>
                  </a:lnTo>
                  <a:lnTo>
                    <a:pt x="57" y="41"/>
                  </a:lnTo>
                  <a:lnTo>
                    <a:pt x="57" y="37"/>
                  </a:lnTo>
                  <a:lnTo>
                    <a:pt x="55" y="35"/>
                  </a:lnTo>
                  <a:lnTo>
                    <a:pt x="55" y="32"/>
                  </a:lnTo>
                  <a:lnTo>
                    <a:pt x="51" y="32"/>
                  </a:lnTo>
                  <a:lnTo>
                    <a:pt x="51" y="26"/>
                  </a:lnTo>
                  <a:lnTo>
                    <a:pt x="49" y="24"/>
                  </a:lnTo>
                  <a:lnTo>
                    <a:pt x="49" y="24"/>
                  </a:lnTo>
                  <a:lnTo>
                    <a:pt x="49" y="24"/>
                  </a:lnTo>
                  <a:lnTo>
                    <a:pt x="49" y="24"/>
                  </a:lnTo>
                  <a:lnTo>
                    <a:pt x="49" y="24"/>
                  </a:lnTo>
                  <a:lnTo>
                    <a:pt x="49" y="24"/>
                  </a:lnTo>
                  <a:close/>
                  <a:moveTo>
                    <a:pt x="0" y="124"/>
                  </a:moveTo>
                  <a:lnTo>
                    <a:pt x="8" y="124"/>
                  </a:lnTo>
                  <a:lnTo>
                    <a:pt x="15" y="124"/>
                  </a:lnTo>
                  <a:lnTo>
                    <a:pt x="0" y="124"/>
                  </a:lnTo>
                  <a:lnTo>
                    <a:pt x="0" y="124"/>
                  </a:lnTo>
                  <a:lnTo>
                    <a:pt x="0" y="124"/>
                  </a:lnTo>
                  <a:lnTo>
                    <a:pt x="0" y="124"/>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2" name="Freeform 105">
              <a:extLst>
                <a:ext uri="{FF2B5EF4-FFF2-40B4-BE49-F238E27FC236}">
                  <a16:creationId xmlns:a16="http://schemas.microsoft.com/office/drawing/2014/main" id="{AAA1C366-7A95-4B2D-BC8F-324730DF05EC}"/>
                </a:ext>
              </a:extLst>
            </p:cNvPr>
            <p:cNvSpPr>
              <a:spLocks/>
            </p:cNvSpPr>
            <p:nvPr/>
          </p:nvSpPr>
          <p:spPr bwMode="auto">
            <a:xfrm>
              <a:off x="3323" y="3024"/>
              <a:ext cx="111" cy="105"/>
            </a:xfrm>
            <a:custGeom>
              <a:avLst/>
              <a:gdLst/>
              <a:ahLst/>
              <a:cxnLst>
                <a:cxn ang="0">
                  <a:pos x="85" y="75"/>
                </a:cxn>
                <a:cxn ang="0">
                  <a:pos x="92" y="66"/>
                </a:cxn>
                <a:cxn ang="0">
                  <a:pos x="96" y="60"/>
                </a:cxn>
                <a:cxn ang="0">
                  <a:pos x="98" y="57"/>
                </a:cxn>
                <a:cxn ang="0">
                  <a:pos x="107" y="51"/>
                </a:cxn>
                <a:cxn ang="0">
                  <a:pos x="111" y="43"/>
                </a:cxn>
                <a:cxn ang="0">
                  <a:pos x="111" y="38"/>
                </a:cxn>
                <a:cxn ang="0">
                  <a:pos x="109" y="32"/>
                </a:cxn>
                <a:cxn ang="0">
                  <a:pos x="102" y="28"/>
                </a:cxn>
                <a:cxn ang="0">
                  <a:pos x="98" y="19"/>
                </a:cxn>
                <a:cxn ang="0">
                  <a:pos x="96" y="13"/>
                </a:cxn>
                <a:cxn ang="0">
                  <a:pos x="94" y="8"/>
                </a:cxn>
                <a:cxn ang="0">
                  <a:pos x="90" y="2"/>
                </a:cxn>
                <a:cxn ang="0">
                  <a:pos x="85" y="4"/>
                </a:cxn>
                <a:cxn ang="0">
                  <a:pos x="77" y="8"/>
                </a:cxn>
                <a:cxn ang="0">
                  <a:pos x="66" y="8"/>
                </a:cxn>
                <a:cxn ang="0">
                  <a:pos x="60" y="9"/>
                </a:cxn>
                <a:cxn ang="0">
                  <a:pos x="56" y="9"/>
                </a:cxn>
                <a:cxn ang="0">
                  <a:pos x="53" y="13"/>
                </a:cxn>
                <a:cxn ang="0">
                  <a:pos x="47" y="13"/>
                </a:cxn>
                <a:cxn ang="0">
                  <a:pos x="43" y="9"/>
                </a:cxn>
                <a:cxn ang="0">
                  <a:pos x="34" y="9"/>
                </a:cxn>
                <a:cxn ang="0">
                  <a:pos x="28" y="9"/>
                </a:cxn>
                <a:cxn ang="0">
                  <a:pos x="28" y="13"/>
                </a:cxn>
                <a:cxn ang="0">
                  <a:pos x="28" y="13"/>
                </a:cxn>
                <a:cxn ang="0">
                  <a:pos x="26" y="19"/>
                </a:cxn>
                <a:cxn ang="0">
                  <a:pos x="24" y="32"/>
                </a:cxn>
                <a:cxn ang="0">
                  <a:pos x="26" y="38"/>
                </a:cxn>
                <a:cxn ang="0">
                  <a:pos x="30" y="41"/>
                </a:cxn>
                <a:cxn ang="0">
                  <a:pos x="21" y="57"/>
                </a:cxn>
                <a:cxn ang="0">
                  <a:pos x="13" y="66"/>
                </a:cxn>
                <a:cxn ang="0">
                  <a:pos x="4" y="81"/>
                </a:cxn>
                <a:cxn ang="0">
                  <a:pos x="4" y="92"/>
                </a:cxn>
                <a:cxn ang="0">
                  <a:pos x="2" y="104"/>
                </a:cxn>
                <a:cxn ang="0">
                  <a:pos x="2" y="105"/>
                </a:cxn>
                <a:cxn ang="0">
                  <a:pos x="6" y="102"/>
                </a:cxn>
                <a:cxn ang="0">
                  <a:pos x="11" y="104"/>
                </a:cxn>
                <a:cxn ang="0">
                  <a:pos x="15" y="104"/>
                </a:cxn>
                <a:cxn ang="0">
                  <a:pos x="19" y="100"/>
                </a:cxn>
                <a:cxn ang="0">
                  <a:pos x="21" y="100"/>
                </a:cxn>
                <a:cxn ang="0">
                  <a:pos x="24" y="100"/>
                </a:cxn>
                <a:cxn ang="0">
                  <a:pos x="40" y="100"/>
                </a:cxn>
                <a:cxn ang="0">
                  <a:pos x="79" y="96"/>
                </a:cxn>
                <a:cxn ang="0">
                  <a:pos x="85" y="79"/>
                </a:cxn>
              </a:cxnLst>
              <a:rect l="0" t="0" r="r" b="b"/>
              <a:pathLst>
                <a:path w="111" h="105">
                  <a:moveTo>
                    <a:pt x="85" y="79"/>
                  </a:moveTo>
                  <a:lnTo>
                    <a:pt x="85" y="75"/>
                  </a:lnTo>
                  <a:lnTo>
                    <a:pt x="88" y="70"/>
                  </a:lnTo>
                  <a:lnTo>
                    <a:pt x="92" y="66"/>
                  </a:lnTo>
                  <a:lnTo>
                    <a:pt x="94" y="62"/>
                  </a:lnTo>
                  <a:lnTo>
                    <a:pt x="96" y="60"/>
                  </a:lnTo>
                  <a:lnTo>
                    <a:pt x="98" y="58"/>
                  </a:lnTo>
                  <a:lnTo>
                    <a:pt x="98" y="57"/>
                  </a:lnTo>
                  <a:lnTo>
                    <a:pt x="105" y="57"/>
                  </a:lnTo>
                  <a:lnTo>
                    <a:pt x="107" y="51"/>
                  </a:lnTo>
                  <a:lnTo>
                    <a:pt x="107" y="49"/>
                  </a:lnTo>
                  <a:lnTo>
                    <a:pt x="111" y="43"/>
                  </a:lnTo>
                  <a:lnTo>
                    <a:pt x="111" y="41"/>
                  </a:lnTo>
                  <a:lnTo>
                    <a:pt x="111" y="38"/>
                  </a:lnTo>
                  <a:lnTo>
                    <a:pt x="107" y="34"/>
                  </a:lnTo>
                  <a:lnTo>
                    <a:pt x="109" y="32"/>
                  </a:lnTo>
                  <a:lnTo>
                    <a:pt x="107" y="30"/>
                  </a:lnTo>
                  <a:lnTo>
                    <a:pt x="102" y="28"/>
                  </a:lnTo>
                  <a:lnTo>
                    <a:pt x="102" y="23"/>
                  </a:lnTo>
                  <a:lnTo>
                    <a:pt x="98" y="19"/>
                  </a:lnTo>
                  <a:lnTo>
                    <a:pt x="98" y="17"/>
                  </a:lnTo>
                  <a:lnTo>
                    <a:pt x="96" y="13"/>
                  </a:lnTo>
                  <a:lnTo>
                    <a:pt x="94" y="11"/>
                  </a:lnTo>
                  <a:lnTo>
                    <a:pt x="94" y="8"/>
                  </a:lnTo>
                  <a:lnTo>
                    <a:pt x="92" y="8"/>
                  </a:lnTo>
                  <a:lnTo>
                    <a:pt x="90" y="2"/>
                  </a:lnTo>
                  <a:lnTo>
                    <a:pt x="88" y="0"/>
                  </a:lnTo>
                  <a:lnTo>
                    <a:pt x="85" y="4"/>
                  </a:lnTo>
                  <a:lnTo>
                    <a:pt x="81" y="6"/>
                  </a:lnTo>
                  <a:lnTo>
                    <a:pt x="77" y="8"/>
                  </a:lnTo>
                  <a:lnTo>
                    <a:pt x="75" y="8"/>
                  </a:lnTo>
                  <a:lnTo>
                    <a:pt x="66" y="8"/>
                  </a:lnTo>
                  <a:lnTo>
                    <a:pt x="64" y="9"/>
                  </a:lnTo>
                  <a:lnTo>
                    <a:pt x="60" y="9"/>
                  </a:lnTo>
                  <a:lnTo>
                    <a:pt x="58" y="9"/>
                  </a:lnTo>
                  <a:lnTo>
                    <a:pt x="56" y="9"/>
                  </a:lnTo>
                  <a:lnTo>
                    <a:pt x="53" y="11"/>
                  </a:lnTo>
                  <a:lnTo>
                    <a:pt x="53" y="13"/>
                  </a:lnTo>
                  <a:lnTo>
                    <a:pt x="51" y="13"/>
                  </a:lnTo>
                  <a:lnTo>
                    <a:pt x="47" y="13"/>
                  </a:lnTo>
                  <a:lnTo>
                    <a:pt x="47" y="11"/>
                  </a:lnTo>
                  <a:lnTo>
                    <a:pt x="43" y="9"/>
                  </a:lnTo>
                  <a:lnTo>
                    <a:pt x="40" y="11"/>
                  </a:lnTo>
                  <a:lnTo>
                    <a:pt x="34" y="9"/>
                  </a:lnTo>
                  <a:lnTo>
                    <a:pt x="30" y="8"/>
                  </a:lnTo>
                  <a:lnTo>
                    <a:pt x="28" y="9"/>
                  </a:lnTo>
                  <a:lnTo>
                    <a:pt x="28" y="11"/>
                  </a:lnTo>
                  <a:lnTo>
                    <a:pt x="28" y="13"/>
                  </a:lnTo>
                  <a:lnTo>
                    <a:pt x="28" y="13"/>
                  </a:lnTo>
                  <a:lnTo>
                    <a:pt x="28" y="13"/>
                  </a:lnTo>
                  <a:lnTo>
                    <a:pt x="28" y="17"/>
                  </a:lnTo>
                  <a:lnTo>
                    <a:pt x="26" y="19"/>
                  </a:lnTo>
                  <a:lnTo>
                    <a:pt x="26" y="24"/>
                  </a:lnTo>
                  <a:lnTo>
                    <a:pt x="24" y="32"/>
                  </a:lnTo>
                  <a:lnTo>
                    <a:pt x="24" y="36"/>
                  </a:lnTo>
                  <a:lnTo>
                    <a:pt x="26" y="38"/>
                  </a:lnTo>
                  <a:lnTo>
                    <a:pt x="28" y="38"/>
                  </a:lnTo>
                  <a:lnTo>
                    <a:pt x="30" y="41"/>
                  </a:lnTo>
                  <a:lnTo>
                    <a:pt x="30" y="43"/>
                  </a:lnTo>
                  <a:lnTo>
                    <a:pt x="21" y="57"/>
                  </a:lnTo>
                  <a:lnTo>
                    <a:pt x="15" y="62"/>
                  </a:lnTo>
                  <a:lnTo>
                    <a:pt x="13" y="66"/>
                  </a:lnTo>
                  <a:lnTo>
                    <a:pt x="6" y="79"/>
                  </a:lnTo>
                  <a:lnTo>
                    <a:pt x="4" y="81"/>
                  </a:lnTo>
                  <a:lnTo>
                    <a:pt x="4" y="87"/>
                  </a:lnTo>
                  <a:lnTo>
                    <a:pt x="4" y="92"/>
                  </a:lnTo>
                  <a:lnTo>
                    <a:pt x="0" y="100"/>
                  </a:lnTo>
                  <a:lnTo>
                    <a:pt x="2" y="104"/>
                  </a:lnTo>
                  <a:lnTo>
                    <a:pt x="0" y="105"/>
                  </a:lnTo>
                  <a:lnTo>
                    <a:pt x="2" y="105"/>
                  </a:lnTo>
                  <a:lnTo>
                    <a:pt x="4" y="104"/>
                  </a:lnTo>
                  <a:lnTo>
                    <a:pt x="6" y="102"/>
                  </a:lnTo>
                  <a:lnTo>
                    <a:pt x="9" y="104"/>
                  </a:lnTo>
                  <a:lnTo>
                    <a:pt x="11" y="104"/>
                  </a:lnTo>
                  <a:lnTo>
                    <a:pt x="15" y="104"/>
                  </a:lnTo>
                  <a:lnTo>
                    <a:pt x="15" y="104"/>
                  </a:lnTo>
                  <a:lnTo>
                    <a:pt x="15" y="100"/>
                  </a:lnTo>
                  <a:lnTo>
                    <a:pt x="19" y="100"/>
                  </a:lnTo>
                  <a:lnTo>
                    <a:pt x="21" y="100"/>
                  </a:lnTo>
                  <a:lnTo>
                    <a:pt x="21" y="100"/>
                  </a:lnTo>
                  <a:lnTo>
                    <a:pt x="21" y="100"/>
                  </a:lnTo>
                  <a:lnTo>
                    <a:pt x="24" y="100"/>
                  </a:lnTo>
                  <a:lnTo>
                    <a:pt x="40" y="100"/>
                  </a:lnTo>
                  <a:lnTo>
                    <a:pt x="40" y="100"/>
                  </a:lnTo>
                  <a:lnTo>
                    <a:pt x="55" y="100"/>
                  </a:lnTo>
                  <a:lnTo>
                    <a:pt x="79" y="96"/>
                  </a:lnTo>
                  <a:lnTo>
                    <a:pt x="85" y="79"/>
                  </a:lnTo>
                  <a:lnTo>
                    <a:pt x="85" y="79"/>
                  </a:lnTo>
                  <a:lnTo>
                    <a:pt x="85" y="7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3" name="Freeform 106">
              <a:extLst>
                <a:ext uri="{FF2B5EF4-FFF2-40B4-BE49-F238E27FC236}">
                  <a16:creationId xmlns:a16="http://schemas.microsoft.com/office/drawing/2014/main" id="{9BB8AC02-9640-4EF9-A6C4-10128C9C77BA}"/>
                </a:ext>
              </a:extLst>
            </p:cNvPr>
            <p:cNvSpPr>
              <a:spLocks/>
            </p:cNvSpPr>
            <p:nvPr/>
          </p:nvSpPr>
          <p:spPr bwMode="auto">
            <a:xfrm>
              <a:off x="3323" y="3024"/>
              <a:ext cx="111" cy="105"/>
            </a:xfrm>
            <a:custGeom>
              <a:avLst/>
              <a:gdLst/>
              <a:ahLst/>
              <a:cxnLst>
                <a:cxn ang="0">
                  <a:pos x="85" y="75"/>
                </a:cxn>
                <a:cxn ang="0">
                  <a:pos x="92" y="66"/>
                </a:cxn>
                <a:cxn ang="0">
                  <a:pos x="96" y="60"/>
                </a:cxn>
                <a:cxn ang="0">
                  <a:pos x="98" y="57"/>
                </a:cxn>
                <a:cxn ang="0">
                  <a:pos x="107" y="51"/>
                </a:cxn>
                <a:cxn ang="0">
                  <a:pos x="111" y="43"/>
                </a:cxn>
                <a:cxn ang="0">
                  <a:pos x="111" y="38"/>
                </a:cxn>
                <a:cxn ang="0">
                  <a:pos x="109" y="32"/>
                </a:cxn>
                <a:cxn ang="0">
                  <a:pos x="102" y="28"/>
                </a:cxn>
                <a:cxn ang="0">
                  <a:pos x="98" y="19"/>
                </a:cxn>
                <a:cxn ang="0">
                  <a:pos x="96" y="13"/>
                </a:cxn>
                <a:cxn ang="0">
                  <a:pos x="94" y="8"/>
                </a:cxn>
                <a:cxn ang="0">
                  <a:pos x="90" y="2"/>
                </a:cxn>
                <a:cxn ang="0">
                  <a:pos x="85" y="4"/>
                </a:cxn>
                <a:cxn ang="0">
                  <a:pos x="77" y="8"/>
                </a:cxn>
                <a:cxn ang="0">
                  <a:pos x="66" y="8"/>
                </a:cxn>
                <a:cxn ang="0">
                  <a:pos x="60" y="9"/>
                </a:cxn>
                <a:cxn ang="0">
                  <a:pos x="56" y="9"/>
                </a:cxn>
                <a:cxn ang="0">
                  <a:pos x="53" y="13"/>
                </a:cxn>
                <a:cxn ang="0">
                  <a:pos x="47" y="13"/>
                </a:cxn>
                <a:cxn ang="0">
                  <a:pos x="43" y="9"/>
                </a:cxn>
                <a:cxn ang="0">
                  <a:pos x="34" y="9"/>
                </a:cxn>
                <a:cxn ang="0">
                  <a:pos x="28" y="9"/>
                </a:cxn>
                <a:cxn ang="0">
                  <a:pos x="28" y="13"/>
                </a:cxn>
                <a:cxn ang="0">
                  <a:pos x="28" y="13"/>
                </a:cxn>
                <a:cxn ang="0">
                  <a:pos x="26" y="19"/>
                </a:cxn>
                <a:cxn ang="0">
                  <a:pos x="24" y="32"/>
                </a:cxn>
                <a:cxn ang="0">
                  <a:pos x="26" y="38"/>
                </a:cxn>
                <a:cxn ang="0">
                  <a:pos x="30" y="41"/>
                </a:cxn>
                <a:cxn ang="0">
                  <a:pos x="21" y="57"/>
                </a:cxn>
                <a:cxn ang="0">
                  <a:pos x="13" y="66"/>
                </a:cxn>
                <a:cxn ang="0">
                  <a:pos x="4" y="81"/>
                </a:cxn>
                <a:cxn ang="0">
                  <a:pos x="4" y="92"/>
                </a:cxn>
                <a:cxn ang="0">
                  <a:pos x="2" y="104"/>
                </a:cxn>
                <a:cxn ang="0">
                  <a:pos x="2" y="105"/>
                </a:cxn>
                <a:cxn ang="0">
                  <a:pos x="6" y="102"/>
                </a:cxn>
                <a:cxn ang="0">
                  <a:pos x="11" y="104"/>
                </a:cxn>
                <a:cxn ang="0">
                  <a:pos x="15" y="104"/>
                </a:cxn>
                <a:cxn ang="0">
                  <a:pos x="19" y="100"/>
                </a:cxn>
                <a:cxn ang="0">
                  <a:pos x="21" y="100"/>
                </a:cxn>
                <a:cxn ang="0">
                  <a:pos x="24" y="100"/>
                </a:cxn>
                <a:cxn ang="0">
                  <a:pos x="40" y="100"/>
                </a:cxn>
                <a:cxn ang="0">
                  <a:pos x="79" y="96"/>
                </a:cxn>
                <a:cxn ang="0">
                  <a:pos x="85" y="79"/>
                </a:cxn>
              </a:cxnLst>
              <a:rect l="0" t="0" r="r" b="b"/>
              <a:pathLst>
                <a:path w="111" h="105">
                  <a:moveTo>
                    <a:pt x="85" y="79"/>
                  </a:moveTo>
                  <a:lnTo>
                    <a:pt x="85" y="75"/>
                  </a:lnTo>
                  <a:lnTo>
                    <a:pt x="88" y="70"/>
                  </a:lnTo>
                  <a:lnTo>
                    <a:pt x="92" y="66"/>
                  </a:lnTo>
                  <a:lnTo>
                    <a:pt x="94" y="62"/>
                  </a:lnTo>
                  <a:lnTo>
                    <a:pt x="96" y="60"/>
                  </a:lnTo>
                  <a:lnTo>
                    <a:pt x="98" y="58"/>
                  </a:lnTo>
                  <a:lnTo>
                    <a:pt x="98" y="57"/>
                  </a:lnTo>
                  <a:lnTo>
                    <a:pt x="105" y="57"/>
                  </a:lnTo>
                  <a:lnTo>
                    <a:pt x="107" y="51"/>
                  </a:lnTo>
                  <a:lnTo>
                    <a:pt x="107" y="49"/>
                  </a:lnTo>
                  <a:lnTo>
                    <a:pt x="111" y="43"/>
                  </a:lnTo>
                  <a:lnTo>
                    <a:pt x="111" y="41"/>
                  </a:lnTo>
                  <a:lnTo>
                    <a:pt x="111" y="38"/>
                  </a:lnTo>
                  <a:lnTo>
                    <a:pt x="107" y="34"/>
                  </a:lnTo>
                  <a:lnTo>
                    <a:pt x="109" y="32"/>
                  </a:lnTo>
                  <a:lnTo>
                    <a:pt x="107" y="30"/>
                  </a:lnTo>
                  <a:lnTo>
                    <a:pt x="102" y="28"/>
                  </a:lnTo>
                  <a:lnTo>
                    <a:pt x="102" y="23"/>
                  </a:lnTo>
                  <a:lnTo>
                    <a:pt x="98" y="19"/>
                  </a:lnTo>
                  <a:lnTo>
                    <a:pt x="98" y="17"/>
                  </a:lnTo>
                  <a:lnTo>
                    <a:pt x="96" y="13"/>
                  </a:lnTo>
                  <a:lnTo>
                    <a:pt x="94" y="11"/>
                  </a:lnTo>
                  <a:lnTo>
                    <a:pt x="94" y="8"/>
                  </a:lnTo>
                  <a:lnTo>
                    <a:pt x="92" y="8"/>
                  </a:lnTo>
                  <a:lnTo>
                    <a:pt x="90" y="2"/>
                  </a:lnTo>
                  <a:lnTo>
                    <a:pt x="88" y="0"/>
                  </a:lnTo>
                  <a:lnTo>
                    <a:pt x="85" y="4"/>
                  </a:lnTo>
                  <a:lnTo>
                    <a:pt x="81" y="6"/>
                  </a:lnTo>
                  <a:lnTo>
                    <a:pt x="77" y="8"/>
                  </a:lnTo>
                  <a:lnTo>
                    <a:pt x="75" y="8"/>
                  </a:lnTo>
                  <a:lnTo>
                    <a:pt x="66" y="8"/>
                  </a:lnTo>
                  <a:lnTo>
                    <a:pt x="64" y="9"/>
                  </a:lnTo>
                  <a:lnTo>
                    <a:pt x="60" y="9"/>
                  </a:lnTo>
                  <a:lnTo>
                    <a:pt x="58" y="9"/>
                  </a:lnTo>
                  <a:lnTo>
                    <a:pt x="56" y="9"/>
                  </a:lnTo>
                  <a:lnTo>
                    <a:pt x="53" y="11"/>
                  </a:lnTo>
                  <a:lnTo>
                    <a:pt x="53" y="13"/>
                  </a:lnTo>
                  <a:lnTo>
                    <a:pt x="51" y="13"/>
                  </a:lnTo>
                  <a:lnTo>
                    <a:pt x="47" y="13"/>
                  </a:lnTo>
                  <a:lnTo>
                    <a:pt x="47" y="11"/>
                  </a:lnTo>
                  <a:lnTo>
                    <a:pt x="43" y="9"/>
                  </a:lnTo>
                  <a:lnTo>
                    <a:pt x="40" y="11"/>
                  </a:lnTo>
                  <a:lnTo>
                    <a:pt x="34" y="9"/>
                  </a:lnTo>
                  <a:lnTo>
                    <a:pt x="30" y="8"/>
                  </a:lnTo>
                  <a:lnTo>
                    <a:pt x="28" y="9"/>
                  </a:lnTo>
                  <a:lnTo>
                    <a:pt x="28" y="11"/>
                  </a:lnTo>
                  <a:lnTo>
                    <a:pt x="28" y="13"/>
                  </a:lnTo>
                  <a:lnTo>
                    <a:pt x="28" y="13"/>
                  </a:lnTo>
                  <a:lnTo>
                    <a:pt x="28" y="13"/>
                  </a:lnTo>
                  <a:lnTo>
                    <a:pt x="28" y="17"/>
                  </a:lnTo>
                  <a:lnTo>
                    <a:pt x="26" y="19"/>
                  </a:lnTo>
                  <a:lnTo>
                    <a:pt x="26" y="24"/>
                  </a:lnTo>
                  <a:lnTo>
                    <a:pt x="24" y="32"/>
                  </a:lnTo>
                  <a:lnTo>
                    <a:pt x="24" y="36"/>
                  </a:lnTo>
                  <a:lnTo>
                    <a:pt x="26" y="38"/>
                  </a:lnTo>
                  <a:lnTo>
                    <a:pt x="28" y="38"/>
                  </a:lnTo>
                  <a:lnTo>
                    <a:pt x="30" y="41"/>
                  </a:lnTo>
                  <a:lnTo>
                    <a:pt x="30" y="43"/>
                  </a:lnTo>
                  <a:lnTo>
                    <a:pt x="21" y="57"/>
                  </a:lnTo>
                  <a:lnTo>
                    <a:pt x="15" y="62"/>
                  </a:lnTo>
                  <a:lnTo>
                    <a:pt x="13" y="66"/>
                  </a:lnTo>
                  <a:lnTo>
                    <a:pt x="6" y="79"/>
                  </a:lnTo>
                  <a:lnTo>
                    <a:pt x="4" y="81"/>
                  </a:lnTo>
                  <a:lnTo>
                    <a:pt x="4" y="87"/>
                  </a:lnTo>
                  <a:lnTo>
                    <a:pt x="4" y="92"/>
                  </a:lnTo>
                  <a:lnTo>
                    <a:pt x="0" y="100"/>
                  </a:lnTo>
                  <a:lnTo>
                    <a:pt x="2" y="104"/>
                  </a:lnTo>
                  <a:lnTo>
                    <a:pt x="0" y="105"/>
                  </a:lnTo>
                  <a:lnTo>
                    <a:pt x="2" y="105"/>
                  </a:lnTo>
                  <a:lnTo>
                    <a:pt x="4" y="104"/>
                  </a:lnTo>
                  <a:lnTo>
                    <a:pt x="6" y="102"/>
                  </a:lnTo>
                  <a:lnTo>
                    <a:pt x="9" y="104"/>
                  </a:lnTo>
                  <a:lnTo>
                    <a:pt x="11" y="104"/>
                  </a:lnTo>
                  <a:lnTo>
                    <a:pt x="15" y="104"/>
                  </a:lnTo>
                  <a:lnTo>
                    <a:pt x="15" y="104"/>
                  </a:lnTo>
                  <a:lnTo>
                    <a:pt x="15" y="100"/>
                  </a:lnTo>
                  <a:lnTo>
                    <a:pt x="19" y="100"/>
                  </a:lnTo>
                  <a:lnTo>
                    <a:pt x="21" y="100"/>
                  </a:lnTo>
                  <a:lnTo>
                    <a:pt x="21" y="100"/>
                  </a:lnTo>
                  <a:lnTo>
                    <a:pt x="21" y="100"/>
                  </a:lnTo>
                  <a:lnTo>
                    <a:pt x="24" y="100"/>
                  </a:lnTo>
                  <a:lnTo>
                    <a:pt x="40" y="100"/>
                  </a:lnTo>
                  <a:lnTo>
                    <a:pt x="40" y="100"/>
                  </a:lnTo>
                  <a:lnTo>
                    <a:pt x="55" y="100"/>
                  </a:lnTo>
                  <a:lnTo>
                    <a:pt x="79" y="96"/>
                  </a:lnTo>
                  <a:lnTo>
                    <a:pt x="85" y="79"/>
                  </a:lnTo>
                  <a:lnTo>
                    <a:pt x="85" y="79"/>
                  </a:lnTo>
                  <a:lnTo>
                    <a:pt x="85" y="79"/>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4" name="Freeform 107">
              <a:extLst>
                <a:ext uri="{FF2B5EF4-FFF2-40B4-BE49-F238E27FC236}">
                  <a16:creationId xmlns:a16="http://schemas.microsoft.com/office/drawing/2014/main" id="{909A42B9-C564-4DB4-ABA2-E2BDC07F8755}"/>
                </a:ext>
              </a:extLst>
            </p:cNvPr>
            <p:cNvSpPr>
              <a:spLocks/>
            </p:cNvSpPr>
            <p:nvPr/>
          </p:nvSpPr>
          <p:spPr bwMode="auto">
            <a:xfrm>
              <a:off x="3048" y="2892"/>
              <a:ext cx="243" cy="164"/>
            </a:xfrm>
            <a:custGeom>
              <a:avLst/>
              <a:gdLst/>
              <a:ahLst/>
              <a:cxnLst>
                <a:cxn ang="0">
                  <a:pos x="155" y="8"/>
                </a:cxn>
                <a:cxn ang="0">
                  <a:pos x="168" y="25"/>
                </a:cxn>
                <a:cxn ang="0">
                  <a:pos x="164" y="38"/>
                </a:cxn>
                <a:cxn ang="0">
                  <a:pos x="173" y="43"/>
                </a:cxn>
                <a:cxn ang="0">
                  <a:pos x="181" y="51"/>
                </a:cxn>
                <a:cxn ang="0">
                  <a:pos x="194" y="57"/>
                </a:cxn>
                <a:cxn ang="0">
                  <a:pos x="203" y="64"/>
                </a:cxn>
                <a:cxn ang="0">
                  <a:pos x="198" y="72"/>
                </a:cxn>
                <a:cxn ang="0">
                  <a:pos x="209" y="77"/>
                </a:cxn>
                <a:cxn ang="0">
                  <a:pos x="220" y="87"/>
                </a:cxn>
                <a:cxn ang="0">
                  <a:pos x="224" y="96"/>
                </a:cxn>
                <a:cxn ang="0">
                  <a:pos x="235" y="104"/>
                </a:cxn>
                <a:cxn ang="0">
                  <a:pos x="243" y="117"/>
                </a:cxn>
                <a:cxn ang="0">
                  <a:pos x="235" y="111"/>
                </a:cxn>
                <a:cxn ang="0">
                  <a:pos x="217" y="113"/>
                </a:cxn>
                <a:cxn ang="0">
                  <a:pos x="207" y="111"/>
                </a:cxn>
                <a:cxn ang="0">
                  <a:pos x="203" y="111"/>
                </a:cxn>
                <a:cxn ang="0">
                  <a:pos x="192" y="117"/>
                </a:cxn>
                <a:cxn ang="0">
                  <a:pos x="185" y="117"/>
                </a:cxn>
                <a:cxn ang="0">
                  <a:pos x="173" y="119"/>
                </a:cxn>
                <a:cxn ang="0">
                  <a:pos x="160" y="121"/>
                </a:cxn>
                <a:cxn ang="0">
                  <a:pos x="147" y="126"/>
                </a:cxn>
                <a:cxn ang="0">
                  <a:pos x="141" y="132"/>
                </a:cxn>
                <a:cxn ang="0">
                  <a:pos x="130" y="128"/>
                </a:cxn>
                <a:cxn ang="0">
                  <a:pos x="117" y="126"/>
                </a:cxn>
                <a:cxn ang="0">
                  <a:pos x="106" y="121"/>
                </a:cxn>
                <a:cxn ang="0">
                  <a:pos x="92" y="113"/>
                </a:cxn>
                <a:cxn ang="0">
                  <a:pos x="85" y="117"/>
                </a:cxn>
                <a:cxn ang="0">
                  <a:pos x="81" y="126"/>
                </a:cxn>
                <a:cxn ang="0">
                  <a:pos x="79" y="134"/>
                </a:cxn>
                <a:cxn ang="0">
                  <a:pos x="75" y="141"/>
                </a:cxn>
                <a:cxn ang="0">
                  <a:pos x="66" y="138"/>
                </a:cxn>
                <a:cxn ang="0">
                  <a:pos x="51" y="141"/>
                </a:cxn>
                <a:cxn ang="0">
                  <a:pos x="32" y="164"/>
                </a:cxn>
                <a:cxn ang="0">
                  <a:pos x="30" y="155"/>
                </a:cxn>
                <a:cxn ang="0">
                  <a:pos x="15" y="138"/>
                </a:cxn>
                <a:cxn ang="0">
                  <a:pos x="4" y="124"/>
                </a:cxn>
                <a:cxn ang="0">
                  <a:pos x="2" y="104"/>
                </a:cxn>
                <a:cxn ang="0">
                  <a:pos x="4" y="92"/>
                </a:cxn>
                <a:cxn ang="0">
                  <a:pos x="15" y="72"/>
                </a:cxn>
                <a:cxn ang="0">
                  <a:pos x="23" y="68"/>
                </a:cxn>
                <a:cxn ang="0">
                  <a:pos x="34" y="68"/>
                </a:cxn>
                <a:cxn ang="0">
                  <a:pos x="42" y="62"/>
                </a:cxn>
                <a:cxn ang="0">
                  <a:pos x="51" y="64"/>
                </a:cxn>
                <a:cxn ang="0">
                  <a:pos x="79" y="55"/>
                </a:cxn>
                <a:cxn ang="0">
                  <a:pos x="85" y="47"/>
                </a:cxn>
                <a:cxn ang="0">
                  <a:pos x="87" y="38"/>
                </a:cxn>
                <a:cxn ang="0">
                  <a:pos x="104" y="38"/>
                </a:cxn>
                <a:cxn ang="0">
                  <a:pos x="117" y="32"/>
                </a:cxn>
                <a:cxn ang="0">
                  <a:pos x="121" y="21"/>
                </a:cxn>
                <a:cxn ang="0">
                  <a:pos x="130" y="13"/>
                </a:cxn>
                <a:cxn ang="0">
                  <a:pos x="138" y="4"/>
                </a:cxn>
                <a:cxn ang="0">
                  <a:pos x="151" y="2"/>
                </a:cxn>
              </a:cxnLst>
              <a:rect l="0" t="0" r="r" b="b"/>
              <a:pathLst>
                <a:path w="243" h="164">
                  <a:moveTo>
                    <a:pt x="155" y="0"/>
                  </a:moveTo>
                  <a:lnTo>
                    <a:pt x="155" y="2"/>
                  </a:lnTo>
                  <a:lnTo>
                    <a:pt x="155" y="4"/>
                  </a:lnTo>
                  <a:lnTo>
                    <a:pt x="155" y="8"/>
                  </a:lnTo>
                  <a:lnTo>
                    <a:pt x="160" y="8"/>
                  </a:lnTo>
                  <a:lnTo>
                    <a:pt x="160" y="10"/>
                  </a:lnTo>
                  <a:lnTo>
                    <a:pt x="164" y="17"/>
                  </a:lnTo>
                  <a:lnTo>
                    <a:pt x="168" y="25"/>
                  </a:lnTo>
                  <a:lnTo>
                    <a:pt x="168" y="28"/>
                  </a:lnTo>
                  <a:lnTo>
                    <a:pt x="168" y="32"/>
                  </a:lnTo>
                  <a:lnTo>
                    <a:pt x="166" y="34"/>
                  </a:lnTo>
                  <a:lnTo>
                    <a:pt x="164" y="38"/>
                  </a:lnTo>
                  <a:lnTo>
                    <a:pt x="166" y="43"/>
                  </a:lnTo>
                  <a:lnTo>
                    <a:pt x="168" y="43"/>
                  </a:lnTo>
                  <a:lnTo>
                    <a:pt x="173" y="47"/>
                  </a:lnTo>
                  <a:lnTo>
                    <a:pt x="173" y="43"/>
                  </a:lnTo>
                  <a:lnTo>
                    <a:pt x="181" y="43"/>
                  </a:lnTo>
                  <a:lnTo>
                    <a:pt x="181" y="43"/>
                  </a:lnTo>
                  <a:lnTo>
                    <a:pt x="181" y="47"/>
                  </a:lnTo>
                  <a:lnTo>
                    <a:pt x="181" y="51"/>
                  </a:lnTo>
                  <a:lnTo>
                    <a:pt x="185" y="53"/>
                  </a:lnTo>
                  <a:lnTo>
                    <a:pt x="187" y="55"/>
                  </a:lnTo>
                  <a:lnTo>
                    <a:pt x="190" y="55"/>
                  </a:lnTo>
                  <a:lnTo>
                    <a:pt x="194" y="57"/>
                  </a:lnTo>
                  <a:lnTo>
                    <a:pt x="194" y="60"/>
                  </a:lnTo>
                  <a:lnTo>
                    <a:pt x="198" y="62"/>
                  </a:lnTo>
                  <a:lnTo>
                    <a:pt x="202" y="62"/>
                  </a:lnTo>
                  <a:lnTo>
                    <a:pt x="203" y="64"/>
                  </a:lnTo>
                  <a:lnTo>
                    <a:pt x="203" y="66"/>
                  </a:lnTo>
                  <a:lnTo>
                    <a:pt x="200" y="68"/>
                  </a:lnTo>
                  <a:lnTo>
                    <a:pt x="200" y="68"/>
                  </a:lnTo>
                  <a:lnTo>
                    <a:pt x="198" y="72"/>
                  </a:lnTo>
                  <a:lnTo>
                    <a:pt x="202" y="74"/>
                  </a:lnTo>
                  <a:lnTo>
                    <a:pt x="205" y="77"/>
                  </a:lnTo>
                  <a:lnTo>
                    <a:pt x="207" y="74"/>
                  </a:lnTo>
                  <a:lnTo>
                    <a:pt x="209" y="77"/>
                  </a:lnTo>
                  <a:lnTo>
                    <a:pt x="211" y="77"/>
                  </a:lnTo>
                  <a:lnTo>
                    <a:pt x="217" y="79"/>
                  </a:lnTo>
                  <a:lnTo>
                    <a:pt x="217" y="81"/>
                  </a:lnTo>
                  <a:lnTo>
                    <a:pt x="220" y="87"/>
                  </a:lnTo>
                  <a:lnTo>
                    <a:pt x="220" y="89"/>
                  </a:lnTo>
                  <a:lnTo>
                    <a:pt x="224" y="91"/>
                  </a:lnTo>
                  <a:lnTo>
                    <a:pt x="224" y="92"/>
                  </a:lnTo>
                  <a:lnTo>
                    <a:pt x="224" y="96"/>
                  </a:lnTo>
                  <a:lnTo>
                    <a:pt x="226" y="98"/>
                  </a:lnTo>
                  <a:lnTo>
                    <a:pt x="234" y="100"/>
                  </a:lnTo>
                  <a:lnTo>
                    <a:pt x="235" y="102"/>
                  </a:lnTo>
                  <a:lnTo>
                    <a:pt x="235" y="104"/>
                  </a:lnTo>
                  <a:lnTo>
                    <a:pt x="235" y="108"/>
                  </a:lnTo>
                  <a:lnTo>
                    <a:pt x="239" y="111"/>
                  </a:lnTo>
                  <a:lnTo>
                    <a:pt x="241" y="111"/>
                  </a:lnTo>
                  <a:lnTo>
                    <a:pt x="243" y="117"/>
                  </a:lnTo>
                  <a:lnTo>
                    <a:pt x="243" y="117"/>
                  </a:lnTo>
                  <a:lnTo>
                    <a:pt x="243" y="117"/>
                  </a:lnTo>
                  <a:lnTo>
                    <a:pt x="239" y="113"/>
                  </a:lnTo>
                  <a:lnTo>
                    <a:pt x="235" y="111"/>
                  </a:lnTo>
                  <a:lnTo>
                    <a:pt x="228" y="117"/>
                  </a:lnTo>
                  <a:lnTo>
                    <a:pt x="228" y="117"/>
                  </a:lnTo>
                  <a:lnTo>
                    <a:pt x="220" y="117"/>
                  </a:lnTo>
                  <a:lnTo>
                    <a:pt x="217" y="113"/>
                  </a:lnTo>
                  <a:lnTo>
                    <a:pt x="215" y="111"/>
                  </a:lnTo>
                  <a:lnTo>
                    <a:pt x="215" y="111"/>
                  </a:lnTo>
                  <a:lnTo>
                    <a:pt x="211" y="111"/>
                  </a:lnTo>
                  <a:lnTo>
                    <a:pt x="207" y="111"/>
                  </a:lnTo>
                  <a:lnTo>
                    <a:pt x="205" y="111"/>
                  </a:lnTo>
                  <a:lnTo>
                    <a:pt x="203" y="111"/>
                  </a:lnTo>
                  <a:lnTo>
                    <a:pt x="203" y="111"/>
                  </a:lnTo>
                  <a:lnTo>
                    <a:pt x="203" y="111"/>
                  </a:lnTo>
                  <a:lnTo>
                    <a:pt x="202" y="117"/>
                  </a:lnTo>
                  <a:lnTo>
                    <a:pt x="200" y="117"/>
                  </a:lnTo>
                  <a:lnTo>
                    <a:pt x="196" y="117"/>
                  </a:lnTo>
                  <a:lnTo>
                    <a:pt x="192" y="117"/>
                  </a:lnTo>
                  <a:lnTo>
                    <a:pt x="190" y="119"/>
                  </a:lnTo>
                  <a:lnTo>
                    <a:pt x="187" y="119"/>
                  </a:lnTo>
                  <a:lnTo>
                    <a:pt x="187" y="117"/>
                  </a:lnTo>
                  <a:lnTo>
                    <a:pt x="185" y="117"/>
                  </a:lnTo>
                  <a:lnTo>
                    <a:pt x="185" y="113"/>
                  </a:lnTo>
                  <a:lnTo>
                    <a:pt x="185" y="113"/>
                  </a:lnTo>
                  <a:lnTo>
                    <a:pt x="175" y="117"/>
                  </a:lnTo>
                  <a:lnTo>
                    <a:pt x="173" y="119"/>
                  </a:lnTo>
                  <a:lnTo>
                    <a:pt x="171" y="121"/>
                  </a:lnTo>
                  <a:lnTo>
                    <a:pt x="162" y="121"/>
                  </a:lnTo>
                  <a:lnTo>
                    <a:pt x="160" y="123"/>
                  </a:lnTo>
                  <a:lnTo>
                    <a:pt x="160" y="121"/>
                  </a:lnTo>
                  <a:lnTo>
                    <a:pt x="155" y="119"/>
                  </a:lnTo>
                  <a:lnTo>
                    <a:pt x="151" y="119"/>
                  </a:lnTo>
                  <a:lnTo>
                    <a:pt x="149" y="123"/>
                  </a:lnTo>
                  <a:lnTo>
                    <a:pt x="147" y="126"/>
                  </a:lnTo>
                  <a:lnTo>
                    <a:pt x="147" y="128"/>
                  </a:lnTo>
                  <a:lnTo>
                    <a:pt x="149" y="130"/>
                  </a:lnTo>
                  <a:lnTo>
                    <a:pt x="147" y="132"/>
                  </a:lnTo>
                  <a:lnTo>
                    <a:pt x="141" y="132"/>
                  </a:lnTo>
                  <a:lnTo>
                    <a:pt x="141" y="132"/>
                  </a:lnTo>
                  <a:lnTo>
                    <a:pt x="138" y="130"/>
                  </a:lnTo>
                  <a:lnTo>
                    <a:pt x="134" y="128"/>
                  </a:lnTo>
                  <a:lnTo>
                    <a:pt x="130" y="128"/>
                  </a:lnTo>
                  <a:lnTo>
                    <a:pt x="128" y="130"/>
                  </a:lnTo>
                  <a:lnTo>
                    <a:pt x="124" y="130"/>
                  </a:lnTo>
                  <a:lnTo>
                    <a:pt x="121" y="130"/>
                  </a:lnTo>
                  <a:lnTo>
                    <a:pt x="117" y="126"/>
                  </a:lnTo>
                  <a:lnTo>
                    <a:pt x="111" y="128"/>
                  </a:lnTo>
                  <a:lnTo>
                    <a:pt x="111" y="126"/>
                  </a:lnTo>
                  <a:lnTo>
                    <a:pt x="107" y="123"/>
                  </a:lnTo>
                  <a:lnTo>
                    <a:pt x="106" y="121"/>
                  </a:lnTo>
                  <a:lnTo>
                    <a:pt x="98" y="117"/>
                  </a:lnTo>
                  <a:lnTo>
                    <a:pt x="96" y="117"/>
                  </a:lnTo>
                  <a:lnTo>
                    <a:pt x="94" y="113"/>
                  </a:lnTo>
                  <a:lnTo>
                    <a:pt x="92" y="113"/>
                  </a:lnTo>
                  <a:lnTo>
                    <a:pt x="91" y="117"/>
                  </a:lnTo>
                  <a:lnTo>
                    <a:pt x="91" y="117"/>
                  </a:lnTo>
                  <a:lnTo>
                    <a:pt x="87" y="117"/>
                  </a:lnTo>
                  <a:lnTo>
                    <a:pt x="85" y="117"/>
                  </a:lnTo>
                  <a:lnTo>
                    <a:pt x="81" y="119"/>
                  </a:lnTo>
                  <a:lnTo>
                    <a:pt x="81" y="121"/>
                  </a:lnTo>
                  <a:lnTo>
                    <a:pt x="81" y="124"/>
                  </a:lnTo>
                  <a:lnTo>
                    <a:pt x="81" y="126"/>
                  </a:lnTo>
                  <a:lnTo>
                    <a:pt x="79" y="128"/>
                  </a:lnTo>
                  <a:lnTo>
                    <a:pt x="77" y="128"/>
                  </a:lnTo>
                  <a:lnTo>
                    <a:pt x="77" y="130"/>
                  </a:lnTo>
                  <a:lnTo>
                    <a:pt x="79" y="134"/>
                  </a:lnTo>
                  <a:lnTo>
                    <a:pt x="77" y="136"/>
                  </a:lnTo>
                  <a:lnTo>
                    <a:pt x="77" y="138"/>
                  </a:lnTo>
                  <a:lnTo>
                    <a:pt x="77" y="141"/>
                  </a:lnTo>
                  <a:lnTo>
                    <a:pt x="75" y="141"/>
                  </a:lnTo>
                  <a:lnTo>
                    <a:pt x="74" y="141"/>
                  </a:lnTo>
                  <a:lnTo>
                    <a:pt x="70" y="141"/>
                  </a:lnTo>
                  <a:lnTo>
                    <a:pt x="68" y="138"/>
                  </a:lnTo>
                  <a:lnTo>
                    <a:pt x="66" y="138"/>
                  </a:lnTo>
                  <a:lnTo>
                    <a:pt x="62" y="138"/>
                  </a:lnTo>
                  <a:lnTo>
                    <a:pt x="60" y="141"/>
                  </a:lnTo>
                  <a:lnTo>
                    <a:pt x="57" y="138"/>
                  </a:lnTo>
                  <a:lnTo>
                    <a:pt x="51" y="141"/>
                  </a:lnTo>
                  <a:lnTo>
                    <a:pt x="47" y="143"/>
                  </a:lnTo>
                  <a:lnTo>
                    <a:pt x="45" y="147"/>
                  </a:lnTo>
                  <a:lnTo>
                    <a:pt x="40" y="149"/>
                  </a:lnTo>
                  <a:lnTo>
                    <a:pt x="32" y="164"/>
                  </a:lnTo>
                  <a:lnTo>
                    <a:pt x="30" y="164"/>
                  </a:lnTo>
                  <a:lnTo>
                    <a:pt x="30" y="162"/>
                  </a:lnTo>
                  <a:lnTo>
                    <a:pt x="30" y="160"/>
                  </a:lnTo>
                  <a:lnTo>
                    <a:pt x="30" y="155"/>
                  </a:lnTo>
                  <a:lnTo>
                    <a:pt x="23" y="151"/>
                  </a:lnTo>
                  <a:lnTo>
                    <a:pt x="21" y="149"/>
                  </a:lnTo>
                  <a:lnTo>
                    <a:pt x="21" y="143"/>
                  </a:lnTo>
                  <a:lnTo>
                    <a:pt x="15" y="138"/>
                  </a:lnTo>
                  <a:lnTo>
                    <a:pt x="11" y="134"/>
                  </a:lnTo>
                  <a:lnTo>
                    <a:pt x="11" y="128"/>
                  </a:lnTo>
                  <a:lnTo>
                    <a:pt x="6" y="126"/>
                  </a:lnTo>
                  <a:lnTo>
                    <a:pt x="4" y="124"/>
                  </a:lnTo>
                  <a:lnTo>
                    <a:pt x="4" y="117"/>
                  </a:lnTo>
                  <a:lnTo>
                    <a:pt x="2" y="113"/>
                  </a:lnTo>
                  <a:lnTo>
                    <a:pt x="2" y="108"/>
                  </a:lnTo>
                  <a:lnTo>
                    <a:pt x="2" y="104"/>
                  </a:lnTo>
                  <a:lnTo>
                    <a:pt x="0" y="100"/>
                  </a:lnTo>
                  <a:lnTo>
                    <a:pt x="0" y="94"/>
                  </a:lnTo>
                  <a:lnTo>
                    <a:pt x="2" y="92"/>
                  </a:lnTo>
                  <a:lnTo>
                    <a:pt x="4" y="92"/>
                  </a:lnTo>
                  <a:lnTo>
                    <a:pt x="8" y="87"/>
                  </a:lnTo>
                  <a:lnTo>
                    <a:pt x="10" y="81"/>
                  </a:lnTo>
                  <a:lnTo>
                    <a:pt x="11" y="77"/>
                  </a:lnTo>
                  <a:lnTo>
                    <a:pt x="15" y="72"/>
                  </a:lnTo>
                  <a:lnTo>
                    <a:pt x="17" y="72"/>
                  </a:lnTo>
                  <a:lnTo>
                    <a:pt x="21" y="66"/>
                  </a:lnTo>
                  <a:lnTo>
                    <a:pt x="21" y="64"/>
                  </a:lnTo>
                  <a:lnTo>
                    <a:pt x="23" y="68"/>
                  </a:lnTo>
                  <a:lnTo>
                    <a:pt x="23" y="72"/>
                  </a:lnTo>
                  <a:lnTo>
                    <a:pt x="27" y="72"/>
                  </a:lnTo>
                  <a:lnTo>
                    <a:pt x="30" y="68"/>
                  </a:lnTo>
                  <a:lnTo>
                    <a:pt x="34" y="68"/>
                  </a:lnTo>
                  <a:lnTo>
                    <a:pt x="38" y="66"/>
                  </a:lnTo>
                  <a:lnTo>
                    <a:pt x="38" y="62"/>
                  </a:lnTo>
                  <a:lnTo>
                    <a:pt x="40" y="60"/>
                  </a:lnTo>
                  <a:lnTo>
                    <a:pt x="42" y="62"/>
                  </a:lnTo>
                  <a:lnTo>
                    <a:pt x="43" y="66"/>
                  </a:lnTo>
                  <a:lnTo>
                    <a:pt x="45" y="68"/>
                  </a:lnTo>
                  <a:lnTo>
                    <a:pt x="47" y="68"/>
                  </a:lnTo>
                  <a:lnTo>
                    <a:pt x="51" y="64"/>
                  </a:lnTo>
                  <a:lnTo>
                    <a:pt x="57" y="60"/>
                  </a:lnTo>
                  <a:lnTo>
                    <a:pt x="62" y="59"/>
                  </a:lnTo>
                  <a:lnTo>
                    <a:pt x="74" y="55"/>
                  </a:lnTo>
                  <a:lnTo>
                    <a:pt x="79" y="55"/>
                  </a:lnTo>
                  <a:lnTo>
                    <a:pt x="81" y="53"/>
                  </a:lnTo>
                  <a:lnTo>
                    <a:pt x="87" y="49"/>
                  </a:lnTo>
                  <a:lnTo>
                    <a:pt x="87" y="47"/>
                  </a:lnTo>
                  <a:lnTo>
                    <a:pt x="85" y="47"/>
                  </a:lnTo>
                  <a:lnTo>
                    <a:pt x="81" y="43"/>
                  </a:lnTo>
                  <a:lnTo>
                    <a:pt x="81" y="38"/>
                  </a:lnTo>
                  <a:lnTo>
                    <a:pt x="85" y="38"/>
                  </a:lnTo>
                  <a:lnTo>
                    <a:pt x="87" y="38"/>
                  </a:lnTo>
                  <a:lnTo>
                    <a:pt x="91" y="38"/>
                  </a:lnTo>
                  <a:lnTo>
                    <a:pt x="92" y="38"/>
                  </a:lnTo>
                  <a:lnTo>
                    <a:pt x="98" y="42"/>
                  </a:lnTo>
                  <a:lnTo>
                    <a:pt x="104" y="38"/>
                  </a:lnTo>
                  <a:lnTo>
                    <a:pt x="111" y="38"/>
                  </a:lnTo>
                  <a:lnTo>
                    <a:pt x="115" y="34"/>
                  </a:lnTo>
                  <a:lnTo>
                    <a:pt x="117" y="34"/>
                  </a:lnTo>
                  <a:lnTo>
                    <a:pt x="117" y="32"/>
                  </a:lnTo>
                  <a:lnTo>
                    <a:pt x="117" y="28"/>
                  </a:lnTo>
                  <a:lnTo>
                    <a:pt x="117" y="25"/>
                  </a:lnTo>
                  <a:lnTo>
                    <a:pt x="121" y="23"/>
                  </a:lnTo>
                  <a:lnTo>
                    <a:pt x="121" y="21"/>
                  </a:lnTo>
                  <a:lnTo>
                    <a:pt x="123" y="17"/>
                  </a:lnTo>
                  <a:lnTo>
                    <a:pt x="124" y="19"/>
                  </a:lnTo>
                  <a:lnTo>
                    <a:pt x="126" y="19"/>
                  </a:lnTo>
                  <a:lnTo>
                    <a:pt x="130" y="13"/>
                  </a:lnTo>
                  <a:lnTo>
                    <a:pt x="132" y="13"/>
                  </a:lnTo>
                  <a:lnTo>
                    <a:pt x="132" y="10"/>
                  </a:lnTo>
                  <a:lnTo>
                    <a:pt x="132" y="8"/>
                  </a:lnTo>
                  <a:lnTo>
                    <a:pt x="138" y="4"/>
                  </a:lnTo>
                  <a:lnTo>
                    <a:pt x="141" y="2"/>
                  </a:lnTo>
                  <a:lnTo>
                    <a:pt x="145" y="2"/>
                  </a:lnTo>
                  <a:lnTo>
                    <a:pt x="149" y="4"/>
                  </a:lnTo>
                  <a:lnTo>
                    <a:pt x="151" y="2"/>
                  </a:lnTo>
                  <a:lnTo>
                    <a:pt x="155" y="0"/>
                  </a:lnTo>
                  <a:lnTo>
                    <a:pt x="155" y="0"/>
                  </a:lnTo>
                  <a:lnTo>
                    <a:pt x="155" y="0"/>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5" name="Freeform 108">
              <a:extLst>
                <a:ext uri="{FF2B5EF4-FFF2-40B4-BE49-F238E27FC236}">
                  <a16:creationId xmlns:a16="http://schemas.microsoft.com/office/drawing/2014/main" id="{7B495E12-DD3C-4376-9729-71ACF5164763}"/>
                </a:ext>
              </a:extLst>
            </p:cNvPr>
            <p:cNvSpPr>
              <a:spLocks/>
            </p:cNvSpPr>
            <p:nvPr/>
          </p:nvSpPr>
          <p:spPr bwMode="auto">
            <a:xfrm>
              <a:off x="2948" y="2463"/>
              <a:ext cx="285" cy="265"/>
            </a:xfrm>
            <a:custGeom>
              <a:avLst/>
              <a:gdLst/>
              <a:ahLst/>
              <a:cxnLst>
                <a:cxn ang="0">
                  <a:pos x="285" y="258"/>
                </a:cxn>
                <a:cxn ang="0">
                  <a:pos x="271" y="62"/>
                </a:cxn>
                <a:cxn ang="0">
                  <a:pos x="277" y="47"/>
                </a:cxn>
                <a:cxn ang="0">
                  <a:pos x="277" y="30"/>
                </a:cxn>
                <a:cxn ang="0">
                  <a:pos x="271" y="20"/>
                </a:cxn>
                <a:cxn ang="0">
                  <a:pos x="253" y="19"/>
                </a:cxn>
                <a:cxn ang="0">
                  <a:pos x="239" y="13"/>
                </a:cxn>
                <a:cxn ang="0">
                  <a:pos x="234" y="5"/>
                </a:cxn>
                <a:cxn ang="0">
                  <a:pos x="223" y="3"/>
                </a:cxn>
                <a:cxn ang="0">
                  <a:pos x="213" y="3"/>
                </a:cxn>
                <a:cxn ang="0">
                  <a:pos x="192" y="11"/>
                </a:cxn>
                <a:cxn ang="0">
                  <a:pos x="183" y="20"/>
                </a:cxn>
                <a:cxn ang="0">
                  <a:pos x="189" y="43"/>
                </a:cxn>
                <a:cxn ang="0">
                  <a:pos x="181" y="54"/>
                </a:cxn>
                <a:cxn ang="0">
                  <a:pos x="164" y="58"/>
                </a:cxn>
                <a:cxn ang="0">
                  <a:pos x="143" y="43"/>
                </a:cxn>
                <a:cxn ang="0">
                  <a:pos x="121" y="39"/>
                </a:cxn>
                <a:cxn ang="0">
                  <a:pos x="102" y="24"/>
                </a:cxn>
                <a:cxn ang="0">
                  <a:pos x="85" y="11"/>
                </a:cxn>
                <a:cxn ang="0">
                  <a:pos x="64" y="3"/>
                </a:cxn>
                <a:cxn ang="0">
                  <a:pos x="40" y="3"/>
                </a:cxn>
                <a:cxn ang="0">
                  <a:pos x="36" y="9"/>
                </a:cxn>
                <a:cxn ang="0">
                  <a:pos x="21" y="22"/>
                </a:cxn>
                <a:cxn ang="0">
                  <a:pos x="15" y="30"/>
                </a:cxn>
                <a:cxn ang="0">
                  <a:pos x="12" y="37"/>
                </a:cxn>
                <a:cxn ang="0">
                  <a:pos x="12" y="49"/>
                </a:cxn>
                <a:cxn ang="0">
                  <a:pos x="8" y="54"/>
                </a:cxn>
                <a:cxn ang="0">
                  <a:pos x="2" y="56"/>
                </a:cxn>
                <a:cxn ang="0">
                  <a:pos x="0" y="64"/>
                </a:cxn>
                <a:cxn ang="0">
                  <a:pos x="6" y="83"/>
                </a:cxn>
                <a:cxn ang="0">
                  <a:pos x="6" y="101"/>
                </a:cxn>
                <a:cxn ang="0">
                  <a:pos x="6" y="116"/>
                </a:cxn>
                <a:cxn ang="0">
                  <a:pos x="6" y="130"/>
                </a:cxn>
                <a:cxn ang="0">
                  <a:pos x="0" y="137"/>
                </a:cxn>
                <a:cxn ang="0">
                  <a:pos x="12" y="152"/>
                </a:cxn>
                <a:cxn ang="0">
                  <a:pos x="12" y="162"/>
                </a:cxn>
                <a:cxn ang="0">
                  <a:pos x="15" y="171"/>
                </a:cxn>
                <a:cxn ang="0">
                  <a:pos x="32" y="175"/>
                </a:cxn>
                <a:cxn ang="0">
                  <a:pos x="40" y="188"/>
                </a:cxn>
                <a:cxn ang="0">
                  <a:pos x="47" y="196"/>
                </a:cxn>
                <a:cxn ang="0">
                  <a:pos x="119" y="190"/>
                </a:cxn>
                <a:cxn ang="0">
                  <a:pos x="268" y="265"/>
                </a:cxn>
              </a:cxnLst>
              <a:rect l="0" t="0" r="r" b="b"/>
              <a:pathLst>
                <a:path w="285" h="265">
                  <a:moveTo>
                    <a:pt x="268" y="265"/>
                  </a:moveTo>
                  <a:lnTo>
                    <a:pt x="268" y="258"/>
                  </a:lnTo>
                  <a:lnTo>
                    <a:pt x="285" y="258"/>
                  </a:lnTo>
                  <a:lnTo>
                    <a:pt x="277" y="77"/>
                  </a:lnTo>
                  <a:lnTo>
                    <a:pt x="275" y="67"/>
                  </a:lnTo>
                  <a:lnTo>
                    <a:pt x="271" y="62"/>
                  </a:lnTo>
                  <a:lnTo>
                    <a:pt x="275" y="56"/>
                  </a:lnTo>
                  <a:lnTo>
                    <a:pt x="277" y="49"/>
                  </a:lnTo>
                  <a:lnTo>
                    <a:pt x="277" y="47"/>
                  </a:lnTo>
                  <a:lnTo>
                    <a:pt x="275" y="39"/>
                  </a:lnTo>
                  <a:lnTo>
                    <a:pt x="277" y="32"/>
                  </a:lnTo>
                  <a:lnTo>
                    <a:pt x="277" y="30"/>
                  </a:lnTo>
                  <a:lnTo>
                    <a:pt x="275" y="24"/>
                  </a:lnTo>
                  <a:lnTo>
                    <a:pt x="275" y="20"/>
                  </a:lnTo>
                  <a:lnTo>
                    <a:pt x="271" y="20"/>
                  </a:lnTo>
                  <a:lnTo>
                    <a:pt x="268" y="20"/>
                  </a:lnTo>
                  <a:lnTo>
                    <a:pt x="255" y="19"/>
                  </a:lnTo>
                  <a:lnTo>
                    <a:pt x="253" y="19"/>
                  </a:lnTo>
                  <a:lnTo>
                    <a:pt x="247" y="19"/>
                  </a:lnTo>
                  <a:lnTo>
                    <a:pt x="241" y="15"/>
                  </a:lnTo>
                  <a:lnTo>
                    <a:pt x="239" y="13"/>
                  </a:lnTo>
                  <a:lnTo>
                    <a:pt x="241" y="13"/>
                  </a:lnTo>
                  <a:lnTo>
                    <a:pt x="241" y="11"/>
                  </a:lnTo>
                  <a:lnTo>
                    <a:pt x="234" y="5"/>
                  </a:lnTo>
                  <a:lnTo>
                    <a:pt x="228" y="5"/>
                  </a:lnTo>
                  <a:lnTo>
                    <a:pt x="223" y="3"/>
                  </a:lnTo>
                  <a:lnTo>
                    <a:pt x="223" y="3"/>
                  </a:lnTo>
                  <a:lnTo>
                    <a:pt x="219" y="5"/>
                  </a:lnTo>
                  <a:lnTo>
                    <a:pt x="217" y="3"/>
                  </a:lnTo>
                  <a:lnTo>
                    <a:pt x="213" y="3"/>
                  </a:lnTo>
                  <a:lnTo>
                    <a:pt x="209" y="5"/>
                  </a:lnTo>
                  <a:lnTo>
                    <a:pt x="198" y="7"/>
                  </a:lnTo>
                  <a:lnTo>
                    <a:pt x="192" y="11"/>
                  </a:lnTo>
                  <a:lnTo>
                    <a:pt x="187" y="15"/>
                  </a:lnTo>
                  <a:lnTo>
                    <a:pt x="187" y="19"/>
                  </a:lnTo>
                  <a:lnTo>
                    <a:pt x="183" y="20"/>
                  </a:lnTo>
                  <a:lnTo>
                    <a:pt x="183" y="32"/>
                  </a:lnTo>
                  <a:lnTo>
                    <a:pt x="187" y="37"/>
                  </a:lnTo>
                  <a:lnTo>
                    <a:pt x="189" y="43"/>
                  </a:lnTo>
                  <a:lnTo>
                    <a:pt x="187" y="49"/>
                  </a:lnTo>
                  <a:lnTo>
                    <a:pt x="183" y="52"/>
                  </a:lnTo>
                  <a:lnTo>
                    <a:pt x="181" y="54"/>
                  </a:lnTo>
                  <a:lnTo>
                    <a:pt x="177" y="60"/>
                  </a:lnTo>
                  <a:lnTo>
                    <a:pt x="172" y="62"/>
                  </a:lnTo>
                  <a:lnTo>
                    <a:pt x="164" y="58"/>
                  </a:lnTo>
                  <a:lnTo>
                    <a:pt x="157" y="52"/>
                  </a:lnTo>
                  <a:lnTo>
                    <a:pt x="151" y="49"/>
                  </a:lnTo>
                  <a:lnTo>
                    <a:pt x="143" y="43"/>
                  </a:lnTo>
                  <a:lnTo>
                    <a:pt x="128" y="37"/>
                  </a:lnTo>
                  <a:lnTo>
                    <a:pt x="123" y="37"/>
                  </a:lnTo>
                  <a:lnTo>
                    <a:pt x="121" y="39"/>
                  </a:lnTo>
                  <a:lnTo>
                    <a:pt x="115" y="39"/>
                  </a:lnTo>
                  <a:lnTo>
                    <a:pt x="108" y="35"/>
                  </a:lnTo>
                  <a:lnTo>
                    <a:pt x="102" y="24"/>
                  </a:lnTo>
                  <a:lnTo>
                    <a:pt x="102" y="19"/>
                  </a:lnTo>
                  <a:lnTo>
                    <a:pt x="96" y="13"/>
                  </a:lnTo>
                  <a:lnTo>
                    <a:pt x="85" y="11"/>
                  </a:lnTo>
                  <a:lnTo>
                    <a:pt x="79" y="7"/>
                  </a:lnTo>
                  <a:lnTo>
                    <a:pt x="68" y="7"/>
                  </a:lnTo>
                  <a:lnTo>
                    <a:pt x="64" y="3"/>
                  </a:lnTo>
                  <a:lnTo>
                    <a:pt x="51" y="7"/>
                  </a:lnTo>
                  <a:lnTo>
                    <a:pt x="42" y="5"/>
                  </a:lnTo>
                  <a:lnTo>
                    <a:pt x="40" y="3"/>
                  </a:lnTo>
                  <a:lnTo>
                    <a:pt x="32" y="0"/>
                  </a:lnTo>
                  <a:lnTo>
                    <a:pt x="32" y="3"/>
                  </a:lnTo>
                  <a:lnTo>
                    <a:pt x="36" y="9"/>
                  </a:lnTo>
                  <a:lnTo>
                    <a:pt x="36" y="11"/>
                  </a:lnTo>
                  <a:lnTo>
                    <a:pt x="32" y="15"/>
                  </a:lnTo>
                  <a:lnTo>
                    <a:pt x="21" y="22"/>
                  </a:lnTo>
                  <a:lnTo>
                    <a:pt x="21" y="28"/>
                  </a:lnTo>
                  <a:lnTo>
                    <a:pt x="17" y="30"/>
                  </a:lnTo>
                  <a:lnTo>
                    <a:pt x="15" y="30"/>
                  </a:lnTo>
                  <a:lnTo>
                    <a:pt x="12" y="32"/>
                  </a:lnTo>
                  <a:lnTo>
                    <a:pt x="12" y="34"/>
                  </a:lnTo>
                  <a:lnTo>
                    <a:pt x="12" y="37"/>
                  </a:lnTo>
                  <a:lnTo>
                    <a:pt x="12" y="43"/>
                  </a:lnTo>
                  <a:lnTo>
                    <a:pt x="12" y="47"/>
                  </a:lnTo>
                  <a:lnTo>
                    <a:pt x="12" y="49"/>
                  </a:lnTo>
                  <a:lnTo>
                    <a:pt x="12" y="49"/>
                  </a:lnTo>
                  <a:lnTo>
                    <a:pt x="12" y="52"/>
                  </a:lnTo>
                  <a:lnTo>
                    <a:pt x="8" y="54"/>
                  </a:lnTo>
                  <a:lnTo>
                    <a:pt x="6" y="56"/>
                  </a:lnTo>
                  <a:lnTo>
                    <a:pt x="2" y="56"/>
                  </a:lnTo>
                  <a:lnTo>
                    <a:pt x="2" y="56"/>
                  </a:lnTo>
                  <a:lnTo>
                    <a:pt x="2" y="56"/>
                  </a:lnTo>
                  <a:lnTo>
                    <a:pt x="0" y="58"/>
                  </a:lnTo>
                  <a:lnTo>
                    <a:pt x="0" y="64"/>
                  </a:lnTo>
                  <a:lnTo>
                    <a:pt x="2" y="64"/>
                  </a:lnTo>
                  <a:lnTo>
                    <a:pt x="6" y="71"/>
                  </a:lnTo>
                  <a:lnTo>
                    <a:pt x="6" y="83"/>
                  </a:lnTo>
                  <a:lnTo>
                    <a:pt x="6" y="88"/>
                  </a:lnTo>
                  <a:lnTo>
                    <a:pt x="6" y="92"/>
                  </a:lnTo>
                  <a:lnTo>
                    <a:pt x="6" y="101"/>
                  </a:lnTo>
                  <a:lnTo>
                    <a:pt x="8" y="105"/>
                  </a:lnTo>
                  <a:lnTo>
                    <a:pt x="6" y="116"/>
                  </a:lnTo>
                  <a:lnTo>
                    <a:pt x="6" y="116"/>
                  </a:lnTo>
                  <a:lnTo>
                    <a:pt x="6" y="122"/>
                  </a:lnTo>
                  <a:lnTo>
                    <a:pt x="8" y="128"/>
                  </a:lnTo>
                  <a:lnTo>
                    <a:pt x="6" y="130"/>
                  </a:lnTo>
                  <a:lnTo>
                    <a:pt x="2" y="133"/>
                  </a:lnTo>
                  <a:lnTo>
                    <a:pt x="0" y="135"/>
                  </a:lnTo>
                  <a:lnTo>
                    <a:pt x="0" y="137"/>
                  </a:lnTo>
                  <a:lnTo>
                    <a:pt x="2" y="141"/>
                  </a:lnTo>
                  <a:lnTo>
                    <a:pt x="6" y="147"/>
                  </a:lnTo>
                  <a:lnTo>
                    <a:pt x="12" y="152"/>
                  </a:lnTo>
                  <a:lnTo>
                    <a:pt x="12" y="154"/>
                  </a:lnTo>
                  <a:lnTo>
                    <a:pt x="12" y="158"/>
                  </a:lnTo>
                  <a:lnTo>
                    <a:pt x="12" y="162"/>
                  </a:lnTo>
                  <a:lnTo>
                    <a:pt x="12" y="165"/>
                  </a:lnTo>
                  <a:lnTo>
                    <a:pt x="15" y="169"/>
                  </a:lnTo>
                  <a:lnTo>
                    <a:pt x="15" y="171"/>
                  </a:lnTo>
                  <a:lnTo>
                    <a:pt x="17" y="175"/>
                  </a:lnTo>
                  <a:lnTo>
                    <a:pt x="25" y="175"/>
                  </a:lnTo>
                  <a:lnTo>
                    <a:pt x="32" y="175"/>
                  </a:lnTo>
                  <a:lnTo>
                    <a:pt x="32" y="175"/>
                  </a:lnTo>
                  <a:lnTo>
                    <a:pt x="36" y="181"/>
                  </a:lnTo>
                  <a:lnTo>
                    <a:pt x="40" y="188"/>
                  </a:lnTo>
                  <a:lnTo>
                    <a:pt x="42" y="190"/>
                  </a:lnTo>
                  <a:lnTo>
                    <a:pt x="44" y="194"/>
                  </a:lnTo>
                  <a:lnTo>
                    <a:pt x="47" y="196"/>
                  </a:lnTo>
                  <a:lnTo>
                    <a:pt x="79" y="201"/>
                  </a:lnTo>
                  <a:lnTo>
                    <a:pt x="83" y="205"/>
                  </a:lnTo>
                  <a:lnTo>
                    <a:pt x="119" y="190"/>
                  </a:lnTo>
                  <a:lnTo>
                    <a:pt x="268" y="265"/>
                  </a:lnTo>
                  <a:lnTo>
                    <a:pt x="268" y="265"/>
                  </a:lnTo>
                  <a:lnTo>
                    <a:pt x="268" y="265"/>
                  </a:lnTo>
                  <a:lnTo>
                    <a:pt x="268" y="265"/>
                  </a:lnTo>
                  <a:lnTo>
                    <a:pt x="268" y="26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6" name="Freeform 109">
              <a:extLst>
                <a:ext uri="{FF2B5EF4-FFF2-40B4-BE49-F238E27FC236}">
                  <a16:creationId xmlns:a16="http://schemas.microsoft.com/office/drawing/2014/main" id="{D6B85700-88AE-4180-BAF6-01EE2017DF91}"/>
                </a:ext>
              </a:extLst>
            </p:cNvPr>
            <p:cNvSpPr>
              <a:spLocks noEditPoints="1"/>
            </p:cNvSpPr>
            <p:nvPr/>
          </p:nvSpPr>
          <p:spPr bwMode="auto">
            <a:xfrm>
              <a:off x="2911" y="2378"/>
              <a:ext cx="75" cy="143"/>
            </a:xfrm>
            <a:custGeom>
              <a:avLst/>
              <a:gdLst/>
              <a:ahLst/>
              <a:cxnLst>
                <a:cxn ang="0">
                  <a:pos x="41" y="143"/>
                </a:cxn>
                <a:cxn ang="0">
                  <a:pos x="47" y="141"/>
                </a:cxn>
                <a:cxn ang="0">
                  <a:pos x="49" y="136"/>
                </a:cxn>
                <a:cxn ang="0">
                  <a:pos x="51" y="134"/>
                </a:cxn>
                <a:cxn ang="0">
                  <a:pos x="49" y="124"/>
                </a:cxn>
                <a:cxn ang="0">
                  <a:pos x="49" y="119"/>
                </a:cxn>
                <a:cxn ang="0">
                  <a:pos x="56" y="117"/>
                </a:cxn>
                <a:cxn ang="0">
                  <a:pos x="60" y="109"/>
                </a:cxn>
                <a:cxn ang="0">
                  <a:pos x="75" y="96"/>
                </a:cxn>
                <a:cxn ang="0">
                  <a:pos x="71" y="88"/>
                </a:cxn>
                <a:cxn ang="0">
                  <a:pos x="71" y="87"/>
                </a:cxn>
                <a:cxn ang="0">
                  <a:pos x="66" y="81"/>
                </a:cxn>
                <a:cxn ang="0">
                  <a:pos x="62" y="77"/>
                </a:cxn>
                <a:cxn ang="0">
                  <a:pos x="60" y="79"/>
                </a:cxn>
                <a:cxn ang="0">
                  <a:pos x="56" y="79"/>
                </a:cxn>
                <a:cxn ang="0">
                  <a:pos x="52" y="77"/>
                </a:cxn>
                <a:cxn ang="0">
                  <a:pos x="45" y="66"/>
                </a:cxn>
                <a:cxn ang="0">
                  <a:pos x="56" y="56"/>
                </a:cxn>
                <a:cxn ang="0">
                  <a:pos x="62" y="49"/>
                </a:cxn>
                <a:cxn ang="0">
                  <a:pos x="64" y="45"/>
                </a:cxn>
                <a:cxn ang="0">
                  <a:pos x="60" y="41"/>
                </a:cxn>
                <a:cxn ang="0">
                  <a:pos x="54" y="32"/>
                </a:cxn>
                <a:cxn ang="0">
                  <a:pos x="51" y="21"/>
                </a:cxn>
                <a:cxn ang="0">
                  <a:pos x="56" y="17"/>
                </a:cxn>
                <a:cxn ang="0">
                  <a:pos x="60" y="7"/>
                </a:cxn>
                <a:cxn ang="0">
                  <a:pos x="51" y="11"/>
                </a:cxn>
                <a:cxn ang="0">
                  <a:pos x="47" y="11"/>
                </a:cxn>
                <a:cxn ang="0">
                  <a:pos x="41" y="6"/>
                </a:cxn>
                <a:cxn ang="0">
                  <a:pos x="39" y="0"/>
                </a:cxn>
                <a:cxn ang="0">
                  <a:pos x="36" y="4"/>
                </a:cxn>
                <a:cxn ang="0">
                  <a:pos x="30" y="2"/>
                </a:cxn>
                <a:cxn ang="0">
                  <a:pos x="19" y="7"/>
                </a:cxn>
                <a:cxn ang="0">
                  <a:pos x="17" y="11"/>
                </a:cxn>
                <a:cxn ang="0">
                  <a:pos x="17" y="21"/>
                </a:cxn>
                <a:cxn ang="0">
                  <a:pos x="13" y="32"/>
                </a:cxn>
                <a:cxn ang="0">
                  <a:pos x="17" y="41"/>
                </a:cxn>
                <a:cxn ang="0">
                  <a:pos x="17" y="45"/>
                </a:cxn>
                <a:cxn ang="0">
                  <a:pos x="17" y="49"/>
                </a:cxn>
                <a:cxn ang="0">
                  <a:pos x="15" y="58"/>
                </a:cxn>
                <a:cxn ang="0">
                  <a:pos x="9" y="62"/>
                </a:cxn>
                <a:cxn ang="0">
                  <a:pos x="5" y="66"/>
                </a:cxn>
                <a:cxn ang="0">
                  <a:pos x="2" y="77"/>
                </a:cxn>
                <a:cxn ang="0">
                  <a:pos x="5" y="85"/>
                </a:cxn>
                <a:cxn ang="0">
                  <a:pos x="9" y="88"/>
                </a:cxn>
                <a:cxn ang="0">
                  <a:pos x="15" y="96"/>
                </a:cxn>
                <a:cxn ang="0">
                  <a:pos x="20" y="100"/>
                </a:cxn>
                <a:cxn ang="0">
                  <a:pos x="30" y="105"/>
                </a:cxn>
                <a:cxn ang="0">
                  <a:pos x="39" y="143"/>
                </a:cxn>
                <a:cxn ang="0">
                  <a:pos x="39" y="143"/>
                </a:cxn>
                <a:cxn ang="0">
                  <a:pos x="58" y="71"/>
                </a:cxn>
                <a:cxn ang="0">
                  <a:pos x="62" y="75"/>
                </a:cxn>
                <a:cxn ang="0">
                  <a:pos x="56" y="75"/>
                </a:cxn>
                <a:cxn ang="0">
                  <a:pos x="56" y="75"/>
                </a:cxn>
              </a:cxnLst>
              <a:rect l="0" t="0" r="r" b="b"/>
              <a:pathLst>
                <a:path w="75" h="143">
                  <a:moveTo>
                    <a:pt x="39" y="143"/>
                  </a:moveTo>
                  <a:lnTo>
                    <a:pt x="41" y="143"/>
                  </a:lnTo>
                  <a:lnTo>
                    <a:pt x="45" y="143"/>
                  </a:lnTo>
                  <a:lnTo>
                    <a:pt x="47" y="141"/>
                  </a:lnTo>
                  <a:lnTo>
                    <a:pt x="49" y="137"/>
                  </a:lnTo>
                  <a:lnTo>
                    <a:pt x="49" y="136"/>
                  </a:lnTo>
                  <a:lnTo>
                    <a:pt x="49" y="134"/>
                  </a:lnTo>
                  <a:lnTo>
                    <a:pt x="51" y="134"/>
                  </a:lnTo>
                  <a:lnTo>
                    <a:pt x="51" y="128"/>
                  </a:lnTo>
                  <a:lnTo>
                    <a:pt x="49" y="124"/>
                  </a:lnTo>
                  <a:lnTo>
                    <a:pt x="49" y="120"/>
                  </a:lnTo>
                  <a:lnTo>
                    <a:pt x="49" y="119"/>
                  </a:lnTo>
                  <a:lnTo>
                    <a:pt x="52" y="117"/>
                  </a:lnTo>
                  <a:lnTo>
                    <a:pt x="56" y="117"/>
                  </a:lnTo>
                  <a:lnTo>
                    <a:pt x="60" y="113"/>
                  </a:lnTo>
                  <a:lnTo>
                    <a:pt x="60" y="109"/>
                  </a:lnTo>
                  <a:lnTo>
                    <a:pt x="71" y="102"/>
                  </a:lnTo>
                  <a:lnTo>
                    <a:pt x="75" y="96"/>
                  </a:lnTo>
                  <a:lnTo>
                    <a:pt x="75" y="96"/>
                  </a:lnTo>
                  <a:lnTo>
                    <a:pt x="71" y="88"/>
                  </a:lnTo>
                  <a:lnTo>
                    <a:pt x="71" y="87"/>
                  </a:lnTo>
                  <a:lnTo>
                    <a:pt x="71" y="87"/>
                  </a:lnTo>
                  <a:lnTo>
                    <a:pt x="66" y="83"/>
                  </a:lnTo>
                  <a:lnTo>
                    <a:pt x="66" y="81"/>
                  </a:lnTo>
                  <a:lnTo>
                    <a:pt x="66" y="77"/>
                  </a:lnTo>
                  <a:lnTo>
                    <a:pt x="62" y="77"/>
                  </a:lnTo>
                  <a:lnTo>
                    <a:pt x="60" y="77"/>
                  </a:lnTo>
                  <a:lnTo>
                    <a:pt x="60" y="79"/>
                  </a:lnTo>
                  <a:lnTo>
                    <a:pt x="60" y="79"/>
                  </a:lnTo>
                  <a:lnTo>
                    <a:pt x="56" y="79"/>
                  </a:lnTo>
                  <a:lnTo>
                    <a:pt x="56" y="75"/>
                  </a:lnTo>
                  <a:lnTo>
                    <a:pt x="52" y="77"/>
                  </a:lnTo>
                  <a:lnTo>
                    <a:pt x="47" y="71"/>
                  </a:lnTo>
                  <a:lnTo>
                    <a:pt x="45" y="66"/>
                  </a:lnTo>
                  <a:lnTo>
                    <a:pt x="45" y="62"/>
                  </a:lnTo>
                  <a:lnTo>
                    <a:pt x="56" y="56"/>
                  </a:lnTo>
                  <a:lnTo>
                    <a:pt x="62" y="49"/>
                  </a:lnTo>
                  <a:lnTo>
                    <a:pt x="62" y="49"/>
                  </a:lnTo>
                  <a:lnTo>
                    <a:pt x="60" y="45"/>
                  </a:lnTo>
                  <a:lnTo>
                    <a:pt x="64" y="45"/>
                  </a:lnTo>
                  <a:lnTo>
                    <a:pt x="62" y="41"/>
                  </a:lnTo>
                  <a:lnTo>
                    <a:pt x="60" y="41"/>
                  </a:lnTo>
                  <a:lnTo>
                    <a:pt x="60" y="36"/>
                  </a:lnTo>
                  <a:lnTo>
                    <a:pt x="54" y="32"/>
                  </a:lnTo>
                  <a:lnTo>
                    <a:pt x="51" y="26"/>
                  </a:lnTo>
                  <a:lnTo>
                    <a:pt x="51" y="21"/>
                  </a:lnTo>
                  <a:lnTo>
                    <a:pt x="56" y="21"/>
                  </a:lnTo>
                  <a:lnTo>
                    <a:pt x="56" y="17"/>
                  </a:lnTo>
                  <a:lnTo>
                    <a:pt x="60" y="11"/>
                  </a:lnTo>
                  <a:lnTo>
                    <a:pt x="60" y="7"/>
                  </a:lnTo>
                  <a:lnTo>
                    <a:pt x="58" y="6"/>
                  </a:lnTo>
                  <a:lnTo>
                    <a:pt x="51" y="11"/>
                  </a:lnTo>
                  <a:lnTo>
                    <a:pt x="49" y="13"/>
                  </a:lnTo>
                  <a:lnTo>
                    <a:pt x="47" y="11"/>
                  </a:lnTo>
                  <a:lnTo>
                    <a:pt x="45" y="6"/>
                  </a:lnTo>
                  <a:lnTo>
                    <a:pt x="41" y="6"/>
                  </a:lnTo>
                  <a:lnTo>
                    <a:pt x="45" y="2"/>
                  </a:lnTo>
                  <a:lnTo>
                    <a:pt x="39" y="0"/>
                  </a:lnTo>
                  <a:lnTo>
                    <a:pt x="36" y="0"/>
                  </a:lnTo>
                  <a:lnTo>
                    <a:pt x="36" y="4"/>
                  </a:lnTo>
                  <a:lnTo>
                    <a:pt x="36" y="0"/>
                  </a:lnTo>
                  <a:lnTo>
                    <a:pt x="30" y="2"/>
                  </a:lnTo>
                  <a:lnTo>
                    <a:pt x="22" y="6"/>
                  </a:lnTo>
                  <a:lnTo>
                    <a:pt x="19" y="7"/>
                  </a:lnTo>
                  <a:lnTo>
                    <a:pt x="19" y="7"/>
                  </a:lnTo>
                  <a:lnTo>
                    <a:pt x="17" y="11"/>
                  </a:lnTo>
                  <a:lnTo>
                    <a:pt x="19" y="13"/>
                  </a:lnTo>
                  <a:lnTo>
                    <a:pt x="17" y="21"/>
                  </a:lnTo>
                  <a:lnTo>
                    <a:pt x="17" y="24"/>
                  </a:lnTo>
                  <a:lnTo>
                    <a:pt x="13" y="32"/>
                  </a:lnTo>
                  <a:lnTo>
                    <a:pt x="15" y="39"/>
                  </a:lnTo>
                  <a:lnTo>
                    <a:pt x="17" y="41"/>
                  </a:lnTo>
                  <a:lnTo>
                    <a:pt x="19" y="41"/>
                  </a:lnTo>
                  <a:lnTo>
                    <a:pt x="17" y="45"/>
                  </a:lnTo>
                  <a:lnTo>
                    <a:pt x="15" y="45"/>
                  </a:lnTo>
                  <a:lnTo>
                    <a:pt x="17" y="49"/>
                  </a:lnTo>
                  <a:lnTo>
                    <a:pt x="15" y="51"/>
                  </a:lnTo>
                  <a:lnTo>
                    <a:pt x="15" y="58"/>
                  </a:lnTo>
                  <a:lnTo>
                    <a:pt x="11" y="60"/>
                  </a:lnTo>
                  <a:lnTo>
                    <a:pt x="9" y="62"/>
                  </a:lnTo>
                  <a:lnTo>
                    <a:pt x="9" y="62"/>
                  </a:lnTo>
                  <a:lnTo>
                    <a:pt x="5" y="66"/>
                  </a:lnTo>
                  <a:lnTo>
                    <a:pt x="0" y="75"/>
                  </a:lnTo>
                  <a:lnTo>
                    <a:pt x="2" y="77"/>
                  </a:lnTo>
                  <a:lnTo>
                    <a:pt x="5" y="81"/>
                  </a:lnTo>
                  <a:lnTo>
                    <a:pt x="5" y="85"/>
                  </a:lnTo>
                  <a:lnTo>
                    <a:pt x="5" y="88"/>
                  </a:lnTo>
                  <a:lnTo>
                    <a:pt x="9" y="88"/>
                  </a:lnTo>
                  <a:lnTo>
                    <a:pt x="13" y="90"/>
                  </a:lnTo>
                  <a:lnTo>
                    <a:pt x="15" y="96"/>
                  </a:lnTo>
                  <a:lnTo>
                    <a:pt x="19" y="100"/>
                  </a:lnTo>
                  <a:lnTo>
                    <a:pt x="20" y="100"/>
                  </a:lnTo>
                  <a:lnTo>
                    <a:pt x="24" y="102"/>
                  </a:lnTo>
                  <a:lnTo>
                    <a:pt x="30" y="105"/>
                  </a:lnTo>
                  <a:lnTo>
                    <a:pt x="39" y="143"/>
                  </a:lnTo>
                  <a:lnTo>
                    <a:pt x="39" y="143"/>
                  </a:lnTo>
                  <a:lnTo>
                    <a:pt x="39" y="143"/>
                  </a:lnTo>
                  <a:lnTo>
                    <a:pt x="39" y="143"/>
                  </a:lnTo>
                  <a:close/>
                  <a:moveTo>
                    <a:pt x="56" y="75"/>
                  </a:moveTo>
                  <a:lnTo>
                    <a:pt x="58" y="71"/>
                  </a:lnTo>
                  <a:lnTo>
                    <a:pt x="62" y="71"/>
                  </a:lnTo>
                  <a:lnTo>
                    <a:pt x="62" y="75"/>
                  </a:lnTo>
                  <a:lnTo>
                    <a:pt x="60" y="75"/>
                  </a:lnTo>
                  <a:lnTo>
                    <a:pt x="56" y="75"/>
                  </a:lnTo>
                  <a:lnTo>
                    <a:pt x="56" y="75"/>
                  </a:lnTo>
                  <a:lnTo>
                    <a:pt x="56" y="7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7" name="Freeform 110">
              <a:extLst>
                <a:ext uri="{FF2B5EF4-FFF2-40B4-BE49-F238E27FC236}">
                  <a16:creationId xmlns:a16="http://schemas.microsoft.com/office/drawing/2014/main" id="{16970878-F57F-4562-8D74-173D4C4C0D7D}"/>
                </a:ext>
              </a:extLst>
            </p:cNvPr>
            <p:cNvSpPr>
              <a:spLocks/>
            </p:cNvSpPr>
            <p:nvPr/>
          </p:nvSpPr>
          <p:spPr bwMode="auto">
            <a:xfrm>
              <a:off x="2627" y="2384"/>
              <a:ext cx="368" cy="354"/>
            </a:xfrm>
            <a:custGeom>
              <a:avLst/>
              <a:gdLst/>
              <a:ahLst/>
              <a:cxnLst>
                <a:cxn ang="0">
                  <a:pos x="363" y="269"/>
                </a:cxn>
                <a:cxn ang="0">
                  <a:pos x="355" y="254"/>
                </a:cxn>
                <a:cxn ang="0">
                  <a:pos x="338" y="254"/>
                </a:cxn>
                <a:cxn ang="0">
                  <a:pos x="335" y="244"/>
                </a:cxn>
                <a:cxn ang="0">
                  <a:pos x="333" y="235"/>
                </a:cxn>
                <a:cxn ang="0">
                  <a:pos x="323" y="220"/>
                </a:cxn>
                <a:cxn ang="0">
                  <a:pos x="323" y="212"/>
                </a:cxn>
                <a:cxn ang="0">
                  <a:pos x="329" y="201"/>
                </a:cxn>
                <a:cxn ang="0">
                  <a:pos x="331" y="186"/>
                </a:cxn>
                <a:cxn ang="0">
                  <a:pos x="327" y="169"/>
                </a:cxn>
                <a:cxn ang="0">
                  <a:pos x="323" y="145"/>
                </a:cxn>
                <a:cxn ang="0">
                  <a:pos x="323" y="137"/>
                </a:cxn>
                <a:cxn ang="0">
                  <a:pos x="304" y="94"/>
                </a:cxn>
                <a:cxn ang="0">
                  <a:pos x="297" y="84"/>
                </a:cxn>
                <a:cxn ang="0">
                  <a:pos x="289" y="79"/>
                </a:cxn>
                <a:cxn ang="0">
                  <a:pos x="286" y="69"/>
                </a:cxn>
                <a:cxn ang="0">
                  <a:pos x="293" y="54"/>
                </a:cxn>
                <a:cxn ang="0">
                  <a:pos x="299" y="45"/>
                </a:cxn>
                <a:cxn ang="0">
                  <a:pos x="301" y="39"/>
                </a:cxn>
                <a:cxn ang="0">
                  <a:pos x="299" y="33"/>
                </a:cxn>
                <a:cxn ang="0">
                  <a:pos x="301" y="15"/>
                </a:cxn>
                <a:cxn ang="0">
                  <a:pos x="303" y="1"/>
                </a:cxn>
                <a:cxn ang="0">
                  <a:pos x="293" y="1"/>
                </a:cxn>
                <a:cxn ang="0">
                  <a:pos x="276" y="0"/>
                </a:cxn>
                <a:cxn ang="0">
                  <a:pos x="269" y="1"/>
                </a:cxn>
                <a:cxn ang="0">
                  <a:pos x="259" y="0"/>
                </a:cxn>
                <a:cxn ang="0">
                  <a:pos x="254" y="5"/>
                </a:cxn>
                <a:cxn ang="0">
                  <a:pos x="244" y="7"/>
                </a:cxn>
                <a:cxn ang="0">
                  <a:pos x="231" y="1"/>
                </a:cxn>
                <a:cxn ang="0">
                  <a:pos x="222" y="1"/>
                </a:cxn>
                <a:cxn ang="0">
                  <a:pos x="214" y="1"/>
                </a:cxn>
                <a:cxn ang="0">
                  <a:pos x="207" y="5"/>
                </a:cxn>
                <a:cxn ang="0">
                  <a:pos x="193" y="7"/>
                </a:cxn>
                <a:cxn ang="0">
                  <a:pos x="176" y="7"/>
                </a:cxn>
                <a:cxn ang="0">
                  <a:pos x="161" y="17"/>
                </a:cxn>
                <a:cxn ang="0">
                  <a:pos x="156" y="24"/>
                </a:cxn>
                <a:cxn ang="0">
                  <a:pos x="150" y="24"/>
                </a:cxn>
                <a:cxn ang="0">
                  <a:pos x="141" y="26"/>
                </a:cxn>
                <a:cxn ang="0">
                  <a:pos x="133" y="33"/>
                </a:cxn>
                <a:cxn ang="0">
                  <a:pos x="118" y="39"/>
                </a:cxn>
                <a:cxn ang="0">
                  <a:pos x="124" y="47"/>
                </a:cxn>
                <a:cxn ang="0">
                  <a:pos x="124" y="58"/>
                </a:cxn>
                <a:cxn ang="0">
                  <a:pos x="128" y="79"/>
                </a:cxn>
                <a:cxn ang="0">
                  <a:pos x="133" y="90"/>
                </a:cxn>
                <a:cxn ang="0">
                  <a:pos x="139" y="92"/>
                </a:cxn>
                <a:cxn ang="0">
                  <a:pos x="135" y="103"/>
                </a:cxn>
                <a:cxn ang="0">
                  <a:pos x="103" y="113"/>
                </a:cxn>
                <a:cxn ang="0">
                  <a:pos x="97" y="124"/>
                </a:cxn>
                <a:cxn ang="0">
                  <a:pos x="65" y="148"/>
                </a:cxn>
                <a:cxn ang="0">
                  <a:pos x="35" y="158"/>
                </a:cxn>
                <a:cxn ang="0">
                  <a:pos x="18" y="162"/>
                </a:cxn>
                <a:cxn ang="0">
                  <a:pos x="0" y="177"/>
                </a:cxn>
                <a:cxn ang="0">
                  <a:pos x="0" y="195"/>
                </a:cxn>
                <a:cxn ang="0">
                  <a:pos x="67" y="241"/>
                </a:cxn>
                <a:cxn ang="0">
                  <a:pos x="188" y="327"/>
                </a:cxn>
                <a:cxn ang="0">
                  <a:pos x="205" y="333"/>
                </a:cxn>
                <a:cxn ang="0">
                  <a:pos x="216" y="342"/>
                </a:cxn>
                <a:cxn ang="0">
                  <a:pos x="214" y="354"/>
                </a:cxn>
                <a:cxn ang="0">
                  <a:pos x="235" y="352"/>
                </a:cxn>
                <a:cxn ang="0">
                  <a:pos x="263" y="346"/>
                </a:cxn>
                <a:cxn ang="0">
                  <a:pos x="368" y="275"/>
                </a:cxn>
              </a:cxnLst>
              <a:rect l="0" t="0" r="r" b="b"/>
              <a:pathLst>
                <a:path w="368" h="354">
                  <a:moveTo>
                    <a:pt x="368" y="275"/>
                  </a:moveTo>
                  <a:lnTo>
                    <a:pt x="367" y="273"/>
                  </a:lnTo>
                  <a:lnTo>
                    <a:pt x="363" y="269"/>
                  </a:lnTo>
                  <a:lnTo>
                    <a:pt x="363" y="267"/>
                  </a:lnTo>
                  <a:lnTo>
                    <a:pt x="359" y="260"/>
                  </a:lnTo>
                  <a:lnTo>
                    <a:pt x="355" y="254"/>
                  </a:lnTo>
                  <a:lnTo>
                    <a:pt x="353" y="254"/>
                  </a:lnTo>
                  <a:lnTo>
                    <a:pt x="348" y="254"/>
                  </a:lnTo>
                  <a:lnTo>
                    <a:pt x="338" y="254"/>
                  </a:lnTo>
                  <a:lnTo>
                    <a:pt x="336" y="250"/>
                  </a:lnTo>
                  <a:lnTo>
                    <a:pt x="336" y="248"/>
                  </a:lnTo>
                  <a:lnTo>
                    <a:pt x="335" y="244"/>
                  </a:lnTo>
                  <a:lnTo>
                    <a:pt x="333" y="241"/>
                  </a:lnTo>
                  <a:lnTo>
                    <a:pt x="335" y="237"/>
                  </a:lnTo>
                  <a:lnTo>
                    <a:pt x="333" y="235"/>
                  </a:lnTo>
                  <a:lnTo>
                    <a:pt x="333" y="231"/>
                  </a:lnTo>
                  <a:lnTo>
                    <a:pt x="329" y="226"/>
                  </a:lnTo>
                  <a:lnTo>
                    <a:pt x="323" y="220"/>
                  </a:lnTo>
                  <a:lnTo>
                    <a:pt x="321" y="216"/>
                  </a:lnTo>
                  <a:lnTo>
                    <a:pt x="321" y="214"/>
                  </a:lnTo>
                  <a:lnTo>
                    <a:pt x="323" y="212"/>
                  </a:lnTo>
                  <a:lnTo>
                    <a:pt x="329" y="211"/>
                  </a:lnTo>
                  <a:lnTo>
                    <a:pt x="331" y="207"/>
                  </a:lnTo>
                  <a:lnTo>
                    <a:pt x="329" y="201"/>
                  </a:lnTo>
                  <a:lnTo>
                    <a:pt x="327" y="197"/>
                  </a:lnTo>
                  <a:lnTo>
                    <a:pt x="329" y="195"/>
                  </a:lnTo>
                  <a:lnTo>
                    <a:pt x="331" y="186"/>
                  </a:lnTo>
                  <a:lnTo>
                    <a:pt x="327" y="180"/>
                  </a:lnTo>
                  <a:lnTo>
                    <a:pt x="327" y="171"/>
                  </a:lnTo>
                  <a:lnTo>
                    <a:pt x="327" y="169"/>
                  </a:lnTo>
                  <a:lnTo>
                    <a:pt x="327" y="162"/>
                  </a:lnTo>
                  <a:lnTo>
                    <a:pt x="327" y="150"/>
                  </a:lnTo>
                  <a:lnTo>
                    <a:pt x="323" y="145"/>
                  </a:lnTo>
                  <a:lnTo>
                    <a:pt x="321" y="145"/>
                  </a:lnTo>
                  <a:lnTo>
                    <a:pt x="321" y="137"/>
                  </a:lnTo>
                  <a:lnTo>
                    <a:pt x="323" y="137"/>
                  </a:lnTo>
                  <a:lnTo>
                    <a:pt x="314" y="99"/>
                  </a:lnTo>
                  <a:lnTo>
                    <a:pt x="308" y="96"/>
                  </a:lnTo>
                  <a:lnTo>
                    <a:pt x="304" y="94"/>
                  </a:lnTo>
                  <a:lnTo>
                    <a:pt x="303" y="92"/>
                  </a:lnTo>
                  <a:lnTo>
                    <a:pt x="299" y="90"/>
                  </a:lnTo>
                  <a:lnTo>
                    <a:pt x="297" y="84"/>
                  </a:lnTo>
                  <a:lnTo>
                    <a:pt x="293" y="82"/>
                  </a:lnTo>
                  <a:lnTo>
                    <a:pt x="289" y="82"/>
                  </a:lnTo>
                  <a:lnTo>
                    <a:pt x="289" y="79"/>
                  </a:lnTo>
                  <a:lnTo>
                    <a:pt x="289" y="75"/>
                  </a:lnTo>
                  <a:lnTo>
                    <a:pt x="286" y="71"/>
                  </a:lnTo>
                  <a:lnTo>
                    <a:pt x="286" y="69"/>
                  </a:lnTo>
                  <a:lnTo>
                    <a:pt x="289" y="60"/>
                  </a:lnTo>
                  <a:lnTo>
                    <a:pt x="293" y="54"/>
                  </a:lnTo>
                  <a:lnTo>
                    <a:pt x="293" y="54"/>
                  </a:lnTo>
                  <a:lnTo>
                    <a:pt x="295" y="54"/>
                  </a:lnTo>
                  <a:lnTo>
                    <a:pt x="299" y="50"/>
                  </a:lnTo>
                  <a:lnTo>
                    <a:pt x="299" y="45"/>
                  </a:lnTo>
                  <a:lnTo>
                    <a:pt x="301" y="43"/>
                  </a:lnTo>
                  <a:lnTo>
                    <a:pt x="299" y="39"/>
                  </a:lnTo>
                  <a:lnTo>
                    <a:pt x="301" y="39"/>
                  </a:lnTo>
                  <a:lnTo>
                    <a:pt x="303" y="35"/>
                  </a:lnTo>
                  <a:lnTo>
                    <a:pt x="301" y="35"/>
                  </a:lnTo>
                  <a:lnTo>
                    <a:pt x="299" y="33"/>
                  </a:lnTo>
                  <a:lnTo>
                    <a:pt x="297" y="26"/>
                  </a:lnTo>
                  <a:lnTo>
                    <a:pt x="301" y="18"/>
                  </a:lnTo>
                  <a:lnTo>
                    <a:pt x="301" y="15"/>
                  </a:lnTo>
                  <a:lnTo>
                    <a:pt x="303" y="7"/>
                  </a:lnTo>
                  <a:lnTo>
                    <a:pt x="301" y="5"/>
                  </a:lnTo>
                  <a:lnTo>
                    <a:pt x="303" y="1"/>
                  </a:lnTo>
                  <a:lnTo>
                    <a:pt x="301" y="1"/>
                  </a:lnTo>
                  <a:lnTo>
                    <a:pt x="295" y="1"/>
                  </a:lnTo>
                  <a:lnTo>
                    <a:pt x="293" y="1"/>
                  </a:lnTo>
                  <a:lnTo>
                    <a:pt x="286" y="5"/>
                  </a:lnTo>
                  <a:lnTo>
                    <a:pt x="280" y="1"/>
                  </a:lnTo>
                  <a:lnTo>
                    <a:pt x="276" y="0"/>
                  </a:lnTo>
                  <a:lnTo>
                    <a:pt x="276" y="1"/>
                  </a:lnTo>
                  <a:lnTo>
                    <a:pt x="272" y="5"/>
                  </a:lnTo>
                  <a:lnTo>
                    <a:pt x="269" y="1"/>
                  </a:lnTo>
                  <a:lnTo>
                    <a:pt x="265" y="1"/>
                  </a:lnTo>
                  <a:lnTo>
                    <a:pt x="263" y="0"/>
                  </a:lnTo>
                  <a:lnTo>
                    <a:pt x="259" y="0"/>
                  </a:lnTo>
                  <a:lnTo>
                    <a:pt x="259" y="1"/>
                  </a:lnTo>
                  <a:lnTo>
                    <a:pt x="256" y="1"/>
                  </a:lnTo>
                  <a:lnTo>
                    <a:pt x="254" y="5"/>
                  </a:lnTo>
                  <a:lnTo>
                    <a:pt x="252" y="5"/>
                  </a:lnTo>
                  <a:lnTo>
                    <a:pt x="248" y="5"/>
                  </a:lnTo>
                  <a:lnTo>
                    <a:pt x="244" y="7"/>
                  </a:lnTo>
                  <a:lnTo>
                    <a:pt x="240" y="7"/>
                  </a:lnTo>
                  <a:lnTo>
                    <a:pt x="237" y="5"/>
                  </a:lnTo>
                  <a:lnTo>
                    <a:pt x="231" y="1"/>
                  </a:lnTo>
                  <a:lnTo>
                    <a:pt x="231" y="1"/>
                  </a:lnTo>
                  <a:lnTo>
                    <a:pt x="225" y="5"/>
                  </a:lnTo>
                  <a:lnTo>
                    <a:pt x="222" y="1"/>
                  </a:lnTo>
                  <a:lnTo>
                    <a:pt x="220" y="1"/>
                  </a:lnTo>
                  <a:lnTo>
                    <a:pt x="216" y="1"/>
                  </a:lnTo>
                  <a:lnTo>
                    <a:pt x="214" y="1"/>
                  </a:lnTo>
                  <a:lnTo>
                    <a:pt x="212" y="5"/>
                  </a:lnTo>
                  <a:lnTo>
                    <a:pt x="210" y="5"/>
                  </a:lnTo>
                  <a:lnTo>
                    <a:pt x="207" y="5"/>
                  </a:lnTo>
                  <a:lnTo>
                    <a:pt x="201" y="11"/>
                  </a:lnTo>
                  <a:lnTo>
                    <a:pt x="197" y="11"/>
                  </a:lnTo>
                  <a:lnTo>
                    <a:pt x="193" y="7"/>
                  </a:lnTo>
                  <a:lnTo>
                    <a:pt x="190" y="7"/>
                  </a:lnTo>
                  <a:lnTo>
                    <a:pt x="182" y="11"/>
                  </a:lnTo>
                  <a:lnTo>
                    <a:pt x="176" y="7"/>
                  </a:lnTo>
                  <a:lnTo>
                    <a:pt x="169" y="15"/>
                  </a:lnTo>
                  <a:lnTo>
                    <a:pt x="163" y="17"/>
                  </a:lnTo>
                  <a:lnTo>
                    <a:pt x="161" y="17"/>
                  </a:lnTo>
                  <a:lnTo>
                    <a:pt x="156" y="18"/>
                  </a:lnTo>
                  <a:lnTo>
                    <a:pt x="156" y="22"/>
                  </a:lnTo>
                  <a:lnTo>
                    <a:pt x="156" y="24"/>
                  </a:lnTo>
                  <a:lnTo>
                    <a:pt x="152" y="24"/>
                  </a:lnTo>
                  <a:lnTo>
                    <a:pt x="152" y="24"/>
                  </a:lnTo>
                  <a:lnTo>
                    <a:pt x="150" y="24"/>
                  </a:lnTo>
                  <a:lnTo>
                    <a:pt x="148" y="26"/>
                  </a:lnTo>
                  <a:lnTo>
                    <a:pt x="146" y="26"/>
                  </a:lnTo>
                  <a:lnTo>
                    <a:pt x="141" y="26"/>
                  </a:lnTo>
                  <a:lnTo>
                    <a:pt x="135" y="30"/>
                  </a:lnTo>
                  <a:lnTo>
                    <a:pt x="133" y="30"/>
                  </a:lnTo>
                  <a:lnTo>
                    <a:pt x="133" y="33"/>
                  </a:lnTo>
                  <a:lnTo>
                    <a:pt x="131" y="39"/>
                  </a:lnTo>
                  <a:lnTo>
                    <a:pt x="124" y="39"/>
                  </a:lnTo>
                  <a:lnTo>
                    <a:pt x="118" y="39"/>
                  </a:lnTo>
                  <a:lnTo>
                    <a:pt x="122" y="41"/>
                  </a:lnTo>
                  <a:lnTo>
                    <a:pt x="122" y="43"/>
                  </a:lnTo>
                  <a:lnTo>
                    <a:pt x="124" y="47"/>
                  </a:lnTo>
                  <a:lnTo>
                    <a:pt x="124" y="50"/>
                  </a:lnTo>
                  <a:lnTo>
                    <a:pt x="124" y="50"/>
                  </a:lnTo>
                  <a:lnTo>
                    <a:pt x="124" y="58"/>
                  </a:lnTo>
                  <a:lnTo>
                    <a:pt x="124" y="64"/>
                  </a:lnTo>
                  <a:lnTo>
                    <a:pt x="124" y="65"/>
                  </a:lnTo>
                  <a:lnTo>
                    <a:pt x="128" y="79"/>
                  </a:lnTo>
                  <a:lnTo>
                    <a:pt x="131" y="84"/>
                  </a:lnTo>
                  <a:lnTo>
                    <a:pt x="131" y="88"/>
                  </a:lnTo>
                  <a:lnTo>
                    <a:pt x="133" y="90"/>
                  </a:lnTo>
                  <a:lnTo>
                    <a:pt x="135" y="92"/>
                  </a:lnTo>
                  <a:lnTo>
                    <a:pt x="137" y="92"/>
                  </a:lnTo>
                  <a:lnTo>
                    <a:pt x="139" y="92"/>
                  </a:lnTo>
                  <a:lnTo>
                    <a:pt x="137" y="98"/>
                  </a:lnTo>
                  <a:lnTo>
                    <a:pt x="137" y="99"/>
                  </a:lnTo>
                  <a:lnTo>
                    <a:pt x="135" y="103"/>
                  </a:lnTo>
                  <a:lnTo>
                    <a:pt x="112" y="103"/>
                  </a:lnTo>
                  <a:lnTo>
                    <a:pt x="109" y="103"/>
                  </a:lnTo>
                  <a:lnTo>
                    <a:pt x="103" y="113"/>
                  </a:lnTo>
                  <a:lnTo>
                    <a:pt x="99" y="113"/>
                  </a:lnTo>
                  <a:lnTo>
                    <a:pt x="97" y="118"/>
                  </a:lnTo>
                  <a:lnTo>
                    <a:pt x="97" y="124"/>
                  </a:lnTo>
                  <a:lnTo>
                    <a:pt x="97" y="128"/>
                  </a:lnTo>
                  <a:lnTo>
                    <a:pt x="84" y="137"/>
                  </a:lnTo>
                  <a:lnTo>
                    <a:pt x="65" y="148"/>
                  </a:lnTo>
                  <a:lnTo>
                    <a:pt x="48" y="158"/>
                  </a:lnTo>
                  <a:lnTo>
                    <a:pt x="43" y="158"/>
                  </a:lnTo>
                  <a:lnTo>
                    <a:pt x="35" y="158"/>
                  </a:lnTo>
                  <a:lnTo>
                    <a:pt x="32" y="158"/>
                  </a:lnTo>
                  <a:lnTo>
                    <a:pt x="26" y="158"/>
                  </a:lnTo>
                  <a:lnTo>
                    <a:pt x="18" y="162"/>
                  </a:lnTo>
                  <a:lnTo>
                    <a:pt x="13" y="163"/>
                  </a:lnTo>
                  <a:lnTo>
                    <a:pt x="9" y="169"/>
                  </a:lnTo>
                  <a:lnTo>
                    <a:pt x="0" y="177"/>
                  </a:lnTo>
                  <a:lnTo>
                    <a:pt x="0" y="190"/>
                  </a:lnTo>
                  <a:lnTo>
                    <a:pt x="0" y="192"/>
                  </a:lnTo>
                  <a:lnTo>
                    <a:pt x="0" y="195"/>
                  </a:lnTo>
                  <a:lnTo>
                    <a:pt x="0" y="197"/>
                  </a:lnTo>
                  <a:lnTo>
                    <a:pt x="0" y="195"/>
                  </a:lnTo>
                  <a:lnTo>
                    <a:pt x="67" y="241"/>
                  </a:lnTo>
                  <a:lnTo>
                    <a:pt x="67" y="241"/>
                  </a:lnTo>
                  <a:lnTo>
                    <a:pt x="186" y="320"/>
                  </a:lnTo>
                  <a:lnTo>
                    <a:pt x="188" y="327"/>
                  </a:lnTo>
                  <a:lnTo>
                    <a:pt x="192" y="333"/>
                  </a:lnTo>
                  <a:lnTo>
                    <a:pt x="199" y="333"/>
                  </a:lnTo>
                  <a:lnTo>
                    <a:pt x="205" y="333"/>
                  </a:lnTo>
                  <a:lnTo>
                    <a:pt x="207" y="339"/>
                  </a:lnTo>
                  <a:lnTo>
                    <a:pt x="212" y="339"/>
                  </a:lnTo>
                  <a:lnTo>
                    <a:pt x="216" y="342"/>
                  </a:lnTo>
                  <a:lnTo>
                    <a:pt x="216" y="346"/>
                  </a:lnTo>
                  <a:lnTo>
                    <a:pt x="214" y="352"/>
                  </a:lnTo>
                  <a:lnTo>
                    <a:pt x="214" y="354"/>
                  </a:lnTo>
                  <a:lnTo>
                    <a:pt x="220" y="354"/>
                  </a:lnTo>
                  <a:lnTo>
                    <a:pt x="229" y="354"/>
                  </a:lnTo>
                  <a:lnTo>
                    <a:pt x="235" y="352"/>
                  </a:lnTo>
                  <a:lnTo>
                    <a:pt x="235" y="352"/>
                  </a:lnTo>
                  <a:lnTo>
                    <a:pt x="235" y="352"/>
                  </a:lnTo>
                  <a:lnTo>
                    <a:pt x="263" y="346"/>
                  </a:lnTo>
                  <a:lnTo>
                    <a:pt x="286" y="324"/>
                  </a:lnTo>
                  <a:lnTo>
                    <a:pt x="368" y="275"/>
                  </a:lnTo>
                  <a:lnTo>
                    <a:pt x="368" y="275"/>
                  </a:lnTo>
                  <a:lnTo>
                    <a:pt x="368" y="275"/>
                  </a:lnTo>
                  <a:lnTo>
                    <a:pt x="368" y="27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8" name="Freeform 111">
              <a:extLst>
                <a:ext uri="{FF2B5EF4-FFF2-40B4-BE49-F238E27FC236}">
                  <a16:creationId xmlns:a16="http://schemas.microsoft.com/office/drawing/2014/main" id="{C7D8C913-2DE6-4B7D-B50B-53ABE7FA64D5}"/>
                </a:ext>
              </a:extLst>
            </p:cNvPr>
            <p:cNvSpPr>
              <a:spLocks/>
            </p:cNvSpPr>
            <p:nvPr/>
          </p:nvSpPr>
          <p:spPr bwMode="auto">
            <a:xfrm>
              <a:off x="2474" y="2579"/>
              <a:ext cx="222" cy="243"/>
            </a:xfrm>
            <a:custGeom>
              <a:avLst/>
              <a:gdLst/>
              <a:ahLst/>
              <a:cxnLst>
                <a:cxn ang="0">
                  <a:pos x="75" y="117"/>
                </a:cxn>
                <a:cxn ang="0">
                  <a:pos x="77" y="80"/>
                </a:cxn>
                <a:cxn ang="0">
                  <a:pos x="87" y="76"/>
                </a:cxn>
                <a:cxn ang="0">
                  <a:pos x="94" y="27"/>
                </a:cxn>
                <a:cxn ang="0">
                  <a:pos x="154" y="0"/>
                </a:cxn>
                <a:cxn ang="0">
                  <a:pos x="222" y="46"/>
                </a:cxn>
                <a:cxn ang="0">
                  <a:pos x="198" y="46"/>
                </a:cxn>
                <a:cxn ang="0">
                  <a:pos x="217" y="215"/>
                </a:cxn>
                <a:cxn ang="0">
                  <a:pos x="145" y="230"/>
                </a:cxn>
                <a:cxn ang="0">
                  <a:pos x="141" y="228"/>
                </a:cxn>
                <a:cxn ang="0">
                  <a:pos x="136" y="230"/>
                </a:cxn>
                <a:cxn ang="0">
                  <a:pos x="134" y="225"/>
                </a:cxn>
                <a:cxn ang="0">
                  <a:pos x="121" y="225"/>
                </a:cxn>
                <a:cxn ang="0">
                  <a:pos x="113" y="234"/>
                </a:cxn>
                <a:cxn ang="0">
                  <a:pos x="109" y="223"/>
                </a:cxn>
                <a:cxn ang="0">
                  <a:pos x="100" y="225"/>
                </a:cxn>
                <a:cxn ang="0">
                  <a:pos x="100" y="234"/>
                </a:cxn>
                <a:cxn ang="0">
                  <a:pos x="90" y="240"/>
                </a:cxn>
                <a:cxn ang="0">
                  <a:pos x="89" y="243"/>
                </a:cxn>
                <a:cxn ang="0">
                  <a:pos x="81" y="238"/>
                </a:cxn>
                <a:cxn ang="0">
                  <a:pos x="77" y="234"/>
                </a:cxn>
                <a:cxn ang="0">
                  <a:pos x="73" y="228"/>
                </a:cxn>
                <a:cxn ang="0">
                  <a:pos x="70" y="219"/>
                </a:cxn>
                <a:cxn ang="0">
                  <a:pos x="64" y="219"/>
                </a:cxn>
                <a:cxn ang="0">
                  <a:pos x="60" y="219"/>
                </a:cxn>
                <a:cxn ang="0">
                  <a:pos x="57" y="215"/>
                </a:cxn>
                <a:cxn ang="0">
                  <a:pos x="49" y="210"/>
                </a:cxn>
                <a:cxn ang="0">
                  <a:pos x="36" y="206"/>
                </a:cxn>
                <a:cxn ang="0">
                  <a:pos x="17" y="211"/>
                </a:cxn>
                <a:cxn ang="0">
                  <a:pos x="9" y="215"/>
                </a:cxn>
                <a:cxn ang="0">
                  <a:pos x="9" y="210"/>
                </a:cxn>
                <a:cxn ang="0">
                  <a:pos x="15" y="193"/>
                </a:cxn>
                <a:cxn ang="0">
                  <a:pos x="15" y="161"/>
                </a:cxn>
                <a:cxn ang="0">
                  <a:pos x="9" y="149"/>
                </a:cxn>
                <a:cxn ang="0">
                  <a:pos x="15" y="144"/>
                </a:cxn>
                <a:cxn ang="0">
                  <a:pos x="15" y="136"/>
                </a:cxn>
                <a:cxn ang="0">
                  <a:pos x="6" y="130"/>
                </a:cxn>
                <a:cxn ang="0">
                  <a:pos x="6" y="127"/>
                </a:cxn>
                <a:cxn ang="0">
                  <a:pos x="0" y="123"/>
                </a:cxn>
                <a:cxn ang="0">
                  <a:pos x="2" y="119"/>
                </a:cxn>
                <a:cxn ang="0">
                  <a:pos x="2" y="119"/>
                </a:cxn>
              </a:cxnLst>
              <a:rect l="0" t="0" r="r" b="b"/>
              <a:pathLst>
                <a:path w="222" h="243">
                  <a:moveTo>
                    <a:pt x="2" y="119"/>
                  </a:moveTo>
                  <a:lnTo>
                    <a:pt x="75" y="117"/>
                  </a:lnTo>
                  <a:lnTo>
                    <a:pt x="75" y="83"/>
                  </a:lnTo>
                  <a:lnTo>
                    <a:pt x="77" y="80"/>
                  </a:lnTo>
                  <a:lnTo>
                    <a:pt x="81" y="76"/>
                  </a:lnTo>
                  <a:lnTo>
                    <a:pt x="87" y="76"/>
                  </a:lnTo>
                  <a:lnTo>
                    <a:pt x="94" y="76"/>
                  </a:lnTo>
                  <a:lnTo>
                    <a:pt x="94" y="27"/>
                  </a:lnTo>
                  <a:lnTo>
                    <a:pt x="153" y="27"/>
                  </a:lnTo>
                  <a:lnTo>
                    <a:pt x="154" y="0"/>
                  </a:lnTo>
                  <a:lnTo>
                    <a:pt x="222" y="46"/>
                  </a:lnTo>
                  <a:lnTo>
                    <a:pt x="222" y="46"/>
                  </a:lnTo>
                  <a:lnTo>
                    <a:pt x="218" y="46"/>
                  </a:lnTo>
                  <a:lnTo>
                    <a:pt x="198" y="46"/>
                  </a:lnTo>
                  <a:lnTo>
                    <a:pt x="213" y="210"/>
                  </a:lnTo>
                  <a:lnTo>
                    <a:pt x="217" y="215"/>
                  </a:lnTo>
                  <a:lnTo>
                    <a:pt x="213" y="230"/>
                  </a:lnTo>
                  <a:lnTo>
                    <a:pt x="145" y="230"/>
                  </a:lnTo>
                  <a:lnTo>
                    <a:pt x="143" y="230"/>
                  </a:lnTo>
                  <a:lnTo>
                    <a:pt x="141" y="228"/>
                  </a:lnTo>
                  <a:lnTo>
                    <a:pt x="139" y="228"/>
                  </a:lnTo>
                  <a:lnTo>
                    <a:pt x="136" y="230"/>
                  </a:lnTo>
                  <a:lnTo>
                    <a:pt x="134" y="228"/>
                  </a:lnTo>
                  <a:lnTo>
                    <a:pt x="134" y="225"/>
                  </a:lnTo>
                  <a:lnTo>
                    <a:pt x="128" y="223"/>
                  </a:lnTo>
                  <a:lnTo>
                    <a:pt x="121" y="225"/>
                  </a:lnTo>
                  <a:lnTo>
                    <a:pt x="115" y="234"/>
                  </a:lnTo>
                  <a:lnTo>
                    <a:pt x="113" y="234"/>
                  </a:lnTo>
                  <a:lnTo>
                    <a:pt x="109" y="228"/>
                  </a:lnTo>
                  <a:lnTo>
                    <a:pt x="109" y="223"/>
                  </a:lnTo>
                  <a:lnTo>
                    <a:pt x="105" y="223"/>
                  </a:lnTo>
                  <a:lnTo>
                    <a:pt x="100" y="225"/>
                  </a:lnTo>
                  <a:lnTo>
                    <a:pt x="100" y="230"/>
                  </a:lnTo>
                  <a:lnTo>
                    <a:pt x="100" y="234"/>
                  </a:lnTo>
                  <a:lnTo>
                    <a:pt x="98" y="240"/>
                  </a:lnTo>
                  <a:lnTo>
                    <a:pt x="90" y="240"/>
                  </a:lnTo>
                  <a:lnTo>
                    <a:pt x="89" y="243"/>
                  </a:lnTo>
                  <a:lnTo>
                    <a:pt x="89" y="243"/>
                  </a:lnTo>
                  <a:lnTo>
                    <a:pt x="87" y="240"/>
                  </a:lnTo>
                  <a:lnTo>
                    <a:pt x="81" y="238"/>
                  </a:lnTo>
                  <a:lnTo>
                    <a:pt x="79" y="238"/>
                  </a:lnTo>
                  <a:lnTo>
                    <a:pt x="77" y="234"/>
                  </a:lnTo>
                  <a:lnTo>
                    <a:pt x="73" y="230"/>
                  </a:lnTo>
                  <a:lnTo>
                    <a:pt x="73" y="228"/>
                  </a:lnTo>
                  <a:lnTo>
                    <a:pt x="70" y="225"/>
                  </a:lnTo>
                  <a:lnTo>
                    <a:pt x="70" y="219"/>
                  </a:lnTo>
                  <a:lnTo>
                    <a:pt x="66" y="217"/>
                  </a:lnTo>
                  <a:lnTo>
                    <a:pt x="64" y="219"/>
                  </a:lnTo>
                  <a:lnTo>
                    <a:pt x="64" y="217"/>
                  </a:lnTo>
                  <a:lnTo>
                    <a:pt x="60" y="219"/>
                  </a:lnTo>
                  <a:lnTo>
                    <a:pt x="57" y="217"/>
                  </a:lnTo>
                  <a:lnTo>
                    <a:pt x="57" y="215"/>
                  </a:lnTo>
                  <a:lnTo>
                    <a:pt x="53" y="210"/>
                  </a:lnTo>
                  <a:lnTo>
                    <a:pt x="49" y="210"/>
                  </a:lnTo>
                  <a:lnTo>
                    <a:pt x="40" y="206"/>
                  </a:lnTo>
                  <a:lnTo>
                    <a:pt x="36" y="206"/>
                  </a:lnTo>
                  <a:lnTo>
                    <a:pt x="26" y="210"/>
                  </a:lnTo>
                  <a:lnTo>
                    <a:pt x="17" y="211"/>
                  </a:lnTo>
                  <a:lnTo>
                    <a:pt x="15" y="215"/>
                  </a:lnTo>
                  <a:lnTo>
                    <a:pt x="9" y="215"/>
                  </a:lnTo>
                  <a:lnTo>
                    <a:pt x="6" y="217"/>
                  </a:lnTo>
                  <a:lnTo>
                    <a:pt x="9" y="210"/>
                  </a:lnTo>
                  <a:lnTo>
                    <a:pt x="11" y="198"/>
                  </a:lnTo>
                  <a:lnTo>
                    <a:pt x="15" y="193"/>
                  </a:lnTo>
                  <a:lnTo>
                    <a:pt x="17" y="179"/>
                  </a:lnTo>
                  <a:lnTo>
                    <a:pt x="15" y="161"/>
                  </a:lnTo>
                  <a:lnTo>
                    <a:pt x="9" y="151"/>
                  </a:lnTo>
                  <a:lnTo>
                    <a:pt x="9" y="149"/>
                  </a:lnTo>
                  <a:lnTo>
                    <a:pt x="11" y="149"/>
                  </a:lnTo>
                  <a:lnTo>
                    <a:pt x="15" y="144"/>
                  </a:lnTo>
                  <a:lnTo>
                    <a:pt x="11" y="140"/>
                  </a:lnTo>
                  <a:lnTo>
                    <a:pt x="15" y="136"/>
                  </a:lnTo>
                  <a:lnTo>
                    <a:pt x="9" y="130"/>
                  </a:lnTo>
                  <a:lnTo>
                    <a:pt x="6" y="130"/>
                  </a:lnTo>
                  <a:lnTo>
                    <a:pt x="6" y="130"/>
                  </a:lnTo>
                  <a:lnTo>
                    <a:pt x="6" y="127"/>
                  </a:lnTo>
                  <a:lnTo>
                    <a:pt x="0" y="130"/>
                  </a:lnTo>
                  <a:lnTo>
                    <a:pt x="0" y="123"/>
                  </a:lnTo>
                  <a:lnTo>
                    <a:pt x="2" y="119"/>
                  </a:lnTo>
                  <a:lnTo>
                    <a:pt x="2" y="119"/>
                  </a:lnTo>
                  <a:lnTo>
                    <a:pt x="2" y="119"/>
                  </a:lnTo>
                  <a:lnTo>
                    <a:pt x="2" y="119"/>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9" name="Freeform 112">
              <a:extLst>
                <a:ext uri="{FF2B5EF4-FFF2-40B4-BE49-F238E27FC236}">
                  <a16:creationId xmlns:a16="http://schemas.microsoft.com/office/drawing/2014/main" id="{CDA34AC2-EB93-45C0-894F-A1C104508C7D}"/>
                </a:ext>
              </a:extLst>
            </p:cNvPr>
            <p:cNvSpPr>
              <a:spLocks/>
            </p:cNvSpPr>
            <p:nvPr/>
          </p:nvSpPr>
          <p:spPr bwMode="auto">
            <a:xfrm>
              <a:off x="2564" y="2627"/>
              <a:ext cx="300" cy="280"/>
            </a:xfrm>
            <a:custGeom>
              <a:avLst/>
              <a:gdLst/>
              <a:ahLst/>
              <a:cxnLst>
                <a:cxn ang="0">
                  <a:pos x="8" y="192"/>
                </a:cxn>
                <a:cxn ang="0">
                  <a:pos x="10" y="177"/>
                </a:cxn>
                <a:cxn ang="0">
                  <a:pos x="21" y="180"/>
                </a:cxn>
                <a:cxn ang="0">
                  <a:pos x="31" y="178"/>
                </a:cxn>
                <a:cxn ang="0">
                  <a:pos x="46" y="182"/>
                </a:cxn>
                <a:cxn ang="0">
                  <a:pos x="53" y="180"/>
                </a:cxn>
                <a:cxn ang="0">
                  <a:pos x="123" y="182"/>
                </a:cxn>
                <a:cxn ang="0">
                  <a:pos x="108" y="0"/>
                </a:cxn>
                <a:cxn ang="0">
                  <a:pos x="253" y="88"/>
                </a:cxn>
                <a:cxn ang="0">
                  <a:pos x="270" y="94"/>
                </a:cxn>
                <a:cxn ang="0">
                  <a:pos x="281" y="103"/>
                </a:cxn>
                <a:cxn ang="0">
                  <a:pos x="279" y="114"/>
                </a:cxn>
                <a:cxn ang="0">
                  <a:pos x="300" y="113"/>
                </a:cxn>
                <a:cxn ang="0">
                  <a:pos x="296" y="165"/>
                </a:cxn>
                <a:cxn ang="0">
                  <a:pos x="294" y="177"/>
                </a:cxn>
                <a:cxn ang="0">
                  <a:pos x="271" y="186"/>
                </a:cxn>
                <a:cxn ang="0">
                  <a:pos x="256" y="190"/>
                </a:cxn>
                <a:cxn ang="0">
                  <a:pos x="232" y="192"/>
                </a:cxn>
                <a:cxn ang="0">
                  <a:pos x="228" y="190"/>
                </a:cxn>
                <a:cxn ang="0">
                  <a:pos x="215" y="190"/>
                </a:cxn>
                <a:cxn ang="0">
                  <a:pos x="194" y="197"/>
                </a:cxn>
                <a:cxn ang="0">
                  <a:pos x="170" y="216"/>
                </a:cxn>
                <a:cxn ang="0">
                  <a:pos x="153" y="220"/>
                </a:cxn>
                <a:cxn ang="0">
                  <a:pos x="145" y="229"/>
                </a:cxn>
                <a:cxn ang="0">
                  <a:pos x="134" y="246"/>
                </a:cxn>
                <a:cxn ang="0">
                  <a:pos x="128" y="256"/>
                </a:cxn>
                <a:cxn ang="0">
                  <a:pos x="127" y="265"/>
                </a:cxn>
                <a:cxn ang="0">
                  <a:pos x="125" y="275"/>
                </a:cxn>
                <a:cxn ang="0">
                  <a:pos x="113" y="276"/>
                </a:cxn>
                <a:cxn ang="0">
                  <a:pos x="104" y="275"/>
                </a:cxn>
                <a:cxn ang="0">
                  <a:pos x="95" y="278"/>
                </a:cxn>
                <a:cxn ang="0">
                  <a:pos x="83" y="278"/>
                </a:cxn>
                <a:cxn ang="0">
                  <a:pos x="74" y="275"/>
                </a:cxn>
                <a:cxn ang="0">
                  <a:pos x="74" y="265"/>
                </a:cxn>
                <a:cxn ang="0">
                  <a:pos x="66" y="271"/>
                </a:cxn>
                <a:cxn ang="0">
                  <a:pos x="70" y="258"/>
                </a:cxn>
                <a:cxn ang="0">
                  <a:pos x="66" y="250"/>
                </a:cxn>
                <a:cxn ang="0">
                  <a:pos x="61" y="241"/>
                </a:cxn>
                <a:cxn ang="0">
                  <a:pos x="49" y="241"/>
                </a:cxn>
                <a:cxn ang="0">
                  <a:pos x="42" y="246"/>
                </a:cxn>
                <a:cxn ang="0">
                  <a:pos x="29" y="246"/>
                </a:cxn>
                <a:cxn ang="0">
                  <a:pos x="21" y="246"/>
                </a:cxn>
                <a:cxn ang="0">
                  <a:pos x="21" y="241"/>
                </a:cxn>
                <a:cxn ang="0">
                  <a:pos x="15" y="233"/>
                </a:cxn>
                <a:cxn ang="0">
                  <a:pos x="14" y="226"/>
                </a:cxn>
                <a:cxn ang="0">
                  <a:pos x="8" y="222"/>
                </a:cxn>
                <a:cxn ang="0">
                  <a:pos x="0" y="212"/>
                </a:cxn>
                <a:cxn ang="0">
                  <a:pos x="0" y="197"/>
                </a:cxn>
                <a:cxn ang="0">
                  <a:pos x="0" y="195"/>
                </a:cxn>
              </a:cxnLst>
              <a:rect l="0" t="0" r="r" b="b"/>
              <a:pathLst>
                <a:path w="300" h="280">
                  <a:moveTo>
                    <a:pt x="0" y="195"/>
                  </a:moveTo>
                  <a:lnTo>
                    <a:pt x="2" y="192"/>
                  </a:lnTo>
                  <a:lnTo>
                    <a:pt x="8" y="192"/>
                  </a:lnTo>
                  <a:lnTo>
                    <a:pt x="10" y="186"/>
                  </a:lnTo>
                  <a:lnTo>
                    <a:pt x="10" y="182"/>
                  </a:lnTo>
                  <a:lnTo>
                    <a:pt x="10" y="177"/>
                  </a:lnTo>
                  <a:lnTo>
                    <a:pt x="15" y="175"/>
                  </a:lnTo>
                  <a:lnTo>
                    <a:pt x="21" y="175"/>
                  </a:lnTo>
                  <a:lnTo>
                    <a:pt x="21" y="180"/>
                  </a:lnTo>
                  <a:lnTo>
                    <a:pt x="25" y="186"/>
                  </a:lnTo>
                  <a:lnTo>
                    <a:pt x="25" y="186"/>
                  </a:lnTo>
                  <a:lnTo>
                    <a:pt x="31" y="178"/>
                  </a:lnTo>
                  <a:lnTo>
                    <a:pt x="40" y="175"/>
                  </a:lnTo>
                  <a:lnTo>
                    <a:pt x="46" y="177"/>
                  </a:lnTo>
                  <a:lnTo>
                    <a:pt x="46" y="182"/>
                  </a:lnTo>
                  <a:lnTo>
                    <a:pt x="46" y="182"/>
                  </a:lnTo>
                  <a:lnTo>
                    <a:pt x="49" y="180"/>
                  </a:lnTo>
                  <a:lnTo>
                    <a:pt x="53" y="180"/>
                  </a:lnTo>
                  <a:lnTo>
                    <a:pt x="53" y="182"/>
                  </a:lnTo>
                  <a:lnTo>
                    <a:pt x="55" y="182"/>
                  </a:lnTo>
                  <a:lnTo>
                    <a:pt x="123" y="182"/>
                  </a:lnTo>
                  <a:lnTo>
                    <a:pt x="128" y="167"/>
                  </a:lnTo>
                  <a:lnTo>
                    <a:pt x="123" y="162"/>
                  </a:lnTo>
                  <a:lnTo>
                    <a:pt x="108" y="0"/>
                  </a:lnTo>
                  <a:lnTo>
                    <a:pt x="128" y="0"/>
                  </a:lnTo>
                  <a:lnTo>
                    <a:pt x="251" y="79"/>
                  </a:lnTo>
                  <a:lnTo>
                    <a:pt x="253" y="88"/>
                  </a:lnTo>
                  <a:lnTo>
                    <a:pt x="256" y="92"/>
                  </a:lnTo>
                  <a:lnTo>
                    <a:pt x="264" y="92"/>
                  </a:lnTo>
                  <a:lnTo>
                    <a:pt x="270" y="94"/>
                  </a:lnTo>
                  <a:lnTo>
                    <a:pt x="271" y="99"/>
                  </a:lnTo>
                  <a:lnTo>
                    <a:pt x="277" y="99"/>
                  </a:lnTo>
                  <a:lnTo>
                    <a:pt x="281" y="103"/>
                  </a:lnTo>
                  <a:lnTo>
                    <a:pt x="281" y="107"/>
                  </a:lnTo>
                  <a:lnTo>
                    <a:pt x="279" y="111"/>
                  </a:lnTo>
                  <a:lnTo>
                    <a:pt x="279" y="114"/>
                  </a:lnTo>
                  <a:lnTo>
                    <a:pt x="285" y="114"/>
                  </a:lnTo>
                  <a:lnTo>
                    <a:pt x="294" y="114"/>
                  </a:lnTo>
                  <a:lnTo>
                    <a:pt x="300" y="113"/>
                  </a:lnTo>
                  <a:lnTo>
                    <a:pt x="300" y="113"/>
                  </a:lnTo>
                  <a:lnTo>
                    <a:pt x="300" y="148"/>
                  </a:lnTo>
                  <a:lnTo>
                    <a:pt x="296" y="165"/>
                  </a:lnTo>
                  <a:lnTo>
                    <a:pt x="294" y="165"/>
                  </a:lnTo>
                  <a:lnTo>
                    <a:pt x="294" y="173"/>
                  </a:lnTo>
                  <a:lnTo>
                    <a:pt x="294" y="177"/>
                  </a:lnTo>
                  <a:lnTo>
                    <a:pt x="283" y="182"/>
                  </a:lnTo>
                  <a:lnTo>
                    <a:pt x="277" y="186"/>
                  </a:lnTo>
                  <a:lnTo>
                    <a:pt x="271" y="186"/>
                  </a:lnTo>
                  <a:lnTo>
                    <a:pt x="266" y="190"/>
                  </a:lnTo>
                  <a:lnTo>
                    <a:pt x="264" y="190"/>
                  </a:lnTo>
                  <a:lnTo>
                    <a:pt x="256" y="190"/>
                  </a:lnTo>
                  <a:lnTo>
                    <a:pt x="251" y="190"/>
                  </a:lnTo>
                  <a:lnTo>
                    <a:pt x="245" y="190"/>
                  </a:lnTo>
                  <a:lnTo>
                    <a:pt x="232" y="192"/>
                  </a:lnTo>
                  <a:lnTo>
                    <a:pt x="230" y="190"/>
                  </a:lnTo>
                  <a:lnTo>
                    <a:pt x="228" y="192"/>
                  </a:lnTo>
                  <a:lnTo>
                    <a:pt x="228" y="190"/>
                  </a:lnTo>
                  <a:lnTo>
                    <a:pt x="224" y="190"/>
                  </a:lnTo>
                  <a:lnTo>
                    <a:pt x="221" y="190"/>
                  </a:lnTo>
                  <a:lnTo>
                    <a:pt x="215" y="190"/>
                  </a:lnTo>
                  <a:lnTo>
                    <a:pt x="206" y="190"/>
                  </a:lnTo>
                  <a:lnTo>
                    <a:pt x="200" y="195"/>
                  </a:lnTo>
                  <a:lnTo>
                    <a:pt x="194" y="197"/>
                  </a:lnTo>
                  <a:lnTo>
                    <a:pt x="181" y="205"/>
                  </a:lnTo>
                  <a:lnTo>
                    <a:pt x="172" y="212"/>
                  </a:lnTo>
                  <a:lnTo>
                    <a:pt x="170" y="216"/>
                  </a:lnTo>
                  <a:lnTo>
                    <a:pt x="159" y="220"/>
                  </a:lnTo>
                  <a:lnTo>
                    <a:pt x="157" y="220"/>
                  </a:lnTo>
                  <a:lnTo>
                    <a:pt x="153" y="220"/>
                  </a:lnTo>
                  <a:lnTo>
                    <a:pt x="153" y="220"/>
                  </a:lnTo>
                  <a:lnTo>
                    <a:pt x="149" y="222"/>
                  </a:lnTo>
                  <a:lnTo>
                    <a:pt x="145" y="229"/>
                  </a:lnTo>
                  <a:lnTo>
                    <a:pt x="145" y="231"/>
                  </a:lnTo>
                  <a:lnTo>
                    <a:pt x="140" y="237"/>
                  </a:lnTo>
                  <a:lnTo>
                    <a:pt x="134" y="246"/>
                  </a:lnTo>
                  <a:lnTo>
                    <a:pt x="132" y="250"/>
                  </a:lnTo>
                  <a:lnTo>
                    <a:pt x="128" y="252"/>
                  </a:lnTo>
                  <a:lnTo>
                    <a:pt x="128" y="256"/>
                  </a:lnTo>
                  <a:lnTo>
                    <a:pt x="128" y="261"/>
                  </a:lnTo>
                  <a:lnTo>
                    <a:pt x="127" y="263"/>
                  </a:lnTo>
                  <a:lnTo>
                    <a:pt x="127" y="265"/>
                  </a:lnTo>
                  <a:lnTo>
                    <a:pt x="128" y="269"/>
                  </a:lnTo>
                  <a:lnTo>
                    <a:pt x="127" y="275"/>
                  </a:lnTo>
                  <a:lnTo>
                    <a:pt x="125" y="275"/>
                  </a:lnTo>
                  <a:lnTo>
                    <a:pt x="121" y="280"/>
                  </a:lnTo>
                  <a:lnTo>
                    <a:pt x="115" y="278"/>
                  </a:lnTo>
                  <a:lnTo>
                    <a:pt x="113" y="276"/>
                  </a:lnTo>
                  <a:lnTo>
                    <a:pt x="113" y="275"/>
                  </a:lnTo>
                  <a:lnTo>
                    <a:pt x="110" y="275"/>
                  </a:lnTo>
                  <a:lnTo>
                    <a:pt x="104" y="275"/>
                  </a:lnTo>
                  <a:lnTo>
                    <a:pt x="104" y="276"/>
                  </a:lnTo>
                  <a:lnTo>
                    <a:pt x="102" y="278"/>
                  </a:lnTo>
                  <a:lnTo>
                    <a:pt x="95" y="278"/>
                  </a:lnTo>
                  <a:lnTo>
                    <a:pt x="89" y="275"/>
                  </a:lnTo>
                  <a:lnTo>
                    <a:pt x="87" y="275"/>
                  </a:lnTo>
                  <a:lnTo>
                    <a:pt x="83" y="278"/>
                  </a:lnTo>
                  <a:lnTo>
                    <a:pt x="83" y="276"/>
                  </a:lnTo>
                  <a:lnTo>
                    <a:pt x="79" y="275"/>
                  </a:lnTo>
                  <a:lnTo>
                    <a:pt x="74" y="275"/>
                  </a:lnTo>
                  <a:lnTo>
                    <a:pt x="74" y="271"/>
                  </a:lnTo>
                  <a:lnTo>
                    <a:pt x="74" y="271"/>
                  </a:lnTo>
                  <a:lnTo>
                    <a:pt x="74" y="265"/>
                  </a:lnTo>
                  <a:lnTo>
                    <a:pt x="70" y="265"/>
                  </a:lnTo>
                  <a:lnTo>
                    <a:pt x="70" y="271"/>
                  </a:lnTo>
                  <a:lnTo>
                    <a:pt x="66" y="271"/>
                  </a:lnTo>
                  <a:lnTo>
                    <a:pt x="68" y="265"/>
                  </a:lnTo>
                  <a:lnTo>
                    <a:pt x="70" y="259"/>
                  </a:lnTo>
                  <a:lnTo>
                    <a:pt x="70" y="258"/>
                  </a:lnTo>
                  <a:lnTo>
                    <a:pt x="68" y="258"/>
                  </a:lnTo>
                  <a:lnTo>
                    <a:pt x="66" y="256"/>
                  </a:lnTo>
                  <a:lnTo>
                    <a:pt x="66" y="250"/>
                  </a:lnTo>
                  <a:lnTo>
                    <a:pt x="64" y="246"/>
                  </a:lnTo>
                  <a:lnTo>
                    <a:pt x="61" y="244"/>
                  </a:lnTo>
                  <a:lnTo>
                    <a:pt x="61" y="241"/>
                  </a:lnTo>
                  <a:lnTo>
                    <a:pt x="59" y="241"/>
                  </a:lnTo>
                  <a:lnTo>
                    <a:pt x="55" y="244"/>
                  </a:lnTo>
                  <a:lnTo>
                    <a:pt x="49" y="241"/>
                  </a:lnTo>
                  <a:lnTo>
                    <a:pt x="46" y="241"/>
                  </a:lnTo>
                  <a:lnTo>
                    <a:pt x="44" y="246"/>
                  </a:lnTo>
                  <a:lnTo>
                    <a:pt x="42" y="246"/>
                  </a:lnTo>
                  <a:lnTo>
                    <a:pt x="36" y="248"/>
                  </a:lnTo>
                  <a:lnTo>
                    <a:pt x="32" y="248"/>
                  </a:lnTo>
                  <a:lnTo>
                    <a:pt x="29" y="246"/>
                  </a:lnTo>
                  <a:lnTo>
                    <a:pt x="25" y="244"/>
                  </a:lnTo>
                  <a:lnTo>
                    <a:pt x="21" y="246"/>
                  </a:lnTo>
                  <a:lnTo>
                    <a:pt x="21" y="246"/>
                  </a:lnTo>
                  <a:lnTo>
                    <a:pt x="21" y="246"/>
                  </a:lnTo>
                  <a:lnTo>
                    <a:pt x="21" y="244"/>
                  </a:lnTo>
                  <a:lnTo>
                    <a:pt x="21" y="241"/>
                  </a:lnTo>
                  <a:lnTo>
                    <a:pt x="15" y="239"/>
                  </a:lnTo>
                  <a:lnTo>
                    <a:pt x="15" y="235"/>
                  </a:lnTo>
                  <a:lnTo>
                    <a:pt x="15" y="233"/>
                  </a:lnTo>
                  <a:lnTo>
                    <a:pt x="15" y="231"/>
                  </a:lnTo>
                  <a:lnTo>
                    <a:pt x="15" y="227"/>
                  </a:lnTo>
                  <a:lnTo>
                    <a:pt x="14" y="226"/>
                  </a:lnTo>
                  <a:lnTo>
                    <a:pt x="12" y="224"/>
                  </a:lnTo>
                  <a:lnTo>
                    <a:pt x="10" y="224"/>
                  </a:lnTo>
                  <a:lnTo>
                    <a:pt x="8" y="222"/>
                  </a:lnTo>
                  <a:lnTo>
                    <a:pt x="4" y="216"/>
                  </a:lnTo>
                  <a:lnTo>
                    <a:pt x="0" y="214"/>
                  </a:lnTo>
                  <a:lnTo>
                    <a:pt x="0" y="212"/>
                  </a:lnTo>
                  <a:lnTo>
                    <a:pt x="2" y="203"/>
                  </a:lnTo>
                  <a:lnTo>
                    <a:pt x="0" y="201"/>
                  </a:lnTo>
                  <a:lnTo>
                    <a:pt x="0" y="197"/>
                  </a:lnTo>
                  <a:lnTo>
                    <a:pt x="0" y="195"/>
                  </a:lnTo>
                  <a:lnTo>
                    <a:pt x="0" y="195"/>
                  </a:lnTo>
                  <a:lnTo>
                    <a:pt x="0" y="19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0" name="Freeform 113">
              <a:extLst>
                <a:ext uri="{FF2B5EF4-FFF2-40B4-BE49-F238E27FC236}">
                  <a16:creationId xmlns:a16="http://schemas.microsoft.com/office/drawing/2014/main" id="{E7F4CA0C-DDB9-46AF-852F-E1E0A35FCB9D}"/>
                </a:ext>
              </a:extLst>
            </p:cNvPr>
            <p:cNvSpPr>
              <a:spLocks/>
            </p:cNvSpPr>
            <p:nvPr/>
          </p:nvSpPr>
          <p:spPr bwMode="auto">
            <a:xfrm>
              <a:off x="2691" y="2817"/>
              <a:ext cx="137" cy="102"/>
            </a:xfrm>
            <a:custGeom>
              <a:avLst/>
              <a:gdLst/>
              <a:ahLst/>
              <a:cxnLst>
                <a:cxn ang="0">
                  <a:pos x="0" y="81"/>
                </a:cxn>
                <a:cxn ang="0">
                  <a:pos x="0" y="75"/>
                </a:cxn>
                <a:cxn ang="0">
                  <a:pos x="1" y="68"/>
                </a:cxn>
                <a:cxn ang="0">
                  <a:pos x="3" y="62"/>
                </a:cxn>
                <a:cxn ang="0">
                  <a:pos x="13" y="47"/>
                </a:cxn>
                <a:cxn ang="0">
                  <a:pos x="18" y="41"/>
                </a:cxn>
                <a:cxn ang="0">
                  <a:pos x="24" y="32"/>
                </a:cxn>
                <a:cxn ang="0">
                  <a:pos x="30" y="30"/>
                </a:cxn>
                <a:cxn ang="0">
                  <a:pos x="43" y="26"/>
                </a:cxn>
                <a:cxn ang="0">
                  <a:pos x="52" y="17"/>
                </a:cxn>
                <a:cxn ang="0">
                  <a:pos x="73" y="5"/>
                </a:cxn>
                <a:cxn ang="0">
                  <a:pos x="86" y="0"/>
                </a:cxn>
                <a:cxn ang="0">
                  <a:pos x="96" y="2"/>
                </a:cxn>
                <a:cxn ang="0">
                  <a:pos x="99" y="4"/>
                </a:cxn>
                <a:cxn ang="0">
                  <a:pos x="99" y="7"/>
                </a:cxn>
                <a:cxn ang="0">
                  <a:pos x="96" y="19"/>
                </a:cxn>
                <a:cxn ang="0">
                  <a:pos x="116" y="37"/>
                </a:cxn>
                <a:cxn ang="0">
                  <a:pos x="129" y="37"/>
                </a:cxn>
                <a:cxn ang="0">
                  <a:pos x="131" y="41"/>
                </a:cxn>
                <a:cxn ang="0">
                  <a:pos x="133" y="47"/>
                </a:cxn>
                <a:cxn ang="0">
                  <a:pos x="135" y="54"/>
                </a:cxn>
                <a:cxn ang="0">
                  <a:pos x="137" y="58"/>
                </a:cxn>
                <a:cxn ang="0">
                  <a:pos x="129" y="64"/>
                </a:cxn>
                <a:cxn ang="0">
                  <a:pos x="120" y="66"/>
                </a:cxn>
                <a:cxn ang="0">
                  <a:pos x="116" y="71"/>
                </a:cxn>
                <a:cxn ang="0">
                  <a:pos x="116" y="75"/>
                </a:cxn>
                <a:cxn ang="0">
                  <a:pos x="111" y="81"/>
                </a:cxn>
                <a:cxn ang="0">
                  <a:pos x="88" y="75"/>
                </a:cxn>
                <a:cxn ang="0">
                  <a:pos x="88" y="75"/>
                </a:cxn>
                <a:cxn ang="0">
                  <a:pos x="80" y="75"/>
                </a:cxn>
                <a:cxn ang="0">
                  <a:pos x="64" y="77"/>
                </a:cxn>
                <a:cxn ang="0">
                  <a:pos x="48" y="77"/>
                </a:cxn>
                <a:cxn ang="0">
                  <a:pos x="43" y="83"/>
                </a:cxn>
                <a:cxn ang="0">
                  <a:pos x="45" y="90"/>
                </a:cxn>
                <a:cxn ang="0">
                  <a:pos x="48" y="102"/>
                </a:cxn>
                <a:cxn ang="0">
                  <a:pos x="41" y="100"/>
                </a:cxn>
                <a:cxn ang="0">
                  <a:pos x="35" y="102"/>
                </a:cxn>
                <a:cxn ang="0">
                  <a:pos x="24" y="100"/>
                </a:cxn>
                <a:cxn ang="0">
                  <a:pos x="20" y="94"/>
                </a:cxn>
                <a:cxn ang="0">
                  <a:pos x="15" y="92"/>
                </a:cxn>
                <a:cxn ang="0">
                  <a:pos x="3" y="88"/>
                </a:cxn>
                <a:cxn ang="0">
                  <a:pos x="0" y="85"/>
                </a:cxn>
                <a:cxn ang="0">
                  <a:pos x="0" y="85"/>
                </a:cxn>
              </a:cxnLst>
              <a:rect l="0" t="0" r="r" b="b"/>
              <a:pathLst>
                <a:path w="137" h="102">
                  <a:moveTo>
                    <a:pt x="0" y="85"/>
                  </a:moveTo>
                  <a:lnTo>
                    <a:pt x="0" y="81"/>
                  </a:lnTo>
                  <a:lnTo>
                    <a:pt x="0" y="77"/>
                  </a:lnTo>
                  <a:lnTo>
                    <a:pt x="0" y="75"/>
                  </a:lnTo>
                  <a:lnTo>
                    <a:pt x="1" y="71"/>
                  </a:lnTo>
                  <a:lnTo>
                    <a:pt x="1" y="68"/>
                  </a:lnTo>
                  <a:lnTo>
                    <a:pt x="0" y="64"/>
                  </a:lnTo>
                  <a:lnTo>
                    <a:pt x="3" y="62"/>
                  </a:lnTo>
                  <a:lnTo>
                    <a:pt x="7" y="58"/>
                  </a:lnTo>
                  <a:lnTo>
                    <a:pt x="13" y="47"/>
                  </a:lnTo>
                  <a:lnTo>
                    <a:pt x="18" y="41"/>
                  </a:lnTo>
                  <a:lnTo>
                    <a:pt x="18" y="41"/>
                  </a:lnTo>
                  <a:lnTo>
                    <a:pt x="20" y="34"/>
                  </a:lnTo>
                  <a:lnTo>
                    <a:pt x="24" y="32"/>
                  </a:lnTo>
                  <a:lnTo>
                    <a:pt x="24" y="30"/>
                  </a:lnTo>
                  <a:lnTo>
                    <a:pt x="30" y="30"/>
                  </a:lnTo>
                  <a:lnTo>
                    <a:pt x="32" y="30"/>
                  </a:lnTo>
                  <a:lnTo>
                    <a:pt x="43" y="26"/>
                  </a:lnTo>
                  <a:lnTo>
                    <a:pt x="45" y="22"/>
                  </a:lnTo>
                  <a:lnTo>
                    <a:pt x="52" y="17"/>
                  </a:lnTo>
                  <a:lnTo>
                    <a:pt x="67" y="7"/>
                  </a:lnTo>
                  <a:lnTo>
                    <a:pt x="73" y="5"/>
                  </a:lnTo>
                  <a:lnTo>
                    <a:pt x="77" y="2"/>
                  </a:lnTo>
                  <a:lnTo>
                    <a:pt x="86" y="0"/>
                  </a:lnTo>
                  <a:lnTo>
                    <a:pt x="92" y="0"/>
                  </a:lnTo>
                  <a:lnTo>
                    <a:pt x="96" y="2"/>
                  </a:lnTo>
                  <a:lnTo>
                    <a:pt x="99" y="2"/>
                  </a:lnTo>
                  <a:lnTo>
                    <a:pt x="99" y="4"/>
                  </a:lnTo>
                  <a:lnTo>
                    <a:pt x="99" y="5"/>
                  </a:lnTo>
                  <a:lnTo>
                    <a:pt x="99" y="7"/>
                  </a:lnTo>
                  <a:lnTo>
                    <a:pt x="96" y="13"/>
                  </a:lnTo>
                  <a:lnTo>
                    <a:pt x="96" y="19"/>
                  </a:lnTo>
                  <a:lnTo>
                    <a:pt x="112" y="30"/>
                  </a:lnTo>
                  <a:lnTo>
                    <a:pt x="116" y="37"/>
                  </a:lnTo>
                  <a:lnTo>
                    <a:pt x="120" y="41"/>
                  </a:lnTo>
                  <a:lnTo>
                    <a:pt x="129" y="37"/>
                  </a:lnTo>
                  <a:lnTo>
                    <a:pt x="131" y="37"/>
                  </a:lnTo>
                  <a:lnTo>
                    <a:pt x="131" y="41"/>
                  </a:lnTo>
                  <a:lnTo>
                    <a:pt x="133" y="45"/>
                  </a:lnTo>
                  <a:lnTo>
                    <a:pt x="133" y="47"/>
                  </a:lnTo>
                  <a:lnTo>
                    <a:pt x="131" y="51"/>
                  </a:lnTo>
                  <a:lnTo>
                    <a:pt x="135" y="54"/>
                  </a:lnTo>
                  <a:lnTo>
                    <a:pt x="137" y="54"/>
                  </a:lnTo>
                  <a:lnTo>
                    <a:pt x="137" y="58"/>
                  </a:lnTo>
                  <a:lnTo>
                    <a:pt x="133" y="64"/>
                  </a:lnTo>
                  <a:lnTo>
                    <a:pt x="129" y="64"/>
                  </a:lnTo>
                  <a:lnTo>
                    <a:pt x="122" y="66"/>
                  </a:lnTo>
                  <a:lnTo>
                    <a:pt x="120" y="66"/>
                  </a:lnTo>
                  <a:lnTo>
                    <a:pt x="116" y="68"/>
                  </a:lnTo>
                  <a:lnTo>
                    <a:pt x="116" y="71"/>
                  </a:lnTo>
                  <a:lnTo>
                    <a:pt x="116" y="71"/>
                  </a:lnTo>
                  <a:lnTo>
                    <a:pt x="116" y="75"/>
                  </a:lnTo>
                  <a:lnTo>
                    <a:pt x="111" y="77"/>
                  </a:lnTo>
                  <a:lnTo>
                    <a:pt x="111" y="81"/>
                  </a:lnTo>
                  <a:lnTo>
                    <a:pt x="92" y="75"/>
                  </a:lnTo>
                  <a:lnTo>
                    <a:pt x="88" y="75"/>
                  </a:lnTo>
                  <a:lnTo>
                    <a:pt x="88" y="75"/>
                  </a:lnTo>
                  <a:lnTo>
                    <a:pt x="88" y="75"/>
                  </a:lnTo>
                  <a:lnTo>
                    <a:pt x="84" y="75"/>
                  </a:lnTo>
                  <a:lnTo>
                    <a:pt x="80" y="75"/>
                  </a:lnTo>
                  <a:lnTo>
                    <a:pt x="73" y="77"/>
                  </a:lnTo>
                  <a:lnTo>
                    <a:pt x="64" y="77"/>
                  </a:lnTo>
                  <a:lnTo>
                    <a:pt x="60" y="77"/>
                  </a:lnTo>
                  <a:lnTo>
                    <a:pt x="48" y="77"/>
                  </a:lnTo>
                  <a:lnTo>
                    <a:pt x="43" y="77"/>
                  </a:lnTo>
                  <a:lnTo>
                    <a:pt x="43" y="83"/>
                  </a:lnTo>
                  <a:lnTo>
                    <a:pt x="43" y="88"/>
                  </a:lnTo>
                  <a:lnTo>
                    <a:pt x="45" y="90"/>
                  </a:lnTo>
                  <a:lnTo>
                    <a:pt x="48" y="96"/>
                  </a:lnTo>
                  <a:lnTo>
                    <a:pt x="48" y="102"/>
                  </a:lnTo>
                  <a:lnTo>
                    <a:pt x="45" y="102"/>
                  </a:lnTo>
                  <a:lnTo>
                    <a:pt x="41" y="100"/>
                  </a:lnTo>
                  <a:lnTo>
                    <a:pt x="39" y="98"/>
                  </a:lnTo>
                  <a:lnTo>
                    <a:pt x="35" y="102"/>
                  </a:lnTo>
                  <a:lnTo>
                    <a:pt x="30" y="102"/>
                  </a:lnTo>
                  <a:lnTo>
                    <a:pt x="24" y="100"/>
                  </a:lnTo>
                  <a:lnTo>
                    <a:pt x="24" y="96"/>
                  </a:lnTo>
                  <a:lnTo>
                    <a:pt x="20" y="94"/>
                  </a:lnTo>
                  <a:lnTo>
                    <a:pt x="16" y="94"/>
                  </a:lnTo>
                  <a:lnTo>
                    <a:pt x="15" y="92"/>
                  </a:lnTo>
                  <a:lnTo>
                    <a:pt x="11" y="92"/>
                  </a:lnTo>
                  <a:lnTo>
                    <a:pt x="3" y="88"/>
                  </a:lnTo>
                  <a:lnTo>
                    <a:pt x="0" y="85"/>
                  </a:lnTo>
                  <a:lnTo>
                    <a:pt x="0" y="85"/>
                  </a:lnTo>
                  <a:lnTo>
                    <a:pt x="0" y="85"/>
                  </a:lnTo>
                  <a:lnTo>
                    <a:pt x="0" y="8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1" name="Freeform 114">
              <a:extLst>
                <a:ext uri="{FF2B5EF4-FFF2-40B4-BE49-F238E27FC236}">
                  <a16:creationId xmlns:a16="http://schemas.microsoft.com/office/drawing/2014/main" id="{E2350589-C82D-473A-BD7A-BF0344800317}"/>
                </a:ext>
              </a:extLst>
            </p:cNvPr>
            <p:cNvSpPr>
              <a:spLocks/>
            </p:cNvSpPr>
            <p:nvPr/>
          </p:nvSpPr>
          <p:spPr bwMode="auto">
            <a:xfrm>
              <a:off x="2691" y="2817"/>
              <a:ext cx="137" cy="102"/>
            </a:xfrm>
            <a:custGeom>
              <a:avLst/>
              <a:gdLst/>
              <a:ahLst/>
              <a:cxnLst>
                <a:cxn ang="0">
                  <a:pos x="0" y="81"/>
                </a:cxn>
                <a:cxn ang="0">
                  <a:pos x="0" y="75"/>
                </a:cxn>
                <a:cxn ang="0">
                  <a:pos x="1" y="68"/>
                </a:cxn>
                <a:cxn ang="0">
                  <a:pos x="3" y="62"/>
                </a:cxn>
                <a:cxn ang="0">
                  <a:pos x="13" y="47"/>
                </a:cxn>
                <a:cxn ang="0">
                  <a:pos x="18" y="41"/>
                </a:cxn>
                <a:cxn ang="0">
                  <a:pos x="24" y="32"/>
                </a:cxn>
                <a:cxn ang="0">
                  <a:pos x="30" y="30"/>
                </a:cxn>
                <a:cxn ang="0">
                  <a:pos x="43" y="26"/>
                </a:cxn>
                <a:cxn ang="0">
                  <a:pos x="52" y="17"/>
                </a:cxn>
                <a:cxn ang="0">
                  <a:pos x="73" y="5"/>
                </a:cxn>
                <a:cxn ang="0">
                  <a:pos x="86" y="0"/>
                </a:cxn>
                <a:cxn ang="0">
                  <a:pos x="96" y="2"/>
                </a:cxn>
                <a:cxn ang="0">
                  <a:pos x="99" y="4"/>
                </a:cxn>
                <a:cxn ang="0">
                  <a:pos x="99" y="7"/>
                </a:cxn>
                <a:cxn ang="0">
                  <a:pos x="96" y="19"/>
                </a:cxn>
                <a:cxn ang="0">
                  <a:pos x="116" y="37"/>
                </a:cxn>
                <a:cxn ang="0">
                  <a:pos x="129" y="37"/>
                </a:cxn>
                <a:cxn ang="0">
                  <a:pos x="131" y="41"/>
                </a:cxn>
                <a:cxn ang="0">
                  <a:pos x="133" y="47"/>
                </a:cxn>
                <a:cxn ang="0">
                  <a:pos x="135" y="54"/>
                </a:cxn>
                <a:cxn ang="0">
                  <a:pos x="137" y="58"/>
                </a:cxn>
                <a:cxn ang="0">
                  <a:pos x="129" y="64"/>
                </a:cxn>
                <a:cxn ang="0">
                  <a:pos x="120" y="66"/>
                </a:cxn>
                <a:cxn ang="0">
                  <a:pos x="116" y="71"/>
                </a:cxn>
                <a:cxn ang="0">
                  <a:pos x="116" y="75"/>
                </a:cxn>
                <a:cxn ang="0">
                  <a:pos x="111" y="81"/>
                </a:cxn>
                <a:cxn ang="0">
                  <a:pos x="88" y="75"/>
                </a:cxn>
                <a:cxn ang="0">
                  <a:pos x="88" y="75"/>
                </a:cxn>
                <a:cxn ang="0">
                  <a:pos x="80" y="75"/>
                </a:cxn>
                <a:cxn ang="0">
                  <a:pos x="64" y="77"/>
                </a:cxn>
                <a:cxn ang="0">
                  <a:pos x="48" y="77"/>
                </a:cxn>
                <a:cxn ang="0">
                  <a:pos x="43" y="83"/>
                </a:cxn>
                <a:cxn ang="0">
                  <a:pos x="45" y="90"/>
                </a:cxn>
                <a:cxn ang="0">
                  <a:pos x="48" y="102"/>
                </a:cxn>
                <a:cxn ang="0">
                  <a:pos x="41" y="100"/>
                </a:cxn>
                <a:cxn ang="0">
                  <a:pos x="35" y="102"/>
                </a:cxn>
                <a:cxn ang="0">
                  <a:pos x="24" y="100"/>
                </a:cxn>
                <a:cxn ang="0">
                  <a:pos x="20" y="94"/>
                </a:cxn>
                <a:cxn ang="0">
                  <a:pos x="15" y="92"/>
                </a:cxn>
                <a:cxn ang="0">
                  <a:pos x="3" y="88"/>
                </a:cxn>
                <a:cxn ang="0">
                  <a:pos x="0" y="85"/>
                </a:cxn>
                <a:cxn ang="0">
                  <a:pos x="0" y="85"/>
                </a:cxn>
              </a:cxnLst>
              <a:rect l="0" t="0" r="r" b="b"/>
              <a:pathLst>
                <a:path w="137" h="102">
                  <a:moveTo>
                    <a:pt x="0" y="85"/>
                  </a:moveTo>
                  <a:lnTo>
                    <a:pt x="0" y="81"/>
                  </a:lnTo>
                  <a:lnTo>
                    <a:pt x="0" y="77"/>
                  </a:lnTo>
                  <a:lnTo>
                    <a:pt x="0" y="75"/>
                  </a:lnTo>
                  <a:lnTo>
                    <a:pt x="1" y="71"/>
                  </a:lnTo>
                  <a:lnTo>
                    <a:pt x="1" y="68"/>
                  </a:lnTo>
                  <a:lnTo>
                    <a:pt x="0" y="64"/>
                  </a:lnTo>
                  <a:lnTo>
                    <a:pt x="3" y="62"/>
                  </a:lnTo>
                  <a:lnTo>
                    <a:pt x="7" y="58"/>
                  </a:lnTo>
                  <a:lnTo>
                    <a:pt x="13" y="47"/>
                  </a:lnTo>
                  <a:lnTo>
                    <a:pt x="18" y="41"/>
                  </a:lnTo>
                  <a:lnTo>
                    <a:pt x="18" y="41"/>
                  </a:lnTo>
                  <a:lnTo>
                    <a:pt x="20" y="34"/>
                  </a:lnTo>
                  <a:lnTo>
                    <a:pt x="24" y="32"/>
                  </a:lnTo>
                  <a:lnTo>
                    <a:pt x="24" y="30"/>
                  </a:lnTo>
                  <a:lnTo>
                    <a:pt x="30" y="30"/>
                  </a:lnTo>
                  <a:lnTo>
                    <a:pt x="32" y="30"/>
                  </a:lnTo>
                  <a:lnTo>
                    <a:pt x="43" y="26"/>
                  </a:lnTo>
                  <a:lnTo>
                    <a:pt x="45" y="22"/>
                  </a:lnTo>
                  <a:lnTo>
                    <a:pt x="52" y="17"/>
                  </a:lnTo>
                  <a:lnTo>
                    <a:pt x="67" y="7"/>
                  </a:lnTo>
                  <a:lnTo>
                    <a:pt x="73" y="5"/>
                  </a:lnTo>
                  <a:lnTo>
                    <a:pt x="77" y="2"/>
                  </a:lnTo>
                  <a:lnTo>
                    <a:pt x="86" y="0"/>
                  </a:lnTo>
                  <a:lnTo>
                    <a:pt x="92" y="0"/>
                  </a:lnTo>
                  <a:lnTo>
                    <a:pt x="96" y="2"/>
                  </a:lnTo>
                  <a:lnTo>
                    <a:pt x="99" y="2"/>
                  </a:lnTo>
                  <a:lnTo>
                    <a:pt x="99" y="4"/>
                  </a:lnTo>
                  <a:lnTo>
                    <a:pt x="99" y="5"/>
                  </a:lnTo>
                  <a:lnTo>
                    <a:pt x="99" y="7"/>
                  </a:lnTo>
                  <a:lnTo>
                    <a:pt x="96" y="13"/>
                  </a:lnTo>
                  <a:lnTo>
                    <a:pt x="96" y="19"/>
                  </a:lnTo>
                  <a:lnTo>
                    <a:pt x="112" y="30"/>
                  </a:lnTo>
                  <a:lnTo>
                    <a:pt x="116" y="37"/>
                  </a:lnTo>
                  <a:lnTo>
                    <a:pt x="120" y="41"/>
                  </a:lnTo>
                  <a:lnTo>
                    <a:pt x="129" y="37"/>
                  </a:lnTo>
                  <a:lnTo>
                    <a:pt x="131" y="37"/>
                  </a:lnTo>
                  <a:lnTo>
                    <a:pt x="131" y="41"/>
                  </a:lnTo>
                  <a:lnTo>
                    <a:pt x="133" y="45"/>
                  </a:lnTo>
                  <a:lnTo>
                    <a:pt x="133" y="47"/>
                  </a:lnTo>
                  <a:lnTo>
                    <a:pt x="131" y="51"/>
                  </a:lnTo>
                  <a:lnTo>
                    <a:pt x="135" y="54"/>
                  </a:lnTo>
                  <a:lnTo>
                    <a:pt x="137" y="54"/>
                  </a:lnTo>
                  <a:lnTo>
                    <a:pt x="137" y="58"/>
                  </a:lnTo>
                  <a:lnTo>
                    <a:pt x="133" y="64"/>
                  </a:lnTo>
                  <a:lnTo>
                    <a:pt x="129" y="64"/>
                  </a:lnTo>
                  <a:lnTo>
                    <a:pt x="122" y="66"/>
                  </a:lnTo>
                  <a:lnTo>
                    <a:pt x="120" y="66"/>
                  </a:lnTo>
                  <a:lnTo>
                    <a:pt x="116" y="68"/>
                  </a:lnTo>
                  <a:lnTo>
                    <a:pt x="116" y="71"/>
                  </a:lnTo>
                  <a:lnTo>
                    <a:pt x="116" y="71"/>
                  </a:lnTo>
                  <a:lnTo>
                    <a:pt x="116" y="75"/>
                  </a:lnTo>
                  <a:lnTo>
                    <a:pt x="111" y="77"/>
                  </a:lnTo>
                  <a:lnTo>
                    <a:pt x="111" y="81"/>
                  </a:lnTo>
                  <a:lnTo>
                    <a:pt x="92" y="75"/>
                  </a:lnTo>
                  <a:lnTo>
                    <a:pt x="88" y="75"/>
                  </a:lnTo>
                  <a:lnTo>
                    <a:pt x="88" y="75"/>
                  </a:lnTo>
                  <a:lnTo>
                    <a:pt x="88" y="75"/>
                  </a:lnTo>
                  <a:lnTo>
                    <a:pt x="84" y="75"/>
                  </a:lnTo>
                  <a:lnTo>
                    <a:pt x="80" y="75"/>
                  </a:lnTo>
                  <a:lnTo>
                    <a:pt x="73" y="77"/>
                  </a:lnTo>
                  <a:lnTo>
                    <a:pt x="64" y="77"/>
                  </a:lnTo>
                  <a:lnTo>
                    <a:pt x="60" y="77"/>
                  </a:lnTo>
                  <a:lnTo>
                    <a:pt x="48" y="77"/>
                  </a:lnTo>
                  <a:lnTo>
                    <a:pt x="43" y="77"/>
                  </a:lnTo>
                  <a:lnTo>
                    <a:pt x="43" y="83"/>
                  </a:lnTo>
                  <a:lnTo>
                    <a:pt x="43" y="88"/>
                  </a:lnTo>
                  <a:lnTo>
                    <a:pt x="45" y="90"/>
                  </a:lnTo>
                  <a:lnTo>
                    <a:pt x="48" y="96"/>
                  </a:lnTo>
                  <a:lnTo>
                    <a:pt x="48" y="102"/>
                  </a:lnTo>
                  <a:lnTo>
                    <a:pt x="45" y="102"/>
                  </a:lnTo>
                  <a:lnTo>
                    <a:pt x="41" y="100"/>
                  </a:lnTo>
                  <a:lnTo>
                    <a:pt x="39" y="98"/>
                  </a:lnTo>
                  <a:lnTo>
                    <a:pt x="35" y="102"/>
                  </a:lnTo>
                  <a:lnTo>
                    <a:pt x="30" y="102"/>
                  </a:lnTo>
                  <a:lnTo>
                    <a:pt x="24" y="100"/>
                  </a:lnTo>
                  <a:lnTo>
                    <a:pt x="24" y="96"/>
                  </a:lnTo>
                  <a:lnTo>
                    <a:pt x="20" y="94"/>
                  </a:lnTo>
                  <a:lnTo>
                    <a:pt x="16" y="94"/>
                  </a:lnTo>
                  <a:lnTo>
                    <a:pt x="15" y="92"/>
                  </a:lnTo>
                  <a:lnTo>
                    <a:pt x="11" y="92"/>
                  </a:lnTo>
                  <a:lnTo>
                    <a:pt x="3" y="88"/>
                  </a:lnTo>
                  <a:lnTo>
                    <a:pt x="0" y="85"/>
                  </a:lnTo>
                  <a:lnTo>
                    <a:pt x="0" y="85"/>
                  </a:lnTo>
                  <a:lnTo>
                    <a:pt x="0" y="85"/>
                  </a:lnTo>
                  <a:lnTo>
                    <a:pt x="0" y="8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2" name="Freeform 115">
              <a:extLst>
                <a:ext uri="{FF2B5EF4-FFF2-40B4-BE49-F238E27FC236}">
                  <a16:creationId xmlns:a16="http://schemas.microsoft.com/office/drawing/2014/main" id="{3A200F3B-80E2-47F2-B5AF-2E2E33D33B73}"/>
                </a:ext>
              </a:extLst>
            </p:cNvPr>
            <p:cNvSpPr>
              <a:spLocks/>
            </p:cNvSpPr>
            <p:nvPr/>
          </p:nvSpPr>
          <p:spPr bwMode="auto">
            <a:xfrm>
              <a:off x="2463" y="2785"/>
              <a:ext cx="122" cy="90"/>
            </a:xfrm>
            <a:custGeom>
              <a:avLst/>
              <a:gdLst/>
              <a:ahLst/>
              <a:cxnLst>
                <a:cxn ang="0">
                  <a:pos x="20" y="9"/>
                </a:cxn>
                <a:cxn ang="0">
                  <a:pos x="26" y="7"/>
                </a:cxn>
                <a:cxn ang="0">
                  <a:pos x="47" y="0"/>
                </a:cxn>
                <a:cxn ang="0">
                  <a:pos x="60" y="5"/>
                </a:cxn>
                <a:cxn ang="0">
                  <a:pos x="68" y="9"/>
                </a:cxn>
                <a:cxn ang="0">
                  <a:pos x="71" y="13"/>
                </a:cxn>
                <a:cxn ang="0">
                  <a:pos x="75" y="13"/>
                </a:cxn>
                <a:cxn ang="0">
                  <a:pos x="81" y="13"/>
                </a:cxn>
                <a:cxn ang="0">
                  <a:pos x="86" y="22"/>
                </a:cxn>
                <a:cxn ang="0">
                  <a:pos x="90" y="28"/>
                </a:cxn>
                <a:cxn ang="0">
                  <a:pos x="92" y="32"/>
                </a:cxn>
                <a:cxn ang="0">
                  <a:pos x="100" y="39"/>
                </a:cxn>
                <a:cxn ang="0">
                  <a:pos x="101" y="45"/>
                </a:cxn>
                <a:cxn ang="0">
                  <a:pos x="101" y="54"/>
                </a:cxn>
                <a:cxn ang="0">
                  <a:pos x="105" y="60"/>
                </a:cxn>
                <a:cxn ang="0">
                  <a:pos x="111" y="68"/>
                </a:cxn>
                <a:cxn ang="0">
                  <a:pos x="115" y="69"/>
                </a:cxn>
                <a:cxn ang="0">
                  <a:pos x="118" y="75"/>
                </a:cxn>
                <a:cxn ang="0">
                  <a:pos x="116" y="79"/>
                </a:cxn>
                <a:cxn ang="0">
                  <a:pos x="122" y="85"/>
                </a:cxn>
                <a:cxn ang="0">
                  <a:pos x="122" y="90"/>
                </a:cxn>
                <a:cxn ang="0">
                  <a:pos x="116" y="88"/>
                </a:cxn>
                <a:cxn ang="0">
                  <a:pos x="111" y="85"/>
                </a:cxn>
                <a:cxn ang="0">
                  <a:pos x="101" y="85"/>
                </a:cxn>
                <a:cxn ang="0">
                  <a:pos x="92" y="83"/>
                </a:cxn>
                <a:cxn ang="0">
                  <a:pos x="73" y="79"/>
                </a:cxn>
                <a:cxn ang="0">
                  <a:pos x="69" y="79"/>
                </a:cxn>
                <a:cxn ang="0">
                  <a:pos x="47" y="77"/>
                </a:cxn>
                <a:cxn ang="0">
                  <a:pos x="36" y="85"/>
                </a:cxn>
                <a:cxn ang="0">
                  <a:pos x="19" y="88"/>
                </a:cxn>
                <a:cxn ang="0">
                  <a:pos x="15" y="83"/>
                </a:cxn>
                <a:cxn ang="0">
                  <a:pos x="15" y="81"/>
                </a:cxn>
                <a:cxn ang="0">
                  <a:pos x="22" y="79"/>
                </a:cxn>
                <a:cxn ang="0">
                  <a:pos x="11" y="79"/>
                </a:cxn>
                <a:cxn ang="0">
                  <a:pos x="11" y="77"/>
                </a:cxn>
                <a:cxn ang="0">
                  <a:pos x="13" y="69"/>
                </a:cxn>
                <a:cxn ang="0">
                  <a:pos x="30" y="66"/>
                </a:cxn>
                <a:cxn ang="0">
                  <a:pos x="36" y="62"/>
                </a:cxn>
                <a:cxn ang="0">
                  <a:pos x="41" y="64"/>
                </a:cxn>
                <a:cxn ang="0">
                  <a:pos x="45" y="60"/>
                </a:cxn>
                <a:cxn ang="0">
                  <a:pos x="52" y="64"/>
                </a:cxn>
                <a:cxn ang="0">
                  <a:pos x="64" y="68"/>
                </a:cxn>
                <a:cxn ang="0">
                  <a:pos x="69" y="66"/>
                </a:cxn>
                <a:cxn ang="0">
                  <a:pos x="68" y="64"/>
                </a:cxn>
                <a:cxn ang="0">
                  <a:pos x="54" y="58"/>
                </a:cxn>
                <a:cxn ang="0">
                  <a:pos x="45" y="54"/>
                </a:cxn>
                <a:cxn ang="0">
                  <a:pos x="36" y="54"/>
                </a:cxn>
                <a:cxn ang="0">
                  <a:pos x="26" y="60"/>
                </a:cxn>
                <a:cxn ang="0">
                  <a:pos x="15" y="62"/>
                </a:cxn>
                <a:cxn ang="0">
                  <a:pos x="17" y="58"/>
                </a:cxn>
                <a:cxn ang="0">
                  <a:pos x="13" y="54"/>
                </a:cxn>
                <a:cxn ang="0">
                  <a:pos x="9" y="51"/>
                </a:cxn>
                <a:cxn ang="0">
                  <a:pos x="0" y="39"/>
                </a:cxn>
                <a:cxn ang="0">
                  <a:pos x="17" y="19"/>
                </a:cxn>
                <a:cxn ang="0">
                  <a:pos x="17" y="13"/>
                </a:cxn>
              </a:cxnLst>
              <a:rect l="0" t="0" r="r" b="b"/>
              <a:pathLst>
                <a:path w="122" h="90">
                  <a:moveTo>
                    <a:pt x="17" y="13"/>
                  </a:moveTo>
                  <a:lnTo>
                    <a:pt x="20" y="9"/>
                  </a:lnTo>
                  <a:lnTo>
                    <a:pt x="24" y="9"/>
                  </a:lnTo>
                  <a:lnTo>
                    <a:pt x="26" y="7"/>
                  </a:lnTo>
                  <a:lnTo>
                    <a:pt x="36" y="5"/>
                  </a:lnTo>
                  <a:lnTo>
                    <a:pt x="47" y="0"/>
                  </a:lnTo>
                  <a:lnTo>
                    <a:pt x="51" y="0"/>
                  </a:lnTo>
                  <a:lnTo>
                    <a:pt x="60" y="5"/>
                  </a:lnTo>
                  <a:lnTo>
                    <a:pt x="64" y="5"/>
                  </a:lnTo>
                  <a:lnTo>
                    <a:pt x="68" y="9"/>
                  </a:lnTo>
                  <a:lnTo>
                    <a:pt x="68" y="13"/>
                  </a:lnTo>
                  <a:lnTo>
                    <a:pt x="71" y="13"/>
                  </a:lnTo>
                  <a:lnTo>
                    <a:pt x="75" y="13"/>
                  </a:lnTo>
                  <a:lnTo>
                    <a:pt x="75" y="13"/>
                  </a:lnTo>
                  <a:lnTo>
                    <a:pt x="77" y="13"/>
                  </a:lnTo>
                  <a:lnTo>
                    <a:pt x="81" y="13"/>
                  </a:lnTo>
                  <a:lnTo>
                    <a:pt x="81" y="19"/>
                  </a:lnTo>
                  <a:lnTo>
                    <a:pt x="86" y="22"/>
                  </a:lnTo>
                  <a:lnTo>
                    <a:pt x="86" y="26"/>
                  </a:lnTo>
                  <a:lnTo>
                    <a:pt x="90" y="28"/>
                  </a:lnTo>
                  <a:lnTo>
                    <a:pt x="90" y="32"/>
                  </a:lnTo>
                  <a:lnTo>
                    <a:pt x="92" y="32"/>
                  </a:lnTo>
                  <a:lnTo>
                    <a:pt x="98" y="36"/>
                  </a:lnTo>
                  <a:lnTo>
                    <a:pt x="100" y="39"/>
                  </a:lnTo>
                  <a:lnTo>
                    <a:pt x="101" y="39"/>
                  </a:lnTo>
                  <a:lnTo>
                    <a:pt x="101" y="45"/>
                  </a:lnTo>
                  <a:lnTo>
                    <a:pt x="103" y="45"/>
                  </a:lnTo>
                  <a:lnTo>
                    <a:pt x="101" y="54"/>
                  </a:lnTo>
                  <a:lnTo>
                    <a:pt x="101" y="58"/>
                  </a:lnTo>
                  <a:lnTo>
                    <a:pt x="105" y="60"/>
                  </a:lnTo>
                  <a:lnTo>
                    <a:pt x="109" y="66"/>
                  </a:lnTo>
                  <a:lnTo>
                    <a:pt x="111" y="68"/>
                  </a:lnTo>
                  <a:lnTo>
                    <a:pt x="113" y="68"/>
                  </a:lnTo>
                  <a:lnTo>
                    <a:pt x="115" y="69"/>
                  </a:lnTo>
                  <a:lnTo>
                    <a:pt x="116" y="71"/>
                  </a:lnTo>
                  <a:lnTo>
                    <a:pt x="118" y="75"/>
                  </a:lnTo>
                  <a:lnTo>
                    <a:pt x="118" y="77"/>
                  </a:lnTo>
                  <a:lnTo>
                    <a:pt x="116" y="79"/>
                  </a:lnTo>
                  <a:lnTo>
                    <a:pt x="118" y="83"/>
                  </a:lnTo>
                  <a:lnTo>
                    <a:pt x="122" y="85"/>
                  </a:lnTo>
                  <a:lnTo>
                    <a:pt x="122" y="88"/>
                  </a:lnTo>
                  <a:lnTo>
                    <a:pt x="122" y="90"/>
                  </a:lnTo>
                  <a:lnTo>
                    <a:pt x="120" y="88"/>
                  </a:lnTo>
                  <a:lnTo>
                    <a:pt x="116" y="88"/>
                  </a:lnTo>
                  <a:lnTo>
                    <a:pt x="115" y="85"/>
                  </a:lnTo>
                  <a:lnTo>
                    <a:pt x="111" y="85"/>
                  </a:lnTo>
                  <a:lnTo>
                    <a:pt x="107" y="88"/>
                  </a:lnTo>
                  <a:lnTo>
                    <a:pt x="101" y="85"/>
                  </a:lnTo>
                  <a:lnTo>
                    <a:pt x="96" y="85"/>
                  </a:lnTo>
                  <a:lnTo>
                    <a:pt x="92" y="83"/>
                  </a:lnTo>
                  <a:lnTo>
                    <a:pt x="86" y="79"/>
                  </a:lnTo>
                  <a:lnTo>
                    <a:pt x="73" y="79"/>
                  </a:lnTo>
                  <a:lnTo>
                    <a:pt x="69" y="79"/>
                  </a:lnTo>
                  <a:lnTo>
                    <a:pt x="69" y="79"/>
                  </a:lnTo>
                  <a:lnTo>
                    <a:pt x="66" y="77"/>
                  </a:lnTo>
                  <a:lnTo>
                    <a:pt x="47" y="77"/>
                  </a:lnTo>
                  <a:lnTo>
                    <a:pt x="41" y="81"/>
                  </a:lnTo>
                  <a:lnTo>
                    <a:pt x="36" y="85"/>
                  </a:lnTo>
                  <a:lnTo>
                    <a:pt x="24" y="85"/>
                  </a:lnTo>
                  <a:lnTo>
                    <a:pt x="19" y="88"/>
                  </a:lnTo>
                  <a:lnTo>
                    <a:pt x="13" y="85"/>
                  </a:lnTo>
                  <a:lnTo>
                    <a:pt x="15" y="83"/>
                  </a:lnTo>
                  <a:lnTo>
                    <a:pt x="13" y="81"/>
                  </a:lnTo>
                  <a:lnTo>
                    <a:pt x="15" y="81"/>
                  </a:lnTo>
                  <a:lnTo>
                    <a:pt x="19" y="83"/>
                  </a:lnTo>
                  <a:lnTo>
                    <a:pt x="22" y="79"/>
                  </a:lnTo>
                  <a:lnTo>
                    <a:pt x="15" y="77"/>
                  </a:lnTo>
                  <a:lnTo>
                    <a:pt x="11" y="79"/>
                  </a:lnTo>
                  <a:lnTo>
                    <a:pt x="9" y="79"/>
                  </a:lnTo>
                  <a:lnTo>
                    <a:pt x="11" y="77"/>
                  </a:lnTo>
                  <a:lnTo>
                    <a:pt x="11" y="71"/>
                  </a:lnTo>
                  <a:lnTo>
                    <a:pt x="13" y="69"/>
                  </a:lnTo>
                  <a:lnTo>
                    <a:pt x="26" y="69"/>
                  </a:lnTo>
                  <a:lnTo>
                    <a:pt x="30" y="66"/>
                  </a:lnTo>
                  <a:lnTo>
                    <a:pt x="34" y="66"/>
                  </a:lnTo>
                  <a:lnTo>
                    <a:pt x="36" y="62"/>
                  </a:lnTo>
                  <a:lnTo>
                    <a:pt x="39" y="62"/>
                  </a:lnTo>
                  <a:lnTo>
                    <a:pt x="41" y="64"/>
                  </a:lnTo>
                  <a:lnTo>
                    <a:pt x="45" y="62"/>
                  </a:lnTo>
                  <a:lnTo>
                    <a:pt x="45" y="60"/>
                  </a:lnTo>
                  <a:lnTo>
                    <a:pt x="51" y="64"/>
                  </a:lnTo>
                  <a:lnTo>
                    <a:pt x="52" y="64"/>
                  </a:lnTo>
                  <a:lnTo>
                    <a:pt x="58" y="66"/>
                  </a:lnTo>
                  <a:lnTo>
                    <a:pt x="64" y="68"/>
                  </a:lnTo>
                  <a:lnTo>
                    <a:pt x="69" y="68"/>
                  </a:lnTo>
                  <a:lnTo>
                    <a:pt x="69" y="66"/>
                  </a:lnTo>
                  <a:lnTo>
                    <a:pt x="69" y="64"/>
                  </a:lnTo>
                  <a:lnTo>
                    <a:pt x="68" y="64"/>
                  </a:lnTo>
                  <a:lnTo>
                    <a:pt x="58" y="58"/>
                  </a:lnTo>
                  <a:lnTo>
                    <a:pt x="54" y="58"/>
                  </a:lnTo>
                  <a:lnTo>
                    <a:pt x="51" y="54"/>
                  </a:lnTo>
                  <a:lnTo>
                    <a:pt x="45" y="54"/>
                  </a:lnTo>
                  <a:lnTo>
                    <a:pt x="41" y="54"/>
                  </a:lnTo>
                  <a:lnTo>
                    <a:pt x="36" y="54"/>
                  </a:lnTo>
                  <a:lnTo>
                    <a:pt x="30" y="60"/>
                  </a:lnTo>
                  <a:lnTo>
                    <a:pt x="26" y="60"/>
                  </a:lnTo>
                  <a:lnTo>
                    <a:pt x="24" y="62"/>
                  </a:lnTo>
                  <a:lnTo>
                    <a:pt x="15" y="62"/>
                  </a:lnTo>
                  <a:lnTo>
                    <a:pt x="15" y="60"/>
                  </a:lnTo>
                  <a:lnTo>
                    <a:pt x="17" y="58"/>
                  </a:lnTo>
                  <a:lnTo>
                    <a:pt x="13" y="54"/>
                  </a:lnTo>
                  <a:lnTo>
                    <a:pt x="13" y="54"/>
                  </a:lnTo>
                  <a:lnTo>
                    <a:pt x="13" y="51"/>
                  </a:lnTo>
                  <a:lnTo>
                    <a:pt x="9" y="51"/>
                  </a:lnTo>
                  <a:lnTo>
                    <a:pt x="5" y="45"/>
                  </a:lnTo>
                  <a:lnTo>
                    <a:pt x="0" y="39"/>
                  </a:lnTo>
                  <a:lnTo>
                    <a:pt x="11" y="28"/>
                  </a:lnTo>
                  <a:lnTo>
                    <a:pt x="17" y="19"/>
                  </a:lnTo>
                  <a:lnTo>
                    <a:pt x="17" y="13"/>
                  </a:lnTo>
                  <a:lnTo>
                    <a:pt x="17" y="13"/>
                  </a:lnTo>
                  <a:lnTo>
                    <a:pt x="17" y="13"/>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3" name="Freeform 116">
              <a:extLst>
                <a:ext uri="{FF2B5EF4-FFF2-40B4-BE49-F238E27FC236}">
                  <a16:creationId xmlns:a16="http://schemas.microsoft.com/office/drawing/2014/main" id="{B62FC8AE-4D8F-4EEA-8174-EE08D5AAED56}"/>
                </a:ext>
              </a:extLst>
            </p:cNvPr>
            <p:cNvSpPr>
              <a:spLocks/>
            </p:cNvSpPr>
            <p:nvPr/>
          </p:nvSpPr>
          <p:spPr bwMode="auto">
            <a:xfrm>
              <a:off x="2474" y="2839"/>
              <a:ext cx="58" cy="15"/>
            </a:xfrm>
            <a:custGeom>
              <a:avLst/>
              <a:gdLst/>
              <a:ahLst/>
              <a:cxnLst>
                <a:cxn ang="0">
                  <a:pos x="2" y="15"/>
                </a:cxn>
                <a:cxn ang="0">
                  <a:pos x="4" y="14"/>
                </a:cxn>
                <a:cxn ang="0">
                  <a:pos x="15" y="14"/>
                </a:cxn>
                <a:cxn ang="0">
                  <a:pos x="19" y="10"/>
                </a:cxn>
                <a:cxn ang="0">
                  <a:pos x="23" y="10"/>
                </a:cxn>
                <a:cxn ang="0">
                  <a:pos x="26" y="8"/>
                </a:cxn>
                <a:cxn ang="0">
                  <a:pos x="28" y="8"/>
                </a:cxn>
                <a:cxn ang="0">
                  <a:pos x="30" y="10"/>
                </a:cxn>
                <a:cxn ang="0">
                  <a:pos x="34" y="8"/>
                </a:cxn>
                <a:cxn ang="0">
                  <a:pos x="34" y="6"/>
                </a:cxn>
                <a:cxn ang="0">
                  <a:pos x="38" y="10"/>
                </a:cxn>
                <a:cxn ang="0">
                  <a:pos x="41" y="10"/>
                </a:cxn>
                <a:cxn ang="0">
                  <a:pos x="47" y="10"/>
                </a:cxn>
                <a:cxn ang="0">
                  <a:pos x="53" y="14"/>
                </a:cxn>
                <a:cxn ang="0">
                  <a:pos x="58" y="14"/>
                </a:cxn>
                <a:cxn ang="0">
                  <a:pos x="58" y="10"/>
                </a:cxn>
                <a:cxn ang="0">
                  <a:pos x="58" y="10"/>
                </a:cxn>
                <a:cxn ang="0">
                  <a:pos x="55" y="10"/>
                </a:cxn>
                <a:cxn ang="0">
                  <a:pos x="47" y="4"/>
                </a:cxn>
                <a:cxn ang="0">
                  <a:pos x="43" y="4"/>
                </a:cxn>
                <a:cxn ang="0">
                  <a:pos x="38" y="0"/>
                </a:cxn>
                <a:cxn ang="0">
                  <a:pos x="34" y="0"/>
                </a:cxn>
                <a:cxn ang="0">
                  <a:pos x="30" y="0"/>
                </a:cxn>
                <a:cxn ang="0">
                  <a:pos x="26" y="0"/>
                </a:cxn>
                <a:cxn ang="0">
                  <a:pos x="19" y="6"/>
                </a:cxn>
                <a:cxn ang="0">
                  <a:pos x="15" y="6"/>
                </a:cxn>
                <a:cxn ang="0">
                  <a:pos x="13" y="8"/>
                </a:cxn>
                <a:cxn ang="0">
                  <a:pos x="6" y="8"/>
                </a:cxn>
                <a:cxn ang="0">
                  <a:pos x="6" y="10"/>
                </a:cxn>
                <a:cxn ang="0">
                  <a:pos x="9" y="14"/>
                </a:cxn>
                <a:cxn ang="0">
                  <a:pos x="15" y="10"/>
                </a:cxn>
                <a:cxn ang="0">
                  <a:pos x="11" y="14"/>
                </a:cxn>
                <a:cxn ang="0">
                  <a:pos x="6" y="14"/>
                </a:cxn>
                <a:cxn ang="0">
                  <a:pos x="4" y="10"/>
                </a:cxn>
                <a:cxn ang="0">
                  <a:pos x="0" y="14"/>
                </a:cxn>
                <a:cxn ang="0">
                  <a:pos x="2" y="14"/>
                </a:cxn>
                <a:cxn ang="0">
                  <a:pos x="2" y="15"/>
                </a:cxn>
                <a:cxn ang="0">
                  <a:pos x="2" y="15"/>
                </a:cxn>
                <a:cxn ang="0">
                  <a:pos x="2" y="15"/>
                </a:cxn>
              </a:cxnLst>
              <a:rect l="0" t="0" r="r" b="b"/>
              <a:pathLst>
                <a:path w="58" h="15">
                  <a:moveTo>
                    <a:pt x="2" y="15"/>
                  </a:moveTo>
                  <a:lnTo>
                    <a:pt x="4" y="14"/>
                  </a:lnTo>
                  <a:lnTo>
                    <a:pt x="15" y="14"/>
                  </a:lnTo>
                  <a:lnTo>
                    <a:pt x="19" y="10"/>
                  </a:lnTo>
                  <a:lnTo>
                    <a:pt x="23" y="10"/>
                  </a:lnTo>
                  <a:lnTo>
                    <a:pt x="26" y="8"/>
                  </a:lnTo>
                  <a:lnTo>
                    <a:pt x="28" y="8"/>
                  </a:lnTo>
                  <a:lnTo>
                    <a:pt x="30" y="10"/>
                  </a:lnTo>
                  <a:lnTo>
                    <a:pt x="34" y="8"/>
                  </a:lnTo>
                  <a:lnTo>
                    <a:pt x="34" y="6"/>
                  </a:lnTo>
                  <a:lnTo>
                    <a:pt x="38" y="10"/>
                  </a:lnTo>
                  <a:lnTo>
                    <a:pt x="41" y="10"/>
                  </a:lnTo>
                  <a:lnTo>
                    <a:pt x="47" y="10"/>
                  </a:lnTo>
                  <a:lnTo>
                    <a:pt x="53" y="14"/>
                  </a:lnTo>
                  <a:lnTo>
                    <a:pt x="58" y="14"/>
                  </a:lnTo>
                  <a:lnTo>
                    <a:pt x="58" y="10"/>
                  </a:lnTo>
                  <a:lnTo>
                    <a:pt x="58" y="10"/>
                  </a:lnTo>
                  <a:lnTo>
                    <a:pt x="55" y="10"/>
                  </a:lnTo>
                  <a:lnTo>
                    <a:pt x="47" y="4"/>
                  </a:lnTo>
                  <a:lnTo>
                    <a:pt x="43" y="4"/>
                  </a:lnTo>
                  <a:lnTo>
                    <a:pt x="38" y="0"/>
                  </a:lnTo>
                  <a:lnTo>
                    <a:pt x="34" y="0"/>
                  </a:lnTo>
                  <a:lnTo>
                    <a:pt x="30" y="0"/>
                  </a:lnTo>
                  <a:lnTo>
                    <a:pt x="26" y="0"/>
                  </a:lnTo>
                  <a:lnTo>
                    <a:pt x="19" y="6"/>
                  </a:lnTo>
                  <a:lnTo>
                    <a:pt x="15" y="6"/>
                  </a:lnTo>
                  <a:lnTo>
                    <a:pt x="13" y="8"/>
                  </a:lnTo>
                  <a:lnTo>
                    <a:pt x="6" y="8"/>
                  </a:lnTo>
                  <a:lnTo>
                    <a:pt x="6" y="10"/>
                  </a:lnTo>
                  <a:lnTo>
                    <a:pt x="9" y="14"/>
                  </a:lnTo>
                  <a:lnTo>
                    <a:pt x="15" y="10"/>
                  </a:lnTo>
                  <a:lnTo>
                    <a:pt x="11" y="14"/>
                  </a:lnTo>
                  <a:lnTo>
                    <a:pt x="6" y="14"/>
                  </a:lnTo>
                  <a:lnTo>
                    <a:pt x="4" y="10"/>
                  </a:lnTo>
                  <a:lnTo>
                    <a:pt x="0" y="14"/>
                  </a:lnTo>
                  <a:lnTo>
                    <a:pt x="2" y="14"/>
                  </a:lnTo>
                  <a:lnTo>
                    <a:pt x="2" y="15"/>
                  </a:lnTo>
                  <a:lnTo>
                    <a:pt x="2" y="15"/>
                  </a:lnTo>
                  <a:lnTo>
                    <a:pt x="2" y="1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4" name="Freeform 117">
              <a:extLst>
                <a:ext uri="{FF2B5EF4-FFF2-40B4-BE49-F238E27FC236}">
                  <a16:creationId xmlns:a16="http://schemas.microsoft.com/office/drawing/2014/main" id="{11635477-019B-42CB-907E-E752AF48011A}"/>
                </a:ext>
              </a:extLst>
            </p:cNvPr>
            <p:cNvSpPr>
              <a:spLocks/>
            </p:cNvSpPr>
            <p:nvPr/>
          </p:nvSpPr>
          <p:spPr bwMode="auto">
            <a:xfrm>
              <a:off x="2480" y="2860"/>
              <a:ext cx="52" cy="36"/>
            </a:xfrm>
            <a:custGeom>
              <a:avLst/>
              <a:gdLst/>
              <a:ahLst/>
              <a:cxnLst>
                <a:cxn ang="0">
                  <a:pos x="0" y="8"/>
                </a:cxn>
                <a:cxn ang="0">
                  <a:pos x="3" y="11"/>
                </a:cxn>
                <a:cxn ang="0">
                  <a:pos x="9" y="6"/>
                </a:cxn>
                <a:cxn ang="0">
                  <a:pos x="20" y="6"/>
                </a:cxn>
                <a:cxn ang="0">
                  <a:pos x="24" y="2"/>
                </a:cxn>
                <a:cxn ang="0">
                  <a:pos x="30" y="0"/>
                </a:cxn>
                <a:cxn ang="0">
                  <a:pos x="47" y="0"/>
                </a:cxn>
                <a:cxn ang="0">
                  <a:pos x="51" y="0"/>
                </a:cxn>
                <a:cxn ang="0">
                  <a:pos x="52" y="6"/>
                </a:cxn>
                <a:cxn ang="0">
                  <a:pos x="51" y="11"/>
                </a:cxn>
                <a:cxn ang="0">
                  <a:pos x="51" y="17"/>
                </a:cxn>
                <a:cxn ang="0">
                  <a:pos x="52" y="19"/>
                </a:cxn>
                <a:cxn ang="0">
                  <a:pos x="52" y="23"/>
                </a:cxn>
                <a:cxn ang="0">
                  <a:pos x="51" y="26"/>
                </a:cxn>
                <a:cxn ang="0">
                  <a:pos x="43" y="26"/>
                </a:cxn>
                <a:cxn ang="0">
                  <a:pos x="39" y="28"/>
                </a:cxn>
                <a:cxn ang="0">
                  <a:pos x="35" y="30"/>
                </a:cxn>
                <a:cxn ang="0">
                  <a:pos x="34" y="34"/>
                </a:cxn>
                <a:cxn ang="0">
                  <a:pos x="28" y="36"/>
                </a:cxn>
                <a:cxn ang="0">
                  <a:pos x="28" y="34"/>
                </a:cxn>
                <a:cxn ang="0">
                  <a:pos x="28" y="32"/>
                </a:cxn>
                <a:cxn ang="0">
                  <a:pos x="22" y="32"/>
                </a:cxn>
                <a:cxn ang="0">
                  <a:pos x="24" y="26"/>
                </a:cxn>
                <a:cxn ang="0">
                  <a:pos x="24" y="26"/>
                </a:cxn>
                <a:cxn ang="0">
                  <a:pos x="24" y="26"/>
                </a:cxn>
                <a:cxn ang="0">
                  <a:pos x="22" y="23"/>
                </a:cxn>
                <a:cxn ang="0">
                  <a:pos x="20" y="23"/>
                </a:cxn>
                <a:cxn ang="0">
                  <a:pos x="19" y="21"/>
                </a:cxn>
                <a:cxn ang="0">
                  <a:pos x="28" y="21"/>
                </a:cxn>
                <a:cxn ang="0">
                  <a:pos x="28" y="21"/>
                </a:cxn>
                <a:cxn ang="0">
                  <a:pos x="24" y="17"/>
                </a:cxn>
                <a:cxn ang="0">
                  <a:pos x="20" y="19"/>
                </a:cxn>
                <a:cxn ang="0">
                  <a:pos x="15" y="19"/>
                </a:cxn>
                <a:cxn ang="0">
                  <a:pos x="15" y="19"/>
                </a:cxn>
                <a:cxn ang="0">
                  <a:pos x="11" y="17"/>
                </a:cxn>
                <a:cxn ang="0">
                  <a:pos x="9" y="17"/>
                </a:cxn>
                <a:cxn ang="0">
                  <a:pos x="5" y="13"/>
                </a:cxn>
                <a:cxn ang="0">
                  <a:pos x="9" y="11"/>
                </a:cxn>
                <a:cxn ang="0">
                  <a:pos x="7" y="11"/>
                </a:cxn>
                <a:cxn ang="0">
                  <a:pos x="0" y="11"/>
                </a:cxn>
                <a:cxn ang="0">
                  <a:pos x="0" y="8"/>
                </a:cxn>
                <a:cxn ang="0">
                  <a:pos x="0" y="8"/>
                </a:cxn>
                <a:cxn ang="0">
                  <a:pos x="0" y="8"/>
                </a:cxn>
                <a:cxn ang="0">
                  <a:pos x="0" y="8"/>
                </a:cxn>
              </a:cxnLst>
              <a:rect l="0" t="0" r="r" b="b"/>
              <a:pathLst>
                <a:path w="52" h="36">
                  <a:moveTo>
                    <a:pt x="0" y="8"/>
                  </a:moveTo>
                  <a:lnTo>
                    <a:pt x="3" y="11"/>
                  </a:lnTo>
                  <a:lnTo>
                    <a:pt x="9" y="6"/>
                  </a:lnTo>
                  <a:lnTo>
                    <a:pt x="20" y="6"/>
                  </a:lnTo>
                  <a:lnTo>
                    <a:pt x="24" y="2"/>
                  </a:lnTo>
                  <a:lnTo>
                    <a:pt x="30" y="0"/>
                  </a:lnTo>
                  <a:lnTo>
                    <a:pt x="47" y="0"/>
                  </a:lnTo>
                  <a:lnTo>
                    <a:pt x="51" y="0"/>
                  </a:lnTo>
                  <a:lnTo>
                    <a:pt x="52" y="6"/>
                  </a:lnTo>
                  <a:lnTo>
                    <a:pt x="51" y="11"/>
                  </a:lnTo>
                  <a:lnTo>
                    <a:pt x="51" y="17"/>
                  </a:lnTo>
                  <a:lnTo>
                    <a:pt x="52" y="19"/>
                  </a:lnTo>
                  <a:lnTo>
                    <a:pt x="52" y="23"/>
                  </a:lnTo>
                  <a:lnTo>
                    <a:pt x="51" y="26"/>
                  </a:lnTo>
                  <a:lnTo>
                    <a:pt x="43" y="26"/>
                  </a:lnTo>
                  <a:lnTo>
                    <a:pt x="39" y="28"/>
                  </a:lnTo>
                  <a:lnTo>
                    <a:pt x="35" y="30"/>
                  </a:lnTo>
                  <a:lnTo>
                    <a:pt x="34" y="34"/>
                  </a:lnTo>
                  <a:lnTo>
                    <a:pt x="28" y="36"/>
                  </a:lnTo>
                  <a:lnTo>
                    <a:pt x="28" y="34"/>
                  </a:lnTo>
                  <a:lnTo>
                    <a:pt x="28" y="32"/>
                  </a:lnTo>
                  <a:lnTo>
                    <a:pt x="22" y="32"/>
                  </a:lnTo>
                  <a:lnTo>
                    <a:pt x="24" y="26"/>
                  </a:lnTo>
                  <a:lnTo>
                    <a:pt x="24" y="26"/>
                  </a:lnTo>
                  <a:lnTo>
                    <a:pt x="24" y="26"/>
                  </a:lnTo>
                  <a:lnTo>
                    <a:pt x="22" y="23"/>
                  </a:lnTo>
                  <a:lnTo>
                    <a:pt x="20" y="23"/>
                  </a:lnTo>
                  <a:lnTo>
                    <a:pt x="19" y="21"/>
                  </a:lnTo>
                  <a:lnTo>
                    <a:pt x="28" y="21"/>
                  </a:lnTo>
                  <a:lnTo>
                    <a:pt x="28" y="21"/>
                  </a:lnTo>
                  <a:lnTo>
                    <a:pt x="24" y="17"/>
                  </a:lnTo>
                  <a:lnTo>
                    <a:pt x="20" y="19"/>
                  </a:lnTo>
                  <a:lnTo>
                    <a:pt x="15" y="19"/>
                  </a:lnTo>
                  <a:lnTo>
                    <a:pt x="15" y="19"/>
                  </a:lnTo>
                  <a:lnTo>
                    <a:pt x="11" y="17"/>
                  </a:lnTo>
                  <a:lnTo>
                    <a:pt x="9" y="17"/>
                  </a:lnTo>
                  <a:lnTo>
                    <a:pt x="5" y="13"/>
                  </a:lnTo>
                  <a:lnTo>
                    <a:pt x="9" y="11"/>
                  </a:lnTo>
                  <a:lnTo>
                    <a:pt x="7" y="11"/>
                  </a:lnTo>
                  <a:lnTo>
                    <a:pt x="0" y="11"/>
                  </a:lnTo>
                  <a:lnTo>
                    <a:pt x="0" y="8"/>
                  </a:lnTo>
                  <a:lnTo>
                    <a:pt x="0" y="8"/>
                  </a:lnTo>
                  <a:lnTo>
                    <a:pt x="0" y="8"/>
                  </a:lnTo>
                  <a:lnTo>
                    <a:pt x="0" y="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5" name="Freeform 118">
              <a:extLst>
                <a:ext uri="{FF2B5EF4-FFF2-40B4-BE49-F238E27FC236}">
                  <a16:creationId xmlns:a16="http://schemas.microsoft.com/office/drawing/2014/main" id="{CF360BAB-9ADD-4999-A277-776076CE2F9B}"/>
                </a:ext>
              </a:extLst>
            </p:cNvPr>
            <p:cNvSpPr>
              <a:spLocks/>
            </p:cNvSpPr>
            <p:nvPr/>
          </p:nvSpPr>
          <p:spPr bwMode="auto">
            <a:xfrm>
              <a:off x="2515" y="2860"/>
              <a:ext cx="128" cy="132"/>
            </a:xfrm>
            <a:custGeom>
              <a:avLst/>
              <a:gdLst/>
              <a:ahLst/>
              <a:cxnLst>
                <a:cxn ang="0">
                  <a:pos x="2" y="28"/>
                </a:cxn>
                <a:cxn ang="0">
                  <a:pos x="12" y="25"/>
                </a:cxn>
                <a:cxn ang="0">
                  <a:pos x="19" y="21"/>
                </a:cxn>
                <a:cxn ang="0">
                  <a:pos x="19" y="15"/>
                </a:cxn>
                <a:cxn ang="0">
                  <a:pos x="19" y="6"/>
                </a:cxn>
                <a:cxn ang="0">
                  <a:pos x="21" y="0"/>
                </a:cxn>
                <a:cxn ang="0">
                  <a:pos x="40" y="4"/>
                </a:cxn>
                <a:cxn ang="0">
                  <a:pos x="49" y="6"/>
                </a:cxn>
                <a:cxn ang="0">
                  <a:pos x="57" y="6"/>
                </a:cxn>
                <a:cxn ang="0">
                  <a:pos x="63" y="10"/>
                </a:cxn>
                <a:cxn ang="0">
                  <a:pos x="68" y="11"/>
                </a:cxn>
                <a:cxn ang="0">
                  <a:pos x="72" y="10"/>
                </a:cxn>
                <a:cxn ang="0">
                  <a:pos x="80" y="15"/>
                </a:cxn>
                <a:cxn ang="0">
                  <a:pos x="87" y="11"/>
                </a:cxn>
                <a:cxn ang="0">
                  <a:pos x="93" y="6"/>
                </a:cxn>
                <a:cxn ang="0">
                  <a:pos x="102" y="10"/>
                </a:cxn>
                <a:cxn ang="0">
                  <a:pos x="106" y="6"/>
                </a:cxn>
                <a:cxn ang="0">
                  <a:pos x="110" y="11"/>
                </a:cxn>
                <a:cxn ang="0">
                  <a:pos x="112" y="21"/>
                </a:cxn>
                <a:cxn ang="0">
                  <a:pos x="117" y="25"/>
                </a:cxn>
                <a:cxn ang="0">
                  <a:pos x="113" y="30"/>
                </a:cxn>
                <a:cxn ang="0">
                  <a:pos x="115" y="36"/>
                </a:cxn>
                <a:cxn ang="0">
                  <a:pos x="119" y="32"/>
                </a:cxn>
                <a:cxn ang="0">
                  <a:pos x="121" y="38"/>
                </a:cxn>
                <a:cxn ang="0">
                  <a:pos x="125" y="42"/>
                </a:cxn>
                <a:cxn ang="0">
                  <a:pos x="128" y="45"/>
                </a:cxn>
                <a:cxn ang="0">
                  <a:pos x="119" y="49"/>
                </a:cxn>
                <a:cxn ang="0">
                  <a:pos x="121" y="55"/>
                </a:cxn>
                <a:cxn ang="0">
                  <a:pos x="121" y="64"/>
                </a:cxn>
                <a:cxn ang="0">
                  <a:pos x="123" y="74"/>
                </a:cxn>
                <a:cxn ang="0">
                  <a:pos x="125" y="79"/>
                </a:cxn>
                <a:cxn ang="0">
                  <a:pos x="119" y="81"/>
                </a:cxn>
                <a:cxn ang="0">
                  <a:pos x="123" y="87"/>
                </a:cxn>
                <a:cxn ang="0">
                  <a:pos x="125" y="92"/>
                </a:cxn>
                <a:cxn ang="0">
                  <a:pos x="115" y="106"/>
                </a:cxn>
                <a:cxn ang="0">
                  <a:pos x="115" y="111"/>
                </a:cxn>
                <a:cxn ang="0">
                  <a:pos x="110" y="121"/>
                </a:cxn>
                <a:cxn ang="0">
                  <a:pos x="83" y="132"/>
                </a:cxn>
                <a:cxn ang="0">
                  <a:pos x="76" y="126"/>
                </a:cxn>
                <a:cxn ang="0">
                  <a:pos x="68" y="121"/>
                </a:cxn>
                <a:cxn ang="0">
                  <a:pos x="68" y="115"/>
                </a:cxn>
                <a:cxn ang="0">
                  <a:pos x="76" y="85"/>
                </a:cxn>
                <a:cxn ang="0">
                  <a:pos x="76" y="81"/>
                </a:cxn>
                <a:cxn ang="0">
                  <a:pos x="78" y="77"/>
                </a:cxn>
                <a:cxn ang="0">
                  <a:pos x="76" y="70"/>
                </a:cxn>
                <a:cxn ang="0">
                  <a:pos x="72" y="60"/>
                </a:cxn>
                <a:cxn ang="0">
                  <a:pos x="66" y="51"/>
                </a:cxn>
                <a:cxn ang="0">
                  <a:pos x="48" y="51"/>
                </a:cxn>
                <a:cxn ang="0">
                  <a:pos x="38" y="60"/>
                </a:cxn>
                <a:cxn ang="0">
                  <a:pos x="34" y="66"/>
                </a:cxn>
                <a:cxn ang="0">
                  <a:pos x="29" y="64"/>
                </a:cxn>
                <a:cxn ang="0">
                  <a:pos x="21" y="57"/>
                </a:cxn>
                <a:cxn ang="0">
                  <a:pos x="16" y="55"/>
                </a:cxn>
                <a:cxn ang="0">
                  <a:pos x="19" y="49"/>
                </a:cxn>
                <a:cxn ang="0">
                  <a:pos x="14" y="51"/>
                </a:cxn>
                <a:cxn ang="0">
                  <a:pos x="6" y="49"/>
                </a:cxn>
                <a:cxn ang="0">
                  <a:pos x="4" y="36"/>
                </a:cxn>
                <a:cxn ang="0">
                  <a:pos x="0" y="32"/>
                </a:cxn>
                <a:cxn ang="0">
                  <a:pos x="0" y="32"/>
                </a:cxn>
              </a:cxnLst>
              <a:rect l="0" t="0" r="r" b="b"/>
              <a:pathLst>
                <a:path w="128" h="132">
                  <a:moveTo>
                    <a:pt x="0" y="32"/>
                  </a:moveTo>
                  <a:lnTo>
                    <a:pt x="2" y="28"/>
                  </a:lnTo>
                  <a:lnTo>
                    <a:pt x="6" y="26"/>
                  </a:lnTo>
                  <a:lnTo>
                    <a:pt x="12" y="25"/>
                  </a:lnTo>
                  <a:lnTo>
                    <a:pt x="19" y="25"/>
                  </a:lnTo>
                  <a:lnTo>
                    <a:pt x="19" y="21"/>
                  </a:lnTo>
                  <a:lnTo>
                    <a:pt x="19" y="17"/>
                  </a:lnTo>
                  <a:lnTo>
                    <a:pt x="19" y="15"/>
                  </a:lnTo>
                  <a:lnTo>
                    <a:pt x="19" y="10"/>
                  </a:lnTo>
                  <a:lnTo>
                    <a:pt x="19" y="6"/>
                  </a:lnTo>
                  <a:lnTo>
                    <a:pt x="19" y="0"/>
                  </a:lnTo>
                  <a:lnTo>
                    <a:pt x="21" y="0"/>
                  </a:lnTo>
                  <a:lnTo>
                    <a:pt x="34" y="0"/>
                  </a:lnTo>
                  <a:lnTo>
                    <a:pt x="40" y="4"/>
                  </a:lnTo>
                  <a:lnTo>
                    <a:pt x="44" y="6"/>
                  </a:lnTo>
                  <a:lnTo>
                    <a:pt x="49" y="6"/>
                  </a:lnTo>
                  <a:lnTo>
                    <a:pt x="53" y="10"/>
                  </a:lnTo>
                  <a:lnTo>
                    <a:pt x="57" y="6"/>
                  </a:lnTo>
                  <a:lnTo>
                    <a:pt x="61" y="6"/>
                  </a:lnTo>
                  <a:lnTo>
                    <a:pt x="63" y="10"/>
                  </a:lnTo>
                  <a:lnTo>
                    <a:pt x="66" y="10"/>
                  </a:lnTo>
                  <a:lnTo>
                    <a:pt x="68" y="11"/>
                  </a:lnTo>
                  <a:lnTo>
                    <a:pt x="68" y="11"/>
                  </a:lnTo>
                  <a:lnTo>
                    <a:pt x="72" y="10"/>
                  </a:lnTo>
                  <a:lnTo>
                    <a:pt x="76" y="11"/>
                  </a:lnTo>
                  <a:lnTo>
                    <a:pt x="80" y="15"/>
                  </a:lnTo>
                  <a:lnTo>
                    <a:pt x="83" y="15"/>
                  </a:lnTo>
                  <a:lnTo>
                    <a:pt x="87" y="11"/>
                  </a:lnTo>
                  <a:lnTo>
                    <a:pt x="91" y="11"/>
                  </a:lnTo>
                  <a:lnTo>
                    <a:pt x="93" y="6"/>
                  </a:lnTo>
                  <a:lnTo>
                    <a:pt x="96" y="6"/>
                  </a:lnTo>
                  <a:lnTo>
                    <a:pt x="102" y="10"/>
                  </a:lnTo>
                  <a:lnTo>
                    <a:pt x="104" y="6"/>
                  </a:lnTo>
                  <a:lnTo>
                    <a:pt x="106" y="6"/>
                  </a:lnTo>
                  <a:lnTo>
                    <a:pt x="106" y="10"/>
                  </a:lnTo>
                  <a:lnTo>
                    <a:pt x="110" y="11"/>
                  </a:lnTo>
                  <a:lnTo>
                    <a:pt x="112" y="15"/>
                  </a:lnTo>
                  <a:lnTo>
                    <a:pt x="112" y="21"/>
                  </a:lnTo>
                  <a:lnTo>
                    <a:pt x="113" y="25"/>
                  </a:lnTo>
                  <a:lnTo>
                    <a:pt x="117" y="25"/>
                  </a:lnTo>
                  <a:lnTo>
                    <a:pt x="117" y="25"/>
                  </a:lnTo>
                  <a:lnTo>
                    <a:pt x="113" y="30"/>
                  </a:lnTo>
                  <a:lnTo>
                    <a:pt x="112" y="36"/>
                  </a:lnTo>
                  <a:lnTo>
                    <a:pt x="115" y="36"/>
                  </a:lnTo>
                  <a:lnTo>
                    <a:pt x="117" y="32"/>
                  </a:lnTo>
                  <a:lnTo>
                    <a:pt x="119" y="32"/>
                  </a:lnTo>
                  <a:lnTo>
                    <a:pt x="119" y="36"/>
                  </a:lnTo>
                  <a:lnTo>
                    <a:pt x="121" y="38"/>
                  </a:lnTo>
                  <a:lnTo>
                    <a:pt x="121" y="42"/>
                  </a:lnTo>
                  <a:lnTo>
                    <a:pt x="125" y="42"/>
                  </a:lnTo>
                  <a:lnTo>
                    <a:pt x="128" y="42"/>
                  </a:lnTo>
                  <a:lnTo>
                    <a:pt x="128" y="45"/>
                  </a:lnTo>
                  <a:lnTo>
                    <a:pt x="125" y="47"/>
                  </a:lnTo>
                  <a:lnTo>
                    <a:pt x="119" y="49"/>
                  </a:lnTo>
                  <a:lnTo>
                    <a:pt x="119" y="51"/>
                  </a:lnTo>
                  <a:lnTo>
                    <a:pt x="121" y="55"/>
                  </a:lnTo>
                  <a:lnTo>
                    <a:pt x="121" y="60"/>
                  </a:lnTo>
                  <a:lnTo>
                    <a:pt x="121" y="64"/>
                  </a:lnTo>
                  <a:lnTo>
                    <a:pt x="121" y="72"/>
                  </a:lnTo>
                  <a:lnTo>
                    <a:pt x="123" y="74"/>
                  </a:lnTo>
                  <a:lnTo>
                    <a:pt x="125" y="77"/>
                  </a:lnTo>
                  <a:lnTo>
                    <a:pt x="125" y="79"/>
                  </a:lnTo>
                  <a:lnTo>
                    <a:pt x="123" y="79"/>
                  </a:lnTo>
                  <a:lnTo>
                    <a:pt x="119" y="81"/>
                  </a:lnTo>
                  <a:lnTo>
                    <a:pt x="119" y="83"/>
                  </a:lnTo>
                  <a:lnTo>
                    <a:pt x="123" y="87"/>
                  </a:lnTo>
                  <a:lnTo>
                    <a:pt x="125" y="89"/>
                  </a:lnTo>
                  <a:lnTo>
                    <a:pt x="125" y="92"/>
                  </a:lnTo>
                  <a:lnTo>
                    <a:pt x="119" y="102"/>
                  </a:lnTo>
                  <a:lnTo>
                    <a:pt x="115" y="106"/>
                  </a:lnTo>
                  <a:lnTo>
                    <a:pt x="115" y="106"/>
                  </a:lnTo>
                  <a:lnTo>
                    <a:pt x="115" y="111"/>
                  </a:lnTo>
                  <a:lnTo>
                    <a:pt x="113" y="117"/>
                  </a:lnTo>
                  <a:lnTo>
                    <a:pt x="110" y="121"/>
                  </a:lnTo>
                  <a:lnTo>
                    <a:pt x="110" y="123"/>
                  </a:lnTo>
                  <a:lnTo>
                    <a:pt x="83" y="132"/>
                  </a:lnTo>
                  <a:lnTo>
                    <a:pt x="78" y="126"/>
                  </a:lnTo>
                  <a:lnTo>
                    <a:pt x="76" y="126"/>
                  </a:lnTo>
                  <a:lnTo>
                    <a:pt x="68" y="121"/>
                  </a:lnTo>
                  <a:lnTo>
                    <a:pt x="68" y="121"/>
                  </a:lnTo>
                  <a:lnTo>
                    <a:pt x="68" y="115"/>
                  </a:lnTo>
                  <a:lnTo>
                    <a:pt x="68" y="115"/>
                  </a:lnTo>
                  <a:lnTo>
                    <a:pt x="76" y="111"/>
                  </a:lnTo>
                  <a:lnTo>
                    <a:pt x="76" y="85"/>
                  </a:lnTo>
                  <a:lnTo>
                    <a:pt x="78" y="81"/>
                  </a:lnTo>
                  <a:lnTo>
                    <a:pt x="76" y="81"/>
                  </a:lnTo>
                  <a:lnTo>
                    <a:pt x="76" y="77"/>
                  </a:lnTo>
                  <a:lnTo>
                    <a:pt x="78" y="77"/>
                  </a:lnTo>
                  <a:lnTo>
                    <a:pt x="78" y="74"/>
                  </a:lnTo>
                  <a:lnTo>
                    <a:pt x="76" y="70"/>
                  </a:lnTo>
                  <a:lnTo>
                    <a:pt x="76" y="66"/>
                  </a:lnTo>
                  <a:lnTo>
                    <a:pt x="72" y="60"/>
                  </a:lnTo>
                  <a:lnTo>
                    <a:pt x="68" y="57"/>
                  </a:lnTo>
                  <a:lnTo>
                    <a:pt x="66" y="51"/>
                  </a:lnTo>
                  <a:lnTo>
                    <a:pt x="49" y="51"/>
                  </a:lnTo>
                  <a:lnTo>
                    <a:pt x="48" y="51"/>
                  </a:lnTo>
                  <a:lnTo>
                    <a:pt x="44" y="57"/>
                  </a:lnTo>
                  <a:lnTo>
                    <a:pt x="38" y="60"/>
                  </a:lnTo>
                  <a:lnTo>
                    <a:pt x="38" y="62"/>
                  </a:lnTo>
                  <a:lnTo>
                    <a:pt x="34" y="66"/>
                  </a:lnTo>
                  <a:lnTo>
                    <a:pt x="31" y="66"/>
                  </a:lnTo>
                  <a:lnTo>
                    <a:pt x="29" y="64"/>
                  </a:lnTo>
                  <a:lnTo>
                    <a:pt x="23" y="60"/>
                  </a:lnTo>
                  <a:lnTo>
                    <a:pt x="21" y="57"/>
                  </a:lnTo>
                  <a:lnTo>
                    <a:pt x="19" y="57"/>
                  </a:lnTo>
                  <a:lnTo>
                    <a:pt x="16" y="55"/>
                  </a:lnTo>
                  <a:lnTo>
                    <a:pt x="16" y="51"/>
                  </a:lnTo>
                  <a:lnTo>
                    <a:pt x="19" y="49"/>
                  </a:lnTo>
                  <a:lnTo>
                    <a:pt x="16" y="49"/>
                  </a:lnTo>
                  <a:lnTo>
                    <a:pt x="14" y="51"/>
                  </a:lnTo>
                  <a:lnTo>
                    <a:pt x="10" y="49"/>
                  </a:lnTo>
                  <a:lnTo>
                    <a:pt x="6" y="49"/>
                  </a:lnTo>
                  <a:lnTo>
                    <a:pt x="2" y="42"/>
                  </a:lnTo>
                  <a:lnTo>
                    <a:pt x="4" y="36"/>
                  </a:lnTo>
                  <a:lnTo>
                    <a:pt x="0" y="32"/>
                  </a:lnTo>
                  <a:lnTo>
                    <a:pt x="0" y="32"/>
                  </a:lnTo>
                  <a:lnTo>
                    <a:pt x="0" y="32"/>
                  </a:lnTo>
                  <a:lnTo>
                    <a:pt x="0" y="32"/>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6" name="Freeform 119">
              <a:extLst>
                <a:ext uri="{FF2B5EF4-FFF2-40B4-BE49-F238E27FC236}">
                  <a16:creationId xmlns:a16="http://schemas.microsoft.com/office/drawing/2014/main" id="{87717366-C709-48E3-8DDE-2677C072C0C9}"/>
                </a:ext>
              </a:extLst>
            </p:cNvPr>
            <p:cNvSpPr>
              <a:spLocks noEditPoints="1"/>
            </p:cNvSpPr>
            <p:nvPr/>
          </p:nvSpPr>
          <p:spPr bwMode="auto">
            <a:xfrm>
              <a:off x="2542" y="2913"/>
              <a:ext cx="53" cy="64"/>
            </a:xfrm>
            <a:custGeom>
              <a:avLst/>
              <a:gdLst/>
              <a:ahLst/>
              <a:cxnLst>
                <a:cxn ang="0">
                  <a:pos x="15" y="54"/>
                </a:cxn>
                <a:cxn ang="0">
                  <a:pos x="15" y="51"/>
                </a:cxn>
                <a:cxn ang="0">
                  <a:pos x="13" y="49"/>
                </a:cxn>
                <a:cxn ang="0">
                  <a:pos x="11" y="49"/>
                </a:cxn>
                <a:cxn ang="0">
                  <a:pos x="9" y="51"/>
                </a:cxn>
                <a:cxn ang="0">
                  <a:pos x="11" y="53"/>
                </a:cxn>
                <a:cxn ang="0">
                  <a:pos x="13" y="54"/>
                </a:cxn>
                <a:cxn ang="0">
                  <a:pos x="15" y="54"/>
                </a:cxn>
                <a:cxn ang="0">
                  <a:pos x="15" y="54"/>
                </a:cxn>
                <a:cxn ang="0">
                  <a:pos x="15" y="54"/>
                </a:cxn>
                <a:cxn ang="0">
                  <a:pos x="15" y="54"/>
                </a:cxn>
                <a:cxn ang="0">
                  <a:pos x="2" y="15"/>
                </a:cxn>
                <a:cxn ang="0">
                  <a:pos x="5" y="15"/>
                </a:cxn>
                <a:cxn ang="0">
                  <a:pos x="11" y="11"/>
                </a:cxn>
                <a:cxn ang="0">
                  <a:pos x="11" y="9"/>
                </a:cxn>
                <a:cxn ang="0">
                  <a:pos x="17" y="6"/>
                </a:cxn>
                <a:cxn ang="0">
                  <a:pos x="21" y="2"/>
                </a:cxn>
                <a:cxn ang="0">
                  <a:pos x="24" y="0"/>
                </a:cxn>
                <a:cxn ang="0">
                  <a:pos x="41" y="0"/>
                </a:cxn>
                <a:cxn ang="0">
                  <a:pos x="43" y="6"/>
                </a:cxn>
                <a:cxn ang="0">
                  <a:pos x="47" y="9"/>
                </a:cxn>
                <a:cxn ang="0">
                  <a:pos x="51" y="15"/>
                </a:cxn>
                <a:cxn ang="0">
                  <a:pos x="51" y="19"/>
                </a:cxn>
                <a:cxn ang="0">
                  <a:pos x="53" y="22"/>
                </a:cxn>
                <a:cxn ang="0">
                  <a:pos x="53" y="26"/>
                </a:cxn>
                <a:cxn ang="0">
                  <a:pos x="53" y="26"/>
                </a:cxn>
                <a:cxn ang="0">
                  <a:pos x="51" y="30"/>
                </a:cxn>
                <a:cxn ang="0">
                  <a:pos x="53" y="30"/>
                </a:cxn>
                <a:cxn ang="0">
                  <a:pos x="53" y="34"/>
                </a:cxn>
                <a:cxn ang="0">
                  <a:pos x="51" y="58"/>
                </a:cxn>
                <a:cxn ang="0">
                  <a:pos x="43" y="64"/>
                </a:cxn>
                <a:cxn ang="0">
                  <a:pos x="41" y="60"/>
                </a:cxn>
                <a:cxn ang="0">
                  <a:pos x="34" y="60"/>
                </a:cxn>
                <a:cxn ang="0">
                  <a:pos x="22" y="54"/>
                </a:cxn>
                <a:cxn ang="0">
                  <a:pos x="19" y="54"/>
                </a:cxn>
                <a:cxn ang="0">
                  <a:pos x="19" y="54"/>
                </a:cxn>
                <a:cxn ang="0">
                  <a:pos x="17" y="51"/>
                </a:cxn>
                <a:cxn ang="0">
                  <a:pos x="15" y="49"/>
                </a:cxn>
                <a:cxn ang="0">
                  <a:pos x="15" y="45"/>
                </a:cxn>
                <a:cxn ang="0">
                  <a:pos x="15" y="43"/>
                </a:cxn>
                <a:cxn ang="0">
                  <a:pos x="11" y="45"/>
                </a:cxn>
                <a:cxn ang="0">
                  <a:pos x="7" y="43"/>
                </a:cxn>
                <a:cxn ang="0">
                  <a:pos x="7" y="36"/>
                </a:cxn>
                <a:cxn ang="0">
                  <a:pos x="5" y="30"/>
                </a:cxn>
                <a:cxn ang="0">
                  <a:pos x="2" y="30"/>
                </a:cxn>
                <a:cxn ang="0">
                  <a:pos x="0" y="28"/>
                </a:cxn>
                <a:cxn ang="0">
                  <a:pos x="4" y="22"/>
                </a:cxn>
                <a:cxn ang="0">
                  <a:pos x="0" y="21"/>
                </a:cxn>
                <a:cxn ang="0">
                  <a:pos x="0" y="19"/>
                </a:cxn>
                <a:cxn ang="0">
                  <a:pos x="2" y="15"/>
                </a:cxn>
                <a:cxn ang="0">
                  <a:pos x="2" y="15"/>
                </a:cxn>
                <a:cxn ang="0">
                  <a:pos x="2" y="15"/>
                </a:cxn>
                <a:cxn ang="0">
                  <a:pos x="2" y="15"/>
                </a:cxn>
              </a:cxnLst>
              <a:rect l="0" t="0" r="r" b="b"/>
              <a:pathLst>
                <a:path w="53" h="64">
                  <a:moveTo>
                    <a:pt x="15" y="54"/>
                  </a:moveTo>
                  <a:lnTo>
                    <a:pt x="15" y="51"/>
                  </a:lnTo>
                  <a:lnTo>
                    <a:pt x="13" y="49"/>
                  </a:lnTo>
                  <a:lnTo>
                    <a:pt x="11" y="49"/>
                  </a:lnTo>
                  <a:lnTo>
                    <a:pt x="9" y="51"/>
                  </a:lnTo>
                  <a:lnTo>
                    <a:pt x="11" y="53"/>
                  </a:lnTo>
                  <a:lnTo>
                    <a:pt x="13" y="54"/>
                  </a:lnTo>
                  <a:lnTo>
                    <a:pt x="15" y="54"/>
                  </a:lnTo>
                  <a:lnTo>
                    <a:pt x="15" y="54"/>
                  </a:lnTo>
                  <a:lnTo>
                    <a:pt x="15" y="54"/>
                  </a:lnTo>
                  <a:lnTo>
                    <a:pt x="15" y="54"/>
                  </a:lnTo>
                  <a:close/>
                  <a:moveTo>
                    <a:pt x="2" y="15"/>
                  </a:moveTo>
                  <a:lnTo>
                    <a:pt x="5" y="15"/>
                  </a:lnTo>
                  <a:lnTo>
                    <a:pt x="11" y="11"/>
                  </a:lnTo>
                  <a:lnTo>
                    <a:pt x="11" y="9"/>
                  </a:lnTo>
                  <a:lnTo>
                    <a:pt x="17" y="6"/>
                  </a:lnTo>
                  <a:lnTo>
                    <a:pt x="21" y="2"/>
                  </a:lnTo>
                  <a:lnTo>
                    <a:pt x="24" y="0"/>
                  </a:lnTo>
                  <a:lnTo>
                    <a:pt x="41" y="0"/>
                  </a:lnTo>
                  <a:lnTo>
                    <a:pt x="43" y="6"/>
                  </a:lnTo>
                  <a:lnTo>
                    <a:pt x="47" y="9"/>
                  </a:lnTo>
                  <a:lnTo>
                    <a:pt x="51" y="15"/>
                  </a:lnTo>
                  <a:lnTo>
                    <a:pt x="51" y="19"/>
                  </a:lnTo>
                  <a:lnTo>
                    <a:pt x="53" y="22"/>
                  </a:lnTo>
                  <a:lnTo>
                    <a:pt x="53" y="26"/>
                  </a:lnTo>
                  <a:lnTo>
                    <a:pt x="53" y="26"/>
                  </a:lnTo>
                  <a:lnTo>
                    <a:pt x="51" y="30"/>
                  </a:lnTo>
                  <a:lnTo>
                    <a:pt x="53" y="30"/>
                  </a:lnTo>
                  <a:lnTo>
                    <a:pt x="53" y="34"/>
                  </a:lnTo>
                  <a:lnTo>
                    <a:pt x="51" y="58"/>
                  </a:lnTo>
                  <a:lnTo>
                    <a:pt x="43" y="64"/>
                  </a:lnTo>
                  <a:lnTo>
                    <a:pt x="41" y="60"/>
                  </a:lnTo>
                  <a:lnTo>
                    <a:pt x="34" y="60"/>
                  </a:lnTo>
                  <a:lnTo>
                    <a:pt x="22" y="54"/>
                  </a:lnTo>
                  <a:lnTo>
                    <a:pt x="19" y="54"/>
                  </a:lnTo>
                  <a:lnTo>
                    <a:pt x="19" y="54"/>
                  </a:lnTo>
                  <a:lnTo>
                    <a:pt x="17" y="51"/>
                  </a:lnTo>
                  <a:lnTo>
                    <a:pt x="15" y="49"/>
                  </a:lnTo>
                  <a:lnTo>
                    <a:pt x="15" y="45"/>
                  </a:lnTo>
                  <a:lnTo>
                    <a:pt x="15" y="43"/>
                  </a:lnTo>
                  <a:lnTo>
                    <a:pt x="11" y="45"/>
                  </a:lnTo>
                  <a:lnTo>
                    <a:pt x="7" y="43"/>
                  </a:lnTo>
                  <a:lnTo>
                    <a:pt x="7" y="36"/>
                  </a:lnTo>
                  <a:lnTo>
                    <a:pt x="5" y="30"/>
                  </a:lnTo>
                  <a:lnTo>
                    <a:pt x="2" y="30"/>
                  </a:lnTo>
                  <a:lnTo>
                    <a:pt x="0" y="28"/>
                  </a:lnTo>
                  <a:lnTo>
                    <a:pt x="4" y="22"/>
                  </a:lnTo>
                  <a:lnTo>
                    <a:pt x="0" y="21"/>
                  </a:lnTo>
                  <a:lnTo>
                    <a:pt x="0" y="19"/>
                  </a:lnTo>
                  <a:lnTo>
                    <a:pt x="2" y="15"/>
                  </a:lnTo>
                  <a:lnTo>
                    <a:pt x="2" y="15"/>
                  </a:lnTo>
                  <a:lnTo>
                    <a:pt x="2" y="15"/>
                  </a:lnTo>
                  <a:lnTo>
                    <a:pt x="2" y="1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7" name="Freeform 120">
              <a:extLst>
                <a:ext uri="{FF2B5EF4-FFF2-40B4-BE49-F238E27FC236}">
                  <a16:creationId xmlns:a16="http://schemas.microsoft.com/office/drawing/2014/main" id="{7EBFA13D-1382-4B0A-B067-82250B5B4BD0}"/>
                </a:ext>
              </a:extLst>
            </p:cNvPr>
            <p:cNvSpPr>
              <a:spLocks/>
            </p:cNvSpPr>
            <p:nvPr/>
          </p:nvSpPr>
          <p:spPr bwMode="auto">
            <a:xfrm>
              <a:off x="2627" y="2902"/>
              <a:ext cx="116" cy="116"/>
            </a:xfrm>
            <a:custGeom>
              <a:avLst/>
              <a:gdLst/>
              <a:ahLst/>
              <a:cxnLst>
                <a:cxn ang="0">
                  <a:pos x="20" y="111"/>
                </a:cxn>
                <a:cxn ang="0">
                  <a:pos x="20" y="105"/>
                </a:cxn>
                <a:cxn ang="0">
                  <a:pos x="20" y="99"/>
                </a:cxn>
                <a:cxn ang="0">
                  <a:pos x="20" y="94"/>
                </a:cxn>
                <a:cxn ang="0">
                  <a:pos x="24" y="88"/>
                </a:cxn>
                <a:cxn ang="0">
                  <a:pos x="18" y="88"/>
                </a:cxn>
                <a:cxn ang="0">
                  <a:pos x="15" y="82"/>
                </a:cxn>
                <a:cxn ang="0">
                  <a:pos x="9" y="81"/>
                </a:cxn>
                <a:cxn ang="0">
                  <a:pos x="3" y="81"/>
                </a:cxn>
                <a:cxn ang="0">
                  <a:pos x="0" y="77"/>
                </a:cxn>
                <a:cxn ang="0">
                  <a:pos x="5" y="67"/>
                </a:cxn>
                <a:cxn ang="0">
                  <a:pos x="5" y="62"/>
                </a:cxn>
                <a:cxn ang="0">
                  <a:pos x="15" y="49"/>
                </a:cxn>
                <a:cxn ang="0">
                  <a:pos x="13" y="45"/>
                </a:cxn>
                <a:cxn ang="0">
                  <a:pos x="9" y="39"/>
                </a:cxn>
                <a:cxn ang="0">
                  <a:pos x="15" y="37"/>
                </a:cxn>
                <a:cxn ang="0">
                  <a:pos x="13" y="33"/>
                </a:cxn>
                <a:cxn ang="0">
                  <a:pos x="11" y="24"/>
                </a:cxn>
                <a:cxn ang="0">
                  <a:pos x="11" y="15"/>
                </a:cxn>
                <a:cxn ang="0">
                  <a:pos x="9" y="9"/>
                </a:cxn>
                <a:cxn ang="0">
                  <a:pos x="24" y="1"/>
                </a:cxn>
                <a:cxn ang="0">
                  <a:pos x="30" y="5"/>
                </a:cxn>
                <a:cxn ang="0">
                  <a:pos x="39" y="3"/>
                </a:cxn>
                <a:cxn ang="0">
                  <a:pos x="47" y="0"/>
                </a:cxn>
                <a:cxn ang="0">
                  <a:pos x="50" y="3"/>
                </a:cxn>
                <a:cxn ang="0">
                  <a:pos x="58" y="7"/>
                </a:cxn>
                <a:cxn ang="0">
                  <a:pos x="64" y="0"/>
                </a:cxn>
                <a:cxn ang="0">
                  <a:pos x="75" y="7"/>
                </a:cxn>
                <a:cxn ang="0">
                  <a:pos x="80" y="9"/>
                </a:cxn>
                <a:cxn ang="0">
                  <a:pos x="88" y="11"/>
                </a:cxn>
                <a:cxn ang="0">
                  <a:pos x="96" y="15"/>
                </a:cxn>
                <a:cxn ang="0">
                  <a:pos x="103" y="11"/>
                </a:cxn>
                <a:cxn ang="0">
                  <a:pos x="109" y="15"/>
                </a:cxn>
                <a:cxn ang="0">
                  <a:pos x="112" y="17"/>
                </a:cxn>
                <a:cxn ang="0">
                  <a:pos x="112" y="26"/>
                </a:cxn>
                <a:cxn ang="0">
                  <a:pos x="116" y="33"/>
                </a:cxn>
                <a:cxn ang="0">
                  <a:pos x="116" y="39"/>
                </a:cxn>
                <a:cxn ang="0">
                  <a:pos x="111" y="45"/>
                </a:cxn>
                <a:cxn ang="0">
                  <a:pos x="105" y="58"/>
                </a:cxn>
                <a:cxn ang="0">
                  <a:pos x="103" y="64"/>
                </a:cxn>
                <a:cxn ang="0">
                  <a:pos x="103" y="75"/>
                </a:cxn>
                <a:cxn ang="0">
                  <a:pos x="101" y="79"/>
                </a:cxn>
                <a:cxn ang="0">
                  <a:pos x="105" y="88"/>
                </a:cxn>
                <a:cxn ang="0">
                  <a:pos x="111" y="92"/>
                </a:cxn>
                <a:cxn ang="0">
                  <a:pos x="112" y="101"/>
                </a:cxn>
                <a:cxn ang="0">
                  <a:pos x="105" y="101"/>
                </a:cxn>
                <a:cxn ang="0">
                  <a:pos x="101" y="98"/>
                </a:cxn>
                <a:cxn ang="0">
                  <a:pos x="99" y="103"/>
                </a:cxn>
                <a:cxn ang="0">
                  <a:pos x="80" y="103"/>
                </a:cxn>
                <a:cxn ang="0">
                  <a:pos x="48" y="103"/>
                </a:cxn>
                <a:cxn ang="0">
                  <a:pos x="35" y="111"/>
                </a:cxn>
                <a:cxn ang="0">
                  <a:pos x="30" y="111"/>
                </a:cxn>
                <a:cxn ang="0">
                  <a:pos x="20" y="116"/>
                </a:cxn>
                <a:cxn ang="0">
                  <a:pos x="20" y="116"/>
                </a:cxn>
              </a:cxnLst>
              <a:rect l="0" t="0" r="r" b="b"/>
              <a:pathLst>
                <a:path w="116" h="116">
                  <a:moveTo>
                    <a:pt x="20" y="116"/>
                  </a:moveTo>
                  <a:lnTo>
                    <a:pt x="20" y="111"/>
                  </a:lnTo>
                  <a:lnTo>
                    <a:pt x="20" y="111"/>
                  </a:lnTo>
                  <a:lnTo>
                    <a:pt x="20" y="105"/>
                  </a:lnTo>
                  <a:lnTo>
                    <a:pt x="20" y="103"/>
                  </a:lnTo>
                  <a:lnTo>
                    <a:pt x="20" y="99"/>
                  </a:lnTo>
                  <a:lnTo>
                    <a:pt x="20" y="96"/>
                  </a:lnTo>
                  <a:lnTo>
                    <a:pt x="20" y="94"/>
                  </a:lnTo>
                  <a:lnTo>
                    <a:pt x="24" y="92"/>
                  </a:lnTo>
                  <a:lnTo>
                    <a:pt x="24" y="88"/>
                  </a:lnTo>
                  <a:lnTo>
                    <a:pt x="20" y="88"/>
                  </a:lnTo>
                  <a:lnTo>
                    <a:pt x="18" y="88"/>
                  </a:lnTo>
                  <a:lnTo>
                    <a:pt x="16" y="84"/>
                  </a:lnTo>
                  <a:lnTo>
                    <a:pt x="15" y="82"/>
                  </a:lnTo>
                  <a:lnTo>
                    <a:pt x="11" y="82"/>
                  </a:lnTo>
                  <a:lnTo>
                    <a:pt x="9" y="81"/>
                  </a:lnTo>
                  <a:lnTo>
                    <a:pt x="5" y="81"/>
                  </a:lnTo>
                  <a:lnTo>
                    <a:pt x="3" y="81"/>
                  </a:lnTo>
                  <a:lnTo>
                    <a:pt x="1" y="81"/>
                  </a:lnTo>
                  <a:lnTo>
                    <a:pt x="0" y="77"/>
                  </a:lnTo>
                  <a:lnTo>
                    <a:pt x="3" y="73"/>
                  </a:lnTo>
                  <a:lnTo>
                    <a:pt x="5" y="67"/>
                  </a:lnTo>
                  <a:lnTo>
                    <a:pt x="5" y="64"/>
                  </a:lnTo>
                  <a:lnTo>
                    <a:pt x="5" y="62"/>
                  </a:lnTo>
                  <a:lnTo>
                    <a:pt x="9" y="60"/>
                  </a:lnTo>
                  <a:lnTo>
                    <a:pt x="15" y="49"/>
                  </a:lnTo>
                  <a:lnTo>
                    <a:pt x="15" y="45"/>
                  </a:lnTo>
                  <a:lnTo>
                    <a:pt x="13" y="45"/>
                  </a:lnTo>
                  <a:lnTo>
                    <a:pt x="9" y="41"/>
                  </a:lnTo>
                  <a:lnTo>
                    <a:pt x="9" y="39"/>
                  </a:lnTo>
                  <a:lnTo>
                    <a:pt x="13" y="37"/>
                  </a:lnTo>
                  <a:lnTo>
                    <a:pt x="15" y="37"/>
                  </a:lnTo>
                  <a:lnTo>
                    <a:pt x="16" y="35"/>
                  </a:lnTo>
                  <a:lnTo>
                    <a:pt x="13" y="33"/>
                  </a:lnTo>
                  <a:lnTo>
                    <a:pt x="11" y="30"/>
                  </a:lnTo>
                  <a:lnTo>
                    <a:pt x="11" y="24"/>
                  </a:lnTo>
                  <a:lnTo>
                    <a:pt x="11" y="20"/>
                  </a:lnTo>
                  <a:lnTo>
                    <a:pt x="11" y="15"/>
                  </a:lnTo>
                  <a:lnTo>
                    <a:pt x="9" y="11"/>
                  </a:lnTo>
                  <a:lnTo>
                    <a:pt x="9" y="9"/>
                  </a:lnTo>
                  <a:lnTo>
                    <a:pt x="16" y="7"/>
                  </a:lnTo>
                  <a:lnTo>
                    <a:pt x="24" y="1"/>
                  </a:lnTo>
                  <a:lnTo>
                    <a:pt x="24" y="1"/>
                  </a:lnTo>
                  <a:lnTo>
                    <a:pt x="30" y="5"/>
                  </a:lnTo>
                  <a:lnTo>
                    <a:pt x="37" y="5"/>
                  </a:lnTo>
                  <a:lnTo>
                    <a:pt x="39" y="3"/>
                  </a:lnTo>
                  <a:lnTo>
                    <a:pt x="39" y="1"/>
                  </a:lnTo>
                  <a:lnTo>
                    <a:pt x="47" y="0"/>
                  </a:lnTo>
                  <a:lnTo>
                    <a:pt x="50" y="1"/>
                  </a:lnTo>
                  <a:lnTo>
                    <a:pt x="50" y="3"/>
                  </a:lnTo>
                  <a:lnTo>
                    <a:pt x="50" y="5"/>
                  </a:lnTo>
                  <a:lnTo>
                    <a:pt x="58" y="7"/>
                  </a:lnTo>
                  <a:lnTo>
                    <a:pt x="60" y="1"/>
                  </a:lnTo>
                  <a:lnTo>
                    <a:pt x="64" y="0"/>
                  </a:lnTo>
                  <a:lnTo>
                    <a:pt x="69" y="3"/>
                  </a:lnTo>
                  <a:lnTo>
                    <a:pt x="75" y="7"/>
                  </a:lnTo>
                  <a:lnTo>
                    <a:pt x="79" y="7"/>
                  </a:lnTo>
                  <a:lnTo>
                    <a:pt x="80" y="9"/>
                  </a:lnTo>
                  <a:lnTo>
                    <a:pt x="84" y="9"/>
                  </a:lnTo>
                  <a:lnTo>
                    <a:pt x="88" y="11"/>
                  </a:lnTo>
                  <a:lnTo>
                    <a:pt x="90" y="15"/>
                  </a:lnTo>
                  <a:lnTo>
                    <a:pt x="96" y="15"/>
                  </a:lnTo>
                  <a:lnTo>
                    <a:pt x="99" y="15"/>
                  </a:lnTo>
                  <a:lnTo>
                    <a:pt x="103" y="11"/>
                  </a:lnTo>
                  <a:lnTo>
                    <a:pt x="105" y="15"/>
                  </a:lnTo>
                  <a:lnTo>
                    <a:pt x="109" y="15"/>
                  </a:lnTo>
                  <a:lnTo>
                    <a:pt x="112" y="15"/>
                  </a:lnTo>
                  <a:lnTo>
                    <a:pt x="112" y="17"/>
                  </a:lnTo>
                  <a:lnTo>
                    <a:pt x="111" y="22"/>
                  </a:lnTo>
                  <a:lnTo>
                    <a:pt x="112" y="26"/>
                  </a:lnTo>
                  <a:lnTo>
                    <a:pt x="112" y="30"/>
                  </a:lnTo>
                  <a:lnTo>
                    <a:pt x="116" y="33"/>
                  </a:lnTo>
                  <a:lnTo>
                    <a:pt x="116" y="35"/>
                  </a:lnTo>
                  <a:lnTo>
                    <a:pt x="116" y="39"/>
                  </a:lnTo>
                  <a:lnTo>
                    <a:pt x="116" y="45"/>
                  </a:lnTo>
                  <a:lnTo>
                    <a:pt x="111" y="45"/>
                  </a:lnTo>
                  <a:lnTo>
                    <a:pt x="105" y="54"/>
                  </a:lnTo>
                  <a:lnTo>
                    <a:pt x="105" y="58"/>
                  </a:lnTo>
                  <a:lnTo>
                    <a:pt x="103" y="62"/>
                  </a:lnTo>
                  <a:lnTo>
                    <a:pt x="103" y="64"/>
                  </a:lnTo>
                  <a:lnTo>
                    <a:pt x="101" y="67"/>
                  </a:lnTo>
                  <a:lnTo>
                    <a:pt x="103" y="75"/>
                  </a:lnTo>
                  <a:lnTo>
                    <a:pt x="101" y="77"/>
                  </a:lnTo>
                  <a:lnTo>
                    <a:pt x="101" y="79"/>
                  </a:lnTo>
                  <a:lnTo>
                    <a:pt x="103" y="81"/>
                  </a:lnTo>
                  <a:lnTo>
                    <a:pt x="105" y="88"/>
                  </a:lnTo>
                  <a:lnTo>
                    <a:pt x="109" y="92"/>
                  </a:lnTo>
                  <a:lnTo>
                    <a:pt x="111" y="92"/>
                  </a:lnTo>
                  <a:lnTo>
                    <a:pt x="112" y="96"/>
                  </a:lnTo>
                  <a:lnTo>
                    <a:pt x="112" y="101"/>
                  </a:lnTo>
                  <a:lnTo>
                    <a:pt x="109" y="101"/>
                  </a:lnTo>
                  <a:lnTo>
                    <a:pt x="105" y="101"/>
                  </a:lnTo>
                  <a:lnTo>
                    <a:pt x="105" y="103"/>
                  </a:lnTo>
                  <a:lnTo>
                    <a:pt x="101" y="98"/>
                  </a:lnTo>
                  <a:lnTo>
                    <a:pt x="99" y="99"/>
                  </a:lnTo>
                  <a:lnTo>
                    <a:pt x="99" y="103"/>
                  </a:lnTo>
                  <a:lnTo>
                    <a:pt x="90" y="99"/>
                  </a:lnTo>
                  <a:lnTo>
                    <a:pt x="80" y="103"/>
                  </a:lnTo>
                  <a:lnTo>
                    <a:pt x="56" y="103"/>
                  </a:lnTo>
                  <a:lnTo>
                    <a:pt x="48" y="103"/>
                  </a:lnTo>
                  <a:lnTo>
                    <a:pt x="48" y="105"/>
                  </a:lnTo>
                  <a:lnTo>
                    <a:pt x="35" y="111"/>
                  </a:lnTo>
                  <a:lnTo>
                    <a:pt x="33" y="111"/>
                  </a:lnTo>
                  <a:lnTo>
                    <a:pt x="30" y="111"/>
                  </a:lnTo>
                  <a:lnTo>
                    <a:pt x="24" y="116"/>
                  </a:lnTo>
                  <a:lnTo>
                    <a:pt x="20" y="116"/>
                  </a:lnTo>
                  <a:lnTo>
                    <a:pt x="20" y="116"/>
                  </a:lnTo>
                  <a:lnTo>
                    <a:pt x="20" y="116"/>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8" name="Freeform 121">
              <a:extLst>
                <a:ext uri="{FF2B5EF4-FFF2-40B4-BE49-F238E27FC236}">
                  <a16:creationId xmlns:a16="http://schemas.microsoft.com/office/drawing/2014/main" id="{1F7DE503-6804-4B97-8B9A-40113B2F14A8}"/>
                </a:ext>
              </a:extLst>
            </p:cNvPr>
            <p:cNvSpPr>
              <a:spLocks/>
            </p:cNvSpPr>
            <p:nvPr/>
          </p:nvSpPr>
          <p:spPr bwMode="auto">
            <a:xfrm>
              <a:off x="2726" y="2892"/>
              <a:ext cx="79" cy="121"/>
            </a:xfrm>
            <a:custGeom>
              <a:avLst/>
              <a:gdLst/>
              <a:ahLst/>
              <a:cxnLst>
                <a:cxn ang="0">
                  <a:pos x="4" y="115"/>
                </a:cxn>
                <a:cxn ang="0">
                  <a:pos x="13" y="115"/>
                </a:cxn>
                <a:cxn ang="0">
                  <a:pos x="10" y="106"/>
                </a:cxn>
                <a:cxn ang="0">
                  <a:pos x="4" y="100"/>
                </a:cxn>
                <a:cxn ang="0">
                  <a:pos x="0" y="91"/>
                </a:cxn>
                <a:cxn ang="0">
                  <a:pos x="4" y="89"/>
                </a:cxn>
                <a:cxn ang="0">
                  <a:pos x="4" y="77"/>
                </a:cxn>
                <a:cxn ang="0">
                  <a:pos x="4" y="70"/>
                </a:cxn>
                <a:cxn ang="0">
                  <a:pos x="10" y="57"/>
                </a:cxn>
                <a:cxn ang="0">
                  <a:pos x="15" y="51"/>
                </a:cxn>
                <a:cxn ang="0">
                  <a:pos x="15" y="43"/>
                </a:cxn>
                <a:cxn ang="0">
                  <a:pos x="13" y="36"/>
                </a:cxn>
                <a:cxn ang="0">
                  <a:pos x="13" y="27"/>
                </a:cxn>
                <a:cxn ang="0">
                  <a:pos x="10" y="15"/>
                </a:cxn>
                <a:cxn ang="0">
                  <a:pos x="8" y="8"/>
                </a:cxn>
                <a:cxn ang="0">
                  <a:pos x="13" y="2"/>
                </a:cxn>
                <a:cxn ang="0">
                  <a:pos x="29" y="2"/>
                </a:cxn>
                <a:cxn ang="0">
                  <a:pos x="45" y="0"/>
                </a:cxn>
                <a:cxn ang="0">
                  <a:pos x="55" y="0"/>
                </a:cxn>
                <a:cxn ang="0">
                  <a:pos x="57" y="4"/>
                </a:cxn>
                <a:cxn ang="0">
                  <a:pos x="59" y="10"/>
                </a:cxn>
                <a:cxn ang="0">
                  <a:pos x="66" y="15"/>
                </a:cxn>
                <a:cxn ang="0">
                  <a:pos x="68" y="21"/>
                </a:cxn>
                <a:cxn ang="0">
                  <a:pos x="70" y="30"/>
                </a:cxn>
                <a:cxn ang="0">
                  <a:pos x="70" y="38"/>
                </a:cxn>
                <a:cxn ang="0">
                  <a:pos x="70" y="43"/>
                </a:cxn>
                <a:cxn ang="0">
                  <a:pos x="74" y="49"/>
                </a:cxn>
                <a:cxn ang="0">
                  <a:pos x="74" y="55"/>
                </a:cxn>
                <a:cxn ang="0">
                  <a:pos x="74" y="64"/>
                </a:cxn>
                <a:cxn ang="0">
                  <a:pos x="70" y="77"/>
                </a:cxn>
                <a:cxn ang="0">
                  <a:pos x="70" y="85"/>
                </a:cxn>
                <a:cxn ang="0">
                  <a:pos x="74" y="94"/>
                </a:cxn>
                <a:cxn ang="0">
                  <a:pos x="77" y="96"/>
                </a:cxn>
                <a:cxn ang="0">
                  <a:pos x="70" y="102"/>
                </a:cxn>
                <a:cxn ang="0">
                  <a:pos x="49" y="115"/>
                </a:cxn>
                <a:cxn ang="0">
                  <a:pos x="23" y="121"/>
                </a:cxn>
                <a:cxn ang="0">
                  <a:pos x="4" y="119"/>
                </a:cxn>
                <a:cxn ang="0">
                  <a:pos x="4" y="115"/>
                </a:cxn>
              </a:cxnLst>
              <a:rect l="0" t="0" r="r" b="b"/>
              <a:pathLst>
                <a:path w="79" h="121">
                  <a:moveTo>
                    <a:pt x="4" y="115"/>
                  </a:moveTo>
                  <a:lnTo>
                    <a:pt x="4" y="115"/>
                  </a:lnTo>
                  <a:lnTo>
                    <a:pt x="10" y="115"/>
                  </a:lnTo>
                  <a:lnTo>
                    <a:pt x="13" y="115"/>
                  </a:lnTo>
                  <a:lnTo>
                    <a:pt x="13" y="109"/>
                  </a:lnTo>
                  <a:lnTo>
                    <a:pt x="10" y="106"/>
                  </a:lnTo>
                  <a:lnTo>
                    <a:pt x="8" y="104"/>
                  </a:lnTo>
                  <a:lnTo>
                    <a:pt x="4" y="100"/>
                  </a:lnTo>
                  <a:lnTo>
                    <a:pt x="4" y="94"/>
                  </a:lnTo>
                  <a:lnTo>
                    <a:pt x="0" y="91"/>
                  </a:lnTo>
                  <a:lnTo>
                    <a:pt x="0" y="91"/>
                  </a:lnTo>
                  <a:lnTo>
                    <a:pt x="4" y="89"/>
                  </a:lnTo>
                  <a:lnTo>
                    <a:pt x="0" y="79"/>
                  </a:lnTo>
                  <a:lnTo>
                    <a:pt x="4" y="77"/>
                  </a:lnTo>
                  <a:lnTo>
                    <a:pt x="4" y="74"/>
                  </a:lnTo>
                  <a:lnTo>
                    <a:pt x="4" y="70"/>
                  </a:lnTo>
                  <a:lnTo>
                    <a:pt x="4" y="66"/>
                  </a:lnTo>
                  <a:lnTo>
                    <a:pt x="10" y="57"/>
                  </a:lnTo>
                  <a:lnTo>
                    <a:pt x="15" y="55"/>
                  </a:lnTo>
                  <a:lnTo>
                    <a:pt x="15" y="51"/>
                  </a:lnTo>
                  <a:lnTo>
                    <a:pt x="15" y="47"/>
                  </a:lnTo>
                  <a:lnTo>
                    <a:pt x="15" y="43"/>
                  </a:lnTo>
                  <a:lnTo>
                    <a:pt x="13" y="40"/>
                  </a:lnTo>
                  <a:lnTo>
                    <a:pt x="13" y="36"/>
                  </a:lnTo>
                  <a:lnTo>
                    <a:pt x="10" y="32"/>
                  </a:lnTo>
                  <a:lnTo>
                    <a:pt x="13" y="27"/>
                  </a:lnTo>
                  <a:lnTo>
                    <a:pt x="13" y="21"/>
                  </a:lnTo>
                  <a:lnTo>
                    <a:pt x="10" y="15"/>
                  </a:lnTo>
                  <a:lnTo>
                    <a:pt x="8" y="13"/>
                  </a:lnTo>
                  <a:lnTo>
                    <a:pt x="8" y="8"/>
                  </a:lnTo>
                  <a:lnTo>
                    <a:pt x="8" y="2"/>
                  </a:lnTo>
                  <a:lnTo>
                    <a:pt x="13" y="2"/>
                  </a:lnTo>
                  <a:lnTo>
                    <a:pt x="27" y="2"/>
                  </a:lnTo>
                  <a:lnTo>
                    <a:pt x="29" y="2"/>
                  </a:lnTo>
                  <a:lnTo>
                    <a:pt x="40" y="2"/>
                  </a:lnTo>
                  <a:lnTo>
                    <a:pt x="45" y="0"/>
                  </a:lnTo>
                  <a:lnTo>
                    <a:pt x="49" y="0"/>
                  </a:lnTo>
                  <a:lnTo>
                    <a:pt x="55" y="0"/>
                  </a:lnTo>
                  <a:lnTo>
                    <a:pt x="55" y="0"/>
                  </a:lnTo>
                  <a:lnTo>
                    <a:pt x="57" y="4"/>
                  </a:lnTo>
                  <a:lnTo>
                    <a:pt x="59" y="6"/>
                  </a:lnTo>
                  <a:lnTo>
                    <a:pt x="59" y="10"/>
                  </a:lnTo>
                  <a:lnTo>
                    <a:pt x="64" y="13"/>
                  </a:lnTo>
                  <a:lnTo>
                    <a:pt x="66" y="15"/>
                  </a:lnTo>
                  <a:lnTo>
                    <a:pt x="70" y="19"/>
                  </a:lnTo>
                  <a:lnTo>
                    <a:pt x="68" y="21"/>
                  </a:lnTo>
                  <a:lnTo>
                    <a:pt x="68" y="30"/>
                  </a:lnTo>
                  <a:lnTo>
                    <a:pt x="70" y="30"/>
                  </a:lnTo>
                  <a:lnTo>
                    <a:pt x="70" y="30"/>
                  </a:lnTo>
                  <a:lnTo>
                    <a:pt x="70" y="38"/>
                  </a:lnTo>
                  <a:lnTo>
                    <a:pt x="70" y="40"/>
                  </a:lnTo>
                  <a:lnTo>
                    <a:pt x="70" y="43"/>
                  </a:lnTo>
                  <a:lnTo>
                    <a:pt x="70" y="45"/>
                  </a:lnTo>
                  <a:lnTo>
                    <a:pt x="74" y="49"/>
                  </a:lnTo>
                  <a:lnTo>
                    <a:pt x="70" y="51"/>
                  </a:lnTo>
                  <a:lnTo>
                    <a:pt x="74" y="55"/>
                  </a:lnTo>
                  <a:lnTo>
                    <a:pt x="70" y="60"/>
                  </a:lnTo>
                  <a:lnTo>
                    <a:pt x="74" y="64"/>
                  </a:lnTo>
                  <a:lnTo>
                    <a:pt x="74" y="74"/>
                  </a:lnTo>
                  <a:lnTo>
                    <a:pt x="70" y="77"/>
                  </a:lnTo>
                  <a:lnTo>
                    <a:pt x="70" y="79"/>
                  </a:lnTo>
                  <a:lnTo>
                    <a:pt x="70" y="85"/>
                  </a:lnTo>
                  <a:lnTo>
                    <a:pt x="70" y="91"/>
                  </a:lnTo>
                  <a:lnTo>
                    <a:pt x="74" y="94"/>
                  </a:lnTo>
                  <a:lnTo>
                    <a:pt x="76" y="94"/>
                  </a:lnTo>
                  <a:lnTo>
                    <a:pt x="77" y="96"/>
                  </a:lnTo>
                  <a:lnTo>
                    <a:pt x="79" y="100"/>
                  </a:lnTo>
                  <a:lnTo>
                    <a:pt x="70" y="102"/>
                  </a:lnTo>
                  <a:lnTo>
                    <a:pt x="61" y="106"/>
                  </a:lnTo>
                  <a:lnTo>
                    <a:pt x="49" y="115"/>
                  </a:lnTo>
                  <a:lnTo>
                    <a:pt x="40" y="115"/>
                  </a:lnTo>
                  <a:lnTo>
                    <a:pt x="23" y="121"/>
                  </a:lnTo>
                  <a:lnTo>
                    <a:pt x="15" y="119"/>
                  </a:lnTo>
                  <a:lnTo>
                    <a:pt x="4" y="119"/>
                  </a:lnTo>
                  <a:lnTo>
                    <a:pt x="4" y="115"/>
                  </a:lnTo>
                  <a:lnTo>
                    <a:pt x="4" y="115"/>
                  </a:lnTo>
                  <a:lnTo>
                    <a:pt x="4" y="11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79" name="Freeform 122">
              <a:extLst>
                <a:ext uri="{FF2B5EF4-FFF2-40B4-BE49-F238E27FC236}">
                  <a16:creationId xmlns:a16="http://schemas.microsoft.com/office/drawing/2014/main" id="{570FB38A-B1A5-4E74-A5AE-4CEF0840FD7D}"/>
                </a:ext>
              </a:extLst>
            </p:cNvPr>
            <p:cNvSpPr>
              <a:spLocks/>
            </p:cNvSpPr>
            <p:nvPr/>
          </p:nvSpPr>
          <p:spPr bwMode="auto">
            <a:xfrm>
              <a:off x="2779" y="2892"/>
              <a:ext cx="38" cy="100"/>
            </a:xfrm>
            <a:custGeom>
              <a:avLst/>
              <a:gdLst/>
              <a:ahLst/>
              <a:cxnLst>
                <a:cxn ang="0">
                  <a:pos x="23" y="4"/>
                </a:cxn>
                <a:cxn ang="0">
                  <a:pos x="4" y="0"/>
                </a:cxn>
                <a:cxn ang="0">
                  <a:pos x="0" y="0"/>
                </a:cxn>
                <a:cxn ang="0">
                  <a:pos x="4" y="4"/>
                </a:cxn>
                <a:cxn ang="0">
                  <a:pos x="4" y="6"/>
                </a:cxn>
                <a:cxn ang="0">
                  <a:pos x="4" y="10"/>
                </a:cxn>
                <a:cxn ang="0">
                  <a:pos x="9" y="13"/>
                </a:cxn>
                <a:cxn ang="0">
                  <a:pos x="11" y="15"/>
                </a:cxn>
                <a:cxn ang="0">
                  <a:pos x="15" y="19"/>
                </a:cxn>
                <a:cxn ang="0">
                  <a:pos x="13" y="21"/>
                </a:cxn>
                <a:cxn ang="0">
                  <a:pos x="13" y="30"/>
                </a:cxn>
                <a:cxn ang="0">
                  <a:pos x="15" y="30"/>
                </a:cxn>
                <a:cxn ang="0">
                  <a:pos x="15" y="30"/>
                </a:cxn>
                <a:cxn ang="0">
                  <a:pos x="15" y="38"/>
                </a:cxn>
                <a:cxn ang="0">
                  <a:pos x="15" y="40"/>
                </a:cxn>
                <a:cxn ang="0">
                  <a:pos x="15" y="43"/>
                </a:cxn>
                <a:cxn ang="0">
                  <a:pos x="15" y="45"/>
                </a:cxn>
                <a:cxn ang="0">
                  <a:pos x="19" y="49"/>
                </a:cxn>
                <a:cxn ang="0">
                  <a:pos x="15" y="51"/>
                </a:cxn>
                <a:cxn ang="0">
                  <a:pos x="19" y="55"/>
                </a:cxn>
                <a:cxn ang="0">
                  <a:pos x="15" y="59"/>
                </a:cxn>
                <a:cxn ang="0">
                  <a:pos x="19" y="64"/>
                </a:cxn>
                <a:cxn ang="0">
                  <a:pos x="19" y="74"/>
                </a:cxn>
                <a:cxn ang="0">
                  <a:pos x="15" y="75"/>
                </a:cxn>
                <a:cxn ang="0">
                  <a:pos x="15" y="79"/>
                </a:cxn>
                <a:cxn ang="0">
                  <a:pos x="15" y="85"/>
                </a:cxn>
                <a:cxn ang="0">
                  <a:pos x="15" y="89"/>
                </a:cxn>
                <a:cxn ang="0">
                  <a:pos x="19" y="94"/>
                </a:cxn>
                <a:cxn ang="0">
                  <a:pos x="21" y="94"/>
                </a:cxn>
                <a:cxn ang="0">
                  <a:pos x="23" y="96"/>
                </a:cxn>
                <a:cxn ang="0">
                  <a:pos x="24" y="100"/>
                </a:cxn>
                <a:cxn ang="0">
                  <a:pos x="24" y="100"/>
                </a:cxn>
                <a:cxn ang="0">
                  <a:pos x="36" y="92"/>
                </a:cxn>
                <a:cxn ang="0">
                  <a:pos x="38" y="92"/>
                </a:cxn>
                <a:cxn ang="0">
                  <a:pos x="38" y="89"/>
                </a:cxn>
                <a:cxn ang="0">
                  <a:pos x="36" y="85"/>
                </a:cxn>
                <a:cxn ang="0">
                  <a:pos x="36" y="81"/>
                </a:cxn>
                <a:cxn ang="0">
                  <a:pos x="34" y="75"/>
                </a:cxn>
                <a:cxn ang="0">
                  <a:pos x="36" y="55"/>
                </a:cxn>
                <a:cxn ang="0">
                  <a:pos x="36" y="51"/>
                </a:cxn>
                <a:cxn ang="0">
                  <a:pos x="38" y="49"/>
                </a:cxn>
                <a:cxn ang="0">
                  <a:pos x="38" y="43"/>
                </a:cxn>
                <a:cxn ang="0">
                  <a:pos x="36" y="42"/>
                </a:cxn>
                <a:cxn ang="0">
                  <a:pos x="36" y="36"/>
                </a:cxn>
                <a:cxn ang="0">
                  <a:pos x="34" y="27"/>
                </a:cxn>
                <a:cxn ang="0">
                  <a:pos x="30" y="19"/>
                </a:cxn>
                <a:cxn ang="0">
                  <a:pos x="28" y="17"/>
                </a:cxn>
                <a:cxn ang="0">
                  <a:pos x="28" y="15"/>
                </a:cxn>
                <a:cxn ang="0">
                  <a:pos x="23" y="11"/>
                </a:cxn>
                <a:cxn ang="0">
                  <a:pos x="21" y="6"/>
                </a:cxn>
                <a:cxn ang="0">
                  <a:pos x="23" y="4"/>
                </a:cxn>
                <a:cxn ang="0">
                  <a:pos x="23" y="4"/>
                </a:cxn>
                <a:cxn ang="0">
                  <a:pos x="23" y="4"/>
                </a:cxn>
              </a:cxnLst>
              <a:rect l="0" t="0" r="r" b="b"/>
              <a:pathLst>
                <a:path w="38" h="100">
                  <a:moveTo>
                    <a:pt x="23" y="4"/>
                  </a:moveTo>
                  <a:lnTo>
                    <a:pt x="4" y="0"/>
                  </a:lnTo>
                  <a:lnTo>
                    <a:pt x="0" y="0"/>
                  </a:lnTo>
                  <a:lnTo>
                    <a:pt x="4" y="4"/>
                  </a:lnTo>
                  <a:lnTo>
                    <a:pt x="4" y="6"/>
                  </a:lnTo>
                  <a:lnTo>
                    <a:pt x="4" y="10"/>
                  </a:lnTo>
                  <a:lnTo>
                    <a:pt x="9" y="13"/>
                  </a:lnTo>
                  <a:lnTo>
                    <a:pt x="11" y="15"/>
                  </a:lnTo>
                  <a:lnTo>
                    <a:pt x="15" y="19"/>
                  </a:lnTo>
                  <a:lnTo>
                    <a:pt x="13" y="21"/>
                  </a:lnTo>
                  <a:lnTo>
                    <a:pt x="13" y="30"/>
                  </a:lnTo>
                  <a:lnTo>
                    <a:pt x="15" y="30"/>
                  </a:lnTo>
                  <a:lnTo>
                    <a:pt x="15" y="30"/>
                  </a:lnTo>
                  <a:lnTo>
                    <a:pt x="15" y="38"/>
                  </a:lnTo>
                  <a:lnTo>
                    <a:pt x="15" y="40"/>
                  </a:lnTo>
                  <a:lnTo>
                    <a:pt x="15" y="43"/>
                  </a:lnTo>
                  <a:lnTo>
                    <a:pt x="15" y="45"/>
                  </a:lnTo>
                  <a:lnTo>
                    <a:pt x="19" y="49"/>
                  </a:lnTo>
                  <a:lnTo>
                    <a:pt x="15" y="51"/>
                  </a:lnTo>
                  <a:lnTo>
                    <a:pt x="19" y="55"/>
                  </a:lnTo>
                  <a:lnTo>
                    <a:pt x="15" y="59"/>
                  </a:lnTo>
                  <a:lnTo>
                    <a:pt x="19" y="64"/>
                  </a:lnTo>
                  <a:lnTo>
                    <a:pt x="19" y="74"/>
                  </a:lnTo>
                  <a:lnTo>
                    <a:pt x="15" y="75"/>
                  </a:lnTo>
                  <a:lnTo>
                    <a:pt x="15" y="79"/>
                  </a:lnTo>
                  <a:lnTo>
                    <a:pt x="15" y="85"/>
                  </a:lnTo>
                  <a:lnTo>
                    <a:pt x="15" y="89"/>
                  </a:lnTo>
                  <a:lnTo>
                    <a:pt x="19" y="94"/>
                  </a:lnTo>
                  <a:lnTo>
                    <a:pt x="21" y="94"/>
                  </a:lnTo>
                  <a:lnTo>
                    <a:pt x="23" y="96"/>
                  </a:lnTo>
                  <a:lnTo>
                    <a:pt x="24" y="100"/>
                  </a:lnTo>
                  <a:lnTo>
                    <a:pt x="24" y="100"/>
                  </a:lnTo>
                  <a:lnTo>
                    <a:pt x="36" y="92"/>
                  </a:lnTo>
                  <a:lnTo>
                    <a:pt x="38" y="92"/>
                  </a:lnTo>
                  <a:lnTo>
                    <a:pt x="38" y="89"/>
                  </a:lnTo>
                  <a:lnTo>
                    <a:pt x="36" y="85"/>
                  </a:lnTo>
                  <a:lnTo>
                    <a:pt x="36" y="81"/>
                  </a:lnTo>
                  <a:lnTo>
                    <a:pt x="34" y="75"/>
                  </a:lnTo>
                  <a:lnTo>
                    <a:pt x="36" y="55"/>
                  </a:lnTo>
                  <a:lnTo>
                    <a:pt x="36" y="51"/>
                  </a:lnTo>
                  <a:lnTo>
                    <a:pt x="38" y="49"/>
                  </a:lnTo>
                  <a:lnTo>
                    <a:pt x="38" y="43"/>
                  </a:lnTo>
                  <a:lnTo>
                    <a:pt x="36" y="42"/>
                  </a:lnTo>
                  <a:lnTo>
                    <a:pt x="36" y="36"/>
                  </a:lnTo>
                  <a:lnTo>
                    <a:pt x="34" y="27"/>
                  </a:lnTo>
                  <a:lnTo>
                    <a:pt x="30" y="19"/>
                  </a:lnTo>
                  <a:lnTo>
                    <a:pt x="28" y="17"/>
                  </a:lnTo>
                  <a:lnTo>
                    <a:pt x="28" y="15"/>
                  </a:lnTo>
                  <a:lnTo>
                    <a:pt x="23" y="11"/>
                  </a:lnTo>
                  <a:lnTo>
                    <a:pt x="21" y="6"/>
                  </a:lnTo>
                  <a:lnTo>
                    <a:pt x="23" y="4"/>
                  </a:lnTo>
                  <a:lnTo>
                    <a:pt x="23" y="4"/>
                  </a:lnTo>
                  <a:lnTo>
                    <a:pt x="23" y="4"/>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0" name="Freeform 123">
              <a:extLst>
                <a:ext uri="{FF2B5EF4-FFF2-40B4-BE49-F238E27FC236}">
                  <a16:creationId xmlns:a16="http://schemas.microsoft.com/office/drawing/2014/main" id="{C34FA42C-22AB-488F-9050-C6FC4BBD3120}"/>
                </a:ext>
              </a:extLst>
            </p:cNvPr>
            <p:cNvSpPr>
              <a:spLocks/>
            </p:cNvSpPr>
            <p:nvPr/>
          </p:nvSpPr>
          <p:spPr bwMode="auto">
            <a:xfrm>
              <a:off x="2802" y="2866"/>
              <a:ext cx="56" cy="120"/>
            </a:xfrm>
            <a:custGeom>
              <a:avLst/>
              <a:gdLst/>
              <a:ahLst/>
              <a:cxnLst>
                <a:cxn ang="0">
                  <a:pos x="28" y="9"/>
                </a:cxn>
                <a:cxn ang="0">
                  <a:pos x="20" y="15"/>
                </a:cxn>
                <a:cxn ang="0">
                  <a:pos x="11" y="17"/>
                </a:cxn>
                <a:cxn ang="0">
                  <a:pos x="7" y="22"/>
                </a:cxn>
                <a:cxn ang="0">
                  <a:pos x="7" y="28"/>
                </a:cxn>
                <a:cxn ang="0">
                  <a:pos x="0" y="32"/>
                </a:cxn>
                <a:cxn ang="0">
                  <a:pos x="7" y="41"/>
                </a:cxn>
                <a:cxn ang="0">
                  <a:pos x="9" y="45"/>
                </a:cxn>
                <a:cxn ang="0">
                  <a:pos x="15" y="62"/>
                </a:cxn>
                <a:cxn ang="0">
                  <a:pos x="17" y="69"/>
                </a:cxn>
                <a:cxn ang="0">
                  <a:pos x="15" y="77"/>
                </a:cxn>
                <a:cxn ang="0">
                  <a:pos x="13" y="101"/>
                </a:cxn>
                <a:cxn ang="0">
                  <a:pos x="15" y="111"/>
                </a:cxn>
                <a:cxn ang="0">
                  <a:pos x="17" y="118"/>
                </a:cxn>
                <a:cxn ang="0">
                  <a:pos x="35" y="115"/>
                </a:cxn>
                <a:cxn ang="0">
                  <a:pos x="35" y="111"/>
                </a:cxn>
                <a:cxn ang="0">
                  <a:pos x="35" y="100"/>
                </a:cxn>
                <a:cxn ang="0">
                  <a:pos x="35" y="90"/>
                </a:cxn>
                <a:cxn ang="0">
                  <a:pos x="35" y="86"/>
                </a:cxn>
                <a:cxn ang="0">
                  <a:pos x="35" y="83"/>
                </a:cxn>
                <a:cxn ang="0">
                  <a:pos x="35" y="77"/>
                </a:cxn>
                <a:cxn ang="0">
                  <a:pos x="35" y="71"/>
                </a:cxn>
                <a:cxn ang="0">
                  <a:pos x="37" y="66"/>
                </a:cxn>
                <a:cxn ang="0">
                  <a:pos x="41" y="64"/>
                </a:cxn>
                <a:cxn ang="0">
                  <a:pos x="45" y="58"/>
                </a:cxn>
                <a:cxn ang="0">
                  <a:pos x="49" y="53"/>
                </a:cxn>
                <a:cxn ang="0">
                  <a:pos x="52" y="51"/>
                </a:cxn>
                <a:cxn ang="0">
                  <a:pos x="52" y="43"/>
                </a:cxn>
                <a:cxn ang="0">
                  <a:pos x="52" y="39"/>
                </a:cxn>
                <a:cxn ang="0">
                  <a:pos x="56" y="37"/>
                </a:cxn>
                <a:cxn ang="0">
                  <a:pos x="56" y="28"/>
                </a:cxn>
                <a:cxn ang="0">
                  <a:pos x="50" y="20"/>
                </a:cxn>
                <a:cxn ang="0">
                  <a:pos x="52" y="15"/>
                </a:cxn>
                <a:cxn ang="0">
                  <a:pos x="43" y="9"/>
                </a:cxn>
                <a:cxn ang="0">
                  <a:pos x="33" y="0"/>
                </a:cxn>
                <a:cxn ang="0">
                  <a:pos x="32" y="4"/>
                </a:cxn>
                <a:cxn ang="0">
                  <a:pos x="28" y="7"/>
                </a:cxn>
                <a:cxn ang="0">
                  <a:pos x="28" y="7"/>
                </a:cxn>
              </a:cxnLst>
              <a:rect l="0" t="0" r="r" b="b"/>
              <a:pathLst>
                <a:path w="56" h="120">
                  <a:moveTo>
                    <a:pt x="28" y="7"/>
                  </a:moveTo>
                  <a:lnTo>
                    <a:pt x="28" y="9"/>
                  </a:lnTo>
                  <a:lnTo>
                    <a:pt x="24" y="15"/>
                  </a:lnTo>
                  <a:lnTo>
                    <a:pt x="20" y="15"/>
                  </a:lnTo>
                  <a:lnTo>
                    <a:pt x="13" y="17"/>
                  </a:lnTo>
                  <a:lnTo>
                    <a:pt x="11" y="17"/>
                  </a:lnTo>
                  <a:lnTo>
                    <a:pt x="7" y="19"/>
                  </a:lnTo>
                  <a:lnTo>
                    <a:pt x="7" y="22"/>
                  </a:lnTo>
                  <a:lnTo>
                    <a:pt x="7" y="24"/>
                  </a:lnTo>
                  <a:lnTo>
                    <a:pt x="7" y="28"/>
                  </a:lnTo>
                  <a:lnTo>
                    <a:pt x="1" y="28"/>
                  </a:lnTo>
                  <a:lnTo>
                    <a:pt x="0" y="32"/>
                  </a:lnTo>
                  <a:lnTo>
                    <a:pt x="1" y="37"/>
                  </a:lnTo>
                  <a:lnTo>
                    <a:pt x="7" y="41"/>
                  </a:lnTo>
                  <a:lnTo>
                    <a:pt x="7" y="43"/>
                  </a:lnTo>
                  <a:lnTo>
                    <a:pt x="9" y="45"/>
                  </a:lnTo>
                  <a:lnTo>
                    <a:pt x="13" y="53"/>
                  </a:lnTo>
                  <a:lnTo>
                    <a:pt x="15" y="62"/>
                  </a:lnTo>
                  <a:lnTo>
                    <a:pt x="15" y="68"/>
                  </a:lnTo>
                  <a:lnTo>
                    <a:pt x="17" y="69"/>
                  </a:lnTo>
                  <a:lnTo>
                    <a:pt x="17" y="75"/>
                  </a:lnTo>
                  <a:lnTo>
                    <a:pt x="15" y="77"/>
                  </a:lnTo>
                  <a:lnTo>
                    <a:pt x="15" y="81"/>
                  </a:lnTo>
                  <a:lnTo>
                    <a:pt x="13" y="101"/>
                  </a:lnTo>
                  <a:lnTo>
                    <a:pt x="15" y="107"/>
                  </a:lnTo>
                  <a:lnTo>
                    <a:pt x="15" y="111"/>
                  </a:lnTo>
                  <a:lnTo>
                    <a:pt x="17" y="115"/>
                  </a:lnTo>
                  <a:lnTo>
                    <a:pt x="17" y="118"/>
                  </a:lnTo>
                  <a:lnTo>
                    <a:pt x="24" y="120"/>
                  </a:lnTo>
                  <a:lnTo>
                    <a:pt x="35" y="115"/>
                  </a:lnTo>
                  <a:lnTo>
                    <a:pt x="35" y="115"/>
                  </a:lnTo>
                  <a:lnTo>
                    <a:pt x="35" y="111"/>
                  </a:lnTo>
                  <a:lnTo>
                    <a:pt x="37" y="103"/>
                  </a:lnTo>
                  <a:lnTo>
                    <a:pt x="35" y="100"/>
                  </a:lnTo>
                  <a:lnTo>
                    <a:pt x="35" y="98"/>
                  </a:lnTo>
                  <a:lnTo>
                    <a:pt x="35" y="90"/>
                  </a:lnTo>
                  <a:lnTo>
                    <a:pt x="35" y="86"/>
                  </a:lnTo>
                  <a:lnTo>
                    <a:pt x="35" y="86"/>
                  </a:lnTo>
                  <a:lnTo>
                    <a:pt x="35" y="83"/>
                  </a:lnTo>
                  <a:lnTo>
                    <a:pt x="35" y="83"/>
                  </a:lnTo>
                  <a:lnTo>
                    <a:pt x="35" y="77"/>
                  </a:lnTo>
                  <a:lnTo>
                    <a:pt x="35" y="77"/>
                  </a:lnTo>
                  <a:lnTo>
                    <a:pt x="35" y="73"/>
                  </a:lnTo>
                  <a:lnTo>
                    <a:pt x="35" y="71"/>
                  </a:lnTo>
                  <a:lnTo>
                    <a:pt x="35" y="68"/>
                  </a:lnTo>
                  <a:lnTo>
                    <a:pt x="37" y="66"/>
                  </a:lnTo>
                  <a:lnTo>
                    <a:pt x="39" y="64"/>
                  </a:lnTo>
                  <a:lnTo>
                    <a:pt x="41" y="64"/>
                  </a:lnTo>
                  <a:lnTo>
                    <a:pt x="43" y="62"/>
                  </a:lnTo>
                  <a:lnTo>
                    <a:pt x="45" y="58"/>
                  </a:lnTo>
                  <a:lnTo>
                    <a:pt x="49" y="56"/>
                  </a:lnTo>
                  <a:lnTo>
                    <a:pt x="49" y="53"/>
                  </a:lnTo>
                  <a:lnTo>
                    <a:pt x="52" y="51"/>
                  </a:lnTo>
                  <a:lnTo>
                    <a:pt x="52" y="51"/>
                  </a:lnTo>
                  <a:lnTo>
                    <a:pt x="56" y="49"/>
                  </a:lnTo>
                  <a:lnTo>
                    <a:pt x="52" y="43"/>
                  </a:lnTo>
                  <a:lnTo>
                    <a:pt x="52" y="43"/>
                  </a:lnTo>
                  <a:lnTo>
                    <a:pt x="52" y="39"/>
                  </a:lnTo>
                  <a:lnTo>
                    <a:pt x="56" y="39"/>
                  </a:lnTo>
                  <a:lnTo>
                    <a:pt x="56" y="37"/>
                  </a:lnTo>
                  <a:lnTo>
                    <a:pt x="56" y="32"/>
                  </a:lnTo>
                  <a:lnTo>
                    <a:pt x="56" y="28"/>
                  </a:lnTo>
                  <a:lnTo>
                    <a:pt x="50" y="22"/>
                  </a:lnTo>
                  <a:lnTo>
                    <a:pt x="50" y="20"/>
                  </a:lnTo>
                  <a:lnTo>
                    <a:pt x="50" y="15"/>
                  </a:lnTo>
                  <a:lnTo>
                    <a:pt x="52" y="15"/>
                  </a:lnTo>
                  <a:lnTo>
                    <a:pt x="47" y="9"/>
                  </a:lnTo>
                  <a:lnTo>
                    <a:pt x="43" y="9"/>
                  </a:lnTo>
                  <a:lnTo>
                    <a:pt x="39" y="4"/>
                  </a:lnTo>
                  <a:lnTo>
                    <a:pt x="33" y="0"/>
                  </a:lnTo>
                  <a:lnTo>
                    <a:pt x="32" y="4"/>
                  </a:lnTo>
                  <a:lnTo>
                    <a:pt x="32" y="4"/>
                  </a:lnTo>
                  <a:lnTo>
                    <a:pt x="28" y="7"/>
                  </a:lnTo>
                  <a:lnTo>
                    <a:pt x="28" y="7"/>
                  </a:lnTo>
                  <a:lnTo>
                    <a:pt x="28" y="7"/>
                  </a:lnTo>
                  <a:lnTo>
                    <a:pt x="28" y="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1" name="Freeform 124">
              <a:extLst>
                <a:ext uri="{FF2B5EF4-FFF2-40B4-BE49-F238E27FC236}">
                  <a16:creationId xmlns:a16="http://schemas.microsoft.com/office/drawing/2014/main" id="{89C6FE23-6BEF-431B-9816-A6EC436B9A42}"/>
                </a:ext>
              </a:extLst>
            </p:cNvPr>
            <p:cNvSpPr>
              <a:spLocks/>
            </p:cNvSpPr>
            <p:nvPr/>
          </p:nvSpPr>
          <p:spPr bwMode="auto">
            <a:xfrm>
              <a:off x="2802" y="2866"/>
              <a:ext cx="56" cy="120"/>
            </a:xfrm>
            <a:custGeom>
              <a:avLst/>
              <a:gdLst/>
              <a:ahLst/>
              <a:cxnLst>
                <a:cxn ang="0">
                  <a:pos x="28" y="9"/>
                </a:cxn>
                <a:cxn ang="0">
                  <a:pos x="20" y="15"/>
                </a:cxn>
                <a:cxn ang="0">
                  <a:pos x="11" y="17"/>
                </a:cxn>
                <a:cxn ang="0">
                  <a:pos x="7" y="22"/>
                </a:cxn>
                <a:cxn ang="0">
                  <a:pos x="7" y="28"/>
                </a:cxn>
                <a:cxn ang="0">
                  <a:pos x="0" y="32"/>
                </a:cxn>
                <a:cxn ang="0">
                  <a:pos x="7" y="41"/>
                </a:cxn>
                <a:cxn ang="0">
                  <a:pos x="9" y="45"/>
                </a:cxn>
                <a:cxn ang="0">
                  <a:pos x="15" y="62"/>
                </a:cxn>
                <a:cxn ang="0">
                  <a:pos x="17" y="69"/>
                </a:cxn>
                <a:cxn ang="0">
                  <a:pos x="15" y="77"/>
                </a:cxn>
                <a:cxn ang="0">
                  <a:pos x="13" y="101"/>
                </a:cxn>
                <a:cxn ang="0">
                  <a:pos x="15" y="111"/>
                </a:cxn>
                <a:cxn ang="0">
                  <a:pos x="17" y="118"/>
                </a:cxn>
                <a:cxn ang="0">
                  <a:pos x="35" y="115"/>
                </a:cxn>
                <a:cxn ang="0">
                  <a:pos x="35" y="111"/>
                </a:cxn>
                <a:cxn ang="0">
                  <a:pos x="35" y="100"/>
                </a:cxn>
                <a:cxn ang="0">
                  <a:pos x="35" y="90"/>
                </a:cxn>
                <a:cxn ang="0">
                  <a:pos x="35" y="86"/>
                </a:cxn>
                <a:cxn ang="0">
                  <a:pos x="35" y="83"/>
                </a:cxn>
                <a:cxn ang="0">
                  <a:pos x="35" y="77"/>
                </a:cxn>
                <a:cxn ang="0">
                  <a:pos x="35" y="71"/>
                </a:cxn>
                <a:cxn ang="0">
                  <a:pos x="37" y="66"/>
                </a:cxn>
                <a:cxn ang="0">
                  <a:pos x="41" y="64"/>
                </a:cxn>
                <a:cxn ang="0">
                  <a:pos x="45" y="58"/>
                </a:cxn>
                <a:cxn ang="0">
                  <a:pos x="49" y="53"/>
                </a:cxn>
                <a:cxn ang="0">
                  <a:pos x="52" y="51"/>
                </a:cxn>
                <a:cxn ang="0">
                  <a:pos x="52" y="43"/>
                </a:cxn>
                <a:cxn ang="0">
                  <a:pos x="52" y="39"/>
                </a:cxn>
                <a:cxn ang="0">
                  <a:pos x="56" y="37"/>
                </a:cxn>
                <a:cxn ang="0">
                  <a:pos x="56" y="28"/>
                </a:cxn>
                <a:cxn ang="0">
                  <a:pos x="50" y="20"/>
                </a:cxn>
                <a:cxn ang="0">
                  <a:pos x="52" y="15"/>
                </a:cxn>
                <a:cxn ang="0">
                  <a:pos x="43" y="9"/>
                </a:cxn>
                <a:cxn ang="0">
                  <a:pos x="33" y="0"/>
                </a:cxn>
                <a:cxn ang="0">
                  <a:pos x="32" y="4"/>
                </a:cxn>
                <a:cxn ang="0">
                  <a:pos x="28" y="7"/>
                </a:cxn>
                <a:cxn ang="0">
                  <a:pos x="28" y="7"/>
                </a:cxn>
              </a:cxnLst>
              <a:rect l="0" t="0" r="r" b="b"/>
              <a:pathLst>
                <a:path w="56" h="120">
                  <a:moveTo>
                    <a:pt x="28" y="7"/>
                  </a:moveTo>
                  <a:lnTo>
                    <a:pt x="28" y="9"/>
                  </a:lnTo>
                  <a:lnTo>
                    <a:pt x="24" y="15"/>
                  </a:lnTo>
                  <a:lnTo>
                    <a:pt x="20" y="15"/>
                  </a:lnTo>
                  <a:lnTo>
                    <a:pt x="13" y="17"/>
                  </a:lnTo>
                  <a:lnTo>
                    <a:pt x="11" y="17"/>
                  </a:lnTo>
                  <a:lnTo>
                    <a:pt x="7" y="19"/>
                  </a:lnTo>
                  <a:lnTo>
                    <a:pt x="7" y="22"/>
                  </a:lnTo>
                  <a:lnTo>
                    <a:pt x="7" y="24"/>
                  </a:lnTo>
                  <a:lnTo>
                    <a:pt x="7" y="28"/>
                  </a:lnTo>
                  <a:lnTo>
                    <a:pt x="1" y="28"/>
                  </a:lnTo>
                  <a:lnTo>
                    <a:pt x="0" y="32"/>
                  </a:lnTo>
                  <a:lnTo>
                    <a:pt x="1" y="37"/>
                  </a:lnTo>
                  <a:lnTo>
                    <a:pt x="7" y="41"/>
                  </a:lnTo>
                  <a:lnTo>
                    <a:pt x="7" y="43"/>
                  </a:lnTo>
                  <a:lnTo>
                    <a:pt x="9" y="45"/>
                  </a:lnTo>
                  <a:lnTo>
                    <a:pt x="13" y="53"/>
                  </a:lnTo>
                  <a:lnTo>
                    <a:pt x="15" y="62"/>
                  </a:lnTo>
                  <a:lnTo>
                    <a:pt x="15" y="68"/>
                  </a:lnTo>
                  <a:lnTo>
                    <a:pt x="17" y="69"/>
                  </a:lnTo>
                  <a:lnTo>
                    <a:pt x="17" y="75"/>
                  </a:lnTo>
                  <a:lnTo>
                    <a:pt x="15" y="77"/>
                  </a:lnTo>
                  <a:lnTo>
                    <a:pt x="15" y="81"/>
                  </a:lnTo>
                  <a:lnTo>
                    <a:pt x="13" y="101"/>
                  </a:lnTo>
                  <a:lnTo>
                    <a:pt x="15" y="107"/>
                  </a:lnTo>
                  <a:lnTo>
                    <a:pt x="15" y="111"/>
                  </a:lnTo>
                  <a:lnTo>
                    <a:pt x="17" y="115"/>
                  </a:lnTo>
                  <a:lnTo>
                    <a:pt x="17" y="118"/>
                  </a:lnTo>
                  <a:lnTo>
                    <a:pt x="24" y="120"/>
                  </a:lnTo>
                  <a:lnTo>
                    <a:pt x="35" y="115"/>
                  </a:lnTo>
                  <a:lnTo>
                    <a:pt x="35" y="115"/>
                  </a:lnTo>
                  <a:lnTo>
                    <a:pt x="35" y="111"/>
                  </a:lnTo>
                  <a:lnTo>
                    <a:pt x="37" y="103"/>
                  </a:lnTo>
                  <a:lnTo>
                    <a:pt x="35" y="100"/>
                  </a:lnTo>
                  <a:lnTo>
                    <a:pt x="35" y="98"/>
                  </a:lnTo>
                  <a:lnTo>
                    <a:pt x="35" y="90"/>
                  </a:lnTo>
                  <a:lnTo>
                    <a:pt x="35" y="86"/>
                  </a:lnTo>
                  <a:lnTo>
                    <a:pt x="35" y="86"/>
                  </a:lnTo>
                  <a:lnTo>
                    <a:pt x="35" y="83"/>
                  </a:lnTo>
                  <a:lnTo>
                    <a:pt x="35" y="83"/>
                  </a:lnTo>
                  <a:lnTo>
                    <a:pt x="35" y="77"/>
                  </a:lnTo>
                  <a:lnTo>
                    <a:pt x="35" y="77"/>
                  </a:lnTo>
                  <a:lnTo>
                    <a:pt x="35" y="73"/>
                  </a:lnTo>
                  <a:lnTo>
                    <a:pt x="35" y="71"/>
                  </a:lnTo>
                  <a:lnTo>
                    <a:pt x="35" y="68"/>
                  </a:lnTo>
                  <a:lnTo>
                    <a:pt x="37" y="66"/>
                  </a:lnTo>
                  <a:lnTo>
                    <a:pt x="39" y="64"/>
                  </a:lnTo>
                  <a:lnTo>
                    <a:pt x="41" y="64"/>
                  </a:lnTo>
                  <a:lnTo>
                    <a:pt x="43" y="62"/>
                  </a:lnTo>
                  <a:lnTo>
                    <a:pt x="45" y="58"/>
                  </a:lnTo>
                  <a:lnTo>
                    <a:pt x="49" y="56"/>
                  </a:lnTo>
                  <a:lnTo>
                    <a:pt x="49" y="53"/>
                  </a:lnTo>
                  <a:lnTo>
                    <a:pt x="52" y="51"/>
                  </a:lnTo>
                  <a:lnTo>
                    <a:pt x="52" y="51"/>
                  </a:lnTo>
                  <a:lnTo>
                    <a:pt x="56" y="49"/>
                  </a:lnTo>
                  <a:lnTo>
                    <a:pt x="52" y="43"/>
                  </a:lnTo>
                  <a:lnTo>
                    <a:pt x="52" y="43"/>
                  </a:lnTo>
                  <a:lnTo>
                    <a:pt x="52" y="39"/>
                  </a:lnTo>
                  <a:lnTo>
                    <a:pt x="56" y="39"/>
                  </a:lnTo>
                  <a:lnTo>
                    <a:pt x="56" y="37"/>
                  </a:lnTo>
                  <a:lnTo>
                    <a:pt x="56" y="32"/>
                  </a:lnTo>
                  <a:lnTo>
                    <a:pt x="56" y="28"/>
                  </a:lnTo>
                  <a:lnTo>
                    <a:pt x="50" y="22"/>
                  </a:lnTo>
                  <a:lnTo>
                    <a:pt x="50" y="20"/>
                  </a:lnTo>
                  <a:lnTo>
                    <a:pt x="50" y="15"/>
                  </a:lnTo>
                  <a:lnTo>
                    <a:pt x="52" y="15"/>
                  </a:lnTo>
                  <a:lnTo>
                    <a:pt x="47" y="9"/>
                  </a:lnTo>
                  <a:lnTo>
                    <a:pt x="43" y="9"/>
                  </a:lnTo>
                  <a:lnTo>
                    <a:pt x="39" y="4"/>
                  </a:lnTo>
                  <a:lnTo>
                    <a:pt x="33" y="0"/>
                  </a:lnTo>
                  <a:lnTo>
                    <a:pt x="32" y="4"/>
                  </a:lnTo>
                  <a:lnTo>
                    <a:pt x="32" y="4"/>
                  </a:lnTo>
                  <a:lnTo>
                    <a:pt x="28" y="7"/>
                  </a:lnTo>
                  <a:lnTo>
                    <a:pt x="28" y="7"/>
                  </a:lnTo>
                  <a:lnTo>
                    <a:pt x="28" y="7"/>
                  </a:lnTo>
                  <a:lnTo>
                    <a:pt x="28" y="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2" name="Freeform 125">
              <a:extLst>
                <a:ext uri="{FF2B5EF4-FFF2-40B4-BE49-F238E27FC236}">
                  <a16:creationId xmlns:a16="http://schemas.microsoft.com/office/drawing/2014/main" id="{517CFC75-DCA1-4EE1-AB77-DA3D46907EFC}"/>
                </a:ext>
              </a:extLst>
            </p:cNvPr>
            <p:cNvSpPr>
              <a:spLocks noEditPoints="1"/>
            </p:cNvSpPr>
            <p:nvPr/>
          </p:nvSpPr>
          <p:spPr bwMode="auto">
            <a:xfrm>
              <a:off x="3007" y="2653"/>
              <a:ext cx="216" cy="313"/>
            </a:xfrm>
            <a:custGeom>
              <a:avLst/>
              <a:gdLst/>
              <a:ahLst/>
              <a:cxnLst>
                <a:cxn ang="0">
                  <a:pos x="212" y="77"/>
                </a:cxn>
                <a:cxn ang="0">
                  <a:pos x="209" y="154"/>
                </a:cxn>
                <a:cxn ang="0">
                  <a:pos x="197" y="154"/>
                </a:cxn>
                <a:cxn ang="0">
                  <a:pos x="197" y="166"/>
                </a:cxn>
                <a:cxn ang="0">
                  <a:pos x="186" y="179"/>
                </a:cxn>
                <a:cxn ang="0">
                  <a:pos x="186" y="188"/>
                </a:cxn>
                <a:cxn ang="0">
                  <a:pos x="184" y="194"/>
                </a:cxn>
                <a:cxn ang="0">
                  <a:pos x="179" y="207"/>
                </a:cxn>
                <a:cxn ang="0">
                  <a:pos x="184" y="211"/>
                </a:cxn>
                <a:cxn ang="0">
                  <a:pos x="184" y="215"/>
                </a:cxn>
                <a:cxn ang="0">
                  <a:pos x="188" y="220"/>
                </a:cxn>
                <a:cxn ang="0">
                  <a:pos x="196" y="232"/>
                </a:cxn>
                <a:cxn ang="0">
                  <a:pos x="196" y="241"/>
                </a:cxn>
                <a:cxn ang="0">
                  <a:pos x="186" y="243"/>
                </a:cxn>
                <a:cxn ang="0">
                  <a:pos x="175" y="249"/>
                </a:cxn>
                <a:cxn ang="0">
                  <a:pos x="173" y="254"/>
                </a:cxn>
                <a:cxn ang="0">
                  <a:pos x="165" y="258"/>
                </a:cxn>
                <a:cxn ang="0">
                  <a:pos x="160" y="266"/>
                </a:cxn>
                <a:cxn ang="0">
                  <a:pos x="160" y="275"/>
                </a:cxn>
                <a:cxn ang="0">
                  <a:pos x="147" y="281"/>
                </a:cxn>
                <a:cxn ang="0">
                  <a:pos x="133" y="281"/>
                </a:cxn>
                <a:cxn ang="0">
                  <a:pos x="124" y="281"/>
                </a:cxn>
                <a:cxn ang="0">
                  <a:pos x="128" y="288"/>
                </a:cxn>
                <a:cxn ang="0">
                  <a:pos x="122" y="296"/>
                </a:cxn>
                <a:cxn ang="0">
                  <a:pos x="100" y="301"/>
                </a:cxn>
                <a:cxn ang="0">
                  <a:pos x="88" y="309"/>
                </a:cxn>
                <a:cxn ang="0">
                  <a:pos x="83" y="301"/>
                </a:cxn>
                <a:cxn ang="0">
                  <a:pos x="77" y="311"/>
                </a:cxn>
                <a:cxn ang="0">
                  <a:pos x="66" y="313"/>
                </a:cxn>
                <a:cxn ang="0">
                  <a:pos x="64" y="303"/>
                </a:cxn>
                <a:cxn ang="0">
                  <a:pos x="54" y="290"/>
                </a:cxn>
                <a:cxn ang="0">
                  <a:pos x="39" y="275"/>
                </a:cxn>
                <a:cxn ang="0">
                  <a:pos x="36" y="271"/>
                </a:cxn>
                <a:cxn ang="0">
                  <a:pos x="36" y="262"/>
                </a:cxn>
                <a:cxn ang="0">
                  <a:pos x="43" y="262"/>
                </a:cxn>
                <a:cxn ang="0">
                  <a:pos x="52" y="262"/>
                </a:cxn>
                <a:cxn ang="0">
                  <a:pos x="60" y="264"/>
                </a:cxn>
                <a:cxn ang="0">
                  <a:pos x="58" y="258"/>
                </a:cxn>
                <a:cxn ang="0">
                  <a:pos x="49" y="249"/>
                </a:cxn>
                <a:cxn ang="0">
                  <a:pos x="52" y="237"/>
                </a:cxn>
                <a:cxn ang="0">
                  <a:pos x="52" y="232"/>
                </a:cxn>
                <a:cxn ang="0">
                  <a:pos x="49" y="218"/>
                </a:cxn>
                <a:cxn ang="0">
                  <a:pos x="41" y="209"/>
                </a:cxn>
                <a:cxn ang="0">
                  <a:pos x="30" y="200"/>
                </a:cxn>
                <a:cxn ang="0">
                  <a:pos x="22" y="169"/>
                </a:cxn>
                <a:cxn ang="0">
                  <a:pos x="26" y="166"/>
                </a:cxn>
                <a:cxn ang="0">
                  <a:pos x="58" y="105"/>
                </a:cxn>
                <a:cxn ang="0">
                  <a:pos x="64" y="60"/>
                </a:cxn>
                <a:cxn ang="0">
                  <a:pos x="54" y="38"/>
                </a:cxn>
                <a:cxn ang="0">
                  <a:pos x="43" y="9"/>
                </a:cxn>
                <a:cxn ang="0">
                  <a:pos x="5" y="201"/>
                </a:cxn>
                <a:cxn ang="0">
                  <a:pos x="0" y="203"/>
                </a:cxn>
                <a:cxn ang="0">
                  <a:pos x="5" y="201"/>
                </a:cxn>
              </a:cxnLst>
              <a:rect l="0" t="0" r="r" b="b"/>
              <a:pathLst>
                <a:path w="216" h="313">
                  <a:moveTo>
                    <a:pt x="43" y="9"/>
                  </a:moveTo>
                  <a:lnTo>
                    <a:pt x="64" y="0"/>
                  </a:lnTo>
                  <a:lnTo>
                    <a:pt x="212" y="77"/>
                  </a:lnTo>
                  <a:lnTo>
                    <a:pt x="216" y="151"/>
                  </a:lnTo>
                  <a:lnTo>
                    <a:pt x="212" y="151"/>
                  </a:lnTo>
                  <a:lnTo>
                    <a:pt x="209" y="154"/>
                  </a:lnTo>
                  <a:lnTo>
                    <a:pt x="207" y="151"/>
                  </a:lnTo>
                  <a:lnTo>
                    <a:pt x="201" y="151"/>
                  </a:lnTo>
                  <a:lnTo>
                    <a:pt x="197" y="154"/>
                  </a:lnTo>
                  <a:lnTo>
                    <a:pt x="197" y="160"/>
                  </a:lnTo>
                  <a:lnTo>
                    <a:pt x="199" y="164"/>
                  </a:lnTo>
                  <a:lnTo>
                    <a:pt x="197" y="166"/>
                  </a:lnTo>
                  <a:lnTo>
                    <a:pt x="192" y="175"/>
                  </a:lnTo>
                  <a:lnTo>
                    <a:pt x="188" y="175"/>
                  </a:lnTo>
                  <a:lnTo>
                    <a:pt x="186" y="179"/>
                  </a:lnTo>
                  <a:lnTo>
                    <a:pt x="186" y="181"/>
                  </a:lnTo>
                  <a:lnTo>
                    <a:pt x="188" y="181"/>
                  </a:lnTo>
                  <a:lnTo>
                    <a:pt x="186" y="188"/>
                  </a:lnTo>
                  <a:lnTo>
                    <a:pt x="182" y="188"/>
                  </a:lnTo>
                  <a:lnTo>
                    <a:pt x="182" y="190"/>
                  </a:lnTo>
                  <a:lnTo>
                    <a:pt x="184" y="194"/>
                  </a:lnTo>
                  <a:lnTo>
                    <a:pt x="184" y="196"/>
                  </a:lnTo>
                  <a:lnTo>
                    <a:pt x="182" y="200"/>
                  </a:lnTo>
                  <a:lnTo>
                    <a:pt x="179" y="207"/>
                  </a:lnTo>
                  <a:lnTo>
                    <a:pt x="179" y="211"/>
                  </a:lnTo>
                  <a:lnTo>
                    <a:pt x="179" y="213"/>
                  </a:lnTo>
                  <a:lnTo>
                    <a:pt x="184" y="211"/>
                  </a:lnTo>
                  <a:lnTo>
                    <a:pt x="186" y="211"/>
                  </a:lnTo>
                  <a:lnTo>
                    <a:pt x="186" y="213"/>
                  </a:lnTo>
                  <a:lnTo>
                    <a:pt x="184" y="215"/>
                  </a:lnTo>
                  <a:lnTo>
                    <a:pt x="186" y="215"/>
                  </a:lnTo>
                  <a:lnTo>
                    <a:pt x="186" y="218"/>
                  </a:lnTo>
                  <a:lnTo>
                    <a:pt x="188" y="220"/>
                  </a:lnTo>
                  <a:lnTo>
                    <a:pt x="188" y="226"/>
                  </a:lnTo>
                  <a:lnTo>
                    <a:pt x="188" y="230"/>
                  </a:lnTo>
                  <a:lnTo>
                    <a:pt x="196" y="232"/>
                  </a:lnTo>
                  <a:lnTo>
                    <a:pt x="197" y="235"/>
                  </a:lnTo>
                  <a:lnTo>
                    <a:pt x="196" y="237"/>
                  </a:lnTo>
                  <a:lnTo>
                    <a:pt x="196" y="241"/>
                  </a:lnTo>
                  <a:lnTo>
                    <a:pt x="194" y="243"/>
                  </a:lnTo>
                  <a:lnTo>
                    <a:pt x="192" y="245"/>
                  </a:lnTo>
                  <a:lnTo>
                    <a:pt x="186" y="243"/>
                  </a:lnTo>
                  <a:lnTo>
                    <a:pt x="182" y="243"/>
                  </a:lnTo>
                  <a:lnTo>
                    <a:pt x="179" y="245"/>
                  </a:lnTo>
                  <a:lnTo>
                    <a:pt x="175" y="249"/>
                  </a:lnTo>
                  <a:lnTo>
                    <a:pt x="175" y="250"/>
                  </a:lnTo>
                  <a:lnTo>
                    <a:pt x="175" y="254"/>
                  </a:lnTo>
                  <a:lnTo>
                    <a:pt x="173" y="254"/>
                  </a:lnTo>
                  <a:lnTo>
                    <a:pt x="169" y="260"/>
                  </a:lnTo>
                  <a:lnTo>
                    <a:pt x="167" y="260"/>
                  </a:lnTo>
                  <a:lnTo>
                    <a:pt x="165" y="258"/>
                  </a:lnTo>
                  <a:lnTo>
                    <a:pt x="164" y="262"/>
                  </a:lnTo>
                  <a:lnTo>
                    <a:pt x="164" y="264"/>
                  </a:lnTo>
                  <a:lnTo>
                    <a:pt x="160" y="266"/>
                  </a:lnTo>
                  <a:lnTo>
                    <a:pt x="160" y="269"/>
                  </a:lnTo>
                  <a:lnTo>
                    <a:pt x="160" y="273"/>
                  </a:lnTo>
                  <a:lnTo>
                    <a:pt x="160" y="275"/>
                  </a:lnTo>
                  <a:lnTo>
                    <a:pt x="158" y="275"/>
                  </a:lnTo>
                  <a:lnTo>
                    <a:pt x="152" y="281"/>
                  </a:lnTo>
                  <a:lnTo>
                    <a:pt x="147" y="281"/>
                  </a:lnTo>
                  <a:lnTo>
                    <a:pt x="141" y="282"/>
                  </a:lnTo>
                  <a:lnTo>
                    <a:pt x="135" y="281"/>
                  </a:lnTo>
                  <a:lnTo>
                    <a:pt x="133" y="281"/>
                  </a:lnTo>
                  <a:lnTo>
                    <a:pt x="128" y="281"/>
                  </a:lnTo>
                  <a:lnTo>
                    <a:pt x="128" y="279"/>
                  </a:lnTo>
                  <a:lnTo>
                    <a:pt x="124" y="281"/>
                  </a:lnTo>
                  <a:lnTo>
                    <a:pt x="124" y="284"/>
                  </a:lnTo>
                  <a:lnTo>
                    <a:pt x="128" y="288"/>
                  </a:lnTo>
                  <a:lnTo>
                    <a:pt x="128" y="288"/>
                  </a:lnTo>
                  <a:lnTo>
                    <a:pt x="128" y="290"/>
                  </a:lnTo>
                  <a:lnTo>
                    <a:pt x="124" y="294"/>
                  </a:lnTo>
                  <a:lnTo>
                    <a:pt x="122" y="296"/>
                  </a:lnTo>
                  <a:lnTo>
                    <a:pt x="115" y="296"/>
                  </a:lnTo>
                  <a:lnTo>
                    <a:pt x="105" y="299"/>
                  </a:lnTo>
                  <a:lnTo>
                    <a:pt x="100" y="301"/>
                  </a:lnTo>
                  <a:lnTo>
                    <a:pt x="94" y="305"/>
                  </a:lnTo>
                  <a:lnTo>
                    <a:pt x="90" y="309"/>
                  </a:lnTo>
                  <a:lnTo>
                    <a:pt x="88" y="309"/>
                  </a:lnTo>
                  <a:lnTo>
                    <a:pt x="84" y="307"/>
                  </a:lnTo>
                  <a:lnTo>
                    <a:pt x="84" y="303"/>
                  </a:lnTo>
                  <a:lnTo>
                    <a:pt x="83" y="301"/>
                  </a:lnTo>
                  <a:lnTo>
                    <a:pt x="81" y="303"/>
                  </a:lnTo>
                  <a:lnTo>
                    <a:pt x="81" y="307"/>
                  </a:lnTo>
                  <a:lnTo>
                    <a:pt x="77" y="311"/>
                  </a:lnTo>
                  <a:lnTo>
                    <a:pt x="73" y="311"/>
                  </a:lnTo>
                  <a:lnTo>
                    <a:pt x="69" y="313"/>
                  </a:lnTo>
                  <a:lnTo>
                    <a:pt x="66" y="313"/>
                  </a:lnTo>
                  <a:lnTo>
                    <a:pt x="66" y="309"/>
                  </a:lnTo>
                  <a:lnTo>
                    <a:pt x="64" y="305"/>
                  </a:lnTo>
                  <a:lnTo>
                    <a:pt x="64" y="303"/>
                  </a:lnTo>
                  <a:lnTo>
                    <a:pt x="60" y="298"/>
                  </a:lnTo>
                  <a:lnTo>
                    <a:pt x="58" y="292"/>
                  </a:lnTo>
                  <a:lnTo>
                    <a:pt x="54" y="290"/>
                  </a:lnTo>
                  <a:lnTo>
                    <a:pt x="49" y="284"/>
                  </a:lnTo>
                  <a:lnTo>
                    <a:pt x="41" y="275"/>
                  </a:lnTo>
                  <a:lnTo>
                    <a:pt x="39" y="275"/>
                  </a:lnTo>
                  <a:lnTo>
                    <a:pt x="39" y="275"/>
                  </a:lnTo>
                  <a:lnTo>
                    <a:pt x="36" y="273"/>
                  </a:lnTo>
                  <a:lnTo>
                    <a:pt x="36" y="271"/>
                  </a:lnTo>
                  <a:lnTo>
                    <a:pt x="36" y="267"/>
                  </a:lnTo>
                  <a:lnTo>
                    <a:pt x="36" y="266"/>
                  </a:lnTo>
                  <a:lnTo>
                    <a:pt x="36" y="262"/>
                  </a:lnTo>
                  <a:lnTo>
                    <a:pt x="39" y="262"/>
                  </a:lnTo>
                  <a:lnTo>
                    <a:pt x="41" y="262"/>
                  </a:lnTo>
                  <a:lnTo>
                    <a:pt x="43" y="262"/>
                  </a:lnTo>
                  <a:lnTo>
                    <a:pt x="47" y="262"/>
                  </a:lnTo>
                  <a:lnTo>
                    <a:pt x="51" y="262"/>
                  </a:lnTo>
                  <a:lnTo>
                    <a:pt x="52" y="262"/>
                  </a:lnTo>
                  <a:lnTo>
                    <a:pt x="56" y="262"/>
                  </a:lnTo>
                  <a:lnTo>
                    <a:pt x="60" y="264"/>
                  </a:lnTo>
                  <a:lnTo>
                    <a:pt x="60" y="264"/>
                  </a:lnTo>
                  <a:lnTo>
                    <a:pt x="64" y="262"/>
                  </a:lnTo>
                  <a:lnTo>
                    <a:pt x="60" y="262"/>
                  </a:lnTo>
                  <a:lnTo>
                    <a:pt x="58" y="258"/>
                  </a:lnTo>
                  <a:lnTo>
                    <a:pt x="56" y="254"/>
                  </a:lnTo>
                  <a:lnTo>
                    <a:pt x="52" y="254"/>
                  </a:lnTo>
                  <a:lnTo>
                    <a:pt x="49" y="249"/>
                  </a:lnTo>
                  <a:lnTo>
                    <a:pt x="49" y="245"/>
                  </a:lnTo>
                  <a:lnTo>
                    <a:pt x="52" y="243"/>
                  </a:lnTo>
                  <a:lnTo>
                    <a:pt x="52" y="237"/>
                  </a:lnTo>
                  <a:lnTo>
                    <a:pt x="51" y="235"/>
                  </a:lnTo>
                  <a:lnTo>
                    <a:pt x="51" y="233"/>
                  </a:lnTo>
                  <a:lnTo>
                    <a:pt x="52" y="232"/>
                  </a:lnTo>
                  <a:lnTo>
                    <a:pt x="52" y="228"/>
                  </a:lnTo>
                  <a:lnTo>
                    <a:pt x="51" y="224"/>
                  </a:lnTo>
                  <a:lnTo>
                    <a:pt x="49" y="218"/>
                  </a:lnTo>
                  <a:lnTo>
                    <a:pt x="47" y="218"/>
                  </a:lnTo>
                  <a:lnTo>
                    <a:pt x="47" y="213"/>
                  </a:lnTo>
                  <a:lnTo>
                    <a:pt x="41" y="209"/>
                  </a:lnTo>
                  <a:lnTo>
                    <a:pt x="34" y="205"/>
                  </a:lnTo>
                  <a:lnTo>
                    <a:pt x="34" y="203"/>
                  </a:lnTo>
                  <a:lnTo>
                    <a:pt x="30" y="200"/>
                  </a:lnTo>
                  <a:lnTo>
                    <a:pt x="26" y="194"/>
                  </a:lnTo>
                  <a:lnTo>
                    <a:pt x="22" y="194"/>
                  </a:lnTo>
                  <a:lnTo>
                    <a:pt x="22" y="169"/>
                  </a:lnTo>
                  <a:lnTo>
                    <a:pt x="22" y="166"/>
                  </a:lnTo>
                  <a:lnTo>
                    <a:pt x="24" y="166"/>
                  </a:lnTo>
                  <a:lnTo>
                    <a:pt x="26" y="166"/>
                  </a:lnTo>
                  <a:lnTo>
                    <a:pt x="28" y="164"/>
                  </a:lnTo>
                  <a:lnTo>
                    <a:pt x="58" y="132"/>
                  </a:lnTo>
                  <a:lnTo>
                    <a:pt x="58" y="105"/>
                  </a:lnTo>
                  <a:lnTo>
                    <a:pt x="64" y="70"/>
                  </a:lnTo>
                  <a:lnTo>
                    <a:pt x="64" y="66"/>
                  </a:lnTo>
                  <a:lnTo>
                    <a:pt x="64" y="60"/>
                  </a:lnTo>
                  <a:lnTo>
                    <a:pt x="52" y="45"/>
                  </a:lnTo>
                  <a:lnTo>
                    <a:pt x="54" y="43"/>
                  </a:lnTo>
                  <a:lnTo>
                    <a:pt x="54" y="38"/>
                  </a:lnTo>
                  <a:lnTo>
                    <a:pt x="45" y="13"/>
                  </a:lnTo>
                  <a:lnTo>
                    <a:pt x="43" y="9"/>
                  </a:lnTo>
                  <a:lnTo>
                    <a:pt x="43" y="9"/>
                  </a:lnTo>
                  <a:lnTo>
                    <a:pt x="43" y="9"/>
                  </a:lnTo>
                  <a:lnTo>
                    <a:pt x="43" y="9"/>
                  </a:lnTo>
                  <a:close/>
                  <a:moveTo>
                    <a:pt x="5" y="201"/>
                  </a:moveTo>
                  <a:lnTo>
                    <a:pt x="2" y="205"/>
                  </a:lnTo>
                  <a:lnTo>
                    <a:pt x="2" y="205"/>
                  </a:lnTo>
                  <a:lnTo>
                    <a:pt x="0" y="203"/>
                  </a:lnTo>
                  <a:lnTo>
                    <a:pt x="5" y="201"/>
                  </a:lnTo>
                  <a:lnTo>
                    <a:pt x="5" y="201"/>
                  </a:lnTo>
                  <a:lnTo>
                    <a:pt x="5" y="201"/>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3" name="Freeform 126">
              <a:extLst>
                <a:ext uri="{FF2B5EF4-FFF2-40B4-BE49-F238E27FC236}">
                  <a16:creationId xmlns:a16="http://schemas.microsoft.com/office/drawing/2014/main" id="{1D1BA3D4-F0E0-489D-AA56-2BEA395FB0F0}"/>
                </a:ext>
              </a:extLst>
            </p:cNvPr>
            <p:cNvSpPr>
              <a:spLocks/>
            </p:cNvSpPr>
            <p:nvPr/>
          </p:nvSpPr>
          <p:spPr bwMode="auto">
            <a:xfrm>
              <a:off x="2790" y="2659"/>
              <a:ext cx="279" cy="216"/>
            </a:xfrm>
            <a:custGeom>
              <a:avLst/>
              <a:gdLst/>
              <a:ahLst/>
              <a:cxnLst>
                <a:cxn ang="0">
                  <a:pos x="59" y="211"/>
                </a:cxn>
                <a:cxn ang="0">
                  <a:pos x="51" y="207"/>
                </a:cxn>
                <a:cxn ang="0">
                  <a:pos x="45" y="205"/>
                </a:cxn>
                <a:cxn ang="0">
                  <a:pos x="42" y="209"/>
                </a:cxn>
                <a:cxn ang="0">
                  <a:pos x="34" y="203"/>
                </a:cxn>
                <a:cxn ang="0">
                  <a:pos x="36" y="199"/>
                </a:cxn>
                <a:cxn ang="0">
                  <a:pos x="34" y="192"/>
                </a:cxn>
                <a:cxn ang="0">
                  <a:pos x="25" y="195"/>
                </a:cxn>
                <a:cxn ang="0">
                  <a:pos x="17" y="184"/>
                </a:cxn>
                <a:cxn ang="0">
                  <a:pos x="0" y="167"/>
                </a:cxn>
                <a:cxn ang="0">
                  <a:pos x="2" y="160"/>
                </a:cxn>
                <a:cxn ang="0">
                  <a:pos x="8" y="158"/>
                </a:cxn>
                <a:cxn ang="0">
                  <a:pos x="27" y="156"/>
                </a:cxn>
                <a:cxn ang="0">
                  <a:pos x="40" y="154"/>
                </a:cxn>
                <a:cxn ang="0">
                  <a:pos x="47" y="150"/>
                </a:cxn>
                <a:cxn ang="0">
                  <a:pos x="59" y="146"/>
                </a:cxn>
                <a:cxn ang="0">
                  <a:pos x="68" y="137"/>
                </a:cxn>
                <a:cxn ang="0">
                  <a:pos x="72" y="130"/>
                </a:cxn>
                <a:cxn ang="0">
                  <a:pos x="76" y="79"/>
                </a:cxn>
                <a:cxn ang="0">
                  <a:pos x="125" y="50"/>
                </a:cxn>
                <a:cxn ang="0">
                  <a:pos x="239" y="5"/>
                </a:cxn>
                <a:cxn ang="0">
                  <a:pos x="258" y="3"/>
                </a:cxn>
                <a:cxn ang="0">
                  <a:pos x="269" y="30"/>
                </a:cxn>
                <a:cxn ang="0">
                  <a:pos x="268" y="39"/>
                </a:cxn>
                <a:cxn ang="0">
                  <a:pos x="279" y="60"/>
                </a:cxn>
                <a:cxn ang="0">
                  <a:pos x="273" y="98"/>
                </a:cxn>
                <a:cxn ang="0">
                  <a:pos x="243" y="156"/>
                </a:cxn>
                <a:cxn ang="0">
                  <a:pos x="239" y="158"/>
                </a:cxn>
                <a:cxn ang="0">
                  <a:pos x="237" y="162"/>
                </a:cxn>
                <a:cxn ang="0">
                  <a:pos x="236" y="182"/>
                </a:cxn>
                <a:cxn ang="0">
                  <a:pos x="232" y="186"/>
                </a:cxn>
                <a:cxn ang="0">
                  <a:pos x="226" y="186"/>
                </a:cxn>
                <a:cxn ang="0">
                  <a:pos x="224" y="190"/>
                </a:cxn>
                <a:cxn ang="0">
                  <a:pos x="221" y="192"/>
                </a:cxn>
                <a:cxn ang="0">
                  <a:pos x="213" y="192"/>
                </a:cxn>
                <a:cxn ang="0">
                  <a:pos x="202" y="190"/>
                </a:cxn>
                <a:cxn ang="0">
                  <a:pos x="189" y="190"/>
                </a:cxn>
                <a:cxn ang="0">
                  <a:pos x="177" y="192"/>
                </a:cxn>
                <a:cxn ang="0">
                  <a:pos x="166" y="201"/>
                </a:cxn>
                <a:cxn ang="0">
                  <a:pos x="157" y="199"/>
                </a:cxn>
                <a:cxn ang="0">
                  <a:pos x="147" y="195"/>
                </a:cxn>
                <a:cxn ang="0">
                  <a:pos x="143" y="190"/>
                </a:cxn>
                <a:cxn ang="0">
                  <a:pos x="136" y="190"/>
                </a:cxn>
                <a:cxn ang="0">
                  <a:pos x="132" y="190"/>
                </a:cxn>
                <a:cxn ang="0">
                  <a:pos x="125" y="192"/>
                </a:cxn>
                <a:cxn ang="0">
                  <a:pos x="121" y="195"/>
                </a:cxn>
                <a:cxn ang="0">
                  <a:pos x="113" y="186"/>
                </a:cxn>
                <a:cxn ang="0">
                  <a:pos x="108" y="182"/>
                </a:cxn>
                <a:cxn ang="0">
                  <a:pos x="100" y="180"/>
                </a:cxn>
                <a:cxn ang="0">
                  <a:pos x="94" y="180"/>
                </a:cxn>
                <a:cxn ang="0">
                  <a:pos x="89" y="180"/>
                </a:cxn>
                <a:cxn ang="0">
                  <a:pos x="83" y="180"/>
                </a:cxn>
                <a:cxn ang="0">
                  <a:pos x="76" y="182"/>
                </a:cxn>
                <a:cxn ang="0">
                  <a:pos x="74" y="184"/>
                </a:cxn>
                <a:cxn ang="0">
                  <a:pos x="68" y="190"/>
                </a:cxn>
                <a:cxn ang="0">
                  <a:pos x="68" y="190"/>
                </a:cxn>
                <a:cxn ang="0">
                  <a:pos x="68" y="195"/>
                </a:cxn>
                <a:cxn ang="0">
                  <a:pos x="70" y="199"/>
                </a:cxn>
                <a:cxn ang="0">
                  <a:pos x="64" y="205"/>
                </a:cxn>
                <a:cxn ang="0">
                  <a:pos x="64" y="209"/>
                </a:cxn>
                <a:cxn ang="0">
                  <a:pos x="66" y="214"/>
                </a:cxn>
                <a:cxn ang="0">
                  <a:pos x="64" y="216"/>
                </a:cxn>
                <a:cxn ang="0">
                  <a:pos x="64" y="216"/>
                </a:cxn>
              </a:cxnLst>
              <a:rect l="0" t="0" r="r" b="b"/>
              <a:pathLst>
                <a:path w="279" h="216">
                  <a:moveTo>
                    <a:pt x="64" y="216"/>
                  </a:moveTo>
                  <a:lnTo>
                    <a:pt x="59" y="211"/>
                  </a:lnTo>
                  <a:lnTo>
                    <a:pt x="55" y="211"/>
                  </a:lnTo>
                  <a:lnTo>
                    <a:pt x="51" y="207"/>
                  </a:lnTo>
                  <a:lnTo>
                    <a:pt x="47" y="201"/>
                  </a:lnTo>
                  <a:lnTo>
                    <a:pt x="45" y="205"/>
                  </a:lnTo>
                  <a:lnTo>
                    <a:pt x="45" y="207"/>
                  </a:lnTo>
                  <a:lnTo>
                    <a:pt x="42" y="209"/>
                  </a:lnTo>
                  <a:lnTo>
                    <a:pt x="40" y="209"/>
                  </a:lnTo>
                  <a:lnTo>
                    <a:pt x="34" y="203"/>
                  </a:lnTo>
                  <a:lnTo>
                    <a:pt x="36" y="201"/>
                  </a:lnTo>
                  <a:lnTo>
                    <a:pt x="36" y="199"/>
                  </a:lnTo>
                  <a:lnTo>
                    <a:pt x="34" y="195"/>
                  </a:lnTo>
                  <a:lnTo>
                    <a:pt x="34" y="192"/>
                  </a:lnTo>
                  <a:lnTo>
                    <a:pt x="32" y="192"/>
                  </a:lnTo>
                  <a:lnTo>
                    <a:pt x="25" y="195"/>
                  </a:lnTo>
                  <a:lnTo>
                    <a:pt x="19" y="190"/>
                  </a:lnTo>
                  <a:lnTo>
                    <a:pt x="17" y="184"/>
                  </a:lnTo>
                  <a:lnTo>
                    <a:pt x="0" y="173"/>
                  </a:lnTo>
                  <a:lnTo>
                    <a:pt x="0" y="167"/>
                  </a:lnTo>
                  <a:lnTo>
                    <a:pt x="2" y="162"/>
                  </a:lnTo>
                  <a:lnTo>
                    <a:pt x="2" y="160"/>
                  </a:lnTo>
                  <a:lnTo>
                    <a:pt x="6" y="156"/>
                  </a:lnTo>
                  <a:lnTo>
                    <a:pt x="8" y="158"/>
                  </a:lnTo>
                  <a:lnTo>
                    <a:pt x="21" y="156"/>
                  </a:lnTo>
                  <a:lnTo>
                    <a:pt x="27" y="156"/>
                  </a:lnTo>
                  <a:lnTo>
                    <a:pt x="30" y="154"/>
                  </a:lnTo>
                  <a:lnTo>
                    <a:pt x="40" y="154"/>
                  </a:lnTo>
                  <a:lnTo>
                    <a:pt x="42" y="154"/>
                  </a:lnTo>
                  <a:lnTo>
                    <a:pt x="47" y="150"/>
                  </a:lnTo>
                  <a:lnTo>
                    <a:pt x="51" y="150"/>
                  </a:lnTo>
                  <a:lnTo>
                    <a:pt x="59" y="146"/>
                  </a:lnTo>
                  <a:lnTo>
                    <a:pt x="68" y="141"/>
                  </a:lnTo>
                  <a:lnTo>
                    <a:pt x="68" y="137"/>
                  </a:lnTo>
                  <a:lnTo>
                    <a:pt x="70" y="131"/>
                  </a:lnTo>
                  <a:lnTo>
                    <a:pt x="72" y="130"/>
                  </a:lnTo>
                  <a:lnTo>
                    <a:pt x="74" y="113"/>
                  </a:lnTo>
                  <a:lnTo>
                    <a:pt x="76" y="79"/>
                  </a:lnTo>
                  <a:lnTo>
                    <a:pt x="104" y="71"/>
                  </a:lnTo>
                  <a:lnTo>
                    <a:pt x="125" y="50"/>
                  </a:lnTo>
                  <a:lnTo>
                    <a:pt x="207" y="0"/>
                  </a:lnTo>
                  <a:lnTo>
                    <a:pt x="239" y="5"/>
                  </a:lnTo>
                  <a:lnTo>
                    <a:pt x="243" y="11"/>
                  </a:lnTo>
                  <a:lnTo>
                    <a:pt x="258" y="3"/>
                  </a:lnTo>
                  <a:lnTo>
                    <a:pt x="260" y="5"/>
                  </a:lnTo>
                  <a:lnTo>
                    <a:pt x="269" y="30"/>
                  </a:lnTo>
                  <a:lnTo>
                    <a:pt x="269" y="37"/>
                  </a:lnTo>
                  <a:lnTo>
                    <a:pt x="268" y="39"/>
                  </a:lnTo>
                  <a:lnTo>
                    <a:pt x="279" y="54"/>
                  </a:lnTo>
                  <a:lnTo>
                    <a:pt x="279" y="60"/>
                  </a:lnTo>
                  <a:lnTo>
                    <a:pt x="279" y="64"/>
                  </a:lnTo>
                  <a:lnTo>
                    <a:pt x="273" y="98"/>
                  </a:lnTo>
                  <a:lnTo>
                    <a:pt x="273" y="124"/>
                  </a:lnTo>
                  <a:lnTo>
                    <a:pt x="243" y="156"/>
                  </a:lnTo>
                  <a:lnTo>
                    <a:pt x="241" y="158"/>
                  </a:lnTo>
                  <a:lnTo>
                    <a:pt x="239" y="158"/>
                  </a:lnTo>
                  <a:lnTo>
                    <a:pt x="237" y="158"/>
                  </a:lnTo>
                  <a:lnTo>
                    <a:pt x="237" y="162"/>
                  </a:lnTo>
                  <a:lnTo>
                    <a:pt x="237" y="184"/>
                  </a:lnTo>
                  <a:lnTo>
                    <a:pt x="236" y="182"/>
                  </a:lnTo>
                  <a:lnTo>
                    <a:pt x="232" y="186"/>
                  </a:lnTo>
                  <a:lnTo>
                    <a:pt x="232" y="186"/>
                  </a:lnTo>
                  <a:lnTo>
                    <a:pt x="230" y="190"/>
                  </a:lnTo>
                  <a:lnTo>
                    <a:pt x="226" y="186"/>
                  </a:lnTo>
                  <a:lnTo>
                    <a:pt x="226" y="190"/>
                  </a:lnTo>
                  <a:lnTo>
                    <a:pt x="224" y="190"/>
                  </a:lnTo>
                  <a:lnTo>
                    <a:pt x="221" y="192"/>
                  </a:lnTo>
                  <a:lnTo>
                    <a:pt x="221" y="192"/>
                  </a:lnTo>
                  <a:lnTo>
                    <a:pt x="215" y="195"/>
                  </a:lnTo>
                  <a:lnTo>
                    <a:pt x="213" y="192"/>
                  </a:lnTo>
                  <a:lnTo>
                    <a:pt x="207" y="192"/>
                  </a:lnTo>
                  <a:lnTo>
                    <a:pt x="202" y="190"/>
                  </a:lnTo>
                  <a:lnTo>
                    <a:pt x="194" y="190"/>
                  </a:lnTo>
                  <a:lnTo>
                    <a:pt x="189" y="190"/>
                  </a:lnTo>
                  <a:lnTo>
                    <a:pt x="181" y="190"/>
                  </a:lnTo>
                  <a:lnTo>
                    <a:pt x="177" y="192"/>
                  </a:lnTo>
                  <a:lnTo>
                    <a:pt x="172" y="199"/>
                  </a:lnTo>
                  <a:lnTo>
                    <a:pt x="166" y="201"/>
                  </a:lnTo>
                  <a:lnTo>
                    <a:pt x="162" y="201"/>
                  </a:lnTo>
                  <a:lnTo>
                    <a:pt x="157" y="199"/>
                  </a:lnTo>
                  <a:lnTo>
                    <a:pt x="153" y="199"/>
                  </a:lnTo>
                  <a:lnTo>
                    <a:pt x="147" y="195"/>
                  </a:lnTo>
                  <a:lnTo>
                    <a:pt x="143" y="192"/>
                  </a:lnTo>
                  <a:lnTo>
                    <a:pt x="143" y="190"/>
                  </a:lnTo>
                  <a:lnTo>
                    <a:pt x="140" y="190"/>
                  </a:lnTo>
                  <a:lnTo>
                    <a:pt x="136" y="190"/>
                  </a:lnTo>
                  <a:lnTo>
                    <a:pt x="136" y="190"/>
                  </a:lnTo>
                  <a:lnTo>
                    <a:pt x="132" y="190"/>
                  </a:lnTo>
                  <a:lnTo>
                    <a:pt x="128" y="190"/>
                  </a:lnTo>
                  <a:lnTo>
                    <a:pt x="125" y="192"/>
                  </a:lnTo>
                  <a:lnTo>
                    <a:pt x="123" y="195"/>
                  </a:lnTo>
                  <a:lnTo>
                    <a:pt x="121" y="195"/>
                  </a:lnTo>
                  <a:lnTo>
                    <a:pt x="117" y="192"/>
                  </a:lnTo>
                  <a:lnTo>
                    <a:pt x="113" y="186"/>
                  </a:lnTo>
                  <a:lnTo>
                    <a:pt x="111" y="186"/>
                  </a:lnTo>
                  <a:lnTo>
                    <a:pt x="108" y="182"/>
                  </a:lnTo>
                  <a:lnTo>
                    <a:pt x="104" y="182"/>
                  </a:lnTo>
                  <a:lnTo>
                    <a:pt x="100" y="180"/>
                  </a:lnTo>
                  <a:lnTo>
                    <a:pt x="96" y="180"/>
                  </a:lnTo>
                  <a:lnTo>
                    <a:pt x="94" y="180"/>
                  </a:lnTo>
                  <a:lnTo>
                    <a:pt x="91" y="180"/>
                  </a:lnTo>
                  <a:lnTo>
                    <a:pt x="89" y="180"/>
                  </a:lnTo>
                  <a:lnTo>
                    <a:pt x="83" y="180"/>
                  </a:lnTo>
                  <a:lnTo>
                    <a:pt x="83" y="180"/>
                  </a:lnTo>
                  <a:lnTo>
                    <a:pt x="79" y="180"/>
                  </a:lnTo>
                  <a:lnTo>
                    <a:pt x="76" y="182"/>
                  </a:lnTo>
                  <a:lnTo>
                    <a:pt x="76" y="182"/>
                  </a:lnTo>
                  <a:lnTo>
                    <a:pt x="74" y="184"/>
                  </a:lnTo>
                  <a:lnTo>
                    <a:pt x="68" y="186"/>
                  </a:lnTo>
                  <a:lnTo>
                    <a:pt x="68" y="190"/>
                  </a:lnTo>
                  <a:lnTo>
                    <a:pt x="68" y="190"/>
                  </a:lnTo>
                  <a:lnTo>
                    <a:pt x="68" y="190"/>
                  </a:lnTo>
                  <a:lnTo>
                    <a:pt x="68" y="192"/>
                  </a:lnTo>
                  <a:lnTo>
                    <a:pt x="68" y="195"/>
                  </a:lnTo>
                  <a:lnTo>
                    <a:pt x="70" y="199"/>
                  </a:lnTo>
                  <a:lnTo>
                    <a:pt x="70" y="199"/>
                  </a:lnTo>
                  <a:lnTo>
                    <a:pt x="66" y="199"/>
                  </a:lnTo>
                  <a:lnTo>
                    <a:pt x="64" y="205"/>
                  </a:lnTo>
                  <a:lnTo>
                    <a:pt x="64" y="207"/>
                  </a:lnTo>
                  <a:lnTo>
                    <a:pt x="64" y="209"/>
                  </a:lnTo>
                  <a:lnTo>
                    <a:pt x="64" y="214"/>
                  </a:lnTo>
                  <a:lnTo>
                    <a:pt x="66" y="214"/>
                  </a:lnTo>
                  <a:lnTo>
                    <a:pt x="66" y="214"/>
                  </a:lnTo>
                  <a:lnTo>
                    <a:pt x="64" y="216"/>
                  </a:lnTo>
                  <a:lnTo>
                    <a:pt x="64" y="216"/>
                  </a:lnTo>
                  <a:lnTo>
                    <a:pt x="64" y="216"/>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4" name="Freeform 127">
              <a:extLst>
                <a:ext uri="{FF2B5EF4-FFF2-40B4-BE49-F238E27FC236}">
                  <a16:creationId xmlns:a16="http://schemas.microsoft.com/office/drawing/2014/main" id="{7AC7928A-4432-4025-BBB2-CD1F018F2DA0}"/>
                </a:ext>
              </a:extLst>
            </p:cNvPr>
            <p:cNvSpPr>
              <a:spLocks/>
            </p:cNvSpPr>
            <p:nvPr/>
          </p:nvSpPr>
          <p:spPr bwMode="auto">
            <a:xfrm>
              <a:off x="2837" y="2843"/>
              <a:ext cx="211" cy="181"/>
            </a:xfrm>
            <a:custGeom>
              <a:avLst/>
              <a:gdLst/>
              <a:ahLst/>
              <a:cxnLst>
                <a:cxn ang="0">
                  <a:pos x="198" y="11"/>
                </a:cxn>
                <a:cxn ang="0">
                  <a:pos x="185" y="6"/>
                </a:cxn>
                <a:cxn ang="0">
                  <a:pos x="179" y="8"/>
                </a:cxn>
                <a:cxn ang="0">
                  <a:pos x="174" y="13"/>
                </a:cxn>
                <a:cxn ang="0">
                  <a:pos x="164" y="13"/>
                </a:cxn>
                <a:cxn ang="0">
                  <a:pos x="145" y="10"/>
                </a:cxn>
                <a:cxn ang="0">
                  <a:pos x="128" y="13"/>
                </a:cxn>
                <a:cxn ang="0">
                  <a:pos x="115" y="21"/>
                </a:cxn>
                <a:cxn ang="0">
                  <a:pos x="98" y="15"/>
                </a:cxn>
                <a:cxn ang="0">
                  <a:pos x="91" y="10"/>
                </a:cxn>
                <a:cxn ang="0">
                  <a:pos x="83" y="11"/>
                </a:cxn>
                <a:cxn ang="0">
                  <a:pos x="74" y="15"/>
                </a:cxn>
                <a:cxn ang="0">
                  <a:pos x="66" y="8"/>
                </a:cxn>
                <a:cxn ang="0">
                  <a:pos x="55" y="2"/>
                </a:cxn>
                <a:cxn ang="0">
                  <a:pos x="46" y="0"/>
                </a:cxn>
                <a:cxn ang="0">
                  <a:pos x="36" y="0"/>
                </a:cxn>
                <a:cxn ang="0">
                  <a:pos x="27" y="2"/>
                </a:cxn>
                <a:cxn ang="0">
                  <a:pos x="19" y="8"/>
                </a:cxn>
                <a:cxn ang="0">
                  <a:pos x="19" y="11"/>
                </a:cxn>
                <a:cxn ang="0">
                  <a:pos x="21" y="19"/>
                </a:cxn>
                <a:cxn ang="0">
                  <a:pos x="15" y="25"/>
                </a:cxn>
                <a:cxn ang="0">
                  <a:pos x="15" y="34"/>
                </a:cxn>
                <a:cxn ang="0">
                  <a:pos x="15" y="38"/>
                </a:cxn>
                <a:cxn ang="0">
                  <a:pos x="19" y="51"/>
                </a:cxn>
                <a:cxn ang="0">
                  <a:pos x="21" y="62"/>
                </a:cxn>
                <a:cxn ang="0">
                  <a:pos x="15" y="66"/>
                </a:cxn>
                <a:cxn ang="0">
                  <a:pos x="15" y="74"/>
                </a:cxn>
                <a:cxn ang="0">
                  <a:pos x="10" y="81"/>
                </a:cxn>
                <a:cxn ang="0">
                  <a:pos x="4" y="87"/>
                </a:cxn>
                <a:cxn ang="0">
                  <a:pos x="0" y="94"/>
                </a:cxn>
                <a:cxn ang="0">
                  <a:pos x="0" y="102"/>
                </a:cxn>
                <a:cxn ang="0">
                  <a:pos x="0" y="109"/>
                </a:cxn>
                <a:cxn ang="0">
                  <a:pos x="0" y="121"/>
                </a:cxn>
                <a:cxn ang="0">
                  <a:pos x="0" y="136"/>
                </a:cxn>
                <a:cxn ang="0">
                  <a:pos x="15" y="140"/>
                </a:cxn>
                <a:cxn ang="0">
                  <a:pos x="40" y="162"/>
                </a:cxn>
                <a:cxn ang="0">
                  <a:pos x="46" y="175"/>
                </a:cxn>
                <a:cxn ang="0">
                  <a:pos x="74" y="181"/>
                </a:cxn>
                <a:cxn ang="0">
                  <a:pos x="89" y="177"/>
                </a:cxn>
                <a:cxn ang="0">
                  <a:pos x="96" y="173"/>
                </a:cxn>
                <a:cxn ang="0">
                  <a:pos x="102" y="173"/>
                </a:cxn>
                <a:cxn ang="0">
                  <a:pos x="110" y="162"/>
                </a:cxn>
                <a:cxn ang="0">
                  <a:pos x="111" y="153"/>
                </a:cxn>
                <a:cxn ang="0">
                  <a:pos x="115" y="143"/>
                </a:cxn>
                <a:cxn ang="0">
                  <a:pos x="123" y="136"/>
                </a:cxn>
                <a:cxn ang="0">
                  <a:pos x="130" y="130"/>
                </a:cxn>
                <a:cxn ang="0">
                  <a:pos x="138" y="134"/>
                </a:cxn>
                <a:cxn ang="0">
                  <a:pos x="145" y="140"/>
                </a:cxn>
                <a:cxn ang="0">
                  <a:pos x="155" y="136"/>
                </a:cxn>
                <a:cxn ang="0">
                  <a:pos x="158" y="130"/>
                </a:cxn>
                <a:cxn ang="0">
                  <a:pos x="162" y="119"/>
                </a:cxn>
                <a:cxn ang="0">
                  <a:pos x="168" y="109"/>
                </a:cxn>
                <a:cxn ang="0">
                  <a:pos x="177" y="98"/>
                </a:cxn>
                <a:cxn ang="0">
                  <a:pos x="179" y="85"/>
                </a:cxn>
                <a:cxn ang="0">
                  <a:pos x="190" y="79"/>
                </a:cxn>
                <a:cxn ang="0">
                  <a:pos x="190" y="66"/>
                </a:cxn>
                <a:cxn ang="0">
                  <a:pos x="198" y="55"/>
                </a:cxn>
                <a:cxn ang="0">
                  <a:pos x="204" y="51"/>
                </a:cxn>
                <a:cxn ang="0">
                  <a:pos x="211" y="43"/>
                </a:cxn>
                <a:cxn ang="0">
                  <a:pos x="207" y="32"/>
                </a:cxn>
                <a:cxn ang="0">
                  <a:pos x="202" y="25"/>
                </a:cxn>
                <a:cxn ang="0">
                  <a:pos x="202" y="17"/>
                </a:cxn>
              </a:cxnLst>
              <a:rect l="0" t="0" r="r" b="b"/>
              <a:pathLst>
                <a:path w="211" h="181">
                  <a:moveTo>
                    <a:pt x="202" y="17"/>
                  </a:moveTo>
                  <a:lnTo>
                    <a:pt x="202" y="15"/>
                  </a:lnTo>
                  <a:lnTo>
                    <a:pt x="198" y="11"/>
                  </a:lnTo>
                  <a:lnTo>
                    <a:pt x="194" y="4"/>
                  </a:lnTo>
                  <a:lnTo>
                    <a:pt x="189" y="2"/>
                  </a:lnTo>
                  <a:lnTo>
                    <a:pt x="185" y="6"/>
                  </a:lnTo>
                  <a:lnTo>
                    <a:pt x="185" y="8"/>
                  </a:lnTo>
                  <a:lnTo>
                    <a:pt x="183" y="10"/>
                  </a:lnTo>
                  <a:lnTo>
                    <a:pt x="179" y="8"/>
                  </a:lnTo>
                  <a:lnTo>
                    <a:pt x="177" y="10"/>
                  </a:lnTo>
                  <a:lnTo>
                    <a:pt x="177" y="11"/>
                  </a:lnTo>
                  <a:lnTo>
                    <a:pt x="174" y="13"/>
                  </a:lnTo>
                  <a:lnTo>
                    <a:pt x="170" y="17"/>
                  </a:lnTo>
                  <a:lnTo>
                    <a:pt x="170" y="17"/>
                  </a:lnTo>
                  <a:lnTo>
                    <a:pt x="164" y="13"/>
                  </a:lnTo>
                  <a:lnTo>
                    <a:pt x="160" y="13"/>
                  </a:lnTo>
                  <a:lnTo>
                    <a:pt x="153" y="11"/>
                  </a:lnTo>
                  <a:lnTo>
                    <a:pt x="145" y="10"/>
                  </a:lnTo>
                  <a:lnTo>
                    <a:pt x="140" y="11"/>
                  </a:lnTo>
                  <a:lnTo>
                    <a:pt x="132" y="11"/>
                  </a:lnTo>
                  <a:lnTo>
                    <a:pt x="128" y="13"/>
                  </a:lnTo>
                  <a:lnTo>
                    <a:pt x="123" y="19"/>
                  </a:lnTo>
                  <a:lnTo>
                    <a:pt x="119" y="21"/>
                  </a:lnTo>
                  <a:lnTo>
                    <a:pt x="115" y="21"/>
                  </a:lnTo>
                  <a:lnTo>
                    <a:pt x="108" y="19"/>
                  </a:lnTo>
                  <a:lnTo>
                    <a:pt x="104" y="19"/>
                  </a:lnTo>
                  <a:lnTo>
                    <a:pt x="98" y="15"/>
                  </a:lnTo>
                  <a:lnTo>
                    <a:pt x="94" y="13"/>
                  </a:lnTo>
                  <a:lnTo>
                    <a:pt x="94" y="11"/>
                  </a:lnTo>
                  <a:lnTo>
                    <a:pt x="91" y="10"/>
                  </a:lnTo>
                  <a:lnTo>
                    <a:pt x="89" y="10"/>
                  </a:lnTo>
                  <a:lnTo>
                    <a:pt x="89" y="10"/>
                  </a:lnTo>
                  <a:lnTo>
                    <a:pt x="83" y="11"/>
                  </a:lnTo>
                  <a:lnTo>
                    <a:pt x="79" y="11"/>
                  </a:lnTo>
                  <a:lnTo>
                    <a:pt x="78" y="13"/>
                  </a:lnTo>
                  <a:lnTo>
                    <a:pt x="74" y="15"/>
                  </a:lnTo>
                  <a:lnTo>
                    <a:pt x="72" y="15"/>
                  </a:lnTo>
                  <a:lnTo>
                    <a:pt x="70" y="13"/>
                  </a:lnTo>
                  <a:lnTo>
                    <a:pt x="66" y="8"/>
                  </a:lnTo>
                  <a:lnTo>
                    <a:pt x="64" y="6"/>
                  </a:lnTo>
                  <a:lnTo>
                    <a:pt x="59" y="2"/>
                  </a:lnTo>
                  <a:lnTo>
                    <a:pt x="55" y="2"/>
                  </a:lnTo>
                  <a:lnTo>
                    <a:pt x="53" y="0"/>
                  </a:lnTo>
                  <a:lnTo>
                    <a:pt x="47" y="0"/>
                  </a:lnTo>
                  <a:lnTo>
                    <a:pt x="46" y="0"/>
                  </a:lnTo>
                  <a:lnTo>
                    <a:pt x="42" y="0"/>
                  </a:lnTo>
                  <a:lnTo>
                    <a:pt x="40" y="0"/>
                  </a:lnTo>
                  <a:lnTo>
                    <a:pt x="36" y="0"/>
                  </a:lnTo>
                  <a:lnTo>
                    <a:pt x="34" y="0"/>
                  </a:lnTo>
                  <a:lnTo>
                    <a:pt x="32" y="0"/>
                  </a:lnTo>
                  <a:lnTo>
                    <a:pt x="27" y="2"/>
                  </a:lnTo>
                  <a:lnTo>
                    <a:pt x="27" y="2"/>
                  </a:lnTo>
                  <a:lnTo>
                    <a:pt x="25" y="4"/>
                  </a:lnTo>
                  <a:lnTo>
                    <a:pt x="19" y="8"/>
                  </a:lnTo>
                  <a:lnTo>
                    <a:pt x="19" y="10"/>
                  </a:lnTo>
                  <a:lnTo>
                    <a:pt x="19" y="11"/>
                  </a:lnTo>
                  <a:lnTo>
                    <a:pt x="19" y="11"/>
                  </a:lnTo>
                  <a:lnTo>
                    <a:pt x="19" y="13"/>
                  </a:lnTo>
                  <a:lnTo>
                    <a:pt x="19" y="17"/>
                  </a:lnTo>
                  <a:lnTo>
                    <a:pt x="21" y="19"/>
                  </a:lnTo>
                  <a:lnTo>
                    <a:pt x="21" y="21"/>
                  </a:lnTo>
                  <a:lnTo>
                    <a:pt x="17" y="21"/>
                  </a:lnTo>
                  <a:lnTo>
                    <a:pt x="15" y="25"/>
                  </a:lnTo>
                  <a:lnTo>
                    <a:pt x="15" y="27"/>
                  </a:lnTo>
                  <a:lnTo>
                    <a:pt x="15" y="30"/>
                  </a:lnTo>
                  <a:lnTo>
                    <a:pt x="15" y="34"/>
                  </a:lnTo>
                  <a:lnTo>
                    <a:pt x="17" y="34"/>
                  </a:lnTo>
                  <a:lnTo>
                    <a:pt x="17" y="36"/>
                  </a:lnTo>
                  <a:lnTo>
                    <a:pt x="15" y="38"/>
                  </a:lnTo>
                  <a:lnTo>
                    <a:pt x="15" y="43"/>
                  </a:lnTo>
                  <a:lnTo>
                    <a:pt x="15" y="45"/>
                  </a:lnTo>
                  <a:lnTo>
                    <a:pt x="19" y="51"/>
                  </a:lnTo>
                  <a:lnTo>
                    <a:pt x="19" y="55"/>
                  </a:lnTo>
                  <a:lnTo>
                    <a:pt x="21" y="60"/>
                  </a:lnTo>
                  <a:lnTo>
                    <a:pt x="21" y="62"/>
                  </a:lnTo>
                  <a:lnTo>
                    <a:pt x="17" y="62"/>
                  </a:lnTo>
                  <a:lnTo>
                    <a:pt x="15" y="66"/>
                  </a:lnTo>
                  <a:lnTo>
                    <a:pt x="15" y="66"/>
                  </a:lnTo>
                  <a:lnTo>
                    <a:pt x="19" y="72"/>
                  </a:lnTo>
                  <a:lnTo>
                    <a:pt x="17" y="74"/>
                  </a:lnTo>
                  <a:lnTo>
                    <a:pt x="15" y="74"/>
                  </a:lnTo>
                  <a:lnTo>
                    <a:pt x="12" y="76"/>
                  </a:lnTo>
                  <a:lnTo>
                    <a:pt x="12" y="79"/>
                  </a:lnTo>
                  <a:lnTo>
                    <a:pt x="10" y="81"/>
                  </a:lnTo>
                  <a:lnTo>
                    <a:pt x="8" y="85"/>
                  </a:lnTo>
                  <a:lnTo>
                    <a:pt x="6" y="87"/>
                  </a:lnTo>
                  <a:lnTo>
                    <a:pt x="4" y="87"/>
                  </a:lnTo>
                  <a:lnTo>
                    <a:pt x="2" y="89"/>
                  </a:lnTo>
                  <a:lnTo>
                    <a:pt x="0" y="91"/>
                  </a:lnTo>
                  <a:lnTo>
                    <a:pt x="0" y="94"/>
                  </a:lnTo>
                  <a:lnTo>
                    <a:pt x="0" y="96"/>
                  </a:lnTo>
                  <a:lnTo>
                    <a:pt x="0" y="102"/>
                  </a:lnTo>
                  <a:lnTo>
                    <a:pt x="0" y="102"/>
                  </a:lnTo>
                  <a:lnTo>
                    <a:pt x="0" y="106"/>
                  </a:lnTo>
                  <a:lnTo>
                    <a:pt x="0" y="106"/>
                  </a:lnTo>
                  <a:lnTo>
                    <a:pt x="0" y="109"/>
                  </a:lnTo>
                  <a:lnTo>
                    <a:pt x="0" y="109"/>
                  </a:lnTo>
                  <a:lnTo>
                    <a:pt x="0" y="113"/>
                  </a:lnTo>
                  <a:lnTo>
                    <a:pt x="0" y="121"/>
                  </a:lnTo>
                  <a:lnTo>
                    <a:pt x="0" y="123"/>
                  </a:lnTo>
                  <a:lnTo>
                    <a:pt x="2" y="126"/>
                  </a:lnTo>
                  <a:lnTo>
                    <a:pt x="0" y="136"/>
                  </a:lnTo>
                  <a:lnTo>
                    <a:pt x="0" y="140"/>
                  </a:lnTo>
                  <a:lnTo>
                    <a:pt x="10" y="140"/>
                  </a:lnTo>
                  <a:lnTo>
                    <a:pt x="15" y="140"/>
                  </a:lnTo>
                  <a:lnTo>
                    <a:pt x="29" y="145"/>
                  </a:lnTo>
                  <a:lnTo>
                    <a:pt x="36" y="153"/>
                  </a:lnTo>
                  <a:lnTo>
                    <a:pt x="40" y="162"/>
                  </a:lnTo>
                  <a:lnTo>
                    <a:pt x="40" y="170"/>
                  </a:lnTo>
                  <a:lnTo>
                    <a:pt x="42" y="170"/>
                  </a:lnTo>
                  <a:lnTo>
                    <a:pt x="46" y="175"/>
                  </a:lnTo>
                  <a:lnTo>
                    <a:pt x="49" y="179"/>
                  </a:lnTo>
                  <a:lnTo>
                    <a:pt x="55" y="181"/>
                  </a:lnTo>
                  <a:lnTo>
                    <a:pt x="74" y="181"/>
                  </a:lnTo>
                  <a:lnTo>
                    <a:pt x="78" y="179"/>
                  </a:lnTo>
                  <a:lnTo>
                    <a:pt x="79" y="179"/>
                  </a:lnTo>
                  <a:lnTo>
                    <a:pt x="89" y="177"/>
                  </a:lnTo>
                  <a:lnTo>
                    <a:pt x="91" y="177"/>
                  </a:lnTo>
                  <a:lnTo>
                    <a:pt x="94" y="177"/>
                  </a:lnTo>
                  <a:lnTo>
                    <a:pt x="96" y="173"/>
                  </a:lnTo>
                  <a:lnTo>
                    <a:pt x="100" y="175"/>
                  </a:lnTo>
                  <a:lnTo>
                    <a:pt x="102" y="173"/>
                  </a:lnTo>
                  <a:lnTo>
                    <a:pt x="102" y="173"/>
                  </a:lnTo>
                  <a:lnTo>
                    <a:pt x="102" y="173"/>
                  </a:lnTo>
                  <a:lnTo>
                    <a:pt x="108" y="168"/>
                  </a:lnTo>
                  <a:lnTo>
                    <a:pt x="110" y="162"/>
                  </a:lnTo>
                  <a:lnTo>
                    <a:pt x="110" y="158"/>
                  </a:lnTo>
                  <a:lnTo>
                    <a:pt x="108" y="155"/>
                  </a:lnTo>
                  <a:lnTo>
                    <a:pt x="111" y="153"/>
                  </a:lnTo>
                  <a:lnTo>
                    <a:pt x="111" y="149"/>
                  </a:lnTo>
                  <a:lnTo>
                    <a:pt x="113" y="147"/>
                  </a:lnTo>
                  <a:lnTo>
                    <a:pt x="115" y="143"/>
                  </a:lnTo>
                  <a:lnTo>
                    <a:pt x="119" y="143"/>
                  </a:lnTo>
                  <a:lnTo>
                    <a:pt x="123" y="140"/>
                  </a:lnTo>
                  <a:lnTo>
                    <a:pt x="123" y="136"/>
                  </a:lnTo>
                  <a:lnTo>
                    <a:pt x="125" y="134"/>
                  </a:lnTo>
                  <a:lnTo>
                    <a:pt x="128" y="134"/>
                  </a:lnTo>
                  <a:lnTo>
                    <a:pt x="130" y="130"/>
                  </a:lnTo>
                  <a:lnTo>
                    <a:pt x="130" y="130"/>
                  </a:lnTo>
                  <a:lnTo>
                    <a:pt x="136" y="134"/>
                  </a:lnTo>
                  <a:lnTo>
                    <a:pt x="138" y="134"/>
                  </a:lnTo>
                  <a:lnTo>
                    <a:pt x="140" y="136"/>
                  </a:lnTo>
                  <a:lnTo>
                    <a:pt x="143" y="140"/>
                  </a:lnTo>
                  <a:lnTo>
                    <a:pt x="145" y="140"/>
                  </a:lnTo>
                  <a:lnTo>
                    <a:pt x="149" y="143"/>
                  </a:lnTo>
                  <a:lnTo>
                    <a:pt x="153" y="140"/>
                  </a:lnTo>
                  <a:lnTo>
                    <a:pt x="155" y="136"/>
                  </a:lnTo>
                  <a:lnTo>
                    <a:pt x="155" y="134"/>
                  </a:lnTo>
                  <a:lnTo>
                    <a:pt x="157" y="130"/>
                  </a:lnTo>
                  <a:lnTo>
                    <a:pt x="158" y="130"/>
                  </a:lnTo>
                  <a:lnTo>
                    <a:pt x="162" y="126"/>
                  </a:lnTo>
                  <a:lnTo>
                    <a:pt x="162" y="124"/>
                  </a:lnTo>
                  <a:lnTo>
                    <a:pt x="162" y="119"/>
                  </a:lnTo>
                  <a:lnTo>
                    <a:pt x="170" y="115"/>
                  </a:lnTo>
                  <a:lnTo>
                    <a:pt x="170" y="109"/>
                  </a:lnTo>
                  <a:lnTo>
                    <a:pt x="168" y="109"/>
                  </a:lnTo>
                  <a:lnTo>
                    <a:pt x="170" y="106"/>
                  </a:lnTo>
                  <a:lnTo>
                    <a:pt x="174" y="100"/>
                  </a:lnTo>
                  <a:lnTo>
                    <a:pt x="177" y="98"/>
                  </a:lnTo>
                  <a:lnTo>
                    <a:pt x="177" y="94"/>
                  </a:lnTo>
                  <a:lnTo>
                    <a:pt x="179" y="91"/>
                  </a:lnTo>
                  <a:lnTo>
                    <a:pt x="179" y="85"/>
                  </a:lnTo>
                  <a:lnTo>
                    <a:pt x="181" y="85"/>
                  </a:lnTo>
                  <a:lnTo>
                    <a:pt x="187" y="81"/>
                  </a:lnTo>
                  <a:lnTo>
                    <a:pt x="190" y="79"/>
                  </a:lnTo>
                  <a:lnTo>
                    <a:pt x="190" y="74"/>
                  </a:lnTo>
                  <a:lnTo>
                    <a:pt x="190" y="68"/>
                  </a:lnTo>
                  <a:lnTo>
                    <a:pt x="190" y="66"/>
                  </a:lnTo>
                  <a:lnTo>
                    <a:pt x="192" y="62"/>
                  </a:lnTo>
                  <a:lnTo>
                    <a:pt x="196" y="55"/>
                  </a:lnTo>
                  <a:lnTo>
                    <a:pt x="198" y="55"/>
                  </a:lnTo>
                  <a:lnTo>
                    <a:pt x="198" y="51"/>
                  </a:lnTo>
                  <a:lnTo>
                    <a:pt x="202" y="51"/>
                  </a:lnTo>
                  <a:lnTo>
                    <a:pt x="204" y="51"/>
                  </a:lnTo>
                  <a:lnTo>
                    <a:pt x="206" y="47"/>
                  </a:lnTo>
                  <a:lnTo>
                    <a:pt x="209" y="45"/>
                  </a:lnTo>
                  <a:lnTo>
                    <a:pt x="211" y="43"/>
                  </a:lnTo>
                  <a:lnTo>
                    <a:pt x="209" y="38"/>
                  </a:lnTo>
                  <a:lnTo>
                    <a:pt x="209" y="36"/>
                  </a:lnTo>
                  <a:lnTo>
                    <a:pt x="207" y="32"/>
                  </a:lnTo>
                  <a:lnTo>
                    <a:pt x="204" y="32"/>
                  </a:lnTo>
                  <a:lnTo>
                    <a:pt x="202" y="30"/>
                  </a:lnTo>
                  <a:lnTo>
                    <a:pt x="202" y="25"/>
                  </a:lnTo>
                  <a:lnTo>
                    <a:pt x="202" y="21"/>
                  </a:lnTo>
                  <a:lnTo>
                    <a:pt x="202" y="17"/>
                  </a:lnTo>
                  <a:lnTo>
                    <a:pt x="202" y="17"/>
                  </a:lnTo>
                  <a:lnTo>
                    <a:pt x="202" y="17"/>
                  </a:lnTo>
                  <a:lnTo>
                    <a:pt x="202" y="17"/>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5" name="Freeform 128">
              <a:extLst>
                <a:ext uri="{FF2B5EF4-FFF2-40B4-BE49-F238E27FC236}">
                  <a16:creationId xmlns:a16="http://schemas.microsoft.com/office/drawing/2014/main" id="{DB2F7373-8986-4239-B414-F08A4F5AD6C7}"/>
                </a:ext>
              </a:extLst>
            </p:cNvPr>
            <p:cNvSpPr>
              <a:spLocks/>
            </p:cNvSpPr>
            <p:nvPr/>
          </p:nvSpPr>
          <p:spPr bwMode="auto">
            <a:xfrm>
              <a:off x="2896" y="3092"/>
              <a:ext cx="5" cy="11"/>
            </a:xfrm>
            <a:custGeom>
              <a:avLst/>
              <a:gdLst/>
              <a:ahLst/>
              <a:cxnLst>
                <a:cxn ang="0">
                  <a:pos x="2" y="11"/>
                </a:cxn>
                <a:cxn ang="0">
                  <a:pos x="0" y="5"/>
                </a:cxn>
                <a:cxn ang="0">
                  <a:pos x="2" y="0"/>
                </a:cxn>
                <a:cxn ang="0">
                  <a:pos x="5" y="5"/>
                </a:cxn>
                <a:cxn ang="0">
                  <a:pos x="5" y="7"/>
                </a:cxn>
                <a:cxn ang="0">
                  <a:pos x="2" y="11"/>
                </a:cxn>
                <a:cxn ang="0">
                  <a:pos x="2" y="11"/>
                </a:cxn>
                <a:cxn ang="0">
                  <a:pos x="2" y="11"/>
                </a:cxn>
                <a:cxn ang="0">
                  <a:pos x="2" y="11"/>
                </a:cxn>
              </a:cxnLst>
              <a:rect l="0" t="0" r="r" b="b"/>
              <a:pathLst>
                <a:path w="5" h="11">
                  <a:moveTo>
                    <a:pt x="2" y="11"/>
                  </a:moveTo>
                  <a:lnTo>
                    <a:pt x="0" y="5"/>
                  </a:lnTo>
                  <a:lnTo>
                    <a:pt x="2" y="0"/>
                  </a:lnTo>
                  <a:lnTo>
                    <a:pt x="5" y="5"/>
                  </a:lnTo>
                  <a:lnTo>
                    <a:pt x="5" y="7"/>
                  </a:lnTo>
                  <a:lnTo>
                    <a:pt x="2" y="11"/>
                  </a:lnTo>
                  <a:lnTo>
                    <a:pt x="2" y="11"/>
                  </a:lnTo>
                  <a:lnTo>
                    <a:pt x="2" y="11"/>
                  </a:lnTo>
                  <a:lnTo>
                    <a:pt x="2" y="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6" name="Freeform 129">
              <a:extLst>
                <a:ext uri="{FF2B5EF4-FFF2-40B4-BE49-F238E27FC236}">
                  <a16:creationId xmlns:a16="http://schemas.microsoft.com/office/drawing/2014/main" id="{F14D7DF3-2B66-4F0E-9C79-74F33B8D933C}"/>
                </a:ext>
              </a:extLst>
            </p:cNvPr>
            <p:cNvSpPr>
              <a:spLocks/>
            </p:cNvSpPr>
            <p:nvPr/>
          </p:nvSpPr>
          <p:spPr bwMode="auto">
            <a:xfrm>
              <a:off x="2937" y="2860"/>
              <a:ext cx="143" cy="205"/>
            </a:xfrm>
            <a:custGeom>
              <a:avLst/>
              <a:gdLst/>
              <a:ahLst/>
              <a:cxnLst>
                <a:cxn ang="0">
                  <a:pos x="6" y="147"/>
                </a:cxn>
                <a:cxn ang="0">
                  <a:pos x="6" y="134"/>
                </a:cxn>
                <a:cxn ang="0">
                  <a:pos x="11" y="128"/>
                </a:cxn>
                <a:cxn ang="0">
                  <a:pos x="23" y="119"/>
                </a:cxn>
                <a:cxn ang="0">
                  <a:pos x="26" y="115"/>
                </a:cxn>
                <a:cxn ang="0">
                  <a:pos x="34" y="115"/>
                </a:cxn>
                <a:cxn ang="0">
                  <a:pos x="42" y="119"/>
                </a:cxn>
                <a:cxn ang="0">
                  <a:pos x="53" y="119"/>
                </a:cxn>
                <a:cxn ang="0">
                  <a:pos x="57" y="111"/>
                </a:cxn>
                <a:cxn ang="0">
                  <a:pos x="62" y="106"/>
                </a:cxn>
                <a:cxn ang="0">
                  <a:pos x="68" y="91"/>
                </a:cxn>
                <a:cxn ang="0">
                  <a:pos x="74" y="81"/>
                </a:cxn>
                <a:cxn ang="0">
                  <a:pos x="79" y="72"/>
                </a:cxn>
                <a:cxn ang="0">
                  <a:pos x="87" y="64"/>
                </a:cxn>
                <a:cxn ang="0">
                  <a:pos x="89" y="51"/>
                </a:cxn>
                <a:cxn ang="0">
                  <a:pos x="96" y="38"/>
                </a:cxn>
                <a:cxn ang="0">
                  <a:pos x="102" y="32"/>
                </a:cxn>
                <a:cxn ang="0">
                  <a:pos x="109" y="28"/>
                </a:cxn>
                <a:cxn ang="0">
                  <a:pos x="109" y="19"/>
                </a:cxn>
                <a:cxn ang="0">
                  <a:pos x="102" y="13"/>
                </a:cxn>
                <a:cxn ang="0">
                  <a:pos x="102" y="0"/>
                </a:cxn>
                <a:cxn ang="0">
                  <a:pos x="115" y="13"/>
                </a:cxn>
                <a:cxn ang="0">
                  <a:pos x="121" y="23"/>
                </a:cxn>
                <a:cxn ang="0">
                  <a:pos x="119" y="28"/>
                </a:cxn>
                <a:cxn ang="0">
                  <a:pos x="117" y="38"/>
                </a:cxn>
                <a:cxn ang="0">
                  <a:pos x="124" y="47"/>
                </a:cxn>
                <a:cxn ang="0">
                  <a:pos x="132" y="55"/>
                </a:cxn>
                <a:cxn ang="0">
                  <a:pos x="124" y="55"/>
                </a:cxn>
                <a:cxn ang="0">
                  <a:pos x="115" y="55"/>
                </a:cxn>
                <a:cxn ang="0">
                  <a:pos x="107" y="55"/>
                </a:cxn>
                <a:cxn ang="0">
                  <a:pos x="102" y="60"/>
                </a:cxn>
                <a:cxn ang="0">
                  <a:pos x="106" y="68"/>
                </a:cxn>
                <a:cxn ang="0">
                  <a:pos x="117" y="75"/>
                </a:cxn>
                <a:cxn ang="0">
                  <a:pos x="128" y="91"/>
                </a:cxn>
                <a:cxn ang="0">
                  <a:pos x="128" y="104"/>
                </a:cxn>
                <a:cxn ang="0">
                  <a:pos x="121" y="115"/>
                </a:cxn>
                <a:cxn ang="0">
                  <a:pos x="113" y="124"/>
                </a:cxn>
                <a:cxn ang="0">
                  <a:pos x="113" y="134"/>
                </a:cxn>
                <a:cxn ang="0">
                  <a:pos x="115" y="149"/>
                </a:cxn>
                <a:cxn ang="0">
                  <a:pos x="122" y="158"/>
                </a:cxn>
                <a:cxn ang="0">
                  <a:pos x="132" y="173"/>
                </a:cxn>
                <a:cxn ang="0">
                  <a:pos x="141" y="185"/>
                </a:cxn>
                <a:cxn ang="0">
                  <a:pos x="141" y="192"/>
                </a:cxn>
                <a:cxn ang="0">
                  <a:pos x="141" y="198"/>
                </a:cxn>
                <a:cxn ang="0">
                  <a:pos x="139" y="204"/>
                </a:cxn>
                <a:cxn ang="0">
                  <a:pos x="138" y="205"/>
                </a:cxn>
                <a:cxn ang="0">
                  <a:pos x="132" y="204"/>
                </a:cxn>
                <a:cxn ang="0">
                  <a:pos x="124" y="204"/>
                </a:cxn>
                <a:cxn ang="0">
                  <a:pos x="121" y="204"/>
                </a:cxn>
                <a:cxn ang="0">
                  <a:pos x="115" y="202"/>
                </a:cxn>
                <a:cxn ang="0">
                  <a:pos x="111" y="202"/>
                </a:cxn>
                <a:cxn ang="0">
                  <a:pos x="83" y="198"/>
                </a:cxn>
                <a:cxn ang="0">
                  <a:pos x="75" y="198"/>
                </a:cxn>
                <a:cxn ang="0">
                  <a:pos x="70" y="198"/>
                </a:cxn>
                <a:cxn ang="0">
                  <a:pos x="62" y="198"/>
                </a:cxn>
                <a:cxn ang="0">
                  <a:pos x="53" y="198"/>
                </a:cxn>
                <a:cxn ang="0">
                  <a:pos x="51" y="202"/>
                </a:cxn>
                <a:cxn ang="0">
                  <a:pos x="23" y="202"/>
                </a:cxn>
                <a:cxn ang="0">
                  <a:pos x="23" y="196"/>
                </a:cxn>
                <a:cxn ang="0">
                  <a:pos x="19" y="177"/>
                </a:cxn>
                <a:cxn ang="0">
                  <a:pos x="19" y="166"/>
                </a:cxn>
                <a:cxn ang="0">
                  <a:pos x="8" y="166"/>
                </a:cxn>
                <a:cxn ang="0">
                  <a:pos x="0" y="155"/>
                </a:cxn>
              </a:cxnLst>
              <a:rect l="0" t="0" r="r" b="b"/>
              <a:pathLst>
                <a:path w="143" h="205">
                  <a:moveTo>
                    <a:pt x="0" y="155"/>
                  </a:moveTo>
                  <a:lnTo>
                    <a:pt x="0" y="153"/>
                  </a:lnTo>
                  <a:lnTo>
                    <a:pt x="6" y="147"/>
                  </a:lnTo>
                  <a:lnTo>
                    <a:pt x="8" y="141"/>
                  </a:lnTo>
                  <a:lnTo>
                    <a:pt x="8" y="138"/>
                  </a:lnTo>
                  <a:lnTo>
                    <a:pt x="6" y="134"/>
                  </a:lnTo>
                  <a:lnTo>
                    <a:pt x="10" y="134"/>
                  </a:lnTo>
                  <a:lnTo>
                    <a:pt x="10" y="130"/>
                  </a:lnTo>
                  <a:lnTo>
                    <a:pt x="11" y="128"/>
                  </a:lnTo>
                  <a:lnTo>
                    <a:pt x="13" y="124"/>
                  </a:lnTo>
                  <a:lnTo>
                    <a:pt x="17" y="123"/>
                  </a:lnTo>
                  <a:lnTo>
                    <a:pt x="23" y="119"/>
                  </a:lnTo>
                  <a:lnTo>
                    <a:pt x="23" y="115"/>
                  </a:lnTo>
                  <a:lnTo>
                    <a:pt x="23" y="115"/>
                  </a:lnTo>
                  <a:lnTo>
                    <a:pt x="26" y="115"/>
                  </a:lnTo>
                  <a:lnTo>
                    <a:pt x="28" y="111"/>
                  </a:lnTo>
                  <a:lnTo>
                    <a:pt x="28" y="111"/>
                  </a:lnTo>
                  <a:lnTo>
                    <a:pt x="34" y="115"/>
                  </a:lnTo>
                  <a:lnTo>
                    <a:pt x="36" y="115"/>
                  </a:lnTo>
                  <a:lnTo>
                    <a:pt x="40" y="115"/>
                  </a:lnTo>
                  <a:lnTo>
                    <a:pt x="42" y="119"/>
                  </a:lnTo>
                  <a:lnTo>
                    <a:pt x="45" y="121"/>
                  </a:lnTo>
                  <a:lnTo>
                    <a:pt x="47" y="123"/>
                  </a:lnTo>
                  <a:lnTo>
                    <a:pt x="53" y="119"/>
                  </a:lnTo>
                  <a:lnTo>
                    <a:pt x="53" y="115"/>
                  </a:lnTo>
                  <a:lnTo>
                    <a:pt x="53" y="115"/>
                  </a:lnTo>
                  <a:lnTo>
                    <a:pt x="57" y="111"/>
                  </a:lnTo>
                  <a:lnTo>
                    <a:pt x="58" y="111"/>
                  </a:lnTo>
                  <a:lnTo>
                    <a:pt x="62" y="107"/>
                  </a:lnTo>
                  <a:lnTo>
                    <a:pt x="62" y="106"/>
                  </a:lnTo>
                  <a:lnTo>
                    <a:pt x="62" y="100"/>
                  </a:lnTo>
                  <a:lnTo>
                    <a:pt x="68" y="94"/>
                  </a:lnTo>
                  <a:lnTo>
                    <a:pt x="68" y="91"/>
                  </a:lnTo>
                  <a:lnTo>
                    <a:pt x="66" y="91"/>
                  </a:lnTo>
                  <a:lnTo>
                    <a:pt x="68" y="87"/>
                  </a:lnTo>
                  <a:lnTo>
                    <a:pt x="74" y="81"/>
                  </a:lnTo>
                  <a:lnTo>
                    <a:pt x="77" y="79"/>
                  </a:lnTo>
                  <a:lnTo>
                    <a:pt x="77" y="75"/>
                  </a:lnTo>
                  <a:lnTo>
                    <a:pt x="79" y="72"/>
                  </a:lnTo>
                  <a:lnTo>
                    <a:pt x="79" y="68"/>
                  </a:lnTo>
                  <a:lnTo>
                    <a:pt x="81" y="66"/>
                  </a:lnTo>
                  <a:lnTo>
                    <a:pt x="87" y="64"/>
                  </a:lnTo>
                  <a:lnTo>
                    <a:pt x="89" y="60"/>
                  </a:lnTo>
                  <a:lnTo>
                    <a:pt x="89" y="55"/>
                  </a:lnTo>
                  <a:lnTo>
                    <a:pt x="89" y="51"/>
                  </a:lnTo>
                  <a:lnTo>
                    <a:pt x="89" y="47"/>
                  </a:lnTo>
                  <a:lnTo>
                    <a:pt x="92" y="43"/>
                  </a:lnTo>
                  <a:lnTo>
                    <a:pt x="96" y="38"/>
                  </a:lnTo>
                  <a:lnTo>
                    <a:pt x="98" y="36"/>
                  </a:lnTo>
                  <a:lnTo>
                    <a:pt x="98" y="34"/>
                  </a:lnTo>
                  <a:lnTo>
                    <a:pt x="102" y="32"/>
                  </a:lnTo>
                  <a:lnTo>
                    <a:pt x="104" y="32"/>
                  </a:lnTo>
                  <a:lnTo>
                    <a:pt x="106" y="28"/>
                  </a:lnTo>
                  <a:lnTo>
                    <a:pt x="109" y="28"/>
                  </a:lnTo>
                  <a:lnTo>
                    <a:pt x="111" y="26"/>
                  </a:lnTo>
                  <a:lnTo>
                    <a:pt x="109" y="21"/>
                  </a:lnTo>
                  <a:lnTo>
                    <a:pt x="109" y="19"/>
                  </a:lnTo>
                  <a:lnTo>
                    <a:pt x="107" y="15"/>
                  </a:lnTo>
                  <a:lnTo>
                    <a:pt x="104" y="15"/>
                  </a:lnTo>
                  <a:lnTo>
                    <a:pt x="102" y="13"/>
                  </a:lnTo>
                  <a:lnTo>
                    <a:pt x="102" y="8"/>
                  </a:lnTo>
                  <a:lnTo>
                    <a:pt x="102" y="4"/>
                  </a:lnTo>
                  <a:lnTo>
                    <a:pt x="102" y="0"/>
                  </a:lnTo>
                  <a:lnTo>
                    <a:pt x="109" y="4"/>
                  </a:lnTo>
                  <a:lnTo>
                    <a:pt x="115" y="8"/>
                  </a:lnTo>
                  <a:lnTo>
                    <a:pt x="115" y="13"/>
                  </a:lnTo>
                  <a:lnTo>
                    <a:pt x="117" y="13"/>
                  </a:lnTo>
                  <a:lnTo>
                    <a:pt x="119" y="17"/>
                  </a:lnTo>
                  <a:lnTo>
                    <a:pt x="121" y="23"/>
                  </a:lnTo>
                  <a:lnTo>
                    <a:pt x="121" y="26"/>
                  </a:lnTo>
                  <a:lnTo>
                    <a:pt x="119" y="28"/>
                  </a:lnTo>
                  <a:lnTo>
                    <a:pt x="119" y="28"/>
                  </a:lnTo>
                  <a:lnTo>
                    <a:pt x="121" y="32"/>
                  </a:lnTo>
                  <a:lnTo>
                    <a:pt x="121" y="36"/>
                  </a:lnTo>
                  <a:lnTo>
                    <a:pt x="117" y="38"/>
                  </a:lnTo>
                  <a:lnTo>
                    <a:pt x="117" y="42"/>
                  </a:lnTo>
                  <a:lnTo>
                    <a:pt x="121" y="47"/>
                  </a:lnTo>
                  <a:lnTo>
                    <a:pt x="124" y="47"/>
                  </a:lnTo>
                  <a:lnTo>
                    <a:pt x="126" y="51"/>
                  </a:lnTo>
                  <a:lnTo>
                    <a:pt x="128" y="55"/>
                  </a:lnTo>
                  <a:lnTo>
                    <a:pt x="132" y="55"/>
                  </a:lnTo>
                  <a:lnTo>
                    <a:pt x="128" y="57"/>
                  </a:lnTo>
                  <a:lnTo>
                    <a:pt x="128" y="57"/>
                  </a:lnTo>
                  <a:lnTo>
                    <a:pt x="124" y="55"/>
                  </a:lnTo>
                  <a:lnTo>
                    <a:pt x="121" y="55"/>
                  </a:lnTo>
                  <a:lnTo>
                    <a:pt x="119" y="55"/>
                  </a:lnTo>
                  <a:lnTo>
                    <a:pt x="115" y="55"/>
                  </a:lnTo>
                  <a:lnTo>
                    <a:pt x="111" y="55"/>
                  </a:lnTo>
                  <a:lnTo>
                    <a:pt x="109" y="55"/>
                  </a:lnTo>
                  <a:lnTo>
                    <a:pt x="107" y="55"/>
                  </a:lnTo>
                  <a:lnTo>
                    <a:pt x="104" y="55"/>
                  </a:lnTo>
                  <a:lnTo>
                    <a:pt x="104" y="59"/>
                  </a:lnTo>
                  <a:lnTo>
                    <a:pt x="102" y="60"/>
                  </a:lnTo>
                  <a:lnTo>
                    <a:pt x="102" y="64"/>
                  </a:lnTo>
                  <a:lnTo>
                    <a:pt x="104" y="66"/>
                  </a:lnTo>
                  <a:lnTo>
                    <a:pt x="106" y="68"/>
                  </a:lnTo>
                  <a:lnTo>
                    <a:pt x="106" y="68"/>
                  </a:lnTo>
                  <a:lnTo>
                    <a:pt x="109" y="68"/>
                  </a:lnTo>
                  <a:lnTo>
                    <a:pt x="117" y="75"/>
                  </a:lnTo>
                  <a:lnTo>
                    <a:pt x="122" y="83"/>
                  </a:lnTo>
                  <a:lnTo>
                    <a:pt x="126" y="85"/>
                  </a:lnTo>
                  <a:lnTo>
                    <a:pt x="128" y="91"/>
                  </a:lnTo>
                  <a:lnTo>
                    <a:pt x="132" y="94"/>
                  </a:lnTo>
                  <a:lnTo>
                    <a:pt x="132" y="98"/>
                  </a:lnTo>
                  <a:lnTo>
                    <a:pt x="128" y="104"/>
                  </a:lnTo>
                  <a:lnTo>
                    <a:pt x="126" y="104"/>
                  </a:lnTo>
                  <a:lnTo>
                    <a:pt x="124" y="109"/>
                  </a:lnTo>
                  <a:lnTo>
                    <a:pt x="121" y="115"/>
                  </a:lnTo>
                  <a:lnTo>
                    <a:pt x="119" y="119"/>
                  </a:lnTo>
                  <a:lnTo>
                    <a:pt x="115" y="124"/>
                  </a:lnTo>
                  <a:lnTo>
                    <a:pt x="113" y="124"/>
                  </a:lnTo>
                  <a:lnTo>
                    <a:pt x="111" y="126"/>
                  </a:lnTo>
                  <a:lnTo>
                    <a:pt x="111" y="130"/>
                  </a:lnTo>
                  <a:lnTo>
                    <a:pt x="113" y="134"/>
                  </a:lnTo>
                  <a:lnTo>
                    <a:pt x="113" y="140"/>
                  </a:lnTo>
                  <a:lnTo>
                    <a:pt x="113" y="145"/>
                  </a:lnTo>
                  <a:lnTo>
                    <a:pt x="115" y="149"/>
                  </a:lnTo>
                  <a:lnTo>
                    <a:pt x="115" y="155"/>
                  </a:lnTo>
                  <a:lnTo>
                    <a:pt x="117" y="158"/>
                  </a:lnTo>
                  <a:lnTo>
                    <a:pt x="122" y="158"/>
                  </a:lnTo>
                  <a:lnTo>
                    <a:pt x="124" y="164"/>
                  </a:lnTo>
                  <a:lnTo>
                    <a:pt x="126" y="168"/>
                  </a:lnTo>
                  <a:lnTo>
                    <a:pt x="132" y="173"/>
                  </a:lnTo>
                  <a:lnTo>
                    <a:pt x="132" y="179"/>
                  </a:lnTo>
                  <a:lnTo>
                    <a:pt x="134" y="181"/>
                  </a:lnTo>
                  <a:lnTo>
                    <a:pt x="141" y="185"/>
                  </a:lnTo>
                  <a:lnTo>
                    <a:pt x="141" y="190"/>
                  </a:lnTo>
                  <a:lnTo>
                    <a:pt x="141" y="192"/>
                  </a:lnTo>
                  <a:lnTo>
                    <a:pt x="141" y="192"/>
                  </a:lnTo>
                  <a:lnTo>
                    <a:pt x="143" y="192"/>
                  </a:lnTo>
                  <a:lnTo>
                    <a:pt x="141" y="196"/>
                  </a:lnTo>
                  <a:lnTo>
                    <a:pt x="141" y="198"/>
                  </a:lnTo>
                  <a:lnTo>
                    <a:pt x="139" y="202"/>
                  </a:lnTo>
                  <a:lnTo>
                    <a:pt x="138" y="202"/>
                  </a:lnTo>
                  <a:lnTo>
                    <a:pt x="139" y="204"/>
                  </a:lnTo>
                  <a:lnTo>
                    <a:pt x="139" y="205"/>
                  </a:lnTo>
                  <a:lnTo>
                    <a:pt x="138" y="205"/>
                  </a:lnTo>
                  <a:lnTo>
                    <a:pt x="138" y="205"/>
                  </a:lnTo>
                  <a:lnTo>
                    <a:pt x="138" y="205"/>
                  </a:lnTo>
                  <a:lnTo>
                    <a:pt x="134" y="205"/>
                  </a:lnTo>
                  <a:lnTo>
                    <a:pt x="132" y="204"/>
                  </a:lnTo>
                  <a:lnTo>
                    <a:pt x="128" y="204"/>
                  </a:lnTo>
                  <a:lnTo>
                    <a:pt x="128" y="205"/>
                  </a:lnTo>
                  <a:lnTo>
                    <a:pt x="124" y="204"/>
                  </a:lnTo>
                  <a:lnTo>
                    <a:pt x="122" y="202"/>
                  </a:lnTo>
                  <a:lnTo>
                    <a:pt x="122" y="204"/>
                  </a:lnTo>
                  <a:lnTo>
                    <a:pt x="121" y="204"/>
                  </a:lnTo>
                  <a:lnTo>
                    <a:pt x="119" y="202"/>
                  </a:lnTo>
                  <a:lnTo>
                    <a:pt x="117" y="202"/>
                  </a:lnTo>
                  <a:lnTo>
                    <a:pt x="115" y="202"/>
                  </a:lnTo>
                  <a:lnTo>
                    <a:pt x="113" y="202"/>
                  </a:lnTo>
                  <a:lnTo>
                    <a:pt x="111" y="202"/>
                  </a:lnTo>
                  <a:lnTo>
                    <a:pt x="111" y="202"/>
                  </a:lnTo>
                  <a:lnTo>
                    <a:pt x="107" y="202"/>
                  </a:lnTo>
                  <a:lnTo>
                    <a:pt x="85" y="202"/>
                  </a:lnTo>
                  <a:lnTo>
                    <a:pt x="83" y="198"/>
                  </a:lnTo>
                  <a:lnTo>
                    <a:pt x="83" y="198"/>
                  </a:lnTo>
                  <a:lnTo>
                    <a:pt x="81" y="198"/>
                  </a:lnTo>
                  <a:lnTo>
                    <a:pt x="75" y="198"/>
                  </a:lnTo>
                  <a:lnTo>
                    <a:pt x="75" y="198"/>
                  </a:lnTo>
                  <a:lnTo>
                    <a:pt x="74" y="198"/>
                  </a:lnTo>
                  <a:lnTo>
                    <a:pt x="70" y="198"/>
                  </a:lnTo>
                  <a:lnTo>
                    <a:pt x="68" y="198"/>
                  </a:lnTo>
                  <a:lnTo>
                    <a:pt x="62" y="198"/>
                  </a:lnTo>
                  <a:lnTo>
                    <a:pt x="62" y="198"/>
                  </a:lnTo>
                  <a:lnTo>
                    <a:pt x="57" y="198"/>
                  </a:lnTo>
                  <a:lnTo>
                    <a:pt x="53" y="198"/>
                  </a:lnTo>
                  <a:lnTo>
                    <a:pt x="53" y="198"/>
                  </a:lnTo>
                  <a:lnTo>
                    <a:pt x="51" y="202"/>
                  </a:lnTo>
                  <a:lnTo>
                    <a:pt x="51" y="202"/>
                  </a:lnTo>
                  <a:lnTo>
                    <a:pt x="51" y="202"/>
                  </a:lnTo>
                  <a:lnTo>
                    <a:pt x="26" y="202"/>
                  </a:lnTo>
                  <a:lnTo>
                    <a:pt x="26" y="202"/>
                  </a:lnTo>
                  <a:lnTo>
                    <a:pt x="23" y="202"/>
                  </a:lnTo>
                  <a:lnTo>
                    <a:pt x="23" y="202"/>
                  </a:lnTo>
                  <a:lnTo>
                    <a:pt x="26" y="198"/>
                  </a:lnTo>
                  <a:lnTo>
                    <a:pt x="23" y="196"/>
                  </a:lnTo>
                  <a:lnTo>
                    <a:pt x="23" y="188"/>
                  </a:lnTo>
                  <a:lnTo>
                    <a:pt x="23" y="181"/>
                  </a:lnTo>
                  <a:lnTo>
                    <a:pt x="19" y="177"/>
                  </a:lnTo>
                  <a:lnTo>
                    <a:pt x="19" y="172"/>
                  </a:lnTo>
                  <a:lnTo>
                    <a:pt x="23" y="170"/>
                  </a:lnTo>
                  <a:lnTo>
                    <a:pt x="19" y="166"/>
                  </a:lnTo>
                  <a:lnTo>
                    <a:pt x="13" y="168"/>
                  </a:lnTo>
                  <a:lnTo>
                    <a:pt x="11" y="166"/>
                  </a:lnTo>
                  <a:lnTo>
                    <a:pt x="8" y="166"/>
                  </a:lnTo>
                  <a:lnTo>
                    <a:pt x="6" y="155"/>
                  </a:lnTo>
                  <a:lnTo>
                    <a:pt x="2" y="155"/>
                  </a:lnTo>
                  <a:lnTo>
                    <a:pt x="0" y="155"/>
                  </a:lnTo>
                  <a:lnTo>
                    <a:pt x="0" y="155"/>
                  </a:lnTo>
                  <a:lnTo>
                    <a:pt x="0" y="155"/>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7" name="Freeform 130">
              <a:extLst>
                <a:ext uri="{FF2B5EF4-FFF2-40B4-BE49-F238E27FC236}">
                  <a16:creationId xmlns:a16="http://schemas.microsoft.com/office/drawing/2014/main" id="{9F0339E2-06B8-45B6-9489-5707A73E6C96}"/>
                </a:ext>
              </a:extLst>
            </p:cNvPr>
            <p:cNvSpPr>
              <a:spLocks/>
            </p:cNvSpPr>
            <p:nvPr/>
          </p:nvSpPr>
          <p:spPr bwMode="auto">
            <a:xfrm>
              <a:off x="2943" y="3060"/>
              <a:ext cx="100" cy="117"/>
            </a:xfrm>
            <a:custGeom>
              <a:avLst/>
              <a:gdLst/>
              <a:ahLst/>
              <a:cxnLst>
                <a:cxn ang="0">
                  <a:pos x="47" y="4"/>
                </a:cxn>
                <a:cxn ang="0">
                  <a:pos x="49" y="0"/>
                </a:cxn>
                <a:cxn ang="0">
                  <a:pos x="56" y="0"/>
                </a:cxn>
                <a:cxn ang="0">
                  <a:pos x="62" y="0"/>
                </a:cxn>
                <a:cxn ang="0">
                  <a:pos x="68" y="0"/>
                </a:cxn>
                <a:cxn ang="0">
                  <a:pos x="69" y="0"/>
                </a:cxn>
                <a:cxn ang="0">
                  <a:pos x="77" y="0"/>
                </a:cxn>
                <a:cxn ang="0">
                  <a:pos x="77" y="4"/>
                </a:cxn>
                <a:cxn ang="0">
                  <a:pos x="77" y="5"/>
                </a:cxn>
                <a:cxn ang="0">
                  <a:pos x="77" y="15"/>
                </a:cxn>
                <a:cxn ang="0">
                  <a:pos x="77" y="21"/>
                </a:cxn>
                <a:cxn ang="0">
                  <a:pos x="83" y="19"/>
                </a:cxn>
                <a:cxn ang="0">
                  <a:pos x="90" y="19"/>
                </a:cxn>
                <a:cxn ang="0">
                  <a:pos x="100" y="17"/>
                </a:cxn>
                <a:cxn ang="0">
                  <a:pos x="100" y="24"/>
                </a:cxn>
                <a:cxn ang="0">
                  <a:pos x="100" y="30"/>
                </a:cxn>
                <a:cxn ang="0">
                  <a:pos x="96" y="34"/>
                </a:cxn>
                <a:cxn ang="0">
                  <a:pos x="94" y="39"/>
                </a:cxn>
                <a:cxn ang="0">
                  <a:pos x="96" y="43"/>
                </a:cxn>
                <a:cxn ang="0">
                  <a:pos x="94" y="43"/>
                </a:cxn>
                <a:cxn ang="0">
                  <a:pos x="90" y="45"/>
                </a:cxn>
                <a:cxn ang="0">
                  <a:pos x="94" y="47"/>
                </a:cxn>
                <a:cxn ang="0">
                  <a:pos x="96" y="51"/>
                </a:cxn>
                <a:cxn ang="0">
                  <a:pos x="100" y="56"/>
                </a:cxn>
                <a:cxn ang="0">
                  <a:pos x="100" y="62"/>
                </a:cxn>
                <a:cxn ang="0">
                  <a:pos x="96" y="83"/>
                </a:cxn>
                <a:cxn ang="0">
                  <a:pos x="96" y="88"/>
                </a:cxn>
                <a:cxn ang="0">
                  <a:pos x="92" y="86"/>
                </a:cxn>
                <a:cxn ang="0">
                  <a:pos x="84" y="85"/>
                </a:cxn>
                <a:cxn ang="0">
                  <a:pos x="81" y="86"/>
                </a:cxn>
                <a:cxn ang="0">
                  <a:pos x="75" y="85"/>
                </a:cxn>
                <a:cxn ang="0">
                  <a:pos x="68" y="75"/>
                </a:cxn>
                <a:cxn ang="0">
                  <a:pos x="66" y="83"/>
                </a:cxn>
                <a:cxn ang="0">
                  <a:pos x="58" y="86"/>
                </a:cxn>
                <a:cxn ang="0">
                  <a:pos x="56" y="88"/>
                </a:cxn>
                <a:cxn ang="0">
                  <a:pos x="51" y="88"/>
                </a:cxn>
                <a:cxn ang="0">
                  <a:pos x="47" y="90"/>
                </a:cxn>
                <a:cxn ang="0">
                  <a:pos x="47" y="98"/>
                </a:cxn>
                <a:cxn ang="0">
                  <a:pos x="52" y="94"/>
                </a:cxn>
                <a:cxn ang="0">
                  <a:pos x="56" y="98"/>
                </a:cxn>
                <a:cxn ang="0">
                  <a:pos x="56" y="111"/>
                </a:cxn>
                <a:cxn ang="0">
                  <a:pos x="51" y="107"/>
                </a:cxn>
                <a:cxn ang="0">
                  <a:pos x="47" y="109"/>
                </a:cxn>
                <a:cxn ang="0">
                  <a:pos x="43" y="113"/>
                </a:cxn>
                <a:cxn ang="0">
                  <a:pos x="39" y="115"/>
                </a:cxn>
                <a:cxn ang="0">
                  <a:pos x="37" y="111"/>
                </a:cxn>
                <a:cxn ang="0">
                  <a:pos x="30" y="103"/>
                </a:cxn>
                <a:cxn ang="0">
                  <a:pos x="17" y="92"/>
                </a:cxn>
                <a:cxn ang="0">
                  <a:pos x="15" y="86"/>
                </a:cxn>
                <a:cxn ang="0">
                  <a:pos x="9" y="79"/>
                </a:cxn>
                <a:cxn ang="0">
                  <a:pos x="5" y="69"/>
                </a:cxn>
                <a:cxn ang="0">
                  <a:pos x="4" y="64"/>
                </a:cxn>
                <a:cxn ang="0">
                  <a:pos x="0" y="54"/>
                </a:cxn>
                <a:cxn ang="0">
                  <a:pos x="7" y="53"/>
                </a:cxn>
                <a:cxn ang="0">
                  <a:pos x="9" y="39"/>
                </a:cxn>
                <a:cxn ang="0">
                  <a:pos x="19" y="39"/>
                </a:cxn>
                <a:cxn ang="0">
                  <a:pos x="11" y="30"/>
                </a:cxn>
                <a:cxn ang="0">
                  <a:pos x="15" y="26"/>
                </a:cxn>
                <a:cxn ang="0">
                  <a:pos x="17" y="24"/>
                </a:cxn>
                <a:cxn ang="0">
                  <a:pos x="20" y="24"/>
                </a:cxn>
                <a:cxn ang="0">
                  <a:pos x="47" y="4"/>
                </a:cxn>
                <a:cxn ang="0">
                  <a:pos x="47" y="4"/>
                </a:cxn>
              </a:cxnLst>
              <a:rect l="0" t="0" r="r" b="b"/>
              <a:pathLst>
                <a:path w="100" h="117">
                  <a:moveTo>
                    <a:pt x="47" y="4"/>
                  </a:moveTo>
                  <a:lnTo>
                    <a:pt x="47" y="4"/>
                  </a:lnTo>
                  <a:lnTo>
                    <a:pt x="47" y="0"/>
                  </a:lnTo>
                  <a:lnTo>
                    <a:pt x="49" y="0"/>
                  </a:lnTo>
                  <a:lnTo>
                    <a:pt x="51" y="0"/>
                  </a:lnTo>
                  <a:lnTo>
                    <a:pt x="56" y="0"/>
                  </a:lnTo>
                  <a:lnTo>
                    <a:pt x="58" y="0"/>
                  </a:lnTo>
                  <a:lnTo>
                    <a:pt x="62" y="0"/>
                  </a:lnTo>
                  <a:lnTo>
                    <a:pt x="64" y="0"/>
                  </a:lnTo>
                  <a:lnTo>
                    <a:pt x="68" y="0"/>
                  </a:lnTo>
                  <a:lnTo>
                    <a:pt x="69" y="0"/>
                  </a:lnTo>
                  <a:lnTo>
                    <a:pt x="69" y="0"/>
                  </a:lnTo>
                  <a:lnTo>
                    <a:pt x="75" y="0"/>
                  </a:lnTo>
                  <a:lnTo>
                    <a:pt x="77" y="0"/>
                  </a:lnTo>
                  <a:lnTo>
                    <a:pt x="77" y="0"/>
                  </a:lnTo>
                  <a:lnTo>
                    <a:pt x="77" y="4"/>
                  </a:lnTo>
                  <a:lnTo>
                    <a:pt x="77" y="4"/>
                  </a:lnTo>
                  <a:lnTo>
                    <a:pt x="77" y="5"/>
                  </a:lnTo>
                  <a:lnTo>
                    <a:pt x="77" y="9"/>
                  </a:lnTo>
                  <a:lnTo>
                    <a:pt x="77" y="15"/>
                  </a:lnTo>
                  <a:lnTo>
                    <a:pt x="77" y="17"/>
                  </a:lnTo>
                  <a:lnTo>
                    <a:pt x="77" y="21"/>
                  </a:lnTo>
                  <a:lnTo>
                    <a:pt x="81" y="21"/>
                  </a:lnTo>
                  <a:lnTo>
                    <a:pt x="83" y="19"/>
                  </a:lnTo>
                  <a:lnTo>
                    <a:pt x="84" y="21"/>
                  </a:lnTo>
                  <a:lnTo>
                    <a:pt x="90" y="19"/>
                  </a:lnTo>
                  <a:lnTo>
                    <a:pt x="94" y="17"/>
                  </a:lnTo>
                  <a:lnTo>
                    <a:pt x="100" y="17"/>
                  </a:lnTo>
                  <a:lnTo>
                    <a:pt x="100" y="19"/>
                  </a:lnTo>
                  <a:lnTo>
                    <a:pt x="100" y="24"/>
                  </a:lnTo>
                  <a:lnTo>
                    <a:pt x="100" y="28"/>
                  </a:lnTo>
                  <a:lnTo>
                    <a:pt x="100" y="30"/>
                  </a:lnTo>
                  <a:lnTo>
                    <a:pt x="100" y="34"/>
                  </a:lnTo>
                  <a:lnTo>
                    <a:pt x="96" y="34"/>
                  </a:lnTo>
                  <a:lnTo>
                    <a:pt x="94" y="34"/>
                  </a:lnTo>
                  <a:lnTo>
                    <a:pt x="94" y="39"/>
                  </a:lnTo>
                  <a:lnTo>
                    <a:pt x="94" y="39"/>
                  </a:lnTo>
                  <a:lnTo>
                    <a:pt x="96" y="43"/>
                  </a:lnTo>
                  <a:lnTo>
                    <a:pt x="94" y="43"/>
                  </a:lnTo>
                  <a:lnTo>
                    <a:pt x="94" y="43"/>
                  </a:lnTo>
                  <a:lnTo>
                    <a:pt x="90" y="43"/>
                  </a:lnTo>
                  <a:lnTo>
                    <a:pt x="90" y="45"/>
                  </a:lnTo>
                  <a:lnTo>
                    <a:pt x="92" y="47"/>
                  </a:lnTo>
                  <a:lnTo>
                    <a:pt x="94" y="47"/>
                  </a:lnTo>
                  <a:lnTo>
                    <a:pt x="96" y="49"/>
                  </a:lnTo>
                  <a:lnTo>
                    <a:pt x="96" y="51"/>
                  </a:lnTo>
                  <a:lnTo>
                    <a:pt x="100" y="53"/>
                  </a:lnTo>
                  <a:lnTo>
                    <a:pt x="100" y="56"/>
                  </a:lnTo>
                  <a:lnTo>
                    <a:pt x="100" y="58"/>
                  </a:lnTo>
                  <a:lnTo>
                    <a:pt x="100" y="62"/>
                  </a:lnTo>
                  <a:lnTo>
                    <a:pt x="100" y="69"/>
                  </a:lnTo>
                  <a:lnTo>
                    <a:pt x="96" y="83"/>
                  </a:lnTo>
                  <a:lnTo>
                    <a:pt x="96" y="85"/>
                  </a:lnTo>
                  <a:lnTo>
                    <a:pt x="96" y="88"/>
                  </a:lnTo>
                  <a:lnTo>
                    <a:pt x="94" y="88"/>
                  </a:lnTo>
                  <a:lnTo>
                    <a:pt x="92" y="86"/>
                  </a:lnTo>
                  <a:lnTo>
                    <a:pt x="88" y="85"/>
                  </a:lnTo>
                  <a:lnTo>
                    <a:pt x="84" y="85"/>
                  </a:lnTo>
                  <a:lnTo>
                    <a:pt x="83" y="86"/>
                  </a:lnTo>
                  <a:lnTo>
                    <a:pt x="81" y="86"/>
                  </a:lnTo>
                  <a:lnTo>
                    <a:pt x="77" y="86"/>
                  </a:lnTo>
                  <a:lnTo>
                    <a:pt x="75" y="85"/>
                  </a:lnTo>
                  <a:lnTo>
                    <a:pt x="71" y="75"/>
                  </a:lnTo>
                  <a:lnTo>
                    <a:pt x="68" y="75"/>
                  </a:lnTo>
                  <a:lnTo>
                    <a:pt x="66" y="77"/>
                  </a:lnTo>
                  <a:lnTo>
                    <a:pt x="66" y="83"/>
                  </a:lnTo>
                  <a:lnTo>
                    <a:pt x="66" y="86"/>
                  </a:lnTo>
                  <a:lnTo>
                    <a:pt x="58" y="86"/>
                  </a:lnTo>
                  <a:lnTo>
                    <a:pt x="58" y="86"/>
                  </a:lnTo>
                  <a:lnTo>
                    <a:pt x="56" y="88"/>
                  </a:lnTo>
                  <a:lnTo>
                    <a:pt x="54" y="90"/>
                  </a:lnTo>
                  <a:lnTo>
                    <a:pt x="51" y="88"/>
                  </a:lnTo>
                  <a:lnTo>
                    <a:pt x="47" y="88"/>
                  </a:lnTo>
                  <a:lnTo>
                    <a:pt x="47" y="90"/>
                  </a:lnTo>
                  <a:lnTo>
                    <a:pt x="47" y="92"/>
                  </a:lnTo>
                  <a:lnTo>
                    <a:pt x="47" y="98"/>
                  </a:lnTo>
                  <a:lnTo>
                    <a:pt x="49" y="94"/>
                  </a:lnTo>
                  <a:lnTo>
                    <a:pt x="52" y="94"/>
                  </a:lnTo>
                  <a:lnTo>
                    <a:pt x="54" y="94"/>
                  </a:lnTo>
                  <a:lnTo>
                    <a:pt x="56" y="98"/>
                  </a:lnTo>
                  <a:lnTo>
                    <a:pt x="58" y="107"/>
                  </a:lnTo>
                  <a:lnTo>
                    <a:pt x="56" y="111"/>
                  </a:lnTo>
                  <a:lnTo>
                    <a:pt x="52" y="107"/>
                  </a:lnTo>
                  <a:lnTo>
                    <a:pt x="51" y="107"/>
                  </a:lnTo>
                  <a:lnTo>
                    <a:pt x="49" y="109"/>
                  </a:lnTo>
                  <a:lnTo>
                    <a:pt x="47" y="109"/>
                  </a:lnTo>
                  <a:lnTo>
                    <a:pt x="43" y="109"/>
                  </a:lnTo>
                  <a:lnTo>
                    <a:pt x="43" y="113"/>
                  </a:lnTo>
                  <a:lnTo>
                    <a:pt x="39" y="117"/>
                  </a:lnTo>
                  <a:lnTo>
                    <a:pt x="39" y="115"/>
                  </a:lnTo>
                  <a:lnTo>
                    <a:pt x="37" y="115"/>
                  </a:lnTo>
                  <a:lnTo>
                    <a:pt x="37" y="111"/>
                  </a:lnTo>
                  <a:lnTo>
                    <a:pt x="30" y="107"/>
                  </a:lnTo>
                  <a:lnTo>
                    <a:pt x="30" y="103"/>
                  </a:lnTo>
                  <a:lnTo>
                    <a:pt x="20" y="98"/>
                  </a:lnTo>
                  <a:lnTo>
                    <a:pt x="17" y="92"/>
                  </a:lnTo>
                  <a:lnTo>
                    <a:pt x="17" y="90"/>
                  </a:lnTo>
                  <a:lnTo>
                    <a:pt x="15" y="86"/>
                  </a:lnTo>
                  <a:lnTo>
                    <a:pt x="11" y="83"/>
                  </a:lnTo>
                  <a:lnTo>
                    <a:pt x="9" y="79"/>
                  </a:lnTo>
                  <a:lnTo>
                    <a:pt x="9" y="73"/>
                  </a:lnTo>
                  <a:lnTo>
                    <a:pt x="5" y="69"/>
                  </a:lnTo>
                  <a:lnTo>
                    <a:pt x="5" y="68"/>
                  </a:lnTo>
                  <a:lnTo>
                    <a:pt x="4" y="64"/>
                  </a:lnTo>
                  <a:lnTo>
                    <a:pt x="0" y="56"/>
                  </a:lnTo>
                  <a:lnTo>
                    <a:pt x="0" y="54"/>
                  </a:lnTo>
                  <a:lnTo>
                    <a:pt x="4" y="56"/>
                  </a:lnTo>
                  <a:lnTo>
                    <a:pt x="7" y="53"/>
                  </a:lnTo>
                  <a:lnTo>
                    <a:pt x="9" y="43"/>
                  </a:lnTo>
                  <a:lnTo>
                    <a:pt x="9" y="39"/>
                  </a:lnTo>
                  <a:lnTo>
                    <a:pt x="11" y="39"/>
                  </a:lnTo>
                  <a:lnTo>
                    <a:pt x="19" y="39"/>
                  </a:lnTo>
                  <a:lnTo>
                    <a:pt x="15" y="37"/>
                  </a:lnTo>
                  <a:lnTo>
                    <a:pt x="11" y="30"/>
                  </a:lnTo>
                  <a:lnTo>
                    <a:pt x="15" y="30"/>
                  </a:lnTo>
                  <a:lnTo>
                    <a:pt x="15" y="26"/>
                  </a:lnTo>
                  <a:lnTo>
                    <a:pt x="15" y="26"/>
                  </a:lnTo>
                  <a:lnTo>
                    <a:pt x="17" y="24"/>
                  </a:lnTo>
                  <a:lnTo>
                    <a:pt x="20" y="24"/>
                  </a:lnTo>
                  <a:lnTo>
                    <a:pt x="20" y="24"/>
                  </a:lnTo>
                  <a:lnTo>
                    <a:pt x="47" y="26"/>
                  </a:lnTo>
                  <a:lnTo>
                    <a:pt x="47" y="4"/>
                  </a:lnTo>
                  <a:lnTo>
                    <a:pt x="47" y="4"/>
                  </a:lnTo>
                  <a:lnTo>
                    <a:pt x="47" y="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8" name="Freeform 131">
              <a:extLst>
                <a:ext uri="{FF2B5EF4-FFF2-40B4-BE49-F238E27FC236}">
                  <a16:creationId xmlns:a16="http://schemas.microsoft.com/office/drawing/2014/main" id="{FB968345-9441-452A-9E92-BF6EC48C117F}"/>
                </a:ext>
              </a:extLst>
            </p:cNvPr>
            <p:cNvSpPr>
              <a:spLocks/>
            </p:cNvSpPr>
            <p:nvPr/>
          </p:nvSpPr>
          <p:spPr bwMode="auto">
            <a:xfrm>
              <a:off x="2943" y="3060"/>
              <a:ext cx="100" cy="117"/>
            </a:xfrm>
            <a:custGeom>
              <a:avLst/>
              <a:gdLst/>
              <a:ahLst/>
              <a:cxnLst>
                <a:cxn ang="0">
                  <a:pos x="47" y="4"/>
                </a:cxn>
                <a:cxn ang="0">
                  <a:pos x="49" y="0"/>
                </a:cxn>
                <a:cxn ang="0">
                  <a:pos x="56" y="0"/>
                </a:cxn>
                <a:cxn ang="0">
                  <a:pos x="62" y="0"/>
                </a:cxn>
                <a:cxn ang="0">
                  <a:pos x="68" y="0"/>
                </a:cxn>
                <a:cxn ang="0">
                  <a:pos x="69" y="0"/>
                </a:cxn>
                <a:cxn ang="0">
                  <a:pos x="77" y="0"/>
                </a:cxn>
                <a:cxn ang="0">
                  <a:pos x="77" y="4"/>
                </a:cxn>
                <a:cxn ang="0">
                  <a:pos x="77" y="5"/>
                </a:cxn>
                <a:cxn ang="0">
                  <a:pos x="77" y="15"/>
                </a:cxn>
                <a:cxn ang="0">
                  <a:pos x="77" y="21"/>
                </a:cxn>
                <a:cxn ang="0">
                  <a:pos x="83" y="19"/>
                </a:cxn>
                <a:cxn ang="0">
                  <a:pos x="90" y="19"/>
                </a:cxn>
                <a:cxn ang="0">
                  <a:pos x="100" y="17"/>
                </a:cxn>
                <a:cxn ang="0">
                  <a:pos x="100" y="24"/>
                </a:cxn>
                <a:cxn ang="0">
                  <a:pos x="100" y="30"/>
                </a:cxn>
                <a:cxn ang="0">
                  <a:pos x="96" y="34"/>
                </a:cxn>
                <a:cxn ang="0">
                  <a:pos x="94" y="39"/>
                </a:cxn>
                <a:cxn ang="0">
                  <a:pos x="96" y="43"/>
                </a:cxn>
                <a:cxn ang="0">
                  <a:pos x="94" y="43"/>
                </a:cxn>
                <a:cxn ang="0">
                  <a:pos x="90" y="45"/>
                </a:cxn>
                <a:cxn ang="0">
                  <a:pos x="94" y="47"/>
                </a:cxn>
                <a:cxn ang="0">
                  <a:pos x="96" y="51"/>
                </a:cxn>
                <a:cxn ang="0">
                  <a:pos x="100" y="56"/>
                </a:cxn>
                <a:cxn ang="0">
                  <a:pos x="100" y="62"/>
                </a:cxn>
                <a:cxn ang="0">
                  <a:pos x="96" y="83"/>
                </a:cxn>
                <a:cxn ang="0">
                  <a:pos x="96" y="88"/>
                </a:cxn>
                <a:cxn ang="0">
                  <a:pos x="92" y="86"/>
                </a:cxn>
                <a:cxn ang="0">
                  <a:pos x="84" y="85"/>
                </a:cxn>
                <a:cxn ang="0">
                  <a:pos x="81" y="86"/>
                </a:cxn>
                <a:cxn ang="0">
                  <a:pos x="75" y="85"/>
                </a:cxn>
                <a:cxn ang="0">
                  <a:pos x="68" y="75"/>
                </a:cxn>
                <a:cxn ang="0">
                  <a:pos x="66" y="83"/>
                </a:cxn>
                <a:cxn ang="0">
                  <a:pos x="58" y="86"/>
                </a:cxn>
                <a:cxn ang="0">
                  <a:pos x="56" y="88"/>
                </a:cxn>
                <a:cxn ang="0">
                  <a:pos x="51" y="88"/>
                </a:cxn>
                <a:cxn ang="0">
                  <a:pos x="47" y="90"/>
                </a:cxn>
                <a:cxn ang="0">
                  <a:pos x="47" y="98"/>
                </a:cxn>
                <a:cxn ang="0">
                  <a:pos x="52" y="94"/>
                </a:cxn>
                <a:cxn ang="0">
                  <a:pos x="56" y="98"/>
                </a:cxn>
                <a:cxn ang="0">
                  <a:pos x="56" y="111"/>
                </a:cxn>
                <a:cxn ang="0">
                  <a:pos x="51" y="107"/>
                </a:cxn>
                <a:cxn ang="0">
                  <a:pos x="47" y="109"/>
                </a:cxn>
                <a:cxn ang="0">
                  <a:pos x="43" y="113"/>
                </a:cxn>
                <a:cxn ang="0">
                  <a:pos x="39" y="115"/>
                </a:cxn>
                <a:cxn ang="0">
                  <a:pos x="37" y="111"/>
                </a:cxn>
                <a:cxn ang="0">
                  <a:pos x="30" y="103"/>
                </a:cxn>
                <a:cxn ang="0">
                  <a:pos x="17" y="92"/>
                </a:cxn>
                <a:cxn ang="0">
                  <a:pos x="15" y="86"/>
                </a:cxn>
                <a:cxn ang="0">
                  <a:pos x="9" y="79"/>
                </a:cxn>
                <a:cxn ang="0">
                  <a:pos x="5" y="69"/>
                </a:cxn>
                <a:cxn ang="0">
                  <a:pos x="4" y="64"/>
                </a:cxn>
                <a:cxn ang="0">
                  <a:pos x="0" y="54"/>
                </a:cxn>
                <a:cxn ang="0">
                  <a:pos x="7" y="53"/>
                </a:cxn>
                <a:cxn ang="0">
                  <a:pos x="9" y="39"/>
                </a:cxn>
                <a:cxn ang="0">
                  <a:pos x="19" y="39"/>
                </a:cxn>
                <a:cxn ang="0">
                  <a:pos x="11" y="30"/>
                </a:cxn>
                <a:cxn ang="0">
                  <a:pos x="15" y="26"/>
                </a:cxn>
                <a:cxn ang="0">
                  <a:pos x="17" y="24"/>
                </a:cxn>
                <a:cxn ang="0">
                  <a:pos x="20" y="24"/>
                </a:cxn>
                <a:cxn ang="0">
                  <a:pos x="47" y="4"/>
                </a:cxn>
                <a:cxn ang="0">
                  <a:pos x="47" y="4"/>
                </a:cxn>
              </a:cxnLst>
              <a:rect l="0" t="0" r="r" b="b"/>
              <a:pathLst>
                <a:path w="100" h="117">
                  <a:moveTo>
                    <a:pt x="47" y="4"/>
                  </a:moveTo>
                  <a:lnTo>
                    <a:pt x="47" y="4"/>
                  </a:lnTo>
                  <a:lnTo>
                    <a:pt x="47" y="0"/>
                  </a:lnTo>
                  <a:lnTo>
                    <a:pt x="49" y="0"/>
                  </a:lnTo>
                  <a:lnTo>
                    <a:pt x="51" y="0"/>
                  </a:lnTo>
                  <a:lnTo>
                    <a:pt x="56" y="0"/>
                  </a:lnTo>
                  <a:lnTo>
                    <a:pt x="58" y="0"/>
                  </a:lnTo>
                  <a:lnTo>
                    <a:pt x="62" y="0"/>
                  </a:lnTo>
                  <a:lnTo>
                    <a:pt x="64" y="0"/>
                  </a:lnTo>
                  <a:lnTo>
                    <a:pt x="68" y="0"/>
                  </a:lnTo>
                  <a:lnTo>
                    <a:pt x="69" y="0"/>
                  </a:lnTo>
                  <a:lnTo>
                    <a:pt x="69" y="0"/>
                  </a:lnTo>
                  <a:lnTo>
                    <a:pt x="75" y="0"/>
                  </a:lnTo>
                  <a:lnTo>
                    <a:pt x="77" y="0"/>
                  </a:lnTo>
                  <a:lnTo>
                    <a:pt x="77" y="0"/>
                  </a:lnTo>
                  <a:lnTo>
                    <a:pt x="77" y="4"/>
                  </a:lnTo>
                  <a:lnTo>
                    <a:pt x="77" y="4"/>
                  </a:lnTo>
                  <a:lnTo>
                    <a:pt x="77" y="5"/>
                  </a:lnTo>
                  <a:lnTo>
                    <a:pt x="77" y="9"/>
                  </a:lnTo>
                  <a:lnTo>
                    <a:pt x="77" y="15"/>
                  </a:lnTo>
                  <a:lnTo>
                    <a:pt x="77" y="17"/>
                  </a:lnTo>
                  <a:lnTo>
                    <a:pt x="77" y="21"/>
                  </a:lnTo>
                  <a:lnTo>
                    <a:pt x="81" y="21"/>
                  </a:lnTo>
                  <a:lnTo>
                    <a:pt x="83" y="19"/>
                  </a:lnTo>
                  <a:lnTo>
                    <a:pt x="84" y="21"/>
                  </a:lnTo>
                  <a:lnTo>
                    <a:pt x="90" y="19"/>
                  </a:lnTo>
                  <a:lnTo>
                    <a:pt x="94" y="17"/>
                  </a:lnTo>
                  <a:lnTo>
                    <a:pt x="100" y="17"/>
                  </a:lnTo>
                  <a:lnTo>
                    <a:pt x="100" y="19"/>
                  </a:lnTo>
                  <a:lnTo>
                    <a:pt x="100" y="24"/>
                  </a:lnTo>
                  <a:lnTo>
                    <a:pt x="100" y="28"/>
                  </a:lnTo>
                  <a:lnTo>
                    <a:pt x="100" y="30"/>
                  </a:lnTo>
                  <a:lnTo>
                    <a:pt x="100" y="34"/>
                  </a:lnTo>
                  <a:lnTo>
                    <a:pt x="96" y="34"/>
                  </a:lnTo>
                  <a:lnTo>
                    <a:pt x="94" y="34"/>
                  </a:lnTo>
                  <a:lnTo>
                    <a:pt x="94" y="39"/>
                  </a:lnTo>
                  <a:lnTo>
                    <a:pt x="94" y="39"/>
                  </a:lnTo>
                  <a:lnTo>
                    <a:pt x="96" y="43"/>
                  </a:lnTo>
                  <a:lnTo>
                    <a:pt x="94" y="43"/>
                  </a:lnTo>
                  <a:lnTo>
                    <a:pt x="94" y="43"/>
                  </a:lnTo>
                  <a:lnTo>
                    <a:pt x="90" y="43"/>
                  </a:lnTo>
                  <a:lnTo>
                    <a:pt x="90" y="45"/>
                  </a:lnTo>
                  <a:lnTo>
                    <a:pt x="92" y="47"/>
                  </a:lnTo>
                  <a:lnTo>
                    <a:pt x="94" y="47"/>
                  </a:lnTo>
                  <a:lnTo>
                    <a:pt x="96" y="49"/>
                  </a:lnTo>
                  <a:lnTo>
                    <a:pt x="96" y="51"/>
                  </a:lnTo>
                  <a:lnTo>
                    <a:pt x="100" y="53"/>
                  </a:lnTo>
                  <a:lnTo>
                    <a:pt x="100" y="56"/>
                  </a:lnTo>
                  <a:lnTo>
                    <a:pt x="100" y="58"/>
                  </a:lnTo>
                  <a:lnTo>
                    <a:pt x="100" y="62"/>
                  </a:lnTo>
                  <a:lnTo>
                    <a:pt x="100" y="69"/>
                  </a:lnTo>
                  <a:lnTo>
                    <a:pt x="96" y="83"/>
                  </a:lnTo>
                  <a:lnTo>
                    <a:pt x="96" y="85"/>
                  </a:lnTo>
                  <a:lnTo>
                    <a:pt x="96" y="88"/>
                  </a:lnTo>
                  <a:lnTo>
                    <a:pt x="94" y="88"/>
                  </a:lnTo>
                  <a:lnTo>
                    <a:pt x="92" y="86"/>
                  </a:lnTo>
                  <a:lnTo>
                    <a:pt x="88" y="85"/>
                  </a:lnTo>
                  <a:lnTo>
                    <a:pt x="84" y="85"/>
                  </a:lnTo>
                  <a:lnTo>
                    <a:pt x="83" y="86"/>
                  </a:lnTo>
                  <a:lnTo>
                    <a:pt x="81" y="86"/>
                  </a:lnTo>
                  <a:lnTo>
                    <a:pt x="77" y="86"/>
                  </a:lnTo>
                  <a:lnTo>
                    <a:pt x="75" y="85"/>
                  </a:lnTo>
                  <a:lnTo>
                    <a:pt x="71" y="75"/>
                  </a:lnTo>
                  <a:lnTo>
                    <a:pt x="68" y="75"/>
                  </a:lnTo>
                  <a:lnTo>
                    <a:pt x="66" y="77"/>
                  </a:lnTo>
                  <a:lnTo>
                    <a:pt x="66" y="83"/>
                  </a:lnTo>
                  <a:lnTo>
                    <a:pt x="66" y="86"/>
                  </a:lnTo>
                  <a:lnTo>
                    <a:pt x="58" y="86"/>
                  </a:lnTo>
                  <a:lnTo>
                    <a:pt x="58" y="86"/>
                  </a:lnTo>
                  <a:lnTo>
                    <a:pt x="56" y="88"/>
                  </a:lnTo>
                  <a:lnTo>
                    <a:pt x="54" y="90"/>
                  </a:lnTo>
                  <a:lnTo>
                    <a:pt x="51" y="88"/>
                  </a:lnTo>
                  <a:lnTo>
                    <a:pt x="47" y="88"/>
                  </a:lnTo>
                  <a:lnTo>
                    <a:pt x="47" y="90"/>
                  </a:lnTo>
                  <a:lnTo>
                    <a:pt x="47" y="92"/>
                  </a:lnTo>
                  <a:lnTo>
                    <a:pt x="47" y="98"/>
                  </a:lnTo>
                  <a:lnTo>
                    <a:pt x="49" y="94"/>
                  </a:lnTo>
                  <a:lnTo>
                    <a:pt x="52" y="94"/>
                  </a:lnTo>
                  <a:lnTo>
                    <a:pt x="54" y="94"/>
                  </a:lnTo>
                  <a:lnTo>
                    <a:pt x="56" y="98"/>
                  </a:lnTo>
                  <a:lnTo>
                    <a:pt x="58" y="107"/>
                  </a:lnTo>
                  <a:lnTo>
                    <a:pt x="56" y="111"/>
                  </a:lnTo>
                  <a:lnTo>
                    <a:pt x="52" y="107"/>
                  </a:lnTo>
                  <a:lnTo>
                    <a:pt x="51" y="107"/>
                  </a:lnTo>
                  <a:lnTo>
                    <a:pt x="49" y="109"/>
                  </a:lnTo>
                  <a:lnTo>
                    <a:pt x="47" y="109"/>
                  </a:lnTo>
                  <a:lnTo>
                    <a:pt x="43" y="109"/>
                  </a:lnTo>
                  <a:lnTo>
                    <a:pt x="43" y="113"/>
                  </a:lnTo>
                  <a:lnTo>
                    <a:pt x="39" y="117"/>
                  </a:lnTo>
                  <a:lnTo>
                    <a:pt x="39" y="115"/>
                  </a:lnTo>
                  <a:lnTo>
                    <a:pt x="37" y="115"/>
                  </a:lnTo>
                  <a:lnTo>
                    <a:pt x="37" y="111"/>
                  </a:lnTo>
                  <a:lnTo>
                    <a:pt x="30" y="107"/>
                  </a:lnTo>
                  <a:lnTo>
                    <a:pt x="30" y="103"/>
                  </a:lnTo>
                  <a:lnTo>
                    <a:pt x="20" y="98"/>
                  </a:lnTo>
                  <a:lnTo>
                    <a:pt x="17" y="92"/>
                  </a:lnTo>
                  <a:lnTo>
                    <a:pt x="17" y="90"/>
                  </a:lnTo>
                  <a:lnTo>
                    <a:pt x="15" y="86"/>
                  </a:lnTo>
                  <a:lnTo>
                    <a:pt x="11" y="83"/>
                  </a:lnTo>
                  <a:lnTo>
                    <a:pt x="9" y="79"/>
                  </a:lnTo>
                  <a:lnTo>
                    <a:pt x="9" y="73"/>
                  </a:lnTo>
                  <a:lnTo>
                    <a:pt x="5" y="69"/>
                  </a:lnTo>
                  <a:lnTo>
                    <a:pt x="5" y="68"/>
                  </a:lnTo>
                  <a:lnTo>
                    <a:pt x="4" y="64"/>
                  </a:lnTo>
                  <a:lnTo>
                    <a:pt x="0" y="56"/>
                  </a:lnTo>
                  <a:lnTo>
                    <a:pt x="0" y="54"/>
                  </a:lnTo>
                  <a:lnTo>
                    <a:pt x="4" y="56"/>
                  </a:lnTo>
                  <a:lnTo>
                    <a:pt x="7" y="53"/>
                  </a:lnTo>
                  <a:lnTo>
                    <a:pt x="9" y="43"/>
                  </a:lnTo>
                  <a:lnTo>
                    <a:pt x="9" y="39"/>
                  </a:lnTo>
                  <a:lnTo>
                    <a:pt x="11" y="39"/>
                  </a:lnTo>
                  <a:lnTo>
                    <a:pt x="19" y="39"/>
                  </a:lnTo>
                  <a:lnTo>
                    <a:pt x="15" y="37"/>
                  </a:lnTo>
                  <a:lnTo>
                    <a:pt x="11" y="30"/>
                  </a:lnTo>
                  <a:lnTo>
                    <a:pt x="15" y="30"/>
                  </a:lnTo>
                  <a:lnTo>
                    <a:pt x="15" y="26"/>
                  </a:lnTo>
                  <a:lnTo>
                    <a:pt x="15" y="26"/>
                  </a:lnTo>
                  <a:lnTo>
                    <a:pt x="17" y="24"/>
                  </a:lnTo>
                  <a:lnTo>
                    <a:pt x="20" y="24"/>
                  </a:lnTo>
                  <a:lnTo>
                    <a:pt x="20" y="24"/>
                  </a:lnTo>
                  <a:lnTo>
                    <a:pt x="47" y="26"/>
                  </a:lnTo>
                  <a:lnTo>
                    <a:pt x="47" y="4"/>
                  </a:lnTo>
                  <a:lnTo>
                    <a:pt x="47" y="4"/>
                  </a:lnTo>
                  <a:lnTo>
                    <a:pt x="47" y="4"/>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9" name="Freeform 132">
              <a:extLst>
                <a:ext uri="{FF2B5EF4-FFF2-40B4-BE49-F238E27FC236}">
                  <a16:creationId xmlns:a16="http://schemas.microsoft.com/office/drawing/2014/main" id="{02EEEA6C-19CF-4C84-8BAD-3D9F39C60EB7}"/>
                </a:ext>
              </a:extLst>
            </p:cNvPr>
            <p:cNvSpPr>
              <a:spLocks/>
            </p:cNvSpPr>
            <p:nvPr/>
          </p:nvSpPr>
          <p:spPr bwMode="auto">
            <a:xfrm>
              <a:off x="2948" y="3060"/>
              <a:ext cx="42" cy="26"/>
            </a:xfrm>
            <a:custGeom>
              <a:avLst/>
              <a:gdLst/>
              <a:ahLst/>
              <a:cxnLst>
                <a:cxn ang="0">
                  <a:pos x="6" y="26"/>
                </a:cxn>
                <a:cxn ang="0">
                  <a:pos x="8" y="26"/>
                </a:cxn>
                <a:cxn ang="0">
                  <a:pos x="8" y="26"/>
                </a:cxn>
                <a:cxn ang="0">
                  <a:pos x="14" y="26"/>
                </a:cxn>
                <a:cxn ang="0">
                  <a:pos x="14" y="26"/>
                </a:cxn>
                <a:cxn ang="0">
                  <a:pos x="42" y="26"/>
                </a:cxn>
                <a:cxn ang="0">
                  <a:pos x="42" y="0"/>
                </a:cxn>
                <a:cxn ang="0">
                  <a:pos x="17" y="0"/>
                </a:cxn>
                <a:cxn ang="0">
                  <a:pos x="17" y="0"/>
                </a:cxn>
                <a:cxn ang="0">
                  <a:pos x="14" y="0"/>
                </a:cxn>
                <a:cxn ang="0">
                  <a:pos x="12" y="0"/>
                </a:cxn>
                <a:cxn ang="0">
                  <a:pos x="8" y="0"/>
                </a:cxn>
                <a:cxn ang="0">
                  <a:pos x="12" y="4"/>
                </a:cxn>
                <a:cxn ang="0">
                  <a:pos x="6" y="13"/>
                </a:cxn>
                <a:cxn ang="0">
                  <a:pos x="0" y="24"/>
                </a:cxn>
                <a:cxn ang="0">
                  <a:pos x="6" y="26"/>
                </a:cxn>
                <a:cxn ang="0">
                  <a:pos x="6" y="26"/>
                </a:cxn>
                <a:cxn ang="0">
                  <a:pos x="6" y="26"/>
                </a:cxn>
                <a:cxn ang="0">
                  <a:pos x="6" y="26"/>
                </a:cxn>
              </a:cxnLst>
              <a:rect l="0" t="0" r="r" b="b"/>
              <a:pathLst>
                <a:path w="42" h="26">
                  <a:moveTo>
                    <a:pt x="6" y="26"/>
                  </a:moveTo>
                  <a:lnTo>
                    <a:pt x="8" y="26"/>
                  </a:lnTo>
                  <a:lnTo>
                    <a:pt x="8" y="26"/>
                  </a:lnTo>
                  <a:lnTo>
                    <a:pt x="14" y="26"/>
                  </a:lnTo>
                  <a:lnTo>
                    <a:pt x="14" y="26"/>
                  </a:lnTo>
                  <a:lnTo>
                    <a:pt x="42" y="26"/>
                  </a:lnTo>
                  <a:lnTo>
                    <a:pt x="42" y="0"/>
                  </a:lnTo>
                  <a:lnTo>
                    <a:pt x="17" y="0"/>
                  </a:lnTo>
                  <a:lnTo>
                    <a:pt x="17" y="0"/>
                  </a:lnTo>
                  <a:lnTo>
                    <a:pt x="14" y="0"/>
                  </a:lnTo>
                  <a:lnTo>
                    <a:pt x="12" y="0"/>
                  </a:lnTo>
                  <a:lnTo>
                    <a:pt x="8" y="0"/>
                  </a:lnTo>
                  <a:lnTo>
                    <a:pt x="12" y="4"/>
                  </a:lnTo>
                  <a:lnTo>
                    <a:pt x="6" y="13"/>
                  </a:lnTo>
                  <a:lnTo>
                    <a:pt x="0" y="24"/>
                  </a:lnTo>
                  <a:lnTo>
                    <a:pt x="6" y="26"/>
                  </a:lnTo>
                  <a:lnTo>
                    <a:pt x="6" y="26"/>
                  </a:lnTo>
                  <a:lnTo>
                    <a:pt x="6" y="26"/>
                  </a:lnTo>
                  <a:lnTo>
                    <a:pt x="6"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0" name="Freeform 133">
              <a:extLst>
                <a:ext uri="{FF2B5EF4-FFF2-40B4-BE49-F238E27FC236}">
                  <a16:creationId xmlns:a16="http://schemas.microsoft.com/office/drawing/2014/main" id="{D77B78FD-A36D-4A59-900D-D54CB7A5CEBD}"/>
                </a:ext>
              </a:extLst>
            </p:cNvPr>
            <p:cNvSpPr>
              <a:spLocks/>
            </p:cNvSpPr>
            <p:nvPr/>
          </p:nvSpPr>
          <p:spPr bwMode="auto">
            <a:xfrm>
              <a:off x="2948" y="3060"/>
              <a:ext cx="42" cy="26"/>
            </a:xfrm>
            <a:custGeom>
              <a:avLst/>
              <a:gdLst/>
              <a:ahLst/>
              <a:cxnLst>
                <a:cxn ang="0">
                  <a:pos x="6" y="26"/>
                </a:cxn>
                <a:cxn ang="0">
                  <a:pos x="8" y="26"/>
                </a:cxn>
                <a:cxn ang="0">
                  <a:pos x="8" y="26"/>
                </a:cxn>
                <a:cxn ang="0">
                  <a:pos x="14" y="26"/>
                </a:cxn>
                <a:cxn ang="0">
                  <a:pos x="14" y="26"/>
                </a:cxn>
                <a:cxn ang="0">
                  <a:pos x="42" y="26"/>
                </a:cxn>
                <a:cxn ang="0">
                  <a:pos x="42" y="0"/>
                </a:cxn>
                <a:cxn ang="0">
                  <a:pos x="17" y="0"/>
                </a:cxn>
                <a:cxn ang="0">
                  <a:pos x="17" y="0"/>
                </a:cxn>
                <a:cxn ang="0">
                  <a:pos x="14" y="0"/>
                </a:cxn>
                <a:cxn ang="0">
                  <a:pos x="12" y="0"/>
                </a:cxn>
                <a:cxn ang="0">
                  <a:pos x="8" y="0"/>
                </a:cxn>
                <a:cxn ang="0">
                  <a:pos x="12" y="4"/>
                </a:cxn>
                <a:cxn ang="0">
                  <a:pos x="6" y="13"/>
                </a:cxn>
                <a:cxn ang="0">
                  <a:pos x="0" y="24"/>
                </a:cxn>
                <a:cxn ang="0">
                  <a:pos x="6" y="26"/>
                </a:cxn>
                <a:cxn ang="0">
                  <a:pos x="6" y="26"/>
                </a:cxn>
                <a:cxn ang="0">
                  <a:pos x="6" y="26"/>
                </a:cxn>
                <a:cxn ang="0">
                  <a:pos x="6" y="26"/>
                </a:cxn>
              </a:cxnLst>
              <a:rect l="0" t="0" r="r" b="b"/>
              <a:pathLst>
                <a:path w="42" h="26">
                  <a:moveTo>
                    <a:pt x="6" y="26"/>
                  </a:moveTo>
                  <a:lnTo>
                    <a:pt x="8" y="26"/>
                  </a:lnTo>
                  <a:lnTo>
                    <a:pt x="8" y="26"/>
                  </a:lnTo>
                  <a:lnTo>
                    <a:pt x="14" y="26"/>
                  </a:lnTo>
                  <a:lnTo>
                    <a:pt x="14" y="26"/>
                  </a:lnTo>
                  <a:lnTo>
                    <a:pt x="42" y="26"/>
                  </a:lnTo>
                  <a:lnTo>
                    <a:pt x="42" y="0"/>
                  </a:lnTo>
                  <a:lnTo>
                    <a:pt x="17" y="0"/>
                  </a:lnTo>
                  <a:lnTo>
                    <a:pt x="17" y="0"/>
                  </a:lnTo>
                  <a:lnTo>
                    <a:pt x="14" y="0"/>
                  </a:lnTo>
                  <a:lnTo>
                    <a:pt x="12" y="0"/>
                  </a:lnTo>
                  <a:lnTo>
                    <a:pt x="8" y="0"/>
                  </a:lnTo>
                  <a:lnTo>
                    <a:pt x="12" y="4"/>
                  </a:lnTo>
                  <a:lnTo>
                    <a:pt x="6" y="13"/>
                  </a:lnTo>
                  <a:lnTo>
                    <a:pt x="0" y="24"/>
                  </a:lnTo>
                  <a:lnTo>
                    <a:pt x="6" y="26"/>
                  </a:lnTo>
                  <a:lnTo>
                    <a:pt x="6" y="26"/>
                  </a:lnTo>
                  <a:lnTo>
                    <a:pt x="6" y="26"/>
                  </a:lnTo>
                  <a:lnTo>
                    <a:pt x="6" y="2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1" name="Freeform 134">
              <a:extLst>
                <a:ext uri="{FF2B5EF4-FFF2-40B4-BE49-F238E27FC236}">
                  <a16:creationId xmlns:a16="http://schemas.microsoft.com/office/drawing/2014/main" id="{91EB90AC-1D72-4F8B-AFCF-198E4136F1D6}"/>
                </a:ext>
              </a:extLst>
            </p:cNvPr>
            <p:cNvSpPr>
              <a:spLocks/>
            </p:cNvSpPr>
            <p:nvPr/>
          </p:nvSpPr>
          <p:spPr bwMode="auto">
            <a:xfrm>
              <a:off x="2980" y="3030"/>
              <a:ext cx="147" cy="167"/>
            </a:xfrm>
            <a:custGeom>
              <a:avLst/>
              <a:gdLst/>
              <a:ahLst/>
              <a:cxnLst>
                <a:cxn ang="0">
                  <a:pos x="4" y="139"/>
                </a:cxn>
                <a:cxn ang="0">
                  <a:pos x="12" y="137"/>
                </a:cxn>
                <a:cxn ang="0">
                  <a:pos x="19" y="137"/>
                </a:cxn>
                <a:cxn ang="0">
                  <a:pos x="14" y="124"/>
                </a:cxn>
                <a:cxn ang="0">
                  <a:pos x="8" y="122"/>
                </a:cxn>
                <a:cxn ang="0">
                  <a:pos x="12" y="118"/>
                </a:cxn>
                <a:cxn ang="0">
                  <a:pos x="19" y="116"/>
                </a:cxn>
                <a:cxn ang="0">
                  <a:pos x="29" y="113"/>
                </a:cxn>
                <a:cxn ang="0">
                  <a:pos x="32" y="105"/>
                </a:cxn>
                <a:cxn ang="0">
                  <a:pos x="44" y="116"/>
                </a:cxn>
                <a:cxn ang="0">
                  <a:pos x="51" y="115"/>
                </a:cxn>
                <a:cxn ang="0">
                  <a:pos x="59" y="118"/>
                </a:cxn>
                <a:cxn ang="0">
                  <a:pos x="63" y="98"/>
                </a:cxn>
                <a:cxn ang="0">
                  <a:pos x="63" y="84"/>
                </a:cxn>
                <a:cxn ang="0">
                  <a:pos x="59" y="79"/>
                </a:cxn>
                <a:cxn ang="0">
                  <a:pos x="53" y="75"/>
                </a:cxn>
                <a:cxn ang="0">
                  <a:pos x="57" y="71"/>
                </a:cxn>
                <a:cxn ang="0">
                  <a:pos x="57" y="67"/>
                </a:cxn>
                <a:cxn ang="0">
                  <a:pos x="64" y="62"/>
                </a:cxn>
                <a:cxn ang="0">
                  <a:pos x="64" y="52"/>
                </a:cxn>
                <a:cxn ang="0">
                  <a:pos x="57" y="47"/>
                </a:cxn>
                <a:cxn ang="0">
                  <a:pos x="46" y="49"/>
                </a:cxn>
                <a:cxn ang="0">
                  <a:pos x="40" y="47"/>
                </a:cxn>
                <a:cxn ang="0">
                  <a:pos x="38" y="35"/>
                </a:cxn>
                <a:cxn ang="0">
                  <a:pos x="68" y="34"/>
                </a:cxn>
                <a:cxn ang="0">
                  <a:pos x="70" y="34"/>
                </a:cxn>
                <a:cxn ang="0">
                  <a:pos x="78" y="35"/>
                </a:cxn>
                <a:cxn ang="0">
                  <a:pos x="79" y="35"/>
                </a:cxn>
                <a:cxn ang="0">
                  <a:pos x="89" y="35"/>
                </a:cxn>
                <a:cxn ang="0">
                  <a:pos x="93" y="37"/>
                </a:cxn>
                <a:cxn ang="0">
                  <a:pos x="96" y="35"/>
                </a:cxn>
                <a:cxn ang="0">
                  <a:pos x="98" y="28"/>
                </a:cxn>
                <a:cxn ang="0">
                  <a:pos x="113" y="7"/>
                </a:cxn>
                <a:cxn ang="0">
                  <a:pos x="125" y="0"/>
                </a:cxn>
                <a:cxn ang="0">
                  <a:pos x="134" y="0"/>
                </a:cxn>
                <a:cxn ang="0">
                  <a:pos x="142" y="3"/>
                </a:cxn>
                <a:cxn ang="0">
                  <a:pos x="145" y="3"/>
                </a:cxn>
                <a:cxn ang="0">
                  <a:pos x="143" y="17"/>
                </a:cxn>
                <a:cxn ang="0">
                  <a:pos x="136" y="35"/>
                </a:cxn>
                <a:cxn ang="0">
                  <a:pos x="130" y="49"/>
                </a:cxn>
                <a:cxn ang="0">
                  <a:pos x="130" y="60"/>
                </a:cxn>
                <a:cxn ang="0">
                  <a:pos x="128" y="69"/>
                </a:cxn>
                <a:cxn ang="0">
                  <a:pos x="119" y="92"/>
                </a:cxn>
                <a:cxn ang="0">
                  <a:pos x="110" y="94"/>
                </a:cxn>
                <a:cxn ang="0">
                  <a:pos x="104" y="105"/>
                </a:cxn>
                <a:cxn ang="0">
                  <a:pos x="96" y="122"/>
                </a:cxn>
                <a:cxn ang="0">
                  <a:pos x="95" y="137"/>
                </a:cxn>
                <a:cxn ang="0">
                  <a:pos x="89" y="147"/>
                </a:cxn>
                <a:cxn ang="0">
                  <a:pos x="78" y="160"/>
                </a:cxn>
                <a:cxn ang="0">
                  <a:pos x="64" y="164"/>
                </a:cxn>
                <a:cxn ang="0">
                  <a:pos x="64" y="154"/>
                </a:cxn>
                <a:cxn ang="0">
                  <a:pos x="55" y="158"/>
                </a:cxn>
                <a:cxn ang="0">
                  <a:pos x="49" y="162"/>
                </a:cxn>
                <a:cxn ang="0">
                  <a:pos x="44" y="164"/>
                </a:cxn>
                <a:cxn ang="0">
                  <a:pos x="38" y="162"/>
                </a:cxn>
                <a:cxn ang="0">
                  <a:pos x="38" y="154"/>
                </a:cxn>
                <a:cxn ang="0">
                  <a:pos x="29" y="158"/>
                </a:cxn>
                <a:cxn ang="0">
                  <a:pos x="23" y="164"/>
                </a:cxn>
                <a:cxn ang="0">
                  <a:pos x="17" y="167"/>
                </a:cxn>
                <a:cxn ang="0">
                  <a:pos x="12" y="160"/>
                </a:cxn>
                <a:cxn ang="0">
                  <a:pos x="6" y="150"/>
                </a:cxn>
                <a:cxn ang="0">
                  <a:pos x="0" y="147"/>
                </a:cxn>
              </a:cxnLst>
              <a:rect l="0" t="0" r="r" b="b"/>
              <a:pathLst>
                <a:path w="147" h="167">
                  <a:moveTo>
                    <a:pt x="0" y="147"/>
                  </a:moveTo>
                  <a:lnTo>
                    <a:pt x="4" y="143"/>
                  </a:lnTo>
                  <a:lnTo>
                    <a:pt x="4" y="139"/>
                  </a:lnTo>
                  <a:lnTo>
                    <a:pt x="6" y="139"/>
                  </a:lnTo>
                  <a:lnTo>
                    <a:pt x="10" y="139"/>
                  </a:lnTo>
                  <a:lnTo>
                    <a:pt x="12" y="137"/>
                  </a:lnTo>
                  <a:lnTo>
                    <a:pt x="14" y="137"/>
                  </a:lnTo>
                  <a:lnTo>
                    <a:pt x="17" y="141"/>
                  </a:lnTo>
                  <a:lnTo>
                    <a:pt x="19" y="137"/>
                  </a:lnTo>
                  <a:lnTo>
                    <a:pt x="17" y="128"/>
                  </a:lnTo>
                  <a:lnTo>
                    <a:pt x="15" y="124"/>
                  </a:lnTo>
                  <a:lnTo>
                    <a:pt x="14" y="124"/>
                  </a:lnTo>
                  <a:lnTo>
                    <a:pt x="10" y="124"/>
                  </a:lnTo>
                  <a:lnTo>
                    <a:pt x="6" y="128"/>
                  </a:lnTo>
                  <a:lnTo>
                    <a:pt x="8" y="122"/>
                  </a:lnTo>
                  <a:lnTo>
                    <a:pt x="6" y="118"/>
                  </a:lnTo>
                  <a:lnTo>
                    <a:pt x="8" y="118"/>
                  </a:lnTo>
                  <a:lnTo>
                    <a:pt x="12" y="118"/>
                  </a:lnTo>
                  <a:lnTo>
                    <a:pt x="15" y="118"/>
                  </a:lnTo>
                  <a:lnTo>
                    <a:pt x="17" y="118"/>
                  </a:lnTo>
                  <a:lnTo>
                    <a:pt x="19" y="116"/>
                  </a:lnTo>
                  <a:lnTo>
                    <a:pt x="19" y="116"/>
                  </a:lnTo>
                  <a:lnTo>
                    <a:pt x="29" y="116"/>
                  </a:lnTo>
                  <a:lnTo>
                    <a:pt x="29" y="113"/>
                  </a:lnTo>
                  <a:lnTo>
                    <a:pt x="29" y="107"/>
                  </a:lnTo>
                  <a:lnTo>
                    <a:pt x="29" y="105"/>
                  </a:lnTo>
                  <a:lnTo>
                    <a:pt x="32" y="105"/>
                  </a:lnTo>
                  <a:lnTo>
                    <a:pt x="38" y="115"/>
                  </a:lnTo>
                  <a:lnTo>
                    <a:pt x="38" y="116"/>
                  </a:lnTo>
                  <a:lnTo>
                    <a:pt x="44" y="116"/>
                  </a:lnTo>
                  <a:lnTo>
                    <a:pt x="46" y="116"/>
                  </a:lnTo>
                  <a:lnTo>
                    <a:pt x="47" y="115"/>
                  </a:lnTo>
                  <a:lnTo>
                    <a:pt x="51" y="115"/>
                  </a:lnTo>
                  <a:lnTo>
                    <a:pt x="55" y="116"/>
                  </a:lnTo>
                  <a:lnTo>
                    <a:pt x="57" y="118"/>
                  </a:lnTo>
                  <a:lnTo>
                    <a:pt x="59" y="118"/>
                  </a:lnTo>
                  <a:lnTo>
                    <a:pt x="59" y="115"/>
                  </a:lnTo>
                  <a:lnTo>
                    <a:pt x="59" y="113"/>
                  </a:lnTo>
                  <a:lnTo>
                    <a:pt x="63" y="98"/>
                  </a:lnTo>
                  <a:lnTo>
                    <a:pt x="64" y="92"/>
                  </a:lnTo>
                  <a:lnTo>
                    <a:pt x="64" y="88"/>
                  </a:lnTo>
                  <a:lnTo>
                    <a:pt x="63" y="84"/>
                  </a:lnTo>
                  <a:lnTo>
                    <a:pt x="63" y="83"/>
                  </a:lnTo>
                  <a:lnTo>
                    <a:pt x="59" y="79"/>
                  </a:lnTo>
                  <a:lnTo>
                    <a:pt x="59" y="79"/>
                  </a:lnTo>
                  <a:lnTo>
                    <a:pt x="57" y="77"/>
                  </a:lnTo>
                  <a:lnTo>
                    <a:pt x="55" y="77"/>
                  </a:lnTo>
                  <a:lnTo>
                    <a:pt x="53" y="75"/>
                  </a:lnTo>
                  <a:lnTo>
                    <a:pt x="53" y="73"/>
                  </a:lnTo>
                  <a:lnTo>
                    <a:pt x="57" y="71"/>
                  </a:lnTo>
                  <a:lnTo>
                    <a:pt x="57" y="71"/>
                  </a:lnTo>
                  <a:lnTo>
                    <a:pt x="59" y="71"/>
                  </a:lnTo>
                  <a:lnTo>
                    <a:pt x="57" y="67"/>
                  </a:lnTo>
                  <a:lnTo>
                    <a:pt x="57" y="67"/>
                  </a:lnTo>
                  <a:lnTo>
                    <a:pt x="57" y="64"/>
                  </a:lnTo>
                  <a:lnTo>
                    <a:pt x="61" y="62"/>
                  </a:lnTo>
                  <a:lnTo>
                    <a:pt x="64" y="62"/>
                  </a:lnTo>
                  <a:lnTo>
                    <a:pt x="64" y="58"/>
                  </a:lnTo>
                  <a:lnTo>
                    <a:pt x="64" y="56"/>
                  </a:lnTo>
                  <a:lnTo>
                    <a:pt x="64" y="52"/>
                  </a:lnTo>
                  <a:lnTo>
                    <a:pt x="64" y="49"/>
                  </a:lnTo>
                  <a:lnTo>
                    <a:pt x="63" y="47"/>
                  </a:lnTo>
                  <a:lnTo>
                    <a:pt x="57" y="47"/>
                  </a:lnTo>
                  <a:lnTo>
                    <a:pt x="53" y="49"/>
                  </a:lnTo>
                  <a:lnTo>
                    <a:pt x="47" y="49"/>
                  </a:lnTo>
                  <a:lnTo>
                    <a:pt x="46" y="49"/>
                  </a:lnTo>
                  <a:lnTo>
                    <a:pt x="42" y="49"/>
                  </a:lnTo>
                  <a:lnTo>
                    <a:pt x="40" y="49"/>
                  </a:lnTo>
                  <a:lnTo>
                    <a:pt x="40" y="47"/>
                  </a:lnTo>
                  <a:lnTo>
                    <a:pt x="40" y="43"/>
                  </a:lnTo>
                  <a:lnTo>
                    <a:pt x="40" y="39"/>
                  </a:lnTo>
                  <a:lnTo>
                    <a:pt x="38" y="35"/>
                  </a:lnTo>
                  <a:lnTo>
                    <a:pt x="40" y="32"/>
                  </a:lnTo>
                  <a:lnTo>
                    <a:pt x="64" y="32"/>
                  </a:lnTo>
                  <a:lnTo>
                    <a:pt x="68" y="34"/>
                  </a:lnTo>
                  <a:lnTo>
                    <a:pt x="68" y="32"/>
                  </a:lnTo>
                  <a:lnTo>
                    <a:pt x="70" y="32"/>
                  </a:lnTo>
                  <a:lnTo>
                    <a:pt x="70" y="34"/>
                  </a:lnTo>
                  <a:lnTo>
                    <a:pt x="74" y="34"/>
                  </a:lnTo>
                  <a:lnTo>
                    <a:pt x="74" y="34"/>
                  </a:lnTo>
                  <a:lnTo>
                    <a:pt x="78" y="35"/>
                  </a:lnTo>
                  <a:lnTo>
                    <a:pt x="79" y="35"/>
                  </a:lnTo>
                  <a:lnTo>
                    <a:pt x="79" y="34"/>
                  </a:lnTo>
                  <a:lnTo>
                    <a:pt x="79" y="35"/>
                  </a:lnTo>
                  <a:lnTo>
                    <a:pt x="83" y="37"/>
                  </a:lnTo>
                  <a:lnTo>
                    <a:pt x="85" y="35"/>
                  </a:lnTo>
                  <a:lnTo>
                    <a:pt x="89" y="35"/>
                  </a:lnTo>
                  <a:lnTo>
                    <a:pt x="91" y="37"/>
                  </a:lnTo>
                  <a:lnTo>
                    <a:pt x="93" y="37"/>
                  </a:lnTo>
                  <a:lnTo>
                    <a:pt x="93" y="37"/>
                  </a:lnTo>
                  <a:lnTo>
                    <a:pt x="95" y="37"/>
                  </a:lnTo>
                  <a:lnTo>
                    <a:pt x="96" y="37"/>
                  </a:lnTo>
                  <a:lnTo>
                    <a:pt x="96" y="35"/>
                  </a:lnTo>
                  <a:lnTo>
                    <a:pt x="95" y="34"/>
                  </a:lnTo>
                  <a:lnTo>
                    <a:pt x="96" y="32"/>
                  </a:lnTo>
                  <a:lnTo>
                    <a:pt x="98" y="28"/>
                  </a:lnTo>
                  <a:lnTo>
                    <a:pt x="98" y="26"/>
                  </a:lnTo>
                  <a:lnTo>
                    <a:pt x="108" y="9"/>
                  </a:lnTo>
                  <a:lnTo>
                    <a:pt x="113" y="7"/>
                  </a:lnTo>
                  <a:lnTo>
                    <a:pt x="115" y="3"/>
                  </a:lnTo>
                  <a:lnTo>
                    <a:pt x="119" y="3"/>
                  </a:lnTo>
                  <a:lnTo>
                    <a:pt x="125" y="0"/>
                  </a:lnTo>
                  <a:lnTo>
                    <a:pt x="128" y="2"/>
                  </a:lnTo>
                  <a:lnTo>
                    <a:pt x="130" y="0"/>
                  </a:lnTo>
                  <a:lnTo>
                    <a:pt x="134" y="0"/>
                  </a:lnTo>
                  <a:lnTo>
                    <a:pt x="136" y="0"/>
                  </a:lnTo>
                  <a:lnTo>
                    <a:pt x="138" y="2"/>
                  </a:lnTo>
                  <a:lnTo>
                    <a:pt x="142" y="3"/>
                  </a:lnTo>
                  <a:lnTo>
                    <a:pt x="143" y="2"/>
                  </a:lnTo>
                  <a:lnTo>
                    <a:pt x="145" y="2"/>
                  </a:lnTo>
                  <a:lnTo>
                    <a:pt x="145" y="3"/>
                  </a:lnTo>
                  <a:lnTo>
                    <a:pt x="147" y="7"/>
                  </a:lnTo>
                  <a:lnTo>
                    <a:pt x="147" y="13"/>
                  </a:lnTo>
                  <a:lnTo>
                    <a:pt x="143" y="17"/>
                  </a:lnTo>
                  <a:lnTo>
                    <a:pt x="142" y="18"/>
                  </a:lnTo>
                  <a:lnTo>
                    <a:pt x="134" y="30"/>
                  </a:lnTo>
                  <a:lnTo>
                    <a:pt x="136" y="35"/>
                  </a:lnTo>
                  <a:lnTo>
                    <a:pt x="134" y="41"/>
                  </a:lnTo>
                  <a:lnTo>
                    <a:pt x="134" y="43"/>
                  </a:lnTo>
                  <a:lnTo>
                    <a:pt x="130" y="49"/>
                  </a:lnTo>
                  <a:lnTo>
                    <a:pt x="130" y="52"/>
                  </a:lnTo>
                  <a:lnTo>
                    <a:pt x="130" y="54"/>
                  </a:lnTo>
                  <a:lnTo>
                    <a:pt x="130" y="60"/>
                  </a:lnTo>
                  <a:lnTo>
                    <a:pt x="130" y="62"/>
                  </a:lnTo>
                  <a:lnTo>
                    <a:pt x="130" y="67"/>
                  </a:lnTo>
                  <a:lnTo>
                    <a:pt x="128" y="69"/>
                  </a:lnTo>
                  <a:lnTo>
                    <a:pt x="128" y="75"/>
                  </a:lnTo>
                  <a:lnTo>
                    <a:pt x="128" y="83"/>
                  </a:lnTo>
                  <a:lnTo>
                    <a:pt x="119" y="92"/>
                  </a:lnTo>
                  <a:lnTo>
                    <a:pt x="115" y="92"/>
                  </a:lnTo>
                  <a:lnTo>
                    <a:pt x="113" y="94"/>
                  </a:lnTo>
                  <a:lnTo>
                    <a:pt x="110" y="94"/>
                  </a:lnTo>
                  <a:lnTo>
                    <a:pt x="108" y="98"/>
                  </a:lnTo>
                  <a:lnTo>
                    <a:pt x="104" y="101"/>
                  </a:lnTo>
                  <a:lnTo>
                    <a:pt x="104" y="105"/>
                  </a:lnTo>
                  <a:lnTo>
                    <a:pt x="96" y="111"/>
                  </a:lnTo>
                  <a:lnTo>
                    <a:pt x="95" y="116"/>
                  </a:lnTo>
                  <a:lnTo>
                    <a:pt x="96" y="122"/>
                  </a:lnTo>
                  <a:lnTo>
                    <a:pt x="96" y="122"/>
                  </a:lnTo>
                  <a:lnTo>
                    <a:pt x="96" y="132"/>
                  </a:lnTo>
                  <a:lnTo>
                    <a:pt x="95" y="137"/>
                  </a:lnTo>
                  <a:lnTo>
                    <a:pt x="95" y="141"/>
                  </a:lnTo>
                  <a:lnTo>
                    <a:pt x="93" y="147"/>
                  </a:lnTo>
                  <a:lnTo>
                    <a:pt x="89" y="147"/>
                  </a:lnTo>
                  <a:lnTo>
                    <a:pt x="85" y="148"/>
                  </a:lnTo>
                  <a:lnTo>
                    <a:pt x="83" y="152"/>
                  </a:lnTo>
                  <a:lnTo>
                    <a:pt x="78" y="160"/>
                  </a:lnTo>
                  <a:lnTo>
                    <a:pt x="74" y="164"/>
                  </a:lnTo>
                  <a:lnTo>
                    <a:pt x="70" y="164"/>
                  </a:lnTo>
                  <a:lnTo>
                    <a:pt x="64" y="164"/>
                  </a:lnTo>
                  <a:lnTo>
                    <a:pt x="64" y="160"/>
                  </a:lnTo>
                  <a:lnTo>
                    <a:pt x="63" y="160"/>
                  </a:lnTo>
                  <a:lnTo>
                    <a:pt x="64" y="154"/>
                  </a:lnTo>
                  <a:lnTo>
                    <a:pt x="64" y="152"/>
                  </a:lnTo>
                  <a:lnTo>
                    <a:pt x="61" y="154"/>
                  </a:lnTo>
                  <a:lnTo>
                    <a:pt x="55" y="158"/>
                  </a:lnTo>
                  <a:lnTo>
                    <a:pt x="53" y="158"/>
                  </a:lnTo>
                  <a:lnTo>
                    <a:pt x="51" y="158"/>
                  </a:lnTo>
                  <a:lnTo>
                    <a:pt x="49" y="162"/>
                  </a:lnTo>
                  <a:lnTo>
                    <a:pt x="47" y="164"/>
                  </a:lnTo>
                  <a:lnTo>
                    <a:pt x="44" y="164"/>
                  </a:lnTo>
                  <a:lnTo>
                    <a:pt x="44" y="164"/>
                  </a:lnTo>
                  <a:lnTo>
                    <a:pt x="44" y="162"/>
                  </a:lnTo>
                  <a:lnTo>
                    <a:pt x="40" y="162"/>
                  </a:lnTo>
                  <a:lnTo>
                    <a:pt x="38" y="162"/>
                  </a:lnTo>
                  <a:lnTo>
                    <a:pt x="38" y="164"/>
                  </a:lnTo>
                  <a:lnTo>
                    <a:pt x="38" y="160"/>
                  </a:lnTo>
                  <a:lnTo>
                    <a:pt x="38" y="154"/>
                  </a:lnTo>
                  <a:lnTo>
                    <a:pt x="32" y="154"/>
                  </a:lnTo>
                  <a:lnTo>
                    <a:pt x="32" y="154"/>
                  </a:lnTo>
                  <a:lnTo>
                    <a:pt x="29" y="158"/>
                  </a:lnTo>
                  <a:lnTo>
                    <a:pt x="25" y="158"/>
                  </a:lnTo>
                  <a:lnTo>
                    <a:pt x="25" y="162"/>
                  </a:lnTo>
                  <a:lnTo>
                    <a:pt x="23" y="164"/>
                  </a:lnTo>
                  <a:lnTo>
                    <a:pt x="19" y="164"/>
                  </a:lnTo>
                  <a:lnTo>
                    <a:pt x="19" y="167"/>
                  </a:lnTo>
                  <a:lnTo>
                    <a:pt x="17" y="167"/>
                  </a:lnTo>
                  <a:lnTo>
                    <a:pt x="15" y="167"/>
                  </a:lnTo>
                  <a:lnTo>
                    <a:pt x="15" y="164"/>
                  </a:lnTo>
                  <a:lnTo>
                    <a:pt x="12" y="160"/>
                  </a:lnTo>
                  <a:lnTo>
                    <a:pt x="12" y="154"/>
                  </a:lnTo>
                  <a:lnTo>
                    <a:pt x="6" y="152"/>
                  </a:lnTo>
                  <a:lnTo>
                    <a:pt x="6" y="150"/>
                  </a:lnTo>
                  <a:lnTo>
                    <a:pt x="0" y="147"/>
                  </a:lnTo>
                  <a:lnTo>
                    <a:pt x="0" y="147"/>
                  </a:lnTo>
                  <a:lnTo>
                    <a:pt x="0" y="14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2" name="Freeform 135">
              <a:extLst>
                <a:ext uri="{FF2B5EF4-FFF2-40B4-BE49-F238E27FC236}">
                  <a16:creationId xmlns:a16="http://schemas.microsoft.com/office/drawing/2014/main" id="{BFD49C39-BAE7-4FE9-BC6A-082D53CCCF5B}"/>
                </a:ext>
              </a:extLst>
            </p:cNvPr>
            <p:cNvSpPr>
              <a:spLocks/>
            </p:cNvSpPr>
            <p:nvPr/>
          </p:nvSpPr>
          <p:spPr bwMode="auto">
            <a:xfrm>
              <a:off x="2980" y="3030"/>
              <a:ext cx="147" cy="167"/>
            </a:xfrm>
            <a:custGeom>
              <a:avLst/>
              <a:gdLst/>
              <a:ahLst/>
              <a:cxnLst>
                <a:cxn ang="0">
                  <a:pos x="4" y="139"/>
                </a:cxn>
                <a:cxn ang="0">
                  <a:pos x="12" y="137"/>
                </a:cxn>
                <a:cxn ang="0">
                  <a:pos x="19" y="137"/>
                </a:cxn>
                <a:cxn ang="0">
                  <a:pos x="14" y="124"/>
                </a:cxn>
                <a:cxn ang="0">
                  <a:pos x="8" y="122"/>
                </a:cxn>
                <a:cxn ang="0">
                  <a:pos x="12" y="118"/>
                </a:cxn>
                <a:cxn ang="0">
                  <a:pos x="19" y="116"/>
                </a:cxn>
                <a:cxn ang="0">
                  <a:pos x="29" y="113"/>
                </a:cxn>
                <a:cxn ang="0">
                  <a:pos x="32" y="105"/>
                </a:cxn>
                <a:cxn ang="0">
                  <a:pos x="44" y="116"/>
                </a:cxn>
                <a:cxn ang="0">
                  <a:pos x="51" y="115"/>
                </a:cxn>
                <a:cxn ang="0">
                  <a:pos x="59" y="118"/>
                </a:cxn>
                <a:cxn ang="0">
                  <a:pos x="63" y="98"/>
                </a:cxn>
                <a:cxn ang="0">
                  <a:pos x="63" y="84"/>
                </a:cxn>
                <a:cxn ang="0">
                  <a:pos x="59" y="79"/>
                </a:cxn>
                <a:cxn ang="0">
                  <a:pos x="53" y="75"/>
                </a:cxn>
                <a:cxn ang="0">
                  <a:pos x="57" y="71"/>
                </a:cxn>
                <a:cxn ang="0">
                  <a:pos x="57" y="67"/>
                </a:cxn>
                <a:cxn ang="0">
                  <a:pos x="64" y="62"/>
                </a:cxn>
                <a:cxn ang="0">
                  <a:pos x="64" y="52"/>
                </a:cxn>
                <a:cxn ang="0">
                  <a:pos x="57" y="47"/>
                </a:cxn>
                <a:cxn ang="0">
                  <a:pos x="46" y="49"/>
                </a:cxn>
                <a:cxn ang="0">
                  <a:pos x="40" y="47"/>
                </a:cxn>
                <a:cxn ang="0">
                  <a:pos x="38" y="35"/>
                </a:cxn>
                <a:cxn ang="0">
                  <a:pos x="68" y="34"/>
                </a:cxn>
                <a:cxn ang="0">
                  <a:pos x="70" y="34"/>
                </a:cxn>
                <a:cxn ang="0">
                  <a:pos x="78" y="35"/>
                </a:cxn>
                <a:cxn ang="0">
                  <a:pos x="79" y="35"/>
                </a:cxn>
                <a:cxn ang="0">
                  <a:pos x="89" y="35"/>
                </a:cxn>
                <a:cxn ang="0">
                  <a:pos x="93" y="37"/>
                </a:cxn>
                <a:cxn ang="0">
                  <a:pos x="96" y="35"/>
                </a:cxn>
                <a:cxn ang="0">
                  <a:pos x="98" y="28"/>
                </a:cxn>
                <a:cxn ang="0">
                  <a:pos x="113" y="7"/>
                </a:cxn>
                <a:cxn ang="0">
                  <a:pos x="125" y="0"/>
                </a:cxn>
                <a:cxn ang="0">
                  <a:pos x="134" y="0"/>
                </a:cxn>
                <a:cxn ang="0">
                  <a:pos x="142" y="3"/>
                </a:cxn>
                <a:cxn ang="0">
                  <a:pos x="145" y="3"/>
                </a:cxn>
                <a:cxn ang="0">
                  <a:pos x="143" y="17"/>
                </a:cxn>
                <a:cxn ang="0">
                  <a:pos x="136" y="35"/>
                </a:cxn>
                <a:cxn ang="0">
                  <a:pos x="130" y="49"/>
                </a:cxn>
                <a:cxn ang="0">
                  <a:pos x="130" y="60"/>
                </a:cxn>
                <a:cxn ang="0">
                  <a:pos x="128" y="69"/>
                </a:cxn>
                <a:cxn ang="0">
                  <a:pos x="119" y="92"/>
                </a:cxn>
                <a:cxn ang="0">
                  <a:pos x="110" y="94"/>
                </a:cxn>
                <a:cxn ang="0">
                  <a:pos x="104" y="105"/>
                </a:cxn>
                <a:cxn ang="0">
                  <a:pos x="96" y="122"/>
                </a:cxn>
                <a:cxn ang="0">
                  <a:pos x="95" y="137"/>
                </a:cxn>
                <a:cxn ang="0">
                  <a:pos x="89" y="147"/>
                </a:cxn>
                <a:cxn ang="0">
                  <a:pos x="78" y="160"/>
                </a:cxn>
                <a:cxn ang="0">
                  <a:pos x="64" y="164"/>
                </a:cxn>
                <a:cxn ang="0">
                  <a:pos x="64" y="154"/>
                </a:cxn>
                <a:cxn ang="0">
                  <a:pos x="55" y="158"/>
                </a:cxn>
                <a:cxn ang="0">
                  <a:pos x="49" y="162"/>
                </a:cxn>
                <a:cxn ang="0">
                  <a:pos x="44" y="164"/>
                </a:cxn>
                <a:cxn ang="0">
                  <a:pos x="38" y="162"/>
                </a:cxn>
                <a:cxn ang="0">
                  <a:pos x="38" y="154"/>
                </a:cxn>
                <a:cxn ang="0">
                  <a:pos x="29" y="158"/>
                </a:cxn>
                <a:cxn ang="0">
                  <a:pos x="23" y="164"/>
                </a:cxn>
                <a:cxn ang="0">
                  <a:pos x="17" y="167"/>
                </a:cxn>
                <a:cxn ang="0">
                  <a:pos x="12" y="160"/>
                </a:cxn>
                <a:cxn ang="0">
                  <a:pos x="6" y="150"/>
                </a:cxn>
                <a:cxn ang="0">
                  <a:pos x="0" y="147"/>
                </a:cxn>
              </a:cxnLst>
              <a:rect l="0" t="0" r="r" b="b"/>
              <a:pathLst>
                <a:path w="147" h="167">
                  <a:moveTo>
                    <a:pt x="0" y="147"/>
                  </a:moveTo>
                  <a:lnTo>
                    <a:pt x="4" y="143"/>
                  </a:lnTo>
                  <a:lnTo>
                    <a:pt x="4" y="139"/>
                  </a:lnTo>
                  <a:lnTo>
                    <a:pt x="6" y="139"/>
                  </a:lnTo>
                  <a:lnTo>
                    <a:pt x="10" y="139"/>
                  </a:lnTo>
                  <a:lnTo>
                    <a:pt x="12" y="137"/>
                  </a:lnTo>
                  <a:lnTo>
                    <a:pt x="14" y="137"/>
                  </a:lnTo>
                  <a:lnTo>
                    <a:pt x="17" y="141"/>
                  </a:lnTo>
                  <a:lnTo>
                    <a:pt x="19" y="137"/>
                  </a:lnTo>
                  <a:lnTo>
                    <a:pt x="17" y="128"/>
                  </a:lnTo>
                  <a:lnTo>
                    <a:pt x="15" y="124"/>
                  </a:lnTo>
                  <a:lnTo>
                    <a:pt x="14" y="124"/>
                  </a:lnTo>
                  <a:lnTo>
                    <a:pt x="10" y="124"/>
                  </a:lnTo>
                  <a:lnTo>
                    <a:pt x="6" y="128"/>
                  </a:lnTo>
                  <a:lnTo>
                    <a:pt x="8" y="122"/>
                  </a:lnTo>
                  <a:lnTo>
                    <a:pt x="6" y="118"/>
                  </a:lnTo>
                  <a:lnTo>
                    <a:pt x="8" y="118"/>
                  </a:lnTo>
                  <a:lnTo>
                    <a:pt x="12" y="118"/>
                  </a:lnTo>
                  <a:lnTo>
                    <a:pt x="15" y="118"/>
                  </a:lnTo>
                  <a:lnTo>
                    <a:pt x="17" y="118"/>
                  </a:lnTo>
                  <a:lnTo>
                    <a:pt x="19" y="116"/>
                  </a:lnTo>
                  <a:lnTo>
                    <a:pt x="19" y="116"/>
                  </a:lnTo>
                  <a:lnTo>
                    <a:pt x="29" y="116"/>
                  </a:lnTo>
                  <a:lnTo>
                    <a:pt x="29" y="113"/>
                  </a:lnTo>
                  <a:lnTo>
                    <a:pt x="29" y="107"/>
                  </a:lnTo>
                  <a:lnTo>
                    <a:pt x="29" y="105"/>
                  </a:lnTo>
                  <a:lnTo>
                    <a:pt x="32" y="105"/>
                  </a:lnTo>
                  <a:lnTo>
                    <a:pt x="38" y="115"/>
                  </a:lnTo>
                  <a:lnTo>
                    <a:pt x="38" y="116"/>
                  </a:lnTo>
                  <a:lnTo>
                    <a:pt x="44" y="116"/>
                  </a:lnTo>
                  <a:lnTo>
                    <a:pt x="46" y="116"/>
                  </a:lnTo>
                  <a:lnTo>
                    <a:pt x="47" y="115"/>
                  </a:lnTo>
                  <a:lnTo>
                    <a:pt x="51" y="115"/>
                  </a:lnTo>
                  <a:lnTo>
                    <a:pt x="55" y="116"/>
                  </a:lnTo>
                  <a:lnTo>
                    <a:pt x="57" y="118"/>
                  </a:lnTo>
                  <a:lnTo>
                    <a:pt x="59" y="118"/>
                  </a:lnTo>
                  <a:lnTo>
                    <a:pt x="59" y="115"/>
                  </a:lnTo>
                  <a:lnTo>
                    <a:pt x="59" y="113"/>
                  </a:lnTo>
                  <a:lnTo>
                    <a:pt x="63" y="98"/>
                  </a:lnTo>
                  <a:lnTo>
                    <a:pt x="64" y="92"/>
                  </a:lnTo>
                  <a:lnTo>
                    <a:pt x="64" y="88"/>
                  </a:lnTo>
                  <a:lnTo>
                    <a:pt x="63" y="84"/>
                  </a:lnTo>
                  <a:lnTo>
                    <a:pt x="63" y="83"/>
                  </a:lnTo>
                  <a:lnTo>
                    <a:pt x="59" y="79"/>
                  </a:lnTo>
                  <a:lnTo>
                    <a:pt x="59" y="79"/>
                  </a:lnTo>
                  <a:lnTo>
                    <a:pt x="57" y="77"/>
                  </a:lnTo>
                  <a:lnTo>
                    <a:pt x="55" y="77"/>
                  </a:lnTo>
                  <a:lnTo>
                    <a:pt x="53" y="75"/>
                  </a:lnTo>
                  <a:lnTo>
                    <a:pt x="53" y="73"/>
                  </a:lnTo>
                  <a:lnTo>
                    <a:pt x="57" y="71"/>
                  </a:lnTo>
                  <a:lnTo>
                    <a:pt x="57" y="71"/>
                  </a:lnTo>
                  <a:lnTo>
                    <a:pt x="59" y="71"/>
                  </a:lnTo>
                  <a:lnTo>
                    <a:pt x="57" y="67"/>
                  </a:lnTo>
                  <a:lnTo>
                    <a:pt x="57" y="67"/>
                  </a:lnTo>
                  <a:lnTo>
                    <a:pt x="57" y="64"/>
                  </a:lnTo>
                  <a:lnTo>
                    <a:pt x="61" y="62"/>
                  </a:lnTo>
                  <a:lnTo>
                    <a:pt x="64" y="62"/>
                  </a:lnTo>
                  <a:lnTo>
                    <a:pt x="64" y="58"/>
                  </a:lnTo>
                  <a:lnTo>
                    <a:pt x="64" y="56"/>
                  </a:lnTo>
                  <a:lnTo>
                    <a:pt x="64" y="52"/>
                  </a:lnTo>
                  <a:lnTo>
                    <a:pt x="64" y="49"/>
                  </a:lnTo>
                  <a:lnTo>
                    <a:pt x="63" y="47"/>
                  </a:lnTo>
                  <a:lnTo>
                    <a:pt x="57" y="47"/>
                  </a:lnTo>
                  <a:lnTo>
                    <a:pt x="53" y="49"/>
                  </a:lnTo>
                  <a:lnTo>
                    <a:pt x="47" y="49"/>
                  </a:lnTo>
                  <a:lnTo>
                    <a:pt x="46" y="49"/>
                  </a:lnTo>
                  <a:lnTo>
                    <a:pt x="42" y="49"/>
                  </a:lnTo>
                  <a:lnTo>
                    <a:pt x="40" y="49"/>
                  </a:lnTo>
                  <a:lnTo>
                    <a:pt x="40" y="47"/>
                  </a:lnTo>
                  <a:lnTo>
                    <a:pt x="40" y="43"/>
                  </a:lnTo>
                  <a:lnTo>
                    <a:pt x="40" y="39"/>
                  </a:lnTo>
                  <a:lnTo>
                    <a:pt x="38" y="35"/>
                  </a:lnTo>
                  <a:lnTo>
                    <a:pt x="40" y="32"/>
                  </a:lnTo>
                  <a:lnTo>
                    <a:pt x="64" y="32"/>
                  </a:lnTo>
                  <a:lnTo>
                    <a:pt x="68" y="34"/>
                  </a:lnTo>
                  <a:lnTo>
                    <a:pt x="68" y="32"/>
                  </a:lnTo>
                  <a:lnTo>
                    <a:pt x="70" y="32"/>
                  </a:lnTo>
                  <a:lnTo>
                    <a:pt x="70" y="34"/>
                  </a:lnTo>
                  <a:lnTo>
                    <a:pt x="74" y="34"/>
                  </a:lnTo>
                  <a:lnTo>
                    <a:pt x="74" y="34"/>
                  </a:lnTo>
                  <a:lnTo>
                    <a:pt x="78" y="35"/>
                  </a:lnTo>
                  <a:lnTo>
                    <a:pt x="79" y="35"/>
                  </a:lnTo>
                  <a:lnTo>
                    <a:pt x="79" y="34"/>
                  </a:lnTo>
                  <a:lnTo>
                    <a:pt x="79" y="35"/>
                  </a:lnTo>
                  <a:lnTo>
                    <a:pt x="83" y="37"/>
                  </a:lnTo>
                  <a:lnTo>
                    <a:pt x="85" y="35"/>
                  </a:lnTo>
                  <a:lnTo>
                    <a:pt x="89" y="35"/>
                  </a:lnTo>
                  <a:lnTo>
                    <a:pt x="91" y="37"/>
                  </a:lnTo>
                  <a:lnTo>
                    <a:pt x="93" y="37"/>
                  </a:lnTo>
                  <a:lnTo>
                    <a:pt x="93" y="37"/>
                  </a:lnTo>
                  <a:lnTo>
                    <a:pt x="95" y="37"/>
                  </a:lnTo>
                  <a:lnTo>
                    <a:pt x="96" y="37"/>
                  </a:lnTo>
                  <a:lnTo>
                    <a:pt x="96" y="35"/>
                  </a:lnTo>
                  <a:lnTo>
                    <a:pt x="95" y="34"/>
                  </a:lnTo>
                  <a:lnTo>
                    <a:pt x="96" y="32"/>
                  </a:lnTo>
                  <a:lnTo>
                    <a:pt x="98" y="28"/>
                  </a:lnTo>
                  <a:lnTo>
                    <a:pt x="98" y="26"/>
                  </a:lnTo>
                  <a:lnTo>
                    <a:pt x="108" y="9"/>
                  </a:lnTo>
                  <a:lnTo>
                    <a:pt x="113" y="7"/>
                  </a:lnTo>
                  <a:lnTo>
                    <a:pt x="115" y="3"/>
                  </a:lnTo>
                  <a:lnTo>
                    <a:pt x="119" y="3"/>
                  </a:lnTo>
                  <a:lnTo>
                    <a:pt x="125" y="0"/>
                  </a:lnTo>
                  <a:lnTo>
                    <a:pt x="128" y="2"/>
                  </a:lnTo>
                  <a:lnTo>
                    <a:pt x="130" y="0"/>
                  </a:lnTo>
                  <a:lnTo>
                    <a:pt x="134" y="0"/>
                  </a:lnTo>
                  <a:lnTo>
                    <a:pt x="136" y="0"/>
                  </a:lnTo>
                  <a:lnTo>
                    <a:pt x="138" y="2"/>
                  </a:lnTo>
                  <a:lnTo>
                    <a:pt x="142" y="3"/>
                  </a:lnTo>
                  <a:lnTo>
                    <a:pt x="143" y="2"/>
                  </a:lnTo>
                  <a:lnTo>
                    <a:pt x="145" y="2"/>
                  </a:lnTo>
                  <a:lnTo>
                    <a:pt x="145" y="3"/>
                  </a:lnTo>
                  <a:lnTo>
                    <a:pt x="147" y="7"/>
                  </a:lnTo>
                  <a:lnTo>
                    <a:pt x="147" y="13"/>
                  </a:lnTo>
                  <a:lnTo>
                    <a:pt x="143" y="17"/>
                  </a:lnTo>
                  <a:lnTo>
                    <a:pt x="142" y="18"/>
                  </a:lnTo>
                  <a:lnTo>
                    <a:pt x="134" y="30"/>
                  </a:lnTo>
                  <a:lnTo>
                    <a:pt x="136" y="35"/>
                  </a:lnTo>
                  <a:lnTo>
                    <a:pt x="134" y="41"/>
                  </a:lnTo>
                  <a:lnTo>
                    <a:pt x="134" y="43"/>
                  </a:lnTo>
                  <a:lnTo>
                    <a:pt x="130" y="49"/>
                  </a:lnTo>
                  <a:lnTo>
                    <a:pt x="130" y="52"/>
                  </a:lnTo>
                  <a:lnTo>
                    <a:pt x="130" y="54"/>
                  </a:lnTo>
                  <a:lnTo>
                    <a:pt x="130" y="60"/>
                  </a:lnTo>
                  <a:lnTo>
                    <a:pt x="130" y="62"/>
                  </a:lnTo>
                  <a:lnTo>
                    <a:pt x="130" y="67"/>
                  </a:lnTo>
                  <a:lnTo>
                    <a:pt x="128" y="69"/>
                  </a:lnTo>
                  <a:lnTo>
                    <a:pt x="128" y="75"/>
                  </a:lnTo>
                  <a:lnTo>
                    <a:pt x="128" y="83"/>
                  </a:lnTo>
                  <a:lnTo>
                    <a:pt x="119" y="92"/>
                  </a:lnTo>
                  <a:lnTo>
                    <a:pt x="115" y="92"/>
                  </a:lnTo>
                  <a:lnTo>
                    <a:pt x="113" y="94"/>
                  </a:lnTo>
                  <a:lnTo>
                    <a:pt x="110" y="94"/>
                  </a:lnTo>
                  <a:lnTo>
                    <a:pt x="108" y="98"/>
                  </a:lnTo>
                  <a:lnTo>
                    <a:pt x="104" y="101"/>
                  </a:lnTo>
                  <a:lnTo>
                    <a:pt x="104" y="105"/>
                  </a:lnTo>
                  <a:lnTo>
                    <a:pt x="96" y="111"/>
                  </a:lnTo>
                  <a:lnTo>
                    <a:pt x="95" y="116"/>
                  </a:lnTo>
                  <a:lnTo>
                    <a:pt x="96" y="122"/>
                  </a:lnTo>
                  <a:lnTo>
                    <a:pt x="96" y="122"/>
                  </a:lnTo>
                  <a:lnTo>
                    <a:pt x="96" y="132"/>
                  </a:lnTo>
                  <a:lnTo>
                    <a:pt x="95" y="137"/>
                  </a:lnTo>
                  <a:lnTo>
                    <a:pt x="95" y="141"/>
                  </a:lnTo>
                  <a:lnTo>
                    <a:pt x="93" y="147"/>
                  </a:lnTo>
                  <a:lnTo>
                    <a:pt x="89" y="147"/>
                  </a:lnTo>
                  <a:lnTo>
                    <a:pt x="85" y="148"/>
                  </a:lnTo>
                  <a:lnTo>
                    <a:pt x="83" y="152"/>
                  </a:lnTo>
                  <a:lnTo>
                    <a:pt x="78" y="160"/>
                  </a:lnTo>
                  <a:lnTo>
                    <a:pt x="74" y="164"/>
                  </a:lnTo>
                  <a:lnTo>
                    <a:pt x="70" y="164"/>
                  </a:lnTo>
                  <a:lnTo>
                    <a:pt x="64" y="164"/>
                  </a:lnTo>
                  <a:lnTo>
                    <a:pt x="64" y="160"/>
                  </a:lnTo>
                  <a:lnTo>
                    <a:pt x="63" y="160"/>
                  </a:lnTo>
                  <a:lnTo>
                    <a:pt x="64" y="154"/>
                  </a:lnTo>
                  <a:lnTo>
                    <a:pt x="64" y="152"/>
                  </a:lnTo>
                  <a:lnTo>
                    <a:pt x="61" y="154"/>
                  </a:lnTo>
                  <a:lnTo>
                    <a:pt x="55" y="158"/>
                  </a:lnTo>
                  <a:lnTo>
                    <a:pt x="53" y="158"/>
                  </a:lnTo>
                  <a:lnTo>
                    <a:pt x="51" y="158"/>
                  </a:lnTo>
                  <a:lnTo>
                    <a:pt x="49" y="162"/>
                  </a:lnTo>
                  <a:lnTo>
                    <a:pt x="47" y="164"/>
                  </a:lnTo>
                  <a:lnTo>
                    <a:pt x="44" y="164"/>
                  </a:lnTo>
                  <a:lnTo>
                    <a:pt x="44" y="164"/>
                  </a:lnTo>
                  <a:lnTo>
                    <a:pt x="44" y="162"/>
                  </a:lnTo>
                  <a:lnTo>
                    <a:pt x="40" y="162"/>
                  </a:lnTo>
                  <a:lnTo>
                    <a:pt x="38" y="162"/>
                  </a:lnTo>
                  <a:lnTo>
                    <a:pt x="38" y="164"/>
                  </a:lnTo>
                  <a:lnTo>
                    <a:pt x="38" y="160"/>
                  </a:lnTo>
                  <a:lnTo>
                    <a:pt x="38" y="154"/>
                  </a:lnTo>
                  <a:lnTo>
                    <a:pt x="32" y="154"/>
                  </a:lnTo>
                  <a:lnTo>
                    <a:pt x="32" y="154"/>
                  </a:lnTo>
                  <a:lnTo>
                    <a:pt x="29" y="158"/>
                  </a:lnTo>
                  <a:lnTo>
                    <a:pt x="25" y="158"/>
                  </a:lnTo>
                  <a:lnTo>
                    <a:pt x="25" y="162"/>
                  </a:lnTo>
                  <a:lnTo>
                    <a:pt x="23" y="164"/>
                  </a:lnTo>
                  <a:lnTo>
                    <a:pt x="19" y="164"/>
                  </a:lnTo>
                  <a:lnTo>
                    <a:pt x="19" y="167"/>
                  </a:lnTo>
                  <a:lnTo>
                    <a:pt x="17" y="167"/>
                  </a:lnTo>
                  <a:lnTo>
                    <a:pt x="15" y="167"/>
                  </a:lnTo>
                  <a:lnTo>
                    <a:pt x="15" y="164"/>
                  </a:lnTo>
                  <a:lnTo>
                    <a:pt x="12" y="160"/>
                  </a:lnTo>
                  <a:lnTo>
                    <a:pt x="12" y="154"/>
                  </a:lnTo>
                  <a:lnTo>
                    <a:pt x="6" y="152"/>
                  </a:lnTo>
                  <a:lnTo>
                    <a:pt x="6" y="150"/>
                  </a:lnTo>
                  <a:lnTo>
                    <a:pt x="0" y="147"/>
                  </a:lnTo>
                  <a:lnTo>
                    <a:pt x="0" y="147"/>
                  </a:lnTo>
                  <a:lnTo>
                    <a:pt x="0" y="147"/>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3" name="Freeform 136">
              <a:extLst>
                <a:ext uri="{FF2B5EF4-FFF2-40B4-BE49-F238E27FC236}">
                  <a16:creationId xmlns:a16="http://schemas.microsoft.com/office/drawing/2014/main" id="{4C6B3069-2772-4BE1-BD3A-9F3BCF23D33E}"/>
                </a:ext>
              </a:extLst>
            </p:cNvPr>
            <p:cNvSpPr>
              <a:spLocks/>
            </p:cNvSpPr>
            <p:nvPr/>
          </p:nvSpPr>
          <p:spPr bwMode="auto">
            <a:xfrm>
              <a:off x="3001" y="3182"/>
              <a:ext cx="21" cy="32"/>
            </a:xfrm>
            <a:custGeom>
              <a:avLst/>
              <a:gdLst/>
              <a:ahLst/>
              <a:cxnLst>
                <a:cxn ang="0">
                  <a:pos x="21" y="10"/>
                </a:cxn>
                <a:cxn ang="0">
                  <a:pos x="21" y="4"/>
                </a:cxn>
                <a:cxn ang="0">
                  <a:pos x="21" y="0"/>
                </a:cxn>
                <a:cxn ang="0">
                  <a:pos x="15" y="0"/>
                </a:cxn>
                <a:cxn ang="0">
                  <a:pos x="15" y="0"/>
                </a:cxn>
                <a:cxn ang="0">
                  <a:pos x="11" y="4"/>
                </a:cxn>
                <a:cxn ang="0">
                  <a:pos x="8" y="4"/>
                </a:cxn>
                <a:cxn ang="0">
                  <a:pos x="8" y="8"/>
                </a:cxn>
                <a:cxn ang="0">
                  <a:pos x="6" y="10"/>
                </a:cxn>
                <a:cxn ang="0">
                  <a:pos x="2" y="10"/>
                </a:cxn>
                <a:cxn ang="0">
                  <a:pos x="2" y="15"/>
                </a:cxn>
                <a:cxn ang="0">
                  <a:pos x="0" y="15"/>
                </a:cxn>
                <a:cxn ang="0">
                  <a:pos x="2" y="19"/>
                </a:cxn>
                <a:cxn ang="0">
                  <a:pos x="2" y="27"/>
                </a:cxn>
                <a:cxn ang="0">
                  <a:pos x="2" y="30"/>
                </a:cxn>
                <a:cxn ang="0">
                  <a:pos x="2" y="32"/>
                </a:cxn>
                <a:cxn ang="0">
                  <a:pos x="8" y="30"/>
                </a:cxn>
                <a:cxn ang="0">
                  <a:pos x="11" y="27"/>
                </a:cxn>
                <a:cxn ang="0">
                  <a:pos x="11" y="27"/>
                </a:cxn>
                <a:cxn ang="0">
                  <a:pos x="11" y="17"/>
                </a:cxn>
                <a:cxn ang="0">
                  <a:pos x="11" y="15"/>
                </a:cxn>
                <a:cxn ang="0">
                  <a:pos x="17" y="12"/>
                </a:cxn>
                <a:cxn ang="0">
                  <a:pos x="21" y="10"/>
                </a:cxn>
                <a:cxn ang="0">
                  <a:pos x="21" y="10"/>
                </a:cxn>
                <a:cxn ang="0">
                  <a:pos x="21" y="10"/>
                </a:cxn>
              </a:cxnLst>
              <a:rect l="0" t="0" r="r" b="b"/>
              <a:pathLst>
                <a:path w="21" h="32">
                  <a:moveTo>
                    <a:pt x="21" y="10"/>
                  </a:moveTo>
                  <a:lnTo>
                    <a:pt x="21" y="4"/>
                  </a:lnTo>
                  <a:lnTo>
                    <a:pt x="21" y="0"/>
                  </a:lnTo>
                  <a:lnTo>
                    <a:pt x="15" y="0"/>
                  </a:lnTo>
                  <a:lnTo>
                    <a:pt x="15" y="0"/>
                  </a:lnTo>
                  <a:lnTo>
                    <a:pt x="11" y="4"/>
                  </a:lnTo>
                  <a:lnTo>
                    <a:pt x="8" y="4"/>
                  </a:lnTo>
                  <a:lnTo>
                    <a:pt x="8" y="8"/>
                  </a:lnTo>
                  <a:lnTo>
                    <a:pt x="6" y="10"/>
                  </a:lnTo>
                  <a:lnTo>
                    <a:pt x="2" y="10"/>
                  </a:lnTo>
                  <a:lnTo>
                    <a:pt x="2" y="15"/>
                  </a:lnTo>
                  <a:lnTo>
                    <a:pt x="0" y="15"/>
                  </a:lnTo>
                  <a:lnTo>
                    <a:pt x="2" y="19"/>
                  </a:lnTo>
                  <a:lnTo>
                    <a:pt x="2" y="27"/>
                  </a:lnTo>
                  <a:lnTo>
                    <a:pt x="2" y="30"/>
                  </a:lnTo>
                  <a:lnTo>
                    <a:pt x="2" y="32"/>
                  </a:lnTo>
                  <a:lnTo>
                    <a:pt x="8" y="30"/>
                  </a:lnTo>
                  <a:lnTo>
                    <a:pt x="11" y="27"/>
                  </a:lnTo>
                  <a:lnTo>
                    <a:pt x="11" y="27"/>
                  </a:lnTo>
                  <a:lnTo>
                    <a:pt x="11" y="17"/>
                  </a:lnTo>
                  <a:lnTo>
                    <a:pt x="11" y="15"/>
                  </a:lnTo>
                  <a:lnTo>
                    <a:pt x="17" y="12"/>
                  </a:lnTo>
                  <a:lnTo>
                    <a:pt x="21" y="10"/>
                  </a:lnTo>
                  <a:lnTo>
                    <a:pt x="21" y="10"/>
                  </a:lnTo>
                  <a:lnTo>
                    <a:pt x="21" y="1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4" name="Freeform 137">
              <a:extLst>
                <a:ext uri="{FF2B5EF4-FFF2-40B4-BE49-F238E27FC236}">
                  <a16:creationId xmlns:a16="http://schemas.microsoft.com/office/drawing/2014/main" id="{20FE2637-7D1A-461D-A37D-3105F0796A53}"/>
                </a:ext>
              </a:extLst>
            </p:cNvPr>
            <p:cNvSpPr>
              <a:spLocks/>
            </p:cNvSpPr>
            <p:nvPr/>
          </p:nvSpPr>
          <p:spPr bwMode="auto">
            <a:xfrm>
              <a:off x="3323" y="3118"/>
              <a:ext cx="205" cy="213"/>
            </a:xfrm>
            <a:custGeom>
              <a:avLst/>
              <a:gdLst/>
              <a:ahLst/>
              <a:cxnLst>
                <a:cxn ang="0">
                  <a:pos x="24" y="4"/>
                </a:cxn>
                <a:cxn ang="0">
                  <a:pos x="87" y="0"/>
                </a:cxn>
                <a:cxn ang="0">
                  <a:pos x="156" y="49"/>
                </a:cxn>
                <a:cxn ang="0">
                  <a:pos x="183" y="68"/>
                </a:cxn>
                <a:cxn ang="0">
                  <a:pos x="183" y="72"/>
                </a:cxn>
                <a:cxn ang="0">
                  <a:pos x="175" y="94"/>
                </a:cxn>
                <a:cxn ang="0">
                  <a:pos x="183" y="108"/>
                </a:cxn>
                <a:cxn ang="0">
                  <a:pos x="188" y="117"/>
                </a:cxn>
                <a:cxn ang="0">
                  <a:pos x="183" y="121"/>
                </a:cxn>
                <a:cxn ang="0">
                  <a:pos x="184" y="134"/>
                </a:cxn>
                <a:cxn ang="0">
                  <a:pos x="184" y="145"/>
                </a:cxn>
                <a:cxn ang="0">
                  <a:pos x="186" y="153"/>
                </a:cxn>
                <a:cxn ang="0">
                  <a:pos x="188" y="158"/>
                </a:cxn>
                <a:cxn ang="0">
                  <a:pos x="196" y="173"/>
                </a:cxn>
                <a:cxn ang="0">
                  <a:pos x="203" y="179"/>
                </a:cxn>
                <a:cxn ang="0">
                  <a:pos x="203" y="183"/>
                </a:cxn>
                <a:cxn ang="0">
                  <a:pos x="196" y="187"/>
                </a:cxn>
                <a:cxn ang="0">
                  <a:pos x="184" y="190"/>
                </a:cxn>
                <a:cxn ang="0">
                  <a:pos x="179" y="192"/>
                </a:cxn>
                <a:cxn ang="0">
                  <a:pos x="166" y="196"/>
                </a:cxn>
                <a:cxn ang="0">
                  <a:pos x="156" y="192"/>
                </a:cxn>
                <a:cxn ang="0">
                  <a:pos x="154" y="200"/>
                </a:cxn>
                <a:cxn ang="0">
                  <a:pos x="145" y="200"/>
                </a:cxn>
                <a:cxn ang="0">
                  <a:pos x="139" y="196"/>
                </a:cxn>
                <a:cxn ang="0">
                  <a:pos x="132" y="202"/>
                </a:cxn>
                <a:cxn ang="0">
                  <a:pos x="126" y="200"/>
                </a:cxn>
                <a:cxn ang="0">
                  <a:pos x="117" y="196"/>
                </a:cxn>
                <a:cxn ang="0">
                  <a:pos x="115" y="198"/>
                </a:cxn>
                <a:cxn ang="0">
                  <a:pos x="90" y="213"/>
                </a:cxn>
                <a:cxn ang="0">
                  <a:pos x="83" y="168"/>
                </a:cxn>
                <a:cxn ang="0">
                  <a:pos x="79" y="162"/>
                </a:cxn>
                <a:cxn ang="0">
                  <a:pos x="73" y="162"/>
                </a:cxn>
                <a:cxn ang="0">
                  <a:pos x="72" y="158"/>
                </a:cxn>
                <a:cxn ang="0">
                  <a:pos x="66" y="158"/>
                </a:cxn>
                <a:cxn ang="0">
                  <a:pos x="62" y="155"/>
                </a:cxn>
                <a:cxn ang="0">
                  <a:pos x="56" y="149"/>
                </a:cxn>
                <a:cxn ang="0">
                  <a:pos x="43" y="147"/>
                </a:cxn>
                <a:cxn ang="0">
                  <a:pos x="38" y="141"/>
                </a:cxn>
                <a:cxn ang="0">
                  <a:pos x="30" y="141"/>
                </a:cxn>
                <a:cxn ang="0">
                  <a:pos x="6" y="104"/>
                </a:cxn>
                <a:cxn ang="0">
                  <a:pos x="9" y="68"/>
                </a:cxn>
                <a:cxn ang="0">
                  <a:pos x="23" y="55"/>
                </a:cxn>
                <a:cxn ang="0">
                  <a:pos x="30" y="49"/>
                </a:cxn>
                <a:cxn ang="0">
                  <a:pos x="26" y="40"/>
                </a:cxn>
                <a:cxn ang="0">
                  <a:pos x="24" y="34"/>
                </a:cxn>
                <a:cxn ang="0">
                  <a:pos x="23" y="30"/>
                </a:cxn>
                <a:cxn ang="0">
                  <a:pos x="28" y="28"/>
                </a:cxn>
                <a:cxn ang="0">
                  <a:pos x="30" y="21"/>
                </a:cxn>
                <a:cxn ang="0">
                  <a:pos x="26" y="10"/>
                </a:cxn>
                <a:cxn ang="0">
                  <a:pos x="23" y="4"/>
                </a:cxn>
              </a:cxnLst>
              <a:rect l="0" t="0" r="r" b="b"/>
              <a:pathLst>
                <a:path w="205" h="213">
                  <a:moveTo>
                    <a:pt x="23" y="4"/>
                  </a:moveTo>
                  <a:lnTo>
                    <a:pt x="23" y="4"/>
                  </a:lnTo>
                  <a:lnTo>
                    <a:pt x="24" y="4"/>
                  </a:lnTo>
                  <a:lnTo>
                    <a:pt x="26" y="4"/>
                  </a:lnTo>
                  <a:lnTo>
                    <a:pt x="49" y="4"/>
                  </a:lnTo>
                  <a:lnTo>
                    <a:pt x="87" y="0"/>
                  </a:lnTo>
                  <a:lnTo>
                    <a:pt x="154" y="40"/>
                  </a:lnTo>
                  <a:lnTo>
                    <a:pt x="158" y="47"/>
                  </a:lnTo>
                  <a:lnTo>
                    <a:pt x="156" y="49"/>
                  </a:lnTo>
                  <a:lnTo>
                    <a:pt x="158" y="51"/>
                  </a:lnTo>
                  <a:lnTo>
                    <a:pt x="160" y="53"/>
                  </a:lnTo>
                  <a:lnTo>
                    <a:pt x="183" y="68"/>
                  </a:lnTo>
                  <a:lnTo>
                    <a:pt x="181" y="68"/>
                  </a:lnTo>
                  <a:lnTo>
                    <a:pt x="183" y="70"/>
                  </a:lnTo>
                  <a:lnTo>
                    <a:pt x="183" y="72"/>
                  </a:lnTo>
                  <a:lnTo>
                    <a:pt x="181" y="74"/>
                  </a:lnTo>
                  <a:lnTo>
                    <a:pt x="179" y="85"/>
                  </a:lnTo>
                  <a:lnTo>
                    <a:pt x="175" y="94"/>
                  </a:lnTo>
                  <a:lnTo>
                    <a:pt x="175" y="98"/>
                  </a:lnTo>
                  <a:lnTo>
                    <a:pt x="179" y="104"/>
                  </a:lnTo>
                  <a:lnTo>
                    <a:pt x="183" y="108"/>
                  </a:lnTo>
                  <a:lnTo>
                    <a:pt x="186" y="108"/>
                  </a:lnTo>
                  <a:lnTo>
                    <a:pt x="188" y="113"/>
                  </a:lnTo>
                  <a:lnTo>
                    <a:pt x="188" y="117"/>
                  </a:lnTo>
                  <a:lnTo>
                    <a:pt x="186" y="117"/>
                  </a:lnTo>
                  <a:lnTo>
                    <a:pt x="183" y="117"/>
                  </a:lnTo>
                  <a:lnTo>
                    <a:pt x="183" y="121"/>
                  </a:lnTo>
                  <a:lnTo>
                    <a:pt x="183" y="128"/>
                  </a:lnTo>
                  <a:lnTo>
                    <a:pt x="186" y="132"/>
                  </a:lnTo>
                  <a:lnTo>
                    <a:pt x="184" y="134"/>
                  </a:lnTo>
                  <a:lnTo>
                    <a:pt x="183" y="138"/>
                  </a:lnTo>
                  <a:lnTo>
                    <a:pt x="183" y="141"/>
                  </a:lnTo>
                  <a:lnTo>
                    <a:pt x="184" y="145"/>
                  </a:lnTo>
                  <a:lnTo>
                    <a:pt x="184" y="147"/>
                  </a:lnTo>
                  <a:lnTo>
                    <a:pt x="184" y="149"/>
                  </a:lnTo>
                  <a:lnTo>
                    <a:pt x="186" y="153"/>
                  </a:lnTo>
                  <a:lnTo>
                    <a:pt x="188" y="155"/>
                  </a:lnTo>
                  <a:lnTo>
                    <a:pt x="186" y="158"/>
                  </a:lnTo>
                  <a:lnTo>
                    <a:pt x="188" y="158"/>
                  </a:lnTo>
                  <a:lnTo>
                    <a:pt x="190" y="166"/>
                  </a:lnTo>
                  <a:lnTo>
                    <a:pt x="190" y="168"/>
                  </a:lnTo>
                  <a:lnTo>
                    <a:pt x="196" y="173"/>
                  </a:lnTo>
                  <a:lnTo>
                    <a:pt x="200" y="173"/>
                  </a:lnTo>
                  <a:lnTo>
                    <a:pt x="203" y="177"/>
                  </a:lnTo>
                  <a:lnTo>
                    <a:pt x="203" y="179"/>
                  </a:lnTo>
                  <a:lnTo>
                    <a:pt x="205" y="181"/>
                  </a:lnTo>
                  <a:lnTo>
                    <a:pt x="203" y="181"/>
                  </a:lnTo>
                  <a:lnTo>
                    <a:pt x="203" y="183"/>
                  </a:lnTo>
                  <a:lnTo>
                    <a:pt x="200" y="181"/>
                  </a:lnTo>
                  <a:lnTo>
                    <a:pt x="196" y="185"/>
                  </a:lnTo>
                  <a:lnTo>
                    <a:pt x="196" y="187"/>
                  </a:lnTo>
                  <a:lnTo>
                    <a:pt x="192" y="189"/>
                  </a:lnTo>
                  <a:lnTo>
                    <a:pt x="188" y="190"/>
                  </a:lnTo>
                  <a:lnTo>
                    <a:pt x="184" y="190"/>
                  </a:lnTo>
                  <a:lnTo>
                    <a:pt x="183" y="192"/>
                  </a:lnTo>
                  <a:lnTo>
                    <a:pt x="179" y="192"/>
                  </a:lnTo>
                  <a:lnTo>
                    <a:pt x="179" y="192"/>
                  </a:lnTo>
                  <a:lnTo>
                    <a:pt x="171" y="192"/>
                  </a:lnTo>
                  <a:lnTo>
                    <a:pt x="169" y="196"/>
                  </a:lnTo>
                  <a:lnTo>
                    <a:pt x="166" y="196"/>
                  </a:lnTo>
                  <a:lnTo>
                    <a:pt x="164" y="192"/>
                  </a:lnTo>
                  <a:lnTo>
                    <a:pt x="160" y="196"/>
                  </a:lnTo>
                  <a:lnTo>
                    <a:pt x="156" y="192"/>
                  </a:lnTo>
                  <a:lnTo>
                    <a:pt x="154" y="196"/>
                  </a:lnTo>
                  <a:lnTo>
                    <a:pt x="156" y="196"/>
                  </a:lnTo>
                  <a:lnTo>
                    <a:pt x="154" y="200"/>
                  </a:lnTo>
                  <a:lnTo>
                    <a:pt x="151" y="200"/>
                  </a:lnTo>
                  <a:lnTo>
                    <a:pt x="147" y="202"/>
                  </a:lnTo>
                  <a:lnTo>
                    <a:pt x="145" y="200"/>
                  </a:lnTo>
                  <a:lnTo>
                    <a:pt x="141" y="200"/>
                  </a:lnTo>
                  <a:lnTo>
                    <a:pt x="141" y="198"/>
                  </a:lnTo>
                  <a:lnTo>
                    <a:pt x="139" y="196"/>
                  </a:lnTo>
                  <a:lnTo>
                    <a:pt x="137" y="198"/>
                  </a:lnTo>
                  <a:lnTo>
                    <a:pt x="136" y="198"/>
                  </a:lnTo>
                  <a:lnTo>
                    <a:pt x="132" y="202"/>
                  </a:lnTo>
                  <a:lnTo>
                    <a:pt x="126" y="204"/>
                  </a:lnTo>
                  <a:lnTo>
                    <a:pt x="126" y="202"/>
                  </a:lnTo>
                  <a:lnTo>
                    <a:pt x="126" y="200"/>
                  </a:lnTo>
                  <a:lnTo>
                    <a:pt x="122" y="200"/>
                  </a:lnTo>
                  <a:lnTo>
                    <a:pt x="120" y="198"/>
                  </a:lnTo>
                  <a:lnTo>
                    <a:pt x="117" y="196"/>
                  </a:lnTo>
                  <a:lnTo>
                    <a:pt x="117" y="196"/>
                  </a:lnTo>
                  <a:lnTo>
                    <a:pt x="115" y="196"/>
                  </a:lnTo>
                  <a:lnTo>
                    <a:pt x="115" y="198"/>
                  </a:lnTo>
                  <a:lnTo>
                    <a:pt x="111" y="198"/>
                  </a:lnTo>
                  <a:lnTo>
                    <a:pt x="92" y="198"/>
                  </a:lnTo>
                  <a:lnTo>
                    <a:pt x="90" y="213"/>
                  </a:lnTo>
                  <a:lnTo>
                    <a:pt x="90" y="181"/>
                  </a:lnTo>
                  <a:lnTo>
                    <a:pt x="90" y="173"/>
                  </a:lnTo>
                  <a:lnTo>
                    <a:pt x="83" y="168"/>
                  </a:lnTo>
                  <a:lnTo>
                    <a:pt x="81" y="166"/>
                  </a:lnTo>
                  <a:lnTo>
                    <a:pt x="79" y="162"/>
                  </a:lnTo>
                  <a:lnTo>
                    <a:pt x="79" y="162"/>
                  </a:lnTo>
                  <a:lnTo>
                    <a:pt x="77" y="162"/>
                  </a:lnTo>
                  <a:lnTo>
                    <a:pt x="75" y="162"/>
                  </a:lnTo>
                  <a:lnTo>
                    <a:pt x="73" y="162"/>
                  </a:lnTo>
                  <a:lnTo>
                    <a:pt x="72" y="162"/>
                  </a:lnTo>
                  <a:lnTo>
                    <a:pt x="72" y="158"/>
                  </a:lnTo>
                  <a:lnTo>
                    <a:pt x="72" y="158"/>
                  </a:lnTo>
                  <a:lnTo>
                    <a:pt x="68" y="158"/>
                  </a:lnTo>
                  <a:lnTo>
                    <a:pt x="68" y="158"/>
                  </a:lnTo>
                  <a:lnTo>
                    <a:pt x="66" y="158"/>
                  </a:lnTo>
                  <a:lnTo>
                    <a:pt x="66" y="158"/>
                  </a:lnTo>
                  <a:lnTo>
                    <a:pt x="66" y="158"/>
                  </a:lnTo>
                  <a:lnTo>
                    <a:pt x="62" y="155"/>
                  </a:lnTo>
                  <a:lnTo>
                    <a:pt x="60" y="153"/>
                  </a:lnTo>
                  <a:lnTo>
                    <a:pt x="58" y="151"/>
                  </a:lnTo>
                  <a:lnTo>
                    <a:pt x="56" y="149"/>
                  </a:lnTo>
                  <a:lnTo>
                    <a:pt x="55" y="149"/>
                  </a:lnTo>
                  <a:lnTo>
                    <a:pt x="47" y="147"/>
                  </a:lnTo>
                  <a:lnTo>
                    <a:pt x="43" y="147"/>
                  </a:lnTo>
                  <a:lnTo>
                    <a:pt x="41" y="143"/>
                  </a:lnTo>
                  <a:lnTo>
                    <a:pt x="38" y="143"/>
                  </a:lnTo>
                  <a:lnTo>
                    <a:pt x="38" y="141"/>
                  </a:lnTo>
                  <a:lnTo>
                    <a:pt x="34" y="141"/>
                  </a:lnTo>
                  <a:lnTo>
                    <a:pt x="32" y="141"/>
                  </a:lnTo>
                  <a:lnTo>
                    <a:pt x="30" y="141"/>
                  </a:lnTo>
                  <a:lnTo>
                    <a:pt x="23" y="138"/>
                  </a:lnTo>
                  <a:lnTo>
                    <a:pt x="19" y="123"/>
                  </a:lnTo>
                  <a:lnTo>
                    <a:pt x="6" y="104"/>
                  </a:lnTo>
                  <a:lnTo>
                    <a:pt x="2" y="83"/>
                  </a:lnTo>
                  <a:lnTo>
                    <a:pt x="0" y="68"/>
                  </a:lnTo>
                  <a:lnTo>
                    <a:pt x="9" y="68"/>
                  </a:lnTo>
                  <a:lnTo>
                    <a:pt x="13" y="66"/>
                  </a:lnTo>
                  <a:lnTo>
                    <a:pt x="19" y="60"/>
                  </a:lnTo>
                  <a:lnTo>
                    <a:pt x="23" y="55"/>
                  </a:lnTo>
                  <a:lnTo>
                    <a:pt x="24" y="55"/>
                  </a:lnTo>
                  <a:lnTo>
                    <a:pt x="26" y="53"/>
                  </a:lnTo>
                  <a:lnTo>
                    <a:pt x="30" y="49"/>
                  </a:lnTo>
                  <a:lnTo>
                    <a:pt x="30" y="45"/>
                  </a:lnTo>
                  <a:lnTo>
                    <a:pt x="30" y="40"/>
                  </a:lnTo>
                  <a:lnTo>
                    <a:pt x="26" y="40"/>
                  </a:lnTo>
                  <a:lnTo>
                    <a:pt x="26" y="38"/>
                  </a:lnTo>
                  <a:lnTo>
                    <a:pt x="24" y="36"/>
                  </a:lnTo>
                  <a:lnTo>
                    <a:pt x="24" y="34"/>
                  </a:lnTo>
                  <a:lnTo>
                    <a:pt x="23" y="34"/>
                  </a:lnTo>
                  <a:lnTo>
                    <a:pt x="23" y="30"/>
                  </a:lnTo>
                  <a:lnTo>
                    <a:pt x="23" y="30"/>
                  </a:lnTo>
                  <a:lnTo>
                    <a:pt x="24" y="30"/>
                  </a:lnTo>
                  <a:lnTo>
                    <a:pt x="28" y="30"/>
                  </a:lnTo>
                  <a:lnTo>
                    <a:pt x="28" y="28"/>
                  </a:lnTo>
                  <a:lnTo>
                    <a:pt x="30" y="28"/>
                  </a:lnTo>
                  <a:lnTo>
                    <a:pt x="30" y="25"/>
                  </a:lnTo>
                  <a:lnTo>
                    <a:pt x="30" y="21"/>
                  </a:lnTo>
                  <a:lnTo>
                    <a:pt x="28" y="15"/>
                  </a:lnTo>
                  <a:lnTo>
                    <a:pt x="26" y="13"/>
                  </a:lnTo>
                  <a:lnTo>
                    <a:pt x="26" y="10"/>
                  </a:lnTo>
                  <a:lnTo>
                    <a:pt x="24" y="8"/>
                  </a:lnTo>
                  <a:lnTo>
                    <a:pt x="23" y="4"/>
                  </a:lnTo>
                  <a:lnTo>
                    <a:pt x="23" y="4"/>
                  </a:lnTo>
                  <a:lnTo>
                    <a:pt x="23" y="4"/>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5" name="Freeform 138">
              <a:extLst>
                <a:ext uri="{FF2B5EF4-FFF2-40B4-BE49-F238E27FC236}">
                  <a16:creationId xmlns:a16="http://schemas.microsoft.com/office/drawing/2014/main" id="{0747EA68-1181-4342-B73D-A0B7A390B971}"/>
                </a:ext>
              </a:extLst>
            </p:cNvPr>
            <p:cNvSpPr>
              <a:spLocks/>
            </p:cNvSpPr>
            <p:nvPr/>
          </p:nvSpPr>
          <p:spPr bwMode="auto">
            <a:xfrm>
              <a:off x="3312" y="3124"/>
              <a:ext cx="37" cy="32"/>
            </a:xfrm>
            <a:custGeom>
              <a:avLst/>
              <a:gdLst/>
              <a:ahLst/>
              <a:cxnLst>
                <a:cxn ang="0">
                  <a:pos x="11" y="5"/>
                </a:cxn>
                <a:cxn ang="0">
                  <a:pos x="13" y="5"/>
                </a:cxn>
                <a:cxn ang="0">
                  <a:pos x="15" y="4"/>
                </a:cxn>
                <a:cxn ang="0">
                  <a:pos x="17" y="2"/>
                </a:cxn>
                <a:cxn ang="0">
                  <a:pos x="20" y="4"/>
                </a:cxn>
                <a:cxn ang="0">
                  <a:pos x="20" y="4"/>
                </a:cxn>
                <a:cxn ang="0">
                  <a:pos x="26" y="4"/>
                </a:cxn>
                <a:cxn ang="0">
                  <a:pos x="26" y="4"/>
                </a:cxn>
                <a:cxn ang="0">
                  <a:pos x="26" y="0"/>
                </a:cxn>
                <a:cxn ang="0">
                  <a:pos x="30" y="0"/>
                </a:cxn>
                <a:cxn ang="0">
                  <a:pos x="32" y="4"/>
                </a:cxn>
                <a:cxn ang="0">
                  <a:pos x="34" y="5"/>
                </a:cxn>
                <a:cxn ang="0">
                  <a:pos x="34" y="9"/>
                </a:cxn>
                <a:cxn ang="0">
                  <a:pos x="35" y="11"/>
                </a:cxn>
                <a:cxn ang="0">
                  <a:pos x="37" y="17"/>
                </a:cxn>
                <a:cxn ang="0">
                  <a:pos x="37" y="21"/>
                </a:cxn>
                <a:cxn ang="0">
                  <a:pos x="37" y="24"/>
                </a:cxn>
                <a:cxn ang="0">
                  <a:pos x="35" y="24"/>
                </a:cxn>
                <a:cxn ang="0">
                  <a:pos x="35" y="26"/>
                </a:cxn>
                <a:cxn ang="0">
                  <a:pos x="32" y="26"/>
                </a:cxn>
                <a:cxn ang="0">
                  <a:pos x="30" y="26"/>
                </a:cxn>
                <a:cxn ang="0">
                  <a:pos x="30" y="26"/>
                </a:cxn>
                <a:cxn ang="0">
                  <a:pos x="30" y="24"/>
                </a:cxn>
                <a:cxn ang="0">
                  <a:pos x="30" y="24"/>
                </a:cxn>
                <a:cxn ang="0">
                  <a:pos x="26" y="21"/>
                </a:cxn>
                <a:cxn ang="0">
                  <a:pos x="26" y="21"/>
                </a:cxn>
                <a:cxn ang="0">
                  <a:pos x="24" y="21"/>
                </a:cxn>
                <a:cxn ang="0">
                  <a:pos x="20" y="21"/>
                </a:cxn>
                <a:cxn ang="0">
                  <a:pos x="20" y="24"/>
                </a:cxn>
                <a:cxn ang="0">
                  <a:pos x="20" y="30"/>
                </a:cxn>
                <a:cxn ang="0">
                  <a:pos x="20" y="30"/>
                </a:cxn>
                <a:cxn ang="0">
                  <a:pos x="17" y="32"/>
                </a:cxn>
                <a:cxn ang="0">
                  <a:pos x="15" y="30"/>
                </a:cxn>
                <a:cxn ang="0">
                  <a:pos x="13" y="30"/>
                </a:cxn>
                <a:cxn ang="0">
                  <a:pos x="13" y="32"/>
                </a:cxn>
                <a:cxn ang="0">
                  <a:pos x="9" y="30"/>
                </a:cxn>
                <a:cxn ang="0">
                  <a:pos x="7" y="26"/>
                </a:cxn>
                <a:cxn ang="0">
                  <a:pos x="5" y="26"/>
                </a:cxn>
                <a:cxn ang="0">
                  <a:pos x="2" y="26"/>
                </a:cxn>
                <a:cxn ang="0">
                  <a:pos x="0" y="26"/>
                </a:cxn>
                <a:cxn ang="0">
                  <a:pos x="0" y="24"/>
                </a:cxn>
                <a:cxn ang="0">
                  <a:pos x="3" y="11"/>
                </a:cxn>
                <a:cxn ang="0">
                  <a:pos x="7" y="9"/>
                </a:cxn>
                <a:cxn ang="0">
                  <a:pos x="11" y="5"/>
                </a:cxn>
                <a:cxn ang="0">
                  <a:pos x="11" y="5"/>
                </a:cxn>
                <a:cxn ang="0">
                  <a:pos x="11" y="5"/>
                </a:cxn>
              </a:cxnLst>
              <a:rect l="0" t="0" r="r" b="b"/>
              <a:pathLst>
                <a:path w="37" h="32">
                  <a:moveTo>
                    <a:pt x="11" y="5"/>
                  </a:moveTo>
                  <a:lnTo>
                    <a:pt x="13" y="5"/>
                  </a:lnTo>
                  <a:lnTo>
                    <a:pt x="15" y="4"/>
                  </a:lnTo>
                  <a:lnTo>
                    <a:pt x="17" y="2"/>
                  </a:lnTo>
                  <a:lnTo>
                    <a:pt x="20" y="4"/>
                  </a:lnTo>
                  <a:lnTo>
                    <a:pt x="20" y="4"/>
                  </a:lnTo>
                  <a:lnTo>
                    <a:pt x="26" y="4"/>
                  </a:lnTo>
                  <a:lnTo>
                    <a:pt x="26" y="4"/>
                  </a:lnTo>
                  <a:lnTo>
                    <a:pt x="26" y="0"/>
                  </a:lnTo>
                  <a:lnTo>
                    <a:pt x="30" y="0"/>
                  </a:lnTo>
                  <a:lnTo>
                    <a:pt x="32" y="4"/>
                  </a:lnTo>
                  <a:lnTo>
                    <a:pt x="34" y="5"/>
                  </a:lnTo>
                  <a:lnTo>
                    <a:pt x="34" y="9"/>
                  </a:lnTo>
                  <a:lnTo>
                    <a:pt x="35" y="11"/>
                  </a:lnTo>
                  <a:lnTo>
                    <a:pt x="37" y="17"/>
                  </a:lnTo>
                  <a:lnTo>
                    <a:pt x="37" y="21"/>
                  </a:lnTo>
                  <a:lnTo>
                    <a:pt x="37" y="24"/>
                  </a:lnTo>
                  <a:lnTo>
                    <a:pt x="35" y="24"/>
                  </a:lnTo>
                  <a:lnTo>
                    <a:pt x="35" y="26"/>
                  </a:lnTo>
                  <a:lnTo>
                    <a:pt x="32" y="26"/>
                  </a:lnTo>
                  <a:lnTo>
                    <a:pt x="30" y="26"/>
                  </a:lnTo>
                  <a:lnTo>
                    <a:pt x="30" y="26"/>
                  </a:lnTo>
                  <a:lnTo>
                    <a:pt x="30" y="24"/>
                  </a:lnTo>
                  <a:lnTo>
                    <a:pt x="30" y="24"/>
                  </a:lnTo>
                  <a:lnTo>
                    <a:pt x="26" y="21"/>
                  </a:lnTo>
                  <a:lnTo>
                    <a:pt x="26" y="21"/>
                  </a:lnTo>
                  <a:lnTo>
                    <a:pt x="24" y="21"/>
                  </a:lnTo>
                  <a:lnTo>
                    <a:pt x="20" y="21"/>
                  </a:lnTo>
                  <a:lnTo>
                    <a:pt x="20" y="24"/>
                  </a:lnTo>
                  <a:lnTo>
                    <a:pt x="20" y="30"/>
                  </a:lnTo>
                  <a:lnTo>
                    <a:pt x="20" y="30"/>
                  </a:lnTo>
                  <a:lnTo>
                    <a:pt x="17" y="32"/>
                  </a:lnTo>
                  <a:lnTo>
                    <a:pt x="15" y="30"/>
                  </a:lnTo>
                  <a:lnTo>
                    <a:pt x="13" y="30"/>
                  </a:lnTo>
                  <a:lnTo>
                    <a:pt x="13" y="32"/>
                  </a:lnTo>
                  <a:lnTo>
                    <a:pt x="9" y="30"/>
                  </a:lnTo>
                  <a:lnTo>
                    <a:pt x="7" y="26"/>
                  </a:lnTo>
                  <a:lnTo>
                    <a:pt x="5" y="26"/>
                  </a:lnTo>
                  <a:lnTo>
                    <a:pt x="2" y="26"/>
                  </a:lnTo>
                  <a:lnTo>
                    <a:pt x="0" y="26"/>
                  </a:lnTo>
                  <a:lnTo>
                    <a:pt x="0" y="24"/>
                  </a:lnTo>
                  <a:lnTo>
                    <a:pt x="3" y="11"/>
                  </a:lnTo>
                  <a:lnTo>
                    <a:pt x="7" y="9"/>
                  </a:lnTo>
                  <a:lnTo>
                    <a:pt x="11" y="5"/>
                  </a:lnTo>
                  <a:lnTo>
                    <a:pt x="11" y="5"/>
                  </a:lnTo>
                  <a:lnTo>
                    <a:pt x="11" y="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6" name="Freeform 139">
              <a:extLst>
                <a:ext uri="{FF2B5EF4-FFF2-40B4-BE49-F238E27FC236}">
                  <a16:creationId xmlns:a16="http://schemas.microsoft.com/office/drawing/2014/main" id="{AF2B1E63-DF0E-49A1-97A5-A96D0C446090}"/>
                </a:ext>
              </a:extLst>
            </p:cNvPr>
            <p:cNvSpPr>
              <a:spLocks/>
            </p:cNvSpPr>
            <p:nvPr/>
          </p:nvSpPr>
          <p:spPr bwMode="auto">
            <a:xfrm>
              <a:off x="3312" y="3141"/>
              <a:ext cx="37" cy="47"/>
            </a:xfrm>
            <a:custGeom>
              <a:avLst/>
              <a:gdLst/>
              <a:ahLst/>
              <a:cxnLst>
                <a:cxn ang="0">
                  <a:pos x="7" y="47"/>
                </a:cxn>
                <a:cxn ang="0">
                  <a:pos x="17" y="47"/>
                </a:cxn>
                <a:cxn ang="0">
                  <a:pos x="20" y="43"/>
                </a:cxn>
                <a:cxn ang="0">
                  <a:pos x="26" y="37"/>
                </a:cxn>
                <a:cxn ang="0">
                  <a:pos x="30" y="32"/>
                </a:cxn>
                <a:cxn ang="0">
                  <a:pos x="32" y="32"/>
                </a:cxn>
                <a:cxn ang="0">
                  <a:pos x="34" y="30"/>
                </a:cxn>
                <a:cxn ang="0">
                  <a:pos x="37" y="26"/>
                </a:cxn>
                <a:cxn ang="0">
                  <a:pos x="37" y="21"/>
                </a:cxn>
                <a:cxn ang="0">
                  <a:pos x="37" y="15"/>
                </a:cxn>
                <a:cxn ang="0">
                  <a:pos x="34" y="15"/>
                </a:cxn>
                <a:cxn ang="0">
                  <a:pos x="34" y="15"/>
                </a:cxn>
                <a:cxn ang="0">
                  <a:pos x="32" y="11"/>
                </a:cxn>
                <a:cxn ang="0">
                  <a:pos x="32" y="11"/>
                </a:cxn>
                <a:cxn ang="0">
                  <a:pos x="30" y="9"/>
                </a:cxn>
                <a:cxn ang="0">
                  <a:pos x="30" y="5"/>
                </a:cxn>
                <a:cxn ang="0">
                  <a:pos x="30" y="4"/>
                </a:cxn>
                <a:cxn ang="0">
                  <a:pos x="26" y="0"/>
                </a:cxn>
                <a:cxn ang="0">
                  <a:pos x="26" y="0"/>
                </a:cxn>
                <a:cxn ang="0">
                  <a:pos x="24" y="0"/>
                </a:cxn>
                <a:cxn ang="0">
                  <a:pos x="20" y="0"/>
                </a:cxn>
                <a:cxn ang="0">
                  <a:pos x="20" y="4"/>
                </a:cxn>
                <a:cxn ang="0">
                  <a:pos x="20" y="9"/>
                </a:cxn>
                <a:cxn ang="0">
                  <a:pos x="20" y="11"/>
                </a:cxn>
                <a:cxn ang="0">
                  <a:pos x="17" y="11"/>
                </a:cxn>
                <a:cxn ang="0">
                  <a:pos x="15" y="11"/>
                </a:cxn>
                <a:cxn ang="0">
                  <a:pos x="13" y="11"/>
                </a:cxn>
                <a:cxn ang="0">
                  <a:pos x="13" y="11"/>
                </a:cxn>
                <a:cxn ang="0">
                  <a:pos x="9" y="11"/>
                </a:cxn>
                <a:cxn ang="0">
                  <a:pos x="7" y="5"/>
                </a:cxn>
                <a:cxn ang="0">
                  <a:pos x="5" y="5"/>
                </a:cxn>
                <a:cxn ang="0">
                  <a:pos x="2" y="5"/>
                </a:cxn>
                <a:cxn ang="0">
                  <a:pos x="0" y="5"/>
                </a:cxn>
                <a:cxn ang="0">
                  <a:pos x="0" y="9"/>
                </a:cxn>
                <a:cxn ang="0">
                  <a:pos x="2" y="11"/>
                </a:cxn>
                <a:cxn ang="0">
                  <a:pos x="3" y="17"/>
                </a:cxn>
                <a:cxn ang="0">
                  <a:pos x="3" y="21"/>
                </a:cxn>
                <a:cxn ang="0">
                  <a:pos x="7" y="47"/>
                </a:cxn>
                <a:cxn ang="0">
                  <a:pos x="7" y="47"/>
                </a:cxn>
                <a:cxn ang="0">
                  <a:pos x="7" y="47"/>
                </a:cxn>
              </a:cxnLst>
              <a:rect l="0" t="0" r="r" b="b"/>
              <a:pathLst>
                <a:path w="37" h="47">
                  <a:moveTo>
                    <a:pt x="7" y="47"/>
                  </a:moveTo>
                  <a:lnTo>
                    <a:pt x="17" y="47"/>
                  </a:lnTo>
                  <a:lnTo>
                    <a:pt x="20" y="43"/>
                  </a:lnTo>
                  <a:lnTo>
                    <a:pt x="26" y="37"/>
                  </a:lnTo>
                  <a:lnTo>
                    <a:pt x="30" y="32"/>
                  </a:lnTo>
                  <a:lnTo>
                    <a:pt x="32" y="32"/>
                  </a:lnTo>
                  <a:lnTo>
                    <a:pt x="34" y="30"/>
                  </a:lnTo>
                  <a:lnTo>
                    <a:pt x="37" y="26"/>
                  </a:lnTo>
                  <a:lnTo>
                    <a:pt x="37" y="21"/>
                  </a:lnTo>
                  <a:lnTo>
                    <a:pt x="37" y="15"/>
                  </a:lnTo>
                  <a:lnTo>
                    <a:pt x="34" y="15"/>
                  </a:lnTo>
                  <a:lnTo>
                    <a:pt x="34" y="15"/>
                  </a:lnTo>
                  <a:lnTo>
                    <a:pt x="32" y="11"/>
                  </a:lnTo>
                  <a:lnTo>
                    <a:pt x="32" y="11"/>
                  </a:lnTo>
                  <a:lnTo>
                    <a:pt x="30" y="9"/>
                  </a:lnTo>
                  <a:lnTo>
                    <a:pt x="30" y="5"/>
                  </a:lnTo>
                  <a:lnTo>
                    <a:pt x="30" y="4"/>
                  </a:lnTo>
                  <a:lnTo>
                    <a:pt x="26" y="0"/>
                  </a:lnTo>
                  <a:lnTo>
                    <a:pt x="26" y="0"/>
                  </a:lnTo>
                  <a:lnTo>
                    <a:pt x="24" y="0"/>
                  </a:lnTo>
                  <a:lnTo>
                    <a:pt x="20" y="0"/>
                  </a:lnTo>
                  <a:lnTo>
                    <a:pt x="20" y="4"/>
                  </a:lnTo>
                  <a:lnTo>
                    <a:pt x="20" y="9"/>
                  </a:lnTo>
                  <a:lnTo>
                    <a:pt x="20" y="11"/>
                  </a:lnTo>
                  <a:lnTo>
                    <a:pt x="17" y="11"/>
                  </a:lnTo>
                  <a:lnTo>
                    <a:pt x="15" y="11"/>
                  </a:lnTo>
                  <a:lnTo>
                    <a:pt x="13" y="11"/>
                  </a:lnTo>
                  <a:lnTo>
                    <a:pt x="13" y="11"/>
                  </a:lnTo>
                  <a:lnTo>
                    <a:pt x="9" y="11"/>
                  </a:lnTo>
                  <a:lnTo>
                    <a:pt x="7" y="5"/>
                  </a:lnTo>
                  <a:lnTo>
                    <a:pt x="5" y="5"/>
                  </a:lnTo>
                  <a:lnTo>
                    <a:pt x="2" y="5"/>
                  </a:lnTo>
                  <a:lnTo>
                    <a:pt x="0" y="5"/>
                  </a:lnTo>
                  <a:lnTo>
                    <a:pt x="0" y="9"/>
                  </a:lnTo>
                  <a:lnTo>
                    <a:pt x="2" y="11"/>
                  </a:lnTo>
                  <a:lnTo>
                    <a:pt x="3" y="17"/>
                  </a:lnTo>
                  <a:lnTo>
                    <a:pt x="3" y="21"/>
                  </a:lnTo>
                  <a:lnTo>
                    <a:pt x="7" y="47"/>
                  </a:lnTo>
                  <a:lnTo>
                    <a:pt x="7" y="47"/>
                  </a:lnTo>
                  <a:lnTo>
                    <a:pt x="7" y="4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7" name="Freeform 140">
              <a:extLst>
                <a:ext uri="{FF2B5EF4-FFF2-40B4-BE49-F238E27FC236}">
                  <a16:creationId xmlns:a16="http://schemas.microsoft.com/office/drawing/2014/main" id="{048E6826-C675-4167-8751-8518E3DA0154}"/>
                </a:ext>
              </a:extLst>
            </p:cNvPr>
            <p:cNvSpPr>
              <a:spLocks/>
            </p:cNvSpPr>
            <p:nvPr/>
          </p:nvSpPr>
          <p:spPr bwMode="auto">
            <a:xfrm>
              <a:off x="3312" y="3141"/>
              <a:ext cx="37" cy="47"/>
            </a:xfrm>
            <a:custGeom>
              <a:avLst/>
              <a:gdLst/>
              <a:ahLst/>
              <a:cxnLst>
                <a:cxn ang="0">
                  <a:pos x="7" y="47"/>
                </a:cxn>
                <a:cxn ang="0">
                  <a:pos x="17" y="47"/>
                </a:cxn>
                <a:cxn ang="0">
                  <a:pos x="20" y="43"/>
                </a:cxn>
                <a:cxn ang="0">
                  <a:pos x="26" y="37"/>
                </a:cxn>
                <a:cxn ang="0">
                  <a:pos x="30" y="32"/>
                </a:cxn>
                <a:cxn ang="0">
                  <a:pos x="32" y="32"/>
                </a:cxn>
                <a:cxn ang="0">
                  <a:pos x="34" y="30"/>
                </a:cxn>
                <a:cxn ang="0">
                  <a:pos x="37" y="26"/>
                </a:cxn>
                <a:cxn ang="0">
                  <a:pos x="37" y="21"/>
                </a:cxn>
                <a:cxn ang="0">
                  <a:pos x="37" y="15"/>
                </a:cxn>
                <a:cxn ang="0">
                  <a:pos x="34" y="15"/>
                </a:cxn>
                <a:cxn ang="0">
                  <a:pos x="34" y="15"/>
                </a:cxn>
                <a:cxn ang="0">
                  <a:pos x="32" y="11"/>
                </a:cxn>
                <a:cxn ang="0">
                  <a:pos x="32" y="11"/>
                </a:cxn>
                <a:cxn ang="0">
                  <a:pos x="30" y="9"/>
                </a:cxn>
                <a:cxn ang="0">
                  <a:pos x="30" y="5"/>
                </a:cxn>
                <a:cxn ang="0">
                  <a:pos x="30" y="4"/>
                </a:cxn>
                <a:cxn ang="0">
                  <a:pos x="26" y="0"/>
                </a:cxn>
                <a:cxn ang="0">
                  <a:pos x="26" y="0"/>
                </a:cxn>
                <a:cxn ang="0">
                  <a:pos x="24" y="0"/>
                </a:cxn>
                <a:cxn ang="0">
                  <a:pos x="20" y="0"/>
                </a:cxn>
                <a:cxn ang="0">
                  <a:pos x="20" y="4"/>
                </a:cxn>
                <a:cxn ang="0">
                  <a:pos x="20" y="9"/>
                </a:cxn>
                <a:cxn ang="0">
                  <a:pos x="20" y="11"/>
                </a:cxn>
                <a:cxn ang="0">
                  <a:pos x="17" y="11"/>
                </a:cxn>
                <a:cxn ang="0">
                  <a:pos x="15" y="11"/>
                </a:cxn>
                <a:cxn ang="0">
                  <a:pos x="13" y="11"/>
                </a:cxn>
                <a:cxn ang="0">
                  <a:pos x="13" y="11"/>
                </a:cxn>
                <a:cxn ang="0">
                  <a:pos x="9" y="11"/>
                </a:cxn>
                <a:cxn ang="0">
                  <a:pos x="7" y="5"/>
                </a:cxn>
                <a:cxn ang="0">
                  <a:pos x="5" y="5"/>
                </a:cxn>
                <a:cxn ang="0">
                  <a:pos x="2" y="5"/>
                </a:cxn>
                <a:cxn ang="0">
                  <a:pos x="0" y="5"/>
                </a:cxn>
                <a:cxn ang="0">
                  <a:pos x="0" y="9"/>
                </a:cxn>
                <a:cxn ang="0">
                  <a:pos x="2" y="11"/>
                </a:cxn>
                <a:cxn ang="0">
                  <a:pos x="3" y="17"/>
                </a:cxn>
                <a:cxn ang="0">
                  <a:pos x="3" y="21"/>
                </a:cxn>
                <a:cxn ang="0">
                  <a:pos x="7" y="47"/>
                </a:cxn>
                <a:cxn ang="0">
                  <a:pos x="7" y="47"/>
                </a:cxn>
                <a:cxn ang="0">
                  <a:pos x="7" y="47"/>
                </a:cxn>
              </a:cxnLst>
              <a:rect l="0" t="0" r="r" b="b"/>
              <a:pathLst>
                <a:path w="37" h="47">
                  <a:moveTo>
                    <a:pt x="7" y="47"/>
                  </a:moveTo>
                  <a:lnTo>
                    <a:pt x="17" y="47"/>
                  </a:lnTo>
                  <a:lnTo>
                    <a:pt x="20" y="43"/>
                  </a:lnTo>
                  <a:lnTo>
                    <a:pt x="26" y="37"/>
                  </a:lnTo>
                  <a:lnTo>
                    <a:pt x="30" y="32"/>
                  </a:lnTo>
                  <a:lnTo>
                    <a:pt x="32" y="32"/>
                  </a:lnTo>
                  <a:lnTo>
                    <a:pt x="34" y="30"/>
                  </a:lnTo>
                  <a:lnTo>
                    <a:pt x="37" y="26"/>
                  </a:lnTo>
                  <a:lnTo>
                    <a:pt x="37" y="21"/>
                  </a:lnTo>
                  <a:lnTo>
                    <a:pt x="37" y="15"/>
                  </a:lnTo>
                  <a:lnTo>
                    <a:pt x="34" y="15"/>
                  </a:lnTo>
                  <a:lnTo>
                    <a:pt x="34" y="15"/>
                  </a:lnTo>
                  <a:lnTo>
                    <a:pt x="32" y="11"/>
                  </a:lnTo>
                  <a:lnTo>
                    <a:pt x="32" y="11"/>
                  </a:lnTo>
                  <a:lnTo>
                    <a:pt x="30" y="9"/>
                  </a:lnTo>
                  <a:lnTo>
                    <a:pt x="30" y="5"/>
                  </a:lnTo>
                  <a:lnTo>
                    <a:pt x="30" y="4"/>
                  </a:lnTo>
                  <a:lnTo>
                    <a:pt x="26" y="0"/>
                  </a:lnTo>
                  <a:lnTo>
                    <a:pt x="26" y="0"/>
                  </a:lnTo>
                  <a:lnTo>
                    <a:pt x="24" y="0"/>
                  </a:lnTo>
                  <a:lnTo>
                    <a:pt x="20" y="0"/>
                  </a:lnTo>
                  <a:lnTo>
                    <a:pt x="20" y="4"/>
                  </a:lnTo>
                  <a:lnTo>
                    <a:pt x="20" y="9"/>
                  </a:lnTo>
                  <a:lnTo>
                    <a:pt x="20" y="11"/>
                  </a:lnTo>
                  <a:lnTo>
                    <a:pt x="17" y="11"/>
                  </a:lnTo>
                  <a:lnTo>
                    <a:pt x="15" y="11"/>
                  </a:lnTo>
                  <a:lnTo>
                    <a:pt x="13" y="11"/>
                  </a:lnTo>
                  <a:lnTo>
                    <a:pt x="13" y="11"/>
                  </a:lnTo>
                  <a:lnTo>
                    <a:pt x="9" y="11"/>
                  </a:lnTo>
                  <a:lnTo>
                    <a:pt x="7" y="5"/>
                  </a:lnTo>
                  <a:lnTo>
                    <a:pt x="5" y="5"/>
                  </a:lnTo>
                  <a:lnTo>
                    <a:pt x="2" y="5"/>
                  </a:lnTo>
                  <a:lnTo>
                    <a:pt x="0" y="5"/>
                  </a:lnTo>
                  <a:lnTo>
                    <a:pt x="0" y="9"/>
                  </a:lnTo>
                  <a:lnTo>
                    <a:pt x="2" y="11"/>
                  </a:lnTo>
                  <a:lnTo>
                    <a:pt x="3" y="17"/>
                  </a:lnTo>
                  <a:lnTo>
                    <a:pt x="3" y="21"/>
                  </a:lnTo>
                  <a:lnTo>
                    <a:pt x="7" y="47"/>
                  </a:lnTo>
                  <a:lnTo>
                    <a:pt x="7" y="47"/>
                  </a:lnTo>
                  <a:lnTo>
                    <a:pt x="7" y="47"/>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8" name="Freeform 141">
              <a:extLst>
                <a:ext uri="{FF2B5EF4-FFF2-40B4-BE49-F238E27FC236}">
                  <a16:creationId xmlns:a16="http://schemas.microsoft.com/office/drawing/2014/main" id="{60E80876-E286-4827-AB17-0ECC738E9BF6}"/>
                </a:ext>
              </a:extLst>
            </p:cNvPr>
            <p:cNvSpPr>
              <a:spLocks/>
            </p:cNvSpPr>
            <p:nvPr/>
          </p:nvSpPr>
          <p:spPr bwMode="auto">
            <a:xfrm>
              <a:off x="3001" y="3003"/>
              <a:ext cx="354" cy="349"/>
            </a:xfrm>
            <a:custGeom>
              <a:avLst/>
              <a:gdLst/>
              <a:ahLst/>
              <a:cxnLst>
                <a:cxn ang="0">
                  <a:pos x="10" y="192"/>
                </a:cxn>
                <a:cxn ang="0">
                  <a:pos x="23" y="189"/>
                </a:cxn>
                <a:cxn ang="0">
                  <a:pos x="40" y="179"/>
                </a:cxn>
                <a:cxn ang="0">
                  <a:pos x="49" y="189"/>
                </a:cxn>
                <a:cxn ang="0">
                  <a:pos x="72" y="172"/>
                </a:cxn>
                <a:cxn ang="0">
                  <a:pos x="74" y="142"/>
                </a:cxn>
                <a:cxn ang="0">
                  <a:pos x="90" y="121"/>
                </a:cxn>
                <a:cxn ang="0">
                  <a:pos x="107" y="94"/>
                </a:cxn>
                <a:cxn ang="0">
                  <a:pos x="111" y="70"/>
                </a:cxn>
                <a:cxn ang="0">
                  <a:pos x="124" y="42"/>
                </a:cxn>
                <a:cxn ang="0">
                  <a:pos x="122" y="17"/>
                </a:cxn>
                <a:cxn ang="0">
                  <a:pos x="128" y="8"/>
                </a:cxn>
                <a:cxn ang="0">
                  <a:pos x="141" y="2"/>
                </a:cxn>
                <a:cxn ang="0">
                  <a:pos x="158" y="17"/>
                </a:cxn>
                <a:cxn ang="0">
                  <a:pos x="179" y="17"/>
                </a:cxn>
                <a:cxn ang="0">
                  <a:pos x="190" y="17"/>
                </a:cxn>
                <a:cxn ang="0">
                  <a:pos x="205" y="12"/>
                </a:cxn>
                <a:cxn ang="0">
                  <a:pos x="230" y="2"/>
                </a:cxn>
                <a:cxn ang="0">
                  <a:pos x="241" y="6"/>
                </a:cxn>
                <a:cxn ang="0">
                  <a:pos x="249" y="0"/>
                </a:cxn>
                <a:cxn ang="0">
                  <a:pos x="266" y="4"/>
                </a:cxn>
                <a:cxn ang="0">
                  <a:pos x="288" y="4"/>
                </a:cxn>
                <a:cxn ang="0">
                  <a:pos x="303" y="17"/>
                </a:cxn>
                <a:cxn ang="0">
                  <a:pos x="314" y="15"/>
                </a:cxn>
                <a:cxn ang="0">
                  <a:pos x="330" y="10"/>
                </a:cxn>
                <a:cxn ang="0">
                  <a:pos x="343" y="25"/>
                </a:cxn>
                <a:cxn ang="0">
                  <a:pos x="352" y="32"/>
                </a:cxn>
                <a:cxn ang="0">
                  <a:pos x="350" y="55"/>
                </a:cxn>
                <a:cxn ang="0">
                  <a:pos x="337" y="85"/>
                </a:cxn>
                <a:cxn ang="0">
                  <a:pos x="326" y="123"/>
                </a:cxn>
                <a:cxn ang="0">
                  <a:pos x="316" y="155"/>
                </a:cxn>
                <a:cxn ang="0">
                  <a:pos x="341" y="251"/>
                </a:cxn>
                <a:cxn ang="0">
                  <a:pos x="309" y="281"/>
                </a:cxn>
                <a:cxn ang="0">
                  <a:pos x="305" y="296"/>
                </a:cxn>
                <a:cxn ang="0">
                  <a:pos x="299" y="317"/>
                </a:cxn>
                <a:cxn ang="0">
                  <a:pos x="320" y="330"/>
                </a:cxn>
                <a:cxn ang="0">
                  <a:pos x="326" y="349"/>
                </a:cxn>
                <a:cxn ang="0">
                  <a:pos x="313" y="349"/>
                </a:cxn>
                <a:cxn ang="0">
                  <a:pos x="288" y="326"/>
                </a:cxn>
                <a:cxn ang="0">
                  <a:pos x="275" y="315"/>
                </a:cxn>
                <a:cxn ang="0">
                  <a:pos x="262" y="324"/>
                </a:cxn>
                <a:cxn ang="0">
                  <a:pos x="243" y="317"/>
                </a:cxn>
                <a:cxn ang="0">
                  <a:pos x="235" y="307"/>
                </a:cxn>
                <a:cxn ang="0">
                  <a:pos x="224" y="311"/>
                </a:cxn>
                <a:cxn ang="0">
                  <a:pos x="218" y="304"/>
                </a:cxn>
                <a:cxn ang="0">
                  <a:pos x="203" y="307"/>
                </a:cxn>
                <a:cxn ang="0">
                  <a:pos x="190" y="305"/>
                </a:cxn>
                <a:cxn ang="0">
                  <a:pos x="186" y="300"/>
                </a:cxn>
                <a:cxn ang="0">
                  <a:pos x="185" y="287"/>
                </a:cxn>
                <a:cxn ang="0">
                  <a:pos x="181" y="277"/>
                </a:cxn>
                <a:cxn ang="0">
                  <a:pos x="179" y="260"/>
                </a:cxn>
                <a:cxn ang="0">
                  <a:pos x="177" y="245"/>
                </a:cxn>
                <a:cxn ang="0">
                  <a:pos x="156" y="232"/>
                </a:cxn>
                <a:cxn ang="0">
                  <a:pos x="132" y="234"/>
                </a:cxn>
                <a:cxn ang="0">
                  <a:pos x="115" y="249"/>
                </a:cxn>
                <a:cxn ang="0">
                  <a:pos x="96" y="241"/>
                </a:cxn>
                <a:cxn ang="0">
                  <a:pos x="87" y="226"/>
                </a:cxn>
                <a:cxn ang="0">
                  <a:pos x="83" y="213"/>
                </a:cxn>
                <a:cxn ang="0">
                  <a:pos x="40" y="207"/>
                </a:cxn>
                <a:cxn ang="0">
                  <a:pos x="19" y="207"/>
                </a:cxn>
                <a:cxn ang="0">
                  <a:pos x="10" y="211"/>
                </a:cxn>
                <a:cxn ang="0">
                  <a:pos x="0" y="207"/>
                </a:cxn>
              </a:cxnLst>
              <a:rect l="0" t="0" r="r" b="b"/>
              <a:pathLst>
                <a:path w="354" h="349">
                  <a:moveTo>
                    <a:pt x="0" y="207"/>
                  </a:moveTo>
                  <a:lnTo>
                    <a:pt x="4" y="206"/>
                  </a:lnTo>
                  <a:lnTo>
                    <a:pt x="8" y="204"/>
                  </a:lnTo>
                  <a:lnTo>
                    <a:pt x="10" y="202"/>
                  </a:lnTo>
                  <a:lnTo>
                    <a:pt x="10" y="194"/>
                  </a:lnTo>
                  <a:lnTo>
                    <a:pt x="10" y="192"/>
                  </a:lnTo>
                  <a:lnTo>
                    <a:pt x="15" y="189"/>
                  </a:lnTo>
                  <a:lnTo>
                    <a:pt x="19" y="187"/>
                  </a:lnTo>
                  <a:lnTo>
                    <a:pt x="19" y="187"/>
                  </a:lnTo>
                  <a:lnTo>
                    <a:pt x="23" y="187"/>
                  </a:lnTo>
                  <a:lnTo>
                    <a:pt x="23" y="187"/>
                  </a:lnTo>
                  <a:lnTo>
                    <a:pt x="23" y="189"/>
                  </a:lnTo>
                  <a:lnTo>
                    <a:pt x="28" y="189"/>
                  </a:lnTo>
                  <a:lnTo>
                    <a:pt x="28" y="187"/>
                  </a:lnTo>
                  <a:lnTo>
                    <a:pt x="32" y="183"/>
                  </a:lnTo>
                  <a:lnTo>
                    <a:pt x="32" y="183"/>
                  </a:lnTo>
                  <a:lnTo>
                    <a:pt x="34" y="183"/>
                  </a:lnTo>
                  <a:lnTo>
                    <a:pt x="40" y="179"/>
                  </a:lnTo>
                  <a:lnTo>
                    <a:pt x="43" y="177"/>
                  </a:lnTo>
                  <a:lnTo>
                    <a:pt x="43" y="179"/>
                  </a:lnTo>
                  <a:lnTo>
                    <a:pt x="42" y="183"/>
                  </a:lnTo>
                  <a:lnTo>
                    <a:pt x="43" y="183"/>
                  </a:lnTo>
                  <a:lnTo>
                    <a:pt x="43" y="187"/>
                  </a:lnTo>
                  <a:lnTo>
                    <a:pt x="49" y="189"/>
                  </a:lnTo>
                  <a:lnTo>
                    <a:pt x="53" y="187"/>
                  </a:lnTo>
                  <a:lnTo>
                    <a:pt x="57" y="183"/>
                  </a:lnTo>
                  <a:lnTo>
                    <a:pt x="62" y="177"/>
                  </a:lnTo>
                  <a:lnTo>
                    <a:pt x="64" y="174"/>
                  </a:lnTo>
                  <a:lnTo>
                    <a:pt x="68" y="172"/>
                  </a:lnTo>
                  <a:lnTo>
                    <a:pt x="72" y="172"/>
                  </a:lnTo>
                  <a:lnTo>
                    <a:pt x="74" y="166"/>
                  </a:lnTo>
                  <a:lnTo>
                    <a:pt x="74" y="162"/>
                  </a:lnTo>
                  <a:lnTo>
                    <a:pt x="74" y="159"/>
                  </a:lnTo>
                  <a:lnTo>
                    <a:pt x="74" y="147"/>
                  </a:lnTo>
                  <a:lnTo>
                    <a:pt x="74" y="147"/>
                  </a:lnTo>
                  <a:lnTo>
                    <a:pt x="74" y="142"/>
                  </a:lnTo>
                  <a:lnTo>
                    <a:pt x="74" y="138"/>
                  </a:lnTo>
                  <a:lnTo>
                    <a:pt x="81" y="130"/>
                  </a:lnTo>
                  <a:lnTo>
                    <a:pt x="81" y="128"/>
                  </a:lnTo>
                  <a:lnTo>
                    <a:pt x="87" y="123"/>
                  </a:lnTo>
                  <a:lnTo>
                    <a:pt x="89" y="121"/>
                  </a:lnTo>
                  <a:lnTo>
                    <a:pt x="90" y="121"/>
                  </a:lnTo>
                  <a:lnTo>
                    <a:pt x="94" y="119"/>
                  </a:lnTo>
                  <a:lnTo>
                    <a:pt x="98" y="117"/>
                  </a:lnTo>
                  <a:lnTo>
                    <a:pt x="106" y="108"/>
                  </a:lnTo>
                  <a:lnTo>
                    <a:pt x="106" y="100"/>
                  </a:lnTo>
                  <a:lnTo>
                    <a:pt x="107" y="96"/>
                  </a:lnTo>
                  <a:lnTo>
                    <a:pt x="107" y="94"/>
                  </a:lnTo>
                  <a:lnTo>
                    <a:pt x="107" y="89"/>
                  </a:lnTo>
                  <a:lnTo>
                    <a:pt x="107" y="87"/>
                  </a:lnTo>
                  <a:lnTo>
                    <a:pt x="107" y="81"/>
                  </a:lnTo>
                  <a:lnTo>
                    <a:pt x="107" y="79"/>
                  </a:lnTo>
                  <a:lnTo>
                    <a:pt x="107" y="76"/>
                  </a:lnTo>
                  <a:lnTo>
                    <a:pt x="111" y="70"/>
                  </a:lnTo>
                  <a:lnTo>
                    <a:pt x="111" y="68"/>
                  </a:lnTo>
                  <a:lnTo>
                    <a:pt x="113" y="62"/>
                  </a:lnTo>
                  <a:lnTo>
                    <a:pt x="111" y="57"/>
                  </a:lnTo>
                  <a:lnTo>
                    <a:pt x="119" y="45"/>
                  </a:lnTo>
                  <a:lnTo>
                    <a:pt x="121" y="44"/>
                  </a:lnTo>
                  <a:lnTo>
                    <a:pt x="124" y="42"/>
                  </a:lnTo>
                  <a:lnTo>
                    <a:pt x="124" y="34"/>
                  </a:lnTo>
                  <a:lnTo>
                    <a:pt x="122" y="30"/>
                  </a:lnTo>
                  <a:lnTo>
                    <a:pt x="122" y="25"/>
                  </a:lnTo>
                  <a:lnTo>
                    <a:pt x="122" y="25"/>
                  </a:lnTo>
                  <a:lnTo>
                    <a:pt x="124" y="21"/>
                  </a:lnTo>
                  <a:lnTo>
                    <a:pt x="122" y="17"/>
                  </a:lnTo>
                  <a:lnTo>
                    <a:pt x="122" y="17"/>
                  </a:lnTo>
                  <a:lnTo>
                    <a:pt x="124" y="17"/>
                  </a:lnTo>
                  <a:lnTo>
                    <a:pt x="126" y="15"/>
                  </a:lnTo>
                  <a:lnTo>
                    <a:pt x="126" y="12"/>
                  </a:lnTo>
                  <a:lnTo>
                    <a:pt x="128" y="10"/>
                  </a:lnTo>
                  <a:lnTo>
                    <a:pt x="128" y="8"/>
                  </a:lnTo>
                  <a:lnTo>
                    <a:pt x="130" y="6"/>
                  </a:lnTo>
                  <a:lnTo>
                    <a:pt x="132" y="6"/>
                  </a:lnTo>
                  <a:lnTo>
                    <a:pt x="136" y="4"/>
                  </a:lnTo>
                  <a:lnTo>
                    <a:pt x="136" y="4"/>
                  </a:lnTo>
                  <a:lnTo>
                    <a:pt x="138" y="2"/>
                  </a:lnTo>
                  <a:lnTo>
                    <a:pt x="141" y="2"/>
                  </a:lnTo>
                  <a:lnTo>
                    <a:pt x="141" y="4"/>
                  </a:lnTo>
                  <a:lnTo>
                    <a:pt x="143" y="4"/>
                  </a:lnTo>
                  <a:lnTo>
                    <a:pt x="151" y="10"/>
                  </a:lnTo>
                  <a:lnTo>
                    <a:pt x="153" y="12"/>
                  </a:lnTo>
                  <a:lnTo>
                    <a:pt x="158" y="15"/>
                  </a:lnTo>
                  <a:lnTo>
                    <a:pt x="158" y="17"/>
                  </a:lnTo>
                  <a:lnTo>
                    <a:pt x="162" y="15"/>
                  </a:lnTo>
                  <a:lnTo>
                    <a:pt x="166" y="17"/>
                  </a:lnTo>
                  <a:lnTo>
                    <a:pt x="170" y="17"/>
                  </a:lnTo>
                  <a:lnTo>
                    <a:pt x="173" y="17"/>
                  </a:lnTo>
                  <a:lnTo>
                    <a:pt x="175" y="17"/>
                  </a:lnTo>
                  <a:lnTo>
                    <a:pt x="179" y="17"/>
                  </a:lnTo>
                  <a:lnTo>
                    <a:pt x="183" y="17"/>
                  </a:lnTo>
                  <a:lnTo>
                    <a:pt x="186" y="21"/>
                  </a:lnTo>
                  <a:lnTo>
                    <a:pt x="186" y="21"/>
                  </a:lnTo>
                  <a:lnTo>
                    <a:pt x="190" y="21"/>
                  </a:lnTo>
                  <a:lnTo>
                    <a:pt x="194" y="17"/>
                  </a:lnTo>
                  <a:lnTo>
                    <a:pt x="190" y="17"/>
                  </a:lnTo>
                  <a:lnTo>
                    <a:pt x="190" y="15"/>
                  </a:lnTo>
                  <a:lnTo>
                    <a:pt x="194" y="12"/>
                  </a:lnTo>
                  <a:lnTo>
                    <a:pt x="196" y="8"/>
                  </a:lnTo>
                  <a:lnTo>
                    <a:pt x="200" y="8"/>
                  </a:lnTo>
                  <a:lnTo>
                    <a:pt x="203" y="10"/>
                  </a:lnTo>
                  <a:lnTo>
                    <a:pt x="205" y="12"/>
                  </a:lnTo>
                  <a:lnTo>
                    <a:pt x="207" y="10"/>
                  </a:lnTo>
                  <a:lnTo>
                    <a:pt x="217" y="10"/>
                  </a:lnTo>
                  <a:lnTo>
                    <a:pt x="218" y="8"/>
                  </a:lnTo>
                  <a:lnTo>
                    <a:pt x="220" y="6"/>
                  </a:lnTo>
                  <a:lnTo>
                    <a:pt x="228" y="2"/>
                  </a:lnTo>
                  <a:lnTo>
                    <a:pt x="230" y="2"/>
                  </a:lnTo>
                  <a:lnTo>
                    <a:pt x="230" y="4"/>
                  </a:lnTo>
                  <a:lnTo>
                    <a:pt x="232" y="4"/>
                  </a:lnTo>
                  <a:lnTo>
                    <a:pt x="232" y="8"/>
                  </a:lnTo>
                  <a:lnTo>
                    <a:pt x="234" y="8"/>
                  </a:lnTo>
                  <a:lnTo>
                    <a:pt x="237" y="6"/>
                  </a:lnTo>
                  <a:lnTo>
                    <a:pt x="241" y="6"/>
                  </a:lnTo>
                  <a:lnTo>
                    <a:pt x="245" y="4"/>
                  </a:lnTo>
                  <a:lnTo>
                    <a:pt x="245" y="4"/>
                  </a:lnTo>
                  <a:lnTo>
                    <a:pt x="249" y="0"/>
                  </a:lnTo>
                  <a:lnTo>
                    <a:pt x="249" y="0"/>
                  </a:lnTo>
                  <a:lnTo>
                    <a:pt x="249" y="0"/>
                  </a:lnTo>
                  <a:lnTo>
                    <a:pt x="249" y="0"/>
                  </a:lnTo>
                  <a:lnTo>
                    <a:pt x="250" y="0"/>
                  </a:lnTo>
                  <a:lnTo>
                    <a:pt x="256" y="0"/>
                  </a:lnTo>
                  <a:lnTo>
                    <a:pt x="258" y="0"/>
                  </a:lnTo>
                  <a:lnTo>
                    <a:pt x="260" y="0"/>
                  </a:lnTo>
                  <a:lnTo>
                    <a:pt x="262" y="2"/>
                  </a:lnTo>
                  <a:lnTo>
                    <a:pt x="266" y="4"/>
                  </a:lnTo>
                  <a:lnTo>
                    <a:pt x="273" y="4"/>
                  </a:lnTo>
                  <a:lnTo>
                    <a:pt x="273" y="4"/>
                  </a:lnTo>
                  <a:lnTo>
                    <a:pt x="279" y="0"/>
                  </a:lnTo>
                  <a:lnTo>
                    <a:pt x="282" y="2"/>
                  </a:lnTo>
                  <a:lnTo>
                    <a:pt x="288" y="4"/>
                  </a:lnTo>
                  <a:lnTo>
                    <a:pt x="288" y="4"/>
                  </a:lnTo>
                  <a:lnTo>
                    <a:pt x="288" y="8"/>
                  </a:lnTo>
                  <a:lnTo>
                    <a:pt x="290" y="10"/>
                  </a:lnTo>
                  <a:lnTo>
                    <a:pt x="292" y="10"/>
                  </a:lnTo>
                  <a:lnTo>
                    <a:pt x="294" y="12"/>
                  </a:lnTo>
                  <a:lnTo>
                    <a:pt x="299" y="15"/>
                  </a:lnTo>
                  <a:lnTo>
                    <a:pt x="303" y="17"/>
                  </a:lnTo>
                  <a:lnTo>
                    <a:pt x="303" y="17"/>
                  </a:lnTo>
                  <a:lnTo>
                    <a:pt x="305" y="15"/>
                  </a:lnTo>
                  <a:lnTo>
                    <a:pt x="309" y="12"/>
                  </a:lnTo>
                  <a:lnTo>
                    <a:pt x="313" y="12"/>
                  </a:lnTo>
                  <a:lnTo>
                    <a:pt x="314" y="12"/>
                  </a:lnTo>
                  <a:lnTo>
                    <a:pt x="314" y="15"/>
                  </a:lnTo>
                  <a:lnTo>
                    <a:pt x="316" y="15"/>
                  </a:lnTo>
                  <a:lnTo>
                    <a:pt x="320" y="12"/>
                  </a:lnTo>
                  <a:lnTo>
                    <a:pt x="322" y="12"/>
                  </a:lnTo>
                  <a:lnTo>
                    <a:pt x="324" y="8"/>
                  </a:lnTo>
                  <a:lnTo>
                    <a:pt x="330" y="10"/>
                  </a:lnTo>
                  <a:lnTo>
                    <a:pt x="330" y="10"/>
                  </a:lnTo>
                  <a:lnTo>
                    <a:pt x="333" y="15"/>
                  </a:lnTo>
                  <a:lnTo>
                    <a:pt x="333" y="17"/>
                  </a:lnTo>
                  <a:lnTo>
                    <a:pt x="333" y="17"/>
                  </a:lnTo>
                  <a:lnTo>
                    <a:pt x="339" y="21"/>
                  </a:lnTo>
                  <a:lnTo>
                    <a:pt x="341" y="21"/>
                  </a:lnTo>
                  <a:lnTo>
                    <a:pt x="343" y="25"/>
                  </a:lnTo>
                  <a:lnTo>
                    <a:pt x="345" y="27"/>
                  </a:lnTo>
                  <a:lnTo>
                    <a:pt x="345" y="29"/>
                  </a:lnTo>
                  <a:lnTo>
                    <a:pt x="345" y="30"/>
                  </a:lnTo>
                  <a:lnTo>
                    <a:pt x="346" y="30"/>
                  </a:lnTo>
                  <a:lnTo>
                    <a:pt x="350" y="30"/>
                  </a:lnTo>
                  <a:lnTo>
                    <a:pt x="352" y="32"/>
                  </a:lnTo>
                  <a:lnTo>
                    <a:pt x="352" y="36"/>
                  </a:lnTo>
                  <a:lnTo>
                    <a:pt x="350" y="38"/>
                  </a:lnTo>
                  <a:lnTo>
                    <a:pt x="350" y="44"/>
                  </a:lnTo>
                  <a:lnTo>
                    <a:pt x="348" y="49"/>
                  </a:lnTo>
                  <a:lnTo>
                    <a:pt x="348" y="53"/>
                  </a:lnTo>
                  <a:lnTo>
                    <a:pt x="350" y="55"/>
                  </a:lnTo>
                  <a:lnTo>
                    <a:pt x="352" y="57"/>
                  </a:lnTo>
                  <a:lnTo>
                    <a:pt x="354" y="61"/>
                  </a:lnTo>
                  <a:lnTo>
                    <a:pt x="354" y="62"/>
                  </a:lnTo>
                  <a:lnTo>
                    <a:pt x="343" y="76"/>
                  </a:lnTo>
                  <a:lnTo>
                    <a:pt x="337" y="81"/>
                  </a:lnTo>
                  <a:lnTo>
                    <a:pt x="337" y="85"/>
                  </a:lnTo>
                  <a:lnTo>
                    <a:pt x="330" y="98"/>
                  </a:lnTo>
                  <a:lnTo>
                    <a:pt x="328" y="100"/>
                  </a:lnTo>
                  <a:lnTo>
                    <a:pt x="328" y="104"/>
                  </a:lnTo>
                  <a:lnTo>
                    <a:pt x="328" y="111"/>
                  </a:lnTo>
                  <a:lnTo>
                    <a:pt x="324" y="119"/>
                  </a:lnTo>
                  <a:lnTo>
                    <a:pt x="326" y="123"/>
                  </a:lnTo>
                  <a:lnTo>
                    <a:pt x="320" y="128"/>
                  </a:lnTo>
                  <a:lnTo>
                    <a:pt x="316" y="130"/>
                  </a:lnTo>
                  <a:lnTo>
                    <a:pt x="313" y="142"/>
                  </a:lnTo>
                  <a:lnTo>
                    <a:pt x="313" y="147"/>
                  </a:lnTo>
                  <a:lnTo>
                    <a:pt x="314" y="149"/>
                  </a:lnTo>
                  <a:lnTo>
                    <a:pt x="316" y="155"/>
                  </a:lnTo>
                  <a:lnTo>
                    <a:pt x="316" y="159"/>
                  </a:lnTo>
                  <a:lnTo>
                    <a:pt x="322" y="196"/>
                  </a:lnTo>
                  <a:lnTo>
                    <a:pt x="326" y="219"/>
                  </a:lnTo>
                  <a:lnTo>
                    <a:pt x="339" y="238"/>
                  </a:lnTo>
                  <a:lnTo>
                    <a:pt x="343" y="251"/>
                  </a:lnTo>
                  <a:lnTo>
                    <a:pt x="341" y="251"/>
                  </a:lnTo>
                  <a:lnTo>
                    <a:pt x="313" y="258"/>
                  </a:lnTo>
                  <a:lnTo>
                    <a:pt x="303" y="272"/>
                  </a:lnTo>
                  <a:lnTo>
                    <a:pt x="303" y="275"/>
                  </a:lnTo>
                  <a:lnTo>
                    <a:pt x="305" y="277"/>
                  </a:lnTo>
                  <a:lnTo>
                    <a:pt x="309" y="279"/>
                  </a:lnTo>
                  <a:lnTo>
                    <a:pt x="309" y="281"/>
                  </a:lnTo>
                  <a:lnTo>
                    <a:pt x="305" y="283"/>
                  </a:lnTo>
                  <a:lnTo>
                    <a:pt x="309" y="285"/>
                  </a:lnTo>
                  <a:lnTo>
                    <a:pt x="305" y="287"/>
                  </a:lnTo>
                  <a:lnTo>
                    <a:pt x="309" y="290"/>
                  </a:lnTo>
                  <a:lnTo>
                    <a:pt x="305" y="292"/>
                  </a:lnTo>
                  <a:lnTo>
                    <a:pt x="305" y="296"/>
                  </a:lnTo>
                  <a:lnTo>
                    <a:pt x="305" y="296"/>
                  </a:lnTo>
                  <a:lnTo>
                    <a:pt x="303" y="300"/>
                  </a:lnTo>
                  <a:lnTo>
                    <a:pt x="299" y="300"/>
                  </a:lnTo>
                  <a:lnTo>
                    <a:pt x="299" y="304"/>
                  </a:lnTo>
                  <a:lnTo>
                    <a:pt x="299" y="315"/>
                  </a:lnTo>
                  <a:lnTo>
                    <a:pt x="299" y="317"/>
                  </a:lnTo>
                  <a:lnTo>
                    <a:pt x="303" y="320"/>
                  </a:lnTo>
                  <a:lnTo>
                    <a:pt x="309" y="324"/>
                  </a:lnTo>
                  <a:lnTo>
                    <a:pt x="309" y="330"/>
                  </a:lnTo>
                  <a:lnTo>
                    <a:pt x="313" y="330"/>
                  </a:lnTo>
                  <a:lnTo>
                    <a:pt x="318" y="330"/>
                  </a:lnTo>
                  <a:lnTo>
                    <a:pt x="320" y="330"/>
                  </a:lnTo>
                  <a:lnTo>
                    <a:pt x="318" y="330"/>
                  </a:lnTo>
                  <a:lnTo>
                    <a:pt x="318" y="326"/>
                  </a:lnTo>
                  <a:lnTo>
                    <a:pt x="322" y="326"/>
                  </a:lnTo>
                  <a:lnTo>
                    <a:pt x="326" y="326"/>
                  </a:lnTo>
                  <a:lnTo>
                    <a:pt x="326" y="345"/>
                  </a:lnTo>
                  <a:lnTo>
                    <a:pt x="326" y="349"/>
                  </a:lnTo>
                  <a:lnTo>
                    <a:pt x="322" y="349"/>
                  </a:lnTo>
                  <a:lnTo>
                    <a:pt x="322" y="345"/>
                  </a:lnTo>
                  <a:lnTo>
                    <a:pt x="320" y="345"/>
                  </a:lnTo>
                  <a:lnTo>
                    <a:pt x="316" y="349"/>
                  </a:lnTo>
                  <a:lnTo>
                    <a:pt x="314" y="349"/>
                  </a:lnTo>
                  <a:lnTo>
                    <a:pt x="313" y="349"/>
                  </a:lnTo>
                  <a:lnTo>
                    <a:pt x="309" y="345"/>
                  </a:lnTo>
                  <a:lnTo>
                    <a:pt x="303" y="341"/>
                  </a:lnTo>
                  <a:lnTo>
                    <a:pt x="299" y="337"/>
                  </a:lnTo>
                  <a:lnTo>
                    <a:pt x="298" y="332"/>
                  </a:lnTo>
                  <a:lnTo>
                    <a:pt x="294" y="330"/>
                  </a:lnTo>
                  <a:lnTo>
                    <a:pt x="288" y="326"/>
                  </a:lnTo>
                  <a:lnTo>
                    <a:pt x="281" y="324"/>
                  </a:lnTo>
                  <a:lnTo>
                    <a:pt x="281" y="324"/>
                  </a:lnTo>
                  <a:lnTo>
                    <a:pt x="279" y="320"/>
                  </a:lnTo>
                  <a:lnTo>
                    <a:pt x="279" y="315"/>
                  </a:lnTo>
                  <a:lnTo>
                    <a:pt x="279" y="315"/>
                  </a:lnTo>
                  <a:lnTo>
                    <a:pt x="275" y="315"/>
                  </a:lnTo>
                  <a:lnTo>
                    <a:pt x="273" y="315"/>
                  </a:lnTo>
                  <a:lnTo>
                    <a:pt x="271" y="320"/>
                  </a:lnTo>
                  <a:lnTo>
                    <a:pt x="271" y="320"/>
                  </a:lnTo>
                  <a:lnTo>
                    <a:pt x="266" y="324"/>
                  </a:lnTo>
                  <a:lnTo>
                    <a:pt x="262" y="324"/>
                  </a:lnTo>
                  <a:lnTo>
                    <a:pt x="262" y="324"/>
                  </a:lnTo>
                  <a:lnTo>
                    <a:pt x="258" y="320"/>
                  </a:lnTo>
                  <a:lnTo>
                    <a:pt x="254" y="320"/>
                  </a:lnTo>
                  <a:lnTo>
                    <a:pt x="249" y="317"/>
                  </a:lnTo>
                  <a:lnTo>
                    <a:pt x="249" y="317"/>
                  </a:lnTo>
                  <a:lnTo>
                    <a:pt x="245" y="317"/>
                  </a:lnTo>
                  <a:lnTo>
                    <a:pt x="243" y="317"/>
                  </a:lnTo>
                  <a:lnTo>
                    <a:pt x="243" y="315"/>
                  </a:lnTo>
                  <a:lnTo>
                    <a:pt x="243" y="313"/>
                  </a:lnTo>
                  <a:lnTo>
                    <a:pt x="243" y="311"/>
                  </a:lnTo>
                  <a:lnTo>
                    <a:pt x="243" y="307"/>
                  </a:lnTo>
                  <a:lnTo>
                    <a:pt x="241" y="307"/>
                  </a:lnTo>
                  <a:lnTo>
                    <a:pt x="235" y="307"/>
                  </a:lnTo>
                  <a:lnTo>
                    <a:pt x="235" y="309"/>
                  </a:lnTo>
                  <a:lnTo>
                    <a:pt x="232" y="309"/>
                  </a:lnTo>
                  <a:lnTo>
                    <a:pt x="230" y="311"/>
                  </a:lnTo>
                  <a:lnTo>
                    <a:pt x="226" y="313"/>
                  </a:lnTo>
                  <a:lnTo>
                    <a:pt x="226" y="313"/>
                  </a:lnTo>
                  <a:lnTo>
                    <a:pt x="224" y="311"/>
                  </a:lnTo>
                  <a:lnTo>
                    <a:pt x="224" y="307"/>
                  </a:lnTo>
                  <a:lnTo>
                    <a:pt x="224" y="305"/>
                  </a:lnTo>
                  <a:lnTo>
                    <a:pt x="220" y="305"/>
                  </a:lnTo>
                  <a:lnTo>
                    <a:pt x="220" y="305"/>
                  </a:lnTo>
                  <a:lnTo>
                    <a:pt x="218" y="304"/>
                  </a:lnTo>
                  <a:lnTo>
                    <a:pt x="218" y="304"/>
                  </a:lnTo>
                  <a:lnTo>
                    <a:pt x="215" y="304"/>
                  </a:lnTo>
                  <a:lnTo>
                    <a:pt x="211" y="305"/>
                  </a:lnTo>
                  <a:lnTo>
                    <a:pt x="209" y="307"/>
                  </a:lnTo>
                  <a:lnTo>
                    <a:pt x="207" y="307"/>
                  </a:lnTo>
                  <a:lnTo>
                    <a:pt x="205" y="307"/>
                  </a:lnTo>
                  <a:lnTo>
                    <a:pt x="203" y="307"/>
                  </a:lnTo>
                  <a:lnTo>
                    <a:pt x="200" y="307"/>
                  </a:lnTo>
                  <a:lnTo>
                    <a:pt x="196" y="307"/>
                  </a:lnTo>
                  <a:lnTo>
                    <a:pt x="194" y="305"/>
                  </a:lnTo>
                  <a:lnTo>
                    <a:pt x="190" y="305"/>
                  </a:lnTo>
                  <a:lnTo>
                    <a:pt x="190" y="305"/>
                  </a:lnTo>
                  <a:lnTo>
                    <a:pt x="190" y="305"/>
                  </a:lnTo>
                  <a:lnTo>
                    <a:pt x="186" y="307"/>
                  </a:lnTo>
                  <a:lnTo>
                    <a:pt x="186" y="307"/>
                  </a:lnTo>
                  <a:lnTo>
                    <a:pt x="186" y="305"/>
                  </a:lnTo>
                  <a:lnTo>
                    <a:pt x="186" y="302"/>
                  </a:lnTo>
                  <a:lnTo>
                    <a:pt x="186" y="302"/>
                  </a:lnTo>
                  <a:lnTo>
                    <a:pt x="186" y="300"/>
                  </a:lnTo>
                  <a:lnTo>
                    <a:pt x="186" y="300"/>
                  </a:lnTo>
                  <a:lnTo>
                    <a:pt x="186" y="296"/>
                  </a:lnTo>
                  <a:lnTo>
                    <a:pt x="185" y="292"/>
                  </a:lnTo>
                  <a:lnTo>
                    <a:pt x="186" y="292"/>
                  </a:lnTo>
                  <a:lnTo>
                    <a:pt x="186" y="290"/>
                  </a:lnTo>
                  <a:lnTo>
                    <a:pt x="185" y="287"/>
                  </a:lnTo>
                  <a:lnTo>
                    <a:pt x="185" y="285"/>
                  </a:lnTo>
                  <a:lnTo>
                    <a:pt x="185" y="283"/>
                  </a:lnTo>
                  <a:lnTo>
                    <a:pt x="185" y="281"/>
                  </a:lnTo>
                  <a:lnTo>
                    <a:pt x="183" y="281"/>
                  </a:lnTo>
                  <a:lnTo>
                    <a:pt x="181" y="277"/>
                  </a:lnTo>
                  <a:lnTo>
                    <a:pt x="181" y="277"/>
                  </a:lnTo>
                  <a:lnTo>
                    <a:pt x="181" y="275"/>
                  </a:lnTo>
                  <a:lnTo>
                    <a:pt x="179" y="272"/>
                  </a:lnTo>
                  <a:lnTo>
                    <a:pt x="179" y="272"/>
                  </a:lnTo>
                  <a:lnTo>
                    <a:pt x="177" y="268"/>
                  </a:lnTo>
                  <a:lnTo>
                    <a:pt x="179" y="266"/>
                  </a:lnTo>
                  <a:lnTo>
                    <a:pt x="179" y="260"/>
                  </a:lnTo>
                  <a:lnTo>
                    <a:pt x="177" y="256"/>
                  </a:lnTo>
                  <a:lnTo>
                    <a:pt x="177" y="255"/>
                  </a:lnTo>
                  <a:lnTo>
                    <a:pt x="179" y="255"/>
                  </a:lnTo>
                  <a:lnTo>
                    <a:pt x="179" y="251"/>
                  </a:lnTo>
                  <a:lnTo>
                    <a:pt x="177" y="249"/>
                  </a:lnTo>
                  <a:lnTo>
                    <a:pt x="177" y="245"/>
                  </a:lnTo>
                  <a:lnTo>
                    <a:pt x="179" y="241"/>
                  </a:lnTo>
                  <a:lnTo>
                    <a:pt x="179" y="241"/>
                  </a:lnTo>
                  <a:lnTo>
                    <a:pt x="179" y="238"/>
                  </a:lnTo>
                  <a:lnTo>
                    <a:pt x="179" y="236"/>
                  </a:lnTo>
                  <a:lnTo>
                    <a:pt x="158" y="234"/>
                  </a:lnTo>
                  <a:lnTo>
                    <a:pt x="156" y="232"/>
                  </a:lnTo>
                  <a:lnTo>
                    <a:pt x="158" y="230"/>
                  </a:lnTo>
                  <a:lnTo>
                    <a:pt x="158" y="226"/>
                  </a:lnTo>
                  <a:lnTo>
                    <a:pt x="153" y="226"/>
                  </a:lnTo>
                  <a:lnTo>
                    <a:pt x="153" y="228"/>
                  </a:lnTo>
                  <a:lnTo>
                    <a:pt x="136" y="228"/>
                  </a:lnTo>
                  <a:lnTo>
                    <a:pt x="132" y="234"/>
                  </a:lnTo>
                  <a:lnTo>
                    <a:pt x="132" y="238"/>
                  </a:lnTo>
                  <a:lnTo>
                    <a:pt x="132" y="238"/>
                  </a:lnTo>
                  <a:lnTo>
                    <a:pt x="132" y="241"/>
                  </a:lnTo>
                  <a:lnTo>
                    <a:pt x="132" y="245"/>
                  </a:lnTo>
                  <a:lnTo>
                    <a:pt x="117" y="247"/>
                  </a:lnTo>
                  <a:lnTo>
                    <a:pt x="115" y="249"/>
                  </a:lnTo>
                  <a:lnTo>
                    <a:pt x="107" y="247"/>
                  </a:lnTo>
                  <a:lnTo>
                    <a:pt x="107" y="247"/>
                  </a:lnTo>
                  <a:lnTo>
                    <a:pt x="104" y="247"/>
                  </a:lnTo>
                  <a:lnTo>
                    <a:pt x="98" y="247"/>
                  </a:lnTo>
                  <a:lnTo>
                    <a:pt x="96" y="247"/>
                  </a:lnTo>
                  <a:lnTo>
                    <a:pt x="96" y="241"/>
                  </a:lnTo>
                  <a:lnTo>
                    <a:pt x="92" y="238"/>
                  </a:lnTo>
                  <a:lnTo>
                    <a:pt x="90" y="236"/>
                  </a:lnTo>
                  <a:lnTo>
                    <a:pt x="89" y="234"/>
                  </a:lnTo>
                  <a:lnTo>
                    <a:pt x="89" y="232"/>
                  </a:lnTo>
                  <a:lnTo>
                    <a:pt x="89" y="230"/>
                  </a:lnTo>
                  <a:lnTo>
                    <a:pt x="87" y="226"/>
                  </a:lnTo>
                  <a:lnTo>
                    <a:pt x="87" y="223"/>
                  </a:lnTo>
                  <a:lnTo>
                    <a:pt x="87" y="219"/>
                  </a:lnTo>
                  <a:lnTo>
                    <a:pt x="87" y="217"/>
                  </a:lnTo>
                  <a:lnTo>
                    <a:pt x="87" y="217"/>
                  </a:lnTo>
                  <a:lnTo>
                    <a:pt x="87" y="213"/>
                  </a:lnTo>
                  <a:lnTo>
                    <a:pt x="83" y="213"/>
                  </a:lnTo>
                  <a:lnTo>
                    <a:pt x="87" y="211"/>
                  </a:lnTo>
                  <a:lnTo>
                    <a:pt x="87" y="207"/>
                  </a:lnTo>
                  <a:lnTo>
                    <a:pt x="66" y="207"/>
                  </a:lnTo>
                  <a:lnTo>
                    <a:pt x="53" y="207"/>
                  </a:lnTo>
                  <a:lnTo>
                    <a:pt x="47" y="207"/>
                  </a:lnTo>
                  <a:lnTo>
                    <a:pt x="40" y="207"/>
                  </a:lnTo>
                  <a:lnTo>
                    <a:pt x="38" y="207"/>
                  </a:lnTo>
                  <a:lnTo>
                    <a:pt x="32" y="207"/>
                  </a:lnTo>
                  <a:lnTo>
                    <a:pt x="28" y="207"/>
                  </a:lnTo>
                  <a:lnTo>
                    <a:pt x="23" y="207"/>
                  </a:lnTo>
                  <a:lnTo>
                    <a:pt x="23" y="207"/>
                  </a:lnTo>
                  <a:lnTo>
                    <a:pt x="19" y="207"/>
                  </a:lnTo>
                  <a:lnTo>
                    <a:pt x="15" y="207"/>
                  </a:lnTo>
                  <a:lnTo>
                    <a:pt x="13" y="207"/>
                  </a:lnTo>
                  <a:lnTo>
                    <a:pt x="11" y="211"/>
                  </a:lnTo>
                  <a:lnTo>
                    <a:pt x="10" y="211"/>
                  </a:lnTo>
                  <a:lnTo>
                    <a:pt x="10" y="211"/>
                  </a:lnTo>
                  <a:lnTo>
                    <a:pt x="10" y="211"/>
                  </a:lnTo>
                  <a:lnTo>
                    <a:pt x="8" y="211"/>
                  </a:lnTo>
                  <a:lnTo>
                    <a:pt x="8" y="211"/>
                  </a:lnTo>
                  <a:lnTo>
                    <a:pt x="6" y="207"/>
                  </a:lnTo>
                  <a:lnTo>
                    <a:pt x="0" y="207"/>
                  </a:lnTo>
                  <a:lnTo>
                    <a:pt x="0" y="207"/>
                  </a:lnTo>
                  <a:lnTo>
                    <a:pt x="0" y="207"/>
                  </a:lnTo>
                  <a:lnTo>
                    <a:pt x="0" y="207"/>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9" name="Freeform 142">
              <a:extLst>
                <a:ext uri="{FF2B5EF4-FFF2-40B4-BE49-F238E27FC236}">
                  <a16:creationId xmlns:a16="http://schemas.microsoft.com/office/drawing/2014/main" id="{F809DC95-3C0E-40C3-9136-5CFAC82CE21D}"/>
                </a:ext>
              </a:extLst>
            </p:cNvPr>
            <p:cNvSpPr>
              <a:spLocks/>
            </p:cNvSpPr>
            <p:nvPr/>
          </p:nvSpPr>
          <p:spPr bwMode="auto">
            <a:xfrm>
              <a:off x="3381" y="3278"/>
              <a:ext cx="59" cy="147"/>
            </a:xfrm>
            <a:custGeom>
              <a:avLst/>
              <a:gdLst/>
              <a:ahLst/>
              <a:cxnLst>
                <a:cxn ang="0">
                  <a:pos x="6" y="0"/>
                </a:cxn>
                <a:cxn ang="0">
                  <a:pos x="10" y="0"/>
                </a:cxn>
                <a:cxn ang="0">
                  <a:pos x="12" y="4"/>
                </a:cxn>
                <a:cxn ang="0">
                  <a:pos x="15" y="4"/>
                </a:cxn>
                <a:cxn ang="0">
                  <a:pos x="19" y="4"/>
                </a:cxn>
                <a:cxn ang="0">
                  <a:pos x="21" y="8"/>
                </a:cxn>
                <a:cxn ang="0">
                  <a:pos x="30" y="15"/>
                </a:cxn>
                <a:cxn ang="0">
                  <a:pos x="30" y="55"/>
                </a:cxn>
                <a:cxn ang="0">
                  <a:pos x="32" y="74"/>
                </a:cxn>
                <a:cxn ang="0">
                  <a:pos x="40" y="79"/>
                </a:cxn>
                <a:cxn ang="0">
                  <a:pos x="44" y="83"/>
                </a:cxn>
                <a:cxn ang="0">
                  <a:pos x="51" y="93"/>
                </a:cxn>
                <a:cxn ang="0">
                  <a:pos x="59" y="102"/>
                </a:cxn>
                <a:cxn ang="0">
                  <a:pos x="59" y="106"/>
                </a:cxn>
                <a:cxn ang="0">
                  <a:pos x="57" y="108"/>
                </a:cxn>
                <a:cxn ang="0">
                  <a:pos x="53" y="111"/>
                </a:cxn>
                <a:cxn ang="0">
                  <a:pos x="53" y="113"/>
                </a:cxn>
                <a:cxn ang="0">
                  <a:pos x="55" y="121"/>
                </a:cxn>
                <a:cxn ang="0">
                  <a:pos x="51" y="126"/>
                </a:cxn>
                <a:cxn ang="0">
                  <a:pos x="46" y="134"/>
                </a:cxn>
                <a:cxn ang="0">
                  <a:pos x="44" y="138"/>
                </a:cxn>
                <a:cxn ang="0">
                  <a:pos x="44" y="147"/>
                </a:cxn>
                <a:cxn ang="0">
                  <a:pos x="38" y="145"/>
                </a:cxn>
                <a:cxn ang="0">
                  <a:pos x="38" y="142"/>
                </a:cxn>
                <a:cxn ang="0">
                  <a:pos x="32" y="138"/>
                </a:cxn>
                <a:cxn ang="0">
                  <a:pos x="27" y="130"/>
                </a:cxn>
                <a:cxn ang="0">
                  <a:pos x="27" y="123"/>
                </a:cxn>
                <a:cxn ang="0">
                  <a:pos x="27" y="117"/>
                </a:cxn>
                <a:cxn ang="0">
                  <a:pos x="32" y="108"/>
                </a:cxn>
                <a:cxn ang="0">
                  <a:pos x="32" y="100"/>
                </a:cxn>
                <a:cxn ang="0">
                  <a:pos x="27" y="94"/>
                </a:cxn>
                <a:cxn ang="0">
                  <a:pos x="21" y="96"/>
                </a:cxn>
                <a:cxn ang="0">
                  <a:pos x="17" y="98"/>
                </a:cxn>
                <a:cxn ang="0">
                  <a:pos x="14" y="93"/>
                </a:cxn>
                <a:cxn ang="0">
                  <a:pos x="10" y="89"/>
                </a:cxn>
                <a:cxn ang="0">
                  <a:pos x="4" y="89"/>
                </a:cxn>
                <a:cxn ang="0">
                  <a:pos x="2" y="83"/>
                </a:cxn>
                <a:cxn ang="0">
                  <a:pos x="0" y="79"/>
                </a:cxn>
                <a:cxn ang="0">
                  <a:pos x="4" y="76"/>
                </a:cxn>
                <a:cxn ang="0">
                  <a:pos x="4" y="70"/>
                </a:cxn>
                <a:cxn ang="0">
                  <a:pos x="4" y="66"/>
                </a:cxn>
                <a:cxn ang="0">
                  <a:pos x="8" y="62"/>
                </a:cxn>
                <a:cxn ang="0">
                  <a:pos x="14" y="59"/>
                </a:cxn>
                <a:cxn ang="0">
                  <a:pos x="14" y="57"/>
                </a:cxn>
                <a:cxn ang="0">
                  <a:pos x="12" y="55"/>
                </a:cxn>
                <a:cxn ang="0">
                  <a:pos x="12" y="51"/>
                </a:cxn>
                <a:cxn ang="0">
                  <a:pos x="12" y="45"/>
                </a:cxn>
                <a:cxn ang="0">
                  <a:pos x="12" y="42"/>
                </a:cxn>
                <a:cxn ang="0">
                  <a:pos x="10" y="34"/>
                </a:cxn>
                <a:cxn ang="0">
                  <a:pos x="15" y="29"/>
                </a:cxn>
                <a:cxn ang="0">
                  <a:pos x="15" y="27"/>
                </a:cxn>
                <a:cxn ang="0">
                  <a:pos x="15" y="19"/>
                </a:cxn>
                <a:cxn ang="0">
                  <a:pos x="12" y="15"/>
                </a:cxn>
                <a:cxn ang="0">
                  <a:pos x="14" y="8"/>
                </a:cxn>
                <a:cxn ang="0">
                  <a:pos x="8" y="8"/>
                </a:cxn>
                <a:cxn ang="0">
                  <a:pos x="6" y="4"/>
                </a:cxn>
                <a:cxn ang="0">
                  <a:pos x="4" y="0"/>
                </a:cxn>
              </a:cxnLst>
              <a:rect l="0" t="0" r="r" b="b"/>
              <a:pathLst>
                <a:path w="59" h="147">
                  <a:moveTo>
                    <a:pt x="4" y="0"/>
                  </a:moveTo>
                  <a:lnTo>
                    <a:pt x="6" y="0"/>
                  </a:lnTo>
                  <a:lnTo>
                    <a:pt x="8" y="0"/>
                  </a:lnTo>
                  <a:lnTo>
                    <a:pt x="10" y="0"/>
                  </a:lnTo>
                  <a:lnTo>
                    <a:pt x="12" y="0"/>
                  </a:lnTo>
                  <a:lnTo>
                    <a:pt x="12" y="4"/>
                  </a:lnTo>
                  <a:lnTo>
                    <a:pt x="14" y="4"/>
                  </a:lnTo>
                  <a:lnTo>
                    <a:pt x="15" y="4"/>
                  </a:lnTo>
                  <a:lnTo>
                    <a:pt x="17" y="4"/>
                  </a:lnTo>
                  <a:lnTo>
                    <a:pt x="19" y="4"/>
                  </a:lnTo>
                  <a:lnTo>
                    <a:pt x="19" y="4"/>
                  </a:lnTo>
                  <a:lnTo>
                    <a:pt x="21" y="8"/>
                  </a:lnTo>
                  <a:lnTo>
                    <a:pt x="23" y="8"/>
                  </a:lnTo>
                  <a:lnTo>
                    <a:pt x="30" y="15"/>
                  </a:lnTo>
                  <a:lnTo>
                    <a:pt x="30" y="23"/>
                  </a:lnTo>
                  <a:lnTo>
                    <a:pt x="30" y="55"/>
                  </a:lnTo>
                  <a:lnTo>
                    <a:pt x="30" y="57"/>
                  </a:lnTo>
                  <a:lnTo>
                    <a:pt x="32" y="74"/>
                  </a:lnTo>
                  <a:lnTo>
                    <a:pt x="38" y="78"/>
                  </a:lnTo>
                  <a:lnTo>
                    <a:pt x="40" y="79"/>
                  </a:lnTo>
                  <a:lnTo>
                    <a:pt x="42" y="81"/>
                  </a:lnTo>
                  <a:lnTo>
                    <a:pt x="44" y="83"/>
                  </a:lnTo>
                  <a:lnTo>
                    <a:pt x="51" y="87"/>
                  </a:lnTo>
                  <a:lnTo>
                    <a:pt x="51" y="93"/>
                  </a:lnTo>
                  <a:lnTo>
                    <a:pt x="57" y="96"/>
                  </a:lnTo>
                  <a:lnTo>
                    <a:pt x="59" y="102"/>
                  </a:lnTo>
                  <a:lnTo>
                    <a:pt x="59" y="104"/>
                  </a:lnTo>
                  <a:lnTo>
                    <a:pt x="59" y="106"/>
                  </a:lnTo>
                  <a:lnTo>
                    <a:pt x="57" y="108"/>
                  </a:lnTo>
                  <a:lnTo>
                    <a:pt x="57" y="108"/>
                  </a:lnTo>
                  <a:lnTo>
                    <a:pt x="53" y="108"/>
                  </a:lnTo>
                  <a:lnTo>
                    <a:pt x="53" y="111"/>
                  </a:lnTo>
                  <a:lnTo>
                    <a:pt x="55" y="111"/>
                  </a:lnTo>
                  <a:lnTo>
                    <a:pt x="53" y="113"/>
                  </a:lnTo>
                  <a:lnTo>
                    <a:pt x="55" y="117"/>
                  </a:lnTo>
                  <a:lnTo>
                    <a:pt x="55" y="121"/>
                  </a:lnTo>
                  <a:lnTo>
                    <a:pt x="55" y="125"/>
                  </a:lnTo>
                  <a:lnTo>
                    <a:pt x="51" y="126"/>
                  </a:lnTo>
                  <a:lnTo>
                    <a:pt x="47" y="128"/>
                  </a:lnTo>
                  <a:lnTo>
                    <a:pt x="46" y="134"/>
                  </a:lnTo>
                  <a:lnTo>
                    <a:pt x="46" y="138"/>
                  </a:lnTo>
                  <a:lnTo>
                    <a:pt x="44" y="138"/>
                  </a:lnTo>
                  <a:lnTo>
                    <a:pt x="44" y="145"/>
                  </a:lnTo>
                  <a:lnTo>
                    <a:pt x="44" y="147"/>
                  </a:lnTo>
                  <a:lnTo>
                    <a:pt x="40" y="147"/>
                  </a:lnTo>
                  <a:lnTo>
                    <a:pt x="38" y="145"/>
                  </a:lnTo>
                  <a:lnTo>
                    <a:pt x="40" y="145"/>
                  </a:lnTo>
                  <a:lnTo>
                    <a:pt x="38" y="142"/>
                  </a:lnTo>
                  <a:lnTo>
                    <a:pt x="36" y="138"/>
                  </a:lnTo>
                  <a:lnTo>
                    <a:pt x="32" y="138"/>
                  </a:lnTo>
                  <a:lnTo>
                    <a:pt x="30" y="134"/>
                  </a:lnTo>
                  <a:lnTo>
                    <a:pt x="27" y="130"/>
                  </a:lnTo>
                  <a:lnTo>
                    <a:pt x="27" y="128"/>
                  </a:lnTo>
                  <a:lnTo>
                    <a:pt x="27" y="123"/>
                  </a:lnTo>
                  <a:lnTo>
                    <a:pt x="25" y="121"/>
                  </a:lnTo>
                  <a:lnTo>
                    <a:pt x="27" y="117"/>
                  </a:lnTo>
                  <a:lnTo>
                    <a:pt x="27" y="113"/>
                  </a:lnTo>
                  <a:lnTo>
                    <a:pt x="32" y="108"/>
                  </a:lnTo>
                  <a:lnTo>
                    <a:pt x="32" y="104"/>
                  </a:lnTo>
                  <a:lnTo>
                    <a:pt x="32" y="100"/>
                  </a:lnTo>
                  <a:lnTo>
                    <a:pt x="32" y="96"/>
                  </a:lnTo>
                  <a:lnTo>
                    <a:pt x="27" y="94"/>
                  </a:lnTo>
                  <a:lnTo>
                    <a:pt x="23" y="94"/>
                  </a:lnTo>
                  <a:lnTo>
                    <a:pt x="21" y="96"/>
                  </a:lnTo>
                  <a:lnTo>
                    <a:pt x="17" y="96"/>
                  </a:lnTo>
                  <a:lnTo>
                    <a:pt x="17" y="98"/>
                  </a:lnTo>
                  <a:lnTo>
                    <a:pt x="14" y="96"/>
                  </a:lnTo>
                  <a:lnTo>
                    <a:pt x="14" y="93"/>
                  </a:lnTo>
                  <a:lnTo>
                    <a:pt x="12" y="93"/>
                  </a:lnTo>
                  <a:lnTo>
                    <a:pt x="10" y="89"/>
                  </a:lnTo>
                  <a:lnTo>
                    <a:pt x="10" y="87"/>
                  </a:lnTo>
                  <a:lnTo>
                    <a:pt x="4" y="89"/>
                  </a:lnTo>
                  <a:lnTo>
                    <a:pt x="4" y="87"/>
                  </a:lnTo>
                  <a:lnTo>
                    <a:pt x="2" y="83"/>
                  </a:lnTo>
                  <a:lnTo>
                    <a:pt x="0" y="81"/>
                  </a:lnTo>
                  <a:lnTo>
                    <a:pt x="0" y="79"/>
                  </a:lnTo>
                  <a:lnTo>
                    <a:pt x="0" y="79"/>
                  </a:lnTo>
                  <a:lnTo>
                    <a:pt x="4" y="76"/>
                  </a:lnTo>
                  <a:lnTo>
                    <a:pt x="4" y="72"/>
                  </a:lnTo>
                  <a:lnTo>
                    <a:pt x="4" y="70"/>
                  </a:lnTo>
                  <a:lnTo>
                    <a:pt x="4" y="68"/>
                  </a:lnTo>
                  <a:lnTo>
                    <a:pt x="4" y="66"/>
                  </a:lnTo>
                  <a:lnTo>
                    <a:pt x="4" y="64"/>
                  </a:lnTo>
                  <a:lnTo>
                    <a:pt x="8" y="62"/>
                  </a:lnTo>
                  <a:lnTo>
                    <a:pt x="12" y="62"/>
                  </a:lnTo>
                  <a:lnTo>
                    <a:pt x="14" y="59"/>
                  </a:lnTo>
                  <a:lnTo>
                    <a:pt x="15" y="59"/>
                  </a:lnTo>
                  <a:lnTo>
                    <a:pt x="14" y="57"/>
                  </a:lnTo>
                  <a:lnTo>
                    <a:pt x="12" y="57"/>
                  </a:lnTo>
                  <a:lnTo>
                    <a:pt x="12" y="55"/>
                  </a:lnTo>
                  <a:lnTo>
                    <a:pt x="12" y="51"/>
                  </a:lnTo>
                  <a:lnTo>
                    <a:pt x="12" y="51"/>
                  </a:lnTo>
                  <a:lnTo>
                    <a:pt x="14" y="49"/>
                  </a:lnTo>
                  <a:lnTo>
                    <a:pt x="12" y="45"/>
                  </a:lnTo>
                  <a:lnTo>
                    <a:pt x="12" y="44"/>
                  </a:lnTo>
                  <a:lnTo>
                    <a:pt x="12" y="42"/>
                  </a:lnTo>
                  <a:lnTo>
                    <a:pt x="12" y="38"/>
                  </a:lnTo>
                  <a:lnTo>
                    <a:pt x="10" y="34"/>
                  </a:lnTo>
                  <a:lnTo>
                    <a:pt x="12" y="32"/>
                  </a:lnTo>
                  <a:lnTo>
                    <a:pt x="15" y="29"/>
                  </a:lnTo>
                  <a:lnTo>
                    <a:pt x="15" y="27"/>
                  </a:lnTo>
                  <a:lnTo>
                    <a:pt x="15" y="27"/>
                  </a:lnTo>
                  <a:lnTo>
                    <a:pt x="15" y="21"/>
                  </a:lnTo>
                  <a:lnTo>
                    <a:pt x="15" y="19"/>
                  </a:lnTo>
                  <a:lnTo>
                    <a:pt x="12" y="17"/>
                  </a:lnTo>
                  <a:lnTo>
                    <a:pt x="12" y="15"/>
                  </a:lnTo>
                  <a:lnTo>
                    <a:pt x="14" y="10"/>
                  </a:lnTo>
                  <a:lnTo>
                    <a:pt x="14" y="8"/>
                  </a:lnTo>
                  <a:lnTo>
                    <a:pt x="12" y="8"/>
                  </a:lnTo>
                  <a:lnTo>
                    <a:pt x="8" y="8"/>
                  </a:lnTo>
                  <a:lnTo>
                    <a:pt x="8" y="4"/>
                  </a:lnTo>
                  <a:lnTo>
                    <a:pt x="6" y="4"/>
                  </a:lnTo>
                  <a:lnTo>
                    <a:pt x="4" y="0"/>
                  </a:lnTo>
                  <a:lnTo>
                    <a:pt x="4" y="0"/>
                  </a:lnTo>
                  <a:lnTo>
                    <a:pt x="4"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0" name="Freeform 143">
              <a:extLst>
                <a:ext uri="{FF2B5EF4-FFF2-40B4-BE49-F238E27FC236}">
                  <a16:creationId xmlns:a16="http://schemas.microsoft.com/office/drawing/2014/main" id="{DCB237CD-04CE-4E70-9E08-0820C8997F70}"/>
                </a:ext>
              </a:extLst>
            </p:cNvPr>
            <p:cNvSpPr>
              <a:spLocks/>
            </p:cNvSpPr>
            <p:nvPr/>
          </p:nvSpPr>
          <p:spPr bwMode="auto">
            <a:xfrm>
              <a:off x="3381" y="3278"/>
              <a:ext cx="59" cy="147"/>
            </a:xfrm>
            <a:custGeom>
              <a:avLst/>
              <a:gdLst/>
              <a:ahLst/>
              <a:cxnLst>
                <a:cxn ang="0">
                  <a:pos x="6" y="0"/>
                </a:cxn>
                <a:cxn ang="0">
                  <a:pos x="10" y="0"/>
                </a:cxn>
                <a:cxn ang="0">
                  <a:pos x="12" y="4"/>
                </a:cxn>
                <a:cxn ang="0">
                  <a:pos x="15" y="4"/>
                </a:cxn>
                <a:cxn ang="0">
                  <a:pos x="19" y="4"/>
                </a:cxn>
                <a:cxn ang="0">
                  <a:pos x="21" y="8"/>
                </a:cxn>
                <a:cxn ang="0">
                  <a:pos x="30" y="15"/>
                </a:cxn>
                <a:cxn ang="0">
                  <a:pos x="30" y="55"/>
                </a:cxn>
                <a:cxn ang="0">
                  <a:pos x="32" y="74"/>
                </a:cxn>
                <a:cxn ang="0">
                  <a:pos x="40" y="79"/>
                </a:cxn>
                <a:cxn ang="0">
                  <a:pos x="44" y="83"/>
                </a:cxn>
                <a:cxn ang="0">
                  <a:pos x="51" y="93"/>
                </a:cxn>
                <a:cxn ang="0">
                  <a:pos x="59" y="102"/>
                </a:cxn>
                <a:cxn ang="0">
                  <a:pos x="59" y="106"/>
                </a:cxn>
                <a:cxn ang="0">
                  <a:pos x="57" y="108"/>
                </a:cxn>
                <a:cxn ang="0">
                  <a:pos x="53" y="111"/>
                </a:cxn>
                <a:cxn ang="0">
                  <a:pos x="53" y="113"/>
                </a:cxn>
                <a:cxn ang="0">
                  <a:pos x="55" y="121"/>
                </a:cxn>
                <a:cxn ang="0">
                  <a:pos x="51" y="126"/>
                </a:cxn>
                <a:cxn ang="0">
                  <a:pos x="46" y="134"/>
                </a:cxn>
                <a:cxn ang="0">
                  <a:pos x="44" y="138"/>
                </a:cxn>
                <a:cxn ang="0">
                  <a:pos x="44" y="147"/>
                </a:cxn>
                <a:cxn ang="0">
                  <a:pos x="38" y="145"/>
                </a:cxn>
                <a:cxn ang="0">
                  <a:pos x="38" y="142"/>
                </a:cxn>
                <a:cxn ang="0">
                  <a:pos x="32" y="138"/>
                </a:cxn>
                <a:cxn ang="0">
                  <a:pos x="27" y="130"/>
                </a:cxn>
                <a:cxn ang="0">
                  <a:pos x="27" y="123"/>
                </a:cxn>
                <a:cxn ang="0">
                  <a:pos x="27" y="117"/>
                </a:cxn>
                <a:cxn ang="0">
                  <a:pos x="32" y="108"/>
                </a:cxn>
                <a:cxn ang="0">
                  <a:pos x="32" y="100"/>
                </a:cxn>
                <a:cxn ang="0">
                  <a:pos x="27" y="94"/>
                </a:cxn>
                <a:cxn ang="0">
                  <a:pos x="21" y="96"/>
                </a:cxn>
                <a:cxn ang="0">
                  <a:pos x="17" y="98"/>
                </a:cxn>
                <a:cxn ang="0">
                  <a:pos x="14" y="93"/>
                </a:cxn>
                <a:cxn ang="0">
                  <a:pos x="10" y="89"/>
                </a:cxn>
                <a:cxn ang="0">
                  <a:pos x="4" y="89"/>
                </a:cxn>
                <a:cxn ang="0">
                  <a:pos x="2" y="83"/>
                </a:cxn>
                <a:cxn ang="0">
                  <a:pos x="0" y="79"/>
                </a:cxn>
                <a:cxn ang="0">
                  <a:pos x="4" y="76"/>
                </a:cxn>
                <a:cxn ang="0">
                  <a:pos x="4" y="70"/>
                </a:cxn>
                <a:cxn ang="0">
                  <a:pos x="4" y="66"/>
                </a:cxn>
                <a:cxn ang="0">
                  <a:pos x="8" y="62"/>
                </a:cxn>
                <a:cxn ang="0">
                  <a:pos x="14" y="59"/>
                </a:cxn>
                <a:cxn ang="0">
                  <a:pos x="14" y="57"/>
                </a:cxn>
                <a:cxn ang="0">
                  <a:pos x="12" y="55"/>
                </a:cxn>
                <a:cxn ang="0">
                  <a:pos x="12" y="51"/>
                </a:cxn>
                <a:cxn ang="0">
                  <a:pos x="12" y="45"/>
                </a:cxn>
                <a:cxn ang="0">
                  <a:pos x="12" y="42"/>
                </a:cxn>
                <a:cxn ang="0">
                  <a:pos x="10" y="34"/>
                </a:cxn>
                <a:cxn ang="0">
                  <a:pos x="15" y="29"/>
                </a:cxn>
                <a:cxn ang="0">
                  <a:pos x="15" y="27"/>
                </a:cxn>
                <a:cxn ang="0">
                  <a:pos x="15" y="19"/>
                </a:cxn>
                <a:cxn ang="0">
                  <a:pos x="12" y="15"/>
                </a:cxn>
                <a:cxn ang="0">
                  <a:pos x="14" y="8"/>
                </a:cxn>
                <a:cxn ang="0">
                  <a:pos x="8" y="8"/>
                </a:cxn>
                <a:cxn ang="0">
                  <a:pos x="6" y="4"/>
                </a:cxn>
                <a:cxn ang="0">
                  <a:pos x="4" y="0"/>
                </a:cxn>
              </a:cxnLst>
              <a:rect l="0" t="0" r="r" b="b"/>
              <a:pathLst>
                <a:path w="59" h="147">
                  <a:moveTo>
                    <a:pt x="4" y="0"/>
                  </a:moveTo>
                  <a:lnTo>
                    <a:pt x="6" y="0"/>
                  </a:lnTo>
                  <a:lnTo>
                    <a:pt x="8" y="0"/>
                  </a:lnTo>
                  <a:lnTo>
                    <a:pt x="10" y="0"/>
                  </a:lnTo>
                  <a:lnTo>
                    <a:pt x="12" y="0"/>
                  </a:lnTo>
                  <a:lnTo>
                    <a:pt x="12" y="4"/>
                  </a:lnTo>
                  <a:lnTo>
                    <a:pt x="14" y="4"/>
                  </a:lnTo>
                  <a:lnTo>
                    <a:pt x="15" y="4"/>
                  </a:lnTo>
                  <a:lnTo>
                    <a:pt x="17" y="4"/>
                  </a:lnTo>
                  <a:lnTo>
                    <a:pt x="19" y="4"/>
                  </a:lnTo>
                  <a:lnTo>
                    <a:pt x="19" y="4"/>
                  </a:lnTo>
                  <a:lnTo>
                    <a:pt x="21" y="8"/>
                  </a:lnTo>
                  <a:lnTo>
                    <a:pt x="23" y="8"/>
                  </a:lnTo>
                  <a:lnTo>
                    <a:pt x="30" y="15"/>
                  </a:lnTo>
                  <a:lnTo>
                    <a:pt x="30" y="23"/>
                  </a:lnTo>
                  <a:lnTo>
                    <a:pt x="30" y="55"/>
                  </a:lnTo>
                  <a:lnTo>
                    <a:pt x="30" y="57"/>
                  </a:lnTo>
                  <a:lnTo>
                    <a:pt x="32" y="74"/>
                  </a:lnTo>
                  <a:lnTo>
                    <a:pt x="38" y="78"/>
                  </a:lnTo>
                  <a:lnTo>
                    <a:pt x="40" y="79"/>
                  </a:lnTo>
                  <a:lnTo>
                    <a:pt x="42" y="81"/>
                  </a:lnTo>
                  <a:lnTo>
                    <a:pt x="44" y="83"/>
                  </a:lnTo>
                  <a:lnTo>
                    <a:pt x="51" y="87"/>
                  </a:lnTo>
                  <a:lnTo>
                    <a:pt x="51" y="93"/>
                  </a:lnTo>
                  <a:lnTo>
                    <a:pt x="57" y="96"/>
                  </a:lnTo>
                  <a:lnTo>
                    <a:pt x="59" y="102"/>
                  </a:lnTo>
                  <a:lnTo>
                    <a:pt x="59" y="104"/>
                  </a:lnTo>
                  <a:lnTo>
                    <a:pt x="59" y="106"/>
                  </a:lnTo>
                  <a:lnTo>
                    <a:pt x="57" y="108"/>
                  </a:lnTo>
                  <a:lnTo>
                    <a:pt x="57" y="108"/>
                  </a:lnTo>
                  <a:lnTo>
                    <a:pt x="53" y="108"/>
                  </a:lnTo>
                  <a:lnTo>
                    <a:pt x="53" y="111"/>
                  </a:lnTo>
                  <a:lnTo>
                    <a:pt x="55" y="111"/>
                  </a:lnTo>
                  <a:lnTo>
                    <a:pt x="53" y="113"/>
                  </a:lnTo>
                  <a:lnTo>
                    <a:pt x="55" y="117"/>
                  </a:lnTo>
                  <a:lnTo>
                    <a:pt x="55" y="121"/>
                  </a:lnTo>
                  <a:lnTo>
                    <a:pt x="55" y="125"/>
                  </a:lnTo>
                  <a:lnTo>
                    <a:pt x="51" y="126"/>
                  </a:lnTo>
                  <a:lnTo>
                    <a:pt x="47" y="128"/>
                  </a:lnTo>
                  <a:lnTo>
                    <a:pt x="46" y="134"/>
                  </a:lnTo>
                  <a:lnTo>
                    <a:pt x="46" y="138"/>
                  </a:lnTo>
                  <a:lnTo>
                    <a:pt x="44" y="138"/>
                  </a:lnTo>
                  <a:lnTo>
                    <a:pt x="44" y="145"/>
                  </a:lnTo>
                  <a:lnTo>
                    <a:pt x="44" y="147"/>
                  </a:lnTo>
                  <a:lnTo>
                    <a:pt x="40" y="147"/>
                  </a:lnTo>
                  <a:lnTo>
                    <a:pt x="38" y="145"/>
                  </a:lnTo>
                  <a:lnTo>
                    <a:pt x="40" y="145"/>
                  </a:lnTo>
                  <a:lnTo>
                    <a:pt x="38" y="142"/>
                  </a:lnTo>
                  <a:lnTo>
                    <a:pt x="36" y="138"/>
                  </a:lnTo>
                  <a:lnTo>
                    <a:pt x="32" y="138"/>
                  </a:lnTo>
                  <a:lnTo>
                    <a:pt x="30" y="134"/>
                  </a:lnTo>
                  <a:lnTo>
                    <a:pt x="27" y="130"/>
                  </a:lnTo>
                  <a:lnTo>
                    <a:pt x="27" y="128"/>
                  </a:lnTo>
                  <a:lnTo>
                    <a:pt x="27" y="123"/>
                  </a:lnTo>
                  <a:lnTo>
                    <a:pt x="25" y="121"/>
                  </a:lnTo>
                  <a:lnTo>
                    <a:pt x="27" y="117"/>
                  </a:lnTo>
                  <a:lnTo>
                    <a:pt x="27" y="113"/>
                  </a:lnTo>
                  <a:lnTo>
                    <a:pt x="32" y="108"/>
                  </a:lnTo>
                  <a:lnTo>
                    <a:pt x="32" y="104"/>
                  </a:lnTo>
                  <a:lnTo>
                    <a:pt x="32" y="100"/>
                  </a:lnTo>
                  <a:lnTo>
                    <a:pt x="32" y="96"/>
                  </a:lnTo>
                  <a:lnTo>
                    <a:pt x="27" y="94"/>
                  </a:lnTo>
                  <a:lnTo>
                    <a:pt x="23" y="94"/>
                  </a:lnTo>
                  <a:lnTo>
                    <a:pt x="21" y="96"/>
                  </a:lnTo>
                  <a:lnTo>
                    <a:pt x="17" y="96"/>
                  </a:lnTo>
                  <a:lnTo>
                    <a:pt x="17" y="98"/>
                  </a:lnTo>
                  <a:lnTo>
                    <a:pt x="14" y="96"/>
                  </a:lnTo>
                  <a:lnTo>
                    <a:pt x="14" y="93"/>
                  </a:lnTo>
                  <a:lnTo>
                    <a:pt x="12" y="93"/>
                  </a:lnTo>
                  <a:lnTo>
                    <a:pt x="10" y="89"/>
                  </a:lnTo>
                  <a:lnTo>
                    <a:pt x="10" y="87"/>
                  </a:lnTo>
                  <a:lnTo>
                    <a:pt x="4" y="89"/>
                  </a:lnTo>
                  <a:lnTo>
                    <a:pt x="4" y="87"/>
                  </a:lnTo>
                  <a:lnTo>
                    <a:pt x="2" y="83"/>
                  </a:lnTo>
                  <a:lnTo>
                    <a:pt x="0" y="81"/>
                  </a:lnTo>
                  <a:lnTo>
                    <a:pt x="0" y="79"/>
                  </a:lnTo>
                  <a:lnTo>
                    <a:pt x="0" y="79"/>
                  </a:lnTo>
                  <a:lnTo>
                    <a:pt x="4" y="76"/>
                  </a:lnTo>
                  <a:lnTo>
                    <a:pt x="4" y="72"/>
                  </a:lnTo>
                  <a:lnTo>
                    <a:pt x="4" y="70"/>
                  </a:lnTo>
                  <a:lnTo>
                    <a:pt x="4" y="68"/>
                  </a:lnTo>
                  <a:lnTo>
                    <a:pt x="4" y="66"/>
                  </a:lnTo>
                  <a:lnTo>
                    <a:pt x="4" y="64"/>
                  </a:lnTo>
                  <a:lnTo>
                    <a:pt x="8" y="62"/>
                  </a:lnTo>
                  <a:lnTo>
                    <a:pt x="12" y="62"/>
                  </a:lnTo>
                  <a:lnTo>
                    <a:pt x="14" y="59"/>
                  </a:lnTo>
                  <a:lnTo>
                    <a:pt x="15" y="59"/>
                  </a:lnTo>
                  <a:lnTo>
                    <a:pt x="14" y="57"/>
                  </a:lnTo>
                  <a:lnTo>
                    <a:pt x="12" y="57"/>
                  </a:lnTo>
                  <a:lnTo>
                    <a:pt x="12" y="55"/>
                  </a:lnTo>
                  <a:lnTo>
                    <a:pt x="12" y="51"/>
                  </a:lnTo>
                  <a:lnTo>
                    <a:pt x="12" y="51"/>
                  </a:lnTo>
                  <a:lnTo>
                    <a:pt x="14" y="49"/>
                  </a:lnTo>
                  <a:lnTo>
                    <a:pt x="12" y="45"/>
                  </a:lnTo>
                  <a:lnTo>
                    <a:pt x="12" y="44"/>
                  </a:lnTo>
                  <a:lnTo>
                    <a:pt x="12" y="42"/>
                  </a:lnTo>
                  <a:lnTo>
                    <a:pt x="12" y="38"/>
                  </a:lnTo>
                  <a:lnTo>
                    <a:pt x="10" y="34"/>
                  </a:lnTo>
                  <a:lnTo>
                    <a:pt x="12" y="32"/>
                  </a:lnTo>
                  <a:lnTo>
                    <a:pt x="15" y="29"/>
                  </a:lnTo>
                  <a:lnTo>
                    <a:pt x="15" y="27"/>
                  </a:lnTo>
                  <a:lnTo>
                    <a:pt x="15" y="27"/>
                  </a:lnTo>
                  <a:lnTo>
                    <a:pt x="15" y="21"/>
                  </a:lnTo>
                  <a:lnTo>
                    <a:pt x="15" y="19"/>
                  </a:lnTo>
                  <a:lnTo>
                    <a:pt x="12" y="17"/>
                  </a:lnTo>
                  <a:lnTo>
                    <a:pt x="12" y="15"/>
                  </a:lnTo>
                  <a:lnTo>
                    <a:pt x="14" y="10"/>
                  </a:lnTo>
                  <a:lnTo>
                    <a:pt x="14" y="8"/>
                  </a:lnTo>
                  <a:lnTo>
                    <a:pt x="12" y="8"/>
                  </a:lnTo>
                  <a:lnTo>
                    <a:pt x="8" y="8"/>
                  </a:lnTo>
                  <a:lnTo>
                    <a:pt x="8" y="4"/>
                  </a:lnTo>
                  <a:lnTo>
                    <a:pt x="6" y="4"/>
                  </a:lnTo>
                  <a:lnTo>
                    <a:pt x="4" y="0"/>
                  </a:lnTo>
                  <a:lnTo>
                    <a:pt x="4" y="0"/>
                  </a:lnTo>
                  <a:lnTo>
                    <a:pt x="4"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1" name="Freeform 144">
              <a:extLst>
                <a:ext uri="{FF2B5EF4-FFF2-40B4-BE49-F238E27FC236}">
                  <a16:creationId xmlns:a16="http://schemas.microsoft.com/office/drawing/2014/main" id="{F984717A-9CEE-4ECB-AFAB-B33ABD8F2DCE}"/>
                </a:ext>
              </a:extLst>
            </p:cNvPr>
            <p:cNvSpPr>
              <a:spLocks/>
            </p:cNvSpPr>
            <p:nvPr/>
          </p:nvSpPr>
          <p:spPr bwMode="auto">
            <a:xfrm>
              <a:off x="3180" y="3256"/>
              <a:ext cx="216" cy="186"/>
            </a:xfrm>
            <a:custGeom>
              <a:avLst/>
              <a:gdLst/>
              <a:ahLst/>
              <a:cxnLst>
                <a:cxn ang="0">
                  <a:pos x="47" y="54"/>
                </a:cxn>
                <a:cxn ang="0">
                  <a:pos x="49" y="62"/>
                </a:cxn>
                <a:cxn ang="0">
                  <a:pos x="58" y="56"/>
                </a:cxn>
                <a:cxn ang="0">
                  <a:pos x="66" y="62"/>
                </a:cxn>
                <a:cxn ang="0">
                  <a:pos x="71" y="67"/>
                </a:cxn>
                <a:cxn ang="0">
                  <a:pos x="83" y="73"/>
                </a:cxn>
                <a:cxn ang="0">
                  <a:pos x="92" y="69"/>
                </a:cxn>
                <a:cxn ang="0">
                  <a:pos x="100" y="64"/>
                </a:cxn>
                <a:cxn ang="0">
                  <a:pos x="109" y="75"/>
                </a:cxn>
                <a:cxn ang="0">
                  <a:pos x="126" y="90"/>
                </a:cxn>
                <a:cxn ang="0">
                  <a:pos x="139" y="98"/>
                </a:cxn>
                <a:cxn ang="0">
                  <a:pos x="147" y="98"/>
                </a:cxn>
                <a:cxn ang="0">
                  <a:pos x="139" y="75"/>
                </a:cxn>
                <a:cxn ang="0">
                  <a:pos x="134" y="81"/>
                </a:cxn>
                <a:cxn ang="0">
                  <a:pos x="122" y="67"/>
                </a:cxn>
                <a:cxn ang="0">
                  <a:pos x="126" y="49"/>
                </a:cxn>
                <a:cxn ang="0">
                  <a:pos x="130" y="39"/>
                </a:cxn>
                <a:cxn ang="0">
                  <a:pos x="130" y="30"/>
                </a:cxn>
                <a:cxn ang="0">
                  <a:pos x="124" y="20"/>
                </a:cxn>
                <a:cxn ang="0">
                  <a:pos x="173" y="3"/>
                </a:cxn>
                <a:cxn ang="0">
                  <a:pos x="183" y="7"/>
                </a:cxn>
                <a:cxn ang="0">
                  <a:pos x="198" y="13"/>
                </a:cxn>
                <a:cxn ang="0">
                  <a:pos x="207" y="20"/>
                </a:cxn>
                <a:cxn ang="0">
                  <a:pos x="209" y="30"/>
                </a:cxn>
                <a:cxn ang="0">
                  <a:pos x="213" y="37"/>
                </a:cxn>
                <a:cxn ang="0">
                  <a:pos x="216" y="49"/>
                </a:cxn>
                <a:cxn ang="0">
                  <a:pos x="211" y="56"/>
                </a:cxn>
                <a:cxn ang="0">
                  <a:pos x="213" y="67"/>
                </a:cxn>
                <a:cxn ang="0">
                  <a:pos x="213" y="75"/>
                </a:cxn>
                <a:cxn ang="0">
                  <a:pos x="215" y="81"/>
                </a:cxn>
                <a:cxn ang="0">
                  <a:pos x="207" y="88"/>
                </a:cxn>
                <a:cxn ang="0">
                  <a:pos x="207" y="98"/>
                </a:cxn>
                <a:cxn ang="0">
                  <a:pos x="203" y="105"/>
                </a:cxn>
                <a:cxn ang="0">
                  <a:pos x="201" y="115"/>
                </a:cxn>
                <a:cxn ang="0">
                  <a:pos x="164" y="126"/>
                </a:cxn>
                <a:cxn ang="0">
                  <a:pos x="158" y="139"/>
                </a:cxn>
                <a:cxn ang="0">
                  <a:pos x="149" y="139"/>
                </a:cxn>
                <a:cxn ang="0">
                  <a:pos x="135" y="143"/>
                </a:cxn>
                <a:cxn ang="0">
                  <a:pos x="128" y="150"/>
                </a:cxn>
                <a:cxn ang="0">
                  <a:pos x="126" y="156"/>
                </a:cxn>
                <a:cxn ang="0">
                  <a:pos x="96" y="184"/>
                </a:cxn>
                <a:cxn ang="0">
                  <a:pos x="83" y="182"/>
                </a:cxn>
                <a:cxn ang="0">
                  <a:pos x="75" y="182"/>
                </a:cxn>
                <a:cxn ang="0">
                  <a:pos x="66" y="181"/>
                </a:cxn>
                <a:cxn ang="0">
                  <a:pos x="56" y="177"/>
                </a:cxn>
                <a:cxn ang="0">
                  <a:pos x="51" y="175"/>
                </a:cxn>
                <a:cxn ang="0">
                  <a:pos x="28" y="179"/>
                </a:cxn>
                <a:cxn ang="0">
                  <a:pos x="19" y="169"/>
                </a:cxn>
                <a:cxn ang="0">
                  <a:pos x="7" y="160"/>
                </a:cxn>
                <a:cxn ang="0">
                  <a:pos x="0" y="152"/>
                </a:cxn>
                <a:cxn ang="0">
                  <a:pos x="41" y="84"/>
                </a:cxn>
                <a:cxn ang="0">
                  <a:pos x="41" y="71"/>
                </a:cxn>
                <a:cxn ang="0">
                  <a:pos x="41" y="54"/>
                </a:cxn>
              </a:cxnLst>
              <a:rect l="0" t="0" r="r" b="b"/>
              <a:pathLst>
                <a:path w="216" h="186">
                  <a:moveTo>
                    <a:pt x="41" y="54"/>
                  </a:moveTo>
                  <a:lnTo>
                    <a:pt x="43" y="54"/>
                  </a:lnTo>
                  <a:lnTo>
                    <a:pt x="43" y="54"/>
                  </a:lnTo>
                  <a:lnTo>
                    <a:pt x="47" y="54"/>
                  </a:lnTo>
                  <a:lnTo>
                    <a:pt x="47" y="56"/>
                  </a:lnTo>
                  <a:lnTo>
                    <a:pt x="47" y="60"/>
                  </a:lnTo>
                  <a:lnTo>
                    <a:pt x="49" y="62"/>
                  </a:lnTo>
                  <a:lnTo>
                    <a:pt x="49" y="62"/>
                  </a:lnTo>
                  <a:lnTo>
                    <a:pt x="53" y="60"/>
                  </a:lnTo>
                  <a:lnTo>
                    <a:pt x="55" y="58"/>
                  </a:lnTo>
                  <a:lnTo>
                    <a:pt x="58" y="58"/>
                  </a:lnTo>
                  <a:lnTo>
                    <a:pt x="58" y="56"/>
                  </a:lnTo>
                  <a:lnTo>
                    <a:pt x="64" y="56"/>
                  </a:lnTo>
                  <a:lnTo>
                    <a:pt x="66" y="56"/>
                  </a:lnTo>
                  <a:lnTo>
                    <a:pt x="66" y="60"/>
                  </a:lnTo>
                  <a:lnTo>
                    <a:pt x="66" y="62"/>
                  </a:lnTo>
                  <a:lnTo>
                    <a:pt x="66" y="64"/>
                  </a:lnTo>
                  <a:lnTo>
                    <a:pt x="66" y="66"/>
                  </a:lnTo>
                  <a:lnTo>
                    <a:pt x="68" y="66"/>
                  </a:lnTo>
                  <a:lnTo>
                    <a:pt x="71" y="67"/>
                  </a:lnTo>
                  <a:lnTo>
                    <a:pt x="71" y="67"/>
                  </a:lnTo>
                  <a:lnTo>
                    <a:pt x="77" y="71"/>
                  </a:lnTo>
                  <a:lnTo>
                    <a:pt x="81" y="71"/>
                  </a:lnTo>
                  <a:lnTo>
                    <a:pt x="83" y="73"/>
                  </a:lnTo>
                  <a:lnTo>
                    <a:pt x="83" y="73"/>
                  </a:lnTo>
                  <a:lnTo>
                    <a:pt x="87" y="73"/>
                  </a:lnTo>
                  <a:lnTo>
                    <a:pt x="92" y="71"/>
                  </a:lnTo>
                  <a:lnTo>
                    <a:pt x="92" y="69"/>
                  </a:lnTo>
                  <a:lnTo>
                    <a:pt x="96" y="64"/>
                  </a:lnTo>
                  <a:lnTo>
                    <a:pt x="98" y="64"/>
                  </a:lnTo>
                  <a:lnTo>
                    <a:pt x="100" y="64"/>
                  </a:lnTo>
                  <a:lnTo>
                    <a:pt x="100" y="64"/>
                  </a:lnTo>
                  <a:lnTo>
                    <a:pt x="100" y="69"/>
                  </a:lnTo>
                  <a:lnTo>
                    <a:pt x="103" y="73"/>
                  </a:lnTo>
                  <a:lnTo>
                    <a:pt x="103" y="75"/>
                  </a:lnTo>
                  <a:lnTo>
                    <a:pt x="109" y="75"/>
                  </a:lnTo>
                  <a:lnTo>
                    <a:pt x="115" y="81"/>
                  </a:lnTo>
                  <a:lnTo>
                    <a:pt x="119" y="81"/>
                  </a:lnTo>
                  <a:lnTo>
                    <a:pt x="122" y="86"/>
                  </a:lnTo>
                  <a:lnTo>
                    <a:pt x="126" y="90"/>
                  </a:lnTo>
                  <a:lnTo>
                    <a:pt x="130" y="94"/>
                  </a:lnTo>
                  <a:lnTo>
                    <a:pt x="134" y="98"/>
                  </a:lnTo>
                  <a:lnTo>
                    <a:pt x="135" y="98"/>
                  </a:lnTo>
                  <a:lnTo>
                    <a:pt x="139" y="98"/>
                  </a:lnTo>
                  <a:lnTo>
                    <a:pt x="141" y="96"/>
                  </a:lnTo>
                  <a:lnTo>
                    <a:pt x="143" y="96"/>
                  </a:lnTo>
                  <a:lnTo>
                    <a:pt x="143" y="98"/>
                  </a:lnTo>
                  <a:lnTo>
                    <a:pt x="147" y="98"/>
                  </a:lnTo>
                  <a:lnTo>
                    <a:pt x="147" y="96"/>
                  </a:lnTo>
                  <a:lnTo>
                    <a:pt x="147" y="75"/>
                  </a:lnTo>
                  <a:lnTo>
                    <a:pt x="143" y="75"/>
                  </a:lnTo>
                  <a:lnTo>
                    <a:pt x="139" y="75"/>
                  </a:lnTo>
                  <a:lnTo>
                    <a:pt x="139" y="79"/>
                  </a:lnTo>
                  <a:lnTo>
                    <a:pt x="141" y="81"/>
                  </a:lnTo>
                  <a:lnTo>
                    <a:pt x="139" y="81"/>
                  </a:lnTo>
                  <a:lnTo>
                    <a:pt x="134" y="81"/>
                  </a:lnTo>
                  <a:lnTo>
                    <a:pt x="132" y="79"/>
                  </a:lnTo>
                  <a:lnTo>
                    <a:pt x="130" y="75"/>
                  </a:lnTo>
                  <a:lnTo>
                    <a:pt x="126" y="69"/>
                  </a:lnTo>
                  <a:lnTo>
                    <a:pt x="122" y="67"/>
                  </a:lnTo>
                  <a:lnTo>
                    <a:pt x="122" y="64"/>
                  </a:lnTo>
                  <a:lnTo>
                    <a:pt x="122" y="54"/>
                  </a:lnTo>
                  <a:lnTo>
                    <a:pt x="122" y="51"/>
                  </a:lnTo>
                  <a:lnTo>
                    <a:pt x="126" y="49"/>
                  </a:lnTo>
                  <a:lnTo>
                    <a:pt x="128" y="45"/>
                  </a:lnTo>
                  <a:lnTo>
                    <a:pt x="128" y="45"/>
                  </a:lnTo>
                  <a:lnTo>
                    <a:pt x="128" y="41"/>
                  </a:lnTo>
                  <a:lnTo>
                    <a:pt x="130" y="39"/>
                  </a:lnTo>
                  <a:lnTo>
                    <a:pt x="128" y="37"/>
                  </a:lnTo>
                  <a:lnTo>
                    <a:pt x="130" y="34"/>
                  </a:lnTo>
                  <a:lnTo>
                    <a:pt x="128" y="32"/>
                  </a:lnTo>
                  <a:lnTo>
                    <a:pt x="130" y="30"/>
                  </a:lnTo>
                  <a:lnTo>
                    <a:pt x="130" y="30"/>
                  </a:lnTo>
                  <a:lnTo>
                    <a:pt x="128" y="26"/>
                  </a:lnTo>
                  <a:lnTo>
                    <a:pt x="126" y="24"/>
                  </a:lnTo>
                  <a:lnTo>
                    <a:pt x="124" y="20"/>
                  </a:lnTo>
                  <a:lnTo>
                    <a:pt x="134" y="7"/>
                  </a:lnTo>
                  <a:lnTo>
                    <a:pt x="164" y="0"/>
                  </a:lnTo>
                  <a:lnTo>
                    <a:pt x="171" y="3"/>
                  </a:lnTo>
                  <a:lnTo>
                    <a:pt x="173" y="3"/>
                  </a:lnTo>
                  <a:lnTo>
                    <a:pt x="175" y="5"/>
                  </a:lnTo>
                  <a:lnTo>
                    <a:pt x="179" y="5"/>
                  </a:lnTo>
                  <a:lnTo>
                    <a:pt x="179" y="7"/>
                  </a:lnTo>
                  <a:lnTo>
                    <a:pt x="183" y="7"/>
                  </a:lnTo>
                  <a:lnTo>
                    <a:pt x="183" y="11"/>
                  </a:lnTo>
                  <a:lnTo>
                    <a:pt x="186" y="11"/>
                  </a:lnTo>
                  <a:lnTo>
                    <a:pt x="196" y="13"/>
                  </a:lnTo>
                  <a:lnTo>
                    <a:pt x="198" y="13"/>
                  </a:lnTo>
                  <a:lnTo>
                    <a:pt x="199" y="15"/>
                  </a:lnTo>
                  <a:lnTo>
                    <a:pt x="201" y="17"/>
                  </a:lnTo>
                  <a:lnTo>
                    <a:pt x="203" y="17"/>
                  </a:lnTo>
                  <a:lnTo>
                    <a:pt x="207" y="20"/>
                  </a:lnTo>
                  <a:lnTo>
                    <a:pt x="207" y="20"/>
                  </a:lnTo>
                  <a:lnTo>
                    <a:pt x="207" y="24"/>
                  </a:lnTo>
                  <a:lnTo>
                    <a:pt x="209" y="24"/>
                  </a:lnTo>
                  <a:lnTo>
                    <a:pt x="209" y="30"/>
                  </a:lnTo>
                  <a:lnTo>
                    <a:pt x="213" y="30"/>
                  </a:lnTo>
                  <a:lnTo>
                    <a:pt x="215" y="30"/>
                  </a:lnTo>
                  <a:lnTo>
                    <a:pt x="215" y="32"/>
                  </a:lnTo>
                  <a:lnTo>
                    <a:pt x="213" y="37"/>
                  </a:lnTo>
                  <a:lnTo>
                    <a:pt x="213" y="39"/>
                  </a:lnTo>
                  <a:lnTo>
                    <a:pt x="216" y="41"/>
                  </a:lnTo>
                  <a:lnTo>
                    <a:pt x="216" y="41"/>
                  </a:lnTo>
                  <a:lnTo>
                    <a:pt x="216" y="49"/>
                  </a:lnTo>
                  <a:lnTo>
                    <a:pt x="216" y="49"/>
                  </a:lnTo>
                  <a:lnTo>
                    <a:pt x="216" y="51"/>
                  </a:lnTo>
                  <a:lnTo>
                    <a:pt x="213" y="54"/>
                  </a:lnTo>
                  <a:lnTo>
                    <a:pt x="211" y="56"/>
                  </a:lnTo>
                  <a:lnTo>
                    <a:pt x="213" y="60"/>
                  </a:lnTo>
                  <a:lnTo>
                    <a:pt x="213" y="64"/>
                  </a:lnTo>
                  <a:lnTo>
                    <a:pt x="213" y="66"/>
                  </a:lnTo>
                  <a:lnTo>
                    <a:pt x="213" y="67"/>
                  </a:lnTo>
                  <a:lnTo>
                    <a:pt x="215" y="71"/>
                  </a:lnTo>
                  <a:lnTo>
                    <a:pt x="213" y="73"/>
                  </a:lnTo>
                  <a:lnTo>
                    <a:pt x="213" y="73"/>
                  </a:lnTo>
                  <a:lnTo>
                    <a:pt x="213" y="75"/>
                  </a:lnTo>
                  <a:lnTo>
                    <a:pt x="213" y="79"/>
                  </a:lnTo>
                  <a:lnTo>
                    <a:pt x="215" y="79"/>
                  </a:lnTo>
                  <a:lnTo>
                    <a:pt x="216" y="81"/>
                  </a:lnTo>
                  <a:lnTo>
                    <a:pt x="215" y="81"/>
                  </a:lnTo>
                  <a:lnTo>
                    <a:pt x="213" y="84"/>
                  </a:lnTo>
                  <a:lnTo>
                    <a:pt x="209" y="84"/>
                  </a:lnTo>
                  <a:lnTo>
                    <a:pt x="207" y="86"/>
                  </a:lnTo>
                  <a:lnTo>
                    <a:pt x="207" y="88"/>
                  </a:lnTo>
                  <a:lnTo>
                    <a:pt x="207" y="90"/>
                  </a:lnTo>
                  <a:lnTo>
                    <a:pt x="207" y="92"/>
                  </a:lnTo>
                  <a:lnTo>
                    <a:pt x="207" y="94"/>
                  </a:lnTo>
                  <a:lnTo>
                    <a:pt x="207" y="98"/>
                  </a:lnTo>
                  <a:lnTo>
                    <a:pt x="203" y="101"/>
                  </a:lnTo>
                  <a:lnTo>
                    <a:pt x="201" y="101"/>
                  </a:lnTo>
                  <a:lnTo>
                    <a:pt x="201" y="103"/>
                  </a:lnTo>
                  <a:lnTo>
                    <a:pt x="203" y="105"/>
                  </a:lnTo>
                  <a:lnTo>
                    <a:pt x="207" y="109"/>
                  </a:lnTo>
                  <a:lnTo>
                    <a:pt x="207" y="111"/>
                  </a:lnTo>
                  <a:lnTo>
                    <a:pt x="207" y="111"/>
                  </a:lnTo>
                  <a:lnTo>
                    <a:pt x="201" y="115"/>
                  </a:lnTo>
                  <a:lnTo>
                    <a:pt x="190" y="116"/>
                  </a:lnTo>
                  <a:lnTo>
                    <a:pt x="186" y="118"/>
                  </a:lnTo>
                  <a:lnTo>
                    <a:pt x="167" y="126"/>
                  </a:lnTo>
                  <a:lnTo>
                    <a:pt x="164" y="126"/>
                  </a:lnTo>
                  <a:lnTo>
                    <a:pt x="158" y="130"/>
                  </a:lnTo>
                  <a:lnTo>
                    <a:pt x="154" y="133"/>
                  </a:lnTo>
                  <a:lnTo>
                    <a:pt x="158" y="139"/>
                  </a:lnTo>
                  <a:lnTo>
                    <a:pt x="158" y="139"/>
                  </a:lnTo>
                  <a:lnTo>
                    <a:pt x="154" y="139"/>
                  </a:lnTo>
                  <a:lnTo>
                    <a:pt x="154" y="139"/>
                  </a:lnTo>
                  <a:lnTo>
                    <a:pt x="151" y="139"/>
                  </a:lnTo>
                  <a:lnTo>
                    <a:pt x="149" y="139"/>
                  </a:lnTo>
                  <a:lnTo>
                    <a:pt x="149" y="139"/>
                  </a:lnTo>
                  <a:lnTo>
                    <a:pt x="143" y="139"/>
                  </a:lnTo>
                  <a:lnTo>
                    <a:pt x="139" y="139"/>
                  </a:lnTo>
                  <a:lnTo>
                    <a:pt x="135" y="143"/>
                  </a:lnTo>
                  <a:lnTo>
                    <a:pt x="135" y="143"/>
                  </a:lnTo>
                  <a:lnTo>
                    <a:pt x="130" y="145"/>
                  </a:lnTo>
                  <a:lnTo>
                    <a:pt x="128" y="148"/>
                  </a:lnTo>
                  <a:lnTo>
                    <a:pt x="128" y="150"/>
                  </a:lnTo>
                  <a:lnTo>
                    <a:pt x="128" y="152"/>
                  </a:lnTo>
                  <a:lnTo>
                    <a:pt x="128" y="154"/>
                  </a:lnTo>
                  <a:lnTo>
                    <a:pt x="128" y="154"/>
                  </a:lnTo>
                  <a:lnTo>
                    <a:pt x="126" y="156"/>
                  </a:lnTo>
                  <a:lnTo>
                    <a:pt x="119" y="158"/>
                  </a:lnTo>
                  <a:lnTo>
                    <a:pt x="109" y="167"/>
                  </a:lnTo>
                  <a:lnTo>
                    <a:pt x="100" y="177"/>
                  </a:lnTo>
                  <a:lnTo>
                    <a:pt x="96" y="184"/>
                  </a:lnTo>
                  <a:lnTo>
                    <a:pt x="90" y="186"/>
                  </a:lnTo>
                  <a:lnTo>
                    <a:pt x="87" y="186"/>
                  </a:lnTo>
                  <a:lnTo>
                    <a:pt x="83" y="182"/>
                  </a:lnTo>
                  <a:lnTo>
                    <a:pt x="83" y="182"/>
                  </a:lnTo>
                  <a:lnTo>
                    <a:pt x="83" y="182"/>
                  </a:lnTo>
                  <a:lnTo>
                    <a:pt x="81" y="182"/>
                  </a:lnTo>
                  <a:lnTo>
                    <a:pt x="79" y="182"/>
                  </a:lnTo>
                  <a:lnTo>
                    <a:pt x="75" y="182"/>
                  </a:lnTo>
                  <a:lnTo>
                    <a:pt x="71" y="184"/>
                  </a:lnTo>
                  <a:lnTo>
                    <a:pt x="71" y="184"/>
                  </a:lnTo>
                  <a:lnTo>
                    <a:pt x="68" y="182"/>
                  </a:lnTo>
                  <a:lnTo>
                    <a:pt x="66" y="181"/>
                  </a:lnTo>
                  <a:lnTo>
                    <a:pt x="62" y="181"/>
                  </a:lnTo>
                  <a:lnTo>
                    <a:pt x="60" y="181"/>
                  </a:lnTo>
                  <a:lnTo>
                    <a:pt x="56" y="177"/>
                  </a:lnTo>
                  <a:lnTo>
                    <a:pt x="56" y="177"/>
                  </a:lnTo>
                  <a:lnTo>
                    <a:pt x="55" y="175"/>
                  </a:lnTo>
                  <a:lnTo>
                    <a:pt x="53" y="177"/>
                  </a:lnTo>
                  <a:lnTo>
                    <a:pt x="51" y="175"/>
                  </a:lnTo>
                  <a:lnTo>
                    <a:pt x="51" y="175"/>
                  </a:lnTo>
                  <a:lnTo>
                    <a:pt x="49" y="175"/>
                  </a:lnTo>
                  <a:lnTo>
                    <a:pt x="47" y="175"/>
                  </a:lnTo>
                  <a:lnTo>
                    <a:pt x="43" y="175"/>
                  </a:lnTo>
                  <a:lnTo>
                    <a:pt x="28" y="179"/>
                  </a:lnTo>
                  <a:lnTo>
                    <a:pt x="24" y="177"/>
                  </a:lnTo>
                  <a:lnTo>
                    <a:pt x="23" y="175"/>
                  </a:lnTo>
                  <a:lnTo>
                    <a:pt x="23" y="173"/>
                  </a:lnTo>
                  <a:lnTo>
                    <a:pt x="19" y="169"/>
                  </a:lnTo>
                  <a:lnTo>
                    <a:pt x="17" y="169"/>
                  </a:lnTo>
                  <a:lnTo>
                    <a:pt x="15" y="169"/>
                  </a:lnTo>
                  <a:lnTo>
                    <a:pt x="11" y="164"/>
                  </a:lnTo>
                  <a:lnTo>
                    <a:pt x="7" y="160"/>
                  </a:lnTo>
                  <a:lnTo>
                    <a:pt x="7" y="160"/>
                  </a:lnTo>
                  <a:lnTo>
                    <a:pt x="4" y="158"/>
                  </a:lnTo>
                  <a:lnTo>
                    <a:pt x="4" y="154"/>
                  </a:lnTo>
                  <a:lnTo>
                    <a:pt x="0" y="152"/>
                  </a:lnTo>
                  <a:lnTo>
                    <a:pt x="4" y="90"/>
                  </a:lnTo>
                  <a:lnTo>
                    <a:pt x="43" y="90"/>
                  </a:lnTo>
                  <a:lnTo>
                    <a:pt x="41" y="88"/>
                  </a:lnTo>
                  <a:lnTo>
                    <a:pt x="41" y="84"/>
                  </a:lnTo>
                  <a:lnTo>
                    <a:pt x="43" y="81"/>
                  </a:lnTo>
                  <a:lnTo>
                    <a:pt x="43" y="79"/>
                  </a:lnTo>
                  <a:lnTo>
                    <a:pt x="41" y="75"/>
                  </a:lnTo>
                  <a:lnTo>
                    <a:pt x="41" y="71"/>
                  </a:lnTo>
                  <a:lnTo>
                    <a:pt x="41" y="64"/>
                  </a:lnTo>
                  <a:lnTo>
                    <a:pt x="39" y="56"/>
                  </a:lnTo>
                  <a:lnTo>
                    <a:pt x="41" y="54"/>
                  </a:lnTo>
                  <a:lnTo>
                    <a:pt x="41" y="54"/>
                  </a:lnTo>
                  <a:lnTo>
                    <a:pt x="41" y="54"/>
                  </a:lnTo>
                  <a:lnTo>
                    <a:pt x="41" y="54"/>
                  </a:lnTo>
                  <a:lnTo>
                    <a:pt x="41" y="54"/>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2" name="Freeform 145">
              <a:extLst>
                <a:ext uri="{FF2B5EF4-FFF2-40B4-BE49-F238E27FC236}">
                  <a16:creationId xmlns:a16="http://schemas.microsoft.com/office/drawing/2014/main" id="{E026C1DE-79D7-4500-A3F0-CF742DFC7DC8}"/>
                </a:ext>
              </a:extLst>
            </p:cNvPr>
            <p:cNvSpPr>
              <a:spLocks/>
            </p:cNvSpPr>
            <p:nvPr/>
          </p:nvSpPr>
          <p:spPr bwMode="auto">
            <a:xfrm>
              <a:off x="2990" y="3214"/>
              <a:ext cx="233" cy="228"/>
            </a:xfrm>
            <a:custGeom>
              <a:avLst/>
              <a:gdLst/>
              <a:ahLst/>
              <a:cxnLst>
                <a:cxn ang="0">
                  <a:pos x="213" y="215"/>
                </a:cxn>
                <a:cxn ang="0">
                  <a:pos x="199" y="206"/>
                </a:cxn>
                <a:cxn ang="0">
                  <a:pos x="192" y="196"/>
                </a:cxn>
                <a:cxn ang="0">
                  <a:pos x="231" y="132"/>
                </a:cxn>
                <a:cxn ang="0">
                  <a:pos x="231" y="119"/>
                </a:cxn>
                <a:cxn ang="0">
                  <a:pos x="231" y="98"/>
                </a:cxn>
                <a:cxn ang="0">
                  <a:pos x="224" y="98"/>
                </a:cxn>
                <a:cxn ang="0">
                  <a:pos x="216" y="100"/>
                </a:cxn>
                <a:cxn ang="0">
                  <a:pos x="203" y="98"/>
                </a:cxn>
                <a:cxn ang="0">
                  <a:pos x="199" y="100"/>
                </a:cxn>
                <a:cxn ang="0">
                  <a:pos x="199" y="93"/>
                </a:cxn>
                <a:cxn ang="0">
                  <a:pos x="199" y="83"/>
                </a:cxn>
                <a:cxn ang="0">
                  <a:pos x="197" y="76"/>
                </a:cxn>
                <a:cxn ang="0">
                  <a:pos x="194" y="70"/>
                </a:cxn>
                <a:cxn ang="0">
                  <a:pos x="190" y="61"/>
                </a:cxn>
                <a:cxn ang="0">
                  <a:pos x="190" y="47"/>
                </a:cxn>
                <a:cxn ang="0">
                  <a:pos x="190" y="38"/>
                </a:cxn>
                <a:cxn ang="0">
                  <a:pos x="192" y="29"/>
                </a:cxn>
                <a:cxn ang="0">
                  <a:pos x="169" y="19"/>
                </a:cxn>
                <a:cxn ang="0">
                  <a:pos x="145" y="27"/>
                </a:cxn>
                <a:cxn ang="0">
                  <a:pos x="145" y="38"/>
                </a:cxn>
                <a:cxn ang="0">
                  <a:pos x="118" y="40"/>
                </a:cxn>
                <a:cxn ang="0">
                  <a:pos x="109" y="34"/>
                </a:cxn>
                <a:cxn ang="0">
                  <a:pos x="101" y="25"/>
                </a:cxn>
                <a:cxn ang="0">
                  <a:pos x="98" y="12"/>
                </a:cxn>
                <a:cxn ang="0">
                  <a:pos x="96" y="6"/>
                </a:cxn>
                <a:cxn ang="0">
                  <a:pos x="64" y="0"/>
                </a:cxn>
                <a:cxn ang="0">
                  <a:pos x="45" y="2"/>
                </a:cxn>
                <a:cxn ang="0">
                  <a:pos x="30" y="0"/>
                </a:cxn>
                <a:cxn ang="0">
                  <a:pos x="21" y="4"/>
                </a:cxn>
                <a:cxn ang="0">
                  <a:pos x="15" y="6"/>
                </a:cxn>
                <a:cxn ang="0">
                  <a:pos x="30" y="36"/>
                </a:cxn>
                <a:cxn ang="0">
                  <a:pos x="30" y="61"/>
                </a:cxn>
                <a:cxn ang="0">
                  <a:pos x="39" y="89"/>
                </a:cxn>
                <a:cxn ang="0">
                  <a:pos x="34" y="125"/>
                </a:cxn>
                <a:cxn ang="0">
                  <a:pos x="15" y="143"/>
                </a:cxn>
                <a:cxn ang="0">
                  <a:pos x="7" y="172"/>
                </a:cxn>
                <a:cxn ang="0">
                  <a:pos x="0" y="198"/>
                </a:cxn>
                <a:cxn ang="0">
                  <a:pos x="0" y="215"/>
                </a:cxn>
                <a:cxn ang="0">
                  <a:pos x="5" y="211"/>
                </a:cxn>
                <a:cxn ang="0">
                  <a:pos x="17" y="211"/>
                </a:cxn>
                <a:cxn ang="0">
                  <a:pos x="26" y="209"/>
                </a:cxn>
                <a:cxn ang="0">
                  <a:pos x="32" y="209"/>
                </a:cxn>
                <a:cxn ang="0">
                  <a:pos x="36" y="211"/>
                </a:cxn>
                <a:cxn ang="0">
                  <a:pos x="49" y="215"/>
                </a:cxn>
                <a:cxn ang="0">
                  <a:pos x="124" y="215"/>
                </a:cxn>
                <a:cxn ang="0">
                  <a:pos x="132" y="223"/>
                </a:cxn>
                <a:cxn ang="0">
                  <a:pos x="141" y="224"/>
                </a:cxn>
                <a:cxn ang="0">
                  <a:pos x="152" y="224"/>
                </a:cxn>
                <a:cxn ang="0">
                  <a:pos x="160" y="223"/>
                </a:cxn>
                <a:cxn ang="0">
                  <a:pos x="173" y="226"/>
                </a:cxn>
                <a:cxn ang="0">
                  <a:pos x="179" y="226"/>
                </a:cxn>
                <a:cxn ang="0">
                  <a:pos x="182" y="228"/>
                </a:cxn>
                <a:cxn ang="0">
                  <a:pos x="216" y="221"/>
                </a:cxn>
              </a:cxnLst>
              <a:rect l="0" t="0" r="r" b="b"/>
              <a:pathLst>
                <a:path w="233" h="228">
                  <a:moveTo>
                    <a:pt x="216" y="221"/>
                  </a:moveTo>
                  <a:lnTo>
                    <a:pt x="214" y="219"/>
                  </a:lnTo>
                  <a:lnTo>
                    <a:pt x="213" y="217"/>
                  </a:lnTo>
                  <a:lnTo>
                    <a:pt x="213" y="215"/>
                  </a:lnTo>
                  <a:lnTo>
                    <a:pt x="209" y="211"/>
                  </a:lnTo>
                  <a:lnTo>
                    <a:pt x="207" y="211"/>
                  </a:lnTo>
                  <a:lnTo>
                    <a:pt x="203" y="211"/>
                  </a:lnTo>
                  <a:lnTo>
                    <a:pt x="199" y="206"/>
                  </a:lnTo>
                  <a:lnTo>
                    <a:pt x="197" y="204"/>
                  </a:lnTo>
                  <a:lnTo>
                    <a:pt x="197" y="202"/>
                  </a:lnTo>
                  <a:lnTo>
                    <a:pt x="194" y="200"/>
                  </a:lnTo>
                  <a:lnTo>
                    <a:pt x="192" y="196"/>
                  </a:lnTo>
                  <a:lnTo>
                    <a:pt x="190" y="194"/>
                  </a:lnTo>
                  <a:lnTo>
                    <a:pt x="192" y="134"/>
                  </a:lnTo>
                  <a:lnTo>
                    <a:pt x="233" y="134"/>
                  </a:lnTo>
                  <a:lnTo>
                    <a:pt x="231" y="132"/>
                  </a:lnTo>
                  <a:lnTo>
                    <a:pt x="231" y="126"/>
                  </a:lnTo>
                  <a:lnTo>
                    <a:pt x="233" y="125"/>
                  </a:lnTo>
                  <a:lnTo>
                    <a:pt x="233" y="121"/>
                  </a:lnTo>
                  <a:lnTo>
                    <a:pt x="231" y="119"/>
                  </a:lnTo>
                  <a:lnTo>
                    <a:pt x="231" y="113"/>
                  </a:lnTo>
                  <a:lnTo>
                    <a:pt x="231" y="108"/>
                  </a:lnTo>
                  <a:lnTo>
                    <a:pt x="229" y="100"/>
                  </a:lnTo>
                  <a:lnTo>
                    <a:pt x="231" y="98"/>
                  </a:lnTo>
                  <a:lnTo>
                    <a:pt x="231" y="98"/>
                  </a:lnTo>
                  <a:lnTo>
                    <a:pt x="231" y="96"/>
                  </a:lnTo>
                  <a:lnTo>
                    <a:pt x="228" y="96"/>
                  </a:lnTo>
                  <a:lnTo>
                    <a:pt x="224" y="98"/>
                  </a:lnTo>
                  <a:lnTo>
                    <a:pt x="222" y="100"/>
                  </a:lnTo>
                  <a:lnTo>
                    <a:pt x="220" y="100"/>
                  </a:lnTo>
                  <a:lnTo>
                    <a:pt x="218" y="100"/>
                  </a:lnTo>
                  <a:lnTo>
                    <a:pt x="216" y="100"/>
                  </a:lnTo>
                  <a:lnTo>
                    <a:pt x="213" y="100"/>
                  </a:lnTo>
                  <a:lnTo>
                    <a:pt x="209" y="100"/>
                  </a:lnTo>
                  <a:lnTo>
                    <a:pt x="207" y="98"/>
                  </a:lnTo>
                  <a:lnTo>
                    <a:pt x="203" y="98"/>
                  </a:lnTo>
                  <a:lnTo>
                    <a:pt x="203" y="98"/>
                  </a:lnTo>
                  <a:lnTo>
                    <a:pt x="203" y="98"/>
                  </a:lnTo>
                  <a:lnTo>
                    <a:pt x="199" y="100"/>
                  </a:lnTo>
                  <a:lnTo>
                    <a:pt x="199" y="100"/>
                  </a:lnTo>
                  <a:lnTo>
                    <a:pt x="199" y="98"/>
                  </a:lnTo>
                  <a:lnTo>
                    <a:pt x="199" y="94"/>
                  </a:lnTo>
                  <a:lnTo>
                    <a:pt x="199" y="94"/>
                  </a:lnTo>
                  <a:lnTo>
                    <a:pt x="199" y="93"/>
                  </a:lnTo>
                  <a:lnTo>
                    <a:pt x="199" y="93"/>
                  </a:lnTo>
                  <a:lnTo>
                    <a:pt x="199" y="89"/>
                  </a:lnTo>
                  <a:lnTo>
                    <a:pt x="197" y="85"/>
                  </a:lnTo>
                  <a:lnTo>
                    <a:pt x="199" y="83"/>
                  </a:lnTo>
                  <a:lnTo>
                    <a:pt x="199" y="83"/>
                  </a:lnTo>
                  <a:lnTo>
                    <a:pt x="197" y="79"/>
                  </a:lnTo>
                  <a:lnTo>
                    <a:pt x="197" y="77"/>
                  </a:lnTo>
                  <a:lnTo>
                    <a:pt x="197" y="76"/>
                  </a:lnTo>
                  <a:lnTo>
                    <a:pt x="197" y="74"/>
                  </a:lnTo>
                  <a:lnTo>
                    <a:pt x="196" y="74"/>
                  </a:lnTo>
                  <a:lnTo>
                    <a:pt x="194" y="70"/>
                  </a:lnTo>
                  <a:lnTo>
                    <a:pt x="194" y="70"/>
                  </a:lnTo>
                  <a:lnTo>
                    <a:pt x="194" y="68"/>
                  </a:lnTo>
                  <a:lnTo>
                    <a:pt x="192" y="64"/>
                  </a:lnTo>
                  <a:lnTo>
                    <a:pt x="192" y="62"/>
                  </a:lnTo>
                  <a:lnTo>
                    <a:pt x="190" y="61"/>
                  </a:lnTo>
                  <a:lnTo>
                    <a:pt x="192" y="59"/>
                  </a:lnTo>
                  <a:lnTo>
                    <a:pt x="192" y="53"/>
                  </a:lnTo>
                  <a:lnTo>
                    <a:pt x="190" y="49"/>
                  </a:lnTo>
                  <a:lnTo>
                    <a:pt x="190" y="47"/>
                  </a:lnTo>
                  <a:lnTo>
                    <a:pt x="192" y="47"/>
                  </a:lnTo>
                  <a:lnTo>
                    <a:pt x="192" y="44"/>
                  </a:lnTo>
                  <a:lnTo>
                    <a:pt x="190" y="42"/>
                  </a:lnTo>
                  <a:lnTo>
                    <a:pt x="190" y="38"/>
                  </a:lnTo>
                  <a:lnTo>
                    <a:pt x="192" y="34"/>
                  </a:lnTo>
                  <a:lnTo>
                    <a:pt x="192" y="34"/>
                  </a:lnTo>
                  <a:lnTo>
                    <a:pt x="192" y="30"/>
                  </a:lnTo>
                  <a:lnTo>
                    <a:pt x="192" y="29"/>
                  </a:lnTo>
                  <a:lnTo>
                    <a:pt x="169" y="27"/>
                  </a:lnTo>
                  <a:lnTo>
                    <a:pt x="169" y="25"/>
                  </a:lnTo>
                  <a:lnTo>
                    <a:pt x="169" y="23"/>
                  </a:lnTo>
                  <a:lnTo>
                    <a:pt x="169" y="19"/>
                  </a:lnTo>
                  <a:lnTo>
                    <a:pt x="165" y="19"/>
                  </a:lnTo>
                  <a:lnTo>
                    <a:pt x="165" y="21"/>
                  </a:lnTo>
                  <a:lnTo>
                    <a:pt x="149" y="21"/>
                  </a:lnTo>
                  <a:lnTo>
                    <a:pt x="145" y="27"/>
                  </a:lnTo>
                  <a:lnTo>
                    <a:pt x="145" y="30"/>
                  </a:lnTo>
                  <a:lnTo>
                    <a:pt x="145" y="30"/>
                  </a:lnTo>
                  <a:lnTo>
                    <a:pt x="145" y="34"/>
                  </a:lnTo>
                  <a:lnTo>
                    <a:pt x="145" y="38"/>
                  </a:lnTo>
                  <a:lnTo>
                    <a:pt x="130" y="40"/>
                  </a:lnTo>
                  <a:lnTo>
                    <a:pt x="128" y="42"/>
                  </a:lnTo>
                  <a:lnTo>
                    <a:pt x="120" y="40"/>
                  </a:lnTo>
                  <a:lnTo>
                    <a:pt x="118" y="40"/>
                  </a:lnTo>
                  <a:lnTo>
                    <a:pt x="115" y="40"/>
                  </a:lnTo>
                  <a:lnTo>
                    <a:pt x="111" y="40"/>
                  </a:lnTo>
                  <a:lnTo>
                    <a:pt x="109" y="40"/>
                  </a:lnTo>
                  <a:lnTo>
                    <a:pt x="109" y="34"/>
                  </a:lnTo>
                  <a:lnTo>
                    <a:pt x="105" y="30"/>
                  </a:lnTo>
                  <a:lnTo>
                    <a:pt x="103" y="29"/>
                  </a:lnTo>
                  <a:lnTo>
                    <a:pt x="101" y="27"/>
                  </a:lnTo>
                  <a:lnTo>
                    <a:pt x="101" y="25"/>
                  </a:lnTo>
                  <a:lnTo>
                    <a:pt x="101" y="23"/>
                  </a:lnTo>
                  <a:lnTo>
                    <a:pt x="100" y="19"/>
                  </a:lnTo>
                  <a:lnTo>
                    <a:pt x="98" y="15"/>
                  </a:lnTo>
                  <a:lnTo>
                    <a:pt x="98" y="12"/>
                  </a:lnTo>
                  <a:lnTo>
                    <a:pt x="100" y="10"/>
                  </a:lnTo>
                  <a:lnTo>
                    <a:pt x="100" y="10"/>
                  </a:lnTo>
                  <a:lnTo>
                    <a:pt x="98" y="6"/>
                  </a:lnTo>
                  <a:lnTo>
                    <a:pt x="96" y="6"/>
                  </a:lnTo>
                  <a:lnTo>
                    <a:pt x="98" y="4"/>
                  </a:lnTo>
                  <a:lnTo>
                    <a:pt x="98" y="2"/>
                  </a:lnTo>
                  <a:lnTo>
                    <a:pt x="79" y="0"/>
                  </a:lnTo>
                  <a:lnTo>
                    <a:pt x="64" y="0"/>
                  </a:lnTo>
                  <a:lnTo>
                    <a:pt x="60" y="2"/>
                  </a:lnTo>
                  <a:lnTo>
                    <a:pt x="51" y="2"/>
                  </a:lnTo>
                  <a:lnTo>
                    <a:pt x="51" y="0"/>
                  </a:lnTo>
                  <a:lnTo>
                    <a:pt x="45" y="2"/>
                  </a:lnTo>
                  <a:lnTo>
                    <a:pt x="39" y="2"/>
                  </a:lnTo>
                  <a:lnTo>
                    <a:pt x="36" y="2"/>
                  </a:lnTo>
                  <a:lnTo>
                    <a:pt x="34" y="2"/>
                  </a:lnTo>
                  <a:lnTo>
                    <a:pt x="30" y="0"/>
                  </a:lnTo>
                  <a:lnTo>
                    <a:pt x="26" y="2"/>
                  </a:lnTo>
                  <a:lnTo>
                    <a:pt x="26" y="2"/>
                  </a:lnTo>
                  <a:lnTo>
                    <a:pt x="24" y="4"/>
                  </a:lnTo>
                  <a:lnTo>
                    <a:pt x="21" y="4"/>
                  </a:lnTo>
                  <a:lnTo>
                    <a:pt x="21" y="4"/>
                  </a:lnTo>
                  <a:lnTo>
                    <a:pt x="21" y="4"/>
                  </a:lnTo>
                  <a:lnTo>
                    <a:pt x="21" y="4"/>
                  </a:lnTo>
                  <a:lnTo>
                    <a:pt x="15" y="6"/>
                  </a:lnTo>
                  <a:lnTo>
                    <a:pt x="17" y="10"/>
                  </a:lnTo>
                  <a:lnTo>
                    <a:pt x="17" y="12"/>
                  </a:lnTo>
                  <a:lnTo>
                    <a:pt x="26" y="23"/>
                  </a:lnTo>
                  <a:lnTo>
                    <a:pt x="30" y="36"/>
                  </a:lnTo>
                  <a:lnTo>
                    <a:pt x="34" y="45"/>
                  </a:lnTo>
                  <a:lnTo>
                    <a:pt x="32" y="53"/>
                  </a:lnTo>
                  <a:lnTo>
                    <a:pt x="26" y="59"/>
                  </a:lnTo>
                  <a:lnTo>
                    <a:pt x="30" y="61"/>
                  </a:lnTo>
                  <a:lnTo>
                    <a:pt x="30" y="68"/>
                  </a:lnTo>
                  <a:lnTo>
                    <a:pt x="32" y="74"/>
                  </a:lnTo>
                  <a:lnTo>
                    <a:pt x="32" y="77"/>
                  </a:lnTo>
                  <a:lnTo>
                    <a:pt x="39" y="89"/>
                  </a:lnTo>
                  <a:lnTo>
                    <a:pt x="39" y="93"/>
                  </a:lnTo>
                  <a:lnTo>
                    <a:pt x="41" y="94"/>
                  </a:lnTo>
                  <a:lnTo>
                    <a:pt x="41" y="109"/>
                  </a:lnTo>
                  <a:lnTo>
                    <a:pt x="34" y="125"/>
                  </a:lnTo>
                  <a:lnTo>
                    <a:pt x="32" y="125"/>
                  </a:lnTo>
                  <a:lnTo>
                    <a:pt x="24" y="128"/>
                  </a:lnTo>
                  <a:lnTo>
                    <a:pt x="24" y="134"/>
                  </a:lnTo>
                  <a:lnTo>
                    <a:pt x="15" y="143"/>
                  </a:lnTo>
                  <a:lnTo>
                    <a:pt x="13" y="151"/>
                  </a:lnTo>
                  <a:lnTo>
                    <a:pt x="11" y="151"/>
                  </a:lnTo>
                  <a:lnTo>
                    <a:pt x="11" y="166"/>
                  </a:lnTo>
                  <a:lnTo>
                    <a:pt x="7" y="172"/>
                  </a:lnTo>
                  <a:lnTo>
                    <a:pt x="5" y="179"/>
                  </a:lnTo>
                  <a:lnTo>
                    <a:pt x="0" y="187"/>
                  </a:lnTo>
                  <a:lnTo>
                    <a:pt x="0" y="190"/>
                  </a:lnTo>
                  <a:lnTo>
                    <a:pt x="0" y="198"/>
                  </a:lnTo>
                  <a:lnTo>
                    <a:pt x="0" y="207"/>
                  </a:lnTo>
                  <a:lnTo>
                    <a:pt x="0" y="211"/>
                  </a:lnTo>
                  <a:lnTo>
                    <a:pt x="0" y="215"/>
                  </a:lnTo>
                  <a:lnTo>
                    <a:pt x="0" y="215"/>
                  </a:lnTo>
                  <a:lnTo>
                    <a:pt x="2" y="215"/>
                  </a:lnTo>
                  <a:lnTo>
                    <a:pt x="4" y="215"/>
                  </a:lnTo>
                  <a:lnTo>
                    <a:pt x="5" y="215"/>
                  </a:lnTo>
                  <a:lnTo>
                    <a:pt x="5" y="211"/>
                  </a:lnTo>
                  <a:lnTo>
                    <a:pt x="7" y="211"/>
                  </a:lnTo>
                  <a:lnTo>
                    <a:pt x="11" y="211"/>
                  </a:lnTo>
                  <a:lnTo>
                    <a:pt x="15" y="215"/>
                  </a:lnTo>
                  <a:lnTo>
                    <a:pt x="17" y="211"/>
                  </a:lnTo>
                  <a:lnTo>
                    <a:pt x="17" y="211"/>
                  </a:lnTo>
                  <a:lnTo>
                    <a:pt x="21" y="207"/>
                  </a:lnTo>
                  <a:lnTo>
                    <a:pt x="24" y="207"/>
                  </a:lnTo>
                  <a:lnTo>
                    <a:pt x="26" y="209"/>
                  </a:lnTo>
                  <a:lnTo>
                    <a:pt x="30" y="209"/>
                  </a:lnTo>
                  <a:lnTo>
                    <a:pt x="30" y="207"/>
                  </a:lnTo>
                  <a:lnTo>
                    <a:pt x="30" y="207"/>
                  </a:lnTo>
                  <a:lnTo>
                    <a:pt x="32" y="209"/>
                  </a:lnTo>
                  <a:lnTo>
                    <a:pt x="34" y="209"/>
                  </a:lnTo>
                  <a:lnTo>
                    <a:pt x="36" y="211"/>
                  </a:lnTo>
                  <a:lnTo>
                    <a:pt x="36" y="211"/>
                  </a:lnTo>
                  <a:lnTo>
                    <a:pt x="36" y="211"/>
                  </a:lnTo>
                  <a:lnTo>
                    <a:pt x="39" y="215"/>
                  </a:lnTo>
                  <a:lnTo>
                    <a:pt x="45" y="217"/>
                  </a:lnTo>
                  <a:lnTo>
                    <a:pt x="47" y="215"/>
                  </a:lnTo>
                  <a:lnTo>
                    <a:pt x="49" y="215"/>
                  </a:lnTo>
                  <a:lnTo>
                    <a:pt x="51" y="215"/>
                  </a:lnTo>
                  <a:lnTo>
                    <a:pt x="51" y="215"/>
                  </a:lnTo>
                  <a:lnTo>
                    <a:pt x="54" y="215"/>
                  </a:lnTo>
                  <a:lnTo>
                    <a:pt x="124" y="215"/>
                  </a:lnTo>
                  <a:lnTo>
                    <a:pt x="124" y="215"/>
                  </a:lnTo>
                  <a:lnTo>
                    <a:pt x="126" y="219"/>
                  </a:lnTo>
                  <a:lnTo>
                    <a:pt x="128" y="221"/>
                  </a:lnTo>
                  <a:lnTo>
                    <a:pt x="132" y="223"/>
                  </a:lnTo>
                  <a:lnTo>
                    <a:pt x="135" y="223"/>
                  </a:lnTo>
                  <a:lnTo>
                    <a:pt x="139" y="223"/>
                  </a:lnTo>
                  <a:lnTo>
                    <a:pt x="141" y="223"/>
                  </a:lnTo>
                  <a:lnTo>
                    <a:pt x="141" y="224"/>
                  </a:lnTo>
                  <a:lnTo>
                    <a:pt x="145" y="226"/>
                  </a:lnTo>
                  <a:lnTo>
                    <a:pt x="145" y="224"/>
                  </a:lnTo>
                  <a:lnTo>
                    <a:pt x="149" y="223"/>
                  </a:lnTo>
                  <a:lnTo>
                    <a:pt x="152" y="224"/>
                  </a:lnTo>
                  <a:lnTo>
                    <a:pt x="156" y="224"/>
                  </a:lnTo>
                  <a:lnTo>
                    <a:pt x="156" y="223"/>
                  </a:lnTo>
                  <a:lnTo>
                    <a:pt x="158" y="223"/>
                  </a:lnTo>
                  <a:lnTo>
                    <a:pt x="160" y="223"/>
                  </a:lnTo>
                  <a:lnTo>
                    <a:pt x="164" y="226"/>
                  </a:lnTo>
                  <a:lnTo>
                    <a:pt x="167" y="228"/>
                  </a:lnTo>
                  <a:lnTo>
                    <a:pt x="169" y="228"/>
                  </a:lnTo>
                  <a:lnTo>
                    <a:pt x="173" y="226"/>
                  </a:lnTo>
                  <a:lnTo>
                    <a:pt x="173" y="226"/>
                  </a:lnTo>
                  <a:lnTo>
                    <a:pt x="175" y="224"/>
                  </a:lnTo>
                  <a:lnTo>
                    <a:pt x="175" y="226"/>
                  </a:lnTo>
                  <a:lnTo>
                    <a:pt x="179" y="226"/>
                  </a:lnTo>
                  <a:lnTo>
                    <a:pt x="179" y="226"/>
                  </a:lnTo>
                  <a:lnTo>
                    <a:pt x="179" y="228"/>
                  </a:lnTo>
                  <a:lnTo>
                    <a:pt x="181" y="228"/>
                  </a:lnTo>
                  <a:lnTo>
                    <a:pt x="182" y="228"/>
                  </a:lnTo>
                  <a:lnTo>
                    <a:pt x="184" y="228"/>
                  </a:lnTo>
                  <a:lnTo>
                    <a:pt x="186" y="228"/>
                  </a:lnTo>
                  <a:lnTo>
                    <a:pt x="186" y="228"/>
                  </a:lnTo>
                  <a:lnTo>
                    <a:pt x="216" y="221"/>
                  </a:lnTo>
                  <a:lnTo>
                    <a:pt x="216" y="221"/>
                  </a:lnTo>
                  <a:lnTo>
                    <a:pt x="216" y="221"/>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3" name="Freeform 146">
              <a:extLst>
                <a:ext uri="{FF2B5EF4-FFF2-40B4-BE49-F238E27FC236}">
                  <a16:creationId xmlns:a16="http://schemas.microsoft.com/office/drawing/2014/main" id="{A78E4629-3932-4FBA-A200-51645E6FC1DB}"/>
                </a:ext>
              </a:extLst>
            </p:cNvPr>
            <p:cNvSpPr>
              <a:spLocks/>
            </p:cNvSpPr>
            <p:nvPr/>
          </p:nvSpPr>
          <p:spPr bwMode="auto">
            <a:xfrm>
              <a:off x="3238" y="3393"/>
              <a:ext cx="147" cy="134"/>
            </a:xfrm>
            <a:custGeom>
              <a:avLst/>
              <a:gdLst/>
              <a:ahLst/>
              <a:cxnLst>
                <a:cxn ang="0">
                  <a:pos x="8" y="42"/>
                </a:cxn>
                <a:cxn ang="0">
                  <a:pos x="13" y="45"/>
                </a:cxn>
                <a:cxn ang="0">
                  <a:pos x="23" y="44"/>
                </a:cxn>
                <a:cxn ang="0">
                  <a:pos x="25" y="44"/>
                </a:cxn>
                <a:cxn ang="0">
                  <a:pos x="38" y="45"/>
                </a:cxn>
                <a:cxn ang="0">
                  <a:pos x="62" y="19"/>
                </a:cxn>
                <a:cxn ang="0">
                  <a:pos x="70" y="15"/>
                </a:cxn>
                <a:cxn ang="0">
                  <a:pos x="70" y="10"/>
                </a:cxn>
                <a:cxn ang="0">
                  <a:pos x="79" y="4"/>
                </a:cxn>
                <a:cxn ang="0">
                  <a:pos x="93" y="0"/>
                </a:cxn>
                <a:cxn ang="0">
                  <a:pos x="98" y="0"/>
                </a:cxn>
                <a:cxn ang="0">
                  <a:pos x="102" y="8"/>
                </a:cxn>
                <a:cxn ang="0">
                  <a:pos x="113" y="11"/>
                </a:cxn>
                <a:cxn ang="0">
                  <a:pos x="119" y="10"/>
                </a:cxn>
                <a:cxn ang="0">
                  <a:pos x="132" y="17"/>
                </a:cxn>
                <a:cxn ang="0">
                  <a:pos x="143" y="25"/>
                </a:cxn>
                <a:cxn ang="0">
                  <a:pos x="147" y="30"/>
                </a:cxn>
                <a:cxn ang="0">
                  <a:pos x="147" y="36"/>
                </a:cxn>
                <a:cxn ang="0">
                  <a:pos x="143" y="47"/>
                </a:cxn>
                <a:cxn ang="0">
                  <a:pos x="147" y="53"/>
                </a:cxn>
                <a:cxn ang="0">
                  <a:pos x="143" y="60"/>
                </a:cxn>
                <a:cxn ang="0">
                  <a:pos x="140" y="66"/>
                </a:cxn>
                <a:cxn ang="0">
                  <a:pos x="143" y="74"/>
                </a:cxn>
                <a:cxn ang="0">
                  <a:pos x="143" y="83"/>
                </a:cxn>
                <a:cxn ang="0">
                  <a:pos x="138" y="91"/>
                </a:cxn>
                <a:cxn ang="0">
                  <a:pos x="134" y="98"/>
                </a:cxn>
                <a:cxn ang="0">
                  <a:pos x="134" y="106"/>
                </a:cxn>
                <a:cxn ang="0">
                  <a:pos x="108" y="130"/>
                </a:cxn>
                <a:cxn ang="0">
                  <a:pos x="94" y="130"/>
                </a:cxn>
                <a:cxn ang="0">
                  <a:pos x="87" y="128"/>
                </a:cxn>
                <a:cxn ang="0">
                  <a:pos x="74" y="125"/>
                </a:cxn>
                <a:cxn ang="0">
                  <a:pos x="74" y="121"/>
                </a:cxn>
                <a:cxn ang="0">
                  <a:pos x="64" y="115"/>
                </a:cxn>
                <a:cxn ang="0">
                  <a:pos x="55" y="115"/>
                </a:cxn>
                <a:cxn ang="0">
                  <a:pos x="45" y="109"/>
                </a:cxn>
                <a:cxn ang="0">
                  <a:pos x="42" y="98"/>
                </a:cxn>
                <a:cxn ang="0">
                  <a:pos x="38" y="94"/>
                </a:cxn>
                <a:cxn ang="0">
                  <a:pos x="38" y="91"/>
                </a:cxn>
                <a:cxn ang="0">
                  <a:pos x="29" y="83"/>
                </a:cxn>
                <a:cxn ang="0">
                  <a:pos x="19" y="70"/>
                </a:cxn>
                <a:cxn ang="0">
                  <a:pos x="15" y="66"/>
                </a:cxn>
                <a:cxn ang="0">
                  <a:pos x="10" y="59"/>
                </a:cxn>
                <a:cxn ang="0">
                  <a:pos x="8" y="53"/>
                </a:cxn>
                <a:cxn ang="0">
                  <a:pos x="0" y="49"/>
                </a:cxn>
                <a:cxn ang="0">
                  <a:pos x="0" y="44"/>
                </a:cxn>
                <a:cxn ang="0">
                  <a:pos x="0" y="42"/>
                </a:cxn>
              </a:cxnLst>
              <a:rect l="0" t="0" r="r" b="b"/>
              <a:pathLst>
                <a:path w="147" h="134">
                  <a:moveTo>
                    <a:pt x="0" y="42"/>
                  </a:moveTo>
                  <a:lnTo>
                    <a:pt x="2" y="42"/>
                  </a:lnTo>
                  <a:lnTo>
                    <a:pt x="8" y="42"/>
                  </a:lnTo>
                  <a:lnTo>
                    <a:pt x="10" y="44"/>
                  </a:lnTo>
                  <a:lnTo>
                    <a:pt x="12" y="45"/>
                  </a:lnTo>
                  <a:lnTo>
                    <a:pt x="13" y="45"/>
                  </a:lnTo>
                  <a:lnTo>
                    <a:pt x="17" y="44"/>
                  </a:lnTo>
                  <a:lnTo>
                    <a:pt x="21" y="44"/>
                  </a:lnTo>
                  <a:lnTo>
                    <a:pt x="23" y="44"/>
                  </a:lnTo>
                  <a:lnTo>
                    <a:pt x="25" y="44"/>
                  </a:lnTo>
                  <a:lnTo>
                    <a:pt x="25" y="44"/>
                  </a:lnTo>
                  <a:lnTo>
                    <a:pt x="25" y="44"/>
                  </a:lnTo>
                  <a:lnTo>
                    <a:pt x="29" y="47"/>
                  </a:lnTo>
                  <a:lnTo>
                    <a:pt x="32" y="47"/>
                  </a:lnTo>
                  <a:lnTo>
                    <a:pt x="38" y="45"/>
                  </a:lnTo>
                  <a:lnTo>
                    <a:pt x="42" y="38"/>
                  </a:lnTo>
                  <a:lnTo>
                    <a:pt x="51" y="28"/>
                  </a:lnTo>
                  <a:lnTo>
                    <a:pt x="62" y="19"/>
                  </a:lnTo>
                  <a:lnTo>
                    <a:pt x="68" y="17"/>
                  </a:lnTo>
                  <a:lnTo>
                    <a:pt x="70" y="15"/>
                  </a:lnTo>
                  <a:lnTo>
                    <a:pt x="70" y="15"/>
                  </a:lnTo>
                  <a:lnTo>
                    <a:pt x="70" y="13"/>
                  </a:lnTo>
                  <a:lnTo>
                    <a:pt x="70" y="11"/>
                  </a:lnTo>
                  <a:lnTo>
                    <a:pt x="70" y="10"/>
                  </a:lnTo>
                  <a:lnTo>
                    <a:pt x="74" y="6"/>
                  </a:lnTo>
                  <a:lnTo>
                    <a:pt x="77" y="4"/>
                  </a:lnTo>
                  <a:lnTo>
                    <a:pt x="79" y="4"/>
                  </a:lnTo>
                  <a:lnTo>
                    <a:pt x="83" y="0"/>
                  </a:lnTo>
                  <a:lnTo>
                    <a:pt x="87" y="0"/>
                  </a:lnTo>
                  <a:lnTo>
                    <a:pt x="93" y="0"/>
                  </a:lnTo>
                  <a:lnTo>
                    <a:pt x="93" y="0"/>
                  </a:lnTo>
                  <a:lnTo>
                    <a:pt x="94" y="0"/>
                  </a:lnTo>
                  <a:lnTo>
                    <a:pt x="98" y="0"/>
                  </a:lnTo>
                  <a:lnTo>
                    <a:pt x="100" y="0"/>
                  </a:lnTo>
                  <a:lnTo>
                    <a:pt x="102" y="0"/>
                  </a:lnTo>
                  <a:lnTo>
                    <a:pt x="102" y="8"/>
                  </a:lnTo>
                  <a:lnTo>
                    <a:pt x="108" y="8"/>
                  </a:lnTo>
                  <a:lnTo>
                    <a:pt x="109" y="8"/>
                  </a:lnTo>
                  <a:lnTo>
                    <a:pt x="113" y="11"/>
                  </a:lnTo>
                  <a:lnTo>
                    <a:pt x="113" y="10"/>
                  </a:lnTo>
                  <a:lnTo>
                    <a:pt x="115" y="8"/>
                  </a:lnTo>
                  <a:lnTo>
                    <a:pt x="119" y="10"/>
                  </a:lnTo>
                  <a:lnTo>
                    <a:pt x="125" y="13"/>
                  </a:lnTo>
                  <a:lnTo>
                    <a:pt x="128" y="17"/>
                  </a:lnTo>
                  <a:lnTo>
                    <a:pt x="132" y="17"/>
                  </a:lnTo>
                  <a:lnTo>
                    <a:pt x="138" y="19"/>
                  </a:lnTo>
                  <a:lnTo>
                    <a:pt x="140" y="21"/>
                  </a:lnTo>
                  <a:lnTo>
                    <a:pt x="143" y="25"/>
                  </a:lnTo>
                  <a:lnTo>
                    <a:pt x="147" y="25"/>
                  </a:lnTo>
                  <a:lnTo>
                    <a:pt x="147" y="28"/>
                  </a:lnTo>
                  <a:lnTo>
                    <a:pt x="147" y="30"/>
                  </a:lnTo>
                  <a:lnTo>
                    <a:pt x="147" y="34"/>
                  </a:lnTo>
                  <a:lnTo>
                    <a:pt x="147" y="34"/>
                  </a:lnTo>
                  <a:lnTo>
                    <a:pt x="147" y="36"/>
                  </a:lnTo>
                  <a:lnTo>
                    <a:pt x="147" y="40"/>
                  </a:lnTo>
                  <a:lnTo>
                    <a:pt x="143" y="42"/>
                  </a:lnTo>
                  <a:lnTo>
                    <a:pt x="143" y="47"/>
                  </a:lnTo>
                  <a:lnTo>
                    <a:pt x="143" y="51"/>
                  </a:lnTo>
                  <a:lnTo>
                    <a:pt x="143" y="53"/>
                  </a:lnTo>
                  <a:lnTo>
                    <a:pt x="147" y="53"/>
                  </a:lnTo>
                  <a:lnTo>
                    <a:pt x="147" y="55"/>
                  </a:lnTo>
                  <a:lnTo>
                    <a:pt x="143" y="59"/>
                  </a:lnTo>
                  <a:lnTo>
                    <a:pt x="143" y="60"/>
                  </a:lnTo>
                  <a:lnTo>
                    <a:pt x="143" y="64"/>
                  </a:lnTo>
                  <a:lnTo>
                    <a:pt x="140" y="64"/>
                  </a:lnTo>
                  <a:lnTo>
                    <a:pt x="140" y="66"/>
                  </a:lnTo>
                  <a:lnTo>
                    <a:pt x="143" y="70"/>
                  </a:lnTo>
                  <a:lnTo>
                    <a:pt x="143" y="72"/>
                  </a:lnTo>
                  <a:lnTo>
                    <a:pt x="143" y="74"/>
                  </a:lnTo>
                  <a:lnTo>
                    <a:pt x="143" y="77"/>
                  </a:lnTo>
                  <a:lnTo>
                    <a:pt x="143" y="79"/>
                  </a:lnTo>
                  <a:lnTo>
                    <a:pt x="143" y="83"/>
                  </a:lnTo>
                  <a:lnTo>
                    <a:pt x="143" y="85"/>
                  </a:lnTo>
                  <a:lnTo>
                    <a:pt x="140" y="89"/>
                  </a:lnTo>
                  <a:lnTo>
                    <a:pt x="138" y="91"/>
                  </a:lnTo>
                  <a:lnTo>
                    <a:pt x="134" y="91"/>
                  </a:lnTo>
                  <a:lnTo>
                    <a:pt x="134" y="94"/>
                  </a:lnTo>
                  <a:lnTo>
                    <a:pt x="134" y="98"/>
                  </a:lnTo>
                  <a:lnTo>
                    <a:pt x="134" y="98"/>
                  </a:lnTo>
                  <a:lnTo>
                    <a:pt x="134" y="104"/>
                  </a:lnTo>
                  <a:lnTo>
                    <a:pt x="134" y="106"/>
                  </a:lnTo>
                  <a:lnTo>
                    <a:pt x="134" y="113"/>
                  </a:lnTo>
                  <a:lnTo>
                    <a:pt x="113" y="134"/>
                  </a:lnTo>
                  <a:lnTo>
                    <a:pt x="108" y="130"/>
                  </a:lnTo>
                  <a:lnTo>
                    <a:pt x="104" y="128"/>
                  </a:lnTo>
                  <a:lnTo>
                    <a:pt x="98" y="130"/>
                  </a:lnTo>
                  <a:lnTo>
                    <a:pt x="94" y="130"/>
                  </a:lnTo>
                  <a:lnTo>
                    <a:pt x="94" y="130"/>
                  </a:lnTo>
                  <a:lnTo>
                    <a:pt x="91" y="128"/>
                  </a:lnTo>
                  <a:lnTo>
                    <a:pt x="87" y="128"/>
                  </a:lnTo>
                  <a:lnTo>
                    <a:pt x="85" y="125"/>
                  </a:lnTo>
                  <a:lnTo>
                    <a:pt x="81" y="125"/>
                  </a:lnTo>
                  <a:lnTo>
                    <a:pt x="74" y="125"/>
                  </a:lnTo>
                  <a:lnTo>
                    <a:pt x="74" y="125"/>
                  </a:lnTo>
                  <a:lnTo>
                    <a:pt x="74" y="123"/>
                  </a:lnTo>
                  <a:lnTo>
                    <a:pt x="74" y="121"/>
                  </a:lnTo>
                  <a:lnTo>
                    <a:pt x="70" y="119"/>
                  </a:lnTo>
                  <a:lnTo>
                    <a:pt x="68" y="119"/>
                  </a:lnTo>
                  <a:lnTo>
                    <a:pt x="64" y="115"/>
                  </a:lnTo>
                  <a:lnTo>
                    <a:pt x="62" y="115"/>
                  </a:lnTo>
                  <a:lnTo>
                    <a:pt x="57" y="115"/>
                  </a:lnTo>
                  <a:lnTo>
                    <a:pt x="55" y="115"/>
                  </a:lnTo>
                  <a:lnTo>
                    <a:pt x="51" y="115"/>
                  </a:lnTo>
                  <a:lnTo>
                    <a:pt x="49" y="111"/>
                  </a:lnTo>
                  <a:lnTo>
                    <a:pt x="45" y="109"/>
                  </a:lnTo>
                  <a:lnTo>
                    <a:pt x="44" y="106"/>
                  </a:lnTo>
                  <a:lnTo>
                    <a:pt x="44" y="104"/>
                  </a:lnTo>
                  <a:lnTo>
                    <a:pt x="42" y="98"/>
                  </a:lnTo>
                  <a:lnTo>
                    <a:pt x="44" y="98"/>
                  </a:lnTo>
                  <a:lnTo>
                    <a:pt x="40" y="94"/>
                  </a:lnTo>
                  <a:lnTo>
                    <a:pt x="38" y="94"/>
                  </a:lnTo>
                  <a:lnTo>
                    <a:pt x="38" y="91"/>
                  </a:lnTo>
                  <a:lnTo>
                    <a:pt x="38" y="91"/>
                  </a:lnTo>
                  <a:lnTo>
                    <a:pt x="38" y="91"/>
                  </a:lnTo>
                  <a:lnTo>
                    <a:pt x="34" y="89"/>
                  </a:lnTo>
                  <a:lnTo>
                    <a:pt x="34" y="85"/>
                  </a:lnTo>
                  <a:lnTo>
                    <a:pt x="29" y="83"/>
                  </a:lnTo>
                  <a:lnTo>
                    <a:pt x="25" y="81"/>
                  </a:lnTo>
                  <a:lnTo>
                    <a:pt x="21" y="74"/>
                  </a:lnTo>
                  <a:lnTo>
                    <a:pt x="19" y="70"/>
                  </a:lnTo>
                  <a:lnTo>
                    <a:pt x="17" y="70"/>
                  </a:lnTo>
                  <a:lnTo>
                    <a:pt x="15" y="68"/>
                  </a:lnTo>
                  <a:lnTo>
                    <a:pt x="15" y="66"/>
                  </a:lnTo>
                  <a:lnTo>
                    <a:pt x="13" y="64"/>
                  </a:lnTo>
                  <a:lnTo>
                    <a:pt x="12" y="60"/>
                  </a:lnTo>
                  <a:lnTo>
                    <a:pt x="10" y="59"/>
                  </a:lnTo>
                  <a:lnTo>
                    <a:pt x="10" y="59"/>
                  </a:lnTo>
                  <a:lnTo>
                    <a:pt x="10" y="57"/>
                  </a:lnTo>
                  <a:lnTo>
                    <a:pt x="8" y="53"/>
                  </a:lnTo>
                  <a:lnTo>
                    <a:pt x="4" y="53"/>
                  </a:lnTo>
                  <a:lnTo>
                    <a:pt x="4" y="51"/>
                  </a:lnTo>
                  <a:lnTo>
                    <a:pt x="0" y="49"/>
                  </a:lnTo>
                  <a:lnTo>
                    <a:pt x="0" y="47"/>
                  </a:lnTo>
                  <a:lnTo>
                    <a:pt x="0" y="45"/>
                  </a:lnTo>
                  <a:lnTo>
                    <a:pt x="0" y="44"/>
                  </a:lnTo>
                  <a:lnTo>
                    <a:pt x="0" y="42"/>
                  </a:lnTo>
                  <a:lnTo>
                    <a:pt x="0" y="42"/>
                  </a:lnTo>
                  <a:lnTo>
                    <a:pt x="0" y="42"/>
                  </a:lnTo>
                  <a:lnTo>
                    <a:pt x="0" y="42"/>
                  </a:lnTo>
                  <a:lnTo>
                    <a:pt x="0" y="4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4" name="Freeform 147">
              <a:extLst>
                <a:ext uri="{FF2B5EF4-FFF2-40B4-BE49-F238E27FC236}">
                  <a16:creationId xmlns:a16="http://schemas.microsoft.com/office/drawing/2014/main" id="{49AE77D7-079B-48A2-80BB-CDD2ADDEA824}"/>
                </a:ext>
              </a:extLst>
            </p:cNvPr>
            <p:cNvSpPr>
              <a:spLocks/>
            </p:cNvSpPr>
            <p:nvPr/>
          </p:nvSpPr>
          <p:spPr bwMode="auto">
            <a:xfrm>
              <a:off x="3238" y="3393"/>
              <a:ext cx="147" cy="134"/>
            </a:xfrm>
            <a:custGeom>
              <a:avLst/>
              <a:gdLst/>
              <a:ahLst/>
              <a:cxnLst>
                <a:cxn ang="0">
                  <a:pos x="8" y="42"/>
                </a:cxn>
                <a:cxn ang="0">
                  <a:pos x="13" y="45"/>
                </a:cxn>
                <a:cxn ang="0">
                  <a:pos x="23" y="44"/>
                </a:cxn>
                <a:cxn ang="0">
                  <a:pos x="25" y="44"/>
                </a:cxn>
                <a:cxn ang="0">
                  <a:pos x="38" y="45"/>
                </a:cxn>
                <a:cxn ang="0">
                  <a:pos x="62" y="19"/>
                </a:cxn>
                <a:cxn ang="0">
                  <a:pos x="70" y="15"/>
                </a:cxn>
                <a:cxn ang="0">
                  <a:pos x="70" y="10"/>
                </a:cxn>
                <a:cxn ang="0">
                  <a:pos x="79" y="4"/>
                </a:cxn>
                <a:cxn ang="0">
                  <a:pos x="93" y="0"/>
                </a:cxn>
                <a:cxn ang="0">
                  <a:pos x="98" y="0"/>
                </a:cxn>
                <a:cxn ang="0">
                  <a:pos x="102" y="8"/>
                </a:cxn>
                <a:cxn ang="0">
                  <a:pos x="113" y="11"/>
                </a:cxn>
                <a:cxn ang="0">
                  <a:pos x="119" y="10"/>
                </a:cxn>
                <a:cxn ang="0">
                  <a:pos x="132" y="17"/>
                </a:cxn>
                <a:cxn ang="0">
                  <a:pos x="143" y="25"/>
                </a:cxn>
                <a:cxn ang="0">
                  <a:pos x="147" y="30"/>
                </a:cxn>
                <a:cxn ang="0">
                  <a:pos x="147" y="36"/>
                </a:cxn>
                <a:cxn ang="0">
                  <a:pos x="143" y="47"/>
                </a:cxn>
                <a:cxn ang="0">
                  <a:pos x="147" y="53"/>
                </a:cxn>
                <a:cxn ang="0">
                  <a:pos x="143" y="60"/>
                </a:cxn>
                <a:cxn ang="0">
                  <a:pos x="140" y="66"/>
                </a:cxn>
                <a:cxn ang="0">
                  <a:pos x="143" y="74"/>
                </a:cxn>
                <a:cxn ang="0">
                  <a:pos x="143" y="83"/>
                </a:cxn>
                <a:cxn ang="0">
                  <a:pos x="138" y="91"/>
                </a:cxn>
                <a:cxn ang="0">
                  <a:pos x="134" y="98"/>
                </a:cxn>
                <a:cxn ang="0">
                  <a:pos x="134" y="106"/>
                </a:cxn>
                <a:cxn ang="0">
                  <a:pos x="108" y="130"/>
                </a:cxn>
                <a:cxn ang="0">
                  <a:pos x="94" y="130"/>
                </a:cxn>
                <a:cxn ang="0">
                  <a:pos x="87" y="128"/>
                </a:cxn>
                <a:cxn ang="0">
                  <a:pos x="74" y="125"/>
                </a:cxn>
                <a:cxn ang="0">
                  <a:pos x="74" y="121"/>
                </a:cxn>
                <a:cxn ang="0">
                  <a:pos x="64" y="115"/>
                </a:cxn>
                <a:cxn ang="0">
                  <a:pos x="55" y="115"/>
                </a:cxn>
                <a:cxn ang="0">
                  <a:pos x="45" y="109"/>
                </a:cxn>
                <a:cxn ang="0">
                  <a:pos x="42" y="98"/>
                </a:cxn>
                <a:cxn ang="0">
                  <a:pos x="38" y="94"/>
                </a:cxn>
                <a:cxn ang="0">
                  <a:pos x="38" y="91"/>
                </a:cxn>
                <a:cxn ang="0">
                  <a:pos x="29" y="83"/>
                </a:cxn>
                <a:cxn ang="0">
                  <a:pos x="19" y="70"/>
                </a:cxn>
                <a:cxn ang="0">
                  <a:pos x="15" y="66"/>
                </a:cxn>
                <a:cxn ang="0">
                  <a:pos x="10" y="59"/>
                </a:cxn>
                <a:cxn ang="0">
                  <a:pos x="8" y="53"/>
                </a:cxn>
                <a:cxn ang="0">
                  <a:pos x="0" y="49"/>
                </a:cxn>
                <a:cxn ang="0">
                  <a:pos x="0" y="44"/>
                </a:cxn>
                <a:cxn ang="0">
                  <a:pos x="0" y="42"/>
                </a:cxn>
              </a:cxnLst>
              <a:rect l="0" t="0" r="r" b="b"/>
              <a:pathLst>
                <a:path w="147" h="134">
                  <a:moveTo>
                    <a:pt x="0" y="42"/>
                  </a:moveTo>
                  <a:lnTo>
                    <a:pt x="2" y="42"/>
                  </a:lnTo>
                  <a:lnTo>
                    <a:pt x="8" y="42"/>
                  </a:lnTo>
                  <a:lnTo>
                    <a:pt x="10" y="44"/>
                  </a:lnTo>
                  <a:lnTo>
                    <a:pt x="12" y="45"/>
                  </a:lnTo>
                  <a:lnTo>
                    <a:pt x="13" y="45"/>
                  </a:lnTo>
                  <a:lnTo>
                    <a:pt x="17" y="44"/>
                  </a:lnTo>
                  <a:lnTo>
                    <a:pt x="21" y="44"/>
                  </a:lnTo>
                  <a:lnTo>
                    <a:pt x="23" y="44"/>
                  </a:lnTo>
                  <a:lnTo>
                    <a:pt x="25" y="44"/>
                  </a:lnTo>
                  <a:lnTo>
                    <a:pt x="25" y="44"/>
                  </a:lnTo>
                  <a:lnTo>
                    <a:pt x="25" y="44"/>
                  </a:lnTo>
                  <a:lnTo>
                    <a:pt x="29" y="47"/>
                  </a:lnTo>
                  <a:lnTo>
                    <a:pt x="32" y="47"/>
                  </a:lnTo>
                  <a:lnTo>
                    <a:pt x="38" y="45"/>
                  </a:lnTo>
                  <a:lnTo>
                    <a:pt x="42" y="38"/>
                  </a:lnTo>
                  <a:lnTo>
                    <a:pt x="51" y="28"/>
                  </a:lnTo>
                  <a:lnTo>
                    <a:pt x="62" y="19"/>
                  </a:lnTo>
                  <a:lnTo>
                    <a:pt x="68" y="17"/>
                  </a:lnTo>
                  <a:lnTo>
                    <a:pt x="70" y="15"/>
                  </a:lnTo>
                  <a:lnTo>
                    <a:pt x="70" y="15"/>
                  </a:lnTo>
                  <a:lnTo>
                    <a:pt x="70" y="13"/>
                  </a:lnTo>
                  <a:lnTo>
                    <a:pt x="70" y="11"/>
                  </a:lnTo>
                  <a:lnTo>
                    <a:pt x="70" y="10"/>
                  </a:lnTo>
                  <a:lnTo>
                    <a:pt x="74" y="6"/>
                  </a:lnTo>
                  <a:lnTo>
                    <a:pt x="77" y="4"/>
                  </a:lnTo>
                  <a:lnTo>
                    <a:pt x="79" y="4"/>
                  </a:lnTo>
                  <a:lnTo>
                    <a:pt x="83" y="0"/>
                  </a:lnTo>
                  <a:lnTo>
                    <a:pt x="87" y="0"/>
                  </a:lnTo>
                  <a:lnTo>
                    <a:pt x="93" y="0"/>
                  </a:lnTo>
                  <a:lnTo>
                    <a:pt x="93" y="0"/>
                  </a:lnTo>
                  <a:lnTo>
                    <a:pt x="94" y="0"/>
                  </a:lnTo>
                  <a:lnTo>
                    <a:pt x="98" y="0"/>
                  </a:lnTo>
                  <a:lnTo>
                    <a:pt x="100" y="0"/>
                  </a:lnTo>
                  <a:lnTo>
                    <a:pt x="102" y="0"/>
                  </a:lnTo>
                  <a:lnTo>
                    <a:pt x="102" y="8"/>
                  </a:lnTo>
                  <a:lnTo>
                    <a:pt x="108" y="8"/>
                  </a:lnTo>
                  <a:lnTo>
                    <a:pt x="109" y="8"/>
                  </a:lnTo>
                  <a:lnTo>
                    <a:pt x="113" y="11"/>
                  </a:lnTo>
                  <a:lnTo>
                    <a:pt x="113" y="10"/>
                  </a:lnTo>
                  <a:lnTo>
                    <a:pt x="115" y="8"/>
                  </a:lnTo>
                  <a:lnTo>
                    <a:pt x="119" y="10"/>
                  </a:lnTo>
                  <a:lnTo>
                    <a:pt x="125" y="13"/>
                  </a:lnTo>
                  <a:lnTo>
                    <a:pt x="128" y="17"/>
                  </a:lnTo>
                  <a:lnTo>
                    <a:pt x="132" y="17"/>
                  </a:lnTo>
                  <a:lnTo>
                    <a:pt x="138" y="19"/>
                  </a:lnTo>
                  <a:lnTo>
                    <a:pt x="140" y="21"/>
                  </a:lnTo>
                  <a:lnTo>
                    <a:pt x="143" y="25"/>
                  </a:lnTo>
                  <a:lnTo>
                    <a:pt x="147" y="25"/>
                  </a:lnTo>
                  <a:lnTo>
                    <a:pt x="147" y="28"/>
                  </a:lnTo>
                  <a:lnTo>
                    <a:pt x="147" y="30"/>
                  </a:lnTo>
                  <a:lnTo>
                    <a:pt x="147" y="34"/>
                  </a:lnTo>
                  <a:lnTo>
                    <a:pt x="147" y="34"/>
                  </a:lnTo>
                  <a:lnTo>
                    <a:pt x="147" y="36"/>
                  </a:lnTo>
                  <a:lnTo>
                    <a:pt x="147" y="40"/>
                  </a:lnTo>
                  <a:lnTo>
                    <a:pt x="143" y="42"/>
                  </a:lnTo>
                  <a:lnTo>
                    <a:pt x="143" y="47"/>
                  </a:lnTo>
                  <a:lnTo>
                    <a:pt x="143" y="51"/>
                  </a:lnTo>
                  <a:lnTo>
                    <a:pt x="143" y="53"/>
                  </a:lnTo>
                  <a:lnTo>
                    <a:pt x="147" y="53"/>
                  </a:lnTo>
                  <a:lnTo>
                    <a:pt x="147" y="55"/>
                  </a:lnTo>
                  <a:lnTo>
                    <a:pt x="143" y="59"/>
                  </a:lnTo>
                  <a:lnTo>
                    <a:pt x="143" y="60"/>
                  </a:lnTo>
                  <a:lnTo>
                    <a:pt x="143" y="64"/>
                  </a:lnTo>
                  <a:lnTo>
                    <a:pt x="140" y="64"/>
                  </a:lnTo>
                  <a:lnTo>
                    <a:pt x="140" y="66"/>
                  </a:lnTo>
                  <a:lnTo>
                    <a:pt x="143" y="70"/>
                  </a:lnTo>
                  <a:lnTo>
                    <a:pt x="143" y="72"/>
                  </a:lnTo>
                  <a:lnTo>
                    <a:pt x="143" y="74"/>
                  </a:lnTo>
                  <a:lnTo>
                    <a:pt x="143" y="77"/>
                  </a:lnTo>
                  <a:lnTo>
                    <a:pt x="143" y="79"/>
                  </a:lnTo>
                  <a:lnTo>
                    <a:pt x="143" y="83"/>
                  </a:lnTo>
                  <a:lnTo>
                    <a:pt x="143" y="85"/>
                  </a:lnTo>
                  <a:lnTo>
                    <a:pt x="140" y="89"/>
                  </a:lnTo>
                  <a:lnTo>
                    <a:pt x="138" y="91"/>
                  </a:lnTo>
                  <a:lnTo>
                    <a:pt x="134" y="91"/>
                  </a:lnTo>
                  <a:lnTo>
                    <a:pt x="134" y="94"/>
                  </a:lnTo>
                  <a:lnTo>
                    <a:pt x="134" y="98"/>
                  </a:lnTo>
                  <a:lnTo>
                    <a:pt x="134" y="98"/>
                  </a:lnTo>
                  <a:lnTo>
                    <a:pt x="134" y="104"/>
                  </a:lnTo>
                  <a:lnTo>
                    <a:pt x="134" y="106"/>
                  </a:lnTo>
                  <a:lnTo>
                    <a:pt x="134" y="113"/>
                  </a:lnTo>
                  <a:lnTo>
                    <a:pt x="113" y="134"/>
                  </a:lnTo>
                  <a:lnTo>
                    <a:pt x="108" y="130"/>
                  </a:lnTo>
                  <a:lnTo>
                    <a:pt x="104" y="128"/>
                  </a:lnTo>
                  <a:lnTo>
                    <a:pt x="98" y="130"/>
                  </a:lnTo>
                  <a:lnTo>
                    <a:pt x="94" y="130"/>
                  </a:lnTo>
                  <a:lnTo>
                    <a:pt x="94" y="130"/>
                  </a:lnTo>
                  <a:lnTo>
                    <a:pt x="91" y="128"/>
                  </a:lnTo>
                  <a:lnTo>
                    <a:pt x="87" y="128"/>
                  </a:lnTo>
                  <a:lnTo>
                    <a:pt x="85" y="125"/>
                  </a:lnTo>
                  <a:lnTo>
                    <a:pt x="81" y="125"/>
                  </a:lnTo>
                  <a:lnTo>
                    <a:pt x="74" y="125"/>
                  </a:lnTo>
                  <a:lnTo>
                    <a:pt x="74" y="125"/>
                  </a:lnTo>
                  <a:lnTo>
                    <a:pt x="74" y="123"/>
                  </a:lnTo>
                  <a:lnTo>
                    <a:pt x="74" y="121"/>
                  </a:lnTo>
                  <a:lnTo>
                    <a:pt x="70" y="119"/>
                  </a:lnTo>
                  <a:lnTo>
                    <a:pt x="68" y="119"/>
                  </a:lnTo>
                  <a:lnTo>
                    <a:pt x="64" y="115"/>
                  </a:lnTo>
                  <a:lnTo>
                    <a:pt x="62" y="115"/>
                  </a:lnTo>
                  <a:lnTo>
                    <a:pt x="57" y="115"/>
                  </a:lnTo>
                  <a:lnTo>
                    <a:pt x="55" y="115"/>
                  </a:lnTo>
                  <a:lnTo>
                    <a:pt x="51" y="115"/>
                  </a:lnTo>
                  <a:lnTo>
                    <a:pt x="49" y="111"/>
                  </a:lnTo>
                  <a:lnTo>
                    <a:pt x="45" y="109"/>
                  </a:lnTo>
                  <a:lnTo>
                    <a:pt x="44" y="106"/>
                  </a:lnTo>
                  <a:lnTo>
                    <a:pt x="44" y="104"/>
                  </a:lnTo>
                  <a:lnTo>
                    <a:pt x="42" y="98"/>
                  </a:lnTo>
                  <a:lnTo>
                    <a:pt x="44" y="98"/>
                  </a:lnTo>
                  <a:lnTo>
                    <a:pt x="40" y="94"/>
                  </a:lnTo>
                  <a:lnTo>
                    <a:pt x="38" y="94"/>
                  </a:lnTo>
                  <a:lnTo>
                    <a:pt x="38" y="91"/>
                  </a:lnTo>
                  <a:lnTo>
                    <a:pt x="38" y="91"/>
                  </a:lnTo>
                  <a:lnTo>
                    <a:pt x="38" y="91"/>
                  </a:lnTo>
                  <a:lnTo>
                    <a:pt x="34" y="89"/>
                  </a:lnTo>
                  <a:lnTo>
                    <a:pt x="34" y="85"/>
                  </a:lnTo>
                  <a:lnTo>
                    <a:pt x="29" y="83"/>
                  </a:lnTo>
                  <a:lnTo>
                    <a:pt x="25" y="81"/>
                  </a:lnTo>
                  <a:lnTo>
                    <a:pt x="21" y="74"/>
                  </a:lnTo>
                  <a:lnTo>
                    <a:pt x="19" y="70"/>
                  </a:lnTo>
                  <a:lnTo>
                    <a:pt x="17" y="70"/>
                  </a:lnTo>
                  <a:lnTo>
                    <a:pt x="15" y="68"/>
                  </a:lnTo>
                  <a:lnTo>
                    <a:pt x="15" y="66"/>
                  </a:lnTo>
                  <a:lnTo>
                    <a:pt x="13" y="64"/>
                  </a:lnTo>
                  <a:lnTo>
                    <a:pt x="12" y="60"/>
                  </a:lnTo>
                  <a:lnTo>
                    <a:pt x="10" y="59"/>
                  </a:lnTo>
                  <a:lnTo>
                    <a:pt x="10" y="59"/>
                  </a:lnTo>
                  <a:lnTo>
                    <a:pt x="10" y="57"/>
                  </a:lnTo>
                  <a:lnTo>
                    <a:pt x="8" y="53"/>
                  </a:lnTo>
                  <a:lnTo>
                    <a:pt x="4" y="53"/>
                  </a:lnTo>
                  <a:lnTo>
                    <a:pt x="4" y="51"/>
                  </a:lnTo>
                  <a:lnTo>
                    <a:pt x="0" y="49"/>
                  </a:lnTo>
                  <a:lnTo>
                    <a:pt x="0" y="47"/>
                  </a:lnTo>
                  <a:lnTo>
                    <a:pt x="0" y="45"/>
                  </a:lnTo>
                  <a:lnTo>
                    <a:pt x="0" y="44"/>
                  </a:lnTo>
                  <a:lnTo>
                    <a:pt x="0" y="42"/>
                  </a:lnTo>
                  <a:lnTo>
                    <a:pt x="0" y="42"/>
                  </a:lnTo>
                  <a:lnTo>
                    <a:pt x="0" y="42"/>
                  </a:lnTo>
                  <a:lnTo>
                    <a:pt x="0" y="42"/>
                  </a:lnTo>
                  <a:lnTo>
                    <a:pt x="0" y="42"/>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5" name="Freeform 148">
              <a:extLst>
                <a:ext uri="{FF2B5EF4-FFF2-40B4-BE49-F238E27FC236}">
                  <a16:creationId xmlns:a16="http://schemas.microsoft.com/office/drawing/2014/main" id="{9312FC07-B808-441C-8A84-9C21A3C8EDE4}"/>
                </a:ext>
              </a:extLst>
            </p:cNvPr>
            <p:cNvSpPr>
              <a:spLocks/>
            </p:cNvSpPr>
            <p:nvPr/>
          </p:nvSpPr>
          <p:spPr bwMode="auto">
            <a:xfrm>
              <a:off x="3139" y="3437"/>
              <a:ext cx="173" cy="173"/>
            </a:xfrm>
            <a:custGeom>
              <a:avLst/>
              <a:gdLst/>
              <a:ahLst/>
              <a:cxnLst>
                <a:cxn ang="0">
                  <a:pos x="99" y="3"/>
                </a:cxn>
                <a:cxn ang="0">
                  <a:pos x="103" y="9"/>
                </a:cxn>
                <a:cxn ang="0">
                  <a:pos x="109" y="13"/>
                </a:cxn>
                <a:cxn ang="0">
                  <a:pos x="112" y="18"/>
                </a:cxn>
                <a:cxn ang="0">
                  <a:pos x="114" y="26"/>
                </a:cxn>
                <a:cxn ang="0">
                  <a:pos x="120" y="32"/>
                </a:cxn>
                <a:cxn ang="0">
                  <a:pos x="133" y="43"/>
                </a:cxn>
                <a:cxn ang="0">
                  <a:pos x="137" y="47"/>
                </a:cxn>
                <a:cxn ang="0">
                  <a:pos x="139" y="52"/>
                </a:cxn>
                <a:cxn ang="0">
                  <a:pos x="143" y="60"/>
                </a:cxn>
                <a:cxn ang="0">
                  <a:pos x="148" y="67"/>
                </a:cxn>
                <a:cxn ang="0">
                  <a:pos x="156" y="73"/>
                </a:cxn>
                <a:cxn ang="0">
                  <a:pos x="167" y="77"/>
                </a:cxn>
                <a:cxn ang="0">
                  <a:pos x="173" y="81"/>
                </a:cxn>
                <a:cxn ang="0">
                  <a:pos x="173" y="84"/>
                </a:cxn>
                <a:cxn ang="0">
                  <a:pos x="163" y="86"/>
                </a:cxn>
                <a:cxn ang="0">
                  <a:pos x="161" y="92"/>
                </a:cxn>
                <a:cxn ang="0">
                  <a:pos x="154" y="96"/>
                </a:cxn>
                <a:cxn ang="0">
                  <a:pos x="144" y="97"/>
                </a:cxn>
                <a:cxn ang="0">
                  <a:pos x="139" y="105"/>
                </a:cxn>
                <a:cxn ang="0">
                  <a:pos x="133" y="105"/>
                </a:cxn>
                <a:cxn ang="0">
                  <a:pos x="126" y="118"/>
                </a:cxn>
                <a:cxn ang="0">
                  <a:pos x="124" y="124"/>
                </a:cxn>
                <a:cxn ang="0">
                  <a:pos x="118" y="129"/>
                </a:cxn>
                <a:cxn ang="0">
                  <a:pos x="114" y="131"/>
                </a:cxn>
                <a:cxn ang="0">
                  <a:pos x="107" y="135"/>
                </a:cxn>
                <a:cxn ang="0">
                  <a:pos x="103" y="145"/>
                </a:cxn>
                <a:cxn ang="0">
                  <a:pos x="103" y="152"/>
                </a:cxn>
                <a:cxn ang="0">
                  <a:pos x="96" y="152"/>
                </a:cxn>
                <a:cxn ang="0">
                  <a:pos x="84" y="154"/>
                </a:cxn>
                <a:cxn ang="0">
                  <a:pos x="69" y="150"/>
                </a:cxn>
                <a:cxn ang="0">
                  <a:pos x="60" y="146"/>
                </a:cxn>
                <a:cxn ang="0">
                  <a:pos x="48" y="160"/>
                </a:cxn>
                <a:cxn ang="0">
                  <a:pos x="37" y="165"/>
                </a:cxn>
                <a:cxn ang="0">
                  <a:pos x="26" y="173"/>
                </a:cxn>
                <a:cxn ang="0">
                  <a:pos x="15" y="171"/>
                </a:cxn>
                <a:cxn ang="0">
                  <a:pos x="13" y="162"/>
                </a:cxn>
                <a:cxn ang="0">
                  <a:pos x="5" y="143"/>
                </a:cxn>
                <a:cxn ang="0">
                  <a:pos x="0" y="137"/>
                </a:cxn>
                <a:cxn ang="0">
                  <a:pos x="18" y="81"/>
                </a:cxn>
                <a:cxn ang="0">
                  <a:pos x="54" y="9"/>
                </a:cxn>
                <a:cxn ang="0">
                  <a:pos x="64" y="7"/>
                </a:cxn>
                <a:cxn ang="0">
                  <a:pos x="67" y="13"/>
                </a:cxn>
                <a:cxn ang="0">
                  <a:pos x="67" y="16"/>
                </a:cxn>
                <a:cxn ang="0">
                  <a:pos x="82" y="3"/>
                </a:cxn>
                <a:cxn ang="0">
                  <a:pos x="88" y="5"/>
                </a:cxn>
                <a:cxn ang="0">
                  <a:pos x="99" y="0"/>
                </a:cxn>
                <a:cxn ang="0">
                  <a:pos x="99" y="0"/>
                </a:cxn>
              </a:cxnLst>
              <a:rect l="0" t="0" r="r" b="b"/>
              <a:pathLst>
                <a:path w="173" h="173">
                  <a:moveTo>
                    <a:pt x="99" y="0"/>
                  </a:moveTo>
                  <a:lnTo>
                    <a:pt x="99" y="1"/>
                  </a:lnTo>
                  <a:lnTo>
                    <a:pt x="99" y="3"/>
                  </a:lnTo>
                  <a:lnTo>
                    <a:pt x="99" y="5"/>
                  </a:lnTo>
                  <a:lnTo>
                    <a:pt x="99" y="7"/>
                  </a:lnTo>
                  <a:lnTo>
                    <a:pt x="103" y="9"/>
                  </a:lnTo>
                  <a:lnTo>
                    <a:pt x="103" y="11"/>
                  </a:lnTo>
                  <a:lnTo>
                    <a:pt x="109" y="11"/>
                  </a:lnTo>
                  <a:lnTo>
                    <a:pt x="109" y="13"/>
                  </a:lnTo>
                  <a:lnTo>
                    <a:pt x="109" y="16"/>
                  </a:lnTo>
                  <a:lnTo>
                    <a:pt x="109" y="16"/>
                  </a:lnTo>
                  <a:lnTo>
                    <a:pt x="112" y="18"/>
                  </a:lnTo>
                  <a:lnTo>
                    <a:pt x="112" y="22"/>
                  </a:lnTo>
                  <a:lnTo>
                    <a:pt x="114" y="24"/>
                  </a:lnTo>
                  <a:lnTo>
                    <a:pt x="114" y="26"/>
                  </a:lnTo>
                  <a:lnTo>
                    <a:pt x="116" y="28"/>
                  </a:lnTo>
                  <a:lnTo>
                    <a:pt x="118" y="28"/>
                  </a:lnTo>
                  <a:lnTo>
                    <a:pt x="120" y="32"/>
                  </a:lnTo>
                  <a:lnTo>
                    <a:pt x="126" y="39"/>
                  </a:lnTo>
                  <a:lnTo>
                    <a:pt x="129" y="41"/>
                  </a:lnTo>
                  <a:lnTo>
                    <a:pt x="133" y="43"/>
                  </a:lnTo>
                  <a:lnTo>
                    <a:pt x="133" y="47"/>
                  </a:lnTo>
                  <a:lnTo>
                    <a:pt x="137" y="47"/>
                  </a:lnTo>
                  <a:lnTo>
                    <a:pt x="137" y="47"/>
                  </a:lnTo>
                  <a:lnTo>
                    <a:pt x="137" y="48"/>
                  </a:lnTo>
                  <a:lnTo>
                    <a:pt x="137" y="50"/>
                  </a:lnTo>
                  <a:lnTo>
                    <a:pt x="139" y="52"/>
                  </a:lnTo>
                  <a:lnTo>
                    <a:pt x="143" y="56"/>
                  </a:lnTo>
                  <a:lnTo>
                    <a:pt x="143" y="56"/>
                  </a:lnTo>
                  <a:lnTo>
                    <a:pt x="143" y="60"/>
                  </a:lnTo>
                  <a:lnTo>
                    <a:pt x="143" y="64"/>
                  </a:lnTo>
                  <a:lnTo>
                    <a:pt x="144" y="67"/>
                  </a:lnTo>
                  <a:lnTo>
                    <a:pt x="148" y="67"/>
                  </a:lnTo>
                  <a:lnTo>
                    <a:pt x="150" y="73"/>
                  </a:lnTo>
                  <a:lnTo>
                    <a:pt x="154" y="73"/>
                  </a:lnTo>
                  <a:lnTo>
                    <a:pt x="156" y="73"/>
                  </a:lnTo>
                  <a:lnTo>
                    <a:pt x="161" y="73"/>
                  </a:lnTo>
                  <a:lnTo>
                    <a:pt x="163" y="73"/>
                  </a:lnTo>
                  <a:lnTo>
                    <a:pt x="167" y="77"/>
                  </a:lnTo>
                  <a:lnTo>
                    <a:pt x="169" y="77"/>
                  </a:lnTo>
                  <a:lnTo>
                    <a:pt x="173" y="77"/>
                  </a:lnTo>
                  <a:lnTo>
                    <a:pt x="173" y="81"/>
                  </a:lnTo>
                  <a:lnTo>
                    <a:pt x="173" y="81"/>
                  </a:lnTo>
                  <a:lnTo>
                    <a:pt x="173" y="82"/>
                  </a:lnTo>
                  <a:lnTo>
                    <a:pt x="173" y="84"/>
                  </a:lnTo>
                  <a:lnTo>
                    <a:pt x="169" y="84"/>
                  </a:lnTo>
                  <a:lnTo>
                    <a:pt x="167" y="84"/>
                  </a:lnTo>
                  <a:lnTo>
                    <a:pt x="163" y="86"/>
                  </a:lnTo>
                  <a:lnTo>
                    <a:pt x="163" y="88"/>
                  </a:lnTo>
                  <a:lnTo>
                    <a:pt x="163" y="92"/>
                  </a:lnTo>
                  <a:lnTo>
                    <a:pt x="161" y="92"/>
                  </a:lnTo>
                  <a:lnTo>
                    <a:pt x="160" y="96"/>
                  </a:lnTo>
                  <a:lnTo>
                    <a:pt x="156" y="96"/>
                  </a:lnTo>
                  <a:lnTo>
                    <a:pt x="154" y="96"/>
                  </a:lnTo>
                  <a:lnTo>
                    <a:pt x="152" y="96"/>
                  </a:lnTo>
                  <a:lnTo>
                    <a:pt x="148" y="96"/>
                  </a:lnTo>
                  <a:lnTo>
                    <a:pt x="144" y="97"/>
                  </a:lnTo>
                  <a:lnTo>
                    <a:pt x="143" y="101"/>
                  </a:lnTo>
                  <a:lnTo>
                    <a:pt x="143" y="101"/>
                  </a:lnTo>
                  <a:lnTo>
                    <a:pt x="139" y="105"/>
                  </a:lnTo>
                  <a:lnTo>
                    <a:pt x="139" y="105"/>
                  </a:lnTo>
                  <a:lnTo>
                    <a:pt x="137" y="105"/>
                  </a:lnTo>
                  <a:lnTo>
                    <a:pt x="133" y="105"/>
                  </a:lnTo>
                  <a:lnTo>
                    <a:pt x="131" y="107"/>
                  </a:lnTo>
                  <a:lnTo>
                    <a:pt x="128" y="114"/>
                  </a:lnTo>
                  <a:lnTo>
                    <a:pt x="126" y="118"/>
                  </a:lnTo>
                  <a:lnTo>
                    <a:pt x="128" y="120"/>
                  </a:lnTo>
                  <a:lnTo>
                    <a:pt x="128" y="124"/>
                  </a:lnTo>
                  <a:lnTo>
                    <a:pt x="124" y="124"/>
                  </a:lnTo>
                  <a:lnTo>
                    <a:pt x="124" y="126"/>
                  </a:lnTo>
                  <a:lnTo>
                    <a:pt x="120" y="126"/>
                  </a:lnTo>
                  <a:lnTo>
                    <a:pt x="118" y="129"/>
                  </a:lnTo>
                  <a:lnTo>
                    <a:pt x="116" y="131"/>
                  </a:lnTo>
                  <a:lnTo>
                    <a:pt x="116" y="131"/>
                  </a:lnTo>
                  <a:lnTo>
                    <a:pt x="114" y="131"/>
                  </a:lnTo>
                  <a:lnTo>
                    <a:pt x="112" y="135"/>
                  </a:lnTo>
                  <a:lnTo>
                    <a:pt x="109" y="135"/>
                  </a:lnTo>
                  <a:lnTo>
                    <a:pt x="107" y="135"/>
                  </a:lnTo>
                  <a:lnTo>
                    <a:pt x="103" y="139"/>
                  </a:lnTo>
                  <a:lnTo>
                    <a:pt x="103" y="143"/>
                  </a:lnTo>
                  <a:lnTo>
                    <a:pt x="103" y="145"/>
                  </a:lnTo>
                  <a:lnTo>
                    <a:pt x="103" y="148"/>
                  </a:lnTo>
                  <a:lnTo>
                    <a:pt x="103" y="152"/>
                  </a:lnTo>
                  <a:lnTo>
                    <a:pt x="103" y="152"/>
                  </a:lnTo>
                  <a:lnTo>
                    <a:pt x="99" y="156"/>
                  </a:lnTo>
                  <a:lnTo>
                    <a:pt x="97" y="154"/>
                  </a:lnTo>
                  <a:lnTo>
                    <a:pt x="96" y="152"/>
                  </a:lnTo>
                  <a:lnTo>
                    <a:pt x="92" y="154"/>
                  </a:lnTo>
                  <a:lnTo>
                    <a:pt x="88" y="154"/>
                  </a:lnTo>
                  <a:lnTo>
                    <a:pt x="84" y="154"/>
                  </a:lnTo>
                  <a:lnTo>
                    <a:pt x="82" y="154"/>
                  </a:lnTo>
                  <a:lnTo>
                    <a:pt x="79" y="154"/>
                  </a:lnTo>
                  <a:lnTo>
                    <a:pt x="69" y="150"/>
                  </a:lnTo>
                  <a:lnTo>
                    <a:pt x="69" y="150"/>
                  </a:lnTo>
                  <a:lnTo>
                    <a:pt x="67" y="146"/>
                  </a:lnTo>
                  <a:lnTo>
                    <a:pt x="60" y="146"/>
                  </a:lnTo>
                  <a:lnTo>
                    <a:pt x="56" y="146"/>
                  </a:lnTo>
                  <a:lnTo>
                    <a:pt x="50" y="150"/>
                  </a:lnTo>
                  <a:lnTo>
                    <a:pt x="48" y="160"/>
                  </a:lnTo>
                  <a:lnTo>
                    <a:pt x="45" y="162"/>
                  </a:lnTo>
                  <a:lnTo>
                    <a:pt x="39" y="165"/>
                  </a:lnTo>
                  <a:lnTo>
                    <a:pt x="37" y="165"/>
                  </a:lnTo>
                  <a:lnTo>
                    <a:pt x="33" y="169"/>
                  </a:lnTo>
                  <a:lnTo>
                    <a:pt x="30" y="169"/>
                  </a:lnTo>
                  <a:lnTo>
                    <a:pt x="26" y="173"/>
                  </a:lnTo>
                  <a:lnTo>
                    <a:pt x="22" y="171"/>
                  </a:lnTo>
                  <a:lnTo>
                    <a:pt x="18" y="173"/>
                  </a:lnTo>
                  <a:lnTo>
                    <a:pt x="15" y="171"/>
                  </a:lnTo>
                  <a:lnTo>
                    <a:pt x="9" y="173"/>
                  </a:lnTo>
                  <a:lnTo>
                    <a:pt x="9" y="169"/>
                  </a:lnTo>
                  <a:lnTo>
                    <a:pt x="13" y="162"/>
                  </a:lnTo>
                  <a:lnTo>
                    <a:pt x="13" y="160"/>
                  </a:lnTo>
                  <a:lnTo>
                    <a:pt x="9" y="148"/>
                  </a:lnTo>
                  <a:lnTo>
                    <a:pt x="5" y="143"/>
                  </a:lnTo>
                  <a:lnTo>
                    <a:pt x="0" y="137"/>
                  </a:lnTo>
                  <a:lnTo>
                    <a:pt x="0" y="137"/>
                  </a:lnTo>
                  <a:lnTo>
                    <a:pt x="0" y="137"/>
                  </a:lnTo>
                  <a:lnTo>
                    <a:pt x="0" y="137"/>
                  </a:lnTo>
                  <a:lnTo>
                    <a:pt x="3" y="81"/>
                  </a:lnTo>
                  <a:lnTo>
                    <a:pt x="18" y="81"/>
                  </a:lnTo>
                  <a:lnTo>
                    <a:pt x="22" y="13"/>
                  </a:lnTo>
                  <a:lnTo>
                    <a:pt x="37" y="13"/>
                  </a:lnTo>
                  <a:lnTo>
                    <a:pt x="54" y="9"/>
                  </a:lnTo>
                  <a:lnTo>
                    <a:pt x="60" y="7"/>
                  </a:lnTo>
                  <a:lnTo>
                    <a:pt x="64" y="7"/>
                  </a:lnTo>
                  <a:lnTo>
                    <a:pt x="64" y="7"/>
                  </a:lnTo>
                  <a:lnTo>
                    <a:pt x="65" y="7"/>
                  </a:lnTo>
                  <a:lnTo>
                    <a:pt x="65" y="11"/>
                  </a:lnTo>
                  <a:lnTo>
                    <a:pt x="67" y="13"/>
                  </a:lnTo>
                  <a:lnTo>
                    <a:pt x="65" y="13"/>
                  </a:lnTo>
                  <a:lnTo>
                    <a:pt x="65" y="16"/>
                  </a:lnTo>
                  <a:lnTo>
                    <a:pt x="67" y="16"/>
                  </a:lnTo>
                  <a:lnTo>
                    <a:pt x="73" y="13"/>
                  </a:lnTo>
                  <a:lnTo>
                    <a:pt x="79" y="7"/>
                  </a:lnTo>
                  <a:lnTo>
                    <a:pt x="82" y="3"/>
                  </a:lnTo>
                  <a:lnTo>
                    <a:pt x="84" y="3"/>
                  </a:lnTo>
                  <a:lnTo>
                    <a:pt x="84" y="3"/>
                  </a:lnTo>
                  <a:lnTo>
                    <a:pt x="88" y="5"/>
                  </a:lnTo>
                  <a:lnTo>
                    <a:pt x="90" y="3"/>
                  </a:lnTo>
                  <a:lnTo>
                    <a:pt x="96" y="0"/>
                  </a:lnTo>
                  <a:lnTo>
                    <a:pt x="99" y="0"/>
                  </a:lnTo>
                  <a:lnTo>
                    <a:pt x="99" y="0"/>
                  </a:lnTo>
                  <a:lnTo>
                    <a:pt x="99" y="0"/>
                  </a:lnTo>
                  <a:lnTo>
                    <a:pt x="99" y="0"/>
                  </a:lnTo>
                  <a:lnTo>
                    <a:pt x="99" y="0"/>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6" name="Freeform 149">
              <a:extLst>
                <a:ext uri="{FF2B5EF4-FFF2-40B4-BE49-F238E27FC236}">
                  <a16:creationId xmlns:a16="http://schemas.microsoft.com/office/drawing/2014/main" id="{CA4828DE-F9C7-48BC-A979-41ADFB69B662}"/>
                </a:ext>
              </a:extLst>
            </p:cNvPr>
            <p:cNvSpPr>
              <a:spLocks/>
            </p:cNvSpPr>
            <p:nvPr/>
          </p:nvSpPr>
          <p:spPr bwMode="auto">
            <a:xfrm>
              <a:off x="2990" y="3420"/>
              <a:ext cx="248" cy="233"/>
            </a:xfrm>
            <a:custGeom>
              <a:avLst/>
              <a:gdLst/>
              <a:ahLst/>
              <a:cxnLst>
                <a:cxn ang="0">
                  <a:pos x="152" y="96"/>
                </a:cxn>
                <a:cxn ang="0">
                  <a:pos x="186" y="30"/>
                </a:cxn>
                <a:cxn ang="0">
                  <a:pos x="213" y="24"/>
                </a:cxn>
                <a:cxn ang="0">
                  <a:pos x="213" y="28"/>
                </a:cxn>
                <a:cxn ang="0">
                  <a:pos x="213" y="33"/>
                </a:cxn>
                <a:cxn ang="0">
                  <a:pos x="226" y="24"/>
                </a:cxn>
                <a:cxn ang="0">
                  <a:pos x="233" y="20"/>
                </a:cxn>
                <a:cxn ang="0">
                  <a:pos x="243" y="17"/>
                </a:cxn>
                <a:cxn ang="0">
                  <a:pos x="246" y="13"/>
                </a:cxn>
                <a:cxn ang="0">
                  <a:pos x="241" y="11"/>
                </a:cxn>
                <a:cxn ang="0">
                  <a:pos x="235" y="11"/>
                </a:cxn>
                <a:cxn ang="0">
                  <a:pos x="186" y="20"/>
                </a:cxn>
                <a:cxn ang="0">
                  <a:pos x="181" y="20"/>
                </a:cxn>
                <a:cxn ang="0">
                  <a:pos x="177" y="20"/>
                </a:cxn>
                <a:cxn ang="0">
                  <a:pos x="171" y="20"/>
                </a:cxn>
                <a:cxn ang="0">
                  <a:pos x="167" y="20"/>
                </a:cxn>
                <a:cxn ang="0">
                  <a:pos x="158" y="17"/>
                </a:cxn>
                <a:cxn ang="0">
                  <a:pos x="152" y="18"/>
                </a:cxn>
                <a:cxn ang="0">
                  <a:pos x="143" y="20"/>
                </a:cxn>
                <a:cxn ang="0">
                  <a:pos x="137" y="17"/>
                </a:cxn>
                <a:cxn ang="0">
                  <a:pos x="128" y="15"/>
                </a:cxn>
                <a:cxn ang="0">
                  <a:pos x="122" y="9"/>
                </a:cxn>
                <a:cxn ang="0">
                  <a:pos x="51" y="7"/>
                </a:cxn>
                <a:cxn ang="0">
                  <a:pos x="45" y="11"/>
                </a:cxn>
                <a:cxn ang="0">
                  <a:pos x="36" y="5"/>
                </a:cxn>
                <a:cxn ang="0">
                  <a:pos x="32" y="3"/>
                </a:cxn>
                <a:cxn ang="0">
                  <a:pos x="30" y="3"/>
                </a:cxn>
                <a:cxn ang="0">
                  <a:pos x="21" y="0"/>
                </a:cxn>
                <a:cxn ang="0">
                  <a:pos x="15" y="7"/>
                </a:cxn>
                <a:cxn ang="0">
                  <a:pos x="5" y="5"/>
                </a:cxn>
                <a:cxn ang="0">
                  <a:pos x="2" y="9"/>
                </a:cxn>
                <a:cxn ang="0">
                  <a:pos x="0" y="24"/>
                </a:cxn>
                <a:cxn ang="0">
                  <a:pos x="26" y="65"/>
                </a:cxn>
                <a:cxn ang="0">
                  <a:pos x="37" y="92"/>
                </a:cxn>
                <a:cxn ang="0">
                  <a:pos x="45" y="114"/>
                </a:cxn>
                <a:cxn ang="0">
                  <a:pos x="54" y="152"/>
                </a:cxn>
                <a:cxn ang="0">
                  <a:pos x="51" y="167"/>
                </a:cxn>
                <a:cxn ang="0">
                  <a:pos x="58" y="180"/>
                </a:cxn>
                <a:cxn ang="0">
                  <a:pos x="58" y="190"/>
                </a:cxn>
                <a:cxn ang="0">
                  <a:pos x="64" y="205"/>
                </a:cxn>
                <a:cxn ang="0">
                  <a:pos x="75" y="220"/>
                </a:cxn>
                <a:cxn ang="0">
                  <a:pos x="86" y="222"/>
                </a:cxn>
                <a:cxn ang="0">
                  <a:pos x="88" y="214"/>
                </a:cxn>
                <a:cxn ang="0">
                  <a:pos x="98" y="218"/>
                </a:cxn>
                <a:cxn ang="0">
                  <a:pos x="105" y="229"/>
                </a:cxn>
                <a:cxn ang="0">
                  <a:pos x="115" y="231"/>
                </a:cxn>
                <a:cxn ang="0">
                  <a:pos x="122" y="229"/>
                </a:cxn>
                <a:cxn ang="0">
                  <a:pos x="128" y="233"/>
                </a:cxn>
                <a:cxn ang="0">
                  <a:pos x="133" y="226"/>
                </a:cxn>
                <a:cxn ang="0">
                  <a:pos x="145" y="220"/>
                </a:cxn>
                <a:cxn ang="0">
                  <a:pos x="149" y="152"/>
                </a:cxn>
              </a:cxnLst>
              <a:rect l="0" t="0" r="r" b="b"/>
              <a:pathLst>
                <a:path w="248" h="233">
                  <a:moveTo>
                    <a:pt x="149" y="152"/>
                  </a:moveTo>
                  <a:lnTo>
                    <a:pt x="149" y="152"/>
                  </a:lnTo>
                  <a:lnTo>
                    <a:pt x="152" y="96"/>
                  </a:lnTo>
                  <a:lnTo>
                    <a:pt x="167" y="96"/>
                  </a:lnTo>
                  <a:lnTo>
                    <a:pt x="171" y="28"/>
                  </a:lnTo>
                  <a:lnTo>
                    <a:pt x="186" y="30"/>
                  </a:lnTo>
                  <a:lnTo>
                    <a:pt x="203" y="24"/>
                  </a:lnTo>
                  <a:lnTo>
                    <a:pt x="209" y="24"/>
                  </a:lnTo>
                  <a:lnTo>
                    <a:pt x="213" y="24"/>
                  </a:lnTo>
                  <a:lnTo>
                    <a:pt x="213" y="24"/>
                  </a:lnTo>
                  <a:lnTo>
                    <a:pt x="213" y="24"/>
                  </a:lnTo>
                  <a:lnTo>
                    <a:pt x="213" y="28"/>
                  </a:lnTo>
                  <a:lnTo>
                    <a:pt x="216" y="28"/>
                  </a:lnTo>
                  <a:lnTo>
                    <a:pt x="213" y="28"/>
                  </a:lnTo>
                  <a:lnTo>
                    <a:pt x="213" y="33"/>
                  </a:lnTo>
                  <a:lnTo>
                    <a:pt x="216" y="33"/>
                  </a:lnTo>
                  <a:lnTo>
                    <a:pt x="222" y="28"/>
                  </a:lnTo>
                  <a:lnTo>
                    <a:pt x="226" y="24"/>
                  </a:lnTo>
                  <a:lnTo>
                    <a:pt x="229" y="20"/>
                  </a:lnTo>
                  <a:lnTo>
                    <a:pt x="233" y="20"/>
                  </a:lnTo>
                  <a:lnTo>
                    <a:pt x="233" y="20"/>
                  </a:lnTo>
                  <a:lnTo>
                    <a:pt x="237" y="20"/>
                  </a:lnTo>
                  <a:lnTo>
                    <a:pt x="239" y="20"/>
                  </a:lnTo>
                  <a:lnTo>
                    <a:pt x="243" y="17"/>
                  </a:lnTo>
                  <a:lnTo>
                    <a:pt x="248" y="17"/>
                  </a:lnTo>
                  <a:lnTo>
                    <a:pt x="246" y="13"/>
                  </a:lnTo>
                  <a:lnTo>
                    <a:pt x="246" y="13"/>
                  </a:lnTo>
                  <a:lnTo>
                    <a:pt x="243" y="11"/>
                  </a:lnTo>
                  <a:lnTo>
                    <a:pt x="243" y="13"/>
                  </a:lnTo>
                  <a:lnTo>
                    <a:pt x="241" y="11"/>
                  </a:lnTo>
                  <a:lnTo>
                    <a:pt x="241" y="11"/>
                  </a:lnTo>
                  <a:lnTo>
                    <a:pt x="239" y="11"/>
                  </a:lnTo>
                  <a:lnTo>
                    <a:pt x="235" y="11"/>
                  </a:lnTo>
                  <a:lnTo>
                    <a:pt x="233" y="11"/>
                  </a:lnTo>
                  <a:lnTo>
                    <a:pt x="186" y="20"/>
                  </a:lnTo>
                  <a:lnTo>
                    <a:pt x="186" y="20"/>
                  </a:lnTo>
                  <a:lnTo>
                    <a:pt x="184" y="20"/>
                  </a:lnTo>
                  <a:lnTo>
                    <a:pt x="182" y="20"/>
                  </a:lnTo>
                  <a:lnTo>
                    <a:pt x="181" y="20"/>
                  </a:lnTo>
                  <a:lnTo>
                    <a:pt x="179" y="20"/>
                  </a:lnTo>
                  <a:lnTo>
                    <a:pt x="179" y="20"/>
                  </a:lnTo>
                  <a:lnTo>
                    <a:pt x="177" y="20"/>
                  </a:lnTo>
                  <a:lnTo>
                    <a:pt x="175" y="20"/>
                  </a:lnTo>
                  <a:lnTo>
                    <a:pt x="173" y="18"/>
                  </a:lnTo>
                  <a:lnTo>
                    <a:pt x="171" y="20"/>
                  </a:lnTo>
                  <a:lnTo>
                    <a:pt x="171" y="20"/>
                  </a:lnTo>
                  <a:lnTo>
                    <a:pt x="169" y="20"/>
                  </a:lnTo>
                  <a:lnTo>
                    <a:pt x="167" y="20"/>
                  </a:lnTo>
                  <a:lnTo>
                    <a:pt x="164" y="20"/>
                  </a:lnTo>
                  <a:lnTo>
                    <a:pt x="160" y="17"/>
                  </a:lnTo>
                  <a:lnTo>
                    <a:pt x="158" y="17"/>
                  </a:lnTo>
                  <a:lnTo>
                    <a:pt x="154" y="17"/>
                  </a:lnTo>
                  <a:lnTo>
                    <a:pt x="154" y="18"/>
                  </a:lnTo>
                  <a:lnTo>
                    <a:pt x="152" y="18"/>
                  </a:lnTo>
                  <a:lnTo>
                    <a:pt x="149" y="17"/>
                  </a:lnTo>
                  <a:lnTo>
                    <a:pt x="145" y="18"/>
                  </a:lnTo>
                  <a:lnTo>
                    <a:pt x="143" y="20"/>
                  </a:lnTo>
                  <a:lnTo>
                    <a:pt x="139" y="18"/>
                  </a:lnTo>
                  <a:lnTo>
                    <a:pt x="139" y="17"/>
                  </a:lnTo>
                  <a:lnTo>
                    <a:pt x="137" y="17"/>
                  </a:lnTo>
                  <a:lnTo>
                    <a:pt x="133" y="17"/>
                  </a:lnTo>
                  <a:lnTo>
                    <a:pt x="130" y="17"/>
                  </a:lnTo>
                  <a:lnTo>
                    <a:pt x="128" y="15"/>
                  </a:lnTo>
                  <a:lnTo>
                    <a:pt x="126" y="13"/>
                  </a:lnTo>
                  <a:lnTo>
                    <a:pt x="124" y="9"/>
                  </a:lnTo>
                  <a:lnTo>
                    <a:pt x="122" y="9"/>
                  </a:lnTo>
                  <a:lnTo>
                    <a:pt x="54" y="9"/>
                  </a:lnTo>
                  <a:lnTo>
                    <a:pt x="51" y="7"/>
                  </a:lnTo>
                  <a:lnTo>
                    <a:pt x="51" y="7"/>
                  </a:lnTo>
                  <a:lnTo>
                    <a:pt x="49" y="9"/>
                  </a:lnTo>
                  <a:lnTo>
                    <a:pt x="47" y="9"/>
                  </a:lnTo>
                  <a:lnTo>
                    <a:pt x="45" y="11"/>
                  </a:lnTo>
                  <a:lnTo>
                    <a:pt x="39" y="9"/>
                  </a:lnTo>
                  <a:lnTo>
                    <a:pt x="36" y="5"/>
                  </a:lnTo>
                  <a:lnTo>
                    <a:pt x="36" y="5"/>
                  </a:lnTo>
                  <a:lnTo>
                    <a:pt x="36" y="3"/>
                  </a:lnTo>
                  <a:lnTo>
                    <a:pt x="34" y="3"/>
                  </a:lnTo>
                  <a:lnTo>
                    <a:pt x="32" y="3"/>
                  </a:lnTo>
                  <a:lnTo>
                    <a:pt x="30" y="0"/>
                  </a:lnTo>
                  <a:lnTo>
                    <a:pt x="30" y="0"/>
                  </a:lnTo>
                  <a:lnTo>
                    <a:pt x="30" y="3"/>
                  </a:lnTo>
                  <a:lnTo>
                    <a:pt x="26" y="3"/>
                  </a:lnTo>
                  <a:lnTo>
                    <a:pt x="24" y="0"/>
                  </a:lnTo>
                  <a:lnTo>
                    <a:pt x="21" y="0"/>
                  </a:lnTo>
                  <a:lnTo>
                    <a:pt x="17" y="3"/>
                  </a:lnTo>
                  <a:lnTo>
                    <a:pt x="17" y="5"/>
                  </a:lnTo>
                  <a:lnTo>
                    <a:pt x="15" y="7"/>
                  </a:lnTo>
                  <a:lnTo>
                    <a:pt x="11" y="5"/>
                  </a:lnTo>
                  <a:lnTo>
                    <a:pt x="7" y="5"/>
                  </a:lnTo>
                  <a:lnTo>
                    <a:pt x="5" y="5"/>
                  </a:lnTo>
                  <a:lnTo>
                    <a:pt x="5" y="9"/>
                  </a:lnTo>
                  <a:lnTo>
                    <a:pt x="4" y="9"/>
                  </a:lnTo>
                  <a:lnTo>
                    <a:pt x="2" y="9"/>
                  </a:lnTo>
                  <a:lnTo>
                    <a:pt x="0" y="7"/>
                  </a:lnTo>
                  <a:lnTo>
                    <a:pt x="0" y="7"/>
                  </a:lnTo>
                  <a:lnTo>
                    <a:pt x="0" y="24"/>
                  </a:lnTo>
                  <a:lnTo>
                    <a:pt x="11" y="33"/>
                  </a:lnTo>
                  <a:lnTo>
                    <a:pt x="17" y="45"/>
                  </a:lnTo>
                  <a:lnTo>
                    <a:pt x="26" y="65"/>
                  </a:lnTo>
                  <a:lnTo>
                    <a:pt x="30" y="73"/>
                  </a:lnTo>
                  <a:lnTo>
                    <a:pt x="37" y="86"/>
                  </a:lnTo>
                  <a:lnTo>
                    <a:pt x="37" y="92"/>
                  </a:lnTo>
                  <a:lnTo>
                    <a:pt x="49" y="107"/>
                  </a:lnTo>
                  <a:lnTo>
                    <a:pt x="49" y="113"/>
                  </a:lnTo>
                  <a:lnTo>
                    <a:pt x="45" y="114"/>
                  </a:lnTo>
                  <a:lnTo>
                    <a:pt x="49" y="124"/>
                  </a:lnTo>
                  <a:lnTo>
                    <a:pt x="49" y="137"/>
                  </a:lnTo>
                  <a:lnTo>
                    <a:pt x="54" y="152"/>
                  </a:lnTo>
                  <a:lnTo>
                    <a:pt x="54" y="160"/>
                  </a:lnTo>
                  <a:lnTo>
                    <a:pt x="54" y="165"/>
                  </a:lnTo>
                  <a:lnTo>
                    <a:pt x="51" y="167"/>
                  </a:lnTo>
                  <a:lnTo>
                    <a:pt x="54" y="169"/>
                  </a:lnTo>
                  <a:lnTo>
                    <a:pt x="54" y="180"/>
                  </a:lnTo>
                  <a:lnTo>
                    <a:pt x="58" y="180"/>
                  </a:lnTo>
                  <a:lnTo>
                    <a:pt x="60" y="182"/>
                  </a:lnTo>
                  <a:lnTo>
                    <a:pt x="58" y="186"/>
                  </a:lnTo>
                  <a:lnTo>
                    <a:pt x="58" y="190"/>
                  </a:lnTo>
                  <a:lnTo>
                    <a:pt x="60" y="192"/>
                  </a:lnTo>
                  <a:lnTo>
                    <a:pt x="60" y="199"/>
                  </a:lnTo>
                  <a:lnTo>
                    <a:pt x="64" y="205"/>
                  </a:lnTo>
                  <a:lnTo>
                    <a:pt x="69" y="214"/>
                  </a:lnTo>
                  <a:lnTo>
                    <a:pt x="73" y="216"/>
                  </a:lnTo>
                  <a:lnTo>
                    <a:pt x="75" y="220"/>
                  </a:lnTo>
                  <a:lnTo>
                    <a:pt x="79" y="224"/>
                  </a:lnTo>
                  <a:lnTo>
                    <a:pt x="85" y="224"/>
                  </a:lnTo>
                  <a:lnTo>
                    <a:pt x="86" y="222"/>
                  </a:lnTo>
                  <a:lnTo>
                    <a:pt x="86" y="220"/>
                  </a:lnTo>
                  <a:lnTo>
                    <a:pt x="86" y="218"/>
                  </a:lnTo>
                  <a:lnTo>
                    <a:pt x="88" y="214"/>
                  </a:lnTo>
                  <a:lnTo>
                    <a:pt x="92" y="214"/>
                  </a:lnTo>
                  <a:lnTo>
                    <a:pt x="94" y="218"/>
                  </a:lnTo>
                  <a:lnTo>
                    <a:pt x="98" y="218"/>
                  </a:lnTo>
                  <a:lnTo>
                    <a:pt x="96" y="222"/>
                  </a:lnTo>
                  <a:lnTo>
                    <a:pt x="100" y="226"/>
                  </a:lnTo>
                  <a:lnTo>
                    <a:pt x="105" y="229"/>
                  </a:lnTo>
                  <a:lnTo>
                    <a:pt x="109" y="231"/>
                  </a:lnTo>
                  <a:lnTo>
                    <a:pt x="111" y="231"/>
                  </a:lnTo>
                  <a:lnTo>
                    <a:pt x="115" y="231"/>
                  </a:lnTo>
                  <a:lnTo>
                    <a:pt x="117" y="231"/>
                  </a:lnTo>
                  <a:lnTo>
                    <a:pt x="118" y="229"/>
                  </a:lnTo>
                  <a:lnTo>
                    <a:pt x="122" y="229"/>
                  </a:lnTo>
                  <a:lnTo>
                    <a:pt x="124" y="233"/>
                  </a:lnTo>
                  <a:lnTo>
                    <a:pt x="126" y="233"/>
                  </a:lnTo>
                  <a:lnTo>
                    <a:pt x="128" y="233"/>
                  </a:lnTo>
                  <a:lnTo>
                    <a:pt x="128" y="229"/>
                  </a:lnTo>
                  <a:lnTo>
                    <a:pt x="130" y="226"/>
                  </a:lnTo>
                  <a:lnTo>
                    <a:pt x="133" y="226"/>
                  </a:lnTo>
                  <a:lnTo>
                    <a:pt x="133" y="222"/>
                  </a:lnTo>
                  <a:lnTo>
                    <a:pt x="137" y="220"/>
                  </a:lnTo>
                  <a:lnTo>
                    <a:pt x="145" y="220"/>
                  </a:lnTo>
                  <a:lnTo>
                    <a:pt x="147" y="220"/>
                  </a:lnTo>
                  <a:lnTo>
                    <a:pt x="149" y="152"/>
                  </a:lnTo>
                  <a:lnTo>
                    <a:pt x="149" y="152"/>
                  </a:lnTo>
                  <a:lnTo>
                    <a:pt x="149" y="152"/>
                  </a:lnTo>
                  <a:lnTo>
                    <a:pt x="149" y="152"/>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7" name="Freeform 150">
              <a:extLst>
                <a:ext uri="{FF2B5EF4-FFF2-40B4-BE49-F238E27FC236}">
                  <a16:creationId xmlns:a16="http://schemas.microsoft.com/office/drawing/2014/main" id="{2DA25134-8CC9-4AD9-8E8D-ACB33385E783}"/>
                </a:ext>
              </a:extLst>
            </p:cNvPr>
            <p:cNvSpPr>
              <a:spLocks noEditPoints="1"/>
            </p:cNvSpPr>
            <p:nvPr/>
          </p:nvSpPr>
          <p:spPr bwMode="auto">
            <a:xfrm>
              <a:off x="3566" y="3325"/>
              <a:ext cx="137" cy="264"/>
            </a:xfrm>
            <a:custGeom>
              <a:avLst/>
              <a:gdLst/>
              <a:ahLst/>
              <a:cxnLst>
                <a:cxn ang="0">
                  <a:pos x="39" y="260"/>
                </a:cxn>
                <a:cxn ang="0">
                  <a:pos x="64" y="253"/>
                </a:cxn>
                <a:cxn ang="0">
                  <a:pos x="71" y="240"/>
                </a:cxn>
                <a:cxn ang="0">
                  <a:pos x="75" y="226"/>
                </a:cxn>
                <a:cxn ang="0">
                  <a:pos x="79" y="217"/>
                </a:cxn>
                <a:cxn ang="0">
                  <a:pos x="90" y="191"/>
                </a:cxn>
                <a:cxn ang="0">
                  <a:pos x="103" y="153"/>
                </a:cxn>
                <a:cxn ang="0">
                  <a:pos x="113" y="132"/>
                </a:cxn>
                <a:cxn ang="0">
                  <a:pos x="120" y="108"/>
                </a:cxn>
                <a:cxn ang="0">
                  <a:pos x="122" y="91"/>
                </a:cxn>
                <a:cxn ang="0">
                  <a:pos x="126" y="78"/>
                </a:cxn>
                <a:cxn ang="0">
                  <a:pos x="126" y="68"/>
                </a:cxn>
                <a:cxn ang="0">
                  <a:pos x="133" y="78"/>
                </a:cxn>
                <a:cxn ang="0">
                  <a:pos x="135" y="68"/>
                </a:cxn>
                <a:cxn ang="0">
                  <a:pos x="132" y="53"/>
                </a:cxn>
                <a:cxn ang="0">
                  <a:pos x="133" y="40"/>
                </a:cxn>
                <a:cxn ang="0">
                  <a:pos x="128" y="15"/>
                </a:cxn>
                <a:cxn ang="0">
                  <a:pos x="122" y="10"/>
                </a:cxn>
                <a:cxn ang="0">
                  <a:pos x="118" y="8"/>
                </a:cxn>
                <a:cxn ang="0">
                  <a:pos x="113" y="14"/>
                </a:cxn>
                <a:cxn ang="0">
                  <a:pos x="111" y="21"/>
                </a:cxn>
                <a:cxn ang="0">
                  <a:pos x="103" y="32"/>
                </a:cxn>
                <a:cxn ang="0">
                  <a:pos x="100" y="32"/>
                </a:cxn>
                <a:cxn ang="0">
                  <a:pos x="98" y="44"/>
                </a:cxn>
                <a:cxn ang="0">
                  <a:pos x="92" y="44"/>
                </a:cxn>
                <a:cxn ang="0">
                  <a:pos x="96" y="53"/>
                </a:cxn>
                <a:cxn ang="0">
                  <a:pos x="85" y="59"/>
                </a:cxn>
                <a:cxn ang="0">
                  <a:pos x="83" y="55"/>
                </a:cxn>
                <a:cxn ang="0">
                  <a:pos x="79" y="64"/>
                </a:cxn>
                <a:cxn ang="0">
                  <a:pos x="77" y="68"/>
                </a:cxn>
                <a:cxn ang="0">
                  <a:pos x="75" y="63"/>
                </a:cxn>
                <a:cxn ang="0">
                  <a:pos x="66" y="78"/>
                </a:cxn>
                <a:cxn ang="0">
                  <a:pos x="60" y="72"/>
                </a:cxn>
                <a:cxn ang="0">
                  <a:pos x="51" y="74"/>
                </a:cxn>
                <a:cxn ang="0">
                  <a:pos x="49" y="78"/>
                </a:cxn>
                <a:cxn ang="0">
                  <a:pos x="36" y="81"/>
                </a:cxn>
                <a:cxn ang="0">
                  <a:pos x="26" y="83"/>
                </a:cxn>
                <a:cxn ang="0">
                  <a:pos x="19" y="104"/>
                </a:cxn>
                <a:cxn ang="0">
                  <a:pos x="21" y="119"/>
                </a:cxn>
                <a:cxn ang="0">
                  <a:pos x="26" y="140"/>
                </a:cxn>
                <a:cxn ang="0">
                  <a:pos x="22" y="153"/>
                </a:cxn>
                <a:cxn ang="0">
                  <a:pos x="17" y="166"/>
                </a:cxn>
                <a:cxn ang="0">
                  <a:pos x="5" y="179"/>
                </a:cxn>
                <a:cxn ang="0">
                  <a:pos x="2" y="196"/>
                </a:cxn>
                <a:cxn ang="0">
                  <a:pos x="5" y="213"/>
                </a:cxn>
                <a:cxn ang="0">
                  <a:pos x="11" y="221"/>
                </a:cxn>
                <a:cxn ang="0">
                  <a:pos x="5" y="232"/>
                </a:cxn>
                <a:cxn ang="0">
                  <a:pos x="7" y="247"/>
                </a:cxn>
                <a:cxn ang="0">
                  <a:pos x="17" y="255"/>
                </a:cxn>
                <a:cxn ang="0">
                  <a:pos x="26" y="260"/>
                </a:cxn>
                <a:cxn ang="0">
                  <a:pos x="30" y="264"/>
                </a:cxn>
                <a:cxn ang="0">
                  <a:pos x="107" y="19"/>
                </a:cxn>
                <a:cxn ang="0">
                  <a:pos x="107" y="19"/>
                </a:cxn>
                <a:cxn ang="0">
                  <a:pos x="107" y="25"/>
                </a:cxn>
                <a:cxn ang="0">
                  <a:pos x="107" y="25"/>
                </a:cxn>
                <a:cxn ang="0">
                  <a:pos x="101" y="23"/>
                </a:cxn>
                <a:cxn ang="0">
                  <a:pos x="101" y="27"/>
                </a:cxn>
                <a:cxn ang="0">
                  <a:pos x="101" y="25"/>
                </a:cxn>
                <a:cxn ang="0">
                  <a:pos x="126" y="95"/>
                </a:cxn>
                <a:cxn ang="0">
                  <a:pos x="128" y="93"/>
                </a:cxn>
                <a:cxn ang="0">
                  <a:pos x="126" y="98"/>
                </a:cxn>
              </a:cxnLst>
              <a:rect l="0" t="0" r="r" b="b"/>
              <a:pathLst>
                <a:path w="137" h="264">
                  <a:moveTo>
                    <a:pt x="30" y="264"/>
                  </a:moveTo>
                  <a:lnTo>
                    <a:pt x="30" y="262"/>
                  </a:lnTo>
                  <a:lnTo>
                    <a:pt x="36" y="262"/>
                  </a:lnTo>
                  <a:lnTo>
                    <a:pt x="39" y="260"/>
                  </a:lnTo>
                  <a:lnTo>
                    <a:pt x="41" y="257"/>
                  </a:lnTo>
                  <a:lnTo>
                    <a:pt x="54" y="255"/>
                  </a:lnTo>
                  <a:lnTo>
                    <a:pt x="58" y="255"/>
                  </a:lnTo>
                  <a:lnTo>
                    <a:pt x="64" y="253"/>
                  </a:lnTo>
                  <a:lnTo>
                    <a:pt x="64" y="251"/>
                  </a:lnTo>
                  <a:lnTo>
                    <a:pt x="68" y="251"/>
                  </a:lnTo>
                  <a:lnTo>
                    <a:pt x="69" y="245"/>
                  </a:lnTo>
                  <a:lnTo>
                    <a:pt x="71" y="240"/>
                  </a:lnTo>
                  <a:lnTo>
                    <a:pt x="73" y="236"/>
                  </a:lnTo>
                  <a:lnTo>
                    <a:pt x="77" y="234"/>
                  </a:lnTo>
                  <a:lnTo>
                    <a:pt x="75" y="228"/>
                  </a:lnTo>
                  <a:lnTo>
                    <a:pt x="75" y="226"/>
                  </a:lnTo>
                  <a:lnTo>
                    <a:pt x="77" y="225"/>
                  </a:lnTo>
                  <a:lnTo>
                    <a:pt x="79" y="221"/>
                  </a:lnTo>
                  <a:lnTo>
                    <a:pt x="79" y="217"/>
                  </a:lnTo>
                  <a:lnTo>
                    <a:pt x="79" y="217"/>
                  </a:lnTo>
                  <a:lnTo>
                    <a:pt x="85" y="213"/>
                  </a:lnTo>
                  <a:lnTo>
                    <a:pt x="85" y="200"/>
                  </a:lnTo>
                  <a:lnTo>
                    <a:pt x="88" y="193"/>
                  </a:lnTo>
                  <a:lnTo>
                    <a:pt x="90" y="191"/>
                  </a:lnTo>
                  <a:lnTo>
                    <a:pt x="92" y="183"/>
                  </a:lnTo>
                  <a:lnTo>
                    <a:pt x="98" y="174"/>
                  </a:lnTo>
                  <a:lnTo>
                    <a:pt x="101" y="159"/>
                  </a:lnTo>
                  <a:lnTo>
                    <a:pt x="103" y="153"/>
                  </a:lnTo>
                  <a:lnTo>
                    <a:pt x="103" y="147"/>
                  </a:lnTo>
                  <a:lnTo>
                    <a:pt x="107" y="140"/>
                  </a:lnTo>
                  <a:lnTo>
                    <a:pt x="109" y="138"/>
                  </a:lnTo>
                  <a:lnTo>
                    <a:pt x="113" y="132"/>
                  </a:lnTo>
                  <a:lnTo>
                    <a:pt x="115" y="121"/>
                  </a:lnTo>
                  <a:lnTo>
                    <a:pt x="117" y="113"/>
                  </a:lnTo>
                  <a:lnTo>
                    <a:pt x="118" y="112"/>
                  </a:lnTo>
                  <a:lnTo>
                    <a:pt x="120" y="108"/>
                  </a:lnTo>
                  <a:lnTo>
                    <a:pt x="118" y="102"/>
                  </a:lnTo>
                  <a:lnTo>
                    <a:pt x="120" y="98"/>
                  </a:lnTo>
                  <a:lnTo>
                    <a:pt x="122" y="93"/>
                  </a:lnTo>
                  <a:lnTo>
                    <a:pt x="122" y="91"/>
                  </a:lnTo>
                  <a:lnTo>
                    <a:pt x="126" y="87"/>
                  </a:lnTo>
                  <a:lnTo>
                    <a:pt x="126" y="83"/>
                  </a:lnTo>
                  <a:lnTo>
                    <a:pt x="122" y="81"/>
                  </a:lnTo>
                  <a:lnTo>
                    <a:pt x="126" y="78"/>
                  </a:lnTo>
                  <a:lnTo>
                    <a:pt x="122" y="74"/>
                  </a:lnTo>
                  <a:lnTo>
                    <a:pt x="122" y="74"/>
                  </a:lnTo>
                  <a:lnTo>
                    <a:pt x="122" y="68"/>
                  </a:lnTo>
                  <a:lnTo>
                    <a:pt x="126" y="68"/>
                  </a:lnTo>
                  <a:lnTo>
                    <a:pt x="126" y="68"/>
                  </a:lnTo>
                  <a:lnTo>
                    <a:pt x="126" y="74"/>
                  </a:lnTo>
                  <a:lnTo>
                    <a:pt x="130" y="78"/>
                  </a:lnTo>
                  <a:lnTo>
                    <a:pt x="133" y="78"/>
                  </a:lnTo>
                  <a:lnTo>
                    <a:pt x="133" y="74"/>
                  </a:lnTo>
                  <a:lnTo>
                    <a:pt x="133" y="72"/>
                  </a:lnTo>
                  <a:lnTo>
                    <a:pt x="135" y="72"/>
                  </a:lnTo>
                  <a:lnTo>
                    <a:pt x="135" y="68"/>
                  </a:lnTo>
                  <a:lnTo>
                    <a:pt x="137" y="64"/>
                  </a:lnTo>
                  <a:lnTo>
                    <a:pt x="137" y="63"/>
                  </a:lnTo>
                  <a:lnTo>
                    <a:pt x="133" y="57"/>
                  </a:lnTo>
                  <a:lnTo>
                    <a:pt x="132" y="53"/>
                  </a:lnTo>
                  <a:lnTo>
                    <a:pt x="133" y="51"/>
                  </a:lnTo>
                  <a:lnTo>
                    <a:pt x="133" y="47"/>
                  </a:lnTo>
                  <a:lnTo>
                    <a:pt x="132" y="44"/>
                  </a:lnTo>
                  <a:lnTo>
                    <a:pt x="133" y="40"/>
                  </a:lnTo>
                  <a:lnTo>
                    <a:pt x="133" y="32"/>
                  </a:lnTo>
                  <a:lnTo>
                    <a:pt x="130" y="29"/>
                  </a:lnTo>
                  <a:lnTo>
                    <a:pt x="130" y="19"/>
                  </a:lnTo>
                  <a:lnTo>
                    <a:pt x="128" y="15"/>
                  </a:lnTo>
                  <a:lnTo>
                    <a:pt x="128" y="19"/>
                  </a:lnTo>
                  <a:lnTo>
                    <a:pt x="126" y="14"/>
                  </a:lnTo>
                  <a:lnTo>
                    <a:pt x="122" y="10"/>
                  </a:lnTo>
                  <a:lnTo>
                    <a:pt x="122" y="10"/>
                  </a:lnTo>
                  <a:lnTo>
                    <a:pt x="122" y="4"/>
                  </a:lnTo>
                  <a:lnTo>
                    <a:pt x="122" y="0"/>
                  </a:lnTo>
                  <a:lnTo>
                    <a:pt x="117" y="6"/>
                  </a:lnTo>
                  <a:lnTo>
                    <a:pt x="118" y="8"/>
                  </a:lnTo>
                  <a:lnTo>
                    <a:pt x="115" y="10"/>
                  </a:lnTo>
                  <a:lnTo>
                    <a:pt x="111" y="8"/>
                  </a:lnTo>
                  <a:lnTo>
                    <a:pt x="109" y="8"/>
                  </a:lnTo>
                  <a:lnTo>
                    <a:pt x="113" y="14"/>
                  </a:lnTo>
                  <a:lnTo>
                    <a:pt x="113" y="14"/>
                  </a:lnTo>
                  <a:lnTo>
                    <a:pt x="115" y="15"/>
                  </a:lnTo>
                  <a:lnTo>
                    <a:pt x="115" y="19"/>
                  </a:lnTo>
                  <a:lnTo>
                    <a:pt x="111" y="21"/>
                  </a:lnTo>
                  <a:lnTo>
                    <a:pt x="111" y="27"/>
                  </a:lnTo>
                  <a:lnTo>
                    <a:pt x="109" y="31"/>
                  </a:lnTo>
                  <a:lnTo>
                    <a:pt x="107" y="29"/>
                  </a:lnTo>
                  <a:lnTo>
                    <a:pt x="103" y="32"/>
                  </a:lnTo>
                  <a:lnTo>
                    <a:pt x="103" y="34"/>
                  </a:lnTo>
                  <a:lnTo>
                    <a:pt x="101" y="38"/>
                  </a:lnTo>
                  <a:lnTo>
                    <a:pt x="100" y="34"/>
                  </a:lnTo>
                  <a:lnTo>
                    <a:pt x="100" y="32"/>
                  </a:lnTo>
                  <a:lnTo>
                    <a:pt x="98" y="32"/>
                  </a:lnTo>
                  <a:lnTo>
                    <a:pt x="94" y="34"/>
                  </a:lnTo>
                  <a:lnTo>
                    <a:pt x="94" y="38"/>
                  </a:lnTo>
                  <a:lnTo>
                    <a:pt x="98" y="44"/>
                  </a:lnTo>
                  <a:lnTo>
                    <a:pt x="100" y="44"/>
                  </a:lnTo>
                  <a:lnTo>
                    <a:pt x="98" y="44"/>
                  </a:lnTo>
                  <a:lnTo>
                    <a:pt x="96" y="44"/>
                  </a:lnTo>
                  <a:lnTo>
                    <a:pt x="92" y="44"/>
                  </a:lnTo>
                  <a:lnTo>
                    <a:pt x="92" y="47"/>
                  </a:lnTo>
                  <a:lnTo>
                    <a:pt x="96" y="49"/>
                  </a:lnTo>
                  <a:lnTo>
                    <a:pt x="98" y="51"/>
                  </a:lnTo>
                  <a:lnTo>
                    <a:pt x="96" y="53"/>
                  </a:lnTo>
                  <a:lnTo>
                    <a:pt x="94" y="51"/>
                  </a:lnTo>
                  <a:lnTo>
                    <a:pt x="90" y="53"/>
                  </a:lnTo>
                  <a:lnTo>
                    <a:pt x="90" y="55"/>
                  </a:lnTo>
                  <a:lnTo>
                    <a:pt x="85" y="59"/>
                  </a:lnTo>
                  <a:lnTo>
                    <a:pt x="85" y="55"/>
                  </a:lnTo>
                  <a:lnTo>
                    <a:pt x="85" y="55"/>
                  </a:lnTo>
                  <a:lnTo>
                    <a:pt x="85" y="51"/>
                  </a:lnTo>
                  <a:lnTo>
                    <a:pt x="83" y="55"/>
                  </a:lnTo>
                  <a:lnTo>
                    <a:pt x="85" y="57"/>
                  </a:lnTo>
                  <a:lnTo>
                    <a:pt x="83" y="59"/>
                  </a:lnTo>
                  <a:lnTo>
                    <a:pt x="79" y="61"/>
                  </a:lnTo>
                  <a:lnTo>
                    <a:pt x="79" y="64"/>
                  </a:lnTo>
                  <a:lnTo>
                    <a:pt x="83" y="64"/>
                  </a:lnTo>
                  <a:lnTo>
                    <a:pt x="83" y="68"/>
                  </a:lnTo>
                  <a:lnTo>
                    <a:pt x="79" y="68"/>
                  </a:lnTo>
                  <a:lnTo>
                    <a:pt x="77" y="68"/>
                  </a:lnTo>
                  <a:lnTo>
                    <a:pt x="77" y="68"/>
                  </a:lnTo>
                  <a:lnTo>
                    <a:pt x="75" y="68"/>
                  </a:lnTo>
                  <a:lnTo>
                    <a:pt x="77" y="64"/>
                  </a:lnTo>
                  <a:lnTo>
                    <a:pt x="75" y="63"/>
                  </a:lnTo>
                  <a:lnTo>
                    <a:pt x="68" y="68"/>
                  </a:lnTo>
                  <a:lnTo>
                    <a:pt x="68" y="74"/>
                  </a:lnTo>
                  <a:lnTo>
                    <a:pt x="68" y="78"/>
                  </a:lnTo>
                  <a:lnTo>
                    <a:pt x="66" y="78"/>
                  </a:lnTo>
                  <a:lnTo>
                    <a:pt x="64" y="78"/>
                  </a:lnTo>
                  <a:lnTo>
                    <a:pt x="64" y="78"/>
                  </a:lnTo>
                  <a:lnTo>
                    <a:pt x="64" y="72"/>
                  </a:lnTo>
                  <a:lnTo>
                    <a:pt x="60" y="72"/>
                  </a:lnTo>
                  <a:lnTo>
                    <a:pt x="58" y="74"/>
                  </a:lnTo>
                  <a:lnTo>
                    <a:pt x="53" y="74"/>
                  </a:lnTo>
                  <a:lnTo>
                    <a:pt x="53" y="74"/>
                  </a:lnTo>
                  <a:lnTo>
                    <a:pt x="51" y="74"/>
                  </a:lnTo>
                  <a:lnTo>
                    <a:pt x="51" y="78"/>
                  </a:lnTo>
                  <a:lnTo>
                    <a:pt x="49" y="78"/>
                  </a:lnTo>
                  <a:lnTo>
                    <a:pt x="49" y="79"/>
                  </a:lnTo>
                  <a:lnTo>
                    <a:pt x="49" y="78"/>
                  </a:lnTo>
                  <a:lnTo>
                    <a:pt x="45" y="74"/>
                  </a:lnTo>
                  <a:lnTo>
                    <a:pt x="45" y="78"/>
                  </a:lnTo>
                  <a:lnTo>
                    <a:pt x="41" y="74"/>
                  </a:lnTo>
                  <a:lnTo>
                    <a:pt x="36" y="81"/>
                  </a:lnTo>
                  <a:lnTo>
                    <a:pt x="34" y="81"/>
                  </a:lnTo>
                  <a:lnTo>
                    <a:pt x="32" y="81"/>
                  </a:lnTo>
                  <a:lnTo>
                    <a:pt x="30" y="81"/>
                  </a:lnTo>
                  <a:lnTo>
                    <a:pt x="26" y="83"/>
                  </a:lnTo>
                  <a:lnTo>
                    <a:pt x="30" y="89"/>
                  </a:lnTo>
                  <a:lnTo>
                    <a:pt x="22" y="98"/>
                  </a:lnTo>
                  <a:lnTo>
                    <a:pt x="22" y="98"/>
                  </a:lnTo>
                  <a:lnTo>
                    <a:pt x="19" y="104"/>
                  </a:lnTo>
                  <a:lnTo>
                    <a:pt x="19" y="108"/>
                  </a:lnTo>
                  <a:lnTo>
                    <a:pt x="21" y="110"/>
                  </a:lnTo>
                  <a:lnTo>
                    <a:pt x="19" y="113"/>
                  </a:lnTo>
                  <a:lnTo>
                    <a:pt x="21" y="119"/>
                  </a:lnTo>
                  <a:lnTo>
                    <a:pt x="21" y="125"/>
                  </a:lnTo>
                  <a:lnTo>
                    <a:pt x="26" y="132"/>
                  </a:lnTo>
                  <a:lnTo>
                    <a:pt x="22" y="136"/>
                  </a:lnTo>
                  <a:lnTo>
                    <a:pt x="26" y="140"/>
                  </a:lnTo>
                  <a:lnTo>
                    <a:pt x="26" y="142"/>
                  </a:lnTo>
                  <a:lnTo>
                    <a:pt x="26" y="144"/>
                  </a:lnTo>
                  <a:lnTo>
                    <a:pt x="26" y="145"/>
                  </a:lnTo>
                  <a:lnTo>
                    <a:pt x="22" y="153"/>
                  </a:lnTo>
                  <a:lnTo>
                    <a:pt x="21" y="159"/>
                  </a:lnTo>
                  <a:lnTo>
                    <a:pt x="21" y="162"/>
                  </a:lnTo>
                  <a:lnTo>
                    <a:pt x="17" y="162"/>
                  </a:lnTo>
                  <a:lnTo>
                    <a:pt x="17" y="166"/>
                  </a:lnTo>
                  <a:lnTo>
                    <a:pt x="13" y="168"/>
                  </a:lnTo>
                  <a:lnTo>
                    <a:pt x="13" y="176"/>
                  </a:lnTo>
                  <a:lnTo>
                    <a:pt x="11" y="177"/>
                  </a:lnTo>
                  <a:lnTo>
                    <a:pt x="5" y="179"/>
                  </a:lnTo>
                  <a:lnTo>
                    <a:pt x="5" y="181"/>
                  </a:lnTo>
                  <a:lnTo>
                    <a:pt x="5" y="187"/>
                  </a:lnTo>
                  <a:lnTo>
                    <a:pt x="2" y="191"/>
                  </a:lnTo>
                  <a:lnTo>
                    <a:pt x="2" y="196"/>
                  </a:lnTo>
                  <a:lnTo>
                    <a:pt x="0" y="198"/>
                  </a:lnTo>
                  <a:lnTo>
                    <a:pt x="2" y="200"/>
                  </a:lnTo>
                  <a:lnTo>
                    <a:pt x="2" y="208"/>
                  </a:lnTo>
                  <a:lnTo>
                    <a:pt x="5" y="213"/>
                  </a:lnTo>
                  <a:lnTo>
                    <a:pt x="5" y="217"/>
                  </a:lnTo>
                  <a:lnTo>
                    <a:pt x="5" y="221"/>
                  </a:lnTo>
                  <a:lnTo>
                    <a:pt x="7" y="221"/>
                  </a:lnTo>
                  <a:lnTo>
                    <a:pt x="11" y="221"/>
                  </a:lnTo>
                  <a:lnTo>
                    <a:pt x="7" y="221"/>
                  </a:lnTo>
                  <a:lnTo>
                    <a:pt x="5" y="223"/>
                  </a:lnTo>
                  <a:lnTo>
                    <a:pt x="5" y="226"/>
                  </a:lnTo>
                  <a:lnTo>
                    <a:pt x="5" y="232"/>
                  </a:lnTo>
                  <a:lnTo>
                    <a:pt x="5" y="241"/>
                  </a:lnTo>
                  <a:lnTo>
                    <a:pt x="7" y="241"/>
                  </a:lnTo>
                  <a:lnTo>
                    <a:pt x="7" y="245"/>
                  </a:lnTo>
                  <a:lnTo>
                    <a:pt x="7" y="247"/>
                  </a:lnTo>
                  <a:lnTo>
                    <a:pt x="11" y="251"/>
                  </a:lnTo>
                  <a:lnTo>
                    <a:pt x="11" y="251"/>
                  </a:lnTo>
                  <a:lnTo>
                    <a:pt x="13" y="253"/>
                  </a:lnTo>
                  <a:lnTo>
                    <a:pt x="17" y="255"/>
                  </a:lnTo>
                  <a:lnTo>
                    <a:pt x="19" y="255"/>
                  </a:lnTo>
                  <a:lnTo>
                    <a:pt x="21" y="257"/>
                  </a:lnTo>
                  <a:lnTo>
                    <a:pt x="22" y="257"/>
                  </a:lnTo>
                  <a:lnTo>
                    <a:pt x="26" y="260"/>
                  </a:lnTo>
                  <a:lnTo>
                    <a:pt x="26" y="262"/>
                  </a:lnTo>
                  <a:lnTo>
                    <a:pt x="30" y="262"/>
                  </a:lnTo>
                  <a:lnTo>
                    <a:pt x="30" y="264"/>
                  </a:lnTo>
                  <a:lnTo>
                    <a:pt x="30" y="264"/>
                  </a:lnTo>
                  <a:lnTo>
                    <a:pt x="30" y="264"/>
                  </a:lnTo>
                  <a:lnTo>
                    <a:pt x="30" y="264"/>
                  </a:lnTo>
                  <a:close/>
                  <a:moveTo>
                    <a:pt x="107" y="19"/>
                  </a:moveTo>
                  <a:lnTo>
                    <a:pt x="107" y="19"/>
                  </a:lnTo>
                  <a:lnTo>
                    <a:pt x="109" y="14"/>
                  </a:lnTo>
                  <a:lnTo>
                    <a:pt x="109" y="15"/>
                  </a:lnTo>
                  <a:lnTo>
                    <a:pt x="107" y="19"/>
                  </a:lnTo>
                  <a:lnTo>
                    <a:pt x="107" y="19"/>
                  </a:lnTo>
                  <a:lnTo>
                    <a:pt x="107" y="19"/>
                  </a:lnTo>
                  <a:lnTo>
                    <a:pt x="107" y="19"/>
                  </a:lnTo>
                  <a:close/>
                  <a:moveTo>
                    <a:pt x="107" y="25"/>
                  </a:moveTo>
                  <a:lnTo>
                    <a:pt x="107" y="25"/>
                  </a:lnTo>
                  <a:lnTo>
                    <a:pt x="107" y="27"/>
                  </a:lnTo>
                  <a:lnTo>
                    <a:pt x="107" y="27"/>
                  </a:lnTo>
                  <a:lnTo>
                    <a:pt x="107" y="25"/>
                  </a:lnTo>
                  <a:lnTo>
                    <a:pt x="107" y="25"/>
                  </a:lnTo>
                  <a:lnTo>
                    <a:pt x="107" y="25"/>
                  </a:lnTo>
                  <a:lnTo>
                    <a:pt x="107" y="25"/>
                  </a:lnTo>
                  <a:close/>
                  <a:moveTo>
                    <a:pt x="101" y="25"/>
                  </a:moveTo>
                  <a:lnTo>
                    <a:pt x="101" y="23"/>
                  </a:lnTo>
                  <a:lnTo>
                    <a:pt x="101" y="25"/>
                  </a:lnTo>
                  <a:lnTo>
                    <a:pt x="103" y="25"/>
                  </a:lnTo>
                  <a:lnTo>
                    <a:pt x="103" y="29"/>
                  </a:lnTo>
                  <a:lnTo>
                    <a:pt x="101" y="27"/>
                  </a:lnTo>
                  <a:lnTo>
                    <a:pt x="100" y="27"/>
                  </a:lnTo>
                  <a:lnTo>
                    <a:pt x="101" y="25"/>
                  </a:lnTo>
                  <a:lnTo>
                    <a:pt x="101" y="25"/>
                  </a:lnTo>
                  <a:lnTo>
                    <a:pt x="101" y="25"/>
                  </a:lnTo>
                  <a:lnTo>
                    <a:pt x="101" y="25"/>
                  </a:lnTo>
                  <a:close/>
                  <a:moveTo>
                    <a:pt x="126" y="98"/>
                  </a:moveTo>
                  <a:lnTo>
                    <a:pt x="126" y="96"/>
                  </a:lnTo>
                  <a:lnTo>
                    <a:pt x="126" y="95"/>
                  </a:lnTo>
                  <a:lnTo>
                    <a:pt x="126" y="93"/>
                  </a:lnTo>
                  <a:lnTo>
                    <a:pt x="126" y="93"/>
                  </a:lnTo>
                  <a:lnTo>
                    <a:pt x="128" y="91"/>
                  </a:lnTo>
                  <a:lnTo>
                    <a:pt x="128" y="93"/>
                  </a:lnTo>
                  <a:lnTo>
                    <a:pt x="126" y="96"/>
                  </a:lnTo>
                  <a:lnTo>
                    <a:pt x="126" y="98"/>
                  </a:lnTo>
                  <a:lnTo>
                    <a:pt x="126" y="98"/>
                  </a:lnTo>
                  <a:lnTo>
                    <a:pt x="126" y="9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8" name="Freeform 151">
              <a:extLst>
                <a:ext uri="{FF2B5EF4-FFF2-40B4-BE49-F238E27FC236}">
                  <a16:creationId xmlns:a16="http://schemas.microsoft.com/office/drawing/2014/main" id="{7981C100-D010-448C-B94C-EDFD35061645}"/>
                </a:ext>
              </a:extLst>
            </p:cNvPr>
            <p:cNvSpPr>
              <a:spLocks/>
            </p:cNvSpPr>
            <p:nvPr/>
          </p:nvSpPr>
          <p:spPr bwMode="auto">
            <a:xfrm>
              <a:off x="3332" y="3299"/>
              <a:ext cx="196" cy="311"/>
            </a:xfrm>
            <a:custGeom>
              <a:avLst/>
              <a:gdLst/>
              <a:ahLst/>
              <a:cxnLst>
                <a:cxn ang="0">
                  <a:pos x="34" y="194"/>
                </a:cxn>
                <a:cxn ang="0">
                  <a:pos x="40" y="183"/>
                </a:cxn>
                <a:cxn ang="0">
                  <a:pos x="44" y="170"/>
                </a:cxn>
                <a:cxn ang="0">
                  <a:pos x="44" y="158"/>
                </a:cxn>
                <a:cxn ang="0">
                  <a:pos x="46" y="147"/>
                </a:cxn>
                <a:cxn ang="0">
                  <a:pos x="47" y="130"/>
                </a:cxn>
                <a:cxn ang="0">
                  <a:pos x="49" y="119"/>
                </a:cxn>
                <a:cxn ang="0">
                  <a:pos x="31" y="111"/>
                </a:cxn>
                <a:cxn ang="0">
                  <a:pos x="14" y="105"/>
                </a:cxn>
                <a:cxn ang="0">
                  <a:pos x="0" y="89"/>
                </a:cxn>
                <a:cxn ang="0">
                  <a:pos x="36" y="72"/>
                </a:cxn>
                <a:cxn ang="0">
                  <a:pos x="61" y="70"/>
                </a:cxn>
                <a:cxn ang="0">
                  <a:pos x="68" y="73"/>
                </a:cxn>
                <a:cxn ang="0">
                  <a:pos x="81" y="81"/>
                </a:cxn>
                <a:cxn ang="0">
                  <a:pos x="74" y="100"/>
                </a:cxn>
                <a:cxn ang="0">
                  <a:pos x="85" y="117"/>
                </a:cxn>
                <a:cxn ang="0">
                  <a:pos x="91" y="126"/>
                </a:cxn>
                <a:cxn ang="0">
                  <a:pos x="95" y="105"/>
                </a:cxn>
                <a:cxn ang="0">
                  <a:pos x="100" y="90"/>
                </a:cxn>
                <a:cxn ang="0">
                  <a:pos x="104" y="85"/>
                </a:cxn>
                <a:cxn ang="0">
                  <a:pos x="98" y="70"/>
                </a:cxn>
                <a:cxn ang="0">
                  <a:pos x="85" y="55"/>
                </a:cxn>
                <a:cxn ang="0">
                  <a:pos x="102" y="17"/>
                </a:cxn>
                <a:cxn ang="0">
                  <a:pos x="111" y="19"/>
                </a:cxn>
                <a:cxn ang="0">
                  <a:pos x="123" y="17"/>
                </a:cxn>
                <a:cxn ang="0">
                  <a:pos x="132" y="19"/>
                </a:cxn>
                <a:cxn ang="0">
                  <a:pos x="143" y="13"/>
                </a:cxn>
                <a:cxn ang="0">
                  <a:pos x="157" y="13"/>
                </a:cxn>
                <a:cxn ang="0">
                  <a:pos x="174" y="9"/>
                </a:cxn>
                <a:cxn ang="0">
                  <a:pos x="189" y="0"/>
                </a:cxn>
                <a:cxn ang="0">
                  <a:pos x="194" y="4"/>
                </a:cxn>
                <a:cxn ang="0">
                  <a:pos x="191" y="15"/>
                </a:cxn>
                <a:cxn ang="0">
                  <a:pos x="192" y="30"/>
                </a:cxn>
                <a:cxn ang="0">
                  <a:pos x="191" y="47"/>
                </a:cxn>
                <a:cxn ang="0">
                  <a:pos x="187" y="66"/>
                </a:cxn>
                <a:cxn ang="0">
                  <a:pos x="194" y="79"/>
                </a:cxn>
                <a:cxn ang="0">
                  <a:pos x="189" y="85"/>
                </a:cxn>
                <a:cxn ang="0">
                  <a:pos x="189" y="90"/>
                </a:cxn>
                <a:cxn ang="0">
                  <a:pos x="177" y="109"/>
                </a:cxn>
                <a:cxn ang="0">
                  <a:pos x="159" y="121"/>
                </a:cxn>
                <a:cxn ang="0">
                  <a:pos x="130" y="134"/>
                </a:cxn>
                <a:cxn ang="0">
                  <a:pos x="119" y="139"/>
                </a:cxn>
                <a:cxn ang="0">
                  <a:pos x="110" y="154"/>
                </a:cxn>
                <a:cxn ang="0">
                  <a:pos x="91" y="166"/>
                </a:cxn>
                <a:cxn ang="0">
                  <a:pos x="79" y="173"/>
                </a:cxn>
                <a:cxn ang="0">
                  <a:pos x="78" y="181"/>
                </a:cxn>
                <a:cxn ang="0">
                  <a:pos x="79" y="200"/>
                </a:cxn>
                <a:cxn ang="0">
                  <a:pos x="85" y="224"/>
                </a:cxn>
                <a:cxn ang="0">
                  <a:pos x="89" y="224"/>
                </a:cxn>
                <a:cxn ang="0">
                  <a:pos x="89" y="235"/>
                </a:cxn>
                <a:cxn ang="0">
                  <a:pos x="83" y="251"/>
                </a:cxn>
                <a:cxn ang="0">
                  <a:pos x="85" y="264"/>
                </a:cxn>
                <a:cxn ang="0">
                  <a:pos x="40" y="286"/>
                </a:cxn>
                <a:cxn ang="0">
                  <a:pos x="31" y="294"/>
                </a:cxn>
                <a:cxn ang="0">
                  <a:pos x="36" y="303"/>
                </a:cxn>
                <a:cxn ang="0">
                  <a:pos x="34" y="309"/>
                </a:cxn>
                <a:cxn ang="0">
                  <a:pos x="23" y="309"/>
                </a:cxn>
                <a:cxn ang="0">
                  <a:pos x="21" y="298"/>
                </a:cxn>
                <a:cxn ang="0">
                  <a:pos x="21" y="279"/>
                </a:cxn>
                <a:cxn ang="0">
                  <a:pos x="19" y="252"/>
                </a:cxn>
                <a:cxn ang="0">
                  <a:pos x="14" y="228"/>
                </a:cxn>
              </a:cxnLst>
              <a:rect l="0" t="0" r="r" b="b"/>
              <a:pathLst>
                <a:path w="196" h="311">
                  <a:moveTo>
                    <a:pt x="14" y="228"/>
                  </a:moveTo>
                  <a:lnTo>
                    <a:pt x="34" y="207"/>
                  </a:lnTo>
                  <a:lnTo>
                    <a:pt x="34" y="200"/>
                  </a:lnTo>
                  <a:lnTo>
                    <a:pt x="34" y="200"/>
                  </a:lnTo>
                  <a:lnTo>
                    <a:pt x="34" y="194"/>
                  </a:lnTo>
                  <a:lnTo>
                    <a:pt x="36" y="192"/>
                  </a:lnTo>
                  <a:lnTo>
                    <a:pt x="36" y="188"/>
                  </a:lnTo>
                  <a:lnTo>
                    <a:pt x="36" y="186"/>
                  </a:lnTo>
                  <a:lnTo>
                    <a:pt x="40" y="185"/>
                  </a:lnTo>
                  <a:lnTo>
                    <a:pt x="40" y="183"/>
                  </a:lnTo>
                  <a:lnTo>
                    <a:pt x="44" y="181"/>
                  </a:lnTo>
                  <a:lnTo>
                    <a:pt x="46" y="177"/>
                  </a:lnTo>
                  <a:lnTo>
                    <a:pt x="46" y="173"/>
                  </a:lnTo>
                  <a:lnTo>
                    <a:pt x="44" y="173"/>
                  </a:lnTo>
                  <a:lnTo>
                    <a:pt x="44" y="170"/>
                  </a:lnTo>
                  <a:lnTo>
                    <a:pt x="46" y="166"/>
                  </a:lnTo>
                  <a:lnTo>
                    <a:pt x="44" y="164"/>
                  </a:lnTo>
                  <a:lnTo>
                    <a:pt x="42" y="160"/>
                  </a:lnTo>
                  <a:lnTo>
                    <a:pt x="42" y="160"/>
                  </a:lnTo>
                  <a:lnTo>
                    <a:pt x="44" y="158"/>
                  </a:lnTo>
                  <a:lnTo>
                    <a:pt x="44" y="154"/>
                  </a:lnTo>
                  <a:lnTo>
                    <a:pt x="44" y="153"/>
                  </a:lnTo>
                  <a:lnTo>
                    <a:pt x="47" y="149"/>
                  </a:lnTo>
                  <a:lnTo>
                    <a:pt x="47" y="147"/>
                  </a:lnTo>
                  <a:lnTo>
                    <a:pt x="46" y="147"/>
                  </a:lnTo>
                  <a:lnTo>
                    <a:pt x="44" y="145"/>
                  </a:lnTo>
                  <a:lnTo>
                    <a:pt x="46" y="141"/>
                  </a:lnTo>
                  <a:lnTo>
                    <a:pt x="46" y="136"/>
                  </a:lnTo>
                  <a:lnTo>
                    <a:pt x="47" y="134"/>
                  </a:lnTo>
                  <a:lnTo>
                    <a:pt x="47" y="130"/>
                  </a:lnTo>
                  <a:lnTo>
                    <a:pt x="47" y="130"/>
                  </a:lnTo>
                  <a:lnTo>
                    <a:pt x="47" y="128"/>
                  </a:lnTo>
                  <a:lnTo>
                    <a:pt x="47" y="124"/>
                  </a:lnTo>
                  <a:lnTo>
                    <a:pt x="49" y="122"/>
                  </a:lnTo>
                  <a:lnTo>
                    <a:pt x="49" y="119"/>
                  </a:lnTo>
                  <a:lnTo>
                    <a:pt x="44" y="119"/>
                  </a:lnTo>
                  <a:lnTo>
                    <a:pt x="42" y="115"/>
                  </a:lnTo>
                  <a:lnTo>
                    <a:pt x="40" y="113"/>
                  </a:lnTo>
                  <a:lnTo>
                    <a:pt x="34" y="111"/>
                  </a:lnTo>
                  <a:lnTo>
                    <a:pt x="31" y="111"/>
                  </a:lnTo>
                  <a:lnTo>
                    <a:pt x="27" y="109"/>
                  </a:lnTo>
                  <a:lnTo>
                    <a:pt x="21" y="104"/>
                  </a:lnTo>
                  <a:lnTo>
                    <a:pt x="17" y="104"/>
                  </a:lnTo>
                  <a:lnTo>
                    <a:pt x="15" y="104"/>
                  </a:lnTo>
                  <a:lnTo>
                    <a:pt x="14" y="105"/>
                  </a:lnTo>
                  <a:lnTo>
                    <a:pt x="12" y="104"/>
                  </a:lnTo>
                  <a:lnTo>
                    <a:pt x="10" y="104"/>
                  </a:lnTo>
                  <a:lnTo>
                    <a:pt x="4" y="104"/>
                  </a:lnTo>
                  <a:lnTo>
                    <a:pt x="4" y="94"/>
                  </a:lnTo>
                  <a:lnTo>
                    <a:pt x="0" y="89"/>
                  </a:lnTo>
                  <a:lnTo>
                    <a:pt x="4" y="85"/>
                  </a:lnTo>
                  <a:lnTo>
                    <a:pt x="10" y="81"/>
                  </a:lnTo>
                  <a:lnTo>
                    <a:pt x="14" y="81"/>
                  </a:lnTo>
                  <a:lnTo>
                    <a:pt x="34" y="73"/>
                  </a:lnTo>
                  <a:lnTo>
                    <a:pt x="36" y="72"/>
                  </a:lnTo>
                  <a:lnTo>
                    <a:pt x="47" y="70"/>
                  </a:lnTo>
                  <a:lnTo>
                    <a:pt x="53" y="66"/>
                  </a:lnTo>
                  <a:lnTo>
                    <a:pt x="59" y="66"/>
                  </a:lnTo>
                  <a:lnTo>
                    <a:pt x="59" y="66"/>
                  </a:lnTo>
                  <a:lnTo>
                    <a:pt x="61" y="70"/>
                  </a:lnTo>
                  <a:lnTo>
                    <a:pt x="61" y="70"/>
                  </a:lnTo>
                  <a:lnTo>
                    <a:pt x="61" y="73"/>
                  </a:lnTo>
                  <a:lnTo>
                    <a:pt x="64" y="75"/>
                  </a:lnTo>
                  <a:lnTo>
                    <a:pt x="64" y="73"/>
                  </a:lnTo>
                  <a:lnTo>
                    <a:pt x="68" y="73"/>
                  </a:lnTo>
                  <a:lnTo>
                    <a:pt x="70" y="72"/>
                  </a:lnTo>
                  <a:lnTo>
                    <a:pt x="74" y="72"/>
                  </a:lnTo>
                  <a:lnTo>
                    <a:pt x="79" y="73"/>
                  </a:lnTo>
                  <a:lnTo>
                    <a:pt x="81" y="79"/>
                  </a:lnTo>
                  <a:lnTo>
                    <a:pt x="81" y="81"/>
                  </a:lnTo>
                  <a:lnTo>
                    <a:pt x="79" y="87"/>
                  </a:lnTo>
                  <a:lnTo>
                    <a:pt x="76" y="90"/>
                  </a:lnTo>
                  <a:lnTo>
                    <a:pt x="76" y="96"/>
                  </a:lnTo>
                  <a:lnTo>
                    <a:pt x="72" y="98"/>
                  </a:lnTo>
                  <a:lnTo>
                    <a:pt x="74" y="100"/>
                  </a:lnTo>
                  <a:lnTo>
                    <a:pt x="74" y="105"/>
                  </a:lnTo>
                  <a:lnTo>
                    <a:pt x="76" y="109"/>
                  </a:lnTo>
                  <a:lnTo>
                    <a:pt x="78" y="111"/>
                  </a:lnTo>
                  <a:lnTo>
                    <a:pt x="81" y="115"/>
                  </a:lnTo>
                  <a:lnTo>
                    <a:pt x="85" y="117"/>
                  </a:lnTo>
                  <a:lnTo>
                    <a:pt x="85" y="119"/>
                  </a:lnTo>
                  <a:lnTo>
                    <a:pt x="89" y="122"/>
                  </a:lnTo>
                  <a:lnTo>
                    <a:pt x="85" y="124"/>
                  </a:lnTo>
                  <a:lnTo>
                    <a:pt x="89" y="126"/>
                  </a:lnTo>
                  <a:lnTo>
                    <a:pt x="91" y="126"/>
                  </a:lnTo>
                  <a:lnTo>
                    <a:pt x="91" y="122"/>
                  </a:lnTo>
                  <a:lnTo>
                    <a:pt x="91" y="117"/>
                  </a:lnTo>
                  <a:lnTo>
                    <a:pt x="95" y="115"/>
                  </a:lnTo>
                  <a:lnTo>
                    <a:pt x="95" y="111"/>
                  </a:lnTo>
                  <a:lnTo>
                    <a:pt x="95" y="105"/>
                  </a:lnTo>
                  <a:lnTo>
                    <a:pt x="98" y="104"/>
                  </a:lnTo>
                  <a:lnTo>
                    <a:pt x="102" y="104"/>
                  </a:lnTo>
                  <a:lnTo>
                    <a:pt x="102" y="100"/>
                  </a:lnTo>
                  <a:lnTo>
                    <a:pt x="102" y="94"/>
                  </a:lnTo>
                  <a:lnTo>
                    <a:pt x="100" y="90"/>
                  </a:lnTo>
                  <a:lnTo>
                    <a:pt x="102" y="89"/>
                  </a:lnTo>
                  <a:lnTo>
                    <a:pt x="100" y="89"/>
                  </a:lnTo>
                  <a:lnTo>
                    <a:pt x="100" y="87"/>
                  </a:lnTo>
                  <a:lnTo>
                    <a:pt x="104" y="87"/>
                  </a:lnTo>
                  <a:lnTo>
                    <a:pt x="104" y="85"/>
                  </a:lnTo>
                  <a:lnTo>
                    <a:pt x="106" y="83"/>
                  </a:lnTo>
                  <a:lnTo>
                    <a:pt x="106" y="81"/>
                  </a:lnTo>
                  <a:lnTo>
                    <a:pt x="106" y="79"/>
                  </a:lnTo>
                  <a:lnTo>
                    <a:pt x="104" y="73"/>
                  </a:lnTo>
                  <a:lnTo>
                    <a:pt x="98" y="70"/>
                  </a:lnTo>
                  <a:lnTo>
                    <a:pt x="98" y="66"/>
                  </a:lnTo>
                  <a:lnTo>
                    <a:pt x="91" y="60"/>
                  </a:lnTo>
                  <a:lnTo>
                    <a:pt x="89" y="58"/>
                  </a:lnTo>
                  <a:lnTo>
                    <a:pt x="89" y="57"/>
                  </a:lnTo>
                  <a:lnTo>
                    <a:pt x="85" y="55"/>
                  </a:lnTo>
                  <a:lnTo>
                    <a:pt x="79" y="51"/>
                  </a:lnTo>
                  <a:lnTo>
                    <a:pt x="78" y="34"/>
                  </a:lnTo>
                  <a:lnTo>
                    <a:pt x="81" y="17"/>
                  </a:lnTo>
                  <a:lnTo>
                    <a:pt x="98" y="17"/>
                  </a:lnTo>
                  <a:lnTo>
                    <a:pt x="102" y="17"/>
                  </a:lnTo>
                  <a:lnTo>
                    <a:pt x="102" y="15"/>
                  </a:lnTo>
                  <a:lnTo>
                    <a:pt x="106" y="15"/>
                  </a:lnTo>
                  <a:lnTo>
                    <a:pt x="106" y="15"/>
                  </a:lnTo>
                  <a:lnTo>
                    <a:pt x="108" y="17"/>
                  </a:lnTo>
                  <a:lnTo>
                    <a:pt x="111" y="19"/>
                  </a:lnTo>
                  <a:lnTo>
                    <a:pt x="113" y="19"/>
                  </a:lnTo>
                  <a:lnTo>
                    <a:pt x="115" y="21"/>
                  </a:lnTo>
                  <a:lnTo>
                    <a:pt x="115" y="23"/>
                  </a:lnTo>
                  <a:lnTo>
                    <a:pt x="119" y="21"/>
                  </a:lnTo>
                  <a:lnTo>
                    <a:pt x="123" y="17"/>
                  </a:lnTo>
                  <a:lnTo>
                    <a:pt x="125" y="17"/>
                  </a:lnTo>
                  <a:lnTo>
                    <a:pt x="128" y="15"/>
                  </a:lnTo>
                  <a:lnTo>
                    <a:pt x="128" y="17"/>
                  </a:lnTo>
                  <a:lnTo>
                    <a:pt x="128" y="19"/>
                  </a:lnTo>
                  <a:lnTo>
                    <a:pt x="132" y="19"/>
                  </a:lnTo>
                  <a:lnTo>
                    <a:pt x="134" y="21"/>
                  </a:lnTo>
                  <a:lnTo>
                    <a:pt x="138" y="19"/>
                  </a:lnTo>
                  <a:lnTo>
                    <a:pt x="143" y="19"/>
                  </a:lnTo>
                  <a:lnTo>
                    <a:pt x="143" y="15"/>
                  </a:lnTo>
                  <a:lnTo>
                    <a:pt x="143" y="13"/>
                  </a:lnTo>
                  <a:lnTo>
                    <a:pt x="143" y="11"/>
                  </a:lnTo>
                  <a:lnTo>
                    <a:pt x="149" y="13"/>
                  </a:lnTo>
                  <a:lnTo>
                    <a:pt x="153" y="11"/>
                  </a:lnTo>
                  <a:lnTo>
                    <a:pt x="153" y="13"/>
                  </a:lnTo>
                  <a:lnTo>
                    <a:pt x="157" y="13"/>
                  </a:lnTo>
                  <a:lnTo>
                    <a:pt x="159" y="11"/>
                  </a:lnTo>
                  <a:lnTo>
                    <a:pt x="166" y="9"/>
                  </a:lnTo>
                  <a:lnTo>
                    <a:pt x="168" y="11"/>
                  </a:lnTo>
                  <a:lnTo>
                    <a:pt x="172" y="9"/>
                  </a:lnTo>
                  <a:lnTo>
                    <a:pt x="174" y="9"/>
                  </a:lnTo>
                  <a:lnTo>
                    <a:pt x="177" y="9"/>
                  </a:lnTo>
                  <a:lnTo>
                    <a:pt x="179" y="6"/>
                  </a:lnTo>
                  <a:lnTo>
                    <a:pt x="183" y="6"/>
                  </a:lnTo>
                  <a:lnTo>
                    <a:pt x="185" y="4"/>
                  </a:lnTo>
                  <a:lnTo>
                    <a:pt x="189" y="0"/>
                  </a:lnTo>
                  <a:lnTo>
                    <a:pt x="191" y="0"/>
                  </a:lnTo>
                  <a:lnTo>
                    <a:pt x="192" y="0"/>
                  </a:lnTo>
                  <a:lnTo>
                    <a:pt x="194" y="0"/>
                  </a:lnTo>
                  <a:lnTo>
                    <a:pt x="196" y="0"/>
                  </a:lnTo>
                  <a:lnTo>
                    <a:pt x="194" y="4"/>
                  </a:lnTo>
                  <a:lnTo>
                    <a:pt x="194" y="6"/>
                  </a:lnTo>
                  <a:lnTo>
                    <a:pt x="194" y="6"/>
                  </a:lnTo>
                  <a:lnTo>
                    <a:pt x="191" y="11"/>
                  </a:lnTo>
                  <a:lnTo>
                    <a:pt x="191" y="13"/>
                  </a:lnTo>
                  <a:lnTo>
                    <a:pt x="191" y="15"/>
                  </a:lnTo>
                  <a:lnTo>
                    <a:pt x="191" y="17"/>
                  </a:lnTo>
                  <a:lnTo>
                    <a:pt x="191" y="19"/>
                  </a:lnTo>
                  <a:lnTo>
                    <a:pt x="191" y="24"/>
                  </a:lnTo>
                  <a:lnTo>
                    <a:pt x="192" y="30"/>
                  </a:lnTo>
                  <a:lnTo>
                    <a:pt x="192" y="30"/>
                  </a:lnTo>
                  <a:lnTo>
                    <a:pt x="192" y="36"/>
                  </a:lnTo>
                  <a:lnTo>
                    <a:pt x="192" y="36"/>
                  </a:lnTo>
                  <a:lnTo>
                    <a:pt x="192" y="40"/>
                  </a:lnTo>
                  <a:lnTo>
                    <a:pt x="191" y="41"/>
                  </a:lnTo>
                  <a:lnTo>
                    <a:pt x="191" y="47"/>
                  </a:lnTo>
                  <a:lnTo>
                    <a:pt x="191" y="57"/>
                  </a:lnTo>
                  <a:lnTo>
                    <a:pt x="189" y="57"/>
                  </a:lnTo>
                  <a:lnTo>
                    <a:pt x="191" y="58"/>
                  </a:lnTo>
                  <a:lnTo>
                    <a:pt x="191" y="66"/>
                  </a:lnTo>
                  <a:lnTo>
                    <a:pt x="187" y="66"/>
                  </a:lnTo>
                  <a:lnTo>
                    <a:pt x="187" y="70"/>
                  </a:lnTo>
                  <a:lnTo>
                    <a:pt x="189" y="70"/>
                  </a:lnTo>
                  <a:lnTo>
                    <a:pt x="192" y="70"/>
                  </a:lnTo>
                  <a:lnTo>
                    <a:pt x="192" y="70"/>
                  </a:lnTo>
                  <a:lnTo>
                    <a:pt x="194" y="79"/>
                  </a:lnTo>
                  <a:lnTo>
                    <a:pt x="192" y="79"/>
                  </a:lnTo>
                  <a:lnTo>
                    <a:pt x="191" y="81"/>
                  </a:lnTo>
                  <a:lnTo>
                    <a:pt x="191" y="83"/>
                  </a:lnTo>
                  <a:lnTo>
                    <a:pt x="191" y="85"/>
                  </a:lnTo>
                  <a:lnTo>
                    <a:pt x="189" y="85"/>
                  </a:lnTo>
                  <a:lnTo>
                    <a:pt x="185" y="89"/>
                  </a:lnTo>
                  <a:lnTo>
                    <a:pt x="187" y="89"/>
                  </a:lnTo>
                  <a:lnTo>
                    <a:pt x="187" y="89"/>
                  </a:lnTo>
                  <a:lnTo>
                    <a:pt x="191" y="89"/>
                  </a:lnTo>
                  <a:lnTo>
                    <a:pt x="189" y="90"/>
                  </a:lnTo>
                  <a:lnTo>
                    <a:pt x="187" y="94"/>
                  </a:lnTo>
                  <a:lnTo>
                    <a:pt x="185" y="96"/>
                  </a:lnTo>
                  <a:lnTo>
                    <a:pt x="183" y="100"/>
                  </a:lnTo>
                  <a:lnTo>
                    <a:pt x="183" y="104"/>
                  </a:lnTo>
                  <a:lnTo>
                    <a:pt x="177" y="109"/>
                  </a:lnTo>
                  <a:lnTo>
                    <a:pt x="174" y="109"/>
                  </a:lnTo>
                  <a:lnTo>
                    <a:pt x="174" y="111"/>
                  </a:lnTo>
                  <a:lnTo>
                    <a:pt x="162" y="119"/>
                  </a:lnTo>
                  <a:lnTo>
                    <a:pt x="160" y="119"/>
                  </a:lnTo>
                  <a:lnTo>
                    <a:pt x="159" y="121"/>
                  </a:lnTo>
                  <a:lnTo>
                    <a:pt x="149" y="128"/>
                  </a:lnTo>
                  <a:lnTo>
                    <a:pt x="143" y="126"/>
                  </a:lnTo>
                  <a:lnTo>
                    <a:pt x="143" y="128"/>
                  </a:lnTo>
                  <a:lnTo>
                    <a:pt x="138" y="130"/>
                  </a:lnTo>
                  <a:lnTo>
                    <a:pt x="130" y="134"/>
                  </a:lnTo>
                  <a:lnTo>
                    <a:pt x="128" y="134"/>
                  </a:lnTo>
                  <a:lnTo>
                    <a:pt x="128" y="136"/>
                  </a:lnTo>
                  <a:lnTo>
                    <a:pt x="123" y="141"/>
                  </a:lnTo>
                  <a:lnTo>
                    <a:pt x="123" y="141"/>
                  </a:lnTo>
                  <a:lnTo>
                    <a:pt x="119" y="139"/>
                  </a:lnTo>
                  <a:lnTo>
                    <a:pt x="119" y="145"/>
                  </a:lnTo>
                  <a:lnTo>
                    <a:pt x="119" y="145"/>
                  </a:lnTo>
                  <a:lnTo>
                    <a:pt x="117" y="147"/>
                  </a:lnTo>
                  <a:lnTo>
                    <a:pt x="110" y="153"/>
                  </a:lnTo>
                  <a:lnTo>
                    <a:pt x="110" y="154"/>
                  </a:lnTo>
                  <a:lnTo>
                    <a:pt x="108" y="156"/>
                  </a:lnTo>
                  <a:lnTo>
                    <a:pt x="106" y="156"/>
                  </a:lnTo>
                  <a:lnTo>
                    <a:pt x="106" y="160"/>
                  </a:lnTo>
                  <a:lnTo>
                    <a:pt x="100" y="160"/>
                  </a:lnTo>
                  <a:lnTo>
                    <a:pt x="91" y="166"/>
                  </a:lnTo>
                  <a:lnTo>
                    <a:pt x="91" y="170"/>
                  </a:lnTo>
                  <a:lnTo>
                    <a:pt x="89" y="173"/>
                  </a:lnTo>
                  <a:lnTo>
                    <a:pt x="85" y="173"/>
                  </a:lnTo>
                  <a:lnTo>
                    <a:pt x="83" y="175"/>
                  </a:lnTo>
                  <a:lnTo>
                    <a:pt x="79" y="173"/>
                  </a:lnTo>
                  <a:lnTo>
                    <a:pt x="78" y="173"/>
                  </a:lnTo>
                  <a:lnTo>
                    <a:pt x="78" y="173"/>
                  </a:lnTo>
                  <a:lnTo>
                    <a:pt x="79" y="177"/>
                  </a:lnTo>
                  <a:lnTo>
                    <a:pt x="79" y="179"/>
                  </a:lnTo>
                  <a:lnTo>
                    <a:pt x="78" y="181"/>
                  </a:lnTo>
                  <a:lnTo>
                    <a:pt x="78" y="185"/>
                  </a:lnTo>
                  <a:lnTo>
                    <a:pt x="76" y="186"/>
                  </a:lnTo>
                  <a:lnTo>
                    <a:pt x="81" y="194"/>
                  </a:lnTo>
                  <a:lnTo>
                    <a:pt x="81" y="198"/>
                  </a:lnTo>
                  <a:lnTo>
                    <a:pt x="79" y="200"/>
                  </a:lnTo>
                  <a:lnTo>
                    <a:pt x="81" y="200"/>
                  </a:lnTo>
                  <a:lnTo>
                    <a:pt x="83" y="203"/>
                  </a:lnTo>
                  <a:lnTo>
                    <a:pt x="83" y="207"/>
                  </a:lnTo>
                  <a:lnTo>
                    <a:pt x="85" y="211"/>
                  </a:lnTo>
                  <a:lnTo>
                    <a:pt x="85" y="224"/>
                  </a:lnTo>
                  <a:lnTo>
                    <a:pt x="85" y="228"/>
                  </a:lnTo>
                  <a:lnTo>
                    <a:pt x="85" y="228"/>
                  </a:lnTo>
                  <a:lnTo>
                    <a:pt x="85" y="224"/>
                  </a:lnTo>
                  <a:lnTo>
                    <a:pt x="89" y="219"/>
                  </a:lnTo>
                  <a:lnTo>
                    <a:pt x="89" y="224"/>
                  </a:lnTo>
                  <a:lnTo>
                    <a:pt x="89" y="224"/>
                  </a:lnTo>
                  <a:lnTo>
                    <a:pt x="89" y="228"/>
                  </a:lnTo>
                  <a:lnTo>
                    <a:pt x="89" y="230"/>
                  </a:lnTo>
                  <a:lnTo>
                    <a:pt x="89" y="234"/>
                  </a:lnTo>
                  <a:lnTo>
                    <a:pt x="89" y="235"/>
                  </a:lnTo>
                  <a:lnTo>
                    <a:pt x="85" y="243"/>
                  </a:lnTo>
                  <a:lnTo>
                    <a:pt x="85" y="245"/>
                  </a:lnTo>
                  <a:lnTo>
                    <a:pt x="85" y="247"/>
                  </a:lnTo>
                  <a:lnTo>
                    <a:pt x="85" y="251"/>
                  </a:lnTo>
                  <a:lnTo>
                    <a:pt x="83" y="251"/>
                  </a:lnTo>
                  <a:lnTo>
                    <a:pt x="85" y="254"/>
                  </a:lnTo>
                  <a:lnTo>
                    <a:pt x="85" y="252"/>
                  </a:lnTo>
                  <a:lnTo>
                    <a:pt x="89" y="254"/>
                  </a:lnTo>
                  <a:lnTo>
                    <a:pt x="85" y="258"/>
                  </a:lnTo>
                  <a:lnTo>
                    <a:pt x="85" y="264"/>
                  </a:lnTo>
                  <a:lnTo>
                    <a:pt x="78" y="269"/>
                  </a:lnTo>
                  <a:lnTo>
                    <a:pt x="64" y="275"/>
                  </a:lnTo>
                  <a:lnTo>
                    <a:pt x="49" y="279"/>
                  </a:lnTo>
                  <a:lnTo>
                    <a:pt x="42" y="284"/>
                  </a:lnTo>
                  <a:lnTo>
                    <a:pt x="40" y="286"/>
                  </a:lnTo>
                  <a:lnTo>
                    <a:pt x="36" y="288"/>
                  </a:lnTo>
                  <a:lnTo>
                    <a:pt x="34" y="290"/>
                  </a:lnTo>
                  <a:lnTo>
                    <a:pt x="34" y="294"/>
                  </a:lnTo>
                  <a:lnTo>
                    <a:pt x="31" y="294"/>
                  </a:lnTo>
                  <a:lnTo>
                    <a:pt x="31" y="294"/>
                  </a:lnTo>
                  <a:lnTo>
                    <a:pt x="31" y="298"/>
                  </a:lnTo>
                  <a:lnTo>
                    <a:pt x="31" y="300"/>
                  </a:lnTo>
                  <a:lnTo>
                    <a:pt x="31" y="303"/>
                  </a:lnTo>
                  <a:lnTo>
                    <a:pt x="34" y="303"/>
                  </a:lnTo>
                  <a:lnTo>
                    <a:pt x="36" y="303"/>
                  </a:lnTo>
                  <a:lnTo>
                    <a:pt x="36" y="298"/>
                  </a:lnTo>
                  <a:lnTo>
                    <a:pt x="40" y="298"/>
                  </a:lnTo>
                  <a:lnTo>
                    <a:pt x="40" y="300"/>
                  </a:lnTo>
                  <a:lnTo>
                    <a:pt x="36" y="305"/>
                  </a:lnTo>
                  <a:lnTo>
                    <a:pt x="34" y="309"/>
                  </a:lnTo>
                  <a:lnTo>
                    <a:pt x="34" y="311"/>
                  </a:lnTo>
                  <a:lnTo>
                    <a:pt x="31" y="311"/>
                  </a:lnTo>
                  <a:lnTo>
                    <a:pt x="27" y="311"/>
                  </a:lnTo>
                  <a:lnTo>
                    <a:pt x="25" y="311"/>
                  </a:lnTo>
                  <a:lnTo>
                    <a:pt x="23" y="309"/>
                  </a:lnTo>
                  <a:lnTo>
                    <a:pt x="25" y="305"/>
                  </a:lnTo>
                  <a:lnTo>
                    <a:pt x="25" y="303"/>
                  </a:lnTo>
                  <a:lnTo>
                    <a:pt x="25" y="303"/>
                  </a:lnTo>
                  <a:lnTo>
                    <a:pt x="23" y="300"/>
                  </a:lnTo>
                  <a:lnTo>
                    <a:pt x="21" y="298"/>
                  </a:lnTo>
                  <a:lnTo>
                    <a:pt x="19" y="298"/>
                  </a:lnTo>
                  <a:lnTo>
                    <a:pt x="19" y="298"/>
                  </a:lnTo>
                  <a:lnTo>
                    <a:pt x="19" y="290"/>
                  </a:lnTo>
                  <a:lnTo>
                    <a:pt x="19" y="284"/>
                  </a:lnTo>
                  <a:lnTo>
                    <a:pt x="21" y="279"/>
                  </a:lnTo>
                  <a:lnTo>
                    <a:pt x="21" y="264"/>
                  </a:lnTo>
                  <a:lnTo>
                    <a:pt x="19" y="260"/>
                  </a:lnTo>
                  <a:lnTo>
                    <a:pt x="19" y="256"/>
                  </a:lnTo>
                  <a:lnTo>
                    <a:pt x="19" y="252"/>
                  </a:lnTo>
                  <a:lnTo>
                    <a:pt x="19" y="252"/>
                  </a:lnTo>
                  <a:lnTo>
                    <a:pt x="19" y="243"/>
                  </a:lnTo>
                  <a:lnTo>
                    <a:pt x="17" y="237"/>
                  </a:lnTo>
                  <a:lnTo>
                    <a:pt x="15" y="234"/>
                  </a:lnTo>
                  <a:lnTo>
                    <a:pt x="14" y="230"/>
                  </a:lnTo>
                  <a:lnTo>
                    <a:pt x="14" y="228"/>
                  </a:lnTo>
                  <a:lnTo>
                    <a:pt x="14" y="228"/>
                  </a:lnTo>
                  <a:lnTo>
                    <a:pt x="14" y="228"/>
                  </a:lnTo>
                  <a:close/>
                </a:path>
              </a:pathLst>
            </a:custGeom>
            <a:solidFill>
              <a:schemeClr val="bg2">
                <a:lumMod val="90000"/>
              </a:schemeClr>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9" name="Freeform 152">
              <a:extLst>
                <a:ext uri="{FF2B5EF4-FFF2-40B4-BE49-F238E27FC236}">
                  <a16:creationId xmlns:a16="http://schemas.microsoft.com/office/drawing/2014/main" id="{0031C438-8EEE-4025-9537-169E960C50E4}"/>
                </a:ext>
              </a:extLst>
            </p:cNvPr>
            <p:cNvSpPr>
              <a:spLocks/>
            </p:cNvSpPr>
            <p:nvPr/>
          </p:nvSpPr>
          <p:spPr bwMode="auto">
            <a:xfrm>
              <a:off x="3332" y="3589"/>
              <a:ext cx="27" cy="26"/>
            </a:xfrm>
            <a:custGeom>
              <a:avLst/>
              <a:gdLst/>
              <a:ahLst/>
              <a:cxnLst>
                <a:cxn ang="0">
                  <a:pos x="23" y="8"/>
                </a:cxn>
                <a:cxn ang="0">
                  <a:pos x="23" y="8"/>
                </a:cxn>
                <a:cxn ang="0">
                  <a:pos x="23" y="8"/>
                </a:cxn>
                <a:cxn ang="0">
                  <a:pos x="25" y="10"/>
                </a:cxn>
                <a:cxn ang="0">
                  <a:pos x="27" y="11"/>
                </a:cxn>
                <a:cxn ang="0">
                  <a:pos x="27" y="13"/>
                </a:cxn>
                <a:cxn ang="0">
                  <a:pos x="27" y="15"/>
                </a:cxn>
                <a:cxn ang="0">
                  <a:pos x="25" y="17"/>
                </a:cxn>
                <a:cxn ang="0">
                  <a:pos x="27" y="21"/>
                </a:cxn>
                <a:cxn ang="0">
                  <a:pos x="25" y="21"/>
                </a:cxn>
                <a:cxn ang="0">
                  <a:pos x="23" y="21"/>
                </a:cxn>
                <a:cxn ang="0">
                  <a:pos x="23" y="23"/>
                </a:cxn>
                <a:cxn ang="0">
                  <a:pos x="23" y="26"/>
                </a:cxn>
                <a:cxn ang="0">
                  <a:pos x="19" y="26"/>
                </a:cxn>
                <a:cxn ang="0">
                  <a:pos x="14" y="26"/>
                </a:cxn>
                <a:cxn ang="0">
                  <a:pos x="8" y="25"/>
                </a:cxn>
                <a:cxn ang="0">
                  <a:pos x="4" y="21"/>
                </a:cxn>
                <a:cxn ang="0">
                  <a:pos x="4" y="17"/>
                </a:cxn>
                <a:cxn ang="0">
                  <a:pos x="0" y="17"/>
                </a:cxn>
                <a:cxn ang="0">
                  <a:pos x="4" y="13"/>
                </a:cxn>
                <a:cxn ang="0">
                  <a:pos x="8" y="6"/>
                </a:cxn>
                <a:cxn ang="0">
                  <a:pos x="8" y="2"/>
                </a:cxn>
                <a:cxn ang="0">
                  <a:pos x="12" y="0"/>
                </a:cxn>
                <a:cxn ang="0">
                  <a:pos x="17" y="4"/>
                </a:cxn>
                <a:cxn ang="0">
                  <a:pos x="19" y="6"/>
                </a:cxn>
                <a:cxn ang="0">
                  <a:pos x="23" y="8"/>
                </a:cxn>
                <a:cxn ang="0">
                  <a:pos x="23" y="8"/>
                </a:cxn>
                <a:cxn ang="0">
                  <a:pos x="23" y="8"/>
                </a:cxn>
                <a:cxn ang="0">
                  <a:pos x="23" y="8"/>
                </a:cxn>
              </a:cxnLst>
              <a:rect l="0" t="0" r="r" b="b"/>
              <a:pathLst>
                <a:path w="27" h="26">
                  <a:moveTo>
                    <a:pt x="23" y="8"/>
                  </a:moveTo>
                  <a:lnTo>
                    <a:pt x="23" y="8"/>
                  </a:lnTo>
                  <a:lnTo>
                    <a:pt x="23" y="8"/>
                  </a:lnTo>
                  <a:lnTo>
                    <a:pt x="25" y="10"/>
                  </a:lnTo>
                  <a:lnTo>
                    <a:pt x="27" y="11"/>
                  </a:lnTo>
                  <a:lnTo>
                    <a:pt x="27" y="13"/>
                  </a:lnTo>
                  <a:lnTo>
                    <a:pt x="27" y="15"/>
                  </a:lnTo>
                  <a:lnTo>
                    <a:pt x="25" y="17"/>
                  </a:lnTo>
                  <a:lnTo>
                    <a:pt x="27" y="21"/>
                  </a:lnTo>
                  <a:lnTo>
                    <a:pt x="25" y="21"/>
                  </a:lnTo>
                  <a:lnTo>
                    <a:pt x="23" y="21"/>
                  </a:lnTo>
                  <a:lnTo>
                    <a:pt x="23" y="23"/>
                  </a:lnTo>
                  <a:lnTo>
                    <a:pt x="23" y="26"/>
                  </a:lnTo>
                  <a:lnTo>
                    <a:pt x="19" y="26"/>
                  </a:lnTo>
                  <a:lnTo>
                    <a:pt x="14" y="26"/>
                  </a:lnTo>
                  <a:lnTo>
                    <a:pt x="8" y="25"/>
                  </a:lnTo>
                  <a:lnTo>
                    <a:pt x="4" y="21"/>
                  </a:lnTo>
                  <a:lnTo>
                    <a:pt x="4" y="17"/>
                  </a:lnTo>
                  <a:lnTo>
                    <a:pt x="0" y="17"/>
                  </a:lnTo>
                  <a:lnTo>
                    <a:pt x="4" y="13"/>
                  </a:lnTo>
                  <a:lnTo>
                    <a:pt x="8" y="6"/>
                  </a:lnTo>
                  <a:lnTo>
                    <a:pt x="8" y="2"/>
                  </a:lnTo>
                  <a:lnTo>
                    <a:pt x="12" y="0"/>
                  </a:lnTo>
                  <a:lnTo>
                    <a:pt x="17" y="4"/>
                  </a:lnTo>
                  <a:lnTo>
                    <a:pt x="19" y="6"/>
                  </a:lnTo>
                  <a:lnTo>
                    <a:pt x="23" y="8"/>
                  </a:lnTo>
                  <a:lnTo>
                    <a:pt x="23" y="8"/>
                  </a:lnTo>
                  <a:lnTo>
                    <a:pt x="23" y="8"/>
                  </a:lnTo>
                  <a:lnTo>
                    <a:pt x="23" y="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0" name="Freeform 153">
              <a:extLst>
                <a:ext uri="{FF2B5EF4-FFF2-40B4-BE49-F238E27FC236}">
                  <a16:creationId xmlns:a16="http://schemas.microsoft.com/office/drawing/2014/main" id="{95257DB8-32B8-4C91-B4B8-A353743E6820}"/>
                </a:ext>
              </a:extLst>
            </p:cNvPr>
            <p:cNvSpPr>
              <a:spLocks/>
            </p:cNvSpPr>
            <p:nvPr/>
          </p:nvSpPr>
          <p:spPr bwMode="auto">
            <a:xfrm>
              <a:off x="3259" y="3647"/>
              <a:ext cx="47" cy="44"/>
            </a:xfrm>
            <a:custGeom>
              <a:avLst/>
              <a:gdLst/>
              <a:ahLst/>
              <a:cxnLst>
                <a:cxn ang="0">
                  <a:pos x="6" y="34"/>
                </a:cxn>
                <a:cxn ang="0">
                  <a:pos x="6" y="33"/>
                </a:cxn>
                <a:cxn ang="0">
                  <a:pos x="6" y="29"/>
                </a:cxn>
                <a:cxn ang="0">
                  <a:pos x="6" y="25"/>
                </a:cxn>
                <a:cxn ang="0">
                  <a:pos x="0" y="25"/>
                </a:cxn>
                <a:cxn ang="0">
                  <a:pos x="0" y="21"/>
                </a:cxn>
                <a:cxn ang="0">
                  <a:pos x="2" y="19"/>
                </a:cxn>
                <a:cxn ang="0">
                  <a:pos x="9" y="16"/>
                </a:cxn>
                <a:cxn ang="0">
                  <a:pos x="11" y="10"/>
                </a:cxn>
                <a:cxn ang="0">
                  <a:pos x="15" y="8"/>
                </a:cxn>
                <a:cxn ang="0">
                  <a:pos x="23" y="4"/>
                </a:cxn>
                <a:cxn ang="0">
                  <a:pos x="23" y="2"/>
                </a:cxn>
                <a:cxn ang="0">
                  <a:pos x="26" y="2"/>
                </a:cxn>
                <a:cxn ang="0">
                  <a:pos x="26" y="0"/>
                </a:cxn>
                <a:cxn ang="0">
                  <a:pos x="30" y="0"/>
                </a:cxn>
                <a:cxn ang="0">
                  <a:pos x="32" y="2"/>
                </a:cxn>
                <a:cxn ang="0">
                  <a:pos x="34" y="0"/>
                </a:cxn>
                <a:cxn ang="0">
                  <a:pos x="36" y="2"/>
                </a:cxn>
                <a:cxn ang="0">
                  <a:pos x="40" y="2"/>
                </a:cxn>
                <a:cxn ang="0">
                  <a:pos x="43" y="4"/>
                </a:cxn>
                <a:cxn ang="0">
                  <a:pos x="47" y="12"/>
                </a:cxn>
                <a:cxn ang="0">
                  <a:pos x="47" y="17"/>
                </a:cxn>
                <a:cxn ang="0">
                  <a:pos x="43" y="21"/>
                </a:cxn>
                <a:cxn ang="0">
                  <a:pos x="40" y="23"/>
                </a:cxn>
                <a:cxn ang="0">
                  <a:pos x="40" y="25"/>
                </a:cxn>
                <a:cxn ang="0">
                  <a:pos x="41" y="25"/>
                </a:cxn>
                <a:cxn ang="0">
                  <a:pos x="41" y="29"/>
                </a:cxn>
                <a:cxn ang="0">
                  <a:pos x="38" y="33"/>
                </a:cxn>
                <a:cxn ang="0">
                  <a:pos x="34" y="31"/>
                </a:cxn>
                <a:cxn ang="0">
                  <a:pos x="32" y="33"/>
                </a:cxn>
                <a:cxn ang="0">
                  <a:pos x="28" y="33"/>
                </a:cxn>
                <a:cxn ang="0">
                  <a:pos x="23" y="34"/>
                </a:cxn>
                <a:cxn ang="0">
                  <a:pos x="23" y="38"/>
                </a:cxn>
                <a:cxn ang="0">
                  <a:pos x="23" y="38"/>
                </a:cxn>
                <a:cxn ang="0">
                  <a:pos x="21" y="40"/>
                </a:cxn>
                <a:cxn ang="0">
                  <a:pos x="17" y="44"/>
                </a:cxn>
                <a:cxn ang="0">
                  <a:pos x="11" y="40"/>
                </a:cxn>
                <a:cxn ang="0">
                  <a:pos x="11" y="38"/>
                </a:cxn>
                <a:cxn ang="0">
                  <a:pos x="6" y="34"/>
                </a:cxn>
                <a:cxn ang="0">
                  <a:pos x="6" y="34"/>
                </a:cxn>
                <a:cxn ang="0">
                  <a:pos x="6" y="34"/>
                </a:cxn>
              </a:cxnLst>
              <a:rect l="0" t="0" r="r" b="b"/>
              <a:pathLst>
                <a:path w="47" h="44">
                  <a:moveTo>
                    <a:pt x="6" y="34"/>
                  </a:moveTo>
                  <a:lnTo>
                    <a:pt x="6" y="33"/>
                  </a:lnTo>
                  <a:lnTo>
                    <a:pt x="6" y="29"/>
                  </a:lnTo>
                  <a:lnTo>
                    <a:pt x="6" y="25"/>
                  </a:lnTo>
                  <a:lnTo>
                    <a:pt x="0" y="25"/>
                  </a:lnTo>
                  <a:lnTo>
                    <a:pt x="0" y="21"/>
                  </a:lnTo>
                  <a:lnTo>
                    <a:pt x="2" y="19"/>
                  </a:lnTo>
                  <a:lnTo>
                    <a:pt x="9" y="16"/>
                  </a:lnTo>
                  <a:lnTo>
                    <a:pt x="11" y="10"/>
                  </a:lnTo>
                  <a:lnTo>
                    <a:pt x="15" y="8"/>
                  </a:lnTo>
                  <a:lnTo>
                    <a:pt x="23" y="4"/>
                  </a:lnTo>
                  <a:lnTo>
                    <a:pt x="23" y="2"/>
                  </a:lnTo>
                  <a:lnTo>
                    <a:pt x="26" y="2"/>
                  </a:lnTo>
                  <a:lnTo>
                    <a:pt x="26" y="0"/>
                  </a:lnTo>
                  <a:lnTo>
                    <a:pt x="30" y="0"/>
                  </a:lnTo>
                  <a:lnTo>
                    <a:pt x="32" y="2"/>
                  </a:lnTo>
                  <a:lnTo>
                    <a:pt x="34" y="0"/>
                  </a:lnTo>
                  <a:lnTo>
                    <a:pt x="36" y="2"/>
                  </a:lnTo>
                  <a:lnTo>
                    <a:pt x="40" y="2"/>
                  </a:lnTo>
                  <a:lnTo>
                    <a:pt x="43" y="4"/>
                  </a:lnTo>
                  <a:lnTo>
                    <a:pt x="47" y="12"/>
                  </a:lnTo>
                  <a:lnTo>
                    <a:pt x="47" y="17"/>
                  </a:lnTo>
                  <a:lnTo>
                    <a:pt x="43" y="21"/>
                  </a:lnTo>
                  <a:lnTo>
                    <a:pt x="40" y="23"/>
                  </a:lnTo>
                  <a:lnTo>
                    <a:pt x="40" y="25"/>
                  </a:lnTo>
                  <a:lnTo>
                    <a:pt x="41" y="25"/>
                  </a:lnTo>
                  <a:lnTo>
                    <a:pt x="41" y="29"/>
                  </a:lnTo>
                  <a:lnTo>
                    <a:pt x="38" y="33"/>
                  </a:lnTo>
                  <a:lnTo>
                    <a:pt x="34" y="31"/>
                  </a:lnTo>
                  <a:lnTo>
                    <a:pt x="32" y="33"/>
                  </a:lnTo>
                  <a:lnTo>
                    <a:pt x="28" y="33"/>
                  </a:lnTo>
                  <a:lnTo>
                    <a:pt x="23" y="34"/>
                  </a:lnTo>
                  <a:lnTo>
                    <a:pt x="23" y="38"/>
                  </a:lnTo>
                  <a:lnTo>
                    <a:pt x="23" y="38"/>
                  </a:lnTo>
                  <a:lnTo>
                    <a:pt x="21" y="40"/>
                  </a:lnTo>
                  <a:lnTo>
                    <a:pt x="17" y="44"/>
                  </a:lnTo>
                  <a:lnTo>
                    <a:pt x="11" y="40"/>
                  </a:lnTo>
                  <a:lnTo>
                    <a:pt x="11" y="38"/>
                  </a:lnTo>
                  <a:lnTo>
                    <a:pt x="6" y="34"/>
                  </a:lnTo>
                  <a:lnTo>
                    <a:pt x="6" y="34"/>
                  </a:lnTo>
                  <a:lnTo>
                    <a:pt x="6" y="3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1" name="Freeform 154">
              <a:extLst>
                <a:ext uri="{FF2B5EF4-FFF2-40B4-BE49-F238E27FC236}">
                  <a16:creationId xmlns:a16="http://schemas.microsoft.com/office/drawing/2014/main" id="{C1EB8EDF-7613-483E-94CD-02E978F849F5}"/>
                </a:ext>
              </a:extLst>
            </p:cNvPr>
            <p:cNvSpPr>
              <a:spLocks noEditPoints="1"/>
            </p:cNvSpPr>
            <p:nvPr/>
          </p:nvSpPr>
          <p:spPr bwMode="auto">
            <a:xfrm>
              <a:off x="2896" y="1020"/>
              <a:ext cx="195" cy="211"/>
            </a:xfrm>
            <a:custGeom>
              <a:avLst/>
              <a:gdLst/>
              <a:ahLst/>
              <a:cxnLst>
                <a:cxn ang="0">
                  <a:pos x="88" y="21"/>
                </a:cxn>
                <a:cxn ang="0">
                  <a:pos x="131" y="43"/>
                </a:cxn>
                <a:cxn ang="0">
                  <a:pos x="122" y="54"/>
                </a:cxn>
                <a:cxn ang="0">
                  <a:pos x="120" y="60"/>
                </a:cxn>
                <a:cxn ang="0">
                  <a:pos x="150" y="75"/>
                </a:cxn>
                <a:cxn ang="0">
                  <a:pos x="180" y="62"/>
                </a:cxn>
                <a:cxn ang="0">
                  <a:pos x="192" y="24"/>
                </a:cxn>
                <a:cxn ang="0">
                  <a:pos x="162" y="11"/>
                </a:cxn>
                <a:cxn ang="0">
                  <a:pos x="152" y="9"/>
                </a:cxn>
                <a:cxn ang="0">
                  <a:pos x="143" y="11"/>
                </a:cxn>
                <a:cxn ang="0">
                  <a:pos x="131" y="7"/>
                </a:cxn>
                <a:cxn ang="0">
                  <a:pos x="128" y="17"/>
                </a:cxn>
                <a:cxn ang="0">
                  <a:pos x="107" y="9"/>
                </a:cxn>
                <a:cxn ang="0">
                  <a:pos x="101" y="21"/>
                </a:cxn>
                <a:cxn ang="0">
                  <a:pos x="86" y="22"/>
                </a:cxn>
                <a:cxn ang="0">
                  <a:pos x="90" y="43"/>
                </a:cxn>
                <a:cxn ang="0">
                  <a:pos x="143" y="124"/>
                </a:cxn>
                <a:cxn ang="0">
                  <a:pos x="167" y="137"/>
                </a:cxn>
                <a:cxn ang="0">
                  <a:pos x="162" y="167"/>
                </a:cxn>
                <a:cxn ang="0">
                  <a:pos x="150" y="158"/>
                </a:cxn>
                <a:cxn ang="0">
                  <a:pos x="141" y="147"/>
                </a:cxn>
                <a:cxn ang="0">
                  <a:pos x="116" y="83"/>
                </a:cxn>
                <a:cxn ang="0">
                  <a:pos x="124" y="113"/>
                </a:cxn>
                <a:cxn ang="0">
                  <a:pos x="145" y="117"/>
                </a:cxn>
                <a:cxn ang="0">
                  <a:pos x="131" y="102"/>
                </a:cxn>
                <a:cxn ang="0">
                  <a:pos x="15" y="122"/>
                </a:cxn>
                <a:cxn ang="0">
                  <a:pos x="9" y="103"/>
                </a:cxn>
                <a:cxn ang="0">
                  <a:pos x="19" y="128"/>
                </a:cxn>
                <a:cxn ang="0">
                  <a:pos x="79" y="201"/>
                </a:cxn>
                <a:cxn ang="0">
                  <a:pos x="71" y="188"/>
                </a:cxn>
                <a:cxn ang="0">
                  <a:pos x="52" y="173"/>
                </a:cxn>
                <a:cxn ang="0">
                  <a:pos x="54" y="160"/>
                </a:cxn>
                <a:cxn ang="0">
                  <a:pos x="56" y="152"/>
                </a:cxn>
                <a:cxn ang="0">
                  <a:pos x="83" y="141"/>
                </a:cxn>
                <a:cxn ang="0">
                  <a:pos x="54" y="147"/>
                </a:cxn>
                <a:cxn ang="0">
                  <a:pos x="49" y="135"/>
                </a:cxn>
                <a:cxn ang="0">
                  <a:pos x="73" y="118"/>
                </a:cxn>
                <a:cxn ang="0">
                  <a:pos x="73" y="100"/>
                </a:cxn>
                <a:cxn ang="0">
                  <a:pos x="60" y="102"/>
                </a:cxn>
                <a:cxn ang="0">
                  <a:pos x="49" y="102"/>
                </a:cxn>
                <a:cxn ang="0">
                  <a:pos x="37" y="130"/>
                </a:cxn>
                <a:cxn ang="0">
                  <a:pos x="28" y="109"/>
                </a:cxn>
                <a:cxn ang="0">
                  <a:pos x="9" y="92"/>
                </a:cxn>
                <a:cxn ang="0">
                  <a:pos x="15" y="88"/>
                </a:cxn>
                <a:cxn ang="0">
                  <a:pos x="7" y="83"/>
                </a:cxn>
                <a:cxn ang="0">
                  <a:pos x="3" y="51"/>
                </a:cxn>
                <a:cxn ang="0">
                  <a:pos x="19" y="49"/>
                </a:cxn>
                <a:cxn ang="0">
                  <a:pos x="24" y="54"/>
                </a:cxn>
                <a:cxn ang="0">
                  <a:pos x="34" y="62"/>
                </a:cxn>
                <a:cxn ang="0">
                  <a:pos x="43" y="49"/>
                </a:cxn>
                <a:cxn ang="0">
                  <a:pos x="54" y="79"/>
                </a:cxn>
                <a:cxn ang="0">
                  <a:pos x="60" y="64"/>
                </a:cxn>
                <a:cxn ang="0">
                  <a:pos x="69" y="39"/>
                </a:cxn>
                <a:cxn ang="0">
                  <a:pos x="83" y="69"/>
                </a:cxn>
                <a:cxn ang="0">
                  <a:pos x="107" y="75"/>
                </a:cxn>
                <a:cxn ang="0">
                  <a:pos x="122" y="100"/>
                </a:cxn>
                <a:cxn ang="0">
                  <a:pos x="107" y="134"/>
                </a:cxn>
                <a:cxn ang="0">
                  <a:pos x="98" y="162"/>
                </a:cxn>
                <a:cxn ang="0">
                  <a:pos x="94" y="201"/>
                </a:cxn>
              </a:cxnLst>
              <a:rect l="0" t="0" r="r" b="b"/>
              <a:pathLst>
                <a:path w="195" h="211">
                  <a:moveTo>
                    <a:pt x="88" y="21"/>
                  </a:moveTo>
                  <a:lnTo>
                    <a:pt x="86" y="17"/>
                  </a:lnTo>
                  <a:lnTo>
                    <a:pt x="84" y="15"/>
                  </a:lnTo>
                  <a:lnTo>
                    <a:pt x="86" y="13"/>
                  </a:lnTo>
                  <a:lnTo>
                    <a:pt x="88" y="11"/>
                  </a:lnTo>
                  <a:lnTo>
                    <a:pt x="90" y="13"/>
                  </a:lnTo>
                  <a:lnTo>
                    <a:pt x="92" y="15"/>
                  </a:lnTo>
                  <a:lnTo>
                    <a:pt x="92" y="17"/>
                  </a:lnTo>
                  <a:lnTo>
                    <a:pt x="90" y="19"/>
                  </a:lnTo>
                  <a:lnTo>
                    <a:pt x="88" y="21"/>
                  </a:lnTo>
                  <a:lnTo>
                    <a:pt x="88" y="21"/>
                  </a:lnTo>
                  <a:lnTo>
                    <a:pt x="88" y="21"/>
                  </a:lnTo>
                  <a:lnTo>
                    <a:pt x="88" y="21"/>
                  </a:lnTo>
                  <a:close/>
                  <a:moveTo>
                    <a:pt x="107" y="49"/>
                  </a:moveTo>
                  <a:lnTo>
                    <a:pt x="107" y="49"/>
                  </a:lnTo>
                  <a:lnTo>
                    <a:pt x="107" y="47"/>
                  </a:lnTo>
                  <a:lnTo>
                    <a:pt x="111" y="45"/>
                  </a:lnTo>
                  <a:lnTo>
                    <a:pt x="113" y="43"/>
                  </a:lnTo>
                  <a:lnTo>
                    <a:pt x="120" y="43"/>
                  </a:lnTo>
                  <a:lnTo>
                    <a:pt x="126" y="43"/>
                  </a:lnTo>
                  <a:lnTo>
                    <a:pt x="128" y="41"/>
                  </a:lnTo>
                  <a:lnTo>
                    <a:pt x="131" y="41"/>
                  </a:lnTo>
                  <a:lnTo>
                    <a:pt x="131" y="41"/>
                  </a:lnTo>
                  <a:lnTo>
                    <a:pt x="131" y="43"/>
                  </a:lnTo>
                  <a:lnTo>
                    <a:pt x="131" y="45"/>
                  </a:lnTo>
                  <a:lnTo>
                    <a:pt x="128" y="47"/>
                  </a:lnTo>
                  <a:lnTo>
                    <a:pt x="128" y="49"/>
                  </a:lnTo>
                  <a:lnTo>
                    <a:pt x="124" y="47"/>
                  </a:lnTo>
                  <a:lnTo>
                    <a:pt x="118" y="49"/>
                  </a:lnTo>
                  <a:lnTo>
                    <a:pt x="115" y="47"/>
                  </a:lnTo>
                  <a:lnTo>
                    <a:pt x="115" y="49"/>
                  </a:lnTo>
                  <a:lnTo>
                    <a:pt x="116" y="51"/>
                  </a:lnTo>
                  <a:lnTo>
                    <a:pt x="122" y="51"/>
                  </a:lnTo>
                  <a:lnTo>
                    <a:pt x="124" y="53"/>
                  </a:lnTo>
                  <a:lnTo>
                    <a:pt x="124" y="54"/>
                  </a:lnTo>
                  <a:lnTo>
                    <a:pt x="122" y="54"/>
                  </a:lnTo>
                  <a:lnTo>
                    <a:pt x="118" y="53"/>
                  </a:lnTo>
                  <a:lnTo>
                    <a:pt x="116" y="54"/>
                  </a:lnTo>
                  <a:lnTo>
                    <a:pt x="115" y="54"/>
                  </a:lnTo>
                  <a:lnTo>
                    <a:pt x="111" y="53"/>
                  </a:lnTo>
                  <a:lnTo>
                    <a:pt x="107" y="51"/>
                  </a:lnTo>
                  <a:lnTo>
                    <a:pt x="103" y="53"/>
                  </a:lnTo>
                  <a:lnTo>
                    <a:pt x="103" y="54"/>
                  </a:lnTo>
                  <a:lnTo>
                    <a:pt x="107" y="54"/>
                  </a:lnTo>
                  <a:lnTo>
                    <a:pt x="113" y="60"/>
                  </a:lnTo>
                  <a:lnTo>
                    <a:pt x="115" y="60"/>
                  </a:lnTo>
                  <a:lnTo>
                    <a:pt x="118" y="58"/>
                  </a:lnTo>
                  <a:lnTo>
                    <a:pt x="120" y="60"/>
                  </a:lnTo>
                  <a:lnTo>
                    <a:pt x="122" y="64"/>
                  </a:lnTo>
                  <a:lnTo>
                    <a:pt x="122" y="66"/>
                  </a:lnTo>
                  <a:lnTo>
                    <a:pt x="124" y="68"/>
                  </a:lnTo>
                  <a:lnTo>
                    <a:pt x="128" y="66"/>
                  </a:lnTo>
                  <a:lnTo>
                    <a:pt x="131" y="66"/>
                  </a:lnTo>
                  <a:lnTo>
                    <a:pt x="137" y="64"/>
                  </a:lnTo>
                  <a:lnTo>
                    <a:pt x="141" y="64"/>
                  </a:lnTo>
                  <a:lnTo>
                    <a:pt x="145" y="62"/>
                  </a:lnTo>
                  <a:lnTo>
                    <a:pt x="147" y="64"/>
                  </a:lnTo>
                  <a:lnTo>
                    <a:pt x="145" y="68"/>
                  </a:lnTo>
                  <a:lnTo>
                    <a:pt x="147" y="71"/>
                  </a:lnTo>
                  <a:lnTo>
                    <a:pt x="150" y="75"/>
                  </a:lnTo>
                  <a:lnTo>
                    <a:pt x="154" y="75"/>
                  </a:lnTo>
                  <a:lnTo>
                    <a:pt x="160" y="73"/>
                  </a:lnTo>
                  <a:lnTo>
                    <a:pt x="162" y="71"/>
                  </a:lnTo>
                  <a:lnTo>
                    <a:pt x="162" y="69"/>
                  </a:lnTo>
                  <a:lnTo>
                    <a:pt x="162" y="68"/>
                  </a:lnTo>
                  <a:lnTo>
                    <a:pt x="162" y="66"/>
                  </a:lnTo>
                  <a:lnTo>
                    <a:pt x="165" y="62"/>
                  </a:lnTo>
                  <a:lnTo>
                    <a:pt x="167" y="62"/>
                  </a:lnTo>
                  <a:lnTo>
                    <a:pt x="171" y="64"/>
                  </a:lnTo>
                  <a:lnTo>
                    <a:pt x="173" y="66"/>
                  </a:lnTo>
                  <a:lnTo>
                    <a:pt x="175" y="66"/>
                  </a:lnTo>
                  <a:lnTo>
                    <a:pt x="180" y="62"/>
                  </a:lnTo>
                  <a:lnTo>
                    <a:pt x="180" y="60"/>
                  </a:lnTo>
                  <a:lnTo>
                    <a:pt x="180" y="54"/>
                  </a:lnTo>
                  <a:lnTo>
                    <a:pt x="179" y="54"/>
                  </a:lnTo>
                  <a:lnTo>
                    <a:pt x="182" y="53"/>
                  </a:lnTo>
                  <a:lnTo>
                    <a:pt x="184" y="49"/>
                  </a:lnTo>
                  <a:lnTo>
                    <a:pt x="186" y="43"/>
                  </a:lnTo>
                  <a:lnTo>
                    <a:pt x="190" y="39"/>
                  </a:lnTo>
                  <a:lnTo>
                    <a:pt x="192" y="36"/>
                  </a:lnTo>
                  <a:lnTo>
                    <a:pt x="195" y="34"/>
                  </a:lnTo>
                  <a:lnTo>
                    <a:pt x="195" y="30"/>
                  </a:lnTo>
                  <a:lnTo>
                    <a:pt x="192" y="28"/>
                  </a:lnTo>
                  <a:lnTo>
                    <a:pt x="192" y="24"/>
                  </a:lnTo>
                  <a:lnTo>
                    <a:pt x="192" y="22"/>
                  </a:lnTo>
                  <a:lnTo>
                    <a:pt x="192" y="21"/>
                  </a:lnTo>
                  <a:lnTo>
                    <a:pt x="192" y="19"/>
                  </a:lnTo>
                  <a:lnTo>
                    <a:pt x="186" y="19"/>
                  </a:lnTo>
                  <a:lnTo>
                    <a:pt x="184" y="17"/>
                  </a:lnTo>
                  <a:lnTo>
                    <a:pt x="182" y="17"/>
                  </a:lnTo>
                  <a:lnTo>
                    <a:pt x="175" y="17"/>
                  </a:lnTo>
                  <a:lnTo>
                    <a:pt x="173" y="17"/>
                  </a:lnTo>
                  <a:lnTo>
                    <a:pt x="171" y="15"/>
                  </a:lnTo>
                  <a:lnTo>
                    <a:pt x="165" y="15"/>
                  </a:lnTo>
                  <a:lnTo>
                    <a:pt x="165" y="13"/>
                  </a:lnTo>
                  <a:lnTo>
                    <a:pt x="162" y="11"/>
                  </a:lnTo>
                  <a:lnTo>
                    <a:pt x="162" y="9"/>
                  </a:lnTo>
                  <a:lnTo>
                    <a:pt x="160" y="11"/>
                  </a:lnTo>
                  <a:lnTo>
                    <a:pt x="160" y="11"/>
                  </a:lnTo>
                  <a:lnTo>
                    <a:pt x="160" y="7"/>
                  </a:lnTo>
                  <a:lnTo>
                    <a:pt x="160" y="5"/>
                  </a:lnTo>
                  <a:lnTo>
                    <a:pt x="158" y="7"/>
                  </a:lnTo>
                  <a:lnTo>
                    <a:pt x="156" y="11"/>
                  </a:lnTo>
                  <a:lnTo>
                    <a:pt x="154" y="11"/>
                  </a:lnTo>
                  <a:lnTo>
                    <a:pt x="154" y="7"/>
                  </a:lnTo>
                  <a:lnTo>
                    <a:pt x="152" y="5"/>
                  </a:lnTo>
                  <a:lnTo>
                    <a:pt x="152" y="7"/>
                  </a:lnTo>
                  <a:lnTo>
                    <a:pt x="152" y="9"/>
                  </a:lnTo>
                  <a:lnTo>
                    <a:pt x="152" y="11"/>
                  </a:lnTo>
                  <a:lnTo>
                    <a:pt x="148" y="15"/>
                  </a:lnTo>
                  <a:lnTo>
                    <a:pt x="148" y="17"/>
                  </a:lnTo>
                  <a:lnTo>
                    <a:pt x="148" y="21"/>
                  </a:lnTo>
                  <a:lnTo>
                    <a:pt x="145" y="19"/>
                  </a:lnTo>
                  <a:lnTo>
                    <a:pt x="145" y="17"/>
                  </a:lnTo>
                  <a:lnTo>
                    <a:pt x="143" y="17"/>
                  </a:lnTo>
                  <a:lnTo>
                    <a:pt x="143" y="19"/>
                  </a:lnTo>
                  <a:lnTo>
                    <a:pt x="143" y="21"/>
                  </a:lnTo>
                  <a:lnTo>
                    <a:pt x="141" y="19"/>
                  </a:lnTo>
                  <a:lnTo>
                    <a:pt x="141" y="17"/>
                  </a:lnTo>
                  <a:lnTo>
                    <a:pt x="143" y="11"/>
                  </a:lnTo>
                  <a:lnTo>
                    <a:pt x="143" y="5"/>
                  </a:lnTo>
                  <a:lnTo>
                    <a:pt x="141" y="4"/>
                  </a:lnTo>
                  <a:lnTo>
                    <a:pt x="137" y="0"/>
                  </a:lnTo>
                  <a:lnTo>
                    <a:pt x="137" y="0"/>
                  </a:lnTo>
                  <a:lnTo>
                    <a:pt x="135" y="0"/>
                  </a:lnTo>
                  <a:lnTo>
                    <a:pt x="135" y="4"/>
                  </a:lnTo>
                  <a:lnTo>
                    <a:pt x="137" y="4"/>
                  </a:lnTo>
                  <a:lnTo>
                    <a:pt x="137" y="5"/>
                  </a:lnTo>
                  <a:lnTo>
                    <a:pt x="135" y="5"/>
                  </a:lnTo>
                  <a:lnTo>
                    <a:pt x="131" y="4"/>
                  </a:lnTo>
                  <a:lnTo>
                    <a:pt x="131" y="4"/>
                  </a:lnTo>
                  <a:lnTo>
                    <a:pt x="131" y="7"/>
                  </a:lnTo>
                  <a:lnTo>
                    <a:pt x="135" y="11"/>
                  </a:lnTo>
                  <a:lnTo>
                    <a:pt x="135" y="15"/>
                  </a:lnTo>
                  <a:lnTo>
                    <a:pt x="135" y="19"/>
                  </a:lnTo>
                  <a:lnTo>
                    <a:pt x="135" y="22"/>
                  </a:lnTo>
                  <a:lnTo>
                    <a:pt x="137" y="28"/>
                  </a:lnTo>
                  <a:lnTo>
                    <a:pt x="135" y="30"/>
                  </a:lnTo>
                  <a:lnTo>
                    <a:pt x="135" y="30"/>
                  </a:lnTo>
                  <a:lnTo>
                    <a:pt x="131" y="28"/>
                  </a:lnTo>
                  <a:lnTo>
                    <a:pt x="128" y="24"/>
                  </a:lnTo>
                  <a:lnTo>
                    <a:pt x="126" y="22"/>
                  </a:lnTo>
                  <a:lnTo>
                    <a:pt x="126" y="21"/>
                  </a:lnTo>
                  <a:lnTo>
                    <a:pt x="128" y="17"/>
                  </a:lnTo>
                  <a:lnTo>
                    <a:pt x="128" y="15"/>
                  </a:lnTo>
                  <a:lnTo>
                    <a:pt x="126" y="15"/>
                  </a:lnTo>
                  <a:lnTo>
                    <a:pt x="122" y="17"/>
                  </a:lnTo>
                  <a:lnTo>
                    <a:pt x="120" y="17"/>
                  </a:lnTo>
                  <a:lnTo>
                    <a:pt x="118" y="17"/>
                  </a:lnTo>
                  <a:lnTo>
                    <a:pt x="116" y="21"/>
                  </a:lnTo>
                  <a:lnTo>
                    <a:pt x="113" y="19"/>
                  </a:lnTo>
                  <a:lnTo>
                    <a:pt x="113" y="17"/>
                  </a:lnTo>
                  <a:lnTo>
                    <a:pt x="113" y="15"/>
                  </a:lnTo>
                  <a:lnTo>
                    <a:pt x="111" y="15"/>
                  </a:lnTo>
                  <a:lnTo>
                    <a:pt x="109" y="11"/>
                  </a:lnTo>
                  <a:lnTo>
                    <a:pt x="107" y="9"/>
                  </a:lnTo>
                  <a:lnTo>
                    <a:pt x="107" y="7"/>
                  </a:lnTo>
                  <a:lnTo>
                    <a:pt x="103" y="7"/>
                  </a:lnTo>
                  <a:lnTo>
                    <a:pt x="103" y="5"/>
                  </a:lnTo>
                  <a:lnTo>
                    <a:pt x="103" y="4"/>
                  </a:lnTo>
                  <a:lnTo>
                    <a:pt x="101" y="0"/>
                  </a:lnTo>
                  <a:lnTo>
                    <a:pt x="101" y="0"/>
                  </a:lnTo>
                  <a:lnTo>
                    <a:pt x="99" y="4"/>
                  </a:lnTo>
                  <a:lnTo>
                    <a:pt x="98" y="5"/>
                  </a:lnTo>
                  <a:lnTo>
                    <a:pt x="99" y="11"/>
                  </a:lnTo>
                  <a:lnTo>
                    <a:pt x="101" y="15"/>
                  </a:lnTo>
                  <a:lnTo>
                    <a:pt x="101" y="21"/>
                  </a:lnTo>
                  <a:lnTo>
                    <a:pt x="101" y="21"/>
                  </a:lnTo>
                  <a:lnTo>
                    <a:pt x="98" y="19"/>
                  </a:lnTo>
                  <a:lnTo>
                    <a:pt x="98" y="15"/>
                  </a:lnTo>
                  <a:lnTo>
                    <a:pt x="96" y="13"/>
                  </a:lnTo>
                  <a:lnTo>
                    <a:pt x="96" y="17"/>
                  </a:lnTo>
                  <a:lnTo>
                    <a:pt x="96" y="21"/>
                  </a:lnTo>
                  <a:lnTo>
                    <a:pt x="98" y="24"/>
                  </a:lnTo>
                  <a:lnTo>
                    <a:pt x="98" y="24"/>
                  </a:lnTo>
                  <a:lnTo>
                    <a:pt x="98" y="30"/>
                  </a:lnTo>
                  <a:lnTo>
                    <a:pt x="96" y="28"/>
                  </a:lnTo>
                  <a:lnTo>
                    <a:pt x="94" y="24"/>
                  </a:lnTo>
                  <a:lnTo>
                    <a:pt x="92" y="22"/>
                  </a:lnTo>
                  <a:lnTo>
                    <a:pt x="86" y="22"/>
                  </a:lnTo>
                  <a:lnTo>
                    <a:pt x="83" y="21"/>
                  </a:lnTo>
                  <a:lnTo>
                    <a:pt x="83" y="22"/>
                  </a:lnTo>
                  <a:lnTo>
                    <a:pt x="83" y="28"/>
                  </a:lnTo>
                  <a:lnTo>
                    <a:pt x="84" y="24"/>
                  </a:lnTo>
                  <a:lnTo>
                    <a:pt x="88" y="28"/>
                  </a:lnTo>
                  <a:lnTo>
                    <a:pt x="86" y="30"/>
                  </a:lnTo>
                  <a:lnTo>
                    <a:pt x="86" y="30"/>
                  </a:lnTo>
                  <a:lnTo>
                    <a:pt x="90" y="30"/>
                  </a:lnTo>
                  <a:lnTo>
                    <a:pt x="92" y="34"/>
                  </a:lnTo>
                  <a:lnTo>
                    <a:pt x="86" y="36"/>
                  </a:lnTo>
                  <a:lnTo>
                    <a:pt x="86" y="37"/>
                  </a:lnTo>
                  <a:lnTo>
                    <a:pt x="90" y="43"/>
                  </a:lnTo>
                  <a:lnTo>
                    <a:pt x="94" y="45"/>
                  </a:lnTo>
                  <a:lnTo>
                    <a:pt x="96" y="47"/>
                  </a:lnTo>
                  <a:lnTo>
                    <a:pt x="101" y="47"/>
                  </a:lnTo>
                  <a:lnTo>
                    <a:pt x="103" y="47"/>
                  </a:lnTo>
                  <a:lnTo>
                    <a:pt x="107" y="49"/>
                  </a:lnTo>
                  <a:lnTo>
                    <a:pt x="107" y="49"/>
                  </a:lnTo>
                  <a:lnTo>
                    <a:pt x="107" y="49"/>
                  </a:lnTo>
                  <a:lnTo>
                    <a:pt x="107" y="49"/>
                  </a:lnTo>
                  <a:close/>
                  <a:moveTo>
                    <a:pt x="131" y="132"/>
                  </a:moveTo>
                  <a:lnTo>
                    <a:pt x="131" y="128"/>
                  </a:lnTo>
                  <a:lnTo>
                    <a:pt x="137" y="126"/>
                  </a:lnTo>
                  <a:lnTo>
                    <a:pt x="143" y="124"/>
                  </a:lnTo>
                  <a:lnTo>
                    <a:pt x="147" y="122"/>
                  </a:lnTo>
                  <a:lnTo>
                    <a:pt x="152" y="118"/>
                  </a:lnTo>
                  <a:lnTo>
                    <a:pt x="158" y="117"/>
                  </a:lnTo>
                  <a:lnTo>
                    <a:pt x="158" y="120"/>
                  </a:lnTo>
                  <a:lnTo>
                    <a:pt x="162" y="124"/>
                  </a:lnTo>
                  <a:lnTo>
                    <a:pt x="162" y="126"/>
                  </a:lnTo>
                  <a:lnTo>
                    <a:pt x="158" y="128"/>
                  </a:lnTo>
                  <a:lnTo>
                    <a:pt x="158" y="130"/>
                  </a:lnTo>
                  <a:lnTo>
                    <a:pt x="158" y="134"/>
                  </a:lnTo>
                  <a:lnTo>
                    <a:pt x="162" y="137"/>
                  </a:lnTo>
                  <a:lnTo>
                    <a:pt x="165" y="141"/>
                  </a:lnTo>
                  <a:lnTo>
                    <a:pt x="167" y="137"/>
                  </a:lnTo>
                  <a:lnTo>
                    <a:pt x="173" y="137"/>
                  </a:lnTo>
                  <a:lnTo>
                    <a:pt x="175" y="137"/>
                  </a:lnTo>
                  <a:lnTo>
                    <a:pt x="177" y="141"/>
                  </a:lnTo>
                  <a:lnTo>
                    <a:pt x="180" y="141"/>
                  </a:lnTo>
                  <a:lnTo>
                    <a:pt x="179" y="141"/>
                  </a:lnTo>
                  <a:lnTo>
                    <a:pt x="175" y="143"/>
                  </a:lnTo>
                  <a:lnTo>
                    <a:pt x="171" y="149"/>
                  </a:lnTo>
                  <a:lnTo>
                    <a:pt x="171" y="152"/>
                  </a:lnTo>
                  <a:lnTo>
                    <a:pt x="171" y="160"/>
                  </a:lnTo>
                  <a:lnTo>
                    <a:pt x="165" y="162"/>
                  </a:lnTo>
                  <a:lnTo>
                    <a:pt x="162" y="162"/>
                  </a:lnTo>
                  <a:lnTo>
                    <a:pt x="162" y="167"/>
                  </a:lnTo>
                  <a:lnTo>
                    <a:pt x="162" y="167"/>
                  </a:lnTo>
                  <a:lnTo>
                    <a:pt x="158" y="171"/>
                  </a:lnTo>
                  <a:lnTo>
                    <a:pt x="156" y="171"/>
                  </a:lnTo>
                  <a:lnTo>
                    <a:pt x="156" y="167"/>
                  </a:lnTo>
                  <a:lnTo>
                    <a:pt x="158" y="166"/>
                  </a:lnTo>
                  <a:lnTo>
                    <a:pt x="156" y="162"/>
                  </a:lnTo>
                  <a:lnTo>
                    <a:pt x="158" y="156"/>
                  </a:lnTo>
                  <a:lnTo>
                    <a:pt x="158" y="152"/>
                  </a:lnTo>
                  <a:lnTo>
                    <a:pt x="156" y="152"/>
                  </a:lnTo>
                  <a:lnTo>
                    <a:pt x="154" y="152"/>
                  </a:lnTo>
                  <a:lnTo>
                    <a:pt x="152" y="154"/>
                  </a:lnTo>
                  <a:lnTo>
                    <a:pt x="150" y="158"/>
                  </a:lnTo>
                  <a:lnTo>
                    <a:pt x="147" y="160"/>
                  </a:lnTo>
                  <a:lnTo>
                    <a:pt x="145" y="160"/>
                  </a:lnTo>
                  <a:lnTo>
                    <a:pt x="141" y="162"/>
                  </a:lnTo>
                  <a:lnTo>
                    <a:pt x="137" y="162"/>
                  </a:lnTo>
                  <a:lnTo>
                    <a:pt x="135" y="166"/>
                  </a:lnTo>
                  <a:lnTo>
                    <a:pt x="131" y="166"/>
                  </a:lnTo>
                  <a:lnTo>
                    <a:pt x="131" y="162"/>
                  </a:lnTo>
                  <a:lnTo>
                    <a:pt x="135" y="160"/>
                  </a:lnTo>
                  <a:lnTo>
                    <a:pt x="131" y="158"/>
                  </a:lnTo>
                  <a:lnTo>
                    <a:pt x="137" y="154"/>
                  </a:lnTo>
                  <a:lnTo>
                    <a:pt x="137" y="149"/>
                  </a:lnTo>
                  <a:lnTo>
                    <a:pt x="141" y="147"/>
                  </a:lnTo>
                  <a:lnTo>
                    <a:pt x="141" y="141"/>
                  </a:lnTo>
                  <a:lnTo>
                    <a:pt x="141" y="137"/>
                  </a:lnTo>
                  <a:lnTo>
                    <a:pt x="141" y="137"/>
                  </a:lnTo>
                  <a:lnTo>
                    <a:pt x="137" y="137"/>
                  </a:lnTo>
                  <a:lnTo>
                    <a:pt x="131" y="134"/>
                  </a:lnTo>
                  <a:lnTo>
                    <a:pt x="131" y="132"/>
                  </a:lnTo>
                  <a:lnTo>
                    <a:pt x="131" y="132"/>
                  </a:lnTo>
                  <a:lnTo>
                    <a:pt x="131" y="132"/>
                  </a:lnTo>
                  <a:lnTo>
                    <a:pt x="131" y="132"/>
                  </a:lnTo>
                  <a:close/>
                  <a:moveTo>
                    <a:pt x="113" y="79"/>
                  </a:moveTo>
                  <a:lnTo>
                    <a:pt x="115" y="83"/>
                  </a:lnTo>
                  <a:lnTo>
                    <a:pt x="116" y="83"/>
                  </a:lnTo>
                  <a:lnTo>
                    <a:pt x="120" y="86"/>
                  </a:lnTo>
                  <a:lnTo>
                    <a:pt x="124" y="83"/>
                  </a:lnTo>
                  <a:lnTo>
                    <a:pt x="124" y="79"/>
                  </a:lnTo>
                  <a:lnTo>
                    <a:pt x="120" y="79"/>
                  </a:lnTo>
                  <a:lnTo>
                    <a:pt x="115" y="77"/>
                  </a:lnTo>
                  <a:lnTo>
                    <a:pt x="113" y="77"/>
                  </a:lnTo>
                  <a:lnTo>
                    <a:pt x="113" y="79"/>
                  </a:lnTo>
                  <a:lnTo>
                    <a:pt x="113" y="79"/>
                  </a:lnTo>
                  <a:lnTo>
                    <a:pt x="113" y="79"/>
                  </a:lnTo>
                  <a:lnTo>
                    <a:pt x="113" y="79"/>
                  </a:lnTo>
                  <a:close/>
                  <a:moveTo>
                    <a:pt x="120" y="111"/>
                  </a:moveTo>
                  <a:lnTo>
                    <a:pt x="124" y="113"/>
                  </a:lnTo>
                  <a:lnTo>
                    <a:pt x="128" y="113"/>
                  </a:lnTo>
                  <a:lnTo>
                    <a:pt x="128" y="117"/>
                  </a:lnTo>
                  <a:lnTo>
                    <a:pt x="128" y="117"/>
                  </a:lnTo>
                  <a:lnTo>
                    <a:pt x="128" y="118"/>
                  </a:lnTo>
                  <a:lnTo>
                    <a:pt x="131" y="120"/>
                  </a:lnTo>
                  <a:lnTo>
                    <a:pt x="128" y="124"/>
                  </a:lnTo>
                  <a:lnTo>
                    <a:pt x="131" y="122"/>
                  </a:lnTo>
                  <a:lnTo>
                    <a:pt x="135" y="124"/>
                  </a:lnTo>
                  <a:lnTo>
                    <a:pt x="135" y="122"/>
                  </a:lnTo>
                  <a:lnTo>
                    <a:pt x="141" y="118"/>
                  </a:lnTo>
                  <a:lnTo>
                    <a:pt x="143" y="118"/>
                  </a:lnTo>
                  <a:lnTo>
                    <a:pt x="145" y="117"/>
                  </a:lnTo>
                  <a:lnTo>
                    <a:pt x="145" y="117"/>
                  </a:lnTo>
                  <a:lnTo>
                    <a:pt x="145" y="113"/>
                  </a:lnTo>
                  <a:lnTo>
                    <a:pt x="147" y="111"/>
                  </a:lnTo>
                  <a:lnTo>
                    <a:pt x="148" y="107"/>
                  </a:lnTo>
                  <a:lnTo>
                    <a:pt x="147" y="103"/>
                  </a:lnTo>
                  <a:lnTo>
                    <a:pt x="143" y="103"/>
                  </a:lnTo>
                  <a:lnTo>
                    <a:pt x="143" y="102"/>
                  </a:lnTo>
                  <a:lnTo>
                    <a:pt x="141" y="102"/>
                  </a:lnTo>
                  <a:lnTo>
                    <a:pt x="141" y="103"/>
                  </a:lnTo>
                  <a:lnTo>
                    <a:pt x="135" y="103"/>
                  </a:lnTo>
                  <a:lnTo>
                    <a:pt x="135" y="103"/>
                  </a:lnTo>
                  <a:lnTo>
                    <a:pt x="131" y="102"/>
                  </a:lnTo>
                  <a:lnTo>
                    <a:pt x="128" y="103"/>
                  </a:lnTo>
                  <a:lnTo>
                    <a:pt x="128" y="107"/>
                  </a:lnTo>
                  <a:lnTo>
                    <a:pt x="128" y="107"/>
                  </a:lnTo>
                  <a:lnTo>
                    <a:pt x="126" y="107"/>
                  </a:lnTo>
                  <a:lnTo>
                    <a:pt x="122" y="111"/>
                  </a:lnTo>
                  <a:lnTo>
                    <a:pt x="120" y="111"/>
                  </a:lnTo>
                  <a:lnTo>
                    <a:pt x="120" y="111"/>
                  </a:lnTo>
                  <a:lnTo>
                    <a:pt x="120" y="111"/>
                  </a:lnTo>
                  <a:lnTo>
                    <a:pt x="120" y="111"/>
                  </a:lnTo>
                  <a:close/>
                  <a:moveTo>
                    <a:pt x="19" y="128"/>
                  </a:moveTo>
                  <a:lnTo>
                    <a:pt x="15" y="122"/>
                  </a:lnTo>
                  <a:lnTo>
                    <a:pt x="15" y="122"/>
                  </a:lnTo>
                  <a:lnTo>
                    <a:pt x="15" y="118"/>
                  </a:lnTo>
                  <a:lnTo>
                    <a:pt x="11" y="117"/>
                  </a:lnTo>
                  <a:lnTo>
                    <a:pt x="7" y="117"/>
                  </a:lnTo>
                  <a:lnTo>
                    <a:pt x="5" y="113"/>
                  </a:lnTo>
                  <a:lnTo>
                    <a:pt x="5" y="107"/>
                  </a:lnTo>
                  <a:lnTo>
                    <a:pt x="3" y="103"/>
                  </a:lnTo>
                  <a:lnTo>
                    <a:pt x="2" y="102"/>
                  </a:lnTo>
                  <a:lnTo>
                    <a:pt x="2" y="96"/>
                  </a:lnTo>
                  <a:lnTo>
                    <a:pt x="2" y="94"/>
                  </a:lnTo>
                  <a:lnTo>
                    <a:pt x="3" y="96"/>
                  </a:lnTo>
                  <a:lnTo>
                    <a:pt x="7" y="100"/>
                  </a:lnTo>
                  <a:lnTo>
                    <a:pt x="9" y="103"/>
                  </a:lnTo>
                  <a:lnTo>
                    <a:pt x="7" y="107"/>
                  </a:lnTo>
                  <a:lnTo>
                    <a:pt x="11" y="111"/>
                  </a:lnTo>
                  <a:lnTo>
                    <a:pt x="13" y="113"/>
                  </a:lnTo>
                  <a:lnTo>
                    <a:pt x="15" y="113"/>
                  </a:lnTo>
                  <a:lnTo>
                    <a:pt x="15" y="113"/>
                  </a:lnTo>
                  <a:lnTo>
                    <a:pt x="15" y="113"/>
                  </a:lnTo>
                  <a:lnTo>
                    <a:pt x="19" y="117"/>
                  </a:lnTo>
                  <a:lnTo>
                    <a:pt x="19" y="122"/>
                  </a:lnTo>
                  <a:lnTo>
                    <a:pt x="22" y="126"/>
                  </a:lnTo>
                  <a:lnTo>
                    <a:pt x="22" y="128"/>
                  </a:lnTo>
                  <a:lnTo>
                    <a:pt x="19" y="128"/>
                  </a:lnTo>
                  <a:lnTo>
                    <a:pt x="19" y="128"/>
                  </a:lnTo>
                  <a:lnTo>
                    <a:pt x="19" y="128"/>
                  </a:lnTo>
                  <a:lnTo>
                    <a:pt x="19" y="128"/>
                  </a:lnTo>
                  <a:lnTo>
                    <a:pt x="19" y="128"/>
                  </a:lnTo>
                  <a:lnTo>
                    <a:pt x="19" y="128"/>
                  </a:lnTo>
                  <a:close/>
                  <a:moveTo>
                    <a:pt x="86" y="211"/>
                  </a:moveTo>
                  <a:lnTo>
                    <a:pt x="84" y="209"/>
                  </a:lnTo>
                  <a:lnTo>
                    <a:pt x="83" y="209"/>
                  </a:lnTo>
                  <a:lnTo>
                    <a:pt x="83" y="211"/>
                  </a:lnTo>
                  <a:lnTo>
                    <a:pt x="83" y="211"/>
                  </a:lnTo>
                  <a:lnTo>
                    <a:pt x="83" y="209"/>
                  </a:lnTo>
                  <a:lnTo>
                    <a:pt x="83" y="205"/>
                  </a:lnTo>
                  <a:lnTo>
                    <a:pt x="79" y="201"/>
                  </a:lnTo>
                  <a:lnTo>
                    <a:pt x="77" y="201"/>
                  </a:lnTo>
                  <a:lnTo>
                    <a:pt x="73" y="196"/>
                  </a:lnTo>
                  <a:lnTo>
                    <a:pt x="73" y="192"/>
                  </a:lnTo>
                  <a:lnTo>
                    <a:pt x="77" y="192"/>
                  </a:lnTo>
                  <a:lnTo>
                    <a:pt x="77" y="192"/>
                  </a:lnTo>
                  <a:lnTo>
                    <a:pt x="77" y="190"/>
                  </a:lnTo>
                  <a:lnTo>
                    <a:pt x="77" y="188"/>
                  </a:lnTo>
                  <a:lnTo>
                    <a:pt x="77" y="186"/>
                  </a:lnTo>
                  <a:lnTo>
                    <a:pt x="77" y="186"/>
                  </a:lnTo>
                  <a:lnTo>
                    <a:pt x="73" y="186"/>
                  </a:lnTo>
                  <a:lnTo>
                    <a:pt x="73" y="186"/>
                  </a:lnTo>
                  <a:lnTo>
                    <a:pt x="71" y="188"/>
                  </a:lnTo>
                  <a:lnTo>
                    <a:pt x="67" y="190"/>
                  </a:lnTo>
                  <a:lnTo>
                    <a:pt x="64" y="186"/>
                  </a:lnTo>
                  <a:lnTo>
                    <a:pt x="64" y="184"/>
                  </a:lnTo>
                  <a:lnTo>
                    <a:pt x="62" y="183"/>
                  </a:lnTo>
                  <a:lnTo>
                    <a:pt x="60" y="181"/>
                  </a:lnTo>
                  <a:lnTo>
                    <a:pt x="58" y="181"/>
                  </a:lnTo>
                  <a:lnTo>
                    <a:pt x="56" y="181"/>
                  </a:lnTo>
                  <a:lnTo>
                    <a:pt x="54" y="177"/>
                  </a:lnTo>
                  <a:lnTo>
                    <a:pt x="54" y="175"/>
                  </a:lnTo>
                  <a:lnTo>
                    <a:pt x="52" y="173"/>
                  </a:lnTo>
                  <a:lnTo>
                    <a:pt x="52" y="173"/>
                  </a:lnTo>
                  <a:lnTo>
                    <a:pt x="52" y="173"/>
                  </a:lnTo>
                  <a:lnTo>
                    <a:pt x="52" y="171"/>
                  </a:lnTo>
                  <a:lnTo>
                    <a:pt x="49" y="171"/>
                  </a:lnTo>
                  <a:lnTo>
                    <a:pt x="49" y="167"/>
                  </a:lnTo>
                  <a:lnTo>
                    <a:pt x="49" y="167"/>
                  </a:lnTo>
                  <a:lnTo>
                    <a:pt x="49" y="167"/>
                  </a:lnTo>
                  <a:lnTo>
                    <a:pt x="49" y="162"/>
                  </a:lnTo>
                  <a:lnTo>
                    <a:pt x="49" y="162"/>
                  </a:lnTo>
                  <a:lnTo>
                    <a:pt x="47" y="160"/>
                  </a:lnTo>
                  <a:lnTo>
                    <a:pt x="47" y="158"/>
                  </a:lnTo>
                  <a:lnTo>
                    <a:pt x="49" y="156"/>
                  </a:lnTo>
                  <a:lnTo>
                    <a:pt x="52" y="156"/>
                  </a:lnTo>
                  <a:lnTo>
                    <a:pt x="54" y="160"/>
                  </a:lnTo>
                  <a:lnTo>
                    <a:pt x="54" y="160"/>
                  </a:lnTo>
                  <a:lnTo>
                    <a:pt x="56" y="160"/>
                  </a:lnTo>
                  <a:lnTo>
                    <a:pt x="58" y="158"/>
                  </a:lnTo>
                  <a:lnTo>
                    <a:pt x="60" y="160"/>
                  </a:lnTo>
                  <a:lnTo>
                    <a:pt x="62" y="160"/>
                  </a:lnTo>
                  <a:lnTo>
                    <a:pt x="66" y="160"/>
                  </a:lnTo>
                  <a:lnTo>
                    <a:pt x="71" y="160"/>
                  </a:lnTo>
                  <a:lnTo>
                    <a:pt x="73" y="158"/>
                  </a:lnTo>
                  <a:lnTo>
                    <a:pt x="69" y="156"/>
                  </a:lnTo>
                  <a:lnTo>
                    <a:pt x="66" y="156"/>
                  </a:lnTo>
                  <a:lnTo>
                    <a:pt x="60" y="154"/>
                  </a:lnTo>
                  <a:lnTo>
                    <a:pt x="56" y="152"/>
                  </a:lnTo>
                  <a:lnTo>
                    <a:pt x="56" y="152"/>
                  </a:lnTo>
                  <a:lnTo>
                    <a:pt x="60" y="150"/>
                  </a:lnTo>
                  <a:lnTo>
                    <a:pt x="62" y="150"/>
                  </a:lnTo>
                  <a:lnTo>
                    <a:pt x="69" y="149"/>
                  </a:lnTo>
                  <a:lnTo>
                    <a:pt x="73" y="147"/>
                  </a:lnTo>
                  <a:lnTo>
                    <a:pt x="77" y="147"/>
                  </a:lnTo>
                  <a:lnTo>
                    <a:pt x="79" y="147"/>
                  </a:lnTo>
                  <a:lnTo>
                    <a:pt x="79" y="147"/>
                  </a:lnTo>
                  <a:lnTo>
                    <a:pt x="83" y="147"/>
                  </a:lnTo>
                  <a:lnTo>
                    <a:pt x="83" y="143"/>
                  </a:lnTo>
                  <a:lnTo>
                    <a:pt x="83" y="141"/>
                  </a:lnTo>
                  <a:lnTo>
                    <a:pt x="83" y="141"/>
                  </a:lnTo>
                  <a:lnTo>
                    <a:pt x="83" y="141"/>
                  </a:lnTo>
                  <a:lnTo>
                    <a:pt x="79" y="141"/>
                  </a:lnTo>
                  <a:lnTo>
                    <a:pt x="77" y="143"/>
                  </a:lnTo>
                  <a:lnTo>
                    <a:pt x="71" y="143"/>
                  </a:lnTo>
                  <a:lnTo>
                    <a:pt x="67" y="143"/>
                  </a:lnTo>
                  <a:lnTo>
                    <a:pt x="67" y="141"/>
                  </a:lnTo>
                  <a:lnTo>
                    <a:pt x="64" y="141"/>
                  </a:lnTo>
                  <a:lnTo>
                    <a:pt x="64" y="143"/>
                  </a:lnTo>
                  <a:lnTo>
                    <a:pt x="62" y="143"/>
                  </a:lnTo>
                  <a:lnTo>
                    <a:pt x="60" y="147"/>
                  </a:lnTo>
                  <a:lnTo>
                    <a:pt x="56" y="147"/>
                  </a:lnTo>
                  <a:lnTo>
                    <a:pt x="54" y="147"/>
                  </a:lnTo>
                  <a:lnTo>
                    <a:pt x="52" y="149"/>
                  </a:lnTo>
                  <a:lnTo>
                    <a:pt x="49" y="149"/>
                  </a:lnTo>
                  <a:lnTo>
                    <a:pt x="47" y="150"/>
                  </a:lnTo>
                  <a:lnTo>
                    <a:pt x="43" y="150"/>
                  </a:lnTo>
                  <a:lnTo>
                    <a:pt x="43" y="149"/>
                  </a:lnTo>
                  <a:lnTo>
                    <a:pt x="43" y="147"/>
                  </a:lnTo>
                  <a:lnTo>
                    <a:pt x="41" y="141"/>
                  </a:lnTo>
                  <a:lnTo>
                    <a:pt x="43" y="137"/>
                  </a:lnTo>
                  <a:lnTo>
                    <a:pt x="43" y="137"/>
                  </a:lnTo>
                  <a:lnTo>
                    <a:pt x="43" y="135"/>
                  </a:lnTo>
                  <a:lnTo>
                    <a:pt x="47" y="134"/>
                  </a:lnTo>
                  <a:lnTo>
                    <a:pt x="49" y="135"/>
                  </a:lnTo>
                  <a:lnTo>
                    <a:pt x="49" y="137"/>
                  </a:lnTo>
                  <a:lnTo>
                    <a:pt x="49" y="137"/>
                  </a:lnTo>
                  <a:lnTo>
                    <a:pt x="49" y="135"/>
                  </a:lnTo>
                  <a:lnTo>
                    <a:pt x="52" y="134"/>
                  </a:lnTo>
                  <a:lnTo>
                    <a:pt x="54" y="134"/>
                  </a:lnTo>
                  <a:lnTo>
                    <a:pt x="56" y="130"/>
                  </a:lnTo>
                  <a:lnTo>
                    <a:pt x="60" y="126"/>
                  </a:lnTo>
                  <a:lnTo>
                    <a:pt x="64" y="124"/>
                  </a:lnTo>
                  <a:lnTo>
                    <a:pt x="64" y="122"/>
                  </a:lnTo>
                  <a:lnTo>
                    <a:pt x="64" y="120"/>
                  </a:lnTo>
                  <a:lnTo>
                    <a:pt x="69" y="118"/>
                  </a:lnTo>
                  <a:lnTo>
                    <a:pt x="73" y="118"/>
                  </a:lnTo>
                  <a:lnTo>
                    <a:pt x="77" y="117"/>
                  </a:lnTo>
                  <a:lnTo>
                    <a:pt x="83" y="117"/>
                  </a:lnTo>
                  <a:lnTo>
                    <a:pt x="83" y="113"/>
                  </a:lnTo>
                  <a:lnTo>
                    <a:pt x="83" y="113"/>
                  </a:lnTo>
                  <a:lnTo>
                    <a:pt x="83" y="113"/>
                  </a:lnTo>
                  <a:lnTo>
                    <a:pt x="77" y="113"/>
                  </a:lnTo>
                  <a:lnTo>
                    <a:pt x="77" y="117"/>
                  </a:lnTo>
                  <a:lnTo>
                    <a:pt x="73" y="113"/>
                  </a:lnTo>
                  <a:lnTo>
                    <a:pt x="73" y="111"/>
                  </a:lnTo>
                  <a:lnTo>
                    <a:pt x="73" y="107"/>
                  </a:lnTo>
                  <a:lnTo>
                    <a:pt x="73" y="103"/>
                  </a:lnTo>
                  <a:lnTo>
                    <a:pt x="73" y="100"/>
                  </a:lnTo>
                  <a:lnTo>
                    <a:pt x="71" y="100"/>
                  </a:lnTo>
                  <a:lnTo>
                    <a:pt x="71" y="103"/>
                  </a:lnTo>
                  <a:lnTo>
                    <a:pt x="71" y="107"/>
                  </a:lnTo>
                  <a:lnTo>
                    <a:pt x="69" y="111"/>
                  </a:lnTo>
                  <a:lnTo>
                    <a:pt x="64" y="117"/>
                  </a:lnTo>
                  <a:lnTo>
                    <a:pt x="62" y="117"/>
                  </a:lnTo>
                  <a:lnTo>
                    <a:pt x="60" y="117"/>
                  </a:lnTo>
                  <a:lnTo>
                    <a:pt x="58" y="111"/>
                  </a:lnTo>
                  <a:lnTo>
                    <a:pt x="60" y="109"/>
                  </a:lnTo>
                  <a:lnTo>
                    <a:pt x="62" y="107"/>
                  </a:lnTo>
                  <a:lnTo>
                    <a:pt x="62" y="103"/>
                  </a:lnTo>
                  <a:lnTo>
                    <a:pt x="60" y="102"/>
                  </a:lnTo>
                  <a:lnTo>
                    <a:pt x="60" y="98"/>
                  </a:lnTo>
                  <a:lnTo>
                    <a:pt x="58" y="96"/>
                  </a:lnTo>
                  <a:lnTo>
                    <a:pt x="56" y="96"/>
                  </a:lnTo>
                  <a:lnTo>
                    <a:pt x="56" y="98"/>
                  </a:lnTo>
                  <a:lnTo>
                    <a:pt x="56" y="103"/>
                  </a:lnTo>
                  <a:lnTo>
                    <a:pt x="56" y="107"/>
                  </a:lnTo>
                  <a:lnTo>
                    <a:pt x="54" y="109"/>
                  </a:lnTo>
                  <a:lnTo>
                    <a:pt x="52" y="107"/>
                  </a:lnTo>
                  <a:lnTo>
                    <a:pt x="54" y="103"/>
                  </a:lnTo>
                  <a:lnTo>
                    <a:pt x="52" y="102"/>
                  </a:lnTo>
                  <a:lnTo>
                    <a:pt x="52" y="102"/>
                  </a:lnTo>
                  <a:lnTo>
                    <a:pt x="49" y="102"/>
                  </a:lnTo>
                  <a:lnTo>
                    <a:pt x="49" y="103"/>
                  </a:lnTo>
                  <a:lnTo>
                    <a:pt x="49" y="107"/>
                  </a:lnTo>
                  <a:lnTo>
                    <a:pt x="49" y="111"/>
                  </a:lnTo>
                  <a:lnTo>
                    <a:pt x="52" y="113"/>
                  </a:lnTo>
                  <a:lnTo>
                    <a:pt x="52" y="117"/>
                  </a:lnTo>
                  <a:lnTo>
                    <a:pt x="52" y="120"/>
                  </a:lnTo>
                  <a:lnTo>
                    <a:pt x="52" y="118"/>
                  </a:lnTo>
                  <a:lnTo>
                    <a:pt x="49" y="120"/>
                  </a:lnTo>
                  <a:lnTo>
                    <a:pt x="47" y="124"/>
                  </a:lnTo>
                  <a:lnTo>
                    <a:pt x="47" y="128"/>
                  </a:lnTo>
                  <a:lnTo>
                    <a:pt x="43" y="130"/>
                  </a:lnTo>
                  <a:lnTo>
                    <a:pt x="37" y="130"/>
                  </a:lnTo>
                  <a:lnTo>
                    <a:pt x="34" y="130"/>
                  </a:lnTo>
                  <a:lnTo>
                    <a:pt x="34" y="128"/>
                  </a:lnTo>
                  <a:lnTo>
                    <a:pt x="35" y="126"/>
                  </a:lnTo>
                  <a:lnTo>
                    <a:pt x="34" y="122"/>
                  </a:lnTo>
                  <a:lnTo>
                    <a:pt x="30" y="118"/>
                  </a:lnTo>
                  <a:lnTo>
                    <a:pt x="28" y="118"/>
                  </a:lnTo>
                  <a:lnTo>
                    <a:pt x="28" y="118"/>
                  </a:lnTo>
                  <a:lnTo>
                    <a:pt x="22" y="117"/>
                  </a:lnTo>
                  <a:lnTo>
                    <a:pt x="22" y="113"/>
                  </a:lnTo>
                  <a:lnTo>
                    <a:pt x="28" y="113"/>
                  </a:lnTo>
                  <a:lnTo>
                    <a:pt x="30" y="111"/>
                  </a:lnTo>
                  <a:lnTo>
                    <a:pt x="28" y="109"/>
                  </a:lnTo>
                  <a:lnTo>
                    <a:pt x="28" y="109"/>
                  </a:lnTo>
                  <a:lnTo>
                    <a:pt x="24" y="111"/>
                  </a:lnTo>
                  <a:lnTo>
                    <a:pt x="22" y="109"/>
                  </a:lnTo>
                  <a:lnTo>
                    <a:pt x="22" y="107"/>
                  </a:lnTo>
                  <a:lnTo>
                    <a:pt x="19" y="103"/>
                  </a:lnTo>
                  <a:lnTo>
                    <a:pt x="15" y="103"/>
                  </a:lnTo>
                  <a:lnTo>
                    <a:pt x="15" y="100"/>
                  </a:lnTo>
                  <a:lnTo>
                    <a:pt x="15" y="98"/>
                  </a:lnTo>
                  <a:lnTo>
                    <a:pt x="15" y="98"/>
                  </a:lnTo>
                  <a:lnTo>
                    <a:pt x="15" y="96"/>
                  </a:lnTo>
                  <a:lnTo>
                    <a:pt x="11" y="94"/>
                  </a:lnTo>
                  <a:lnTo>
                    <a:pt x="9" y="92"/>
                  </a:lnTo>
                  <a:lnTo>
                    <a:pt x="9" y="88"/>
                  </a:lnTo>
                  <a:lnTo>
                    <a:pt x="11" y="88"/>
                  </a:lnTo>
                  <a:lnTo>
                    <a:pt x="15" y="92"/>
                  </a:lnTo>
                  <a:lnTo>
                    <a:pt x="15" y="94"/>
                  </a:lnTo>
                  <a:lnTo>
                    <a:pt x="15" y="94"/>
                  </a:lnTo>
                  <a:lnTo>
                    <a:pt x="19" y="94"/>
                  </a:lnTo>
                  <a:lnTo>
                    <a:pt x="19" y="92"/>
                  </a:lnTo>
                  <a:lnTo>
                    <a:pt x="19" y="88"/>
                  </a:lnTo>
                  <a:lnTo>
                    <a:pt x="19" y="88"/>
                  </a:lnTo>
                  <a:lnTo>
                    <a:pt x="19" y="88"/>
                  </a:lnTo>
                  <a:lnTo>
                    <a:pt x="15" y="88"/>
                  </a:lnTo>
                  <a:lnTo>
                    <a:pt x="15" y="88"/>
                  </a:lnTo>
                  <a:lnTo>
                    <a:pt x="13" y="83"/>
                  </a:lnTo>
                  <a:lnTo>
                    <a:pt x="13" y="83"/>
                  </a:lnTo>
                  <a:lnTo>
                    <a:pt x="13" y="83"/>
                  </a:lnTo>
                  <a:lnTo>
                    <a:pt x="15" y="77"/>
                  </a:lnTo>
                  <a:lnTo>
                    <a:pt x="15" y="73"/>
                  </a:lnTo>
                  <a:lnTo>
                    <a:pt x="15" y="73"/>
                  </a:lnTo>
                  <a:lnTo>
                    <a:pt x="13" y="73"/>
                  </a:lnTo>
                  <a:lnTo>
                    <a:pt x="11" y="71"/>
                  </a:lnTo>
                  <a:lnTo>
                    <a:pt x="9" y="71"/>
                  </a:lnTo>
                  <a:lnTo>
                    <a:pt x="9" y="77"/>
                  </a:lnTo>
                  <a:lnTo>
                    <a:pt x="9" y="79"/>
                  </a:lnTo>
                  <a:lnTo>
                    <a:pt x="7" y="83"/>
                  </a:lnTo>
                  <a:lnTo>
                    <a:pt x="5" y="83"/>
                  </a:lnTo>
                  <a:lnTo>
                    <a:pt x="5" y="79"/>
                  </a:lnTo>
                  <a:lnTo>
                    <a:pt x="0" y="75"/>
                  </a:lnTo>
                  <a:lnTo>
                    <a:pt x="0" y="69"/>
                  </a:lnTo>
                  <a:lnTo>
                    <a:pt x="0" y="66"/>
                  </a:lnTo>
                  <a:lnTo>
                    <a:pt x="0" y="62"/>
                  </a:lnTo>
                  <a:lnTo>
                    <a:pt x="2" y="62"/>
                  </a:lnTo>
                  <a:lnTo>
                    <a:pt x="3" y="58"/>
                  </a:lnTo>
                  <a:lnTo>
                    <a:pt x="5" y="58"/>
                  </a:lnTo>
                  <a:lnTo>
                    <a:pt x="5" y="54"/>
                  </a:lnTo>
                  <a:lnTo>
                    <a:pt x="3" y="54"/>
                  </a:lnTo>
                  <a:lnTo>
                    <a:pt x="3" y="51"/>
                  </a:lnTo>
                  <a:lnTo>
                    <a:pt x="7" y="47"/>
                  </a:lnTo>
                  <a:lnTo>
                    <a:pt x="11" y="47"/>
                  </a:lnTo>
                  <a:lnTo>
                    <a:pt x="13" y="53"/>
                  </a:lnTo>
                  <a:lnTo>
                    <a:pt x="15" y="54"/>
                  </a:lnTo>
                  <a:lnTo>
                    <a:pt x="15" y="54"/>
                  </a:lnTo>
                  <a:lnTo>
                    <a:pt x="19" y="54"/>
                  </a:lnTo>
                  <a:lnTo>
                    <a:pt x="15" y="49"/>
                  </a:lnTo>
                  <a:lnTo>
                    <a:pt x="15" y="45"/>
                  </a:lnTo>
                  <a:lnTo>
                    <a:pt x="15" y="45"/>
                  </a:lnTo>
                  <a:lnTo>
                    <a:pt x="19" y="45"/>
                  </a:lnTo>
                  <a:lnTo>
                    <a:pt x="19" y="49"/>
                  </a:lnTo>
                  <a:lnTo>
                    <a:pt x="19" y="49"/>
                  </a:lnTo>
                  <a:lnTo>
                    <a:pt x="22" y="49"/>
                  </a:lnTo>
                  <a:lnTo>
                    <a:pt x="28" y="41"/>
                  </a:lnTo>
                  <a:lnTo>
                    <a:pt x="34" y="41"/>
                  </a:lnTo>
                  <a:lnTo>
                    <a:pt x="35" y="43"/>
                  </a:lnTo>
                  <a:lnTo>
                    <a:pt x="37" y="47"/>
                  </a:lnTo>
                  <a:lnTo>
                    <a:pt x="37" y="51"/>
                  </a:lnTo>
                  <a:lnTo>
                    <a:pt x="34" y="53"/>
                  </a:lnTo>
                  <a:lnTo>
                    <a:pt x="32" y="53"/>
                  </a:lnTo>
                  <a:lnTo>
                    <a:pt x="32" y="51"/>
                  </a:lnTo>
                  <a:lnTo>
                    <a:pt x="30" y="51"/>
                  </a:lnTo>
                  <a:lnTo>
                    <a:pt x="24" y="54"/>
                  </a:lnTo>
                  <a:lnTo>
                    <a:pt x="24" y="54"/>
                  </a:lnTo>
                  <a:lnTo>
                    <a:pt x="22" y="54"/>
                  </a:lnTo>
                  <a:lnTo>
                    <a:pt x="22" y="58"/>
                  </a:lnTo>
                  <a:lnTo>
                    <a:pt x="24" y="58"/>
                  </a:lnTo>
                  <a:lnTo>
                    <a:pt x="28" y="58"/>
                  </a:lnTo>
                  <a:lnTo>
                    <a:pt x="32" y="54"/>
                  </a:lnTo>
                  <a:lnTo>
                    <a:pt x="34" y="58"/>
                  </a:lnTo>
                  <a:lnTo>
                    <a:pt x="34" y="58"/>
                  </a:lnTo>
                  <a:lnTo>
                    <a:pt x="30" y="60"/>
                  </a:lnTo>
                  <a:lnTo>
                    <a:pt x="30" y="62"/>
                  </a:lnTo>
                  <a:lnTo>
                    <a:pt x="32" y="64"/>
                  </a:lnTo>
                  <a:lnTo>
                    <a:pt x="32" y="62"/>
                  </a:lnTo>
                  <a:lnTo>
                    <a:pt x="34" y="62"/>
                  </a:lnTo>
                  <a:lnTo>
                    <a:pt x="35" y="64"/>
                  </a:lnTo>
                  <a:lnTo>
                    <a:pt x="37" y="66"/>
                  </a:lnTo>
                  <a:lnTo>
                    <a:pt x="37" y="68"/>
                  </a:lnTo>
                  <a:lnTo>
                    <a:pt x="37" y="73"/>
                  </a:lnTo>
                  <a:lnTo>
                    <a:pt x="39" y="75"/>
                  </a:lnTo>
                  <a:lnTo>
                    <a:pt x="41" y="75"/>
                  </a:lnTo>
                  <a:lnTo>
                    <a:pt x="41" y="69"/>
                  </a:lnTo>
                  <a:lnTo>
                    <a:pt x="37" y="66"/>
                  </a:lnTo>
                  <a:lnTo>
                    <a:pt x="37" y="62"/>
                  </a:lnTo>
                  <a:lnTo>
                    <a:pt x="39" y="58"/>
                  </a:lnTo>
                  <a:lnTo>
                    <a:pt x="43" y="53"/>
                  </a:lnTo>
                  <a:lnTo>
                    <a:pt x="43" y="49"/>
                  </a:lnTo>
                  <a:lnTo>
                    <a:pt x="43" y="47"/>
                  </a:lnTo>
                  <a:lnTo>
                    <a:pt x="47" y="47"/>
                  </a:lnTo>
                  <a:lnTo>
                    <a:pt x="49" y="53"/>
                  </a:lnTo>
                  <a:lnTo>
                    <a:pt x="52" y="54"/>
                  </a:lnTo>
                  <a:lnTo>
                    <a:pt x="52" y="54"/>
                  </a:lnTo>
                  <a:lnTo>
                    <a:pt x="52" y="62"/>
                  </a:lnTo>
                  <a:lnTo>
                    <a:pt x="56" y="71"/>
                  </a:lnTo>
                  <a:lnTo>
                    <a:pt x="56" y="73"/>
                  </a:lnTo>
                  <a:lnTo>
                    <a:pt x="56" y="77"/>
                  </a:lnTo>
                  <a:lnTo>
                    <a:pt x="52" y="79"/>
                  </a:lnTo>
                  <a:lnTo>
                    <a:pt x="52" y="79"/>
                  </a:lnTo>
                  <a:lnTo>
                    <a:pt x="54" y="79"/>
                  </a:lnTo>
                  <a:lnTo>
                    <a:pt x="56" y="79"/>
                  </a:lnTo>
                  <a:lnTo>
                    <a:pt x="60" y="79"/>
                  </a:lnTo>
                  <a:lnTo>
                    <a:pt x="62" y="83"/>
                  </a:lnTo>
                  <a:lnTo>
                    <a:pt x="64" y="88"/>
                  </a:lnTo>
                  <a:lnTo>
                    <a:pt x="66" y="92"/>
                  </a:lnTo>
                  <a:lnTo>
                    <a:pt x="67" y="92"/>
                  </a:lnTo>
                  <a:lnTo>
                    <a:pt x="69" y="88"/>
                  </a:lnTo>
                  <a:lnTo>
                    <a:pt x="66" y="83"/>
                  </a:lnTo>
                  <a:lnTo>
                    <a:pt x="66" y="79"/>
                  </a:lnTo>
                  <a:lnTo>
                    <a:pt x="62" y="75"/>
                  </a:lnTo>
                  <a:lnTo>
                    <a:pt x="60" y="69"/>
                  </a:lnTo>
                  <a:lnTo>
                    <a:pt x="60" y="64"/>
                  </a:lnTo>
                  <a:lnTo>
                    <a:pt x="60" y="54"/>
                  </a:lnTo>
                  <a:lnTo>
                    <a:pt x="58" y="53"/>
                  </a:lnTo>
                  <a:lnTo>
                    <a:pt x="58" y="51"/>
                  </a:lnTo>
                  <a:lnTo>
                    <a:pt x="58" y="47"/>
                  </a:lnTo>
                  <a:lnTo>
                    <a:pt x="58" y="43"/>
                  </a:lnTo>
                  <a:lnTo>
                    <a:pt x="60" y="39"/>
                  </a:lnTo>
                  <a:lnTo>
                    <a:pt x="60" y="34"/>
                  </a:lnTo>
                  <a:lnTo>
                    <a:pt x="62" y="30"/>
                  </a:lnTo>
                  <a:lnTo>
                    <a:pt x="64" y="30"/>
                  </a:lnTo>
                  <a:lnTo>
                    <a:pt x="66" y="30"/>
                  </a:lnTo>
                  <a:lnTo>
                    <a:pt x="69" y="36"/>
                  </a:lnTo>
                  <a:lnTo>
                    <a:pt x="69" y="39"/>
                  </a:lnTo>
                  <a:lnTo>
                    <a:pt x="71" y="41"/>
                  </a:lnTo>
                  <a:lnTo>
                    <a:pt x="73" y="37"/>
                  </a:lnTo>
                  <a:lnTo>
                    <a:pt x="77" y="36"/>
                  </a:lnTo>
                  <a:lnTo>
                    <a:pt x="77" y="37"/>
                  </a:lnTo>
                  <a:lnTo>
                    <a:pt x="83" y="43"/>
                  </a:lnTo>
                  <a:lnTo>
                    <a:pt x="83" y="49"/>
                  </a:lnTo>
                  <a:lnTo>
                    <a:pt x="83" y="53"/>
                  </a:lnTo>
                  <a:lnTo>
                    <a:pt x="83" y="54"/>
                  </a:lnTo>
                  <a:lnTo>
                    <a:pt x="83" y="60"/>
                  </a:lnTo>
                  <a:lnTo>
                    <a:pt x="83" y="66"/>
                  </a:lnTo>
                  <a:lnTo>
                    <a:pt x="83" y="68"/>
                  </a:lnTo>
                  <a:lnTo>
                    <a:pt x="83" y="69"/>
                  </a:lnTo>
                  <a:lnTo>
                    <a:pt x="84" y="66"/>
                  </a:lnTo>
                  <a:lnTo>
                    <a:pt x="84" y="62"/>
                  </a:lnTo>
                  <a:lnTo>
                    <a:pt x="84" y="54"/>
                  </a:lnTo>
                  <a:lnTo>
                    <a:pt x="84" y="53"/>
                  </a:lnTo>
                  <a:lnTo>
                    <a:pt x="88" y="51"/>
                  </a:lnTo>
                  <a:lnTo>
                    <a:pt x="92" y="54"/>
                  </a:lnTo>
                  <a:lnTo>
                    <a:pt x="96" y="60"/>
                  </a:lnTo>
                  <a:lnTo>
                    <a:pt x="98" y="69"/>
                  </a:lnTo>
                  <a:lnTo>
                    <a:pt x="98" y="71"/>
                  </a:lnTo>
                  <a:lnTo>
                    <a:pt x="99" y="75"/>
                  </a:lnTo>
                  <a:lnTo>
                    <a:pt x="103" y="75"/>
                  </a:lnTo>
                  <a:lnTo>
                    <a:pt x="107" y="75"/>
                  </a:lnTo>
                  <a:lnTo>
                    <a:pt x="109" y="79"/>
                  </a:lnTo>
                  <a:lnTo>
                    <a:pt x="111" y="83"/>
                  </a:lnTo>
                  <a:lnTo>
                    <a:pt x="116" y="88"/>
                  </a:lnTo>
                  <a:lnTo>
                    <a:pt x="120" y="88"/>
                  </a:lnTo>
                  <a:lnTo>
                    <a:pt x="128" y="92"/>
                  </a:lnTo>
                  <a:lnTo>
                    <a:pt x="131" y="92"/>
                  </a:lnTo>
                  <a:lnTo>
                    <a:pt x="131" y="96"/>
                  </a:lnTo>
                  <a:lnTo>
                    <a:pt x="131" y="98"/>
                  </a:lnTo>
                  <a:lnTo>
                    <a:pt x="128" y="102"/>
                  </a:lnTo>
                  <a:lnTo>
                    <a:pt x="128" y="102"/>
                  </a:lnTo>
                  <a:lnTo>
                    <a:pt x="126" y="98"/>
                  </a:lnTo>
                  <a:lnTo>
                    <a:pt x="122" y="100"/>
                  </a:lnTo>
                  <a:lnTo>
                    <a:pt x="120" y="100"/>
                  </a:lnTo>
                  <a:lnTo>
                    <a:pt x="115" y="103"/>
                  </a:lnTo>
                  <a:lnTo>
                    <a:pt x="111" y="103"/>
                  </a:lnTo>
                  <a:lnTo>
                    <a:pt x="111" y="103"/>
                  </a:lnTo>
                  <a:lnTo>
                    <a:pt x="111" y="107"/>
                  </a:lnTo>
                  <a:lnTo>
                    <a:pt x="111" y="109"/>
                  </a:lnTo>
                  <a:lnTo>
                    <a:pt x="107" y="113"/>
                  </a:lnTo>
                  <a:lnTo>
                    <a:pt x="107" y="113"/>
                  </a:lnTo>
                  <a:lnTo>
                    <a:pt x="107" y="118"/>
                  </a:lnTo>
                  <a:lnTo>
                    <a:pt x="107" y="126"/>
                  </a:lnTo>
                  <a:lnTo>
                    <a:pt x="107" y="128"/>
                  </a:lnTo>
                  <a:lnTo>
                    <a:pt x="107" y="134"/>
                  </a:lnTo>
                  <a:lnTo>
                    <a:pt x="107" y="134"/>
                  </a:lnTo>
                  <a:lnTo>
                    <a:pt x="107" y="137"/>
                  </a:lnTo>
                  <a:lnTo>
                    <a:pt x="103" y="135"/>
                  </a:lnTo>
                  <a:lnTo>
                    <a:pt x="103" y="137"/>
                  </a:lnTo>
                  <a:lnTo>
                    <a:pt x="103" y="141"/>
                  </a:lnTo>
                  <a:lnTo>
                    <a:pt x="103" y="147"/>
                  </a:lnTo>
                  <a:lnTo>
                    <a:pt x="103" y="149"/>
                  </a:lnTo>
                  <a:lnTo>
                    <a:pt x="103" y="152"/>
                  </a:lnTo>
                  <a:lnTo>
                    <a:pt x="103" y="158"/>
                  </a:lnTo>
                  <a:lnTo>
                    <a:pt x="103" y="162"/>
                  </a:lnTo>
                  <a:lnTo>
                    <a:pt x="103" y="162"/>
                  </a:lnTo>
                  <a:lnTo>
                    <a:pt x="98" y="162"/>
                  </a:lnTo>
                  <a:lnTo>
                    <a:pt x="96" y="162"/>
                  </a:lnTo>
                  <a:lnTo>
                    <a:pt x="98" y="166"/>
                  </a:lnTo>
                  <a:lnTo>
                    <a:pt x="98" y="167"/>
                  </a:lnTo>
                  <a:lnTo>
                    <a:pt x="96" y="167"/>
                  </a:lnTo>
                  <a:lnTo>
                    <a:pt x="96" y="171"/>
                  </a:lnTo>
                  <a:lnTo>
                    <a:pt x="96" y="173"/>
                  </a:lnTo>
                  <a:lnTo>
                    <a:pt x="94" y="186"/>
                  </a:lnTo>
                  <a:lnTo>
                    <a:pt x="94" y="190"/>
                  </a:lnTo>
                  <a:lnTo>
                    <a:pt x="92" y="192"/>
                  </a:lnTo>
                  <a:lnTo>
                    <a:pt x="92" y="196"/>
                  </a:lnTo>
                  <a:lnTo>
                    <a:pt x="94" y="199"/>
                  </a:lnTo>
                  <a:lnTo>
                    <a:pt x="94" y="201"/>
                  </a:lnTo>
                  <a:lnTo>
                    <a:pt x="92" y="205"/>
                  </a:lnTo>
                  <a:lnTo>
                    <a:pt x="92" y="207"/>
                  </a:lnTo>
                  <a:lnTo>
                    <a:pt x="90" y="211"/>
                  </a:lnTo>
                  <a:lnTo>
                    <a:pt x="86" y="211"/>
                  </a:lnTo>
                  <a:lnTo>
                    <a:pt x="86" y="211"/>
                  </a:lnTo>
                  <a:lnTo>
                    <a:pt x="86" y="211"/>
                  </a:lnTo>
                  <a:lnTo>
                    <a:pt x="86" y="2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2" name="Freeform 155">
              <a:extLst>
                <a:ext uri="{FF2B5EF4-FFF2-40B4-BE49-F238E27FC236}">
                  <a16:creationId xmlns:a16="http://schemas.microsoft.com/office/drawing/2014/main" id="{AB79CE2E-50DC-4EBC-95D9-BC10AD688D54}"/>
                </a:ext>
              </a:extLst>
            </p:cNvPr>
            <p:cNvSpPr>
              <a:spLocks noEditPoints="1"/>
            </p:cNvSpPr>
            <p:nvPr/>
          </p:nvSpPr>
          <p:spPr bwMode="auto">
            <a:xfrm>
              <a:off x="2410" y="1617"/>
              <a:ext cx="164" cy="105"/>
            </a:xfrm>
            <a:custGeom>
              <a:avLst/>
              <a:gdLst/>
              <a:ahLst/>
              <a:cxnLst>
                <a:cxn ang="0">
                  <a:pos x="60" y="104"/>
                </a:cxn>
                <a:cxn ang="0">
                  <a:pos x="49" y="88"/>
                </a:cxn>
                <a:cxn ang="0">
                  <a:pos x="62" y="94"/>
                </a:cxn>
                <a:cxn ang="0">
                  <a:pos x="89" y="100"/>
                </a:cxn>
                <a:cxn ang="0">
                  <a:pos x="96" y="94"/>
                </a:cxn>
                <a:cxn ang="0">
                  <a:pos x="104" y="90"/>
                </a:cxn>
                <a:cxn ang="0">
                  <a:pos x="115" y="87"/>
                </a:cxn>
                <a:cxn ang="0">
                  <a:pos x="137" y="73"/>
                </a:cxn>
                <a:cxn ang="0">
                  <a:pos x="141" y="71"/>
                </a:cxn>
                <a:cxn ang="0">
                  <a:pos x="149" y="62"/>
                </a:cxn>
                <a:cxn ang="0">
                  <a:pos x="154" y="60"/>
                </a:cxn>
                <a:cxn ang="0">
                  <a:pos x="154" y="45"/>
                </a:cxn>
                <a:cxn ang="0">
                  <a:pos x="164" y="36"/>
                </a:cxn>
                <a:cxn ang="0">
                  <a:pos x="154" y="26"/>
                </a:cxn>
                <a:cxn ang="0">
                  <a:pos x="151" y="21"/>
                </a:cxn>
                <a:cxn ang="0">
                  <a:pos x="143" y="11"/>
                </a:cxn>
                <a:cxn ang="0">
                  <a:pos x="149" y="2"/>
                </a:cxn>
                <a:cxn ang="0">
                  <a:pos x="134" y="9"/>
                </a:cxn>
                <a:cxn ang="0">
                  <a:pos x="124" y="2"/>
                </a:cxn>
                <a:cxn ang="0">
                  <a:pos x="119" y="11"/>
                </a:cxn>
                <a:cxn ang="0">
                  <a:pos x="109" y="15"/>
                </a:cxn>
                <a:cxn ang="0">
                  <a:pos x="94" y="11"/>
                </a:cxn>
                <a:cxn ang="0">
                  <a:pos x="90" y="21"/>
                </a:cxn>
                <a:cxn ang="0">
                  <a:pos x="79" y="15"/>
                </a:cxn>
                <a:cxn ang="0">
                  <a:pos x="72" y="21"/>
                </a:cxn>
                <a:cxn ang="0">
                  <a:pos x="62" y="21"/>
                </a:cxn>
                <a:cxn ang="0">
                  <a:pos x="60" y="30"/>
                </a:cxn>
                <a:cxn ang="0">
                  <a:pos x="49" y="38"/>
                </a:cxn>
                <a:cxn ang="0">
                  <a:pos x="45" y="26"/>
                </a:cxn>
                <a:cxn ang="0">
                  <a:pos x="51" y="17"/>
                </a:cxn>
                <a:cxn ang="0">
                  <a:pos x="43" y="9"/>
                </a:cxn>
                <a:cxn ang="0">
                  <a:pos x="30" y="0"/>
                </a:cxn>
                <a:cxn ang="0">
                  <a:pos x="26" y="2"/>
                </a:cxn>
                <a:cxn ang="0">
                  <a:pos x="30" y="6"/>
                </a:cxn>
                <a:cxn ang="0">
                  <a:pos x="34" y="15"/>
                </a:cxn>
                <a:cxn ang="0">
                  <a:pos x="25" y="15"/>
                </a:cxn>
                <a:cxn ang="0">
                  <a:pos x="19" y="11"/>
                </a:cxn>
                <a:cxn ang="0">
                  <a:pos x="15" y="15"/>
                </a:cxn>
                <a:cxn ang="0">
                  <a:pos x="13" y="21"/>
                </a:cxn>
                <a:cxn ang="0">
                  <a:pos x="15" y="24"/>
                </a:cxn>
                <a:cxn ang="0">
                  <a:pos x="9" y="30"/>
                </a:cxn>
                <a:cxn ang="0">
                  <a:pos x="4" y="30"/>
                </a:cxn>
                <a:cxn ang="0">
                  <a:pos x="21" y="24"/>
                </a:cxn>
                <a:cxn ang="0">
                  <a:pos x="25" y="30"/>
                </a:cxn>
                <a:cxn ang="0">
                  <a:pos x="32" y="30"/>
                </a:cxn>
                <a:cxn ang="0">
                  <a:pos x="40" y="30"/>
                </a:cxn>
                <a:cxn ang="0">
                  <a:pos x="32" y="38"/>
                </a:cxn>
                <a:cxn ang="0">
                  <a:pos x="38" y="39"/>
                </a:cxn>
                <a:cxn ang="0">
                  <a:pos x="30" y="45"/>
                </a:cxn>
                <a:cxn ang="0">
                  <a:pos x="21" y="43"/>
                </a:cxn>
                <a:cxn ang="0">
                  <a:pos x="15" y="47"/>
                </a:cxn>
                <a:cxn ang="0">
                  <a:pos x="6" y="51"/>
                </a:cxn>
                <a:cxn ang="0">
                  <a:pos x="25" y="55"/>
                </a:cxn>
                <a:cxn ang="0">
                  <a:pos x="30" y="62"/>
                </a:cxn>
                <a:cxn ang="0">
                  <a:pos x="32" y="66"/>
                </a:cxn>
                <a:cxn ang="0">
                  <a:pos x="43" y="71"/>
                </a:cxn>
                <a:cxn ang="0">
                  <a:pos x="30" y="75"/>
                </a:cxn>
                <a:cxn ang="0">
                  <a:pos x="21" y="73"/>
                </a:cxn>
                <a:cxn ang="0">
                  <a:pos x="21" y="81"/>
                </a:cxn>
                <a:cxn ang="0">
                  <a:pos x="34" y="88"/>
                </a:cxn>
                <a:cxn ang="0">
                  <a:pos x="49" y="88"/>
                </a:cxn>
              </a:cxnLst>
              <a:rect l="0" t="0" r="r" b="b"/>
              <a:pathLst>
                <a:path w="164" h="105">
                  <a:moveTo>
                    <a:pt x="57" y="105"/>
                  </a:moveTo>
                  <a:lnTo>
                    <a:pt x="55" y="104"/>
                  </a:lnTo>
                  <a:lnTo>
                    <a:pt x="57" y="100"/>
                  </a:lnTo>
                  <a:lnTo>
                    <a:pt x="60" y="100"/>
                  </a:lnTo>
                  <a:lnTo>
                    <a:pt x="60" y="104"/>
                  </a:lnTo>
                  <a:lnTo>
                    <a:pt x="57" y="105"/>
                  </a:lnTo>
                  <a:lnTo>
                    <a:pt x="57" y="105"/>
                  </a:lnTo>
                  <a:lnTo>
                    <a:pt x="57" y="105"/>
                  </a:lnTo>
                  <a:lnTo>
                    <a:pt x="57" y="105"/>
                  </a:lnTo>
                  <a:close/>
                  <a:moveTo>
                    <a:pt x="49" y="88"/>
                  </a:moveTo>
                  <a:lnTo>
                    <a:pt x="51" y="87"/>
                  </a:lnTo>
                  <a:lnTo>
                    <a:pt x="51" y="90"/>
                  </a:lnTo>
                  <a:lnTo>
                    <a:pt x="57" y="96"/>
                  </a:lnTo>
                  <a:lnTo>
                    <a:pt x="60" y="98"/>
                  </a:lnTo>
                  <a:lnTo>
                    <a:pt x="62" y="94"/>
                  </a:lnTo>
                  <a:lnTo>
                    <a:pt x="66" y="94"/>
                  </a:lnTo>
                  <a:lnTo>
                    <a:pt x="72" y="102"/>
                  </a:lnTo>
                  <a:lnTo>
                    <a:pt x="79" y="100"/>
                  </a:lnTo>
                  <a:lnTo>
                    <a:pt x="81" y="102"/>
                  </a:lnTo>
                  <a:lnTo>
                    <a:pt x="89" y="100"/>
                  </a:lnTo>
                  <a:lnTo>
                    <a:pt x="89" y="96"/>
                  </a:lnTo>
                  <a:lnTo>
                    <a:pt x="89" y="94"/>
                  </a:lnTo>
                  <a:lnTo>
                    <a:pt x="90" y="96"/>
                  </a:lnTo>
                  <a:lnTo>
                    <a:pt x="94" y="98"/>
                  </a:lnTo>
                  <a:lnTo>
                    <a:pt x="96" y="94"/>
                  </a:lnTo>
                  <a:lnTo>
                    <a:pt x="98" y="88"/>
                  </a:lnTo>
                  <a:lnTo>
                    <a:pt x="102" y="88"/>
                  </a:lnTo>
                  <a:lnTo>
                    <a:pt x="100" y="90"/>
                  </a:lnTo>
                  <a:lnTo>
                    <a:pt x="102" y="92"/>
                  </a:lnTo>
                  <a:lnTo>
                    <a:pt x="104" y="90"/>
                  </a:lnTo>
                  <a:lnTo>
                    <a:pt x="105" y="90"/>
                  </a:lnTo>
                  <a:lnTo>
                    <a:pt x="109" y="85"/>
                  </a:lnTo>
                  <a:lnTo>
                    <a:pt x="111" y="87"/>
                  </a:lnTo>
                  <a:lnTo>
                    <a:pt x="113" y="87"/>
                  </a:lnTo>
                  <a:lnTo>
                    <a:pt x="115" y="87"/>
                  </a:lnTo>
                  <a:lnTo>
                    <a:pt x="115" y="87"/>
                  </a:lnTo>
                  <a:lnTo>
                    <a:pt x="119" y="87"/>
                  </a:lnTo>
                  <a:lnTo>
                    <a:pt x="124" y="81"/>
                  </a:lnTo>
                  <a:lnTo>
                    <a:pt x="128" y="75"/>
                  </a:lnTo>
                  <a:lnTo>
                    <a:pt x="137" y="73"/>
                  </a:lnTo>
                  <a:lnTo>
                    <a:pt x="139" y="71"/>
                  </a:lnTo>
                  <a:lnTo>
                    <a:pt x="137" y="68"/>
                  </a:lnTo>
                  <a:lnTo>
                    <a:pt x="139" y="66"/>
                  </a:lnTo>
                  <a:lnTo>
                    <a:pt x="141" y="66"/>
                  </a:lnTo>
                  <a:lnTo>
                    <a:pt x="141" y="71"/>
                  </a:lnTo>
                  <a:lnTo>
                    <a:pt x="145" y="71"/>
                  </a:lnTo>
                  <a:lnTo>
                    <a:pt x="149" y="68"/>
                  </a:lnTo>
                  <a:lnTo>
                    <a:pt x="149" y="66"/>
                  </a:lnTo>
                  <a:lnTo>
                    <a:pt x="149" y="66"/>
                  </a:lnTo>
                  <a:lnTo>
                    <a:pt x="149" y="62"/>
                  </a:lnTo>
                  <a:lnTo>
                    <a:pt x="149" y="62"/>
                  </a:lnTo>
                  <a:lnTo>
                    <a:pt x="149" y="58"/>
                  </a:lnTo>
                  <a:lnTo>
                    <a:pt x="149" y="56"/>
                  </a:lnTo>
                  <a:lnTo>
                    <a:pt x="154" y="58"/>
                  </a:lnTo>
                  <a:lnTo>
                    <a:pt x="154" y="60"/>
                  </a:lnTo>
                  <a:lnTo>
                    <a:pt x="156" y="60"/>
                  </a:lnTo>
                  <a:lnTo>
                    <a:pt x="158" y="56"/>
                  </a:lnTo>
                  <a:lnTo>
                    <a:pt x="158" y="53"/>
                  </a:lnTo>
                  <a:lnTo>
                    <a:pt x="154" y="49"/>
                  </a:lnTo>
                  <a:lnTo>
                    <a:pt x="154" y="45"/>
                  </a:lnTo>
                  <a:lnTo>
                    <a:pt x="156" y="43"/>
                  </a:lnTo>
                  <a:lnTo>
                    <a:pt x="156" y="39"/>
                  </a:lnTo>
                  <a:lnTo>
                    <a:pt x="160" y="38"/>
                  </a:lnTo>
                  <a:lnTo>
                    <a:pt x="162" y="38"/>
                  </a:lnTo>
                  <a:lnTo>
                    <a:pt x="164" y="36"/>
                  </a:lnTo>
                  <a:lnTo>
                    <a:pt x="160" y="32"/>
                  </a:lnTo>
                  <a:lnTo>
                    <a:pt x="154" y="32"/>
                  </a:lnTo>
                  <a:lnTo>
                    <a:pt x="151" y="34"/>
                  </a:lnTo>
                  <a:lnTo>
                    <a:pt x="154" y="30"/>
                  </a:lnTo>
                  <a:lnTo>
                    <a:pt x="154" y="26"/>
                  </a:lnTo>
                  <a:lnTo>
                    <a:pt x="149" y="26"/>
                  </a:lnTo>
                  <a:lnTo>
                    <a:pt x="149" y="30"/>
                  </a:lnTo>
                  <a:lnTo>
                    <a:pt x="145" y="24"/>
                  </a:lnTo>
                  <a:lnTo>
                    <a:pt x="149" y="21"/>
                  </a:lnTo>
                  <a:lnTo>
                    <a:pt x="151" y="21"/>
                  </a:lnTo>
                  <a:lnTo>
                    <a:pt x="151" y="15"/>
                  </a:lnTo>
                  <a:lnTo>
                    <a:pt x="149" y="15"/>
                  </a:lnTo>
                  <a:lnTo>
                    <a:pt x="145" y="15"/>
                  </a:lnTo>
                  <a:lnTo>
                    <a:pt x="145" y="15"/>
                  </a:lnTo>
                  <a:lnTo>
                    <a:pt x="143" y="11"/>
                  </a:lnTo>
                  <a:lnTo>
                    <a:pt x="145" y="11"/>
                  </a:lnTo>
                  <a:lnTo>
                    <a:pt x="145" y="6"/>
                  </a:lnTo>
                  <a:lnTo>
                    <a:pt x="149" y="6"/>
                  </a:lnTo>
                  <a:lnTo>
                    <a:pt x="151" y="6"/>
                  </a:lnTo>
                  <a:lnTo>
                    <a:pt x="149" y="2"/>
                  </a:lnTo>
                  <a:lnTo>
                    <a:pt x="145" y="2"/>
                  </a:lnTo>
                  <a:lnTo>
                    <a:pt x="139" y="11"/>
                  </a:lnTo>
                  <a:lnTo>
                    <a:pt x="137" y="11"/>
                  </a:lnTo>
                  <a:lnTo>
                    <a:pt x="136" y="11"/>
                  </a:lnTo>
                  <a:lnTo>
                    <a:pt x="134" y="9"/>
                  </a:lnTo>
                  <a:lnTo>
                    <a:pt x="134" y="6"/>
                  </a:lnTo>
                  <a:lnTo>
                    <a:pt x="132" y="6"/>
                  </a:lnTo>
                  <a:lnTo>
                    <a:pt x="132" y="2"/>
                  </a:lnTo>
                  <a:lnTo>
                    <a:pt x="128" y="2"/>
                  </a:lnTo>
                  <a:lnTo>
                    <a:pt x="124" y="2"/>
                  </a:lnTo>
                  <a:lnTo>
                    <a:pt x="124" y="2"/>
                  </a:lnTo>
                  <a:lnTo>
                    <a:pt x="121" y="6"/>
                  </a:lnTo>
                  <a:lnTo>
                    <a:pt x="124" y="9"/>
                  </a:lnTo>
                  <a:lnTo>
                    <a:pt x="121" y="11"/>
                  </a:lnTo>
                  <a:lnTo>
                    <a:pt x="119" y="11"/>
                  </a:lnTo>
                  <a:lnTo>
                    <a:pt x="115" y="15"/>
                  </a:lnTo>
                  <a:lnTo>
                    <a:pt x="115" y="11"/>
                  </a:lnTo>
                  <a:lnTo>
                    <a:pt x="113" y="9"/>
                  </a:lnTo>
                  <a:lnTo>
                    <a:pt x="111" y="11"/>
                  </a:lnTo>
                  <a:lnTo>
                    <a:pt x="109" y="15"/>
                  </a:lnTo>
                  <a:lnTo>
                    <a:pt x="105" y="15"/>
                  </a:lnTo>
                  <a:lnTo>
                    <a:pt x="102" y="11"/>
                  </a:lnTo>
                  <a:lnTo>
                    <a:pt x="98" y="11"/>
                  </a:lnTo>
                  <a:lnTo>
                    <a:pt x="98" y="11"/>
                  </a:lnTo>
                  <a:lnTo>
                    <a:pt x="94" y="11"/>
                  </a:lnTo>
                  <a:lnTo>
                    <a:pt x="94" y="15"/>
                  </a:lnTo>
                  <a:lnTo>
                    <a:pt x="96" y="23"/>
                  </a:lnTo>
                  <a:lnTo>
                    <a:pt x="94" y="32"/>
                  </a:lnTo>
                  <a:lnTo>
                    <a:pt x="94" y="24"/>
                  </a:lnTo>
                  <a:lnTo>
                    <a:pt x="90" y="21"/>
                  </a:lnTo>
                  <a:lnTo>
                    <a:pt x="90" y="15"/>
                  </a:lnTo>
                  <a:lnTo>
                    <a:pt x="90" y="15"/>
                  </a:lnTo>
                  <a:lnTo>
                    <a:pt x="90" y="11"/>
                  </a:lnTo>
                  <a:lnTo>
                    <a:pt x="85" y="9"/>
                  </a:lnTo>
                  <a:lnTo>
                    <a:pt x="79" y="15"/>
                  </a:lnTo>
                  <a:lnTo>
                    <a:pt x="77" y="17"/>
                  </a:lnTo>
                  <a:lnTo>
                    <a:pt x="79" y="21"/>
                  </a:lnTo>
                  <a:lnTo>
                    <a:pt x="75" y="24"/>
                  </a:lnTo>
                  <a:lnTo>
                    <a:pt x="73" y="24"/>
                  </a:lnTo>
                  <a:lnTo>
                    <a:pt x="72" y="21"/>
                  </a:lnTo>
                  <a:lnTo>
                    <a:pt x="70" y="21"/>
                  </a:lnTo>
                  <a:lnTo>
                    <a:pt x="70" y="11"/>
                  </a:lnTo>
                  <a:lnTo>
                    <a:pt x="66" y="9"/>
                  </a:lnTo>
                  <a:lnTo>
                    <a:pt x="62" y="11"/>
                  </a:lnTo>
                  <a:lnTo>
                    <a:pt x="62" y="21"/>
                  </a:lnTo>
                  <a:lnTo>
                    <a:pt x="64" y="24"/>
                  </a:lnTo>
                  <a:lnTo>
                    <a:pt x="64" y="30"/>
                  </a:lnTo>
                  <a:lnTo>
                    <a:pt x="62" y="34"/>
                  </a:lnTo>
                  <a:lnTo>
                    <a:pt x="60" y="34"/>
                  </a:lnTo>
                  <a:lnTo>
                    <a:pt x="60" y="30"/>
                  </a:lnTo>
                  <a:lnTo>
                    <a:pt x="55" y="30"/>
                  </a:lnTo>
                  <a:lnTo>
                    <a:pt x="55" y="36"/>
                  </a:lnTo>
                  <a:lnTo>
                    <a:pt x="51" y="38"/>
                  </a:lnTo>
                  <a:lnTo>
                    <a:pt x="51" y="43"/>
                  </a:lnTo>
                  <a:lnTo>
                    <a:pt x="49" y="38"/>
                  </a:lnTo>
                  <a:lnTo>
                    <a:pt x="47" y="36"/>
                  </a:lnTo>
                  <a:lnTo>
                    <a:pt x="47" y="34"/>
                  </a:lnTo>
                  <a:lnTo>
                    <a:pt x="49" y="30"/>
                  </a:lnTo>
                  <a:lnTo>
                    <a:pt x="49" y="26"/>
                  </a:lnTo>
                  <a:lnTo>
                    <a:pt x="45" y="26"/>
                  </a:lnTo>
                  <a:lnTo>
                    <a:pt x="47" y="24"/>
                  </a:lnTo>
                  <a:lnTo>
                    <a:pt x="45" y="21"/>
                  </a:lnTo>
                  <a:lnTo>
                    <a:pt x="47" y="23"/>
                  </a:lnTo>
                  <a:lnTo>
                    <a:pt x="51" y="21"/>
                  </a:lnTo>
                  <a:lnTo>
                    <a:pt x="51" y="17"/>
                  </a:lnTo>
                  <a:lnTo>
                    <a:pt x="47" y="15"/>
                  </a:lnTo>
                  <a:lnTo>
                    <a:pt x="49" y="11"/>
                  </a:lnTo>
                  <a:lnTo>
                    <a:pt x="47" y="11"/>
                  </a:lnTo>
                  <a:lnTo>
                    <a:pt x="45" y="11"/>
                  </a:lnTo>
                  <a:lnTo>
                    <a:pt x="43" y="9"/>
                  </a:lnTo>
                  <a:lnTo>
                    <a:pt x="38" y="6"/>
                  </a:lnTo>
                  <a:lnTo>
                    <a:pt x="38" y="2"/>
                  </a:lnTo>
                  <a:lnTo>
                    <a:pt x="36" y="0"/>
                  </a:lnTo>
                  <a:lnTo>
                    <a:pt x="32" y="0"/>
                  </a:lnTo>
                  <a:lnTo>
                    <a:pt x="30" y="0"/>
                  </a:lnTo>
                  <a:lnTo>
                    <a:pt x="25" y="0"/>
                  </a:lnTo>
                  <a:lnTo>
                    <a:pt x="21" y="2"/>
                  </a:lnTo>
                  <a:lnTo>
                    <a:pt x="25" y="2"/>
                  </a:lnTo>
                  <a:lnTo>
                    <a:pt x="26" y="2"/>
                  </a:lnTo>
                  <a:lnTo>
                    <a:pt x="26" y="2"/>
                  </a:lnTo>
                  <a:lnTo>
                    <a:pt x="30" y="2"/>
                  </a:lnTo>
                  <a:lnTo>
                    <a:pt x="32" y="2"/>
                  </a:lnTo>
                  <a:lnTo>
                    <a:pt x="34" y="2"/>
                  </a:lnTo>
                  <a:lnTo>
                    <a:pt x="32" y="6"/>
                  </a:lnTo>
                  <a:lnTo>
                    <a:pt x="30" y="6"/>
                  </a:lnTo>
                  <a:lnTo>
                    <a:pt x="26" y="6"/>
                  </a:lnTo>
                  <a:lnTo>
                    <a:pt x="26" y="6"/>
                  </a:lnTo>
                  <a:lnTo>
                    <a:pt x="32" y="9"/>
                  </a:lnTo>
                  <a:lnTo>
                    <a:pt x="36" y="15"/>
                  </a:lnTo>
                  <a:lnTo>
                    <a:pt x="34" y="15"/>
                  </a:lnTo>
                  <a:lnTo>
                    <a:pt x="32" y="15"/>
                  </a:lnTo>
                  <a:lnTo>
                    <a:pt x="32" y="15"/>
                  </a:lnTo>
                  <a:lnTo>
                    <a:pt x="30" y="11"/>
                  </a:lnTo>
                  <a:lnTo>
                    <a:pt x="26" y="15"/>
                  </a:lnTo>
                  <a:lnTo>
                    <a:pt x="25" y="15"/>
                  </a:lnTo>
                  <a:lnTo>
                    <a:pt x="25" y="11"/>
                  </a:lnTo>
                  <a:lnTo>
                    <a:pt x="21" y="6"/>
                  </a:lnTo>
                  <a:lnTo>
                    <a:pt x="19" y="6"/>
                  </a:lnTo>
                  <a:lnTo>
                    <a:pt x="17" y="6"/>
                  </a:lnTo>
                  <a:lnTo>
                    <a:pt x="19" y="11"/>
                  </a:lnTo>
                  <a:lnTo>
                    <a:pt x="19" y="11"/>
                  </a:lnTo>
                  <a:lnTo>
                    <a:pt x="17" y="9"/>
                  </a:lnTo>
                  <a:lnTo>
                    <a:pt x="13" y="9"/>
                  </a:lnTo>
                  <a:lnTo>
                    <a:pt x="11" y="11"/>
                  </a:lnTo>
                  <a:lnTo>
                    <a:pt x="15" y="15"/>
                  </a:lnTo>
                  <a:lnTo>
                    <a:pt x="17" y="15"/>
                  </a:lnTo>
                  <a:lnTo>
                    <a:pt x="19" y="15"/>
                  </a:lnTo>
                  <a:lnTo>
                    <a:pt x="15" y="15"/>
                  </a:lnTo>
                  <a:lnTo>
                    <a:pt x="11" y="15"/>
                  </a:lnTo>
                  <a:lnTo>
                    <a:pt x="13" y="21"/>
                  </a:lnTo>
                  <a:lnTo>
                    <a:pt x="19" y="21"/>
                  </a:lnTo>
                  <a:lnTo>
                    <a:pt x="15" y="21"/>
                  </a:lnTo>
                  <a:lnTo>
                    <a:pt x="15" y="23"/>
                  </a:lnTo>
                  <a:lnTo>
                    <a:pt x="15" y="24"/>
                  </a:lnTo>
                  <a:lnTo>
                    <a:pt x="15" y="24"/>
                  </a:lnTo>
                  <a:lnTo>
                    <a:pt x="9" y="21"/>
                  </a:lnTo>
                  <a:lnTo>
                    <a:pt x="8" y="21"/>
                  </a:lnTo>
                  <a:lnTo>
                    <a:pt x="6" y="21"/>
                  </a:lnTo>
                  <a:lnTo>
                    <a:pt x="8" y="24"/>
                  </a:lnTo>
                  <a:lnTo>
                    <a:pt x="9" y="30"/>
                  </a:lnTo>
                  <a:lnTo>
                    <a:pt x="8" y="30"/>
                  </a:lnTo>
                  <a:lnTo>
                    <a:pt x="4" y="24"/>
                  </a:lnTo>
                  <a:lnTo>
                    <a:pt x="2" y="23"/>
                  </a:lnTo>
                  <a:lnTo>
                    <a:pt x="0" y="26"/>
                  </a:lnTo>
                  <a:lnTo>
                    <a:pt x="4" y="30"/>
                  </a:lnTo>
                  <a:lnTo>
                    <a:pt x="6" y="32"/>
                  </a:lnTo>
                  <a:lnTo>
                    <a:pt x="11" y="34"/>
                  </a:lnTo>
                  <a:lnTo>
                    <a:pt x="13" y="30"/>
                  </a:lnTo>
                  <a:lnTo>
                    <a:pt x="19" y="30"/>
                  </a:lnTo>
                  <a:lnTo>
                    <a:pt x="21" y="24"/>
                  </a:lnTo>
                  <a:lnTo>
                    <a:pt x="21" y="26"/>
                  </a:lnTo>
                  <a:lnTo>
                    <a:pt x="21" y="30"/>
                  </a:lnTo>
                  <a:lnTo>
                    <a:pt x="21" y="30"/>
                  </a:lnTo>
                  <a:lnTo>
                    <a:pt x="25" y="26"/>
                  </a:lnTo>
                  <a:lnTo>
                    <a:pt x="25" y="30"/>
                  </a:lnTo>
                  <a:lnTo>
                    <a:pt x="26" y="30"/>
                  </a:lnTo>
                  <a:lnTo>
                    <a:pt x="30" y="30"/>
                  </a:lnTo>
                  <a:lnTo>
                    <a:pt x="30" y="26"/>
                  </a:lnTo>
                  <a:lnTo>
                    <a:pt x="30" y="30"/>
                  </a:lnTo>
                  <a:lnTo>
                    <a:pt x="32" y="30"/>
                  </a:lnTo>
                  <a:lnTo>
                    <a:pt x="36" y="26"/>
                  </a:lnTo>
                  <a:lnTo>
                    <a:pt x="36" y="30"/>
                  </a:lnTo>
                  <a:lnTo>
                    <a:pt x="34" y="32"/>
                  </a:lnTo>
                  <a:lnTo>
                    <a:pt x="36" y="34"/>
                  </a:lnTo>
                  <a:lnTo>
                    <a:pt x="40" y="30"/>
                  </a:lnTo>
                  <a:lnTo>
                    <a:pt x="43" y="34"/>
                  </a:lnTo>
                  <a:lnTo>
                    <a:pt x="41" y="34"/>
                  </a:lnTo>
                  <a:lnTo>
                    <a:pt x="38" y="34"/>
                  </a:lnTo>
                  <a:lnTo>
                    <a:pt x="36" y="36"/>
                  </a:lnTo>
                  <a:lnTo>
                    <a:pt x="32" y="38"/>
                  </a:lnTo>
                  <a:lnTo>
                    <a:pt x="26" y="39"/>
                  </a:lnTo>
                  <a:lnTo>
                    <a:pt x="26" y="39"/>
                  </a:lnTo>
                  <a:lnTo>
                    <a:pt x="34" y="41"/>
                  </a:lnTo>
                  <a:lnTo>
                    <a:pt x="38" y="41"/>
                  </a:lnTo>
                  <a:lnTo>
                    <a:pt x="38" y="39"/>
                  </a:lnTo>
                  <a:lnTo>
                    <a:pt x="41" y="38"/>
                  </a:lnTo>
                  <a:lnTo>
                    <a:pt x="41" y="41"/>
                  </a:lnTo>
                  <a:lnTo>
                    <a:pt x="38" y="45"/>
                  </a:lnTo>
                  <a:lnTo>
                    <a:pt x="32" y="45"/>
                  </a:lnTo>
                  <a:lnTo>
                    <a:pt x="30" y="45"/>
                  </a:lnTo>
                  <a:lnTo>
                    <a:pt x="26" y="47"/>
                  </a:lnTo>
                  <a:lnTo>
                    <a:pt x="25" y="45"/>
                  </a:lnTo>
                  <a:lnTo>
                    <a:pt x="25" y="45"/>
                  </a:lnTo>
                  <a:lnTo>
                    <a:pt x="25" y="43"/>
                  </a:lnTo>
                  <a:lnTo>
                    <a:pt x="21" y="43"/>
                  </a:lnTo>
                  <a:lnTo>
                    <a:pt x="21" y="43"/>
                  </a:lnTo>
                  <a:lnTo>
                    <a:pt x="21" y="45"/>
                  </a:lnTo>
                  <a:lnTo>
                    <a:pt x="21" y="47"/>
                  </a:lnTo>
                  <a:lnTo>
                    <a:pt x="19" y="45"/>
                  </a:lnTo>
                  <a:lnTo>
                    <a:pt x="15" y="47"/>
                  </a:lnTo>
                  <a:lnTo>
                    <a:pt x="11" y="47"/>
                  </a:lnTo>
                  <a:lnTo>
                    <a:pt x="8" y="47"/>
                  </a:lnTo>
                  <a:lnTo>
                    <a:pt x="4" y="47"/>
                  </a:lnTo>
                  <a:lnTo>
                    <a:pt x="2" y="47"/>
                  </a:lnTo>
                  <a:lnTo>
                    <a:pt x="6" y="51"/>
                  </a:lnTo>
                  <a:lnTo>
                    <a:pt x="8" y="55"/>
                  </a:lnTo>
                  <a:lnTo>
                    <a:pt x="11" y="55"/>
                  </a:lnTo>
                  <a:lnTo>
                    <a:pt x="11" y="55"/>
                  </a:lnTo>
                  <a:lnTo>
                    <a:pt x="19" y="56"/>
                  </a:lnTo>
                  <a:lnTo>
                    <a:pt x="25" y="55"/>
                  </a:lnTo>
                  <a:lnTo>
                    <a:pt x="30" y="55"/>
                  </a:lnTo>
                  <a:lnTo>
                    <a:pt x="30" y="56"/>
                  </a:lnTo>
                  <a:lnTo>
                    <a:pt x="25" y="58"/>
                  </a:lnTo>
                  <a:lnTo>
                    <a:pt x="25" y="60"/>
                  </a:lnTo>
                  <a:lnTo>
                    <a:pt x="30" y="62"/>
                  </a:lnTo>
                  <a:lnTo>
                    <a:pt x="30" y="66"/>
                  </a:lnTo>
                  <a:lnTo>
                    <a:pt x="32" y="66"/>
                  </a:lnTo>
                  <a:lnTo>
                    <a:pt x="38" y="62"/>
                  </a:lnTo>
                  <a:lnTo>
                    <a:pt x="36" y="62"/>
                  </a:lnTo>
                  <a:lnTo>
                    <a:pt x="32" y="66"/>
                  </a:lnTo>
                  <a:lnTo>
                    <a:pt x="30" y="68"/>
                  </a:lnTo>
                  <a:lnTo>
                    <a:pt x="34" y="71"/>
                  </a:lnTo>
                  <a:lnTo>
                    <a:pt x="40" y="66"/>
                  </a:lnTo>
                  <a:lnTo>
                    <a:pt x="43" y="68"/>
                  </a:lnTo>
                  <a:lnTo>
                    <a:pt x="43" y="71"/>
                  </a:lnTo>
                  <a:lnTo>
                    <a:pt x="41" y="68"/>
                  </a:lnTo>
                  <a:lnTo>
                    <a:pt x="38" y="71"/>
                  </a:lnTo>
                  <a:lnTo>
                    <a:pt x="36" y="71"/>
                  </a:lnTo>
                  <a:lnTo>
                    <a:pt x="32" y="71"/>
                  </a:lnTo>
                  <a:lnTo>
                    <a:pt x="30" y="75"/>
                  </a:lnTo>
                  <a:lnTo>
                    <a:pt x="30" y="77"/>
                  </a:lnTo>
                  <a:lnTo>
                    <a:pt x="26" y="77"/>
                  </a:lnTo>
                  <a:lnTo>
                    <a:pt x="25" y="77"/>
                  </a:lnTo>
                  <a:lnTo>
                    <a:pt x="25" y="75"/>
                  </a:lnTo>
                  <a:lnTo>
                    <a:pt x="21" y="73"/>
                  </a:lnTo>
                  <a:lnTo>
                    <a:pt x="21" y="75"/>
                  </a:lnTo>
                  <a:lnTo>
                    <a:pt x="21" y="75"/>
                  </a:lnTo>
                  <a:lnTo>
                    <a:pt x="21" y="81"/>
                  </a:lnTo>
                  <a:lnTo>
                    <a:pt x="21" y="81"/>
                  </a:lnTo>
                  <a:lnTo>
                    <a:pt x="21" y="81"/>
                  </a:lnTo>
                  <a:lnTo>
                    <a:pt x="21" y="88"/>
                  </a:lnTo>
                  <a:lnTo>
                    <a:pt x="25" y="88"/>
                  </a:lnTo>
                  <a:lnTo>
                    <a:pt x="25" y="87"/>
                  </a:lnTo>
                  <a:lnTo>
                    <a:pt x="30" y="88"/>
                  </a:lnTo>
                  <a:lnTo>
                    <a:pt x="34" y="88"/>
                  </a:lnTo>
                  <a:lnTo>
                    <a:pt x="40" y="85"/>
                  </a:lnTo>
                  <a:lnTo>
                    <a:pt x="43" y="87"/>
                  </a:lnTo>
                  <a:lnTo>
                    <a:pt x="47" y="85"/>
                  </a:lnTo>
                  <a:lnTo>
                    <a:pt x="47" y="88"/>
                  </a:lnTo>
                  <a:lnTo>
                    <a:pt x="49" y="88"/>
                  </a:lnTo>
                  <a:lnTo>
                    <a:pt x="49" y="88"/>
                  </a:lnTo>
                  <a:lnTo>
                    <a:pt x="49" y="8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3" name="Freeform 156">
              <a:extLst>
                <a:ext uri="{FF2B5EF4-FFF2-40B4-BE49-F238E27FC236}">
                  <a16:creationId xmlns:a16="http://schemas.microsoft.com/office/drawing/2014/main" id="{696F3D5F-8918-4CA3-B8F0-E225317CD455}"/>
                </a:ext>
              </a:extLst>
            </p:cNvPr>
            <p:cNvSpPr>
              <a:spLocks noEditPoints="1"/>
            </p:cNvSpPr>
            <p:nvPr/>
          </p:nvSpPr>
          <p:spPr bwMode="auto">
            <a:xfrm>
              <a:off x="1862" y="798"/>
              <a:ext cx="781" cy="1009"/>
            </a:xfrm>
            <a:custGeom>
              <a:avLst/>
              <a:gdLst/>
              <a:ahLst/>
              <a:cxnLst>
                <a:cxn ang="0">
                  <a:pos x="194" y="958"/>
                </a:cxn>
                <a:cxn ang="0">
                  <a:pos x="147" y="924"/>
                </a:cxn>
                <a:cxn ang="0">
                  <a:pos x="141" y="866"/>
                </a:cxn>
                <a:cxn ang="0">
                  <a:pos x="126" y="832"/>
                </a:cxn>
                <a:cxn ang="0">
                  <a:pos x="156" y="777"/>
                </a:cxn>
                <a:cxn ang="0">
                  <a:pos x="117" y="755"/>
                </a:cxn>
                <a:cxn ang="0">
                  <a:pos x="132" y="734"/>
                </a:cxn>
                <a:cxn ang="0">
                  <a:pos x="175" y="706"/>
                </a:cxn>
                <a:cxn ang="0">
                  <a:pos x="145" y="644"/>
                </a:cxn>
                <a:cxn ang="0">
                  <a:pos x="173" y="615"/>
                </a:cxn>
                <a:cxn ang="0">
                  <a:pos x="141" y="604"/>
                </a:cxn>
                <a:cxn ang="0">
                  <a:pos x="155" y="514"/>
                </a:cxn>
                <a:cxn ang="0">
                  <a:pos x="132" y="393"/>
                </a:cxn>
                <a:cxn ang="0">
                  <a:pos x="27" y="344"/>
                </a:cxn>
                <a:cxn ang="0">
                  <a:pos x="72" y="291"/>
                </a:cxn>
                <a:cxn ang="0">
                  <a:pos x="49" y="231"/>
                </a:cxn>
                <a:cxn ang="0">
                  <a:pos x="130" y="163"/>
                </a:cxn>
                <a:cxn ang="0">
                  <a:pos x="224" y="94"/>
                </a:cxn>
                <a:cxn ang="0">
                  <a:pos x="322" y="94"/>
                </a:cxn>
                <a:cxn ang="0">
                  <a:pos x="396" y="88"/>
                </a:cxn>
                <a:cxn ang="0">
                  <a:pos x="460" y="56"/>
                </a:cxn>
                <a:cxn ang="0">
                  <a:pos x="490" y="33"/>
                </a:cxn>
                <a:cxn ang="0">
                  <a:pos x="635" y="30"/>
                </a:cxn>
                <a:cxn ang="0">
                  <a:pos x="554" y="47"/>
                </a:cxn>
                <a:cxn ang="0">
                  <a:pos x="674" y="69"/>
                </a:cxn>
                <a:cxn ang="0">
                  <a:pos x="571" y="118"/>
                </a:cxn>
                <a:cxn ang="0">
                  <a:pos x="640" y="152"/>
                </a:cxn>
                <a:cxn ang="0">
                  <a:pos x="669" y="182"/>
                </a:cxn>
                <a:cxn ang="0">
                  <a:pos x="744" y="197"/>
                </a:cxn>
                <a:cxn ang="0">
                  <a:pos x="674" y="248"/>
                </a:cxn>
                <a:cxn ang="0">
                  <a:pos x="670" y="384"/>
                </a:cxn>
                <a:cxn ang="0">
                  <a:pos x="633" y="418"/>
                </a:cxn>
                <a:cxn ang="0">
                  <a:pos x="644" y="487"/>
                </a:cxn>
                <a:cxn ang="0">
                  <a:pos x="644" y="525"/>
                </a:cxn>
                <a:cxn ang="0">
                  <a:pos x="588" y="550"/>
                </a:cxn>
                <a:cxn ang="0">
                  <a:pos x="539" y="568"/>
                </a:cxn>
                <a:cxn ang="0">
                  <a:pos x="573" y="599"/>
                </a:cxn>
                <a:cxn ang="0">
                  <a:pos x="601" y="678"/>
                </a:cxn>
                <a:cxn ang="0">
                  <a:pos x="533" y="636"/>
                </a:cxn>
                <a:cxn ang="0">
                  <a:pos x="524" y="691"/>
                </a:cxn>
                <a:cxn ang="0">
                  <a:pos x="546" y="727"/>
                </a:cxn>
                <a:cxn ang="0">
                  <a:pos x="441" y="734"/>
                </a:cxn>
                <a:cxn ang="0">
                  <a:pos x="377" y="821"/>
                </a:cxn>
                <a:cxn ang="0">
                  <a:pos x="311" y="845"/>
                </a:cxn>
                <a:cxn ang="0">
                  <a:pos x="279" y="906"/>
                </a:cxn>
                <a:cxn ang="0">
                  <a:pos x="252" y="949"/>
                </a:cxn>
                <a:cxn ang="0">
                  <a:pos x="234" y="998"/>
                </a:cxn>
                <a:cxn ang="0">
                  <a:pos x="262" y="923"/>
                </a:cxn>
                <a:cxn ang="0">
                  <a:pos x="347" y="832"/>
                </a:cxn>
                <a:cxn ang="0">
                  <a:pos x="599" y="597"/>
                </a:cxn>
                <a:cxn ang="0">
                  <a:pos x="578" y="563"/>
                </a:cxn>
                <a:cxn ang="0">
                  <a:pos x="682" y="497"/>
                </a:cxn>
                <a:cxn ang="0">
                  <a:pos x="661" y="363"/>
                </a:cxn>
                <a:cxn ang="0">
                  <a:pos x="719" y="146"/>
                </a:cxn>
                <a:cxn ang="0">
                  <a:pos x="484" y="20"/>
                </a:cxn>
                <a:cxn ang="0">
                  <a:pos x="401" y="107"/>
                </a:cxn>
                <a:cxn ang="0">
                  <a:pos x="17" y="295"/>
                </a:cxn>
                <a:cxn ang="0">
                  <a:pos x="155" y="521"/>
                </a:cxn>
                <a:cxn ang="0">
                  <a:pos x="147" y="551"/>
                </a:cxn>
                <a:cxn ang="0">
                  <a:pos x="187" y="973"/>
                </a:cxn>
                <a:cxn ang="0">
                  <a:pos x="117" y="777"/>
                </a:cxn>
                <a:cxn ang="0">
                  <a:pos x="179" y="634"/>
                </a:cxn>
                <a:cxn ang="0">
                  <a:pos x="175" y="668"/>
                </a:cxn>
              </a:cxnLst>
              <a:rect l="0" t="0" r="r" b="b"/>
              <a:pathLst>
                <a:path w="781" h="1009">
                  <a:moveTo>
                    <a:pt x="234" y="998"/>
                  </a:moveTo>
                  <a:lnTo>
                    <a:pt x="224" y="994"/>
                  </a:lnTo>
                  <a:lnTo>
                    <a:pt x="220" y="994"/>
                  </a:lnTo>
                  <a:lnTo>
                    <a:pt x="219" y="994"/>
                  </a:lnTo>
                  <a:lnTo>
                    <a:pt x="220" y="990"/>
                  </a:lnTo>
                  <a:lnTo>
                    <a:pt x="220" y="990"/>
                  </a:lnTo>
                  <a:lnTo>
                    <a:pt x="220" y="988"/>
                  </a:lnTo>
                  <a:lnTo>
                    <a:pt x="219" y="988"/>
                  </a:lnTo>
                  <a:lnTo>
                    <a:pt x="217" y="990"/>
                  </a:lnTo>
                  <a:lnTo>
                    <a:pt x="217" y="990"/>
                  </a:lnTo>
                  <a:lnTo>
                    <a:pt x="215" y="994"/>
                  </a:lnTo>
                  <a:lnTo>
                    <a:pt x="213" y="994"/>
                  </a:lnTo>
                  <a:lnTo>
                    <a:pt x="211" y="994"/>
                  </a:lnTo>
                  <a:lnTo>
                    <a:pt x="211" y="994"/>
                  </a:lnTo>
                  <a:lnTo>
                    <a:pt x="211" y="998"/>
                  </a:lnTo>
                  <a:lnTo>
                    <a:pt x="209" y="1000"/>
                  </a:lnTo>
                  <a:lnTo>
                    <a:pt x="207" y="998"/>
                  </a:lnTo>
                  <a:lnTo>
                    <a:pt x="209" y="994"/>
                  </a:lnTo>
                  <a:lnTo>
                    <a:pt x="209" y="994"/>
                  </a:lnTo>
                  <a:lnTo>
                    <a:pt x="209" y="990"/>
                  </a:lnTo>
                  <a:lnTo>
                    <a:pt x="213" y="987"/>
                  </a:lnTo>
                  <a:lnTo>
                    <a:pt x="213" y="985"/>
                  </a:lnTo>
                  <a:lnTo>
                    <a:pt x="211" y="987"/>
                  </a:lnTo>
                  <a:lnTo>
                    <a:pt x="207" y="994"/>
                  </a:lnTo>
                  <a:lnTo>
                    <a:pt x="204" y="994"/>
                  </a:lnTo>
                  <a:lnTo>
                    <a:pt x="204" y="994"/>
                  </a:lnTo>
                  <a:lnTo>
                    <a:pt x="204" y="994"/>
                  </a:lnTo>
                  <a:lnTo>
                    <a:pt x="207" y="990"/>
                  </a:lnTo>
                  <a:lnTo>
                    <a:pt x="207" y="987"/>
                  </a:lnTo>
                  <a:lnTo>
                    <a:pt x="209" y="983"/>
                  </a:lnTo>
                  <a:lnTo>
                    <a:pt x="207" y="983"/>
                  </a:lnTo>
                  <a:lnTo>
                    <a:pt x="205" y="983"/>
                  </a:lnTo>
                  <a:lnTo>
                    <a:pt x="204" y="987"/>
                  </a:lnTo>
                  <a:lnTo>
                    <a:pt x="204" y="987"/>
                  </a:lnTo>
                  <a:lnTo>
                    <a:pt x="204" y="987"/>
                  </a:lnTo>
                  <a:lnTo>
                    <a:pt x="204" y="983"/>
                  </a:lnTo>
                  <a:lnTo>
                    <a:pt x="205" y="981"/>
                  </a:lnTo>
                  <a:lnTo>
                    <a:pt x="204" y="979"/>
                  </a:lnTo>
                  <a:lnTo>
                    <a:pt x="204" y="981"/>
                  </a:lnTo>
                  <a:lnTo>
                    <a:pt x="200" y="983"/>
                  </a:lnTo>
                  <a:lnTo>
                    <a:pt x="200" y="983"/>
                  </a:lnTo>
                  <a:lnTo>
                    <a:pt x="200" y="987"/>
                  </a:lnTo>
                  <a:lnTo>
                    <a:pt x="198" y="983"/>
                  </a:lnTo>
                  <a:lnTo>
                    <a:pt x="198" y="981"/>
                  </a:lnTo>
                  <a:lnTo>
                    <a:pt x="196" y="981"/>
                  </a:lnTo>
                  <a:lnTo>
                    <a:pt x="194" y="983"/>
                  </a:lnTo>
                  <a:lnTo>
                    <a:pt x="192" y="983"/>
                  </a:lnTo>
                  <a:lnTo>
                    <a:pt x="194" y="981"/>
                  </a:lnTo>
                  <a:lnTo>
                    <a:pt x="200" y="977"/>
                  </a:lnTo>
                  <a:lnTo>
                    <a:pt x="200" y="975"/>
                  </a:lnTo>
                  <a:lnTo>
                    <a:pt x="200" y="973"/>
                  </a:lnTo>
                  <a:lnTo>
                    <a:pt x="204" y="973"/>
                  </a:lnTo>
                  <a:lnTo>
                    <a:pt x="204" y="970"/>
                  </a:lnTo>
                  <a:lnTo>
                    <a:pt x="200" y="973"/>
                  </a:lnTo>
                  <a:lnTo>
                    <a:pt x="198" y="973"/>
                  </a:lnTo>
                  <a:lnTo>
                    <a:pt x="196" y="973"/>
                  </a:lnTo>
                  <a:lnTo>
                    <a:pt x="198" y="973"/>
                  </a:lnTo>
                  <a:lnTo>
                    <a:pt x="200" y="973"/>
                  </a:lnTo>
                  <a:lnTo>
                    <a:pt x="204" y="970"/>
                  </a:lnTo>
                  <a:lnTo>
                    <a:pt x="205" y="970"/>
                  </a:lnTo>
                  <a:lnTo>
                    <a:pt x="207" y="968"/>
                  </a:lnTo>
                  <a:lnTo>
                    <a:pt x="207" y="964"/>
                  </a:lnTo>
                  <a:lnTo>
                    <a:pt x="207" y="960"/>
                  </a:lnTo>
                  <a:lnTo>
                    <a:pt x="205" y="960"/>
                  </a:lnTo>
                  <a:lnTo>
                    <a:pt x="204" y="968"/>
                  </a:lnTo>
                  <a:lnTo>
                    <a:pt x="198" y="970"/>
                  </a:lnTo>
                  <a:lnTo>
                    <a:pt x="194" y="970"/>
                  </a:lnTo>
                  <a:lnTo>
                    <a:pt x="192" y="970"/>
                  </a:lnTo>
                  <a:lnTo>
                    <a:pt x="194" y="970"/>
                  </a:lnTo>
                  <a:lnTo>
                    <a:pt x="196" y="970"/>
                  </a:lnTo>
                  <a:lnTo>
                    <a:pt x="200" y="964"/>
                  </a:lnTo>
                  <a:lnTo>
                    <a:pt x="200" y="960"/>
                  </a:lnTo>
                  <a:lnTo>
                    <a:pt x="198" y="958"/>
                  </a:lnTo>
                  <a:lnTo>
                    <a:pt x="196" y="958"/>
                  </a:lnTo>
                  <a:lnTo>
                    <a:pt x="194" y="958"/>
                  </a:lnTo>
                  <a:lnTo>
                    <a:pt x="194" y="960"/>
                  </a:lnTo>
                  <a:lnTo>
                    <a:pt x="196" y="960"/>
                  </a:lnTo>
                  <a:lnTo>
                    <a:pt x="196" y="964"/>
                  </a:lnTo>
                  <a:lnTo>
                    <a:pt x="194" y="964"/>
                  </a:lnTo>
                  <a:lnTo>
                    <a:pt x="192" y="964"/>
                  </a:lnTo>
                  <a:lnTo>
                    <a:pt x="188" y="964"/>
                  </a:lnTo>
                  <a:lnTo>
                    <a:pt x="187" y="964"/>
                  </a:lnTo>
                  <a:lnTo>
                    <a:pt x="185" y="968"/>
                  </a:lnTo>
                  <a:lnTo>
                    <a:pt x="183" y="970"/>
                  </a:lnTo>
                  <a:lnTo>
                    <a:pt x="181" y="970"/>
                  </a:lnTo>
                  <a:lnTo>
                    <a:pt x="179" y="970"/>
                  </a:lnTo>
                  <a:lnTo>
                    <a:pt x="179" y="970"/>
                  </a:lnTo>
                  <a:lnTo>
                    <a:pt x="175" y="970"/>
                  </a:lnTo>
                  <a:lnTo>
                    <a:pt x="173" y="970"/>
                  </a:lnTo>
                  <a:lnTo>
                    <a:pt x="172" y="970"/>
                  </a:lnTo>
                  <a:lnTo>
                    <a:pt x="170" y="970"/>
                  </a:lnTo>
                  <a:lnTo>
                    <a:pt x="170" y="973"/>
                  </a:lnTo>
                  <a:lnTo>
                    <a:pt x="170" y="973"/>
                  </a:lnTo>
                  <a:lnTo>
                    <a:pt x="170" y="973"/>
                  </a:lnTo>
                  <a:lnTo>
                    <a:pt x="164" y="973"/>
                  </a:lnTo>
                  <a:lnTo>
                    <a:pt x="162" y="970"/>
                  </a:lnTo>
                  <a:lnTo>
                    <a:pt x="164" y="970"/>
                  </a:lnTo>
                  <a:lnTo>
                    <a:pt x="168" y="970"/>
                  </a:lnTo>
                  <a:lnTo>
                    <a:pt x="170" y="968"/>
                  </a:lnTo>
                  <a:lnTo>
                    <a:pt x="170" y="964"/>
                  </a:lnTo>
                  <a:lnTo>
                    <a:pt x="166" y="964"/>
                  </a:lnTo>
                  <a:lnTo>
                    <a:pt x="166" y="960"/>
                  </a:lnTo>
                  <a:lnTo>
                    <a:pt x="162" y="958"/>
                  </a:lnTo>
                  <a:lnTo>
                    <a:pt x="162" y="956"/>
                  </a:lnTo>
                  <a:lnTo>
                    <a:pt x="160" y="958"/>
                  </a:lnTo>
                  <a:lnTo>
                    <a:pt x="155" y="960"/>
                  </a:lnTo>
                  <a:lnTo>
                    <a:pt x="155" y="960"/>
                  </a:lnTo>
                  <a:lnTo>
                    <a:pt x="151" y="958"/>
                  </a:lnTo>
                  <a:lnTo>
                    <a:pt x="155" y="955"/>
                  </a:lnTo>
                  <a:lnTo>
                    <a:pt x="155" y="953"/>
                  </a:lnTo>
                  <a:lnTo>
                    <a:pt x="151" y="953"/>
                  </a:lnTo>
                  <a:lnTo>
                    <a:pt x="151" y="953"/>
                  </a:lnTo>
                  <a:lnTo>
                    <a:pt x="155" y="951"/>
                  </a:lnTo>
                  <a:lnTo>
                    <a:pt x="158" y="951"/>
                  </a:lnTo>
                  <a:lnTo>
                    <a:pt x="158" y="949"/>
                  </a:lnTo>
                  <a:lnTo>
                    <a:pt x="158" y="947"/>
                  </a:lnTo>
                  <a:lnTo>
                    <a:pt x="156" y="947"/>
                  </a:lnTo>
                  <a:lnTo>
                    <a:pt x="155" y="947"/>
                  </a:lnTo>
                  <a:lnTo>
                    <a:pt x="151" y="949"/>
                  </a:lnTo>
                  <a:lnTo>
                    <a:pt x="147" y="951"/>
                  </a:lnTo>
                  <a:lnTo>
                    <a:pt x="141" y="949"/>
                  </a:lnTo>
                  <a:lnTo>
                    <a:pt x="145" y="947"/>
                  </a:lnTo>
                  <a:lnTo>
                    <a:pt x="147" y="947"/>
                  </a:lnTo>
                  <a:lnTo>
                    <a:pt x="149" y="945"/>
                  </a:lnTo>
                  <a:lnTo>
                    <a:pt x="149" y="943"/>
                  </a:lnTo>
                  <a:lnTo>
                    <a:pt x="151" y="939"/>
                  </a:lnTo>
                  <a:lnTo>
                    <a:pt x="155" y="939"/>
                  </a:lnTo>
                  <a:lnTo>
                    <a:pt x="155" y="939"/>
                  </a:lnTo>
                  <a:lnTo>
                    <a:pt x="151" y="936"/>
                  </a:lnTo>
                  <a:lnTo>
                    <a:pt x="149" y="939"/>
                  </a:lnTo>
                  <a:lnTo>
                    <a:pt x="145" y="939"/>
                  </a:lnTo>
                  <a:lnTo>
                    <a:pt x="141" y="939"/>
                  </a:lnTo>
                  <a:lnTo>
                    <a:pt x="145" y="936"/>
                  </a:lnTo>
                  <a:lnTo>
                    <a:pt x="147" y="934"/>
                  </a:lnTo>
                  <a:lnTo>
                    <a:pt x="151" y="936"/>
                  </a:lnTo>
                  <a:lnTo>
                    <a:pt x="151" y="934"/>
                  </a:lnTo>
                  <a:lnTo>
                    <a:pt x="155" y="934"/>
                  </a:lnTo>
                  <a:lnTo>
                    <a:pt x="155" y="930"/>
                  </a:lnTo>
                  <a:lnTo>
                    <a:pt x="155" y="930"/>
                  </a:lnTo>
                  <a:lnTo>
                    <a:pt x="155" y="928"/>
                  </a:lnTo>
                  <a:lnTo>
                    <a:pt x="149" y="930"/>
                  </a:lnTo>
                  <a:lnTo>
                    <a:pt x="149" y="930"/>
                  </a:lnTo>
                  <a:lnTo>
                    <a:pt x="147" y="934"/>
                  </a:lnTo>
                  <a:lnTo>
                    <a:pt x="141" y="934"/>
                  </a:lnTo>
                  <a:lnTo>
                    <a:pt x="145" y="930"/>
                  </a:lnTo>
                  <a:lnTo>
                    <a:pt x="147" y="930"/>
                  </a:lnTo>
                  <a:lnTo>
                    <a:pt x="147" y="928"/>
                  </a:lnTo>
                  <a:lnTo>
                    <a:pt x="145" y="926"/>
                  </a:lnTo>
                  <a:lnTo>
                    <a:pt x="147" y="924"/>
                  </a:lnTo>
                  <a:lnTo>
                    <a:pt x="147" y="924"/>
                  </a:lnTo>
                  <a:lnTo>
                    <a:pt x="145" y="923"/>
                  </a:lnTo>
                  <a:lnTo>
                    <a:pt x="141" y="923"/>
                  </a:lnTo>
                  <a:lnTo>
                    <a:pt x="141" y="923"/>
                  </a:lnTo>
                  <a:lnTo>
                    <a:pt x="145" y="921"/>
                  </a:lnTo>
                  <a:lnTo>
                    <a:pt x="141" y="917"/>
                  </a:lnTo>
                  <a:lnTo>
                    <a:pt x="141" y="917"/>
                  </a:lnTo>
                  <a:lnTo>
                    <a:pt x="140" y="919"/>
                  </a:lnTo>
                  <a:lnTo>
                    <a:pt x="138" y="919"/>
                  </a:lnTo>
                  <a:lnTo>
                    <a:pt x="138" y="917"/>
                  </a:lnTo>
                  <a:lnTo>
                    <a:pt x="140" y="915"/>
                  </a:lnTo>
                  <a:lnTo>
                    <a:pt x="141" y="911"/>
                  </a:lnTo>
                  <a:lnTo>
                    <a:pt x="141" y="911"/>
                  </a:lnTo>
                  <a:lnTo>
                    <a:pt x="145" y="909"/>
                  </a:lnTo>
                  <a:lnTo>
                    <a:pt x="141" y="906"/>
                  </a:lnTo>
                  <a:lnTo>
                    <a:pt x="145" y="906"/>
                  </a:lnTo>
                  <a:lnTo>
                    <a:pt x="145" y="904"/>
                  </a:lnTo>
                  <a:lnTo>
                    <a:pt x="145" y="900"/>
                  </a:lnTo>
                  <a:lnTo>
                    <a:pt x="141" y="904"/>
                  </a:lnTo>
                  <a:lnTo>
                    <a:pt x="141" y="904"/>
                  </a:lnTo>
                  <a:lnTo>
                    <a:pt x="141" y="900"/>
                  </a:lnTo>
                  <a:lnTo>
                    <a:pt x="138" y="900"/>
                  </a:lnTo>
                  <a:lnTo>
                    <a:pt x="138" y="904"/>
                  </a:lnTo>
                  <a:lnTo>
                    <a:pt x="136" y="904"/>
                  </a:lnTo>
                  <a:lnTo>
                    <a:pt x="134" y="900"/>
                  </a:lnTo>
                  <a:lnTo>
                    <a:pt x="136" y="898"/>
                  </a:lnTo>
                  <a:lnTo>
                    <a:pt x="140" y="896"/>
                  </a:lnTo>
                  <a:lnTo>
                    <a:pt x="140" y="894"/>
                  </a:lnTo>
                  <a:lnTo>
                    <a:pt x="138" y="892"/>
                  </a:lnTo>
                  <a:lnTo>
                    <a:pt x="134" y="892"/>
                  </a:lnTo>
                  <a:lnTo>
                    <a:pt x="132" y="894"/>
                  </a:lnTo>
                  <a:lnTo>
                    <a:pt x="130" y="894"/>
                  </a:lnTo>
                  <a:lnTo>
                    <a:pt x="130" y="892"/>
                  </a:lnTo>
                  <a:lnTo>
                    <a:pt x="130" y="890"/>
                  </a:lnTo>
                  <a:lnTo>
                    <a:pt x="132" y="890"/>
                  </a:lnTo>
                  <a:lnTo>
                    <a:pt x="136" y="890"/>
                  </a:lnTo>
                  <a:lnTo>
                    <a:pt x="140" y="890"/>
                  </a:lnTo>
                  <a:lnTo>
                    <a:pt x="141" y="889"/>
                  </a:lnTo>
                  <a:lnTo>
                    <a:pt x="140" y="889"/>
                  </a:lnTo>
                  <a:lnTo>
                    <a:pt x="138" y="887"/>
                  </a:lnTo>
                  <a:lnTo>
                    <a:pt x="134" y="887"/>
                  </a:lnTo>
                  <a:lnTo>
                    <a:pt x="132" y="889"/>
                  </a:lnTo>
                  <a:lnTo>
                    <a:pt x="130" y="889"/>
                  </a:lnTo>
                  <a:lnTo>
                    <a:pt x="130" y="887"/>
                  </a:lnTo>
                  <a:lnTo>
                    <a:pt x="132" y="883"/>
                  </a:lnTo>
                  <a:lnTo>
                    <a:pt x="136" y="883"/>
                  </a:lnTo>
                  <a:lnTo>
                    <a:pt x="138" y="883"/>
                  </a:lnTo>
                  <a:lnTo>
                    <a:pt x="136" y="881"/>
                  </a:lnTo>
                  <a:lnTo>
                    <a:pt x="134" y="881"/>
                  </a:lnTo>
                  <a:lnTo>
                    <a:pt x="132" y="879"/>
                  </a:lnTo>
                  <a:lnTo>
                    <a:pt x="134" y="879"/>
                  </a:lnTo>
                  <a:lnTo>
                    <a:pt x="136" y="879"/>
                  </a:lnTo>
                  <a:lnTo>
                    <a:pt x="138" y="881"/>
                  </a:lnTo>
                  <a:lnTo>
                    <a:pt x="141" y="879"/>
                  </a:lnTo>
                  <a:lnTo>
                    <a:pt x="141" y="879"/>
                  </a:lnTo>
                  <a:lnTo>
                    <a:pt x="141" y="875"/>
                  </a:lnTo>
                  <a:lnTo>
                    <a:pt x="141" y="879"/>
                  </a:lnTo>
                  <a:lnTo>
                    <a:pt x="138" y="879"/>
                  </a:lnTo>
                  <a:lnTo>
                    <a:pt x="136" y="879"/>
                  </a:lnTo>
                  <a:lnTo>
                    <a:pt x="134" y="879"/>
                  </a:lnTo>
                  <a:lnTo>
                    <a:pt x="132" y="879"/>
                  </a:lnTo>
                  <a:lnTo>
                    <a:pt x="130" y="879"/>
                  </a:lnTo>
                  <a:lnTo>
                    <a:pt x="130" y="881"/>
                  </a:lnTo>
                  <a:lnTo>
                    <a:pt x="126" y="879"/>
                  </a:lnTo>
                  <a:lnTo>
                    <a:pt x="126" y="875"/>
                  </a:lnTo>
                  <a:lnTo>
                    <a:pt x="126" y="875"/>
                  </a:lnTo>
                  <a:lnTo>
                    <a:pt x="130" y="875"/>
                  </a:lnTo>
                  <a:lnTo>
                    <a:pt x="134" y="874"/>
                  </a:lnTo>
                  <a:lnTo>
                    <a:pt x="134" y="870"/>
                  </a:lnTo>
                  <a:lnTo>
                    <a:pt x="130" y="874"/>
                  </a:lnTo>
                  <a:lnTo>
                    <a:pt x="126" y="870"/>
                  </a:lnTo>
                  <a:lnTo>
                    <a:pt x="126" y="870"/>
                  </a:lnTo>
                  <a:lnTo>
                    <a:pt x="126" y="866"/>
                  </a:lnTo>
                  <a:lnTo>
                    <a:pt x="130" y="866"/>
                  </a:lnTo>
                  <a:lnTo>
                    <a:pt x="138" y="866"/>
                  </a:lnTo>
                  <a:lnTo>
                    <a:pt x="141" y="866"/>
                  </a:lnTo>
                  <a:lnTo>
                    <a:pt x="147" y="866"/>
                  </a:lnTo>
                  <a:lnTo>
                    <a:pt x="149" y="862"/>
                  </a:lnTo>
                  <a:lnTo>
                    <a:pt x="149" y="862"/>
                  </a:lnTo>
                  <a:lnTo>
                    <a:pt x="147" y="862"/>
                  </a:lnTo>
                  <a:lnTo>
                    <a:pt x="141" y="860"/>
                  </a:lnTo>
                  <a:lnTo>
                    <a:pt x="140" y="862"/>
                  </a:lnTo>
                  <a:lnTo>
                    <a:pt x="134" y="864"/>
                  </a:lnTo>
                  <a:lnTo>
                    <a:pt x="132" y="866"/>
                  </a:lnTo>
                  <a:lnTo>
                    <a:pt x="130" y="866"/>
                  </a:lnTo>
                  <a:lnTo>
                    <a:pt x="126" y="864"/>
                  </a:lnTo>
                  <a:lnTo>
                    <a:pt x="130" y="862"/>
                  </a:lnTo>
                  <a:lnTo>
                    <a:pt x="134" y="864"/>
                  </a:lnTo>
                  <a:lnTo>
                    <a:pt x="136" y="862"/>
                  </a:lnTo>
                  <a:lnTo>
                    <a:pt x="140" y="857"/>
                  </a:lnTo>
                  <a:lnTo>
                    <a:pt x="141" y="857"/>
                  </a:lnTo>
                  <a:lnTo>
                    <a:pt x="145" y="857"/>
                  </a:lnTo>
                  <a:lnTo>
                    <a:pt x="147" y="860"/>
                  </a:lnTo>
                  <a:lnTo>
                    <a:pt x="149" y="860"/>
                  </a:lnTo>
                  <a:lnTo>
                    <a:pt x="151" y="858"/>
                  </a:lnTo>
                  <a:lnTo>
                    <a:pt x="149" y="858"/>
                  </a:lnTo>
                  <a:lnTo>
                    <a:pt x="145" y="855"/>
                  </a:lnTo>
                  <a:lnTo>
                    <a:pt x="141" y="855"/>
                  </a:lnTo>
                  <a:lnTo>
                    <a:pt x="141" y="853"/>
                  </a:lnTo>
                  <a:lnTo>
                    <a:pt x="141" y="851"/>
                  </a:lnTo>
                  <a:lnTo>
                    <a:pt x="145" y="851"/>
                  </a:lnTo>
                  <a:lnTo>
                    <a:pt x="147" y="849"/>
                  </a:lnTo>
                  <a:lnTo>
                    <a:pt x="147" y="849"/>
                  </a:lnTo>
                  <a:lnTo>
                    <a:pt x="149" y="853"/>
                  </a:lnTo>
                  <a:lnTo>
                    <a:pt x="151" y="857"/>
                  </a:lnTo>
                  <a:lnTo>
                    <a:pt x="155" y="858"/>
                  </a:lnTo>
                  <a:lnTo>
                    <a:pt x="155" y="857"/>
                  </a:lnTo>
                  <a:lnTo>
                    <a:pt x="155" y="855"/>
                  </a:lnTo>
                  <a:lnTo>
                    <a:pt x="151" y="853"/>
                  </a:lnTo>
                  <a:lnTo>
                    <a:pt x="151" y="849"/>
                  </a:lnTo>
                  <a:lnTo>
                    <a:pt x="155" y="845"/>
                  </a:lnTo>
                  <a:lnTo>
                    <a:pt x="155" y="845"/>
                  </a:lnTo>
                  <a:lnTo>
                    <a:pt x="151" y="845"/>
                  </a:lnTo>
                  <a:lnTo>
                    <a:pt x="151" y="845"/>
                  </a:lnTo>
                  <a:lnTo>
                    <a:pt x="149" y="845"/>
                  </a:lnTo>
                  <a:lnTo>
                    <a:pt x="147" y="845"/>
                  </a:lnTo>
                  <a:lnTo>
                    <a:pt x="145" y="845"/>
                  </a:lnTo>
                  <a:lnTo>
                    <a:pt x="141" y="849"/>
                  </a:lnTo>
                  <a:lnTo>
                    <a:pt x="140" y="849"/>
                  </a:lnTo>
                  <a:lnTo>
                    <a:pt x="138" y="849"/>
                  </a:lnTo>
                  <a:lnTo>
                    <a:pt x="138" y="849"/>
                  </a:lnTo>
                  <a:lnTo>
                    <a:pt x="140" y="845"/>
                  </a:lnTo>
                  <a:lnTo>
                    <a:pt x="140" y="845"/>
                  </a:lnTo>
                  <a:lnTo>
                    <a:pt x="138" y="845"/>
                  </a:lnTo>
                  <a:lnTo>
                    <a:pt x="136" y="849"/>
                  </a:lnTo>
                  <a:lnTo>
                    <a:pt x="134" y="849"/>
                  </a:lnTo>
                  <a:lnTo>
                    <a:pt x="130" y="853"/>
                  </a:lnTo>
                  <a:lnTo>
                    <a:pt x="130" y="855"/>
                  </a:lnTo>
                  <a:lnTo>
                    <a:pt x="126" y="858"/>
                  </a:lnTo>
                  <a:lnTo>
                    <a:pt x="124" y="858"/>
                  </a:lnTo>
                  <a:lnTo>
                    <a:pt x="124" y="855"/>
                  </a:lnTo>
                  <a:lnTo>
                    <a:pt x="124" y="851"/>
                  </a:lnTo>
                  <a:lnTo>
                    <a:pt x="126" y="849"/>
                  </a:lnTo>
                  <a:lnTo>
                    <a:pt x="123" y="849"/>
                  </a:lnTo>
                  <a:lnTo>
                    <a:pt x="124" y="845"/>
                  </a:lnTo>
                  <a:lnTo>
                    <a:pt x="124" y="842"/>
                  </a:lnTo>
                  <a:lnTo>
                    <a:pt x="126" y="842"/>
                  </a:lnTo>
                  <a:lnTo>
                    <a:pt x="130" y="842"/>
                  </a:lnTo>
                  <a:lnTo>
                    <a:pt x="134" y="842"/>
                  </a:lnTo>
                  <a:lnTo>
                    <a:pt x="136" y="836"/>
                  </a:lnTo>
                  <a:lnTo>
                    <a:pt x="138" y="836"/>
                  </a:lnTo>
                  <a:lnTo>
                    <a:pt x="136" y="836"/>
                  </a:lnTo>
                  <a:lnTo>
                    <a:pt x="134" y="836"/>
                  </a:lnTo>
                  <a:lnTo>
                    <a:pt x="132" y="836"/>
                  </a:lnTo>
                  <a:lnTo>
                    <a:pt x="130" y="836"/>
                  </a:lnTo>
                  <a:lnTo>
                    <a:pt x="130" y="840"/>
                  </a:lnTo>
                  <a:lnTo>
                    <a:pt x="126" y="842"/>
                  </a:lnTo>
                  <a:lnTo>
                    <a:pt x="126" y="842"/>
                  </a:lnTo>
                  <a:lnTo>
                    <a:pt x="124" y="836"/>
                  </a:lnTo>
                  <a:lnTo>
                    <a:pt x="124" y="832"/>
                  </a:lnTo>
                  <a:lnTo>
                    <a:pt x="126" y="832"/>
                  </a:lnTo>
                  <a:lnTo>
                    <a:pt x="126" y="828"/>
                  </a:lnTo>
                  <a:lnTo>
                    <a:pt x="124" y="825"/>
                  </a:lnTo>
                  <a:lnTo>
                    <a:pt x="124" y="825"/>
                  </a:lnTo>
                  <a:lnTo>
                    <a:pt x="123" y="828"/>
                  </a:lnTo>
                  <a:lnTo>
                    <a:pt x="121" y="826"/>
                  </a:lnTo>
                  <a:lnTo>
                    <a:pt x="117" y="825"/>
                  </a:lnTo>
                  <a:lnTo>
                    <a:pt x="123" y="823"/>
                  </a:lnTo>
                  <a:lnTo>
                    <a:pt x="126" y="823"/>
                  </a:lnTo>
                  <a:lnTo>
                    <a:pt x="126" y="821"/>
                  </a:lnTo>
                  <a:lnTo>
                    <a:pt x="132" y="819"/>
                  </a:lnTo>
                  <a:lnTo>
                    <a:pt x="134" y="817"/>
                  </a:lnTo>
                  <a:lnTo>
                    <a:pt x="136" y="817"/>
                  </a:lnTo>
                  <a:lnTo>
                    <a:pt x="136" y="815"/>
                  </a:lnTo>
                  <a:lnTo>
                    <a:pt x="138" y="811"/>
                  </a:lnTo>
                  <a:lnTo>
                    <a:pt x="140" y="815"/>
                  </a:lnTo>
                  <a:lnTo>
                    <a:pt x="140" y="811"/>
                  </a:lnTo>
                  <a:lnTo>
                    <a:pt x="147" y="811"/>
                  </a:lnTo>
                  <a:lnTo>
                    <a:pt x="149" y="815"/>
                  </a:lnTo>
                  <a:lnTo>
                    <a:pt x="151" y="815"/>
                  </a:lnTo>
                  <a:lnTo>
                    <a:pt x="151" y="811"/>
                  </a:lnTo>
                  <a:lnTo>
                    <a:pt x="147" y="811"/>
                  </a:lnTo>
                  <a:lnTo>
                    <a:pt x="145" y="809"/>
                  </a:lnTo>
                  <a:lnTo>
                    <a:pt x="141" y="809"/>
                  </a:lnTo>
                  <a:lnTo>
                    <a:pt x="136" y="811"/>
                  </a:lnTo>
                  <a:lnTo>
                    <a:pt x="134" y="811"/>
                  </a:lnTo>
                  <a:lnTo>
                    <a:pt x="132" y="811"/>
                  </a:lnTo>
                  <a:lnTo>
                    <a:pt x="132" y="815"/>
                  </a:lnTo>
                  <a:lnTo>
                    <a:pt x="130" y="817"/>
                  </a:lnTo>
                  <a:lnTo>
                    <a:pt x="126" y="817"/>
                  </a:lnTo>
                  <a:lnTo>
                    <a:pt x="126" y="821"/>
                  </a:lnTo>
                  <a:lnTo>
                    <a:pt x="124" y="821"/>
                  </a:lnTo>
                  <a:lnTo>
                    <a:pt x="123" y="819"/>
                  </a:lnTo>
                  <a:lnTo>
                    <a:pt x="124" y="817"/>
                  </a:lnTo>
                  <a:lnTo>
                    <a:pt x="121" y="815"/>
                  </a:lnTo>
                  <a:lnTo>
                    <a:pt x="123" y="815"/>
                  </a:lnTo>
                  <a:lnTo>
                    <a:pt x="124" y="811"/>
                  </a:lnTo>
                  <a:lnTo>
                    <a:pt x="121" y="811"/>
                  </a:lnTo>
                  <a:lnTo>
                    <a:pt x="117" y="811"/>
                  </a:lnTo>
                  <a:lnTo>
                    <a:pt x="117" y="809"/>
                  </a:lnTo>
                  <a:lnTo>
                    <a:pt x="117" y="806"/>
                  </a:lnTo>
                  <a:lnTo>
                    <a:pt x="121" y="806"/>
                  </a:lnTo>
                  <a:lnTo>
                    <a:pt x="124" y="804"/>
                  </a:lnTo>
                  <a:lnTo>
                    <a:pt x="126" y="804"/>
                  </a:lnTo>
                  <a:lnTo>
                    <a:pt x="126" y="806"/>
                  </a:lnTo>
                  <a:lnTo>
                    <a:pt x="130" y="806"/>
                  </a:lnTo>
                  <a:lnTo>
                    <a:pt x="132" y="804"/>
                  </a:lnTo>
                  <a:lnTo>
                    <a:pt x="134" y="802"/>
                  </a:lnTo>
                  <a:lnTo>
                    <a:pt x="138" y="802"/>
                  </a:lnTo>
                  <a:lnTo>
                    <a:pt x="138" y="800"/>
                  </a:lnTo>
                  <a:lnTo>
                    <a:pt x="138" y="800"/>
                  </a:lnTo>
                  <a:lnTo>
                    <a:pt x="134" y="798"/>
                  </a:lnTo>
                  <a:lnTo>
                    <a:pt x="130" y="802"/>
                  </a:lnTo>
                  <a:lnTo>
                    <a:pt x="130" y="804"/>
                  </a:lnTo>
                  <a:lnTo>
                    <a:pt x="126" y="802"/>
                  </a:lnTo>
                  <a:lnTo>
                    <a:pt x="126" y="800"/>
                  </a:lnTo>
                  <a:lnTo>
                    <a:pt x="124" y="800"/>
                  </a:lnTo>
                  <a:lnTo>
                    <a:pt x="123" y="802"/>
                  </a:lnTo>
                  <a:lnTo>
                    <a:pt x="117" y="804"/>
                  </a:lnTo>
                  <a:lnTo>
                    <a:pt x="117" y="802"/>
                  </a:lnTo>
                  <a:lnTo>
                    <a:pt x="117" y="802"/>
                  </a:lnTo>
                  <a:lnTo>
                    <a:pt x="115" y="802"/>
                  </a:lnTo>
                  <a:lnTo>
                    <a:pt x="113" y="802"/>
                  </a:lnTo>
                  <a:lnTo>
                    <a:pt x="113" y="800"/>
                  </a:lnTo>
                  <a:lnTo>
                    <a:pt x="115" y="800"/>
                  </a:lnTo>
                  <a:lnTo>
                    <a:pt x="121" y="798"/>
                  </a:lnTo>
                  <a:lnTo>
                    <a:pt x="126" y="794"/>
                  </a:lnTo>
                  <a:lnTo>
                    <a:pt x="130" y="794"/>
                  </a:lnTo>
                  <a:lnTo>
                    <a:pt x="134" y="793"/>
                  </a:lnTo>
                  <a:lnTo>
                    <a:pt x="136" y="789"/>
                  </a:lnTo>
                  <a:lnTo>
                    <a:pt x="141" y="785"/>
                  </a:lnTo>
                  <a:lnTo>
                    <a:pt x="149" y="781"/>
                  </a:lnTo>
                  <a:lnTo>
                    <a:pt x="151" y="779"/>
                  </a:lnTo>
                  <a:lnTo>
                    <a:pt x="155" y="779"/>
                  </a:lnTo>
                  <a:lnTo>
                    <a:pt x="156" y="777"/>
                  </a:lnTo>
                  <a:lnTo>
                    <a:pt x="156" y="777"/>
                  </a:lnTo>
                  <a:lnTo>
                    <a:pt x="155" y="776"/>
                  </a:lnTo>
                  <a:lnTo>
                    <a:pt x="151" y="777"/>
                  </a:lnTo>
                  <a:lnTo>
                    <a:pt x="140" y="781"/>
                  </a:lnTo>
                  <a:lnTo>
                    <a:pt x="136" y="785"/>
                  </a:lnTo>
                  <a:lnTo>
                    <a:pt x="134" y="789"/>
                  </a:lnTo>
                  <a:lnTo>
                    <a:pt x="130" y="791"/>
                  </a:lnTo>
                  <a:lnTo>
                    <a:pt x="124" y="793"/>
                  </a:lnTo>
                  <a:lnTo>
                    <a:pt x="123" y="794"/>
                  </a:lnTo>
                  <a:lnTo>
                    <a:pt x="115" y="796"/>
                  </a:lnTo>
                  <a:lnTo>
                    <a:pt x="111" y="796"/>
                  </a:lnTo>
                  <a:lnTo>
                    <a:pt x="111" y="794"/>
                  </a:lnTo>
                  <a:lnTo>
                    <a:pt x="113" y="794"/>
                  </a:lnTo>
                  <a:lnTo>
                    <a:pt x="113" y="787"/>
                  </a:lnTo>
                  <a:lnTo>
                    <a:pt x="115" y="785"/>
                  </a:lnTo>
                  <a:lnTo>
                    <a:pt x="117" y="785"/>
                  </a:lnTo>
                  <a:lnTo>
                    <a:pt x="117" y="787"/>
                  </a:lnTo>
                  <a:lnTo>
                    <a:pt x="123" y="785"/>
                  </a:lnTo>
                  <a:lnTo>
                    <a:pt x="126" y="785"/>
                  </a:lnTo>
                  <a:lnTo>
                    <a:pt x="130" y="785"/>
                  </a:lnTo>
                  <a:lnTo>
                    <a:pt x="126" y="785"/>
                  </a:lnTo>
                  <a:lnTo>
                    <a:pt x="126" y="785"/>
                  </a:lnTo>
                  <a:lnTo>
                    <a:pt x="123" y="785"/>
                  </a:lnTo>
                  <a:lnTo>
                    <a:pt x="121" y="785"/>
                  </a:lnTo>
                  <a:lnTo>
                    <a:pt x="117" y="785"/>
                  </a:lnTo>
                  <a:lnTo>
                    <a:pt x="117" y="781"/>
                  </a:lnTo>
                  <a:lnTo>
                    <a:pt x="117" y="781"/>
                  </a:lnTo>
                  <a:lnTo>
                    <a:pt x="121" y="779"/>
                  </a:lnTo>
                  <a:lnTo>
                    <a:pt x="124" y="781"/>
                  </a:lnTo>
                  <a:lnTo>
                    <a:pt x="126" y="781"/>
                  </a:lnTo>
                  <a:lnTo>
                    <a:pt x="130" y="781"/>
                  </a:lnTo>
                  <a:lnTo>
                    <a:pt x="130" y="779"/>
                  </a:lnTo>
                  <a:lnTo>
                    <a:pt x="126" y="779"/>
                  </a:lnTo>
                  <a:lnTo>
                    <a:pt x="126" y="779"/>
                  </a:lnTo>
                  <a:lnTo>
                    <a:pt x="126" y="777"/>
                  </a:lnTo>
                  <a:lnTo>
                    <a:pt x="126" y="776"/>
                  </a:lnTo>
                  <a:lnTo>
                    <a:pt x="130" y="776"/>
                  </a:lnTo>
                  <a:lnTo>
                    <a:pt x="130" y="776"/>
                  </a:lnTo>
                  <a:lnTo>
                    <a:pt x="130" y="776"/>
                  </a:lnTo>
                  <a:lnTo>
                    <a:pt x="132" y="776"/>
                  </a:lnTo>
                  <a:lnTo>
                    <a:pt x="134" y="776"/>
                  </a:lnTo>
                  <a:lnTo>
                    <a:pt x="134" y="772"/>
                  </a:lnTo>
                  <a:lnTo>
                    <a:pt x="134" y="770"/>
                  </a:lnTo>
                  <a:lnTo>
                    <a:pt x="134" y="770"/>
                  </a:lnTo>
                  <a:lnTo>
                    <a:pt x="130" y="770"/>
                  </a:lnTo>
                  <a:lnTo>
                    <a:pt x="130" y="772"/>
                  </a:lnTo>
                  <a:lnTo>
                    <a:pt x="126" y="772"/>
                  </a:lnTo>
                  <a:lnTo>
                    <a:pt x="117" y="768"/>
                  </a:lnTo>
                  <a:lnTo>
                    <a:pt x="117" y="768"/>
                  </a:lnTo>
                  <a:lnTo>
                    <a:pt x="113" y="766"/>
                  </a:lnTo>
                  <a:lnTo>
                    <a:pt x="115" y="766"/>
                  </a:lnTo>
                  <a:lnTo>
                    <a:pt x="117" y="766"/>
                  </a:lnTo>
                  <a:lnTo>
                    <a:pt x="121" y="766"/>
                  </a:lnTo>
                  <a:lnTo>
                    <a:pt x="123" y="766"/>
                  </a:lnTo>
                  <a:lnTo>
                    <a:pt x="121" y="764"/>
                  </a:lnTo>
                  <a:lnTo>
                    <a:pt x="117" y="764"/>
                  </a:lnTo>
                  <a:lnTo>
                    <a:pt x="117" y="762"/>
                  </a:lnTo>
                  <a:lnTo>
                    <a:pt x="117" y="761"/>
                  </a:lnTo>
                  <a:lnTo>
                    <a:pt x="123" y="761"/>
                  </a:lnTo>
                  <a:lnTo>
                    <a:pt x="123" y="761"/>
                  </a:lnTo>
                  <a:lnTo>
                    <a:pt x="126" y="761"/>
                  </a:lnTo>
                  <a:lnTo>
                    <a:pt x="138" y="761"/>
                  </a:lnTo>
                  <a:lnTo>
                    <a:pt x="141" y="761"/>
                  </a:lnTo>
                  <a:lnTo>
                    <a:pt x="145" y="761"/>
                  </a:lnTo>
                  <a:lnTo>
                    <a:pt x="147" y="761"/>
                  </a:lnTo>
                  <a:lnTo>
                    <a:pt x="147" y="761"/>
                  </a:lnTo>
                  <a:lnTo>
                    <a:pt x="141" y="757"/>
                  </a:lnTo>
                  <a:lnTo>
                    <a:pt x="136" y="757"/>
                  </a:lnTo>
                  <a:lnTo>
                    <a:pt x="130" y="757"/>
                  </a:lnTo>
                  <a:lnTo>
                    <a:pt x="126" y="761"/>
                  </a:lnTo>
                  <a:lnTo>
                    <a:pt x="126" y="757"/>
                  </a:lnTo>
                  <a:lnTo>
                    <a:pt x="124" y="757"/>
                  </a:lnTo>
                  <a:lnTo>
                    <a:pt x="121" y="757"/>
                  </a:lnTo>
                  <a:lnTo>
                    <a:pt x="117" y="761"/>
                  </a:lnTo>
                  <a:lnTo>
                    <a:pt x="117" y="761"/>
                  </a:lnTo>
                  <a:lnTo>
                    <a:pt x="117" y="755"/>
                  </a:lnTo>
                  <a:lnTo>
                    <a:pt x="121" y="755"/>
                  </a:lnTo>
                  <a:lnTo>
                    <a:pt x="123" y="751"/>
                  </a:lnTo>
                  <a:lnTo>
                    <a:pt x="126" y="751"/>
                  </a:lnTo>
                  <a:lnTo>
                    <a:pt x="130" y="747"/>
                  </a:lnTo>
                  <a:lnTo>
                    <a:pt x="130" y="745"/>
                  </a:lnTo>
                  <a:lnTo>
                    <a:pt x="132" y="742"/>
                  </a:lnTo>
                  <a:lnTo>
                    <a:pt x="134" y="742"/>
                  </a:lnTo>
                  <a:lnTo>
                    <a:pt x="136" y="745"/>
                  </a:lnTo>
                  <a:lnTo>
                    <a:pt x="140" y="742"/>
                  </a:lnTo>
                  <a:lnTo>
                    <a:pt x="141" y="742"/>
                  </a:lnTo>
                  <a:lnTo>
                    <a:pt x="141" y="742"/>
                  </a:lnTo>
                  <a:lnTo>
                    <a:pt x="145" y="745"/>
                  </a:lnTo>
                  <a:lnTo>
                    <a:pt x="149" y="745"/>
                  </a:lnTo>
                  <a:lnTo>
                    <a:pt x="151" y="747"/>
                  </a:lnTo>
                  <a:lnTo>
                    <a:pt x="155" y="747"/>
                  </a:lnTo>
                  <a:lnTo>
                    <a:pt x="158" y="751"/>
                  </a:lnTo>
                  <a:lnTo>
                    <a:pt x="162" y="755"/>
                  </a:lnTo>
                  <a:lnTo>
                    <a:pt x="166" y="755"/>
                  </a:lnTo>
                  <a:lnTo>
                    <a:pt x="172" y="757"/>
                  </a:lnTo>
                  <a:lnTo>
                    <a:pt x="173" y="755"/>
                  </a:lnTo>
                  <a:lnTo>
                    <a:pt x="175" y="755"/>
                  </a:lnTo>
                  <a:lnTo>
                    <a:pt x="175" y="755"/>
                  </a:lnTo>
                  <a:lnTo>
                    <a:pt x="175" y="755"/>
                  </a:lnTo>
                  <a:lnTo>
                    <a:pt x="172" y="755"/>
                  </a:lnTo>
                  <a:lnTo>
                    <a:pt x="172" y="755"/>
                  </a:lnTo>
                  <a:lnTo>
                    <a:pt x="168" y="755"/>
                  </a:lnTo>
                  <a:lnTo>
                    <a:pt x="164" y="751"/>
                  </a:lnTo>
                  <a:lnTo>
                    <a:pt x="160" y="747"/>
                  </a:lnTo>
                  <a:lnTo>
                    <a:pt x="160" y="747"/>
                  </a:lnTo>
                  <a:lnTo>
                    <a:pt x="162" y="747"/>
                  </a:lnTo>
                  <a:lnTo>
                    <a:pt x="168" y="747"/>
                  </a:lnTo>
                  <a:lnTo>
                    <a:pt x="173" y="745"/>
                  </a:lnTo>
                  <a:lnTo>
                    <a:pt x="175" y="742"/>
                  </a:lnTo>
                  <a:lnTo>
                    <a:pt x="173" y="742"/>
                  </a:lnTo>
                  <a:lnTo>
                    <a:pt x="170" y="740"/>
                  </a:lnTo>
                  <a:lnTo>
                    <a:pt x="168" y="740"/>
                  </a:lnTo>
                  <a:lnTo>
                    <a:pt x="168" y="742"/>
                  </a:lnTo>
                  <a:lnTo>
                    <a:pt x="168" y="742"/>
                  </a:lnTo>
                  <a:lnTo>
                    <a:pt x="168" y="742"/>
                  </a:lnTo>
                  <a:lnTo>
                    <a:pt x="162" y="742"/>
                  </a:lnTo>
                  <a:lnTo>
                    <a:pt x="160" y="742"/>
                  </a:lnTo>
                  <a:lnTo>
                    <a:pt x="160" y="740"/>
                  </a:lnTo>
                  <a:lnTo>
                    <a:pt x="162" y="740"/>
                  </a:lnTo>
                  <a:lnTo>
                    <a:pt x="164" y="740"/>
                  </a:lnTo>
                  <a:lnTo>
                    <a:pt x="164" y="738"/>
                  </a:lnTo>
                  <a:lnTo>
                    <a:pt x="162" y="736"/>
                  </a:lnTo>
                  <a:lnTo>
                    <a:pt x="160" y="736"/>
                  </a:lnTo>
                  <a:lnTo>
                    <a:pt x="160" y="736"/>
                  </a:lnTo>
                  <a:lnTo>
                    <a:pt x="158" y="736"/>
                  </a:lnTo>
                  <a:lnTo>
                    <a:pt x="156" y="736"/>
                  </a:lnTo>
                  <a:lnTo>
                    <a:pt x="156" y="738"/>
                  </a:lnTo>
                  <a:lnTo>
                    <a:pt x="156" y="740"/>
                  </a:lnTo>
                  <a:lnTo>
                    <a:pt x="156" y="742"/>
                  </a:lnTo>
                  <a:lnTo>
                    <a:pt x="155" y="745"/>
                  </a:lnTo>
                  <a:lnTo>
                    <a:pt x="151" y="747"/>
                  </a:lnTo>
                  <a:lnTo>
                    <a:pt x="151" y="745"/>
                  </a:lnTo>
                  <a:lnTo>
                    <a:pt x="147" y="742"/>
                  </a:lnTo>
                  <a:lnTo>
                    <a:pt x="145" y="742"/>
                  </a:lnTo>
                  <a:lnTo>
                    <a:pt x="141" y="740"/>
                  </a:lnTo>
                  <a:lnTo>
                    <a:pt x="141" y="738"/>
                  </a:lnTo>
                  <a:lnTo>
                    <a:pt x="141" y="738"/>
                  </a:lnTo>
                  <a:lnTo>
                    <a:pt x="140" y="740"/>
                  </a:lnTo>
                  <a:lnTo>
                    <a:pt x="136" y="742"/>
                  </a:lnTo>
                  <a:lnTo>
                    <a:pt x="132" y="742"/>
                  </a:lnTo>
                  <a:lnTo>
                    <a:pt x="130" y="742"/>
                  </a:lnTo>
                  <a:lnTo>
                    <a:pt x="126" y="747"/>
                  </a:lnTo>
                  <a:lnTo>
                    <a:pt x="124" y="747"/>
                  </a:lnTo>
                  <a:lnTo>
                    <a:pt x="123" y="747"/>
                  </a:lnTo>
                  <a:lnTo>
                    <a:pt x="123" y="745"/>
                  </a:lnTo>
                  <a:lnTo>
                    <a:pt x="126" y="740"/>
                  </a:lnTo>
                  <a:lnTo>
                    <a:pt x="130" y="740"/>
                  </a:lnTo>
                  <a:lnTo>
                    <a:pt x="130" y="738"/>
                  </a:lnTo>
                  <a:lnTo>
                    <a:pt x="130" y="736"/>
                  </a:lnTo>
                  <a:lnTo>
                    <a:pt x="130" y="736"/>
                  </a:lnTo>
                  <a:lnTo>
                    <a:pt x="132" y="734"/>
                  </a:lnTo>
                  <a:lnTo>
                    <a:pt x="132" y="732"/>
                  </a:lnTo>
                  <a:lnTo>
                    <a:pt x="134" y="730"/>
                  </a:lnTo>
                  <a:lnTo>
                    <a:pt x="136" y="730"/>
                  </a:lnTo>
                  <a:lnTo>
                    <a:pt x="138" y="732"/>
                  </a:lnTo>
                  <a:lnTo>
                    <a:pt x="141" y="734"/>
                  </a:lnTo>
                  <a:lnTo>
                    <a:pt x="147" y="734"/>
                  </a:lnTo>
                  <a:lnTo>
                    <a:pt x="147" y="734"/>
                  </a:lnTo>
                  <a:lnTo>
                    <a:pt x="145" y="732"/>
                  </a:lnTo>
                  <a:lnTo>
                    <a:pt x="141" y="732"/>
                  </a:lnTo>
                  <a:lnTo>
                    <a:pt x="140" y="730"/>
                  </a:lnTo>
                  <a:lnTo>
                    <a:pt x="136" y="727"/>
                  </a:lnTo>
                  <a:lnTo>
                    <a:pt x="134" y="725"/>
                  </a:lnTo>
                  <a:lnTo>
                    <a:pt x="132" y="723"/>
                  </a:lnTo>
                  <a:lnTo>
                    <a:pt x="132" y="721"/>
                  </a:lnTo>
                  <a:lnTo>
                    <a:pt x="134" y="721"/>
                  </a:lnTo>
                  <a:lnTo>
                    <a:pt x="138" y="721"/>
                  </a:lnTo>
                  <a:lnTo>
                    <a:pt x="141" y="727"/>
                  </a:lnTo>
                  <a:lnTo>
                    <a:pt x="145" y="730"/>
                  </a:lnTo>
                  <a:lnTo>
                    <a:pt x="145" y="728"/>
                  </a:lnTo>
                  <a:lnTo>
                    <a:pt x="145" y="727"/>
                  </a:lnTo>
                  <a:lnTo>
                    <a:pt x="141" y="723"/>
                  </a:lnTo>
                  <a:lnTo>
                    <a:pt x="145" y="723"/>
                  </a:lnTo>
                  <a:lnTo>
                    <a:pt x="147" y="727"/>
                  </a:lnTo>
                  <a:lnTo>
                    <a:pt x="147" y="728"/>
                  </a:lnTo>
                  <a:lnTo>
                    <a:pt x="155" y="732"/>
                  </a:lnTo>
                  <a:lnTo>
                    <a:pt x="155" y="732"/>
                  </a:lnTo>
                  <a:lnTo>
                    <a:pt x="156" y="730"/>
                  </a:lnTo>
                  <a:lnTo>
                    <a:pt x="160" y="730"/>
                  </a:lnTo>
                  <a:lnTo>
                    <a:pt x="162" y="732"/>
                  </a:lnTo>
                  <a:lnTo>
                    <a:pt x="166" y="736"/>
                  </a:lnTo>
                  <a:lnTo>
                    <a:pt x="170" y="736"/>
                  </a:lnTo>
                  <a:lnTo>
                    <a:pt x="170" y="738"/>
                  </a:lnTo>
                  <a:lnTo>
                    <a:pt x="173" y="738"/>
                  </a:lnTo>
                  <a:lnTo>
                    <a:pt x="173" y="736"/>
                  </a:lnTo>
                  <a:lnTo>
                    <a:pt x="170" y="734"/>
                  </a:lnTo>
                  <a:lnTo>
                    <a:pt x="162" y="727"/>
                  </a:lnTo>
                  <a:lnTo>
                    <a:pt x="160" y="725"/>
                  </a:lnTo>
                  <a:lnTo>
                    <a:pt x="162" y="723"/>
                  </a:lnTo>
                  <a:lnTo>
                    <a:pt x="166" y="723"/>
                  </a:lnTo>
                  <a:lnTo>
                    <a:pt x="166" y="721"/>
                  </a:lnTo>
                  <a:lnTo>
                    <a:pt x="168" y="717"/>
                  </a:lnTo>
                  <a:lnTo>
                    <a:pt x="170" y="717"/>
                  </a:lnTo>
                  <a:lnTo>
                    <a:pt x="170" y="717"/>
                  </a:lnTo>
                  <a:lnTo>
                    <a:pt x="166" y="717"/>
                  </a:lnTo>
                  <a:lnTo>
                    <a:pt x="164" y="717"/>
                  </a:lnTo>
                  <a:lnTo>
                    <a:pt x="158" y="717"/>
                  </a:lnTo>
                  <a:lnTo>
                    <a:pt x="156" y="717"/>
                  </a:lnTo>
                  <a:lnTo>
                    <a:pt x="158" y="721"/>
                  </a:lnTo>
                  <a:lnTo>
                    <a:pt x="160" y="721"/>
                  </a:lnTo>
                  <a:lnTo>
                    <a:pt x="160" y="723"/>
                  </a:lnTo>
                  <a:lnTo>
                    <a:pt x="155" y="723"/>
                  </a:lnTo>
                  <a:lnTo>
                    <a:pt x="155" y="723"/>
                  </a:lnTo>
                  <a:lnTo>
                    <a:pt x="151" y="723"/>
                  </a:lnTo>
                  <a:lnTo>
                    <a:pt x="149" y="723"/>
                  </a:lnTo>
                  <a:lnTo>
                    <a:pt x="147" y="721"/>
                  </a:lnTo>
                  <a:lnTo>
                    <a:pt x="145" y="721"/>
                  </a:lnTo>
                  <a:lnTo>
                    <a:pt x="141" y="717"/>
                  </a:lnTo>
                  <a:lnTo>
                    <a:pt x="145" y="717"/>
                  </a:lnTo>
                  <a:lnTo>
                    <a:pt x="147" y="717"/>
                  </a:lnTo>
                  <a:lnTo>
                    <a:pt x="145" y="717"/>
                  </a:lnTo>
                  <a:lnTo>
                    <a:pt x="141" y="717"/>
                  </a:lnTo>
                  <a:lnTo>
                    <a:pt x="141" y="717"/>
                  </a:lnTo>
                  <a:lnTo>
                    <a:pt x="145" y="715"/>
                  </a:lnTo>
                  <a:lnTo>
                    <a:pt x="151" y="713"/>
                  </a:lnTo>
                  <a:lnTo>
                    <a:pt x="151" y="712"/>
                  </a:lnTo>
                  <a:lnTo>
                    <a:pt x="155" y="712"/>
                  </a:lnTo>
                  <a:lnTo>
                    <a:pt x="156" y="713"/>
                  </a:lnTo>
                  <a:lnTo>
                    <a:pt x="160" y="713"/>
                  </a:lnTo>
                  <a:lnTo>
                    <a:pt x="164" y="713"/>
                  </a:lnTo>
                  <a:lnTo>
                    <a:pt x="168" y="713"/>
                  </a:lnTo>
                  <a:lnTo>
                    <a:pt x="168" y="712"/>
                  </a:lnTo>
                  <a:lnTo>
                    <a:pt x="170" y="710"/>
                  </a:lnTo>
                  <a:lnTo>
                    <a:pt x="172" y="710"/>
                  </a:lnTo>
                  <a:lnTo>
                    <a:pt x="173" y="708"/>
                  </a:lnTo>
                  <a:lnTo>
                    <a:pt x="175" y="706"/>
                  </a:lnTo>
                  <a:lnTo>
                    <a:pt x="173" y="704"/>
                  </a:lnTo>
                  <a:lnTo>
                    <a:pt x="172" y="708"/>
                  </a:lnTo>
                  <a:lnTo>
                    <a:pt x="170" y="708"/>
                  </a:lnTo>
                  <a:lnTo>
                    <a:pt x="168" y="706"/>
                  </a:lnTo>
                  <a:lnTo>
                    <a:pt x="170" y="702"/>
                  </a:lnTo>
                  <a:lnTo>
                    <a:pt x="172" y="696"/>
                  </a:lnTo>
                  <a:lnTo>
                    <a:pt x="172" y="691"/>
                  </a:lnTo>
                  <a:lnTo>
                    <a:pt x="173" y="691"/>
                  </a:lnTo>
                  <a:lnTo>
                    <a:pt x="175" y="691"/>
                  </a:lnTo>
                  <a:lnTo>
                    <a:pt x="175" y="696"/>
                  </a:lnTo>
                  <a:lnTo>
                    <a:pt x="175" y="696"/>
                  </a:lnTo>
                  <a:lnTo>
                    <a:pt x="175" y="698"/>
                  </a:lnTo>
                  <a:lnTo>
                    <a:pt x="179" y="698"/>
                  </a:lnTo>
                  <a:lnTo>
                    <a:pt x="179" y="698"/>
                  </a:lnTo>
                  <a:lnTo>
                    <a:pt x="181" y="700"/>
                  </a:lnTo>
                  <a:lnTo>
                    <a:pt x="183" y="700"/>
                  </a:lnTo>
                  <a:lnTo>
                    <a:pt x="185" y="698"/>
                  </a:lnTo>
                  <a:lnTo>
                    <a:pt x="187" y="700"/>
                  </a:lnTo>
                  <a:lnTo>
                    <a:pt x="187" y="700"/>
                  </a:lnTo>
                  <a:lnTo>
                    <a:pt x="187" y="698"/>
                  </a:lnTo>
                  <a:lnTo>
                    <a:pt x="185" y="696"/>
                  </a:lnTo>
                  <a:lnTo>
                    <a:pt x="181" y="696"/>
                  </a:lnTo>
                  <a:lnTo>
                    <a:pt x="181" y="696"/>
                  </a:lnTo>
                  <a:lnTo>
                    <a:pt x="183" y="696"/>
                  </a:lnTo>
                  <a:lnTo>
                    <a:pt x="187" y="693"/>
                  </a:lnTo>
                  <a:lnTo>
                    <a:pt x="187" y="693"/>
                  </a:lnTo>
                  <a:lnTo>
                    <a:pt x="185" y="691"/>
                  </a:lnTo>
                  <a:lnTo>
                    <a:pt x="183" y="691"/>
                  </a:lnTo>
                  <a:lnTo>
                    <a:pt x="183" y="691"/>
                  </a:lnTo>
                  <a:lnTo>
                    <a:pt x="181" y="691"/>
                  </a:lnTo>
                  <a:lnTo>
                    <a:pt x="179" y="691"/>
                  </a:lnTo>
                  <a:lnTo>
                    <a:pt x="179" y="691"/>
                  </a:lnTo>
                  <a:lnTo>
                    <a:pt x="175" y="691"/>
                  </a:lnTo>
                  <a:lnTo>
                    <a:pt x="175" y="687"/>
                  </a:lnTo>
                  <a:lnTo>
                    <a:pt x="175" y="687"/>
                  </a:lnTo>
                  <a:lnTo>
                    <a:pt x="179" y="687"/>
                  </a:lnTo>
                  <a:lnTo>
                    <a:pt x="181" y="683"/>
                  </a:lnTo>
                  <a:lnTo>
                    <a:pt x="183" y="681"/>
                  </a:lnTo>
                  <a:lnTo>
                    <a:pt x="185" y="681"/>
                  </a:lnTo>
                  <a:lnTo>
                    <a:pt x="187" y="681"/>
                  </a:lnTo>
                  <a:lnTo>
                    <a:pt x="188" y="681"/>
                  </a:lnTo>
                  <a:lnTo>
                    <a:pt x="188" y="678"/>
                  </a:lnTo>
                  <a:lnTo>
                    <a:pt x="185" y="678"/>
                  </a:lnTo>
                  <a:lnTo>
                    <a:pt x="183" y="678"/>
                  </a:lnTo>
                  <a:lnTo>
                    <a:pt x="181" y="678"/>
                  </a:lnTo>
                  <a:lnTo>
                    <a:pt x="183" y="676"/>
                  </a:lnTo>
                  <a:lnTo>
                    <a:pt x="187" y="674"/>
                  </a:lnTo>
                  <a:lnTo>
                    <a:pt x="188" y="672"/>
                  </a:lnTo>
                  <a:lnTo>
                    <a:pt x="190" y="672"/>
                  </a:lnTo>
                  <a:lnTo>
                    <a:pt x="190" y="670"/>
                  </a:lnTo>
                  <a:lnTo>
                    <a:pt x="194" y="668"/>
                  </a:lnTo>
                  <a:lnTo>
                    <a:pt x="192" y="666"/>
                  </a:lnTo>
                  <a:lnTo>
                    <a:pt x="188" y="666"/>
                  </a:lnTo>
                  <a:lnTo>
                    <a:pt x="188" y="666"/>
                  </a:lnTo>
                  <a:lnTo>
                    <a:pt x="192" y="663"/>
                  </a:lnTo>
                  <a:lnTo>
                    <a:pt x="194" y="666"/>
                  </a:lnTo>
                  <a:lnTo>
                    <a:pt x="194" y="661"/>
                  </a:lnTo>
                  <a:lnTo>
                    <a:pt x="192" y="661"/>
                  </a:lnTo>
                  <a:lnTo>
                    <a:pt x="188" y="661"/>
                  </a:lnTo>
                  <a:lnTo>
                    <a:pt x="185" y="663"/>
                  </a:lnTo>
                  <a:lnTo>
                    <a:pt x="183" y="663"/>
                  </a:lnTo>
                  <a:lnTo>
                    <a:pt x="179" y="661"/>
                  </a:lnTo>
                  <a:lnTo>
                    <a:pt x="179" y="663"/>
                  </a:lnTo>
                  <a:lnTo>
                    <a:pt x="175" y="661"/>
                  </a:lnTo>
                  <a:lnTo>
                    <a:pt x="175" y="661"/>
                  </a:lnTo>
                  <a:lnTo>
                    <a:pt x="173" y="661"/>
                  </a:lnTo>
                  <a:lnTo>
                    <a:pt x="170" y="661"/>
                  </a:lnTo>
                  <a:lnTo>
                    <a:pt x="168" y="657"/>
                  </a:lnTo>
                  <a:lnTo>
                    <a:pt x="164" y="657"/>
                  </a:lnTo>
                  <a:lnTo>
                    <a:pt x="162" y="657"/>
                  </a:lnTo>
                  <a:lnTo>
                    <a:pt x="162" y="653"/>
                  </a:lnTo>
                  <a:lnTo>
                    <a:pt x="160" y="651"/>
                  </a:lnTo>
                  <a:lnTo>
                    <a:pt x="156" y="649"/>
                  </a:lnTo>
                  <a:lnTo>
                    <a:pt x="151" y="646"/>
                  </a:lnTo>
                  <a:lnTo>
                    <a:pt x="145" y="644"/>
                  </a:lnTo>
                  <a:lnTo>
                    <a:pt x="141" y="640"/>
                  </a:lnTo>
                  <a:lnTo>
                    <a:pt x="141" y="638"/>
                  </a:lnTo>
                  <a:lnTo>
                    <a:pt x="141" y="634"/>
                  </a:lnTo>
                  <a:lnTo>
                    <a:pt x="138" y="632"/>
                  </a:lnTo>
                  <a:lnTo>
                    <a:pt x="136" y="629"/>
                  </a:lnTo>
                  <a:lnTo>
                    <a:pt x="136" y="627"/>
                  </a:lnTo>
                  <a:lnTo>
                    <a:pt x="141" y="623"/>
                  </a:lnTo>
                  <a:lnTo>
                    <a:pt x="145" y="623"/>
                  </a:lnTo>
                  <a:lnTo>
                    <a:pt x="147" y="623"/>
                  </a:lnTo>
                  <a:lnTo>
                    <a:pt x="149" y="623"/>
                  </a:lnTo>
                  <a:lnTo>
                    <a:pt x="151" y="623"/>
                  </a:lnTo>
                  <a:lnTo>
                    <a:pt x="155" y="627"/>
                  </a:lnTo>
                  <a:lnTo>
                    <a:pt x="158" y="627"/>
                  </a:lnTo>
                  <a:lnTo>
                    <a:pt x="160" y="629"/>
                  </a:lnTo>
                  <a:lnTo>
                    <a:pt x="162" y="629"/>
                  </a:lnTo>
                  <a:lnTo>
                    <a:pt x="166" y="629"/>
                  </a:lnTo>
                  <a:lnTo>
                    <a:pt x="168" y="632"/>
                  </a:lnTo>
                  <a:lnTo>
                    <a:pt x="172" y="632"/>
                  </a:lnTo>
                  <a:lnTo>
                    <a:pt x="173" y="632"/>
                  </a:lnTo>
                  <a:lnTo>
                    <a:pt x="175" y="634"/>
                  </a:lnTo>
                  <a:lnTo>
                    <a:pt x="175" y="642"/>
                  </a:lnTo>
                  <a:lnTo>
                    <a:pt x="179" y="646"/>
                  </a:lnTo>
                  <a:lnTo>
                    <a:pt x="181" y="648"/>
                  </a:lnTo>
                  <a:lnTo>
                    <a:pt x="185" y="651"/>
                  </a:lnTo>
                  <a:lnTo>
                    <a:pt x="188" y="651"/>
                  </a:lnTo>
                  <a:lnTo>
                    <a:pt x="190" y="651"/>
                  </a:lnTo>
                  <a:lnTo>
                    <a:pt x="192" y="648"/>
                  </a:lnTo>
                  <a:lnTo>
                    <a:pt x="192" y="648"/>
                  </a:lnTo>
                  <a:lnTo>
                    <a:pt x="188" y="648"/>
                  </a:lnTo>
                  <a:lnTo>
                    <a:pt x="188" y="649"/>
                  </a:lnTo>
                  <a:lnTo>
                    <a:pt x="185" y="648"/>
                  </a:lnTo>
                  <a:lnTo>
                    <a:pt x="181" y="642"/>
                  </a:lnTo>
                  <a:lnTo>
                    <a:pt x="181" y="640"/>
                  </a:lnTo>
                  <a:lnTo>
                    <a:pt x="183" y="640"/>
                  </a:lnTo>
                  <a:lnTo>
                    <a:pt x="187" y="644"/>
                  </a:lnTo>
                  <a:lnTo>
                    <a:pt x="188" y="644"/>
                  </a:lnTo>
                  <a:lnTo>
                    <a:pt x="188" y="642"/>
                  </a:lnTo>
                  <a:lnTo>
                    <a:pt x="190" y="642"/>
                  </a:lnTo>
                  <a:lnTo>
                    <a:pt x="190" y="640"/>
                  </a:lnTo>
                  <a:lnTo>
                    <a:pt x="187" y="638"/>
                  </a:lnTo>
                  <a:lnTo>
                    <a:pt x="181" y="634"/>
                  </a:lnTo>
                  <a:lnTo>
                    <a:pt x="181" y="632"/>
                  </a:lnTo>
                  <a:lnTo>
                    <a:pt x="181" y="632"/>
                  </a:lnTo>
                  <a:lnTo>
                    <a:pt x="183" y="632"/>
                  </a:lnTo>
                  <a:lnTo>
                    <a:pt x="185" y="634"/>
                  </a:lnTo>
                  <a:lnTo>
                    <a:pt x="187" y="634"/>
                  </a:lnTo>
                  <a:lnTo>
                    <a:pt x="185" y="632"/>
                  </a:lnTo>
                  <a:lnTo>
                    <a:pt x="181" y="627"/>
                  </a:lnTo>
                  <a:lnTo>
                    <a:pt x="179" y="623"/>
                  </a:lnTo>
                  <a:lnTo>
                    <a:pt x="179" y="623"/>
                  </a:lnTo>
                  <a:lnTo>
                    <a:pt x="179" y="621"/>
                  </a:lnTo>
                  <a:lnTo>
                    <a:pt x="181" y="623"/>
                  </a:lnTo>
                  <a:lnTo>
                    <a:pt x="188" y="623"/>
                  </a:lnTo>
                  <a:lnTo>
                    <a:pt x="192" y="623"/>
                  </a:lnTo>
                  <a:lnTo>
                    <a:pt x="192" y="623"/>
                  </a:lnTo>
                  <a:lnTo>
                    <a:pt x="188" y="619"/>
                  </a:lnTo>
                  <a:lnTo>
                    <a:pt x="187" y="619"/>
                  </a:lnTo>
                  <a:lnTo>
                    <a:pt x="185" y="619"/>
                  </a:lnTo>
                  <a:lnTo>
                    <a:pt x="183" y="621"/>
                  </a:lnTo>
                  <a:lnTo>
                    <a:pt x="179" y="619"/>
                  </a:lnTo>
                  <a:lnTo>
                    <a:pt x="179" y="617"/>
                  </a:lnTo>
                  <a:lnTo>
                    <a:pt x="179" y="617"/>
                  </a:lnTo>
                  <a:lnTo>
                    <a:pt x="183" y="614"/>
                  </a:lnTo>
                  <a:lnTo>
                    <a:pt x="185" y="615"/>
                  </a:lnTo>
                  <a:lnTo>
                    <a:pt x="187" y="617"/>
                  </a:lnTo>
                  <a:lnTo>
                    <a:pt x="188" y="615"/>
                  </a:lnTo>
                  <a:lnTo>
                    <a:pt x="188" y="614"/>
                  </a:lnTo>
                  <a:lnTo>
                    <a:pt x="185" y="610"/>
                  </a:lnTo>
                  <a:lnTo>
                    <a:pt x="185" y="610"/>
                  </a:lnTo>
                  <a:lnTo>
                    <a:pt x="183" y="612"/>
                  </a:lnTo>
                  <a:lnTo>
                    <a:pt x="181" y="612"/>
                  </a:lnTo>
                  <a:lnTo>
                    <a:pt x="179" y="614"/>
                  </a:lnTo>
                  <a:lnTo>
                    <a:pt x="175" y="617"/>
                  </a:lnTo>
                  <a:lnTo>
                    <a:pt x="173" y="617"/>
                  </a:lnTo>
                  <a:lnTo>
                    <a:pt x="173" y="615"/>
                  </a:lnTo>
                  <a:lnTo>
                    <a:pt x="175" y="614"/>
                  </a:lnTo>
                  <a:lnTo>
                    <a:pt x="175" y="612"/>
                  </a:lnTo>
                  <a:lnTo>
                    <a:pt x="179" y="608"/>
                  </a:lnTo>
                  <a:lnTo>
                    <a:pt x="179" y="608"/>
                  </a:lnTo>
                  <a:lnTo>
                    <a:pt x="181" y="608"/>
                  </a:lnTo>
                  <a:lnTo>
                    <a:pt x="183" y="606"/>
                  </a:lnTo>
                  <a:lnTo>
                    <a:pt x="187" y="606"/>
                  </a:lnTo>
                  <a:lnTo>
                    <a:pt x="188" y="604"/>
                  </a:lnTo>
                  <a:lnTo>
                    <a:pt x="187" y="604"/>
                  </a:lnTo>
                  <a:lnTo>
                    <a:pt x="183" y="602"/>
                  </a:lnTo>
                  <a:lnTo>
                    <a:pt x="179" y="606"/>
                  </a:lnTo>
                  <a:lnTo>
                    <a:pt x="179" y="606"/>
                  </a:lnTo>
                  <a:lnTo>
                    <a:pt x="175" y="604"/>
                  </a:lnTo>
                  <a:lnTo>
                    <a:pt x="173" y="606"/>
                  </a:lnTo>
                  <a:lnTo>
                    <a:pt x="172" y="604"/>
                  </a:lnTo>
                  <a:lnTo>
                    <a:pt x="172" y="602"/>
                  </a:lnTo>
                  <a:lnTo>
                    <a:pt x="173" y="602"/>
                  </a:lnTo>
                  <a:lnTo>
                    <a:pt x="175" y="599"/>
                  </a:lnTo>
                  <a:lnTo>
                    <a:pt x="179" y="599"/>
                  </a:lnTo>
                  <a:lnTo>
                    <a:pt x="185" y="597"/>
                  </a:lnTo>
                  <a:lnTo>
                    <a:pt x="190" y="597"/>
                  </a:lnTo>
                  <a:lnTo>
                    <a:pt x="190" y="593"/>
                  </a:lnTo>
                  <a:lnTo>
                    <a:pt x="188" y="593"/>
                  </a:lnTo>
                  <a:lnTo>
                    <a:pt x="187" y="593"/>
                  </a:lnTo>
                  <a:lnTo>
                    <a:pt x="185" y="597"/>
                  </a:lnTo>
                  <a:lnTo>
                    <a:pt x="181" y="597"/>
                  </a:lnTo>
                  <a:lnTo>
                    <a:pt x="179" y="597"/>
                  </a:lnTo>
                  <a:lnTo>
                    <a:pt x="179" y="593"/>
                  </a:lnTo>
                  <a:lnTo>
                    <a:pt x="175" y="593"/>
                  </a:lnTo>
                  <a:lnTo>
                    <a:pt x="173" y="593"/>
                  </a:lnTo>
                  <a:lnTo>
                    <a:pt x="173" y="593"/>
                  </a:lnTo>
                  <a:lnTo>
                    <a:pt x="173" y="591"/>
                  </a:lnTo>
                  <a:lnTo>
                    <a:pt x="175" y="589"/>
                  </a:lnTo>
                  <a:lnTo>
                    <a:pt x="175" y="583"/>
                  </a:lnTo>
                  <a:lnTo>
                    <a:pt x="179" y="583"/>
                  </a:lnTo>
                  <a:lnTo>
                    <a:pt x="179" y="582"/>
                  </a:lnTo>
                  <a:lnTo>
                    <a:pt x="179" y="580"/>
                  </a:lnTo>
                  <a:lnTo>
                    <a:pt x="179" y="580"/>
                  </a:lnTo>
                  <a:lnTo>
                    <a:pt x="175" y="582"/>
                  </a:lnTo>
                  <a:lnTo>
                    <a:pt x="173" y="585"/>
                  </a:lnTo>
                  <a:lnTo>
                    <a:pt x="173" y="587"/>
                  </a:lnTo>
                  <a:lnTo>
                    <a:pt x="170" y="589"/>
                  </a:lnTo>
                  <a:lnTo>
                    <a:pt x="170" y="591"/>
                  </a:lnTo>
                  <a:lnTo>
                    <a:pt x="168" y="591"/>
                  </a:lnTo>
                  <a:lnTo>
                    <a:pt x="168" y="587"/>
                  </a:lnTo>
                  <a:lnTo>
                    <a:pt x="170" y="583"/>
                  </a:lnTo>
                  <a:lnTo>
                    <a:pt x="170" y="578"/>
                  </a:lnTo>
                  <a:lnTo>
                    <a:pt x="168" y="574"/>
                  </a:lnTo>
                  <a:lnTo>
                    <a:pt x="168" y="572"/>
                  </a:lnTo>
                  <a:lnTo>
                    <a:pt x="168" y="568"/>
                  </a:lnTo>
                  <a:lnTo>
                    <a:pt x="168" y="567"/>
                  </a:lnTo>
                  <a:lnTo>
                    <a:pt x="168" y="567"/>
                  </a:lnTo>
                  <a:lnTo>
                    <a:pt x="166" y="568"/>
                  </a:lnTo>
                  <a:lnTo>
                    <a:pt x="166" y="574"/>
                  </a:lnTo>
                  <a:lnTo>
                    <a:pt x="166" y="576"/>
                  </a:lnTo>
                  <a:lnTo>
                    <a:pt x="168" y="580"/>
                  </a:lnTo>
                  <a:lnTo>
                    <a:pt x="168" y="583"/>
                  </a:lnTo>
                  <a:lnTo>
                    <a:pt x="168" y="589"/>
                  </a:lnTo>
                  <a:lnTo>
                    <a:pt x="166" y="591"/>
                  </a:lnTo>
                  <a:lnTo>
                    <a:pt x="164" y="591"/>
                  </a:lnTo>
                  <a:lnTo>
                    <a:pt x="162" y="589"/>
                  </a:lnTo>
                  <a:lnTo>
                    <a:pt x="160" y="587"/>
                  </a:lnTo>
                  <a:lnTo>
                    <a:pt x="160" y="593"/>
                  </a:lnTo>
                  <a:lnTo>
                    <a:pt x="158" y="593"/>
                  </a:lnTo>
                  <a:lnTo>
                    <a:pt x="156" y="593"/>
                  </a:lnTo>
                  <a:lnTo>
                    <a:pt x="155" y="593"/>
                  </a:lnTo>
                  <a:lnTo>
                    <a:pt x="156" y="593"/>
                  </a:lnTo>
                  <a:lnTo>
                    <a:pt x="158" y="597"/>
                  </a:lnTo>
                  <a:lnTo>
                    <a:pt x="156" y="599"/>
                  </a:lnTo>
                  <a:lnTo>
                    <a:pt x="155" y="602"/>
                  </a:lnTo>
                  <a:lnTo>
                    <a:pt x="155" y="602"/>
                  </a:lnTo>
                  <a:lnTo>
                    <a:pt x="151" y="602"/>
                  </a:lnTo>
                  <a:lnTo>
                    <a:pt x="151" y="602"/>
                  </a:lnTo>
                  <a:lnTo>
                    <a:pt x="149" y="604"/>
                  </a:lnTo>
                  <a:lnTo>
                    <a:pt x="141" y="604"/>
                  </a:lnTo>
                  <a:lnTo>
                    <a:pt x="141" y="602"/>
                  </a:lnTo>
                  <a:lnTo>
                    <a:pt x="141" y="602"/>
                  </a:lnTo>
                  <a:lnTo>
                    <a:pt x="141" y="597"/>
                  </a:lnTo>
                  <a:lnTo>
                    <a:pt x="140" y="597"/>
                  </a:lnTo>
                  <a:lnTo>
                    <a:pt x="138" y="597"/>
                  </a:lnTo>
                  <a:lnTo>
                    <a:pt x="138" y="599"/>
                  </a:lnTo>
                  <a:lnTo>
                    <a:pt x="136" y="599"/>
                  </a:lnTo>
                  <a:lnTo>
                    <a:pt x="136" y="597"/>
                  </a:lnTo>
                  <a:lnTo>
                    <a:pt x="136" y="593"/>
                  </a:lnTo>
                  <a:lnTo>
                    <a:pt x="136" y="591"/>
                  </a:lnTo>
                  <a:lnTo>
                    <a:pt x="134" y="589"/>
                  </a:lnTo>
                  <a:lnTo>
                    <a:pt x="134" y="587"/>
                  </a:lnTo>
                  <a:lnTo>
                    <a:pt x="138" y="585"/>
                  </a:lnTo>
                  <a:lnTo>
                    <a:pt x="141" y="585"/>
                  </a:lnTo>
                  <a:lnTo>
                    <a:pt x="141" y="585"/>
                  </a:lnTo>
                  <a:lnTo>
                    <a:pt x="141" y="583"/>
                  </a:lnTo>
                  <a:lnTo>
                    <a:pt x="145" y="582"/>
                  </a:lnTo>
                  <a:lnTo>
                    <a:pt x="151" y="582"/>
                  </a:lnTo>
                  <a:lnTo>
                    <a:pt x="151" y="582"/>
                  </a:lnTo>
                  <a:lnTo>
                    <a:pt x="155" y="578"/>
                  </a:lnTo>
                  <a:lnTo>
                    <a:pt x="158" y="572"/>
                  </a:lnTo>
                  <a:lnTo>
                    <a:pt x="158" y="572"/>
                  </a:lnTo>
                  <a:lnTo>
                    <a:pt x="158" y="572"/>
                  </a:lnTo>
                  <a:lnTo>
                    <a:pt x="156" y="572"/>
                  </a:lnTo>
                  <a:lnTo>
                    <a:pt x="155" y="574"/>
                  </a:lnTo>
                  <a:lnTo>
                    <a:pt x="151" y="578"/>
                  </a:lnTo>
                  <a:lnTo>
                    <a:pt x="149" y="580"/>
                  </a:lnTo>
                  <a:lnTo>
                    <a:pt x="141" y="578"/>
                  </a:lnTo>
                  <a:lnTo>
                    <a:pt x="141" y="576"/>
                  </a:lnTo>
                  <a:lnTo>
                    <a:pt x="141" y="574"/>
                  </a:lnTo>
                  <a:lnTo>
                    <a:pt x="145" y="572"/>
                  </a:lnTo>
                  <a:lnTo>
                    <a:pt x="149" y="568"/>
                  </a:lnTo>
                  <a:lnTo>
                    <a:pt x="151" y="568"/>
                  </a:lnTo>
                  <a:lnTo>
                    <a:pt x="151" y="568"/>
                  </a:lnTo>
                  <a:lnTo>
                    <a:pt x="151" y="567"/>
                  </a:lnTo>
                  <a:lnTo>
                    <a:pt x="151" y="563"/>
                  </a:lnTo>
                  <a:lnTo>
                    <a:pt x="155" y="563"/>
                  </a:lnTo>
                  <a:lnTo>
                    <a:pt x="155" y="563"/>
                  </a:lnTo>
                  <a:lnTo>
                    <a:pt x="155" y="563"/>
                  </a:lnTo>
                  <a:lnTo>
                    <a:pt x="155" y="559"/>
                  </a:lnTo>
                  <a:lnTo>
                    <a:pt x="155" y="559"/>
                  </a:lnTo>
                  <a:lnTo>
                    <a:pt x="151" y="559"/>
                  </a:lnTo>
                  <a:lnTo>
                    <a:pt x="151" y="559"/>
                  </a:lnTo>
                  <a:lnTo>
                    <a:pt x="145" y="559"/>
                  </a:lnTo>
                  <a:lnTo>
                    <a:pt x="145" y="559"/>
                  </a:lnTo>
                  <a:lnTo>
                    <a:pt x="141" y="559"/>
                  </a:lnTo>
                  <a:lnTo>
                    <a:pt x="145" y="557"/>
                  </a:lnTo>
                  <a:lnTo>
                    <a:pt x="149" y="555"/>
                  </a:lnTo>
                  <a:lnTo>
                    <a:pt x="151" y="555"/>
                  </a:lnTo>
                  <a:lnTo>
                    <a:pt x="151" y="557"/>
                  </a:lnTo>
                  <a:lnTo>
                    <a:pt x="155" y="557"/>
                  </a:lnTo>
                  <a:lnTo>
                    <a:pt x="156" y="555"/>
                  </a:lnTo>
                  <a:lnTo>
                    <a:pt x="160" y="550"/>
                  </a:lnTo>
                  <a:lnTo>
                    <a:pt x="158" y="548"/>
                  </a:lnTo>
                  <a:lnTo>
                    <a:pt x="158" y="546"/>
                  </a:lnTo>
                  <a:lnTo>
                    <a:pt x="162" y="542"/>
                  </a:lnTo>
                  <a:lnTo>
                    <a:pt x="162" y="538"/>
                  </a:lnTo>
                  <a:lnTo>
                    <a:pt x="162" y="534"/>
                  </a:lnTo>
                  <a:lnTo>
                    <a:pt x="160" y="533"/>
                  </a:lnTo>
                  <a:lnTo>
                    <a:pt x="158" y="533"/>
                  </a:lnTo>
                  <a:lnTo>
                    <a:pt x="156" y="533"/>
                  </a:lnTo>
                  <a:lnTo>
                    <a:pt x="155" y="529"/>
                  </a:lnTo>
                  <a:lnTo>
                    <a:pt x="155" y="529"/>
                  </a:lnTo>
                  <a:lnTo>
                    <a:pt x="151" y="529"/>
                  </a:lnTo>
                  <a:lnTo>
                    <a:pt x="151" y="529"/>
                  </a:lnTo>
                  <a:lnTo>
                    <a:pt x="151" y="527"/>
                  </a:lnTo>
                  <a:lnTo>
                    <a:pt x="155" y="529"/>
                  </a:lnTo>
                  <a:lnTo>
                    <a:pt x="156" y="527"/>
                  </a:lnTo>
                  <a:lnTo>
                    <a:pt x="158" y="525"/>
                  </a:lnTo>
                  <a:lnTo>
                    <a:pt x="158" y="521"/>
                  </a:lnTo>
                  <a:lnTo>
                    <a:pt x="160" y="519"/>
                  </a:lnTo>
                  <a:lnTo>
                    <a:pt x="160" y="518"/>
                  </a:lnTo>
                  <a:lnTo>
                    <a:pt x="158" y="516"/>
                  </a:lnTo>
                  <a:lnTo>
                    <a:pt x="156" y="516"/>
                  </a:lnTo>
                  <a:lnTo>
                    <a:pt x="155" y="514"/>
                  </a:lnTo>
                  <a:lnTo>
                    <a:pt x="155" y="512"/>
                  </a:lnTo>
                  <a:lnTo>
                    <a:pt x="156" y="510"/>
                  </a:lnTo>
                  <a:lnTo>
                    <a:pt x="158" y="510"/>
                  </a:lnTo>
                  <a:lnTo>
                    <a:pt x="158" y="508"/>
                  </a:lnTo>
                  <a:lnTo>
                    <a:pt x="155" y="504"/>
                  </a:lnTo>
                  <a:lnTo>
                    <a:pt x="155" y="502"/>
                  </a:lnTo>
                  <a:lnTo>
                    <a:pt x="156" y="502"/>
                  </a:lnTo>
                  <a:lnTo>
                    <a:pt x="158" y="504"/>
                  </a:lnTo>
                  <a:lnTo>
                    <a:pt x="158" y="502"/>
                  </a:lnTo>
                  <a:lnTo>
                    <a:pt x="156" y="499"/>
                  </a:lnTo>
                  <a:lnTo>
                    <a:pt x="156" y="499"/>
                  </a:lnTo>
                  <a:lnTo>
                    <a:pt x="158" y="495"/>
                  </a:lnTo>
                  <a:lnTo>
                    <a:pt x="158" y="491"/>
                  </a:lnTo>
                  <a:lnTo>
                    <a:pt x="156" y="489"/>
                  </a:lnTo>
                  <a:lnTo>
                    <a:pt x="156" y="486"/>
                  </a:lnTo>
                  <a:lnTo>
                    <a:pt x="155" y="484"/>
                  </a:lnTo>
                  <a:lnTo>
                    <a:pt x="156" y="482"/>
                  </a:lnTo>
                  <a:lnTo>
                    <a:pt x="158" y="478"/>
                  </a:lnTo>
                  <a:lnTo>
                    <a:pt x="156" y="478"/>
                  </a:lnTo>
                  <a:lnTo>
                    <a:pt x="155" y="478"/>
                  </a:lnTo>
                  <a:lnTo>
                    <a:pt x="151" y="482"/>
                  </a:lnTo>
                  <a:lnTo>
                    <a:pt x="151" y="482"/>
                  </a:lnTo>
                  <a:lnTo>
                    <a:pt x="149" y="482"/>
                  </a:lnTo>
                  <a:lnTo>
                    <a:pt x="147" y="484"/>
                  </a:lnTo>
                  <a:lnTo>
                    <a:pt x="145" y="482"/>
                  </a:lnTo>
                  <a:lnTo>
                    <a:pt x="147" y="482"/>
                  </a:lnTo>
                  <a:lnTo>
                    <a:pt x="151" y="478"/>
                  </a:lnTo>
                  <a:lnTo>
                    <a:pt x="151" y="478"/>
                  </a:lnTo>
                  <a:lnTo>
                    <a:pt x="155" y="478"/>
                  </a:lnTo>
                  <a:lnTo>
                    <a:pt x="155" y="474"/>
                  </a:lnTo>
                  <a:lnTo>
                    <a:pt x="156" y="470"/>
                  </a:lnTo>
                  <a:lnTo>
                    <a:pt x="160" y="469"/>
                  </a:lnTo>
                  <a:lnTo>
                    <a:pt x="160" y="469"/>
                  </a:lnTo>
                  <a:lnTo>
                    <a:pt x="160" y="465"/>
                  </a:lnTo>
                  <a:lnTo>
                    <a:pt x="158" y="463"/>
                  </a:lnTo>
                  <a:lnTo>
                    <a:pt x="156" y="461"/>
                  </a:lnTo>
                  <a:lnTo>
                    <a:pt x="155" y="457"/>
                  </a:lnTo>
                  <a:lnTo>
                    <a:pt x="155" y="455"/>
                  </a:lnTo>
                  <a:lnTo>
                    <a:pt x="155" y="455"/>
                  </a:lnTo>
                  <a:lnTo>
                    <a:pt x="151" y="453"/>
                  </a:lnTo>
                  <a:lnTo>
                    <a:pt x="151" y="452"/>
                  </a:lnTo>
                  <a:lnTo>
                    <a:pt x="155" y="450"/>
                  </a:lnTo>
                  <a:lnTo>
                    <a:pt x="151" y="448"/>
                  </a:lnTo>
                  <a:lnTo>
                    <a:pt x="151" y="444"/>
                  </a:lnTo>
                  <a:lnTo>
                    <a:pt x="151" y="440"/>
                  </a:lnTo>
                  <a:lnTo>
                    <a:pt x="145" y="435"/>
                  </a:lnTo>
                  <a:lnTo>
                    <a:pt x="145" y="435"/>
                  </a:lnTo>
                  <a:lnTo>
                    <a:pt x="141" y="433"/>
                  </a:lnTo>
                  <a:lnTo>
                    <a:pt x="141" y="433"/>
                  </a:lnTo>
                  <a:lnTo>
                    <a:pt x="141" y="431"/>
                  </a:lnTo>
                  <a:lnTo>
                    <a:pt x="141" y="429"/>
                  </a:lnTo>
                  <a:lnTo>
                    <a:pt x="147" y="427"/>
                  </a:lnTo>
                  <a:lnTo>
                    <a:pt x="149" y="425"/>
                  </a:lnTo>
                  <a:lnTo>
                    <a:pt x="151" y="423"/>
                  </a:lnTo>
                  <a:lnTo>
                    <a:pt x="149" y="421"/>
                  </a:lnTo>
                  <a:lnTo>
                    <a:pt x="147" y="421"/>
                  </a:lnTo>
                  <a:lnTo>
                    <a:pt x="147" y="421"/>
                  </a:lnTo>
                  <a:lnTo>
                    <a:pt x="149" y="420"/>
                  </a:lnTo>
                  <a:lnTo>
                    <a:pt x="151" y="416"/>
                  </a:lnTo>
                  <a:lnTo>
                    <a:pt x="151" y="414"/>
                  </a:lnTo>
                  <a:lnTo>
                    <a:pt x="151" y="414"/>
                  </a:lnTo>
                  <a:lnTo>
                    <a:pt x="151" y="410"/>
                  </a:lnTo>
                  <a:lnTo>
                    <a:pt x="151" y="410"/>
                  </a:lnTo>
                  <a:lnTo>
                    <a:pt x="151" y="408"/>
                  </a:lnTo>
                  <a:lnTo>
                    <a:pt x="149" y="406"/>
                  </a:lnTo>
                  <a:lnTo>
                    <a:pt x="145" y="403"/>
                  </a:lnTo>
                  <a:lnTo>
                    <a:pt x="141" y="401"/>
                  </a:lnTo>
                  <a:lnTo>
                    <a:pt x="141" y="397"/>
                  </a:lnTo>
                  <a:lnTo>
                    <a:pt x="140" y="395"/>
                  </a:lnTo>
                  <a:lnTo>
                    <a:pt x="138" y="397"/>
                  </a:lnTo>
                  <a:lnTo>
                    <a:pt x="138" y="399"/>
                  </a:lnTo>
                  <a:lnTo>
                    <a:pt x="136" y="399"/>
                  </a:lnTo>
                  <a:lnTo>
                    <a:pt x="134" y="397"/>
                  </a:lnTo>
                  <a:lnTo>
                    <a:pt x="134" y="395"/>
                  </a:lnTo>
                  <a:lnTo>
                    <a:pt x="132" y="393"/>
                  </a:lnTo>
                  <a:lnTo>
                    <a:pt x="130" y="391"/>
                  </a:lnTo>
                  <a:lnTo>
                    <a:pt x="126" y="389"/>
                  </a:lnTo>
                  <a:lnTo>
                    <a:pt x="126" y="388"/>
                  </a:lnTo>
                  <a:lnTo>
                    <a:pt x="126" y="389"/>
                  </a:lnTo>
                  <a:lnTo>
                    <a:pt x="124" y="389"/>
                  </a:lnTo>
                  <a:lnTo>
                    <a:pt x="124" y="388"/>
                  </a:lnTo>
                  <a:lnTo>
                    <a:pt x="124" y="384"/>
                  </a:lnTo>
                  <a:lnTo>
                    <a:pt x="121" y="380"/>
                  </a:lnTo>
                  <a:lnTo>
                    <a:pt x="117" y="380"/>
                  </a:lnTo>
                  <a:lnTo>
                    <a:pt x="115" y="380"/>
                  </a:lnTo>
                  <a:lnTo>
                    <a:pt x="113" y="380"/>
                  </a:lnTo>
                  <a:lnTo>
                    <a:pt x="111" y="380"/>
                  </a:lnTo>
                  <a:lnTo>
                    <a:pt x="106" y="376"/>
                  </a:lnTo>
                  <a:lnTo>
                    <a:pt x="102" y="374"/>
                  </a:lnTo>
                  <a:lnTo>
                    <a:pt x="98" y="371"/>
                  </a:lnTo>
                  <a:lnTo>
                    <a:pt x="96" y="371"/>
                  </a:lnTo>
                  <a:lnTo>
                    <a:pt x="92" y="371"/>
                  </a:lnTo>
                  <a:lnTo>
                    <a:pt x="91" y="371"/>
                  </a:lnTo>
                  <a:lnTo>
                    <a:pt x="87" y="376"/>
                  </a:lnTo>
                  <a:lnTo>
                    <a:pt x="85" y="380"/>
                  </a:lnTo>
                  <a:lnTo>
                    <a:pt x="83" y="380"/>
                  </a:lnTo>
                  <a:lnTo>
                    <a:pt x="83" y="376"/>
                  </a:lnTo>
                  <a:lnTo>
                    <a:pt x="85" y="374"/>
                  </a:lnTo>
                  <a:lnTo>
                    <a:pt x="83" y="371"/>
                  </a:lnTo>
                  <a:lnTo>
                    <a:pt x="83" y="371"/>
                  </a:lnTo>
                  <a:lnTo>
                    <a:pt x="81" y="369"/>
                  </a:lnTo>
                  <a:lnTo>
                    <a:pt x="77" y="371"/>
                  </a:lnTo>
                  <a:lnTo>
                    <a:pt x="77" y="374"/>
                  </a:lnTo>
                  <a:lnTo>
                    <a:pt x="74" y="376"/>
                  </a:lnTo>
                  <a:lnTo>
                    <a:pt x="72" y="374"/>
                  </a:lnTo>
                  <a:lnTo>
                    <a:pt x="72" y="371"/>
                  </a:lnTo>
                  <a:lnTo>
                    <a:pt x="68" y="369"/>
                  </a:lnTo>
                  <a:lnTo>
                    <a:pt x="68" y="371"/>
                  </a:lnTo>
                  <a:lnTo>
                    <a:pt x="68" y="376"/>
                  </a:lnTo>
                  <a:lnTo>
                    <a:pt x="66" y="380"/>
                  </a:lnTo>
                  <a:lnTo>
                    <a:pt x="62" y="376"/>
                  </a:lnTo>
                  <a:lnTo>
                    <a:pt x="62" y="374"/>
                  </a:lnTo>
                  <a:lnTo>
                    <a:pt x="64" y="371"/>
                  </a:lnTo>
                  <a:lnTo>
                    <a:pt x="68" y="369"/>
                  </a:lnTo>
                  <a:lnTo>
                    <a:pt x="66" y="367"/>
                  </a:lnTo>
                  <a:lnTo>
                    <a:pt x="64" y="367"/>
                  </a:lnTo>
                  <a:lnTo>
                    <a:pt x="62" y="367"/>
                  </a:lnTo>
                  <a:lnTo>
                    <a:pt x="59" y="369"/>
                  </a:lnTo>
                  <a:lnTo>
                    <a:pt x="57" y="369"/>
                  </a:lnTo>
                  <a:lnTo>
                    <a:pt x="57" y="371"/>
                  </a:lnTo>
                  <a:lnTo>
                    <a:pt x="57" y="371"/>
                  </a:lnTo>
                  <a:lnTo>
                    <a:pt x="53" y="371"/>
                  </a:lnTo>
                  <a:lnTo>
                    <a:pt x="53" y="367"/>
                  </a:lnTo>
                  <a:lnTo>
                    <a:pt x="53" y="365"/>
                  </a:lnTo>
                  <a:lnTo>
                    <a:pt x="51" y="361"/>
                  </a:lnTo>
                  <a:lnTo>
                    <a:pt x="51" y="361"/>
                  </a:lnTo>
                  <a:lnTo>
                    <a:pt x="49" y="361"/>
                  </a:lnTo>
                  <a:lnTo>
                    <a:pt x="47" y="363"/>
                  </a:lnTo>
                  <a:lnTo>
                    <a:pt x="47" y="369"/>
                  </a:lnTo>
                  <a:lnTo>
                    <a:pt x="47" y="369"/>
                  </a:lnTo>
                  <a:lnTo>
                    <a:pt x="47" y="371"/>
                  </a:lnTo>
                  <a:lnTo>
                    <a:pt x="47" y="376"/>
                  </a:lnTo>
                  <a:lnTo>
                    <a:pt x="47" y="380"/>
                  </a:lnTo>
                  <a:lnTo>
                    <a:pt x="47" y="380"/>
                  </a:lnTo>
                  <a:lnTo>
                    <a:pt x="44" y="380"/>
                  </a:lnTo>
                  <a:lnTo>
                    <a:pt x="40" y="376"/>
                  </a:lnTo>
                  <a:lnTo>
                    <a:pt x="36" y="374"/>
                  </a:lnTo>
                  <a:lnTo>
                    <a:pt x="32" y="371"/>
                  </a:lnTo>
                  <a:lnTo>
                    <a:pt x="30" y="369"/>
                  </a:lnTo>
                  <a:lnTo>
                    <a:pt x="27" y="367"/>
                  </a:lnTo>
                  <a:lnTo>
                    <a:pt x="27" y="365"/>
                  </a:lnTo>
                  <a:lnTo>
                    <a:pt x="28" y="365"/>
                  </a:lnTo>
                  <a:lnTo>
                    <a:pt x="25" y="363"/>
                  </a:lnTo>
                  <a:lnTo>
                    <a:pt x="23" y="359"/>
                  </a:lnTo>
                  <a:lnTo>
                    <a:pt x="23" y="356"/>
                  </a:lnTo>
                  <a:lnTo>
                    <a:pt x="19" y="352"/>
                  </a:lnTo>
                  <a:lnTo>
                    <a:pt x="19" y="346"/>
                  </a:lnTo>
                  <a:lnTo>
                    <a:pt x="19" y="346"/>
                  </a:lnTo>
                  <a:lnTo>
                    <a:pt x="25" y="346"/>
                  </a:lnTo>
                  <a:lnTo>
                    <a:pt x="27" y="344"/>
                  </a:lnTo>
                  <a:lnTo>
                    <a:pt x="28" y="342"/>
                  </a:lnTo>
                  <a:lnTo>
                    <a:pt x="34" y="342"/>
                  </a:lnTo>
                  <a:lnTo>
                    <a:pt x="36" y="344"/>
                  </a:lnTo>
                  <a:lnTo>
                    <a:pt x="38" y="342"/>
                  </a:lnTo>
                  <a:lnTo>
                    <a:pt x="40" y="340"/>
                  </a:lnTo>
                  <a:lnTo>
                    <a:pt x="40" y="339"/>
                  </a:lnTo>
                  <a:lnTo>
                    <a:pt x="36" y="339"/>
                  </a:lnTo>
                  <a:lnTo>
                    <a:pt x="30" y="337"/>
                  </a:lnTo>
                  <a:lnTo>
                    <a:pt x="28" y="337"/>
                  </a:lnTo>
                  <a:lnTo>
                    <a:pt x="27" y="339"/>
                  </a:lnTo>
                  <a:lnTo>
                    <a:pt x="23" y="333"/>
                  </a:lnTo>
                  <a:lnTo>
                    <a:pt x="23" y="327"/>
                  </a:lnTo>
                  <a:lnTo>
                    <a:pt x="23" y="325"/>
                  </a:lnTo>
                  <a:lnTo>
                    <a:pt x="27" y="324"/>
                  </a:lnTo>
                  <a:lnTo>
                    <a:pt x="28" y="320"/>
                  </a:lnTo>
                  <a:lnTo>
                    <a:pt x="28" y="320"/>
                  </a:lnTo>
                  <a:lnTo>
                    <a:pt x="27" y="320"/>
                  </a:lnTo>
                  <a:lnTo>
                    <a:pt x="25" y="320"/>
                  </a:lnTo>
                  <a:lnTo>
                    <a:pt x="23" y="324"/>
                  </a:lnTo>
                  <a:lnTo>
                    <a:pt x="23" y="324"/>
                  </a:lnTo>
                  <a:lnTo>
                    <a:pt x="19" y="324"/>
                  </a:lnTo>
                  <a:lnTo>
                    <a:pt x="19" y="327"/>
                  </a:lnTo>
                  <a:lnTo>
                    <a:pt x="13" y="325"/>
                  </a:lnTo>
                  <a:lnTo>
                    <a:pt x="13" y="322"/>
                  </a:lnTo>
                  <a:lnTo>
                    <a:pt x="13" y="320"/>
                  </a:lnTo>
                  <a:lnTo>
                    <a:pt x="17" y="320"/>
                  </a:lnTo>
                  <a:lnTo>
                    <a:pt x="15" y="316"/>
                  </a:lnTo>
                  <a:lnTo>
                    <a:pt x="13" y="316"/>
                  </a:lnTo>
                  <a:lnTo>
                    <a:pt x="12" y="316"/>
                  </a:lnTo>
                  <a:lnTo>
                    <a:pt x="12" y="316"/>
                  </a:lnTo>
                  <a:lnTo>
                    <a:pt x="12" y="312"/>
                  </a:lnTo>
                  <a:lnTo>
                    <a:pt x="13" y="310"/>
                  </a:lnTo>
                  <a:lnTo>
                    <a:pt x="15" y="310"/>
                  </a:lnTo>
                  <a:lnTo>
                    <a:pt x="17" y="308"/>
                  </a:lnTo>
                  <a:lnTo>
                    <a:pt x="19" y="308"/>
                  </a:lnTo>
                  <a:lnTo>
                    <a:pt x="19" y="310"/>
                  </a:lnTo>
                  <a:lnTo>
                    <a:pt x="19" y="307"/>
                  </a:lnTo>
                  <a:lnTo>
                    <a:pt x="25" y="305"/>
                  </a:lnTo>
                  <a:lnTo>
                    <a:pt x="32" y="305"/>
                  </a:lnTo>
                  <a:lnTo>
                    <a:pt x="36" y="308"/>
                  </a:lnTo>
                  <a:lnTo>
                    <a:pt x="44" y="308"/>
                  </a:lnTo>
                  <a:lnTo>
                    <a:pt x="47" y="312"/>
                  </a:lnTo>
                  <a:lnTo>
                    <a:pt x="53" y="312"/>
                  </a:lnTo>
                  <a:lnTo>
                    <a:pt x="57" y="314"/>
                  </a:lnTo>
                  <a:lnTo>
                    <a:pt x="64" y="316"/>
                  </a:lnTo>
                  <a:lnTo>
                    <a:pt x="66" y="316"/>
                  </a:lnTo>
                  <a:lnTo>
                    <a:pt x="68" y="316"/>
                  </a:lnTo>
                  <a:lnTo>
                    <a:pt x="72" y="316"/>
                  </a:lnTo>
                  <a:lnTo>
                    <a:pt x="68" y="316"/>
                  </a:lnTo>
                  <a:lnTo>
                    <a:pt x="66" y="316"/>
                  </a:lnTo>
                  <a:lnTo>
                    <a:pt x="60" y="314"/>
                  </a:lnTo>
                  <a:lnTo>
                    <a:pt x="57" y="308"/>
                  </a:lnTo>
                  <a:lnTo>
                    <a:pt x="51" y="308"/>
                  </a:lnTo>
                  <a:lnTo>
                    <a:pt x="47" y="308"/>
                  </a:lnTo>
                  <a:lnTo>
                    <a:pt x="44" y="305"/>
                  </a:lnTo>
                  <a:lnTo>
                    <a:pt x="44" y="303"/>
                  </a:lnTo>
                  <a:lnTo>
                    <a:pt x="49" y="301"/>
                  </a:lnTo>
                  <a:lnTo>
                    <a:pt x="57" y="303"/>
                  </a:lnTo>
                  <a:lnTo>
                    <a:pt x="62" y="303"/>
                  </a:lnTo>
                  <a:lnTo>
                    <a:pt x="68" y="305"/>
                  </a:lnTo>
                  <a:lnTo>
                    <a:pt x="72" y="308"/>
                  </a:lnTo>
                  <a:lnTo>
                    <a:pt x="72" y="308"/>
                  </a:lnTo>
                  <a:lnTo>
                    <a:pt x="74" y="310"/>
                  </a:lnTo>
                  <a:lnTo>
                    <a:pt x="76" y="312"/>
                  </a:lnTo>
                  <a:lnTo>
                    <a:pt x="76" y="310"/>
                  </a:lnTo>
                  <a:lnTo>
                    <a:pt x="76" y="308"/>
                  </a:lnTo>
                  <a:lnTo>
                    <a:pt x="76" y="305"/>
                  </a:lnTo>
                  <a:lnTo>
                    <a:pt x="81" y="303"/>
                  </a:lnTo>
                  <a:lnTo>
                    <a:pt x="81" y="303"/>
                  </a:lnTo>
                  <a:lnTo>
                    <a:pt x="81" y="297"/>
                  </a:lnTo>
                  <a:lnTo>
                    <a:pt x="77" y="295"/>
                  </a:lnTo>
                  <a:lnTo>
                    <a:pt x="76" y="295"/>
                  </a:lnTo>
                  <a:lnTo>
                    <a:pt x="74" y="295"/>
                  </a:lnTo>
                  <a:lnTo>
                    <a:pt x="76" y="291"/>
                  </a:lnTo>
                  <a:lnTo>
                    <a:pt x="72" y="291"/>
                  </a:lnTo>
                  <a:lnTo>
                    <a:pt x="72" y="291"/>
                  </a:lnTo>
                  <a:lnTo>
                    <a:pt x="68" y="295"/>
                  </a:lnTo>
                  <a:lnTo>
                    <a:pt x="64" y="295"/>
                  </a:lnTo>
                  <a:lnTo>
                    <a:pt x="59" y="295"/>
                  </a:lnTo>
                  <a:lnTo>
                    <a:pt x="57" y="291"/>
                  </a:lnTo>
                  <a:lnTo>
                    <a:pt x="57" y="290"/>
                  </a:lnTo>
                  <a:lnTo>
                    <a:pt x="57" y="290"/>
                  </a:lnTo>
                  <a:lnTo>
                    <a:pt x="51" y="286"/>
                  </a:lnTo>
                  <a:lnTo>
                    <a:pt x="49" y="286"/>
                  </a:lnTo>
                  <a:lnTo>
                    <a:pt x="49" y="286"/>
                  </a:lnTo>
                  <a:lnTo>
                    <a:pt x="49" y="290"/>
                  </a:lnTo>
                  <a:lnTo>
                    <a:pt x="51" y="290"/>
                  </a:lnTo>
                  <a:lnTo>
                    <a:pt x="51" y="295"/>
                  </a:lnTo>
                  <a:lnTo>
                    <a:pt x="49" y="295"/>
                  </a:lnTo>
                  <a:lnTo>
                    <a:pt x="44" y="295"/>
                  </a:lnTo>
                  <a:lnTo>
                    <a:pt x="40" y="295"/>
                  </a:lnTo>
                  <a:lnTo>
                    <a:pt x="34" y="290"/>
                  </a:lnTo>
                  <a:lnTo>
                    <a:pt x="36" y="286"/>
                  </a:lnTo>
                  <a:lnTo>
                    <a:pt x="40" y="286"/>
                  </a:lnTo>
                  <a:lnTo>
                    <a:pt x="44" y="282"/>
                  </a:lnTo>
                  <a:lnTo>
                    <a:pt x="44" y="282"/>
                  </a:lnTo>
                  <a:lnTo>
                    <a:pt x="44" y="282"/>
                  </a:lnTo>
                  <a:lnTo>
                    <a:pt x="40" y="282"/>
                  </a:lnTo>
                  <a:lnTo>
                    <a:pt x="36" y="286"/>
                  </a:lnTo>
                  <a:lnTo>
                    <a:pt x="32" y="282"/>
                  </a:lnTo>
                  <a:lnTo>
                    <a:pt x="32" y="282"/>
                  </a:lnTo>
                  <a:lnTo>
                    <a:pt x="34" y="280"/>
                  </a:lnTo>
                  <a:lnTo>
                    <a:pt x="38" y="278"/>
                  </a:lnTo>
                  <a:lnTo>
                    <a:pt x="40" y="276"/>
                  </a:lnTo>
                  <a:lnTo>
                    <a:pt x="44" y="273"/>
                  </a:lnTo>
                  <a:lnTo>
                    <a:pt x="42" y="271"/>
                  </a:lnTo>
                  <a:lnTo>
                    <a:pt x="40" y="269"/>
                  </a:lnTo>
                  <a:lnTo>
                    <a:pt x="40" y="271"/>
                  </a:lnTo>
                  <a:lnTo>
                    <a:pt x="38" y="273"/>
                  </a:lnTo>
                  <a:lnTo>
                    <a:pt x="34" y="275"/>
                  </a:lnTo>
                  <a:lnTo>
                    <a:pt x="28" y="276"/>
                  </a:lnTo>
                  <a:lnTo>
                    <a:pt x="27" y="276"/>
                  </a:lnTo>
                  <a:lnTo>
                    <a:pt x="25" y="273"/>
                  </a:lnTo>
                  <a:lnTo>
                    <a:pt x="25" y="271"/>
                  </a:lnTo>
                  <a:lnTo>
                    <a:pt x="27" y="269"/>
                  </a:lnTo>
                  <a:lnTo>
                    <a:pt x="28" y="267"/>
                  </a:lnTo>
                  <a:lnTo>
                    <a:pt x="28" y="265"/>
                  </a:lnTo>
                  <a:lnTo>
                    <a:pt x="27" y="265"/>
                  </a:lnTo>
                  <a:lnTo>
                    <a:pt x="23" y="265"/>
                  </a:lnTo>
                  <a:lnTo>
                    <a:pt x="23" y="265"/>
                  </a:lnTo>
                  <a:lnTo>
                    <a:pt x="19" y="256"/>
                  </a:lnTo>
                  <a:lnTo>
                    <a:pt x="17" y="256"/>
                  </a:lnTo>
                  <a:lnTo>
                    <a:pt x="13" y="252"/>
                  </a:lnTo>
                  <a:lnTo>
                    <a:pt x="13" y="252"/>
                  </a:lnTo>
                  <a:lnTo>
                    <a:pt x="15" y="250"/>
                  </a:lnTo>
                  <a:lnTo>
                    <a:pt x="19" y="248"/>
                  </a:lnTo>
                  <a:lnTo>
                    <a:pt x="19" y="246"/>
                  </a:lnTo>
                  <a:lnTo>
                    <a:pt x="19" y="244"/>
                  </a:lnTo>
                  <a:lnTo>
                    <a:pt x="23" y="244"/>
                  </a:lnTo>
                  <a:lnTo>
                    <a:pt x="23" y="246"/>
                  </a:lnTo>
                  <a:lnTo>
                    <a:pt x="23" y="244"/>
                  </a:lnTo>
                  <a:lnTo>
                    <a:pt x="23" y="243"/>
                  </a:lnTo>
                  <a:lnTo>
                    <a:pt x="19" y="243"/>
                  </a:lnTo>
                  <a:lnTo>
                    <a:pt x="17" y="241"/>
                  </a:lnTo>
                  <a:lnTo>
                    <a:pt x="19" y="239"/>
                  </a:lnTo>
                  <a:lnTo>
                    <a:pt x="23" y="239"/>
                  </a:lnTo>
                  <a:lnTo>
                    <a:pt x="27" y="237"/>
                  </a:lnTo>
                  <a:lnTo>
                    <a:pt x="27" y="235"/>
                  </a:lnTo>
                  <a:lnTo>
                    <a:pt x="27" y="231"/>
                  </a:lnTo>
                  <a:lnTo>
                    <a:pt x="30" y="231"/>
                  </a:lnTo>
                  <a:lnTo>
                    <a:pt x="32" y="231"/>
                  </a:lnTo>
                  <a:lnTo>
                    <a:pt x="34" y="231"/>
                  </a:lnTo>
                  <a:lnTo>
                    <a:pt x="36" y="231"/>
                  </a:lnTo>
                  <a:lnTo>
                    <a:pt x="40" y="231"/>
                  </a:lnTo>
                  <a:lnTo>
                    <a:pt x="42" y="227"/>
                  </a:lnTo>
                  <a:lnTo>
                    <a:pt x="44" y="227"/>
                  </a:lnTo>
                  <a:lnTo>
                    <a:pt x="47" y="231"/>
                  </a:lnTo>
                  <a:lnTo>
                    <a:pt x="47" y="231"/>
                  </a:lnTo>
                  <a:lnTo>
                    <a:pt x="47" y="231"/>
                  </a:lnTo>
                  <a:lnTo>
                    <a:pt x="49" y="231"/>
                  </a:lnTo>
                  <a:lnTo>
                    <a:pt x="49" y="227"/>
                  </a:lnTo>
                  <a:lnTo>
                    <a:pt x="53" y="226"/>
                  </a:lnTo>
                  <a:lnTo>
                    <a:pt x="57" y="227"/>
                  </a:lnTo>
                  <a:lnTo>
                    <a:pt x="57" y="227"/>
                  </a:lnTo>
                  <a:lnTo>
                    <a:pt x="59" y="226"/>
                  </a:lnTo>
                  <a:lnTo>
                    <a:pt x="59" y="226"/>
                  </a:lnTo>
                  <a:lnTo>
                    <a:pt x="62" y="226"/>
                  </a:lnTo>
                  <a:lnTo>
                    <a:pt x="76" y="222"/>
                  </a:lnTo>
                  <a:lnTo>
                    <a:pt x="77" y="222"/>
                  </a:lnTo>
                  <a:lnTo>
                    <a:pt x="81" y="226"/>
                  </a:lnTo>
                  <a:lnTo>
                    <a:pt x="81" y="222"/>
                  </a:lnTo>
                  <a:lnTo>
                    <a:pt x="81" y="222"/>
                  </a:lnTo>
                  <a:lnTo>
                    <a:pt x="81" y="220"/>
                  </a:lnTo>
                  <a:lnTo>
                    <a:pt x="85" y="216"/>
                  </a:lnTo>
                  <a:lnTo>
                    <a:pt x="91" y="216"/>
                  </a:lnTo>
                  <a:lnTo>
                    <a:pt x="92" y="216"/>
                  </a:lnTo>
                  <a:lnTo>
                    <a:pt x="96" y="218"/>
                  </a:lnTo>
                  <a:lnTo>
                    <a:pt x="98" y="218"/>
                  </a:lnTo>
                  <a:lnTo>
                    <a:pt x="102" y="216"/>
                  </a:lnTo>
                  <a:lnTo>
                    <a:pt x="106" y="214"/>
                  </a:lnTo>
                  <a:lnTo>
                    <a:pt x="111" y="216"/>
                  </a:lnTo>
                  <a:lnTo>
                    <a:pt x="113" y="218"/>
                  </a:lnTo>
                  <a:lnTo>
                    <a:pt x="117" y="218"/>
                  </a:lnTo>
                  <a:lnTo>
                    <a:pt x="117" y="220"/>
                  </a:lnTo>
                  <a:lnTo>
                    <a:pt x="123" y="222"/>
                  </a:lnTo>
                  <a:lnTo>
                    <a:pt x="124" y="222"/>
                  </a:lnTo>
                  <a:lnTo>
                    <a:pt x="126" y="222"/>
                  </a:lnTo>
                  <a:lnTo>
                    <a:pt x="126" y="220"/>
                  </a:lnTo>
                  <a:lnTo>
                    <a:pt x="130" y="216"/>
                  </a:lnTo>
                  <a:lnTo>
                    <a:pt x="132" y="212"/>
                  </a:lnTo>
                  <a:lnTo>
                    <a:pt x="134" y="209"/>
                  </a:lnTo>
                  <a:lnTo>
                    <a:pt x="140" y="207"/>
                  </a:lnTo>
                  <a:lnTo>
                    <a:pt x="140" y="205"/>
                  </a:lnTo>
                  <a:lnTo>
                    <a:pt x="141" y="201"/>
                  </a:lnTo>
                  <a:lnTo>
                    <a:pt x="147" y="197"/>
                  </a:lnTo>
                  <a:lnTo>
                    <a:pt x="149" y="195"/>
                  </a:lnTo>
                  <a:lnTo>
                    <a:pt x="145" y="195"/>
                  </a:lnTo>
                  <a:lnTo>
                    <a:pt x="145" y="192"/>
                  </a:lnTo>
                  <a:lnTo>
                    <a:pt x="149" y="188"/>
                  </a:lnTo>
                  <a:lnTo>
                    <a:pt x="151" y="188"/>
                  </a:lnTo>
                  <a:lnTo>
                    <a:pt x="155" y="188"/>
                  </a:lnTo>
                  <a:lnTo>
                    <a:pt x="158" y="184"/>
                  </a:lnTo>
                  <a:lnTo>
                    <a:pt x="160" y="182"/>
                  </a:lnTo>
                  <a:lnTo>
                    <a:pt x="158" y="180"/>
                  </a:lnTo>
                  <a:lnTo>
                    <a:pt x="155" y="180"/>
                  </a:lnTo>
                  <a:lnTo>
                    <a:pt x="151" y="178"/>
                  </a:lnTo>
                  <a:lnTo>
                    <a:pt x="151" y="177"/>
                  </a:lnTo>
                  <a:lnTo>
                    <a:pt x="151" y="175"/>
                  </a:lnTo>
                  <a:lnTo>
                    <a:pt x="155" y="173"/>
                  </a:lnTo>
                  <a:lnTo>
                    <a:pt x="160" y="175"/>
                  </a:lnTo>
                  <a:lnTo>
                    <a:pt x="164" y="173"/>
                  </a:lnTo>
                  <a:lnTo>
                    <a:pt x="168" y="171"/>
                  </a:lnTo>
                  <a:lnTo>
                    <a:pt x="170" y="167"/>
                  </a:lnTo>
                  <a:lnTo>
                    <a:pt x="168" y="167"/>
                  </a:lnTo>
                  <a:lnTo>
                    <a:pt x="168" y="163"/>
                  </a:lnTo>
                  <a:lnTo>
                    <a:pt x="168" y="163"/>
                  </a:lnTo>
                  <a:lnTo>
                    <a:pt x="164" y="167"/>
                  </a:lnTo>
                  <a:lnTo>
                    <a:pt x="164" y="171"/>
                  </a:lnTo>
                  <a:lnTo>
                    <a:pt x="162" y="171"/>
                  </a:lnTo>
                  <a:lnTo>
                    <a:pt x="156" y="171"/>
                  </a:lnTo>
                  <a:lnTo>
                    <a:pt x="155" y="171"/>
                  </a:lnTo>
                  <a:lnTo>
                    <a:pt x="151" y="171"/>
                  </a:lnTo>
                  <a:lnTo>
                    <a:pt x="149" y="173"/>
                  </a:lnTo>
                  <a:lnTo>
                    <a:pt x="147" y="173"/>
                  </a:lnTo>
                  <a:lnTo>
                    <a:pt x="145" y="171"/>
                  </a:lnTo>
                  <a:lnTo>
                    <a:pt x="141" y="167"/>
                  </a:lnTo>
                  <a:lnTo>
                    <a:pt x="140" y="171"/>
                  </a:lnTo>
                  <a:lnTo>
                    <a:pt x="138" y="171"/>
                  </a:lnTo>
                  <a:lnTo>
                    <a:pt x="136" y="171"/>
                  </a:lnTo>
                  <a:lnTo>
                    <a:pt x="134" y="171"/>
                  </a:lnTo>
                  <a:lnTo>
                    <a:pt x="132" y="171"/>
                  </a:lnTo>
                  <a:lnTo>
                    <a:pt x="130" y="171"/>
                  </a:lnTo>
                  <a:lnTo>
                    <a:pt x="130" y="167"/>
                  </a:lnTo>
                  <a:lnTo>
                    <a:pt x="130" y="163"/>
                  </a:lnTo>
                  <a:lnTo>
                    <a:pt x="130" y="163"/>
                  </a:lnTo>
                  <a:lnTo>
                    <a:pt x="130" y="162"/>
                  </a:lnTo>
                  <a:lnTo>
                    <a:pt x="130" y="158"/>
                  </a:lnTo>
                  <a:lnTo>
                    <a:pt x="132" y="158"/>
                  </a:lnTo>
                  <a:lnTo>
                    <a:pt x="134" y="156"/>
                  </a:lnTo>
                  <a:lnTo>
                    <a:pt x="136" y="154"/>
                  </a:lnTo>
                  <a:lnTo>
                    <a:pt x="138" y="154"/>
                  </a:lnTo>
                  <a:lnTo>
                    <a:pt x="138" y="152"/>
                  </a:lnTo>
                  <a:lnTo>
                    <a:pt x="136" y="150"/>
                  </a:lnTo>
                  <a:lnTo>
                    <a:pt x="136" y="148"/>
                  </a:lnTo>
                  <a:lnTo>
                    <a:pt x="138" y="146"/>
                  </a:lnTo>
                  <a:lnTo>
                    <a:pt x="140" y="146"/>
                  </a:lnTo>
                  <a:lnTo>
                    <a:pt x="141" y="145"/>
                  </a:lnTo>
                  <a:lnTo>
                    <a:pt x="145" y="143"/>
                  </a:lnTo>
                  <a:lnTo>
                    <a:pt x="147" y="141"/>
                  </a:lnTo>
                  <a:lnTo>
                    <a:pt x="151" y="139"/>
                  </a:lnTo>
                  <a:lnTo>
                    <a:pt x="155" y="137"/>
                  </a:lnTo>
                  <a:lnTo>
                    <a:pt x="155" y="133"/>
                  </a:lnTo>
                  <a:lnTo>
                    <a:pt x="160" y="137"/>
                  </a:lnTo>
                  <a:lnTo>
                    <a:pt x="162" y="133"/>
                  </a:lnTo>
                  <a:lnTo>
                    <a:pt x="162" y="133"/>
                  </a:lnTo>
                  <a:lnTo>
                    <a:pt x="160" y="133"/>
                  </a:lnTo>
                  <a:lnTo>
                    <a:pt x="160" y="131"/>
                  </a:lnTo>
                  <a:lnTo>
                    <a:pt x="162" y="131"/>
                  </a:lnTo>
                  <a:lnTo>
                    <a:pt x="166" y="131"/>
                  </a:lnTo>
                  <a:lnTo>
                    <a:pt x="166" y="133"/>
                  </a:lnTo>
                  <a:lnTo>
                    <a:pt x="168" y="131"/>
                  </a:lnTo>
                  <a:lnTo>
                    <a:pt x="173" y="128"/>
                  </a:lnTo>
                  <a:lnTo>
                    <a:pt x="172" y="124"/>
                  </a:lnTo>
                  <a:lnTo>
                    <a:pt x="173" y="122"/>
                  </a:lnTo>
                  <a:lnTo>
                    <a:pt x="175" y="118"/>
                  </a:lnTo>
                  <a:lnTo>
                    <a:pt x="179" y="118"/>
                  </a:lnTo>
                  <a:lnTo>
                    <a:pt x="181" y="114"/>
                  </a:lnTo>
                  <a:lnTo>
                    <a:pt x="185" y="114"/>
                  </a:lnTo>
                  <a:lnTo>
                    <a:pt x="187" y="114"/>
                  </a:lnTo>
                  <a:lnTo>
                    <a:pt x="187" y="114"/>
                  </a:lnTo>
                  <a:lnTo>
                    <a:pt x="188" y="118"/>
                  </a:lnTo>
                  <a:lnTo>
                    <a:pt x="188" y="126"/>
                  </a:lnTo>
                  <a:lnTo>
                    <a:pt x="188" y="128"/>
                  </a:lnTo>
                  <a:lnTo>
                    <a:pt x="188" y="133"/>
                  </a:lnTo>
                  <a:lnTo>
                    <a:pt x="188" y="139"/>
                  </a:lnTo>
                  <a:lnTo>
                    <a:pt x="190" y="139"/>
                  </a:lnTo>
                  <a:lnTo>
                    <a:pt x="190" y="137"/>
                  </a:lnTo>
                  <a:lnTo>
                    <a:pt x="192" y="133"/>
                  </a:lnTo>
                  <a:lnTo>
                    <a:pt x="190" y="128"/>
                  </a:lnTo>
                  <a:lnTo>
                    <a:pt x="190" y="124"/>
                  </a:lnTo>
                  <a:lnTo>
                    <a:pt x="190" y="120"/>
                  </a:lnTo>
                  <a:lnTo>
                    <a:pt x="190" y="116"/>
                  </a:lnTo>
                  <a:lnTo>
                    <a:pt x="192" y="114"/>
                  </a:lnTo>
                  <a:lnTo>
                    <a:pt x="194" y="114"/>
                  </a:lnTo>
                  <a:lnTo>
                    <a:pt x="196" y="113"/>
                  </a:lnTo>
                  <a:lnTo>
                    <a:pt x="198" y="111"/>
                  </a:lnTo>
                  <a:lnTo>
                    <a:pt x="200" y="111"/>
                  </a:lnTo>
                  <a:lnTo>
                    <a:pt x="200" y="113"/>
                  </a:lnTo>
                  <a:lnTo>
                    <a:pt x="200" y="114"/>
                  </a:lnTo>
                  <a:lnTo>
                    <a:pt x="200" y="114"/>
                  </a:lnTo>
                  <a:lnTo>
                    <a:pt x="204" y="116"/>
                  </a:lnTo>
                  <a:lnTo>
                    <a:pt x="204" y="118"/>
                  </a:lnTo>
                  <a:lnTo>
                    <a:pt x="204" y="120"/>
                  </a:lnTo>
                  <a:lnTo>
                    <a:pt x="205" y="122"/>
                  </a:lnTo>
                  <a:lnTo>
                    <a:pt x="211" y="122"/>
                  </a:lnTo>
                  <a:lnTo>
                    <a:pt x="213" y="122"/>
                  </a:lnTo>
                  <a:lnTo>
                    <a:pt x="215" y="122"/>
                  </a:lnTo>
                  <a:lnTo>
                    <a:pt x="217" y="120"/>
                  </a:lnTo>
                  <a:lnTo>
                    <a:pt x="215" y="116"/>
                  </a:lnTo>
                  <a:lnTo>
                    <a:pt x="217" y="114"/>
                  </a:lnTo>
                  <a:lnTo>
                    <a:pt x="219" y="113"/>
                  </a:lnTo>
                  <a:lnTo>
                    <a:pt x="219" y="109"/>
                  </a:lnTo>
                  <a:lnTo>
                    <a:pt x="220" y="109"/>
                  </a:lnTo>
                  <a:lnTo>
                    <a:pt x="222" y="107"/>
                  </a:lnTo>
                  <a:lnTo>
                    <a:pt x="228" y="107"/>
                  </a:lnTo>
                  <a:lnTo>
                    <a:pt x="228" y="103"/>
                  </a:lnTo>
                  <a:lnTo>
                    <a:pt x="228" y="97"/>
                  </a:lnTo>
                  <a:lnTo>
                    <a:pt x="228" y="97"/>
                  </a:lnTo>
                  <a:lnTo>
                    <a:pt x="224" y="97"/>
                  </a:lnTo>
                  <a:lnTo>
                    <a:pt x="224" y="94"/>
                  </a:lnTo>
                  <a:lnTo>
                    <a:pt x="224" y="94"/>
                  </a:lnTo>
                  <a:lnTo>
                    <a:pt x="228" y="90"/>
                  </a:lnTo>
                  <a:lnTo>
                    <a:pt x="228" y="86"/>
                  </a:lnTo>
                  <a:lnTo>
                    <a:pt x="228" y="84"/>
                  </a:lnTo>
                  <a:lnTo>
                    <a:pt x="230" y="79"/>
                  </a:lnTo>
                  <a:lnTo>
                    <a:pt x="234" y="77"/>
                  </a:lnTo>
                  <a:lnTo>
                    <a:pt x="237" y="77"/>
                  </a:lnTo>
                  <a:lnTo>
                    <a:pt x="241" y="73"/>
                  </a:lnTo>
                  <a:lnTo>
                    <a:pt x="247" y="73"/>
                  </a:lnTo>
                  <a:lnTo>
                    <a:pt x="247" y="73"/>
                  </a:lnTo>
                  <a:lnTo>
                    <a:pt x="249" y="77"/>
                  </a:lnTo>
                  <a:lnTo>
                    <a:pt x="249" y="79"/>
                  </a:lnTo>
                  <a:lnTo>
                    <a:pt x="252" y="82"/>
                  </a:lnTo>
                  <a:lnTo>
                    <a:pt x="252" y="86"/>
                  </a:lnTo>
                  <a:lnTo>
                    <a:pt x="249" y="94"/>
                  </a:lnTo>
                  <a:lnTo>
                    <a:pt x="249" y="101"/>
                  </a:lnTo>
                  <a:lnTo>
                    <a:pt x="252" y="103"/>
                  </a:lnTo>
                  <a:lnTo>
                    <a:pt x="258" y="107"/>
                  </a:lnTo>
                  <a:lnTo>
                    <a:pt x="258" y="109"/>
                  </a:lnTo>
                  <a:lnTo>
                    <a:pt x="260" y="111"/>
                  </a:lnTo>
                  <a:lnTo>
                    <a:pt x="260" y="109"/>
                  </a:lnTo>
                  <a:lnTo>
                    <a:pt x="260" y="103"/>
                  </a:lnTo>
                  <a:lnTo>
                    <a:pt x="260" y="101"/>
                  </a:lnTo>
                  <a:lnTo>
                    <a:pt x="254" y="94"/>
                  </a:lnTo>
                  <a:lnTo>
                    <a:pt x="254" y="88"/>
                  </a:lnTo>
                  <a:lnTo>
                    <a:pt x="258" y="84"/>
                  </a:lnTo>
                  <a:lnTo>
                    <a:pt x="258" y="81"/>
                  </a:lnTo>
                  <a:lnTo>
                    <a:pt x="258" y="79"/>
                  </a:lnTo>
                  <a:lnTo>
                    <a:pt x="254" y="77"/>
                  </a:lnTo>
                  <a:lnTo>
                    <a:pt x="254" y="73"/>
                  </a:lnTo>
                  <a:lnTo>
                    <a:pt x="254" y="69"/>
                  </a:lnTo>
                  <a:lnTo>
                    <a:pt x="254" y="69"/>
                  </a:lnTo>
                  <a:lnTo>
                    <a:pt x="258" y="64"/>
                  </a:lnTo>
                  <a:lnTo>
                    <a:pt x="262" y="64"/>
                  </a:lnTo>
                  <a:lnTo>
                    <a:pt x="264" y="67"/>
                  </a:lnTo>
                  <a:lnTo>
                    <a:pt x="266" y="64"/>
                  </a:lnTo>
                  <a:lnTo>
                    <a:pt x="269" y="64"/>
                  </a:lnTo>
                  <a:lnTo>
                    <a:pt x="273" y="67"/>
                  </a:lnTo>
                  <a:lnTo>
                    <a:pt x="283" y="67"/>
                  </a:lnTo>
                  <a:lnTo>
                    <a:pt x="288" y="64"/>
                  </a:lnTo>
                  <a:lnTo>
                    <a:pt x="296" y="64"/>
                  </a:lnTo>
                  <a:lnTo>
                    <a:pt x="298" y="64"/>
                  </a:lnTo>
                  <a:lnTo>
                    <a:pt x="298" y="69"/>
                  </a:lnTo>
                  <a:lnTo>
                    <a:pt x="298" y="73"/>
                  </a:lnTo>
                  <a:lnTo>
                    <a:pt x="298" y="73"/>
                  </a:lnTo>
                  <a:lnTo>
                    <a:pt x="301" y="73"/>
                  </a:lnTo>
                  <a:lnTo>
                    <a:pt x="303" y="69"/>
                  </a:lnTo>
                  <a:lnTo>
                    <a:pt x="301" y="67"/>
                  </a:lnTo>
                  <a:lnTo>
                    <a:pt x="301" y="64"/>
                  </a:lnTo>
                  <a:lnTo>
                    <a:pt x="307" y="60"/>
                  </a:lnTo>
                  <a:lnTo>
                    <a:pt x="311" y="62"/>
                  </a:lnTo>
                  <a:lnTo>
                    <a:pt x="311" y="64"/>
                  </a:lnTo>
                  <a:lnTo>
                    <a:pt x="311" y="69"/>
                  </a:lnTo>
                  <a:lnTo>
                    <a:pt x="313" y="69"/>
                  </a:lnTo>
                  <a:lnTo>
                    <a:pt x="315" y="67"/>
                  </a:lnTo>
                  <a:lnTo>
                    <a:pt x="315" y="62"/>
                  </a:lnTo>
                  <a:lnTo>
                    <a:pt x="311" y="60"/>
                  </a:lnTo>
                  <a:lnTo>
                    <a:pt x="311" y="58"/>
                  </a:lnTo>
                  <a:lnTo>
                    <a:pt x="311" y="56"/>
                  </a:lnTo>
                  <a:lnTo>
                    <a:pt x="315" y="56"/>
                  </a:lnTo>
                  <a:lnTo>
                    <a:pt x="318" y="58"/>
                  </a:lnTo>
                  <a:lnTo>
                    <a:pt x="322" y="56"/>
                  </a:lnTo>
                  <a:lnTo>
                    <a:pt x="326" y="54"/>
                  </a:lnTo>
                  <a:lnTo>
                    <a:pt x="332" y="56"/>
                  </a:lnTo>
                  <a:lnTo>
                    <a:pt x="332" y="58"/>
                  </a:lnTo>
                  <a:lnTo>
                    <a:pt x="332" y="67"/>
                  </a:lnTo>
                  <a:lnTo>
                    <a:pt x="328" y="73"/>
                  </a:lnTo>
                  <a:lnTo>
                    <a:pt x="328" y="77"/>
                  </a:lnTo>
                  <a:lnTo>
                    <a:pt x="326" y="81"/>
                  </a:lnTo>
                  <a:lnTo>
                    <a:pt x="326" y="84"/>
                  </a:lnTo>
                  <a:lnTo>
                    <a:pt x="326" y="86"/>
                  </a:lnTo>
                  <a:lnTo>
                    <a:pt x="324" y="90"/>
                  </a:lnTo>
                  <a:lnTo>
                    <a:pt x="322" y="90"/>
                  </a:lnTo>
                  <a:lnTo>
                    <a:pt x="320" y="92"/>
                  </a:lnTo>
                  <a:lnTo>
                    <a:pt x="322" y="94"/>
                  </a:lnTo>
                  <a:lnTo>
                    <a:pt x="322" y="94"/>
                  </a:lnTo>
                  <a:lnTo>
                    <a:pt x="322" y="97"/>
                  </a:lnTo>
                  <a:lnTo>
                    <a:pt x="318" y="101"/>
                  </a:lnTo>
                  <a:lnTo>
                    <a:pt x="316" y="107"/>
                  </a:lnTo>
                  <a:lnTo>
                    <a:pt x="313" y="107"/>
                  </a:lnTo>
                  <a:lnTo>
                    <a:pt x="311" y="109"/>
                  </a:lnTo>
                  <a:lnTo>
                    <a:pt x="311" y="113"/>
                  </a:lnTo>
                  <a:lnTo>
                    <a:pt x="311" y="116"/>
                  </a:lnTo>
                  <a:lnTo>
                    <a:pt x="307" y="120"/>
                  </a:lnTo>
                  <a:lnTo>
                    <a:pt x="311" y="122"/>
                  </a:lnTo>
                  <a:lnTo>
                    <a:pt x="311" y="122"/>
                  </a:lnTo>
                  <a:lnTo>
                    <a:pt x="313" y="116"/>
                  </a:lnTo>
                  <a:lnTo>
                    <a:pt x="316" y="114"/>
                  </a:lnTo>
                  <a:lnTo>
                    <a:pt x="316" y="113"/>
                  </a:lnTo>
                  <a:lnTo>
                    <a:pt x="318" y="111"/>
                  </a:lnTo>
                  <a:lnTo>
                    <a:pt x="322" y="107"/>
                  </a:lnTo>
                  <a:lnTo>
                    <a:pt x="324" y="103"/>
                  </a:lnTo>
                  <a:lnTo>
                    <a:pt x="326" y="101"/>
                  </a:lnTo>
                  <a:lnTo>
                    <a:pt x="328" y="101"/>
                  </a:lnTo>
                  <a:lnTo>
                    <a:pt x="328" y="97"/>
                  </a:lnTo>
                  <a:lnTo>
                    <a:pt x="328" y="94"/>
                  </a:lnTo>
                  <a:lnTo>
                    <a:pt x="332" y="94"/>
                  </a:lnTo>
                  <a:lnTo>
                    <a:pt x="332" y="90"/>
                  </a:lnTo>
                  <a:lnTo>
                    <a:pt x="335" y="88"/>
                  </a:lnTo>
                  <a:lnTo>
                    <a:pt x="335" y="90"/>
                  </a:lnTo>
                  <a:lnTo>
                    <a:pt x="335" y="94"/>
                  </a:lnTo>
                  <a:lnTo>
                    <a:pt x="337" y="94"/>
                  </a:lnTo>
                  <a:lnTo>
                    <a:pt x="337" y="97"/>
                  </a:lnTo>
                  <a:lnTo>
                    <a:pt x="341" y="103"/>
                  </a:lnTo>
                  <a:lnTo>
                    <a:pt x="341" y="107"/>
                  </a:lnTo>
                  <a:lnTo>
                    <a:pt x="343" y="111"/>
                  </a:lnTo>
                  <a:lnTo>
                    <a:pt x="345" y="113"/>
                  </a:lnTo>
                  <a:lnTo>
                    <a:pt x="347" y="113"/>
                  </a:lnTo>
                  <a:lnTo>
                    <a:pt x="348" y="114"/>
                  </a:lnTo>
                  <a:lnTo>
                    <a:pt x="350" y="114"/>
                  </a:lnTo>
                  <a:lnTo>
                    <a:pt x="350" y="113"/>
                  </a:lnTo>
                  <a:lnTo>
                    <a:pt x="350" y="111"/>
                  </a:lnTo>
                  <a:lnTo>
                    <a:pt x="350" y="109"/>
                  </a:lnTo>
                  <a:lnTo>
                    <a:pt x="348" y="107"/>
                  </a:lnTo>
                  <a:lnTo>
                    <a:pt x="347" y="103"/>
                  </a:lnTo>
                  <a:lnTo>
                    <a:pt x="348" y="103"/>
                  </a:lnTo>
                  <a:lnTo>
                    <a:pt x="350" y="103"/>
                  </a:lnTo>
                  <a:lnTo>
                    <a:pt x="352" y="107"/>
                  </a:lnTo>
                  <a:lnTo>
                    <a:pt x="356" y="107"/>
                  </a:lnTo>
                  <a:lnTo>
                    <a:pt x="360" y="107"/>
                  </a:lnTo>
                  <a:lnTo>
                    <a:pt x="360" y="109"/>
                  </a:lnTo>
                  <a:lnTo>
                    <a:pt x="360" y="109"/>
                  </a:lnTo>
                  <a:lnTo>
                    <a:pt x="362" y="107"/>
                  </a:lnTo>
                  <a:lnTo>
                    <a:pt x="365" y="107"/>
                  </a:lnTo>
                  <a:lnTo>
                    <a:pt x="365" y="109"/>
                  </a:lnTo>
                  <a:lnTo>
                    <a:pt x="367" y="109"/>
                  </a:lnTo>
                  <a:lnTo>
                    <a:pt x="365" y="103"/>
                  </a:lnTo>
                  <a:lnTo>
                    <a:pt x="365" y="97"/>
                  </a:lnTo>
                  <a:lnTo>
                    <a:pt x="367" y="94"/>
                  </a:lnTo>
                  <a:lnTo>
                    <a:pt x="367" y="90"/>
                  </a:lnTo>
                  <a:lnTo>
                    <a:pt x="365" y="86"/>
                  </a:lnTo>
                  <a:lnTo>
                    <a:pt x="365" y="82"/>
                  </a:lnTo>
                  <a:lnTo>
                    <a:pt x="365" y="77"/>
                  </a:lnTo>
                  <a:lnTo>
                    <a:pt x="367" y="73"/>
                  </a:lnTo>
                  <a:lnTo>
                    <a:pt x="369" y="69"/>
                  </a:lnTo>
                  <a:lnTo>
                    <a:pt x="367" y="67"/>
                  </a:lnTo>
                  <a:lnTo>
                    <a:pt x="369" y="64"/>
                  </a:lnTo>
                  <a:lnTo>
                    <a:pt x="369" y="60"/>
                  </a:lnTo>
                  <a:lnTo>
                    <a:pt x="371" y="58"/>
                  </a:lnTo>
                  <a:lnTo>
                    <a:pt x="373" y="58"/>
                  </a:lnTo>
                  <a:lnTo>
                    <a:pt x="377" y="60"/>
                  </a:lnTo>
                  <a:lnTo>
                    <a:pt x="379" y="60"/>
                  </a:lnTo>
                  <a:lnTo>
                    <a:pt x="381" y="62"/>
                  </a:lnTo>
                  <a:lnTo>
                    <a:pt x="381" y="64"/>
                  </a:lnTo>
                  <a:lnTo>
                    <a:pt x="386" y="64"/>
                  </a:lnTo>
                  <a:lnTo>
                    <a:pt x="386" y="69"/>
                  </a:lnTo>
                  <a:lnTo>
                    <a:pt x="390" y="77"/>
                  </a:lnTo>
                  <a:lnTo>
                    <a:pt x="390" y="79"/>
                  </a:lnTo>
                  <a:lnTo>
                    <a:pt x="392" y="84"/>
                  </a:lnTo>
                  <a:lnTo>
                    <a:pt x="396" y="88"/>
                  </a:lnTo>
                  <a:lnTo>
                    <a:pt x="396" y="97"/>
                  </a:lnTo>
                  <a:lnTo>
                    <a:pt x="396" y="97"/>
                  </a:lnTo>
                  <a:lnTo>
                    <a:pt x="394" y="101"/>
                  </a:lnTo>
                  <a:lnTo>
                    <a:pt x="394" y="103"/>
                  </a:lnTo>
                  <a:lnTo>
                    <a:pt x="394" y="107"/>
                  </a:lnTo>
                  <a:lnTo>
                    <a:pt x="396" y="109"/>
                  </a:lnTo>
                  <a:lnTo>
                    <a:pt x="397" y="114"/>
                  </a:lnTo>
                  <a:lnTo>
                    <a:pt x="397" y="120"/>
                  </a:lnTo>
                  <a:lnTo>
                    <a:pt x="397" y="124"/>
                  </a:lnTo>
                  <a:lnTo>
                    <a:pt x="399" y="126"/>
                  </a:lnTo>
                  <a:lnTo>
                    <a:pt x="403" y="126"/>
                  </a:lnTo>
                  <a:lnTo>
                    <a:pt x="407" y="128"/>
                  </a:lnTo>
                  <a:lnTo>
                    <a:pt x="411" y="128"/>
                  </a:lnTo>
                  <a:lnTo>
                    <a:pt x="414" y="128"/>
                  </a:lnTo>
                  <a:lnTo>
                    <a:pt x="414" y="122"/>
                  </a:lnTo>
                  <a:lnTo>
                    <a:pt x="416" y="120"/>
                  </a:lnTo>
                  <a:lnTo>
                    <a:pt x="418" y="122"/>
                  </a:lnTo>
                  <a:lnTo>
                    <a:pt x="418" y="124"/>
                  </a:lnTo>
                  <a:lnTo>
                    <a:pt x="418" y="128"/>
                  </a:lnTo>
                  <a:lnTo>
                    <a:pt x="420" y="126"/>
                  </a:lnTo>
                  <a:lnTo>
                    <a:pt x="422" y="126"/>
                  </a:lnTo>
                  <a:lnTo>
                    <a:pt x="424" y="128"/>
                  </a:lnTo>
                  <a:lnTo>
                    <a:pt x="426" y="128"/>
                  </a:lnTo>
                  <a:lnTo>
                    <a:pt x="426" y="131"/>
                  </a:lnTo>
                  <a:lnTo>
                    <a:pt x="428" y="133"/>
                  </a:lnTo>
                  <a:lnTo>
                    <a:pt x="429" y="133"/>
                  </a:lnTo>
                  <a:lnTo>
                    <a:pt x="431" y="133"/>
                  </a:lnTo>
                  <a:lnTo>
                    <a:pt x="435" y="133"/>
                  </a:lnTo>
                  <a:lnTo>
                    <a:pt x="435" y="133"/>
                  </a:lnTo>
                  <a:lnTo>
                    <a:pt x="435" y="133"/>
                  </a:lnTo>
                  <a:lnTo>
                    <a:pt x="431" y="128"/>
                  </a:lnTo>
                  <a:lnTo>
                    <a:pt x="431" y="128"/>
                  </a:lnTo>
                  <a:lnTo>
                    <a:pt x="431" y="126"/>
                  </a:lnTo>
                  <a:lnTo>
                    <a:pt x="428" y="126"/>
                  </a:lnTo>
                  <a:lnTo>
                    <a:pt x="426" y="124"/>
                  </a:lnTo>
                  <a:lnTo>
                    <a:pt x="428" y="120"/>
                  </a:lnTo>
                  <a:lnTo>
                    <a:pt x="426" y="116"/>
                  </a:lnTo>
                  <a:lnTo>
                    <a:pt x="420" y="114"/>
                  </a:lnTo>
                  <a:lnTo>
                    <a:pt x="420" y="111"/>
                  </a:lnTo>
                  <a:lnTo>
                    <a:pt x="420" y="107"/>
                  </a:lnTo>
                  <a:lnTo>
                    <a:pt x="418" y="103"/>
                  </a:lnTo>
                  <a:lnTo>
                    <a:pt x="418" y="103"/>
                  </a:lnTo>
                  <a:lnTo>
                    <a:pt x="418" y="97"/>
                  </a:lnTo>
                  <a:lnTo>
                    <a:pt x="418" y="94"/>
                  </a:lnTo>
                  <a:lnTo>
                    <a:pt x="414" y="90"/>
                  </a:lnTo>
                  <a:lnTo>
                    <a:pt x="414" y="86"/>
                  </a:lnTo>
                  <a:lnTo>
                    <a:pt x="416" y="84"/>
                  </a:lnTo>
                  <a:lnTo>
                    <a:pt x="414" y="79"/>
                  </a:lnTo>
                  <a:lnTo>
                    <a:pt x="414" y="77"/>
                  </a:lnTo>
                  <a:lnTo>
                    <a:pt x="414" y="73"/>
                  </a:lnTo>
                  <a:lnTo>
                    <a:pt x="414" y="69"/>
                  </a:lnTo>
                  <a:lnTo>
                    <a:pt x="411" y="64"/>
                  </a:lnTo>
                  <a:lnTo>
                    <a:pt x="411" y="64"/>
                  </a:lnTo>
                  <a:lnTo>
                    <a:pt x="411" y="60"/>
                  </a:lnTo>
                  <a:lnTo>
                    <a:pt x="411" y="54"/>
                  </a:lnTo>
                  <a:lnTo>
                    <a:pt x="411" y="52"/>
                  </a:lnTo>
                  <a:lnTo>
                    <a:pt x="416" y="54"/>
                  </a:lnTo>
                  <a:lnTo>
                    <a:pt x="418" y="56"/>
                  </a:lnTo>
                  <a:lnTo>
                    <a:pt x="420" y="56"/>
                  </a:lnTo>
                  <a:lnTo>
                    <a:pt x="422" y="54"/>
                  </a:lnTo>
                  <a:lnTo>
                    <a:pt x="424" y="54"/>
                  </a:lnTo>
                  <a:lnTo>
                    <a:pt x="429" y="62"/>
                  </a:lnTo>
                  <a:lnTo>
                    <a:pt x="435" y="64"/>
                  </a:lnTo>
                  <a:lnTo>
                    <a:pt x="435" y="64"/>
                  </a:lnTo>
                  <a:lnTo>
                    <a:pt x="435" y="60"/>
                  </a:lnTo>
                  <a:lnTo>
                    <a:pt x="435" y="58"/>
                  </a:lnTo>
                  <a:lnTo>
                    <a:pt x="435" y="52"/>
                  </a:lnTo>
                  <a:lnTo>
                    <a:pt x="439" y="52"/>
                  </a:lnTo>
                  <a:lnTo>
                    <a:pt x="441" y="52"/>
                  </a:lnTo>
                  <a:lnTo>
                    <a:pt x="445" y="52"/>
                  </a:lnTo>
                  <a:lnTo>
                    <a:pt x="448" y="50"/>
                  </a:lnTo>
                  <a:lnTo>
                    <a:pt x="452" y="50"/>
                  </a:lnTo>
                  <a:lnTo>
                    <a:pt x="456" y="52"/>
                  </a:lnTo>
                  <a:lnTo>
                    <a:pt x="458" y="54"/>
                  </a:lnTo>
                  <a:lnTo>
                    <a:pt x="460" y="56"/>
                  </a:lnTo>
                  <a:lnTo>
                    <a:pt x="460" y="62"/>
                  </a:lnTo>
                  <a:lnTo>
                    <a:pt x="460" y="64"/>
                  </a:lnTo>
                  <a:lnTo>
                    <a:pt x="463" y="67"/>
                  </a:lnTo>
                  <a:lnTo>
                    <a:pt x="463" y="69"/>
                  </a:lnTo>
                  <a:lnTo>
                    <a:pt x="463" y="73"/>
                  </a:lnTo>
                  <a:lnTo>
                    <a:pt x="465" y="79"/>
                  </a:lnTo>
                  <a:lnTo>
                    <a:pt x="465" y="84"/>
                  </a:lnTo>
                  <a:lnTo>
                    <a:pt x="465" y="86"/>
                  </a:lnTo>
                  <a:lnTo>
                    <a:pt x="469" y="88"/>
                  </a:lnTo>
                  <a:lnTo>
                    <a:pt x="473" y="88"/>
                  </a:lnTo>
                  <a:lnTo>
                    <a:pt x="478" y="92"/>
                  </a:lnTo>
                  <a:lnTo>
                    <a:pt x="484" y="94"/>
                  </a:lnTo>
                  <a:lnTo>
                    <a:pt x="482" y="92"/>
                  </a:lnTo>
                  <a:lnTo>
                    <a:pt x="482" y="90"/>
                  </a:lnTo>
                  <a:lnTo>
                    <a:pt x="478" y="88"/>
                  </a:lnTo>
                  <a:lnTo>
                    <a:pt x="477" y="84"/>
                  </a:lnTo>
                  <a:lnTo>
                    <a:pt x="473" y="84"/>
                  </a:lnTo>
                  <a:lnTo>
                    <a:pt x="469" y="82"/>
                  </a:lnTo>
                  <a:lnTo>
                    <a:pt x="469" y="81"/>
                  </a:lnTo>
                  <a:lnTo>
                    <a:pt x="469" y="77"/>
                  </a:lnTo>
                  <a:lnTo>
                    <a:pt x="465" y="73"/>
                  </a:lnTo>
                  <a:lnTo>
                    <a:pt x="465" y="69"/>
                  </a:lnTo>
                  <a:lnTo>
                    <a:pt x="467" y="64"/>
                  </a:lnTo>
                  <a:lnTo>
                    <a:pt x="467" y="62"/>
                  </a:lnTo>
                  <a:lnTo>
                    <a:pt x="467" y="58"/>
                  </a:lnTo>
                  <a:lnTo>
                    <a:pt x="469" y="58"/>
                  </a:lnTo>
                  <a:lnTo>
                    <a:pt x="467" y="54"/>
                  </a:lnTo>
                  <a:lnTo>
                    <a:pt x="463" y="52"/>
                  </a:lnTo>
                  <a:lnTo>
                    <a:pt x="460" y="47"/>
                  </a:lnTo>
                  <a:lnTo>
                    <a:pt x="458" y="47"/>
                  </a:lnTo>
                  <a:lnTo>
                    <a:pt x="454" y="47"/>
                  </a:lnTo>
                  <a:lnTo>
                    <a:pt x="452" y="49"/>
                  </a:lnTo>
                  <a:lnTo>
                    <a:pt x="450" y="49"/>
                  </a:lnTo>
                  <a:lnTo>
                    <a:pt x="445" y="47"/>
                  </a:lnTo>
                  <a:lnTo>
                    <a:pt x="445" y="43"/>
                  </a:lnTo>
                  <a:lnTo>
                    <a:pt x="446" y="39"/>
                  </a:lnTo>
                  <a:lnTo>
                    <a:pt x="450" y="39"/>
                  </a:lnTo>
                  <a:lnTo>
                    <a:pt x="450" y="37"/>
                  </a:lnTo>
                  <a:lnTo>
                    <a:pt x="445" y="33"/>
                  </a:lnTo>
                  <a:lnTo>
                    <a:pt x="445" y="30"/>
                  </a:lnTo>
                  <a:lnTo>
                    <a:pt x="445" y="26"/>
                  </a:lnTo>
                  <a:lnTo>
                    <a:pt x="446" y="22"/>
                  </a:lnTo>
                  <a:lnTo>
                    <a:pt x="448" y="22"/>
                  </a:lnTo>
                  <a:lnTo>
                    <a:pt x="450" y="26"/>
                  </a:lnTo>
                  <a:lnTo>
                    <a:pt x="452" y="30"/>
                  </a:lnTo>
                  <a:lnTo>
                    <a:pt x="454" y="30"/>
                  </a:lnTo>
                  <a:lnTo>
                    <a:pt x="458" y="24"/>
                  </a:lnTo>
                  <a:lnTo>
                    <a:pt x="460" y="22"/>
                  </a:lnTo>
                  <a:lnTo>
                    <a:pt x="463" y="20"/>
                  </a:lnTo>
                  <a:lnTo>
                    <a:pt x="463" y="18"/>
                  </a:lnTo>
                  <a:lnTo>
                    <a:pt x="467" y="15"/>
                  </a:lnTo>
                  <a:lnTo>
                    <a:pt x="473" y="15"/>
                  </a:lnTo>
                  <a:lnTo>
                    <a:pt x="467" y="16"/>
                  </a:lnTo>
                  <a:lnTo>
                    <a:pt x="467" y="18"/>
                  </a:lnTo>
                  <a:lnTo>
                    <a:pt x="467" y="20"/>
                  </a:lnTo>
                  <a:lnTo>
                    <a:pt x="473" y="18"/>
                  </a:lnTo>
                  <a:lnTo>
                    <a:pt x="473" y="18"/>
                  </a:lnTo>
                  <a:lnTo>
                    <a:pt x="475" y="20"/>
                  </a:lnTo>
                  <a:lnTo>
                    <a:pt x="475" y="24"/>
                  </a:lnTo>
                  <a:lnTo>
                    <a:pt x="478" y="26"/>
                  </a:lnTo>
                  <a:lnTo>
                    <a:pt x="478" y="28"/>
                  </a:lnTo>
                  <a:lnTo>
                    <a:pt x="477" y="30"/>
                  </a:lnTo>
                  <a:lnTo>
                    <a:pt x="477" y="32"/>
                  </a:lnTo>
                  <a:lnTo>
                    <a:pt x="478" y="30"/>
                  </a:lnTo>
                  <a:lnTo>
                    <a:pt x="482" y="26"/>
                  </a:lnTo>
                  <a:lnTo>
                    <a:pt x="484" y="28"/>
                  </a:lnTo>
                  <a:lnTo>
                    <a:pt x="488" y="30"/>
                  </a:lnTo>
                  <a:lnTo>
                    <a:pt x="488" y="33"/>
                  </a:lnTo>
                  <a:lnTo>
                    <a:pt x="490" y="39"/>
                  </a:lnTo>
                  <a:lnTo>
                    <a:pt x="490" y="43"/>
                  </a:lnTo>
                  <a:lnTo>
                    <a:pt x="490" y="47"/>
                  </a:lnTo>
                  <a:lnTo>
                    <a:pt x="493" y="45"/>
                  </a:lnTo>
                  <a:lnTo>
                    <a:pt x="493" y="39"/>
                  </a:lnTo>
                  <a:lnTo>
                    <a:pt x="492" y="37"/>
                  </a:lnTo>
                  <a:lnTo>
                    <a:pt x="490" y="33"/>
                  </a:lnTo>
                  <a:lnTo>
                    <a:pt x="490" y="32"/>
                  </a:lnTo>
                  <a:lnTo>
                    <a:pt x="490" y="30"/>
                  </a:lnTo>
                  <a:lnTo>
                    <a:pt x="490" y="30"/>
                  </a:lnTo>
                  <a:lnTo>
                    <a:pt x="493" y="32"/>
                  </a:lnTo>
                  <a:lnTo>
                    <a:pt x="499" y="33"/>
                  </a:lnTo>
                  <a:lnTo>
                    <a:pt x="503" y="39"/>
                  </a:lnTo>
                  <a:lnTo>
                    <a:pt x="507" y="43"/>
                  </a:lnTo>
                  <a:lnTo>
                    <a:pt x="512" y="43"/>
                  </a:lnTo>
                  <a:lnTo>
                    <a:pt x="512" y="43"/>
                  </a:lnTo>
                  <a:lnTo>
                    <a:pt x="509" y="39"/>
                  </a:lnTo>
                  <a:lnTo>
                    <a:pt x="505" y="39"/>
                  </a:lnTo>
                  <a:lnTo>
                    <a:pt x="501" y="33"/>
                  </a:lnTo>
                  <a:lnTo>
                    <a:pt x="501" y="30"/>
                  </a:lnTo>
                  <a:lnTo>
                    <a:pt x="503" y="24"/>
                  </a:lnTo>
                  <a:lnTo>
                    <a:pt x="507" y="24"/>
                  </a:lnTo>
                  <a:lnTo>
                    <a:pt x="509" y="24"/>
                  </a:lnTo>
                  <a:lnTo>
                    <a:pt x="512" y="26"/>
                  </a:lnTo>
                  <a:lnTo>
                    <a:pt x="518" y="26"/>
                  </a:lnTo>
                  <a:lnTo>
                    <a:pt x="518" y="24"/>
                  </a:lnTo>
                  <a:lnTo>
                    <a:pt x="518" y="22"/>
                  </a:lnTo>
                  <a:lnTo>
                    <a:pt x="514" y="22"/>
                  </a:lnTo>
                  <a:lnTo>
                    <a:pt x="514" y="20"/>
                  </a:lnTo>
                  <a:lnTo>
                    <a:pt x="518" y="16"/>
                  </a:lnTo>
                  <a:lnTo>
                    <a:pt x="522" y="13"/>
                  </a:lnTo>
                  <a:lnTo>
                    <a:pt x="522" y="13"/>
                  </a:lnTo>
                  <a:lnTo>
                    <a:pt x="518" y="9"/>
                  </a:lnTo>
                  <a:lnTo>
                    <a:pt x="518" y="7"/>
                  </a:lnTo>
                  <a:lnTo>
                    <a:pt x="522" y="7"/>
                  </a:lnTo>
                  <a:lnTo>
                    <a:pt x="524" y="7"/>
                  </a:lnTo>
                  <a:lnTo>
                    <a:pt x="525" y="5"/>
                  </a:lnTo>
                  <a:lnTo>
                    <a:pt x="525" y="0"/>
                  </a:lnTo>
                  <a:lnTo>
                    <a:pt x="527" y="0"/>
                  </a:lnTo>
                  <a:lnTo>
                    <a:pt x="529" y="0"/>
                  </a:lnTo>
                  <a:lnTo>
                    <a:pt x="531" y="0"/>
                  </a:lnTo>
                  <a:lnTo>
                    <a:pt x="533" y="3"/>
                  </a:lnTo>
                  <a:lnTo>
                    <a:pt x="533" y="5"/>
                  </a:lnTo>
                  <a:lnTo>
                    <a:pt x="533" y="9"/>
                  </a:lnTo>
                  <a:lnTo>
                    <a:pt x="537" y="9"/>
                  </a:lnTo>
                  <a:lnTo>
                    <a:pt x="539" y="9"/>
                  </a:lnTo>
                  <a:lnTo>
                    <a:pt x="539" y="7"/>
                  </a:lnTo>
                  <a:lnTo>
                    <a:pt x="539" y="3"/>
                  </a:lnTo>
                  <a:lnTo>
                    <a:pt x="539" y="0"/>
                  </a:lnTo>
                  <a:lnTo>
                    <a:pt x="539" y="0"/>
                  </a:lnTo>
                  <a:lnTo>
                    <a:pt x="542" y="0"/>
                  </a:lnTo>
                  <a:lnTo>
                    <a:pt x="546" y="0"/>
                  </a:lnTo>
                  <a:lnTo>
                    <a:pt x="552" y="0"/>
                  </a:lnTo>
                  <a:lnTo>
                    <a:pt x="554" y="0"/>
                  </a:lnTo>
                  <a:lnTo>
                    <a:pt x="556" y="3"/>
                  </a:lnTo>
                  <a:lnTo>
                    <a:pt x="556" y="0"/>
                  </a:lnTo>
                  <a:lnTo>
                    <a:pt x="557" y="0"/>
                  </a:lnTo>
                  <a:lnTo>
                    <a:pt x="563" y="0"/>
                  </a:lnTo>
                  <a:lnTo>
                    <a:pt x="567" y="0"/>
                  </a:lnTo>
                  <a:lnTo>
                    <a:pt x="571" y="3"/>
                  </a:lnTo>
                  <a:lnTo>
                    <a:pt x="573" y="3"/>
                  </a:lnTo>
                  <a:lnTo>
                    <a:pt x="574" y="3"/>
                  </a:lnTo>
                  <a:lnTo>
                    <a:pt x="576" y="5"/>
                  </a:lnTo>
                  <a:lnTo>
                    <a:pt x="578" y="7"/>
                  </a:lnTo>
                  <a:lnTo>
                    <a:pt x="584" y="9"/>
                  </a:lnTo>
                  <a:lnTo>
                    <a:pt x="586" y="9"/>
                  </a:lnTo>
                  <a:lnTo>
                    <a:pt x="586" y="9"/>
                  </a:lnTo>
                  <a:lnTo>
                    <a:pt x="588" y="7"/>
                  </a:lnTo>
                  <a:lnTo>
                    <a:pt x="591" y="9"/>
                  </a:lnTo>
                  <a:lnTo>
                    <a:pt x="595" y="9"/>
                  </a:lnTo>
                  <a:lnTo>
                    <a:pt x="599" y="15"/>
                  </a:lnTo>
                  <a:lnTo>
                    <a:pt x="606" y="15"/>
                  </a:lnTo>
                  <a:lnTo>
                    <a:pt x="608" y="16"/>
                  </a:lnTo>
                  <a:lnTo>
                    <a:pt x="612" y="15"/>
                  </a:lnTo>
                  <a:lnTo>
                    <a:pt x="614" y="16"/>
                  </a:lnTo>
                  <a:lnTo>
                    <a:pt x="616" y="18"/>
                  </a:lnTo>
                  <a:lnTo>
                    <a:pt x="620" y="16"/>
                  </a:lnTo>
                  <a:lnTo>
                    <a:pt x="620" y="18"/>
                  </a:lnTo>
                  <a:lnTo>
                    <a:pt x="623" y="20"/>
                  </a:lnTo>
                  <a:lnTo>
                    <a:pt x="629" y="22"/>
                  </a:lnTo>
                  <a:lnTo>
                    <a:pt x="633" y="26"/>
                  </a:lnTo>
                  <a:lnTo>
                    <a:pt x="635" y="30"/>
                  </a:lnTo>
                  <a:lnTo>
                    <a:pt x="638" y="30"/>
                  </a:lnTo>
                  <a:lnTo>
                    <a:pt x="644" y="33"/>
                  </a:lnTo>
                  <a:lnTo>
                    <a:pt x="644" y="33"/>
                  </a:lnTo>
                  <a:lnTo>
                    <a:pt x="640" y="39"/>
                  </a:lnTo>
                  <a:lnTo>
                    <a:pt x="638" y="39"/>
                  </a:lnTo>
                  <a:lnTo>
                    <a:pt x="635" y="39"/>
                  </a:lnTo>
                  <a:lnTo>
                    <a:pt x="633" y="39"/>
                  </a:lnTo>
                  <a:lnTo>
                    <a:pt x="631" y="43"/>
                  </a:lnTo>
                  <a:lnTo>
                    <a:pt x="627" y="43"/>
                  </a:lnTo>
                  <a:lnTo>
                    <a:pt x="625" y="39"/>
                  </a:lnTo>
                  <a:lnTo>
                    <a:pt x="621" y="43"/>
                  </a:lnTo>
                  <a:lnTo>
                    <a:pt x="620" y="43"/>
                  </a:lnTo>
                  <a:lnTo>
                    <a:pt x="612" y="39"/>
                  </a:lnTo>
                  <a:lnTo>
                    <a:pt x="608" y="37"/>
                  </a:lnTo>
                  <a:lnTo>
                    <a:pt x="606" y="37"/>
                  </a:lnTo>
                  <a:lnTo>
                    <a:pt x="603" y="37"/>
                  </a:lnTo>
                  <a:lnTo>
                    <a:pt x="599" y="37"/>
                  </a:lnTo>
                  <a:lnTo>
                    <a:pt x="597" y="37"/>
                  </a:lnTo>
                  <a:lnTo>
                    <a:pt x="595" y="39"/>
                  </a:lnTo>
                  <a:lnTo>
                    <a:pt x="595" y="37"/>
                  </a:lnTo>
                  <a:lnTo>
                    <a:pt x="591" y="37"/>
                  </a:lnTo>
                  <a:lnTo>
                    <a:pt x="584" y="39"/>
                  </a:lnTo>
                  <a:lnTo>
                    <a:pt x="582" y="39"/>
                  </a:lnTo>
                  <a:lnTo>
                    <a:pt x="578" y="39"/>
                  </a:lnTo>
                  <a:lnTo>
                    <a:pt x="576" y="39"/>
                  </a:lnTo>
                  <a:lnTo>
                    <a:pt x="571" y="39"/>
                  </a:lnTo>
                  <a:lnTo>
                    <a:pt x="567" y="39"/>
                  </a:lnTo>
                  <a:lnTo>
                    <a:pt x="565" y="39"/>
                  </a:lnTo>
                  <a:lnTo>
                    <a:pt x="565" y="33"/>
                  </a:lnTo>
                  <a:lnTo>
                    <a:pt x="567" y="33"/>
                  </a:lnTo>
                  <a:lnTo>
                    <a:pt x="567" y="33"/>
                  </a:lnTo>
                  <a:lnTo>
                    <a:pt x="567" y="32"/>
                  </a:lnTo>
                  <a:lnTo>
                    <a:pt x="567" y="30"/>
                  </a:lnTo>
                  <a:lnTo>
                    <a:pt x="565" y="30"/>
                  </a:lnTo>
                  <a:lnTo>
                    <a:pt x="563" y="30"/>
                  </a:lnTo>
                  <a:lnTo>
                    <a:pt x="557" y="33"/>
                  </a:lnTo>
                  <a:lnTo>
                    <a:pt x="557" y="37"/>
                  </a:lnTo>
                  <a:lnTo>
                    <a:pt x="561" y="39"/>
                  </a:lnTo>
                  <a:lnTo>
                    <a:pt x="565" y="39"/>
                  </a:lnTo>
                  <a:lnTo>
                    <a:pt x="563" y="43"/>
                  </a:lnTo>
                  <a:lnTo>
                    <a:pt x="561" y="43"/>
                  </a:lnTo>
                  <a:lnTo>
                    <a:pt x="557" y="43"/>
                  </a:lnTo>
                  <a:lnTo>
                    <a:pt x="556" y="43"/>
                  </a:lnTo>
                  <a:lnTo>
                    <a:pt x="552" y="43"/>
                  </a:lnTo>
                  <a:lnTo>
                    <a:pt x="550" y="43"/>
                  </a:lnTo>
                  <a:lnTo>
                    <a:pt x="546" y="43"/>
                  </a:lnTo>
                  <a:lnTo>
                    <a:pt x="542" y="43"/>
                  </a:lnTo>
                  <a:lnTo>
                    <a:pt x="539" y="43"/>
                  </a:lnTo>
                  <a:lnTo>
                    <a:pt x="533" y="45"/>
                  </a:lnTo>
                  <a:lnTo>
                    <a:pt x="527" y="49"/>
                  </a:lnTo>
                  <a:lnTo>
                    <a:pt x="525" y="52"/>
                  </a:lnTo>
                  <a:lnTo>
                    <a:pt x="525" y="58"/>
                  </a:lnTo>
                  <a:lnTo>
                    <a:pt x="525" y="60"/>
                  </a:lnTo>
                  <a:lnTo>
                    <a:pt x="524" y="62"/>
                  </a:lnTo>
                  <a:lnTo>
                    <a:pt x="525" y="64"/>
                  </a:lnTo>
                  <a:lnTo>
                    <a:pt x="529" y="64"/>
                  </a:lnTo>
                  <a:lnTo>
                    <a:pt x="529" y="60"/>
                  </a:lnTo>
                  <a:lnTo>
                    <a:pt x="529" y="56"/>
                  </a:lnTo>
                  <a:lnTo>
                    <a:pt x="529" y="56"/>
                  </a:lnTo>
                  <a:lnTo>
                    <a:pt x="531" y="54"/>
                  </a:lnTo>
                  <a:lnTo>
                    <a:pt x="533" y="54"/>
                  </a:lnTo>
                  <a:lnTo>
                    <a:pt x="539" y="52"/>
                  </a:lnTo>
                  <a:lnTo>
                    <a:pt x="539" y="54"/>
                  </a:lnTo>
                  <a:lnTo>
                    <a:pt x="539" y="56"/>
                  </a:lnTo>
                  <a:lnTo>
                    <a:pt x="537" y="60"/>
                  </a:lnTo>
                  <a:lnTo>
                    <a:pt x="537" y="62"/>
                  </a:lnTo>
                  <a:lnTo>
                    <a:pt x="539" y="62"/>
                  </a:lnTo>
                  <a:lnTo>
                    <a:pt x="539" y="60"/>
                  </a:lnTo>
                  <a:lnTo>
                    <a:pt x="539" y="54"/>
                  </a:lnTo>
                  <a:lnTo>
                    <a:pt x="539" y="54"/>
                  </a:lnTo>
                  <a:lnTo>
                    <a:pt x="542" y="50"/>
                  </a:lnTo>
                  <a:lnTo>
                    <a:pt x="542" y="50"/>
                  </a:lnTo>
                  <a:lnTo>
                    <a:pt x="546" y="49"/>
                  </a:lnTo>
                  <a:lnTo>
                    <a:pt x="548" y="49"/>
                  </a:lnTo>
                  <a:lnTo>
                    <a:pt x="554" y="47"/>
                  </a:lnTo>
                  <a:lnTo>
                    <a:pt x="557" y="47"/>
                  </a:lnTo>
                  <a:lnTo>
                    <a:pt x="557" y="47"/>
                  </a:lnTo>
                  <a:lnTo>
                    <a:pt x="561" y="47"/>
                  </a:lnTo>
                  <a:lnTo>
                    <a:pt x="561" y="49"/>
                  </a:lnTo>
                  <a:lnTo>
                    <a:pt x="565" y="54"/>
                  </a:lnTo>
                  <a:lnTo>
                    <a:pt x="567" y="56"/>
                  </a:lnTo>
                  <a:lnTo>
                    <a:pt x="567" y="56"/>
                  </a:lnTo>
                  <a:lnTo>
                    <a:pt x="567" y="52"/>
                  </a:lnTo>
                  <a:lnTo>
                    <a:pt x="567" y="49"/>
                  </a:lnTo>
                  <a:lnTo>
                    <a:pt x="567" y="47"/>
                  </a:lnTo>
                  <a:lnTo>
                    <a:pt x="571" y="47"/>
                  </a:lnTo>
                  <a:lnTo>
                    <a:pt x="573" y="47"/>
                  </a:lnTo>
                  <a:lnTo>
                    <a:pt x="578" y="47"/>
                  </a:lnTo>
                  <a:lnTo>
                    <a:pt x="582" y="47"/>
                  </a:lnTo>
                  <a:lnTo>
                    <a:pt x="588" y="43"/>
                  </a:lnTo>
                  <a:lnTo>
                    <a:pt x="591" y="43"/>
                  </a:lnTo>
                  <a:lnTo>
                    <a:pt x="597" y="43"/>
                  </a:lnTo>
                  <a:lnTo>
                    <a:pt x="603" y="43"/>
                  </a:lnTo>
                  <a:lnTo>
                    <a:pt x="606" y="45"/>
                  </a:lnTo>
                  <a:lnTo>
                    <a:pt x="610" y="47"/>
                  </a:lnTo>
                  <a:lnTo>
                    <a:pt x="612" y="47"/>
                  </a:lnTo>
                  <a:lnTo>
                    <a:pt x="616" y="49"/>
                  </a:lnTo>
                  <a:lnTo>
                    <a:pt x="620" y="50"/>
                  </a:lnTo>
                  <a:lnTo>
                    <a:pt x="620" y="52"/>
                  </a:lnTo>
                  <a:lnTo>
                    <a:pt x="621" y="50"/>
                  </a:lnTo>
                  <a:lnTo>
                    <a:pt x="625" y="50"/>
                  </a:lnTo>
                  <a:lnTo>
                    <a:pt x="627" y="50"/>
                  </a:lnTo>
                  <a:lnTo>
                    <a:pt x="627" y="52"/>
                  </a:lnTo>
                  <a:lnTo>
                    <a:pt x="629" y="52"/>
                  </a:lnTo>
                  <a:lnTo>
                    <a:pt x="633" y="50"/>
                  </a:lnTo>
                  <a:lnTo>
                    <a:pt x="635" y="50"/>
                  </a:lnTo>
                  <a:lnTo>
                    <a:pt x="638" y="50"/>
                  </a:lnTo>
                  <a:lnTo>
                    <a:pt x="644" y="47"/>
                  </a:lnTo>
                  <a:lnTo>
                    <a:pt x="646" y="45"/>
                  </a:lnTo>
                  <a:lnTo>
                    <a:pt x="650" y="43"/>
                  </a:lnTo>
                  <a:lnTo>
                    <a:pt x="650" y="45"/>
                  </a:lnTo>
                  <a:lnTo>
                    <a:pt x="652" y="49"/>
                  </a:lnTo>
                  <a:lnTo>
                    <a:pt x="655" y="50"/>
                  </a:lnTo>
                  <a:lnTo>
                    <a:pt x="655" y="50"/>
                  </a:lnTo>
                  <a:lnTo>
                    <a:pt x="653" y="54"/>
                  </a:lnTo>
                  <a:lnTo>
                    <a:pt x="653" y="54"/>
                  </a:lnTo>
                  <a:lnTo>
                    <a:pt x="655" y="56"/>
                  </a:lnTo>
                  <a:lnTo>
                    <a:pt x="655" y="58"/>
                  </a:lnTo>
                  <a:lnTo>
                    <a:pt x="655" y="60"/>
                  </a:lnTo>
                  <a:lnTo>
                    <a:pt x="650" y="64"/>
                  </a:lnTo>
                  <a:lnTo>
                    <a:pt x="644" y="67"/>
                  </a:lnTo>
                  <a:lnTo>
                    <a:pt x="644" y="64"/>
                  </a:lnTo>
                  <a:lnTo>
                    <a:pt x="640" y="64"/>
                  </a:lnTo>
                  <a:lnTo>
                    <a:pt x="638" y="62"/>
                  </a:lnTo>
                  <a:lnTo>
                    <a:pt x="637" y="64"/>
                  </a:lnTo>
                  <a:lnTo>
                    <a:pt x="637" y="64"/>
                  </a:lnTo>
                  <a:lnTo>
                    <a:pt x="640" y="67"/>
                  </a:lnTo>
                  <a:lnTo>
                    <a:pt x="640" y="69"/>
                  </a:lnTo>
                  <a:lnTo>
                    <a:pt x="640" y="69"/>
                  </a:lnTo>
                  <a:lnTo>
                    <a:pt x="637" y="69"/>
                  </a:lnTo>
                  <a:lnTo>
                    <a:pt x="635" y="67"/>
                  </a:lnTo>
                  <a:lnTo>
                    <a:pt x="633" y="67"/>
                  </a:lnTo>
                  <a:lnTo>
                    <a:pt x="633" y="69"/>
                  </a:lnTo>
                  <a:lnTo>
                    <a:pt x="633" y="69"/>
                  </a:lnTo>
                  <a:lnTo>
                    <a:pt x="637" y="73"/>
                  </a:lnTo>
                  <a:lnTo>
                    <a:pt x="640" y="73"/>
                  </a:lnTo>
                  <a:lnTo>
                    <a:pt x="644" y="73"/>
                  </a:lnTo>
                  <a:lnTo>
                    <a:pt x="646" y="73"/>
                  </a:lnTo>
                  <a:lnTo>
                    <a:pt x="652" y="69"/>
                  </a:lnTo>
                  <a:lnTo>
                    <a:pt x="653" y="69"/>
                  </a:lnTo>
                  <a:lnTo>
                    <a:pt x="655" y="73"/>
                  </a:lnTo>
                  <a:lnTo>
                    <a:pt x="655" y="69"/>
                  </a:lnTo>
                  <a:lnTo>
                    <a:pt x="655" y="69"/>
                  </a:lnTo>
                  <a:lnTo>
                    <a:pt x="659" y="69"/>
                  </a:lnTo>
                  <a:lnTo>
                    <a:pt x="665" y="69"/>
                  </a:lnTo>
                  <a:lnTo>
                    <a:pt x="669" y="69"/>
                  </a:lnTo>
                  <a:lnTo>
                    <a:pt x="669" y="73"/>
                  </a:lnTo>
                  <a:lnTo>
                    <a:pt x="670" y="73"/>
                  </a:lnTo>
                  <a:lnTo>
                    <a:pt x="670" y="73"/>
                  </a:lnTo>
                  <a:lnTo>
                    <a:pt x="674" y="69"/>
                  </a:lnTo>
                  <a:lnTo>
                    <a:pt x="674" y="73"/>
                  </a:lnTo>
                  <a:lnTo>
                    <a:pt x="674" y="73"/>
                  </a:lnTo>
                  <a:lnTo>
                    <a:pt x="678" y="77"/>
                  </a:lnTo>
                  <a:lnTo>
                    <a:pt x="682" y="77"/>
                  </a:lnTo>
                  <a:lnTo>
                    <a:pt x="685" y="79"/>
                  </a:lnTo>
                  <a:lnTo>
                    <a:pt x="685" y="81"/>
                  </a:lnTo>
                  <a:lnTo>
                    <a:pt x="689" y="84"/>
                  </a:lnTo>
                  <a:lnTo>
                    <a:pt x="693" y="86"/>
                  </a:lnTo>
                  <a:lnTo>
                    <a:pt x="695" y="88"/>
                  </a:lnTo>
                  <a:lnTo>
                    <a:pt x="699" y="90"/>
                  </a:lnTo>
                  <a:lnTo>
                    <a:pt x="699" y="94"/>
                  </a:lnTo>
                  <a:lnTo>
                    <a:pt x="695" y="94"/>
                  </a:lnTo>
                  <a:lnTo>
                    <a:pt x="695" y="97"/>
                  </a:lnTo>
                  <a:lnTo>
                    <a:pt x="695" y="97"/>
                  </a:lnTo>
                  <a:lnTo>
                    <a:pt x="693" y="101"/>
                  </a:lnTo>
                  <a:lnTo>
                    <a:pt x="689" y="103"/>
                  </a:lnTo>
                  <a:lnTo>
                    <a:pt x="687" y="103"/>
                  </a:lnTo>
                  <a:lnTo>
                    <a:pt x="685" y="103"/>
                  </a:lnTo>
                  <a:lnTo>
                    <a:pt x="684" y="103"/>
                  </a:lnTo>
                  <a:lnTo>
                    <a:pt x="684" y="107"/>
                  </a:lnTo>
                  <a:lnTo>
                    <a:pt x="684" y="107"/>
                  </a:lnTo>
                  <a:lnTo>
                    <a:pt x="680" y="109"/>
                  </a:lnTo>
                  <a:lnTo>
                    <a:pt x="674" y="111"/>
                  </a:lnTo>
                  <a:lnTo>
                    <a:pt x="670" y="113"/>
                  </a:lnTo>
                  <a:lnTo>
                    <a:pt x="669" y="113"/>
                  </a:lnTo>
                  <a:lnTo>
                    <a:pt x="665" y="113"/>
                  </a:lnTo>
                  <a:lnTo>
                    <a:pt x="663" y="111"/>
                  </a:lnTo>
                  <a:lnTo>
                    <a:pt x="661" y="109"/>
                  </a:lnTo>
                  <a:lnTo>
                    <a:pt x="661" y="109"/>
                  </a:lnTo>
                  <a:lnTo>
                    <a:pt x="661" y="111"/>
                  </a:lnTo>
                  <a:lnTo>
                    <a:pt x="663" y="113"/>
                  </a:lnTo>
                  <a:lnTo>
                    <a:pt x="663" y="114"/>
                  </a:lnTo>
                  <a:lnTo>
                    <a:pt x="659" y="114"/>
                  </a:lnTo>
                  <a:lnTo>
                    <a:pt x="655" y="113"/>
                  </a:lnTo>
                  <a:lnTo>
                    <a:pt x="652" y="114"/>
                  </a:lnTo>
                  <a:lnTo>
                    <a:pt x="650" y="114"/>
                  </a:lnTo>
                  <a:lnTo>
                    <a:pt x="650" y="113"/>
                  </a:lnTo>
                  <a:lnTo>
                    <a:pt x="644" y="113"/>
                  </a:lnTo>
                  <a:lnTo>
                    <a:pt x="644" y="114"/>
                  </a:lnTo>
                  <a:lnTo>
                    <a:pt x="638" y="116"/>
                  </a:lnTo>
                  <a:lnTo>
                    <a:pt x="635" y="116"/>
                  </a:lnTo>
                  <a:lnTo>
                    <a:pt x="633" y="116"/>
                  </a:lnTo>
                  <a:lnTo>
                    <a:pt x="631" y="116"/>
                  </a:lnTo>
                  <a:lnTo>
                    <a:pt x="627" y="114"/>
                  </a:lnTo>
                  <a:lnTo>
                    <a:pt x="625" y="114"/>
                  </a:lnTo>
                  <a:lnTo>
                    <a:pt x="623" y="116"/>
                  </a:lnTo>
                  <a:lnTo>
                    <a:pt x="620" y="116"/>
                  </a:lnTo>
                  <a:lnTo>
                    <a:pt x="616" y="116"/>
                  </a:lnTo>
                  <a:lnTo>
                    <a:pt x="614" y="113"/>
                  </a:lnTo>
                  <a:lnTo>
                    <a:pt x="612" y="113"/>
                  </a:lnTo>
                  <a:lnTo>
                    <a:pt x="610" y="111"/>
                  </a:lnTo>
                  <a:lnTo>
                    <a:pt x="606" y="111"/>
                  </a:lnTo>
                  <a:lnTo>
                    <a:pt x="603" y="111"/>
                  </a:lnTo>
                  <a:lnTo>
                    <a:pt x="601" y="109"/>
                  </a:lnTo>
                  <a:lnTo>
                    <a:pt x="597" y="111"/>
                  </a:lnTo>
                  <a:lnTo>
                    <a:pt x="595" y="111"/>
                  </a:lnTo>
                  <a:lnTo>
                    <a:pt x="591" y="109"/>
                  </a:lnTo>
                  <a:lnTo>
                    <a:pt x="589" y="109"/>
                  </a:lnTo>
                  <a:lnTo>
                    <a:pt x="588" y="113"/>
                  </a:lnTo>
                  <a:lnTo>
                    <a:pt x="584" y="113"/>
                  </a:lnTo>
                  <a:lnTo>
                    <a:pt x="580" y="113"/>
                  </a:lnTo>
                  <a:lnTo>
                    <a:pt x="576" y="114"/>
                  </a:lnTo>
                  <a:lnTo>
                    <a:pt x="576" y="114"/>
                  </a:lnTo>
                  <a:lnTo>
                    <a:pt x="574" y="114"/>
                  </a:lnTo>
                  <a:lnTo>
                    <a:pt x="574" y="111"/>
                  </a:lnTo>
                  <a:lnTo>
                    <a:pt x="573" y="111"/>
                  </a:lnTo>
                  <a:lnTo>
                    <a:pt x="571" y="111"/>
                  </a:lnTo>
                  <a:lnTo>
                    <a:pt x="567" y="111"/>
                  </a:lnTo>
                  <a:lnTo>
                    <a:pt x="567" y="111"/>
                  </a:lnTo>
                  <a:lnTo>
                    <a:pt x="567" y="111"/>
                  </a:lnTo>
                  <a:lnTo>
                    <a:pt x="567" y="113"/>
                  </a:lnTo>
                  <a:lnTo>
                    <a:pt x="571" y="113"/>
                  </a:lnTo>
                  <a:lnTo>
                    <a:pt x="571" y="113"/>
                  </a:lnTo>
                  <a:lnTo>
                    <a:pt x="573" y="114"/>
                  </a:lnTo>
                  <a:lnTo>
                    <a:pt x="571" y="118"/>
                  </a:lnTo>
                  <a:lnTo>
                    <a:pt x="571" y="118"/>
                  </a:lnTo>
                  <a:lnTo>
                    <a:pt x="567" y="118"/>
                  </a:lnTo>
                  <a:lnTo>
                    <a:pt x="565" y="118"/>
                  </a:lnTo>
                  <a:lnTo>
                    <a:pt x="563" y="120"/>
                  </a:lnTo>
                  <a:lnTo>
                    <a:pt x="557" y="122"/>
                  </a:lnTo>
                  <a:lnTo>
                    <a:pt x="554" y="122"/>
                  </a:lnTo>
                  <a:lnTo>
                    <a:pt x="552" y="124"/>
                  </a:lnTo>
                  <a:lnTo>
                    <a:pt x="550" y="126"/>
                  </a:lnTo>
                  <a:lnTo>
                    <a:pt x="546" y="128"/>
                  </a:lnTo>
                  <a:lnTo>
                    <a:pt x="542" y="128"/>
                  </a:lnTo>
                  <a:lnTo>
                    <a:pt x="539" y="128"/>
                  </a:lnTo>
                  <a:lnTo>
                    <a:pt x="539" y="128"/>
                  </a:lnTo>
                  <a:lnTo>
                    <a:pt x="537" y="131"/>
                  </a:lnTo>
                  <a:lnTo>
                    <a:pt x="537" y="133"/>
                  </a:lnTo>
                  <a:lnTo>
                    <a:pt x="539" y="137"/>
                  </a:lnTo>
                  <a:lnTo>
                    <a:pt x="539" y="137"/>
                  </a:lnTo>
                  <a:lnTo>
                    <a:pt x="539" y="141"/>
                  </a:lnTo>
                  <a:lnTo>
                    <a:pt x="539" y="143"/>
                  </a:lnTo>
                  <a:lnTo>
                    <a:pt x="542" y="143"/>
                  </a:lnTo>
                  <a:lnTo>
                    <a:pt x="542" y="141"/>
                  </a:lnTo>
                  <a:lnTo>
                    <a:pt x="542" y="137"/>
                  </a:lnTo>
                  <a:lnTo>
                    <a:pt x="546" y="137"/>
                  </a:lnTo>
                  <a:lnTo>
                    <a:pt x="548" y="137"/>
                  </a:lnTo>
                  <a:lnTo>
                    <a:pt x="552" y="133"/>
                  </a:lnTo>
                  <a:lnTo>
                    <a:pt x="554" y="133"/>
                  </a:lnTo>
                  <a:lnTo>
                    <a:pt x="557" y="133"/>
                  </a:lnTo>
                  <a:lnTo>
                    <a:pt x="557" y="133"/>
                  </a:lnTo>
                  <a:lnTo>
                    <a:pt x="561" y="128"/>
                  </a:lnTo>
                  <a:lnTo>
                    <a:pt x="567" y="128"/>
                  </a:lnTo>
                  <a:lnTo>
                    <a:pt x="573" y="126"/>
                  </a:lnTo>
                  <a:lnTo>
                    <a:pt x="576" y="126"/>
                  </a:lnTo>
                  <a:lnTo>
                    <a:pt x="576" y="128"/>
                  </a:lnTo>
                  <a:lnTo>
                    <a:pt x="574" y="128"/>
                  </a:lnTo>
                  <a:lnTo>
                    <a:pt x="576" y="128"/>
                  </a:lnTo>
                  <a:lnTo>
                    <a:pt x="578" y="128"/>
                  </a:lnTo>
                  <a:lnTo>
                    <a:pt x="578" y="126"/>
                  </a:lnTo>
                  <a:lnTo>
                    <a:pt x="582" y="122"/>
                  </a:lnTo>
                  <a:lnTo>
                    <a:pt x="584" y="120"/>
                  </a:lnTo>
                  <a:lnTo>
                    <a:pt x="588" y="122"/>
                  </a:lnTo>
                  <a:lnTo>
                    <a:pt x="589" y="122"/>
                  </a:lnTo>
                  <a:lnTo>
                    <a:pt x="591" y="122"/>
                  </a:lnTo>
                  <a:lnTo>
                    <a:pt x="597" y="122"/>
                  </a:lnTo>
                  <a:lnTo>
                    <a:pt x="601" y="124"/>
                  </a:lnTo>
                  <a:lnTo>
                    <a:pt x="605" y="124"/>
                  </a:lnTo>
                  <a:lnTo>
                    <a:pt x="614" y="124"/>
                  </a:lnTo>
                  <a:lnTo>
                    <a:pt x="616" y="124"/>
                  </a:lnTo>
                  <a:lnTo>
                    <a:pt x="620" y="126"/>
                  </a:lnTo>
                  <a:lnTo>
                    <a:pt x="625" y="128"/>
                  </a:lnTo>
                  <a:lnTo>
                    <a:pt x="631" y="128"/>
                  </a:lnTo>
                  <a:lnTo>
                    <a:pt x="635" y="128"/>
                  </a:lnTo>
                  <a:lnTo>
                    <a:pt x="635" y="128"/>
                  </a:lnTo>
                  <a:lnTo>
                    <a:pt x="637" y="131"/>
                  </a:lnTo>
                  <a:lnTo>
                    <a:pt x="637" y="133"/>
                  </a:lnTo>
                  <a:lnTo>
                    <a:pt x="633" y="133"/>
                  </a:lnTo>
                  <a:lnTo>
                    <a:pt x="633" y="137"/>
                  </a:lnTo>
                  <a:lnTo>
                    <a:pt x="631" y="139"/>
                  </a:lnTo>
                  <a:lnTo>
                    <a:pt x="629" y="141"/>
                  </a:lnTo>
                  <a:lnTo>
                    <a:pt x="620" y="141"/>
                  </a:lnTo>
                  <a:lnTo>
                    <a:pt x="616" y="143"/>
                  </a:lnTo>
                  <a:lnTo>
                    <a:pt x="616" y="145"/>
                  </a:lnTo>
                  <a:lnTo>
                    <a:pt x="614" y="143"/>
                  </a:lnTo>
                  <a:lnTo>
                    <a:pt x="612" y="143"/>
                  </a:lnTo>
                  <a:lnTo>
                    <a:pt x="612" y="146"/>
                  </a:lnTo>
                  <a:lnTo>
                    <a:pt x="612" y="148"/>
                  </a:lnTo>
                  <a:lnTo>
                    <a:pt x="610" y="152"/>
                  </a:lnTo>
                  <a:lnTo>
                    <a:pt x="612" y="154"/>
                  </a:lnTo>
                  <a:lnTo>
                    <a:pt x="612" y="154"/>
                  </a:lnTo>
                  <a:lnTo>
                    <a:pt x="616" y="152"/>
                  </a:lnTo>
                  <a:lnTo>
                    <a:pt x="620" y="152"/>
                  </a:lnTo>
                  <a:lnTo>
                    <a:pt x="623" y="150"/>
                  </a:lnTo>
                  <a:lnTo>
                    <a:pt x="623" y="150"/>
                  </a:lnTo>
                  <a:lnTo>
                    <a:pt x="631" y="150"/>
                  </a:lnTo>
                  <a:lnTo>
                    <a:pt x="631" y="150"/>
                  </a:lnTo>
                  <a:lnTo>
                    <a:pt x="638" y="152"/>
                  </a:lnTo>
                  <a:lnTo>
                    <a:pt x="640" y="152"/>
                  </a:lnTo>
                  <a:lnTo>
                    <a:pt x="640" y="154"/>
                  </a:lnTo>
                  <a:lnTo>
                    <a:pt x="644" y="152"/>
                  </a:lnTo>
                  <a:lnTo>
                    <a:pt x="644" y="150"/>
                  </a:lnTo>
                  <a:lnTo>
                    <a:pt x="644" y="150"/>
                  </a:lnTo>
                  <a:lnTo>
                    <a:pt x="650" y="150"/>
                  </a:lnTo>
                  <a:lnTo>
                    <a:pt x="650" y="152"/>
                  </a:lnTo>
                  <a:lnTo>
                    <a:pt x="653" y="148"/>
                  </a:lnTo>
                  <a:lnTo>
                    <a:pt x="653" y="143"/>
                  </a:lnTo>
                  <a:lnTo>
                    <a:pt x="653" y="137"/>
                  </a:lnTo>
                  <a:lnTo>
                    <a:pt x="655" y="137"/>
                  </a:lnTo>
                  <a:lnTo>
                    <a:pt x="655" y="133"/>
                  </a:lnTo>
                  <a:lnTo>
                    <a:pt x="655" y="133"/>
                  </a:lnTo>
                  <a:lnTo>
                    <a:pt x="657" y="131"/>
                  </a:lnTo>
                  <a:lnTo>
                    <a:pt x="663" y="131"/>
                  </a:lnTo>
                  <a:lnTo>
                    <a:pt x="665" y="131"/>
                  </a:lnTo>
                  <a:lnTo>
                    <a:pt x="670" y="131"/>
                  </a:lnTo>
                  <a:lnTo>
                    <a:pt x="674" y="131"/>
                  </a:lnTo>
                  <a:lnTo>
                    <a:pt x="676" y="131"/>
                  </a:lnTo>
                  <a:lnTo>
                    <a:pt x="678" y="133"/>
                  </a:lnTo>
                  <a:lnTo>
                    <a:pt x="678" y="141"/>
                  </a:lnTo>
                  <a:lnTo>
                    <a:pt x="678" y="145"/>
                  </a:lnTo>
                  <a:lnTo>
                    <a:pt x="674" y="148"/>
                  </a:lnTo>
                  <a:lnTo>
                    <a:pt x="670" y="156"/>
                  </a:lnTo>
                  <a:lnTo>
                    <a:pt x="670" y="158"/>
                  </a:lnTo>
                  <a:lnTo>
                    <a:pt x="670" y="162"/>
                  </a:lnTo>
                  <a:lnTo>
                    <a:pt x="659" y="171"/>
                  </a:lnTo>
                  <a:lnTo>
                    <a:pt x="657" y="171"/>
                  </a:lnTo>
                  <a:lnTo>
                    <a:pt x="655" y="171"/>
                  </a:lnTo>
                  <a:lnTo>
                    <a:pt x="653" y="173"/>
                  </a:lnTo>
                  <a:lnTo>
                    <a:pt x="652" y="175"/>
                  </a:lnTo>
                  <a:lnTo>
                    <a:pt x="650" y="173"/>
                  </a:lnTo>
                  <a:lnTo>
                    <a:pt x="646" y="175"/>
                  </a:lnTo>
                  <a:lnTo>
                    <a:pt x="644" y="178"/>
                  </a:lnTo>
                  <a:lnTo>
                    <a:pt x="644" y="180"/>
                  </a:lnTo>
                  <a:lnTo>
                    <a:pt x="640" y="182"/>
                  </a:lnTo>
                  <a:lnTo>
                    <a:pt x="640" y="186"/>
                  </a:lnTo>
                  <a:lnTo>
                    <a:pt x="638" y="184"/>
                  </a:lnTo>
                  <a:lnTo>
                    <a:pt x="637" y="184"/>
                  </a:lnTo>
                  <a:lnTo>
                    <a:pt x="637" y="186"/>
                  </a:lnTo>
                  <a:lnTo>
                    <a:pt x="637" y="188"/>
                  </a:lnTo>
                  <a:lnTo>
                    <a:pt x="635" y="188"/>
                  </a:lnTo>
                  <a:lnTo>
                    <a:pt x="631" y="195"/>
                  </a:lnTo>
                  <a:lnTo>
                    <a:pt x="629" y="197"/>
                  </a:lnTo>
                  <a:lnTo>
                    <a:pt x="627" y="201"/>
                  </a:lnTo>
                  <a:lnTo>
                    <a:pt x="621" y="203"/>
                  </a:lnTo>
                  <a:lnTo>
                    <a:pt x="620" y="207"/>
                  </a:lnTo>
                  <a:lnTo>
                    <a:pt x="616" y="207"/>
                  </a:lnTo>
                  <a:lnTo>
                    <a:pt x="612" y="210"/>
                  </a:lnTo>
                  <a:lnTo>
                    <a:pt x="612" y="212"/>
                  </a:lnTo>
                  <a:lnTo>
                    <a:pt x="608" y="212"/>
                  </a:lnTo>
                  <a:lnTo>
                    <a:pt x="608" y="216"/>
                  </a:lnTo>
                  <a:lnTo>
                    <a:pt x="608" y="220"/>
                  </a:lnTo>
                  <a:lnTo>
                    <a:pt x="606" y="222"/>
                  </a:lnTo>
                  <a:lnTo>
                    <a:pt x="608" y="226"/>
                  </a:lnTo>
                  <a:lnTo>
                    <a:pt x="608" y="222"/>
                  </a:lnTo>
                  <a:lnTo>
                    <a:pt x="610" y="220"/>
                  </a:lnTo>
                  <a:lnTo>
                    <a:pt x="614" y="216"/>
                  </a:lnTo>
                  <a:lnTo>
                    <a:pt x="616" y="212"/>
                  </a:lnTo>
                  <a:lnTo>
                    <a:pt x="620" y="210"/>
                  </a:lnTo>
                  <a:lnTo>
                    <a:pt x="620" y="210"/>
                  </a:lnTo>
                  <a:lnTo>
                    <a:pt x="620" y="210"/>
                  </a:lnTo>
                  <a:lnTo>
                    <a:pt x="623" y="207"/>
                  </a:lnTo>
                  <a:lnTo>
                    <a:pt x="631" y="203"/>
                  </a:lnTo>
                  <a:lnTo>
                    <a:pt x="633" y="201"/>
                  </a:lnTo>
                  <a:lnTo>
                    <a:pt x="633" y="201"/>
                  </a:lnTo>
                  <a:lnTo>
                    <a:pt x="638" y="195"/>
                  </a:lnTo>
                  <a:lnTo>
                    <a:pt x="644" y="188"/>
                  </a:lnTo>
                  <a:lnTo>
                    <a:pt x="644" y="188"/>
                  </a:lnTo>
                  <a:lnTo>
                    <a:pt x="650" y="188"/>
                  </a:lnTo>
                  <a:lnTo>
                    <a:pt x="650" y="188"/>
                  </a:lnTo>
                  <a:lnTo>
                    <a:pt x="653" y="188"/>
                  </a:lnTo>
                  <a:lnTo>
                    <a:pt x="653" y="186"/>
                  </a:lnTo>
                  <a:lnTo>
                    <a:pt x="657" y="186"/>
                  </a:lnTo>
                  <a:lnTo>
                    <a:pt x="663" y="186"/>
                  </a:lnTo>
                  <a:lnTo>
                    <a:pt x="669" y="182"/>
                  </a:lnTo>
                  <a:lnTo>
                    <a:pt x="670" y="178"/>
                  </a:lnTo>
                  <a:lnTo>
                    <a:pt x="674" y="178"/>
                  </a:lnTo>
                  <a:lnTo>
                    <a:pt x="676" y="177"/>
                  </a:lnTo>
                  <a:lnTo>
                    <a:pt x="678" y="175"/>
                  </a:lnTo>
                  <a:lnTo>
                    <a:pt x="682" y="175"/>
                  </a:lnTo>
                  <a:lnTo>
                    <a:pt x="684" y="171"/>
                  </a:lnTo>
                  <a:lnTo>
                    <a:pt x="689" y="167"/>
                  </a:lnTo>
                  <a:lnTo>
                    <a:pt x="689" y="162"/>
                  </a:lnTo>
                  <a:lnTo>
                    <a:pt x="689" y="162"/>
                  </a:lnTo>
                  <a:lnTo>
                    <a:pt x="693" y="158"/>
                  </a:lnTo>
                  <a:lnTo>
                    <a:pt x="693" y="158"/>
                  </a:lnTo>
                  <a:lnTo>
                    <a:pt x="695" y="156"/>
                  </a:lnTo>
                  <a:lnTo>
                    <a:pt x="695" y="158"/>
                  </a:lnTo>
                  <a:lnTo>
                    <a:pt x="695" y="162"/>
                  </a:lnTo>
                  <a:lnTo>
                    <a:pt x="695" y="162"/>
                  </a:lnTo>
                  <a:lnTo>
                    <a:pt x="695" y="167"/>
                  </a:lnTo>
                  <a:lnTo>
                    <a:pt x="699" y="167"/>
                  </a:lnTo>
                  <a:lnTo>
                    <a:pt x="699" y="171"/>
                  </a:lnTo>
                  <a:lnTo>
                    <a:pt x="695" y="173"/>
                  </a:lnTo>
                  <a:lnTo>
                    <a:pt x="699" y="175"/>
                  </a:lnTo>
                  <a:lnTo>
                    <a:pt x="699" y="173"/>
                  </a:lnTo>
                  <a:lnTo>
                    <a:pt x="699" y="171"/>
                  </a:lnTo>
                  <a:lnTo>
                    <a:pt x="701" y="167"/>
                  </a:lnTo>
                  <a:lnTo>
                    <a:pt x="699" y="167"/>
                  </a:lnTo>
                  <a:lnTo>
                    <a:pt x="699" y="163"/>
                  </a:lnTo>
                  <a:lnTo>
                    <a:pt x="701" y="162"/>
                  </a:lnTo>
                  <a:lnTo>
                    <a:pt x="702" y="162"/>
                  </a:lnTo>
                  <a:lnTo>
                    <a:pt x="702" y="167"/>
                  </a:lnTo>
                  <a:lnTo>
                    <a:pt x="704" y="167"/>
                  </a:lnTo>
                  <a:lnTo>
                    <a:pt x="708" y="167"/>
                  </a:lnTo>
                  <a:lnTo>
                    <a:pt x="712" y="167"/>
                  </a:lnTo>
                  <a:lnTo>
                    <a:pt x="712" y="163"/>
                  </a:lnTo>
                  <a:lnTo>
                    <a:pt x="712" y="162"/>
                  </a:lnTo>
                  <a:lnTo>
                    <a:pt x="712" y="162"/>
                  </a:lnTo>
                  <a:lnTo>
                    <a:pt x="714" y="162"/>
                  </a:lnTo>
                  <a:lnTo>
                    <a:pt x="716" y="158"/>
                  </a:lnTo>
                  <a:lnTo>
                    <a:pt x="716" y="154"/>
                  </a:lnTo>
                  <a:lnTo>
                    <a:pt x="716" y="152"/>
                  </a:lnTo>
                  <a:lnTo>
                    <a:pt x="716" y="150"/>
                  </a:lnTo>
                  <a:lnTo>
                    <a:pt x="717" y="148"/>
                  </a:lnTo>
                  <a:lnTo>
                    <a:pt x="719" y="150"/>
                  </a:lnTo>
                  <a:lnTo>
                    <a:pt x="723" y="152"/>
                  </a:lnTo>
                  <a:lnTo>
                    <a:pt x="727" y="150"/>
                  </a:lnTo>
                  <a:lnTo>
                    <a:pt x="727" y="148"/>
                  </a:lnTo>
                  <a:lnTo>
                    <a:pt x="733" y="146"/>
                  </a:lnTo>
                  <a:lnTo>
                    <a:pt x="736" y="146"/>
                  </a:lnTo>
                  <a:lnTo>
                    <a:pt x="738" y="146"/>
                  </a:lnTo>
                  <a:lnTo>
                    <a:pt x="744" y="146"/>
                  </a:lnTo>
                  <a:lnTo>
                    <a:pt x="748" y="150"/>
                  </a:lnTo>
                  <a:lnTo>
                    <a:pt x="751" y="152"/>
                  </a:lnTo>
                  <a:lnTo>
                    <a:pt x="757" y="152"/>
                  </a:lnTo>
                  <a:lnTo>
                    <a:pt x="759" y="154"/>
                  </a:lnTo>
                  <a:lnTo>
                    <a:pt x="761" y="156"/>
                  </a:lnTo>
                  <a:lnTo>
                    <a:pt x="765" y="156"/>
                  </a:lnTo>
                  <a:lnTo>
                    <a:pt x="768" y="158"/>
                  </a:lnTo>
                  <a:lnTo>
                    <a:pt x="768" y="162"/>
                  </a:lnTo>
                  <a:lnTo>
                    <a:pt x="768" y="162"/>
                  </a:lnTo>
                  <a:lnTo>
                    <a:pt x="776" y="167"/>
                  </a:lnTo>
                  <a:lnTo>
                    <a:pt x="776" y="171"/>
                  </a:lnTo>
                  <a:lnTo>
                    <a:pt x="778" y="171"/>
                  </a:lnTo>
                  <a:lnTo>
                    <a:pt x="781" y="177"/>
                  </a:lnTo>
                  <a:lnTo>
                    <a:pt x="778" y="180"/>
                  </a:lnTo>
                  <a:lnTo>
                    <a:pt x="776" y="184"/>
                  </a:lnTo>
                  <a:lnTo>
                    <a:pt x="772" y="184"/>
                  </a:lnTo>
                  <a:lnTo>
                    <a:pt x="772" y="188"/>
                  </a:lnTo>
                  <a:lnTo>
                    <a:pt x="768" y="188"/>
                  </a:lnTo>
                  <a:lnTo>
                    <a:pt x="768" y="188"/>
                  </a:lnTo>
                  <a:lnTo>
                    <a:pt x="765" y="192"/>
                  </a:lnTo>
                  <a:lnTo>
                    <a:pt x="761" y="197"/>
                  </a:lnTo>
                  <a:lnTo>
                    <a:pt x="759" y="201"/>
                  </a:lnTo>
                  <a:lnTo>
                    <a:pt x="757" y="201"/>
                  </a:lnTo>
                  <a:lnTo>
                    <a:pt x="757" y="201"/>
                  </a:lnTo>
                  <a:lnTo>
                    <a:pt x="751" y="197"/>
                  </a:lnTo>
                  <a:lnTo>
                    <a:pt x="748" y="197"/>
                  </a:lnTo>
                  <a:lnTo>
                    <a:pt x="744" y="197"/>
                  </a:lnTo>
                  <a:lnTo>
                    <a:pt x="744" y="201"/>
                  </a:lnTo>
                  <a:lnTo>
                    <a:pt x="744" y="203"/>
                  </a:lnTo>
                  <a:lnTo>
                    <a:pt x="744" y="203"/>
                  </a:lnTo>
                  <a:lnTo>
                    <a:pt x="744" y="205"/>
                  </a:lnTo>
                  <a:lnTo>
                    <a:pt x="748" y="209"/>
                  </a:lnTo>
                  <a:lnTo>
                    <a:pt x="748" y="209"/>
                  </a:lnTo>
                  <a:lnTo>
                    <a:pt x="748" y="212"/>
                  </a:lnTo>
                  <a:lnTo>
                    <a:pt x="748" y="214"/>
                  </a:lnTo>
                  <a:lnTo>
                    <a:pt x="744" y="214"/>
                  </a:lnTo>
                  <a:lnTo>
                    <a:pt x="742" y="214"/>
                  </a:lnTo>
                  <a:lnTo>
                    <a:pt x="736" y="218"/>
                  </a:lnTo>
                  <a:lnTo>
                    <a:pt x="733" y="220"/>
                  </a:lnTo>
                  <a:lnTo>
                    <a:pt x="731" y="220"/>
                  </a:lnTo>
                  <a:lnTo>
                    <a:pt x="727" y="220"/>
                  </a:lnTo>
                  <a:lnTo>
                    <a:pt x="727" y="218"/>
                  </a:lnTo>
                  <a:lnTo>
                    <a:pt x="723" y="218"/>
                  </a:lnTo>
                  <a:lnTo>
                    <a:pt x="719" y="218"/>
                  </a:lnTo>
                  <a:lnTo>
                    <a:pt x="719" y="216"/>
                  </a:lnTo>
                  <a:lnTo>
                    <a:pt x="717" y="216"/>
                  </a:lnTo>
                  <a:lnTo>
                    <a:pt x="716" y="214"/>
                  </a:lnTo>
                  <a:lnTo>
                    <a:pt x="714" y="214"/>
                  </a:lnTo>
                  <a:lnTo>
                    <a:pt x="714" y="214"/>
                  </a:lnTo>
                  <a:lnTo>
                    <a:pt x="712" y="216"/>
                  </a:lnTo>
                  <a:lnTo>
                    <a:pt x="712" y="216"/>
                  </a:lnTo>
                  <a:lnTo>
                    <a:pt x="708" y="216"/>
                  </a:lnTo>
                  <a:lnTo>
                    <a:pt x="708" y="218"/>
                  </a:lnTo>
                  <a:lnTo>
                    <a:pt x="706" y="220"/>
                  </a:lnTo>
                  <a:lnTo>
                    <a:pt x="704" y="220"/>
                  </a:lnTo>
                  <a:lnTo>
                    <a:pt x="702" y="218"/>
                  </a:lnTo>
                  <a:lnTo>
                    <a:pt x="701" y="220"/>
                  </a:lnTo>
                  <a:lnTo>
                    <a:pt x="699" y="222"/>
                  </a:lnTo>
                  <a:lnTo>
                    <a:pt x="695" y="220"/>
                  </a:lnTo>
                  <a:lnTo>
                    <a:pt x="693" y="220"/>
                  </a:lnTo>
                  <a:lnTo>
                    <a:pt x="689" y="220"/>
                  </a:lnTo>
                  <a:lnTo>
                    <a:pt x="685" y="222"/>
                  </a:lnTo>
                  <a:lnTo>
                    <a:pt x="682" y="222"/>
                  </a:lnTo>
                  <a:lnTo>
                    <a:pt x="680" y="222"/>
                  </a:lnTo>
                  <a:lnTo>
                    <a:pt x="682" y="222"/>
                  </a:lnTo>
                  <a:lnTo>
                    <a:pt x="685" y="222"/>
                  </a:lnTo>
                  <a:lnTo>
                    <a:pt x="693" y="222"/>
                  </a:lnTo>
                  <a:lnTo>
                    <a:pt x="695" y="222"/>
                  </a:lnTo>
                  <a:lnTo>
                    <a:pt x="699" y="222"/>
                  </a:lnTo>
                  <a:lnTo>
                    <a:pt x="701" y="222"/>
                  </a:lnTo>
                  <a:lnTo>
                    <a:pt x="704" y="222"/>
                  </a:lnTo>
                  <a:lnTo>
                    <a:pt x="712" y="222"/>
                  </a:lnTo>
                  <a:lnTo>
                    <a:pt x="716" y="226"/>
                  </a:lnTo>
                  <a:lnTo>
                    <a:pt x="716" y="226"/>
                  </a:lnTo>
                  <a:lnTo>
                    <a:pt x="719" y="222"/>
                  </a:lnTo>
                  <a:lnTo>
                    <a:pt x="719" y="222"/>
                  </a:lnTo>
                  <a:lnTo>
                    <a:pt x="723" y="226"/>
                  </a:lnTo>
                  <a:lnTo>
                    <a:pt x="723" y="226"/>
                  </a:lnTo>
                  <a:lnTo>
                    <a:pt x="727" y="226"/>
                  </a:lnTo>
                  <a:lnTo>
                    <a:pt x="729" y="231"/>
                  </a:lnTo>
                  <a:lnTo>
                    <a:pt x="729" y="231"/>
                  </a:lnTo>
                  <a:lnTo>
                    <a:pt x="727" y="235"/>
                  </a:lnTo>
                  <a:lnTo>
                    <a:pt x="723" y="235"/>
                  </a:lnTo>
                  <a:lnTo>
                    <a:pt x="723" y="235"/>
                  </a:lnTo>
                  <a:lnTo>
                    <a:pt x="723" y="237"/>
                  </a:lnTo>
                  <a:lnTo>
                    <a:pt x="723" y="239"/>
                  </a:lnTo>
                  <a:lnTo>
                    <a:pt x="719" y="241"/>
                  </a:lnTo>
                  <a:lnTo>
                    <a:pt x="714" y="243"/>
                  </a:lnTo>
                  <a:lnTo>
                    <a:pt x="710" y="243"/>
                  </a:lnTo>
                  <a:lnTo>
                    <a:pt x="706" y="244"/>
                  </a:lnTo>
                  <a:lnTo>
                    <a:pt x="699" y="243"/>
                  </a:lnTo>
                  <a:lnTo>
                    <a:pt x="699" y="241"/>
                  </a:lnTo>
                  <a:lnTo>
                    <a:pt x="691" y="235"/>
                  </a:lnTo>
                  <a:lnTo>
                    <a:pt x="685" y="235"/>
                  </a:lnTo>
                  <a:lnTo>
                    <a:pt x="684" y="235"/>
                  </a:lnTo>
                  <a:lnTo>
                    <a:pt x="680" y="237"/>
                  </a:lnTo>
                  <a:lnTo>
                    <a:pt x="678" y="243"/>
                  </a:lnTo>
                  <a:lnTo>
                    <a:pt x="674" y="244"/>
                  </a:lnTo>
                  <a:lnTo>
                    <a:pt x="674" y="246"/>
                  </a:lnTo>
                  <a:lnTo>
                    <a:pt x="670" y="246"/>
                  </a:lnTo>
                  <a:lnTo>
                    <a:pt x="674" y="248"/>
                  </a:lnTo>
                  <a:lnTo>
                    <a:pt x="674" y="248"/>
                  </a:lnTo>
                  <a:lnTo>
                    <a:pt x="674" y="250"/>
                  </a:lnTo>
                  <a:lnTo>
                    <a:pt x="674" y="252"/>
                  </a:lnTo>
                  <a:lnTo>
                    <a:pt x="674" y="252"/>
                  </a:lnTo>
                  <a:lnTo>
                    <a:pt x="670" y="252"/>
                  </a:lnTo>
                  <a:lnTo>
                    <a:pt x="670" y="256"/>
                  </a:lnTo>
                  <a:lnTo>
                    <a:pt x="674" y="258"/>
                  </a:lnTo>
                  <a:lnTo>
                    <a:pt x="676" y="258"/>
                  </a:lnTo>
                  <a:lnTo>
                    <a:pt x="678" y="258"/>
                  </a:lnTo>
                  <a:lnTo>
                    <a:pt x="680" y="256"/>
                  </a:lnTo>
                  <a:lnTo>
                    <a:pt x="684" y="256"/>
                  </a:lnTo>
                  <a:lnTo>
                    <a:pt x="685" y="252"/>
                  </a:lnTo>
                  <a:lnTo>
                    <a:pt x="689" y="250"/>
                  </a:lnTo>
                  <a:lnTo>
                    <a:pt x="695" y="248"/>
                  </a:lnTo>
                  <a:lnTo>
                    <a:pt x="699" y="246"/>
                  </a:lnTo>
                  <a:lnTo>
                    <a:pt x="702" y="246"/>
                  </a:lnTo>
                  <a:lnTo>
                    <a:pt x="704" y="248"/>
                  </a:lnTo>
                  <a:lnTo>
                    <a:pt x="706" y="250"/>
                  </a:lnTo>
                  <a:lnTo>
                    <a:pt x="708" y="250"/>
                  </a:lnTo>
                  <a:lnTo>
                    <a:pt x="712" y="252"/>
                  </a:lnTo>
                  <a:lnTo>
                    <a:pt x="712" y="252"/>
                  </a:lnTo>
                  <a:lnTo>
                    <a:pt x="710" y="256"/>
                  </a:lnTo>
                  <a:lnTo>
                    <a:pt x="706" y="258"/>
                  </a:lnTo>
                  <a:lnTo>
                    <a:pt x="704" y="261"/>
                  </a:lnTo>
                  <a:lnTo>
                    <a:pt x="701" y="265"/>
                  </a:lnTo>
                  <a:lnTo>
                    <a:pt x="701" y="267"/>
                  </a:lnTo>
                  <a:lnTo>
                    <a:pt x="695" y="273"/>
                  </a:lnTo>
                  <a:lnTo>
                    <a:pt x="693" y="276"/>
                  </a:lnTo>
                  <a:lnTo>
                    <a:pt x="687" y="286"/>
                  </a:lnTo>
                  <a:lnTo>
                    <a:pt x="685" y="290"/>
                  </a:lnTo>
                  <a:lnTo>
                    <a:pt x="682" y="291"/>
                  </a:lnTo>
                  <a:lnTo>
                    <a:pt x="682" y="295"/>
                  </a:lnTo>
                  <a:lnTo>
                    <a:pt x="680" y="301"/>
                  </a:lnTo>
                  <a:lnTo>
                    <a:pt x="680" y="303"/>
                  </a:lnTo>
                  <a:lnTo>
                    <a:pt x="678" y="305"/>
                  </a:lnTo>
                  <a:lnTo>
                    <a:pt x="678" y="310"/>
                  </a:lnTo>
                  <a:lnTo>
                    <a:pt x="676" y="316"/>
                  </a:lnTo>
                  <a:lnTo>
                    <a:pt x="674" y="322"/>
                  </a:lnTo>
                  <a:lnTo>
                    <a:pt x="676" y="324"/>
                  </a:lnTo>
                  <a:lnTo>
                    <a:pt x="676" y="327"/>
                  </a:lnTo>
                  <a:lnTo>
                    <a:pt x="676" y="333"/>
                  </a:lnTo>
                  <a:lnTo>
                    <a:pt x="674" y="335"/>
                  </a:lnTo>
                  <a:lnTo>
                    <a:pt x="670" y="337"/>
                  </a:lnTo>
                  <a:lnTo>
                    <a:pt x="670" y="342"/>
                  </a:lnTo>
                  <a:lnTo>
                    <a:pt x="670" y="344"/>
                  </a:lnTo>
                  <a:lnTo>
                    <a:pt x="670" y="346"/>
                  </a:lnTo>
                  <a:lnTo>
                    <a:pt x="670" y="350"/>
                  </a:lnTo>
                  <a:lnTo>
                    <a:pt x="669" y="354"/>
                  </a:lnTo>
                  <a:lnTo>
                    <a:pt x="665" y="359"/>
                  </a:lnTo>
                  <a:lnTo>
                    <a:pt x="663" y="356"/>
                  </a:lnTo>
                  <a:lnTo>
                    <a:pt x="661" y="354"/>
                  </a:lnTo>
                  <a:lnTo>
                    <a:pt x="661" y="352"/>
                  </a:lnTo>
                  <a:lnTo>
                    <a:pt x="659" y="350"/>
                  </a:lnTo>
                  <a:lnTo>
                    <a:pt x="657" y="350"/>
                  </a:lnTo>
                  <a:lnTo>
                    <a:pt x="661" y="350"/>
                  </a:lnTo>
                  <a:lnTo>
                    <a:pt x="659" y="346"/>
                  </a:lnTo>
                  <a:lnTo>
                    <a:pt x="657" y="346"/>
                  </a:lnTo>
                  <a:lnTo>
                    <a:pt x="655" y="346"/>
                  </a:lnTo>
                  <a:lnTo>
                    <a:pt x="653" y="346"/>
                  </a:lnTo>
                  <a:lnTo>
                    <a:pt x="652" y="350"/>
                  </a:lnTo>
                  <a:lnTo>
                    <a:pt x="652" y="350"/>
                  </a:lnTo>
                  <a:lnTo>
                    <a:pt x="653" y="350"/>
                  </a:lnTo>
                  <a:lnTo>
                    <a:pt x="653" y="352"/>
                  </a:lnTo>
                  <a:lnTo>
                    <a:pt x="652" y="354"/>
                  </a:lnTo>
                  <a:lnTo>
                    <a:pt x="652" y="356"/>
                  </a:lnTo>
                  <a:lnTo>
                    <a:pt x="653" y="359"/>
                  </a:lnTo>
                  <a:lnTo>
                    <a:pt x="655" y="359"/>
                  </a:lnTo>
                  <a:lnTo>
                    <a:pt x="657" y="363"/>
                  </a:lnTo>
                  <a:lnTo>
                    <a:pt x="659" y="365"/>
                  </a:lnTo>
                  <a:lnTo>
                    <a:pt x="661" y="369"/>
                  </a:lnTo>
                  <a:lnTo>
                    <a:pt x="665" y="371"/>
                  </a:lnTo>
                  <a:lnTo>
                    <a:pt x="669" y="371"/>
                  </a:lnTo>
                  <a:lnTo>
                    <a:pt x="670" y="376"/>
                  </a:lnTo>
                  <a:lnTo>
                    <a:pt x="674" y="380"/>
                  </a:lnTo>
                  <a:lnTo>
                    <a:pt x="670" y="380"/>
                  </a:lnTo>
                  <a:lnTo>
                    <a:pt x="670" y="384"/>
                  </a:lnTo>
                  <a:lnTo>
                    <a:pt x="665" y="380"/>
                  </a:lnTo>
                  <a:lnTo>
                    <a:pt x="663" y="376"/>
                  </a:lnTo>
                  <a:lnTo>
                    <a:pt x="663" y="374"/>
                  </a:lnTo>
                  <a:lnTo>
                    <a:pt x="659" y="374"/>
                  </a:lnTo>
                  <a:lnTo>
                    <a:pt x="659" y="371"/>
                  </a:lnTo>
                  <a:lnTo>
                    <a:pt x="657" y="374"/>
                  </a:lnTo>
                  <a:lnTo>
                    <a:pt x="657" y="376"/>
                  </a:lnTo>
                  <a:lnTo>
                    <a:pt x="657" y="376"/>
                  </a:lnTo>
                  <a:lnTo>
                    <a:pt x="659" y="380"/>
                  </a:lnTo>
                  <a:lnTo>
                    <a:pt x="659" y="380"/>
                  </a:lnTo>
                  <a:lnTo>
                    <a:pt x="657" y="380"/>
                  </a:lnTo>
                  <a:lnTo>
                    <a:pt x="655" y="380"/>
                  </a:lnTo>
                  <a:lnTo>
                    <a:pt x="655" y="380"/>
                  </a:lnTo>
                  <a:lnTo>
                    <a:pt x="655" y="384"/>
                  </a:lnTo>
                  <a:lnTo>
                    <a:pt x="659" y="384"/>
                  </a:lnTo>
                  <a:lnTo>
                    <a:pt x="657" y="386"/>
                  </a:lnTo>
                  <a:lnTo>
                    <a:pt x="657" y="386"/>
                  </a:lnTo>
                  <a:lnTo>
                    <a:pt x="657" y="388"/>
                  </a:lnTo>
                  <a:lnTo>
                    <a:pt x="661" y="388"/>
                  </a:lnTo>
                  <a:lnTo>
                    <a:pt x="665" y="388"/>
                  </a:lnTo>
                  <a:lnTo>
                    <a:pt x="665" y="389"/>
                  </a:lnTo>
                  <a:lnTo>
                    <a:pt x="665" y="393"/>
                  </a:lnTo>
                  <a:lnTo>
                    <a:pt x="665" y="393"/>
                  </a:lnTo>
                  <a:lnTo>
                    <a:pt x="665" y="395"/>
                  </a:lnTo>
                  <a:lnTo>
                    <a:pt x="669" y="395"/>
                  </a:lnTo>
                  <a:lnTo>
                    <a:pt x="670" y="391"/>
                  </a:lnTo>
                  <a:lnTo>
                    <a:pt x="674" y="388"/>
                  </a:lnTo>
                  <a:lnTo>
                    <a:pt x="674" y="388"/>
                  </a:lnTo>
                  <a:lnTo>
                    <a:pt x="674" y="389"/>
                  </a:lnTo>
                  <a:lnTo>
                    <a:pt x="674" y="391"/>
                  </a:lnTo>
                  <a:lnTo>
                    <a:pt x="676" y="391"/>
                  </a:lnTo>
                  <a:lnTo>
                    <a:pt x="678" y="393"/>
                  </a:lnTo>
                  <a:lnTo>
                    <a:pt x="682" y="393"/>
                  </a:lnTo>
                  <a:lnTo>
                    <a:pt x="682" y="397"/>
                  </a:lnTo>
                  <a:lnTo>
                    <a:pt x="682" y="399"/>
                  </a:lnTo>
                  <a:lnTo>
                    <a:pt x="680" y="401"/>
                  </a:lnTo>
                  <a:lnTo>
                    <a:pt x="680" y="406"/>
                  </a:lnTo>
                  <a:lnTo>
                    <a:pt x="680" y="410"/>
                  </a:lnTo>
                  <a:lnTo>
                    <a:pt x="680" y="410"/>
                  </a:lnTo>
                  <a:lnTo>
                    <a:pt x="678" y="416"/>
                  </a:lnTo>
                  <a:lnTo>
                    <a:pt x="676" y="418"/>
                  </a:lnTo>
                  <a:lnTo>
                    <a:pt x="676" y="421"/>
                  </a:lnTo>
                  <a:lnTo>
                    <a:pt x="674" y="423"/>
                  </a:lnTo>
                  <a:lnTo>
                    <a:pt x="674" y="423"/>
                  </a:lnTo>
                  <a:lnTo>
                    <a:pt x="674" y="420"/>
                  </a:lnTo>
                  <a:lnTo>
                    <a:pt x="670" y="418"/>
                  </a:lnTo>
                  <a:lnTo>
                    <a:pt x="669" y="416"/>
                  </a:lnTo>
                  <a:lnTo>
                    <a:pt x="665" y="416"/>
                  </a:lnTo>
                  <a:lnTo>
                    <a:pt x="665" y="416"/>
                  </a:lnTo>
                  <a:lnTo>
                    <a:pt x="661" y="416"/>
                  </a:lnTo>
                  <a:lnTo>
                    <a:pt x="661" y="414"/>
                  </a:lnTo>
                  <a:lnTo>
                    <a:pt x="661" y="410"/>
                  </a:lnTo>
                  <a:lnTo>
                    <a:pt x="659" y="410"/>
                  </a:lnTo>
                  <a:lnTo>
                    <a:pt x="657" y="410"/>
                  </a:lnTo>
                  <a:lnTo>
                    <a:pt x="657" y="410"/>
                  </a:lnTo>
                  <a:lnTo>
                    <a:pt x="655" y="410"/>
                  </a:lnTo>
                  <a:lnTo>
                    <a:pt x="652" y="406"/>
                  </a:lnTo>
                  <a:lnTo>
                    <a:pt x="650" y="406"/>
                  </a:lnTo>
                  <a:lnTo>
                    <a:pt x="646" y="408"/>
                  </a:lnTo>
                  <a:lnTo>
                    <a:pt x="646" y="410"/>
                  </a:lnTo>
                  <a:lnTo>
                    <a:pt x="650" y="410"/>
                  </a:lnTo>
                  <a:lnTo>
                    <a:pt x="644" y="410"/>
                  </a:lnTo>
                  <a:lnTo>
                    <a:pt x="644" y="410"/>
                  </a:lnTo>
                  <a:lnTo>
                    <a:pt x="640" y="410"/>
                  </a:lnTo>
                  <a:lnTo>
                    <a:pt x="638" y="410"/>
                  </a:lnTo>
                  <a:lnTo>
                    <a:pt x="640" y="410"/>
                  </a:lnTo>
                  <a:lnTo>
                    <a:pt x="640" y="410"/>
                  </a:lnTo>
                  <a:lnTo>
                    <a:pt x="644" y="414"/>
                  </a:lnTo>
                  <a:lnTo>
                    <a:pt x="646" y="414"/>
                  </a:lnTo>
                  <a:lnTo>
                    <a:pt x="644" y="414"/>
                  </a:lnTo>
                  <a:lnTo>
                    <a:pt x="644" y="414"/>
                  </a:lnTo>
                  <a:lnTo>
                    <a:pt x="640" y="418"/>
                  </a:lnTo>
                  <a:lnTo>
                    <a:pt x="637" y="421"/>
                  </a:lnTo>
                  <a:lnTo>
                    <a:pt x="635" y="420"/>
                  </a:lnTo>
                  <a:lnTo>
                    <a:pt x="633" y="418"/>
                  </a:lnTo>
                  <a:lnTo>
                    <a:pt x="633" y="416"/>
                  </a:lnTo>
                  <a:lnTo>
                    <a:pt x="633" y="414"/>
                  </a:lnTo>
                  <a:lnTo>
                    <a:pt x="631" y="416"/>
                  </a:lnTo>
                  <a:lnTo>
                    <a:pt x="631" y="418"/>
                  </a:lnTo>
                  <a:lnTo>
                    <a:pt x="631" y="421"/>
                  </a:lnTo>
                  <a:lnTo>
                    <a:pt x="631" y="423"/>
                  </a:lnTo>
                  <a:lnTo>
                    <a:pt x="631" y="423"/>
                  </a:lnTo>
                  <a:lnTo>
                    <a:pt x="631" y="427"/>
                  </a:lnTo>
                  <a:lnTo>
                    <a:pt x="631" y="429"/>
                  </a:lnTo>
                  <a:lnTo>
                    <a:pt x="631" y="429"/>
                  </a:lnTo>
                  <a:lnTo>
                    <a:pt x="631" y="431"/>
                  </a:lnTo>
                  <a:lnTo>
                    <a:pt x="631" y="433"/>
                  </a:lnTo>
                  <a:lnTo>
                    <a:pt x="627" y="431"/>
                  </a:lnTo>
                  <a:lnTo>
                    <a:pt x="623" y="431"/>
                  </a:lnTo>
                  <a:lnTo>
                    <a:pt x="623" y="433"/>
                  </a:lnTo>
                  <a:lnTo>
                    <a:pt x="625" y="435"/>
                  </a:lnTo>
                  <a:lnTo>
                    <a:pt x="627" y="435"/>
                  </a:lnTo>
                  <a:lnTo>
                    <a:pt x="633" y="435"/>
                  </a:lnTo>
                  <a:lnTo>
                    <a:pt x="633" y="435"/>
                  </a:lnTo>
                  <a:lnTo>
                    <a:pt x="633" y="438"/>
                  </a:lnTo>
                  <a:lnTo>
                    <a:pt x="633" y="440"/>
                  </a:lnTo>
                  <a:lnTo>
                    <a:pt x="635" y="440"/>
                  </a:lnTo>
                  <a:lnTo>
                    <a:pt x="635" y="440"/>
                  </a:lnTo>
                  <a:lnTo>
                    <a:pt x="638" y="440"/>
                  </a:lnTo>
                  <a:lnTo>
                    <a:pt x="640" y="440"/>
                  </a:lnTo>
                  <a:lnTo>
                    <a:pt x="644" y="440"/>
                  </a:lnTo>
                  <a:lnTo>
                    <a:pt x="646" y="440"/>
                  </a:lnTo>
                  <a:lnTo>
                    <a:pt x="650" y="440"/>
                  </a:lnTo>
                  <a:lnTo>
                    <a:pt x="652" y="440"/>
                  </a:lnTo>
                  <a:lnTo>
                    <a:pt x="653" y="440"/>
                  </a:lnTo>
                  <a:lnTo>
                    <a:pt x="655" y="440"/>
                  </a:lnTo>
                  <a:lnTo>
                    <a:pt x="655" y="444"/>
                  </a:lnTo>
                  <a:lnTo>
                    <a:pt x="655" y="446"/>
                  </a:lnTo>
                  <a:lnTo>
                    <a:pt x="655" y="448"/>
                  </a:lnTo>
                  <a:lnTo>
                    <a:pt x="655" y="450"/>
                  </a:lnTo>
                  <a:lnTo>
                    <a:pt x="653" y="450"/>
                  </a:lnTo>
                  <a:lnTo>
                    <a:pt x="652" y="450"/>
                  </a:lnTo>
                  <a:lnTo>
                    <a:pt x="650" y="448"/>
                  </a:lnTo>
                  <a:lnTo>
                    <a:pt x="646" y="450"/>
                  </a:lnTo>
                  <a:lnTo>
                    <a:pt x="644" y="450"/>
                  </a:lnTo>
                  <a:lnTo>
                    <a:pt x="644" y="448"/>
                  </a:lnTo>
                  <a:lnTo>
                    <a:pt x="638" y="450"/>
                  </a:lnTo>
                  <a:lnTo>
                    <a:pt x="635" y="450"/>
                  </a:lnTo>
                  <a:lnTo>
                    <a:pt x="633" y="450"/>
                  </a:lnTo>
                  <a:lnTo>
                    <a:pt x="631" y="448"/>
                  </a:lnTo>
                  <a:lnTo>
                    <a:pt x="631" y="450"/>
                  </a:lnTo>
                  <a:lnTo>
                    <a:pt x="631" y="452"/>
                  </a:lnTo>
                  <a:lnTo>
                    <a:pt x="633" y="452"/>
                  </a:lnTo>
                  <a:lnTo>
                    <a:pt x="635" y="452"/>
                  </a:lnTo>
                  <a:lnTo>
                    <a:pt x="638" y="452"/>
                  </a:lnTo>
                  <a:lnTo>
                    <a:pt x="644" y="452"/>
                  </a:lnTo>
                  <a:lnTo>
                    <a:pt x="644" y="453"/>
                  </a:lnTo>
                  <a:lnTo>
                    <a:pt x="646" y="455"/>
                  </a:lnTo>
                  <a:lnTo>
                    <a:pt x="650" y="455"/>
                  </a:lnTo>
                  <a:lnTo>
                    <a:pt x="652" y="457"/>
                  </a:lnTo>
                  <a:lnTo>
                    <a:pt x="653" y="459"/>
                  </a:lnTo>
                  <a:lnTo>
                    <a:pt x="655" y="461"/>
                  </a:lnTo>
                  <a:lnTo>
                    <a:pt x="659" y="465"/>
                  </a:lnTo>
                  <a:lnTo>
                    <a:pt x="659" y="465"/>
                  </a:lnTo>
                  <a:lnTo>
                    <a:pt x="659" y="465"/>
                  </a:lnTo>
                  <a:lnTo>
                    <a:pt x="655" y="465"/>
                  </a:lnTo>
                  <a:lnTo>
                    <a:pt x="655" y="465"/>
                  </a:lnTo>
                  <a:lnTo>
                    <a:pt x="655" y="465"/>
                  </a:lnTo>
                  <a:lnTo>
                    <a:pt x="653" y="469"/>
                  </a:lnTo>
                  <a:lnTo>
                    <a:pt x="655" y="470"/>
                  </a:lnTo>
                  <a:lnTo>
                    <a:pt x="655" y="474"/>
                  </a:lnTo>
                  <a:lnTo>
                    <a:pt x="655" y="478"/>
                  </a:lnTo>
                  <a:lnTo>
                    <a:pt x="655" y="480"/>
                  </a:lnTo>
                  <a:lnTo>
                    <a:pt x="655" y="482"/>
                  </a:lnTo>
                  <a:lnTo>
                    <a:pt x="655" y="484"/>
                  </a:lnTo>
                  <a:lnTo>
                    <a:pt x="652" y="489"/>
                  </a:lnTo>
                  <a:lnTo>
                    <a:pt x="650" y="493"/>
                  </a:lnTo>
                  <a:lnTo>
                    <a:pt x="650" y="493"/>
                  </a:lnTo>
                  <a:lnTo>
                    <a:pt x="646" y="491"/>
                  </a:lnTo>
                  <a:lnTo>
                    <a:pt x="644" y="487"/>
                  </a:lnTo>
                  <a:lnTo>
                    <a:pt x="650" y="486"/>
                  </a:lnTo>
                  <a:lnTo>
                    <a:pt x="646" y="484"/>
                  </a:lnTo>
                  <a:lnTo>
                    <a:pt x="644" y="484"/>
                  </a:lnTo>
                  <a:lnTo>
                    <a:pt x="644" y="484"/>
                  </a:lnTo>
                  <a:lnTo>
                    <a:pt x="640" y="484"/>
                  </a:lnTo>
                  <a:lnTo>
                    <a:pt x="638" y="478"/>
                  </a:lnTo>
                  <a:lnTo>
                    <a:pt x="635" y="478"/>
                  </a:lnTo>
                  <a:lnTo>
                    <a:pt x="631" y="474"/>
                  </a:lnTo>
                  <a:lnTo>
                    <a:pt x="631" y="470"/>
                  </a:lnTo>
                  <a:lnTo>
                    <a:pt x="629" y="469"/>
                  </a:lnTo>
                  <a:lnTo>
                    <a:pt x="625" y="465"/>
                  </a:lnTo>
                  <a:lnTo>
                    <a:pt x="623" y="463"/>
                  </a:lnTo>
                  <a:lnTo>
                    <a:pt x="621" y="463"/>
                  </a:lnTo>
                  <a:lnTo>
                    <a:pt x="621" y="465"/>
                  </a:lnTo>
                  <a:lnTo>
                    <a:pt x="623" y="465"/>
                  </a:lnTo>
                  <a:lnTo>
                    <a:pt x="627" y="469"/>
                  </a:lnTo>
                  <a:lnTo>
                    <a:pt x="627" y="470"/>
                  </a:lnTo>
                  <a:lnTo>
                    <a:pt x="625" y="470"/>
                  </a:lnTo>
                  <a:lnTo>
                    <a:pt x="621" y="470"/>
                  </a:lnTo>
                  <a:lnTo>
                    <a:pt x="620" y="469"/>
                  </a:lnTo>
                  <a:lnTo>
                    <a:pt x="616" y="465"/>
                  </a:lnTo>
                  <a:lnTo>
                    <a:pt x="616" y="465"/>
                  </a:lnTo>
                  <a:lnTo>
                    <a:pt x="616" y="465"/>
                  </a:lnTo>
                  <a:lnTo>
                    <a:pt x="616" y="469"/>
                  </a:lnTo>
                  <a:lnTo>
                    <a:pt x="620" y="474"/>
                  </a:lnTo>
                  <a:lnTo>
                    <a:pt x="623" y="474"/>
                  </a:lnTo>
                  <a:lnTo>
                    <a:pt x="629" y="474"/>
                  </a:lnTo>
                  <a:lnTo>
                    <a:pt x="635" y="478"/>
                  </a:lnTo>
                  <a:lnTo>
                    <a:pt x="640" y="486"/>
                  </a:lnTo>
                  <a:lnTo>
                    <a:pt x="640" y="487"/>
                  </a:lnTo>
                  <a:lnTo>
                    <a:pt x="640" y="489"/>
                  </a:lnTo>
                  <a:lnTo>
                    <a:pt x="640" y="489"/>
                  </a:lnTo>
                  <a:lnTo>
                    <a:pt x="637" y="487"/>
                  </a:lnTo>
                  <a:lnTo>
                    <a:pt x="635" y="487"/>
                  </a:lnTo>
                  <a:lnTo>
                    <a:pt x="631" y="489"/>
                  </a:lnTo>
                  <a:lnTo>
                    <a:pt x="627" y="493"/>
                  </a:lnTo>
                  <a:lnTo>
                    <a:pt x="625" y="493"/>
                  </a:lnTo>
                  <a:lnTo>
                    <a:pt x="623" y="491"/>
                  </a:lnTo>
                  <a:lnTo>
                    <a:pt x="621" y="489"/>
                  </a:lnTo>
                  <a:lnTo>
                    <a:pt x="621" y="487"/>
                  </a:lnTo>
                  <a:lnTo>
                    <a:pt x="621" y="486"/>
                  </a:lnTo>
                  <a:lnTo>
                    <a:pt x="620" y="484"/>
                  </a:lnTo>
                  <a:lnTo>
                    <a:pt x="620" y="487"/>
                  </a:lnTo>
                  <a:lnTo>
                    <a:pt x="620" y="489"/>
                  </a:lnTo>
                  <a:lnTo>
                    <a:pt x="621" y="493"/>
                  </a:lnTo>
                  <a:lnTo>
                    <a:pt x="621" y="495"/>
                  </a:lnTo>
                  <a:lnTo>
                    <a:pt x="625" y="495"/>
                  </a:lnTo>
                  <a:lnTo>
                    <a:pt x="629" y="495"/>
                  </a:lnTo>
                  <a:lnTo>
                    <a:pt x="633" y="491"/>
                  </a:lnTo>
                  <a:lnTo>
                    <a:pt x="635" y="491"/>
                  </a:lnTo>
                  <a:lnTo>
                    <a:pt x="638" y="493"/>
                  </a:lnTo>
                  <a:lnTo>
                    <a:pt x="638" y="495"/>
                  </a:lnTo>
                  <a:lnTo>
                    <a:pt x="638" y="497"/>
                  </a:lnTo>
                  <a:lnTo>
                    <a:pt x="637" y="502"/>
                  </a:lnTo>
                  <a:lnTo>
                    <a:pt x="637" y="504"/>
                  </a:lnTo>
                  <a:lnTo>
                    <a:pt x="635" y="504"/>
                  </a:lnTo>
                  <a:lnTo>
                    <a:pt x="635" y="504"/>
                  </a:lnTo>
                  <a:lnTo>
                    <a:pt x="637" y="508"/>
                  </a:lnTo>
                  <a:lnTo>
                    <a:pt x="638" y="508"/>
                  </a:lnTo>
                  <a:lnTo>
                    <a:pt x="640" y="508"/>
                  </a:lnTo>
                  <a:lnTo>
                    <a:pt x="644" y="510"/>
                  </a:lnTo>
                  <a:lnTo>
                    <a:pt x="650" y="512"/>
                  </a:lnTo>
                  <a:lnTo>
                    <a:pt x="650" y="510"/>
                  </a:lnTo>
                  <a:lnTo>
                    <a:pt x="652" y="510"/>
                  </a:lnTo>
                  <a:lnTo>
                    <a:pt x="655" y="510"/>
                  </a:lnTo>
                  <a:lnTo>
                    <a:pt x="655" y="512"/>
                  </a:lnTo>
                  <a:lnTo>
                    <a:pt x="653" y="514"/>
                  </a:lnTo>
                  <a:lnTo>
                    <a:pt x="653" y="516"/>
                  </a:lnTo>
                  <a:lnTo>
                    <a:pt x="655" y="519"/>
                  </a:lnTo>
                  <a:lnTo>
                    <a:pt x="655" y="521"/>
                  </a:lnTo>
                  <a:lnTo>
                    <a:pt x="652" y="527"/>
                  </a:lnTo>
                  <a:lnTo>
                    <a:pt x="646" y="529"/>
                  </a:lnTo>
                  <a:lnTo>
                    <a:pt x="644" y="529"/>
                  </a:lnTo>
                  <a:lnTo>
                    <a:pt x="644" y="527"/>
                  </a:lnTo>
                  <a:lnTo>
                    <a:pt x="644" y="525"/>
                  </a:lnTo>
                  <a:lnTo>
                    <a:pt x="640" y="523"/>
                  </a:lnTo>
                  <a:lnTo>
                    <a:pt x="640" y="519"/>
                  </a:lnTo>
                  <a:lnTo>
                    <a:pt x="638" y="516"/>
                  </a:lnTo>
                  <a:lnTo>
                    <a:pt x="635" y="516"/>
                  </a:lnTo>
                  <a:lnTo>
                    <a:pt x="633" y="514"/>
                  </a:lnTo>
                  <a:lnTo>
                    <a:pt x="629" y="512"/>
                  </a:lnTo>
                  <a:lnTo>
                    <a:pt x="627" y="514"/>
                  </a:lnTo>
                  <a:lnTo>
                    <a:pt x="625" y="514"/>
                  </a:lnTo>
                  <a:lnTo>
                    <a:pt x="623" y="514"/>
                  </a:lnTo>
                  <a:lnTo>
                    <a:pt x="621" y="510"/>
                  </a:lnTo>
                  <a:lnTo>
                    <a:pt x="620" y="508"/>
                  </a:lnTo>
                  <a:lnTo>
                    <a:pt x="620" y="508"/>
                  </a:lnTo>
                  <a:lnTo>
                    <a:pt x="620" y="510"/>
                  </a:lnTo>
                  <a:lnTo>
                    <a:pt x="620" y="512"/>
                  </a:lnTo>
                  <a:lnTo>
                    <a:pt x="620" y="516"/>
                  </a:lnTo>
                  <a:lnTo>
                    <a:pt x="620" y="519"/>
                  </a:lnTo>
                  <a:lnTo>
                    <a:pt x="616" y="521"/>
                  </a:lnTo>
                  <a:lnTo>
                    <a:pt x="616" y="521"/>
                  </a:lnTo>
                  <a:lnTo>
                    <a:pt x="614" y="521"/>
                  </a:lnTo>
                  <a:lnTo>
                    <a:pt x="616" y="521"/>
                  </a:lnTo>
                  <a:lnTo>
                    <a:pt x="616" y="523"/>
                  </a:lnTo>
                  <a:lnTo>
                    <a:pt x="616" y="525"/>
                  </a:lnTo>
                  <a:lnTo>
                    <a:pt x="614" y="529"/>
                  </a:lnTo>
                  <a:lnTo>
                    <a:pt x="612" y="529"/>
                  </a:lnTo>
                  <a:lnTo>
                    <a:pt x="612" y="533"/>
                  </a:lnTo>
                  <a:lnTo>
                    <a:pt x="612" y="533"/>
                  </a:lnTo>
                  <a:lnTo>
                    <a:pt x="614" y="533"/>
                  </a:lnTo>
                  <a:lnTo>
                    <a:pt x="616" y="538"/>
                  </a:lnTo>
                  <a:lnTo>
                    <a:pt x="616" y="538"/>
                  </a:lnTo>
                  <a:lnTo>
                    <a:pt x="620" y="542"/>
                  </a:lnTo>
                  <a:lnTo>
                    <a:pt x="616" y="546"/>
                  </a:lnTo>
                  <a:lnTo>
                    <a:pt x="616" y="548"/>
                  </a:lnTo>
                  <a:lnTo>
                    <a:pt x="620" y="546"/>
                  </a:lnTo>
                  <a:lnTo>
                    <a:pt x="620" y="542"/>
                  </a:lnTo>
                  <a:lnTo>
                    <a:pt x="620" y="540"/>
                  </a:lnTo>
                  <a:lnTo>
                    <a:pt x="620" y="538"/>
                  </a:lnTo>
                  <a:lnTo>
                    <a:pt x="620" y="534"/>
                  </a:lnTo>
                  <a:lnTo>
                    <a:pt x="620" y="533"/>
                  </a:lnTo>
                  <a:lnTo>
                    <a:pt x="620" y="533"/>
                  </a:lnTo>
                  <a:lnTo>
                    <a:pt x="621" y="534"/>
                  </a:lnTo>
                  <a:lnTo>
                    <a:pt x="623" y="538"/>
                  </a:lnTo>
                  <a:lnTo>
                    <a:pt x="625" y="538"/>
                  </a:lnTo>
                  <a:lnTo>
                    <a:pt x="627" y="542"/>
                  </a:lnTo>
                  <a:lnTo>
                    <a:pt x="629" y="540"/>
                  </a:lnTo>
                  <a:lnTo>
                    <a:pt x="629" y="540"/>
                  </a:lnTo>
                  <a:lnTo>
                    <a:pt x="631" y="542"/>
                  </a:lnTo>
                  <a:lnTo>
                    <a:pt x="633" y="540"/>
                  </a:lnTo>
                  <a:lnTo>
                    <a:pt x="635" y="538"/>
                  </a:lnTo>
                  <a:lnTo>
                    <a:pt x="638" y="540"/>
                  </a:lnTo>
                  <a:lnTo>
                    <a:pt x="638" y="542"/>
                  </a:lnTo>
                  <a:lnTo>
                    <a:pt x="638" y="544"/>
                  </a:lnTo>
                  <a:lnTo>
                    <a:pt x="637" y="548"/>
                  </a:lnTo>
                  <a:lnTo>
                    <a:pt x="635" y="551"/>
                  </a:lnTo>
                  <a:lnTo>
                    <a:pt x="635" y="555"/>
                  </a:lnTo>
                  <a:lnTo>
                    <a:pt x="635" y="559"/>
                  </a:lnTo>
                  <a:lnTo>
                    <a:pt x="633" y="559"/>
                  </a:lnTo>
                  <a:lnTo>
                    <a:pt x="629" y="559"/>
                  </a:lnTo>
                  <a:lnTo>
                    <a:pt x="625" y="559"/>
                  </a:lnTo>
                  <a:lnTo>
                    <a:pt x="623" y="559"/>
                  </a:lnTo>
                  <a:lnTo>
                    <a:pt x="621" y="559"/>
                  </a:lnTo>
                  <a:lnTo>
                    <a:pt x="620" y="559"/>
                  </a:lnTo>
                  <a:lnTo>
                    <a:pt x="616" y="559"/>
                  </a:lnTo>
                  <a:lnTo>
                    <a:pt x="616" y="563"/>
                  </a:lnTo>
                  <a:lnTo>
                    <a:pt x="616" y="563"/>
                  </a:lnTo>
                  <a:lnTo>
                    <a:pt x="614" y="563"/>
                  </a:lnTo>
                  <a:lnTo>
                    <a:pt x="612" y="563"/>
                  </a:lnTo>
                  <a:lnTo>
                    <a:pt x="610" y="568"/>
                  </a:lnTo>
                  <a:lnTo>
                    <a:pt x="610" y="568"/>
                  </a:lnTo>
                  <a:lnTo>
                    <a:pt x="608" y="568"/>
                  </a:lnTo>
                  <a:lnTo>
                    <a:pt x="606" y="568"/>
                  </a:lnTo>
                  <a:lnTo>
                    <a:pt x="603" y="567"/>
                  </a:lnTo>
                  <a:lnTo>
                    <a:pt x="597" y="563"/>
                  </a:lnTo>
                  <a:lnTo>
                    <a:pt x="595" y="559"/>
                  </a:lnTo>
                  <a:lnTo>
                    <a:pt x="588" y="553"/>
                  </a:lnTo>
                  <a:lnTo>
                    <a:pt x="588" y="550"/>
                  </a:lnTo>
                  <a:lnTo>
                    <a:pt x="588" y="548"/>
                  </a:lnTo>
                  <a:lnTo>
                    <a:pt x="588" y="548"/>
                  </a:lnTo>
                  <a:lnTo>
                    <a:pt x="589" y="548"/>
                  </a:lnTo>
                  <a:lnTo>
                    <a:pt x="591" y="548"/>
                  </a:lnTo>
                  <a:lnTo>
                    <a:pt x="591" y="550"/>
                  </a:lnTo>
                  <a:lnTo>
                    <a:pt x="597" y="551"/>
                  </a:lnTo>
                  <a:lnTo>
                    <a:pt x="601" y="555"/>
                  </a:lnTo>
                  <a:lnTo>
                    <a:pt x="603" y="555"/>
                  </a:lnTo>
                  <a:lnTo>
                    <a:pt x="608" y="553"/>
                  </a:lnTo>
                  <a:lnTo>
                    <a:pt x="608" y="551"/>
                  </a:lnTo>
                  <a:lnTo>
                    <a:pt x="606" y="551"/>
                  </a:lnTo>
                  <a:lnTo>
                    <a:pt x="605" y="551"/>
                  </a:lnTo>
                  <a:lnTo>
                    <a:pt x="603" y="551"/>
                  </a:lnTo>
                  <a:lnTo>
                    <a:pt x="601" y="551"/>
                  </a:lnTo>
                  <a:lnTo>
                    <a:pt x="595" y="548"/>
                  </a:lnTo>
                  <a:lnTo>
                    <a:pt x="589" y="544"/>
                  </a:lnTo>
                  <a:lnTo>
                    <a:pt x="588" y="544"/>
                  </a:lnTo>
                  <a:lnTo>
                    <a:pt x="588" y="542"/>
                  </a:lnTo>
                  <a:lnTo>
                    <a:pt x="588" y="540"/>
                  </a:lnTo>
                  <a:lnTo>
                    <a:pt x="586" y="540"/>
                  </a:lnTo>
                  <a:lnTo>
                    <a:pt x="584" y="540"/>
                  </a:lnTo>
                  <a:lnTo>
                    <a:pt x="582" y="542"/>
                  </a:lnTo>
                  <a:lnTo>
                    <a:pt x="582" y="546"/>
                  </a:lnTo>
                  <a:lnTo>
                    <a:pt x="582" y="551"/>
                  </a:lnTo>
                  <a:lnTo>
                    <a:pt x="582" y="553"/>
                  </a:lnTo>
                  <a:lnTo>
                    <a:pt x="580" y="555"/>
                  </a:lnTo>
                  <a:lnTo>
                    <a:pt x="580" y="555"/>
                  </a:lnTo>
                  <a:lnTo>
                    <a:pt x="573" y="548"/>
                  </a:lnTo>
                  <a:lnTo>
                    <a:pt x="571" y="540"/>
                  </a:lnTo>
                  <a:lnTo>
                    <a:pt x="571" y="538"/>
                  </a:lnTo>
                  <a:lnTo>
                    <a:pt x="567" y="538"/>
                  </a:lnTo>
                  <a:lnTo>
                    <a:pt x="567" y="534"/>
                  </a:lnTo>
                  <a:lnTo>
                    <a:pt x="567" y="534"/>
                  </a:lnTo>
                  <a:lnTo>
                    <a:pt x="567" y="538"/>
                  </a:lnTo>
                  <a:lnTo>
                    <a:pt x="567" y="538"/>
                  </a:lnTo>
                  <a:lnTo>
                    <a:pt x="567" y="540"/>
                  </a:lnTo>
                  <a:lnTo>
                    <a:pt x="571" y="548"/>
                  </a:lnTo>
                  <a:lnTo>
                    <a:pt x="573" y="550"/>
                  </a:lnTo>
                  <a:lnTo>
                    <a:pt x="574" y="551"/>
                  </a:lnTo>
                  <a:lnTo>
                    <a:pt x="574" y="553"/>
                  </a:lnTo>
                  <a:lnTo>
                    <a:pt x="574" y="555"/>
                  </a:lnTo>
                  <a:lnTo>
                    <a:pt x="573" y="555"/>
                  </a:lnTo>
                  <a:lnTo>
                    <a:pt x="571" y="557"/>
                  </a:lnTo>
                  <a:lnTo>
                    <a:pt x="567" y="559"/>
                  </a:lnTo>
                  <a:lnTo>
                    <a:pt x="567" y="559"/>
                  </a:lnTo>
                  <a:lnTo>
                    <a:pt x="565" y="559"/>
                  </a:lnTo>
                  <a:lnTo>
                    <a:pt x="563" y="563"/>
                  </a:lnTo>
                  <a:lnTo>
                    <a:pt x="557" y="563"/>
                  </a:lnTo>
                  <a:lnTo>
                    <a:pt x="556" y="563"/>
                  </a:lnTo>
                  <a:lnTo>
                    <a:pt x="554" y="559"/>
                  </a:lnTo>
                  <a:lnTo>
                    <a:pt x="552" y="559"/>
                  </a:lnTo>
                  <a:lnTo>
                    <a:pt x="550" y="559"/>
                  </a:lnTo>
                  <a:lnTo>
                    <a:pt x="550" y="559"/>
                  </a:lnTo>
                  <a:lnTo>
                    <a:pt x="546" y="555"/>
                  </a:lnTo>
                  <a:lnTo>
                    <a:pt x="542" y="553"/>
                  </a:lnTo>
                  <a:lnTo>
                    <a:pt x="542" y="551"/>
                  </a:lnTo>
                  <a:lnTo>
                    <a:pt x="542" y="550"/>
                  </a:lnTo>
                  <a:lnTo>
                    <a:pt x="542" y="550"/>
                  </a:lnTo>
                  <a:lnTo>
                    <a:pt x="542" y="550"/>
                  </a:lnTo>
                  <a:lnTo>
                    <a:pt x="542" y="553"/>
                  </a:lnTo>
                  <a:lnTo>
                    <a:pt x="542" y="555"/>
                  </a:lnTo>
                  <a:lnTo>
                    <a:pt x="546" y="557"/>
                  </a:lnTo>
                  <a:lnTo>
                    <a:pt x="548" y="559"/>
                  </a:lnTo>
                  <a:lnTo>
                    <a:pt x="550" y="563"/>
                  </a:lnTo>
                  <a:lnTo>
                    <a:pt x="550" y="563"/>
                  </a:lnTo>
                  <a:lnTo>
                    <a:pt x="548" y="567"/>
                  </a:lnTo>
                  <a:lnTo>
                    <a:pt x="542" y="567"/>
                  </a:lnTo>
                  <a:lnTo>
                    <a:pt x="539" y="563"/>
                  </a:lnTo>
                  <a:lnTo>
                    <a:pt x="537" y="567"/>
                  </a:lnTo>
                  <a:lnTo>
                    <a:pt x="533" y="568"/>
                  </a:lnTo>
                  <a:lnTo>
                    <a:pt x="533" y="568"/>
                  </a:lnTo>
                  <a:lnTo>
                    <a:pt x="537" y="568"/>
                  </a:lnTo>
                  <a:lnTo>
                    <a:pt x="539" y="572"/>
                  </a:lnTo>
                  <a:lnTo>
                    <a:pt x="539" y="572"/>
                  </a:lnTo>
                  <a:lnTo>
                    <a:pt x="539" y="568"/>
                  </a:lnTo>
                  <a:lnTo>
                    <a:pt x="539" y="568"/>
                  </a:lnTo>
                  <a:lnTo>
                    <a:pt x="542" y="568"/>
                  </a:lnTo>
                  <a:lnTo>
                    <a:pt x="542" y="568"/>
                  </a:lnTo>
                  <a:lnTo>
                    <a:pt x="546" y="568"/>
                  </a:lnTo>
                  <a:lnTo>
                    <a:pt x="546" y="568"/>
                  </a:lnTo>
                  <a:lnTo>
                    <a:pt x="548" y="568"/>
                  </a:lnTo>
                  <a:lnTo>
                    <a:pt x="550" y="568"/>
                  </a:lnTo>
                  <a:lnTo>
                    <a:pt x="552" y="567"/>
                  </a:lnTo>
                  <a:lnTo>
                    <a:pt x="554" y="567"/>
                  </a:lnTo>
                  <a:lnTo>
                    <a:pt x="557" y="567"/>
                  </a:lnTo>
                  <a:lnTo>
                    <a:pt x="561" y="567"/>
                  </a:lnTo>
                  <a:lnTo>
                    <a:pt x="563" y="568"/>
                  </a:lnTo>
                  <a:lnTo>
                    <a:pt x="565" y="568"/>
                  </a:lnTo>
                  <a:lnTo>
                    <a:pt x="567" y="568"/>
                  </a:lnTo>
                  <a:lnTo>
                    <a:pt x="571" y="572"/>
                  </a:lnTo>
                  <a:lnTo>
                    <a:pt x="571" y="572"/>
                  </a:lnTo>
                  <a:lnTo>
                    <a:pt x="571" y="574"/>
                  </a:lnTo>
                  <a:lnTo>
                    <a:pt x="571" y="576"/>
                  </a:lnTo>
                  <a:lnTo>
                    <a:pt x="567" y="578"/>
                  </a:lnTo>
                  <a:lnTo>
                    <a:pt x="565" y="578"/>
                  </a:lnTo>
                  <a:lnTo>
                    <a:pt x="561" y="578"/>
                  </a:lnTo>
                  <a:lnTo>
                    <a:pt x="557" y="582"/>
                  </a:lnTo>
                  <a:lnTo>
                    <a:pt x="556" y="582"/>
                  </a:lnTo>
                  <a:lnTo>
                    <a:pt x="554" y="582"/>
                  </a:lnTo>
                  <a:lnTo>
                    <a:pt x="550" y="578"/>
                  </a:lnTo>
                  <a:lnTo>
                    <a:pt x="548" y="576"/>
                  </a:lnTo>
                  <a:lnTo>
                    <a:pt x="546" y="578"/>
                  </a:lnTo>
                  <a:lnTo>
                    <a:pt x="546" y="578"/>
                  </a:lnTo>
                  <a:lnTo>
                    <a:pt x="542" y="580"/>
                  </a:lnTo>
                  <a:lnTo>
                    <a:pt x="542" y="578"/>
                  </a:lnTo>
                  <a:lnTo>
                    <a:pt x="539" y="578"/>
                  </a:lnTo>
                  <a:lnTo>
                    <a:pt x="539" y="580"/>
                  </a:lnTo>
                  <a:lnTo>
                    <a:pt x="542" y="580"/>
                  </a:lnTo>
                  <a:lnTo>
                    <a:pt x="546" y="580"/>
                  </a:lnTo>
                  <a:lnTo>
                    <a:pt x="546" y="580"/>
                  </a:lnTo>
                  <a:lnTo>
                    <a:pt x="548" y="580"/>
                  </a:lnTo>
                  <a:lnTo>
                    <a:pt x="550" y="582"/>
                  </a:lnTo>
                  <a:lnTo>
                    <a:pt x="548" y="583"/>
                  </a:lnTo>
                  <a:lnTo>
                    <a:pt x="546" y="583"/>
                  </a:lnTo>
                  <a:lnTo>
                    <a:pt x="542" y="585"/>
                  </a:lnTo>
                  <a:lnTo>
                    <a:pt x="542" y="587"/>
                  </a:lnTo>
                  <a:lnTo>
                    <a:pt x="542" y="587"/>
                  </a:lnTo>
                  <a:lnTo>
                    <a:pt x="546" y="585"/>
                  </a:lnTo>
                  <a:lnTo>
                    <a:pt x="548" y="585"/>
                  </a:lnTo>
                  <a:lnTo>
                    <a:pt x="550" y="585"/>
                  </a:lnTo>
                  <a:lnTo>
                    <a:pt x="552" y="585"/>
                  </a:lnTo>
                  <a:lnTo>
                    <a:pt x="552" y="589"/>
                  </a:lnTo>
                  <a:lnTo>
                    <a:pt x="552" y="589"/>
                  </a:lnTo>
                  <a:lnTo>
                    <a:pt x="554" y="585"/>
                  </a:lnTo>
                  <a:lnTo>
                    <a:pt x="557" y="585"/>
                  </a:lnTo>
                  <a:lnTo>
                    <a:pt x="557" y="585"/>
                  </a:lnTo>
                  <a:lnTo>
                    <a:pt x="561" y="582"/>
                  </a:lnTo>
                  <a:lnTo>
                    <a:pt x="563" y="582"/>
                  </a:lnTo>
                  <a:lnTo>
                    <a:pt x="565" y="583"/>
                  </a:lnTo>
                  <a:lnTo>
                    <a:pt x="571" y="587"/>
                  </a:lnTo>
                  <a:lnTo>
                    <a:pt x="571" y="587"/>
                  </a:lnTo>
                  <a:lnTo>
                    <a:pt x="571" y="587"/>
                  </a:lnTo>
                  <a:lnTo>
                    <a:pt x="571" y="589"/>
                  </a:lnTo>
                  <a:lnTo>
                    <a:pt x="571" y="597"/>
                  </a:lnTo>
                  <a:lnTo>
                    <a:pt x="571" y="597"/>
                  </a:lnTo>
                  <a:lnTo>
                    <a:pt x="567" y="597"/>
                  </a:lnTo>
                  <a:lnTo>
                    <a:pt x="563" y="597"/>
                  </a:lnTo>
                  <a:lnTo>
                    <a:pt x="561" y="597"/>
                  </a:lnTo>
                  <a:lnTo>
                    <a:pt x="554" y="597"/>
                  </a:lnTo>
                  <a:lnTo>
                    <a:pt x="552" y="597"/>
                  </a:lnTo>
                  <a:lnTo>
                    <a:pt x="550" y="597"/>
                  </a:lnTo>
                  <a:lnTo>
                    <a:pt x="552" y="599"/>
                  </a:lnTo>
                  <a:lnTo>
                    <a:pt x="554" y="597"/>
                  </a:lnTo>
                  <a:lnTo>
                    <a:pt x="557" y="597"/>
                  </a:lnTo>
                  <a:lnTo>
                    <a:pt x="563" y="599"/>
                  </a:lnTo>
                  <a:lnTo>
                    <a:pt x="565" y="602"/>
                  </a:lnTo>
                  <a:lnTo>
                    <a:pt x="565" y="602"/>
                  </a:lnTo>
                  <a:lnTo>
                    <a:pt x="567" y="602"/>
                  </a:lnTo>
                  <a:lnTo>
                    <a:pt x="571" y="599"/>
                  </a:lnTo>
                  <a:lnTo>
                    <a:pt x="573" y="599"/>
                  </a:lnTo>
                  <a:lnTo>
                    <a:pt x="576" y="602"/>
                  </a:lnTo>
                  <a:lnTo>
                    <a:pt x="576" y="602"/>
                  </a:lnTo>
                  <a:lnTo>
                    <a:pt x="584" y="606"/>
                  </a:lnTo>
                  <a:lnTo>
                    <a:pt x="584" y="608"/>
                  </a:lnTo>
                  <a:lnTo>
                    <a:pt x="584" y="610"/>
                  </a:lnTo>
                  <a:lnTo>
                    <a:pt x="586" y="610"/>
                  </a:lnTo>
                  <a:lnTo>
                    <a:pt x="588" y="612"/>
                  </a:lnTo>
                  <a:lnTo>
                    <a:pt x="589" y="612"/>
                  </a:lnTo>
                  <a:lnTo>
                    <a:pt x="591" y="614"/>
                  </a:lnTo>
                  <a:lnTo>
                    <a:pt x="591" y="615"/>
                  </a:lnTo>
                  <a:lnTo>
                    <a:pt x="595" y="617"/>
                  </a:lnTo>
                  <a:lnTo>
                    <a:pt x="595" y="619"/>
                  </a:lnTo>
                  <a:lnTo>
                    <a:pt x="595" y="619"/>
                  </a:lnTo>
                  <a:lnTo>
                    <a:pt x="597" y="621"/>
                  </a:lnTo>
                  <a:lnTo>
                    <a:pt x="599" y="623"/>
                  </a:lnTo>
                  <a:lnTo>
                    <a:pt x="599" y="623"/>
                  </a:lnTo>
                  <a:lnTo>
                    <a:pt x="597" y="627"/>
                  </a:lnTo>
                  <a:lnTo>
                    <a:pt x="595" y="627"/>
                  </a:lnTo>
                  <a:lnTo>
                    <a:pt x="595" y="629"/>
                  </a:lnTo>
                  <a:lnTo>
                    <a:pt x="595" y="632"/>
                  </a:lnTo>
                  <a:lnTo>
                    <a:pt x="595" y="632"/>
                  </a:lnTo>
                  <a:lnTo>
                    <a:pt x="595" y="632"/>
                  </a:lnTo>
                  <a:lnTo>
                    <a:pt x="599" y="627"/>
                  </a:lnTo>
                  <a:lnTo>
                    <a:pt x="601" y="627"/>
                  </a:lnTo>
                  <a:lnTo>
                    <a:pt x="601" y="627"/>
                  </a:lnTo>
                  <a:lnTo>
                    <a:pt x="601" y="629"/>
                  </a:lnTo>
                  <a:lnTo>
                    <a:pt x="599" y="632"/>
                  </a:lnTo>
                  <a:lnTo>
                    <a:pt x="601" y="632"/>
                  </a:lnTo>
                  <a:lnTo>
                    <a:pt x="601" y="629"/>
                  </a:lnTo>
                  <a:lnTo>
                    <a:pt x="603" y="629"/>
                  </a:lnTo>
                  <a:lnTo>
                    <a:pt x="605" y="629"/>
                  </a:lnTo>
                  <a:lnTo>
                    <a:pt x="606" y="632"/>
                  </a:lnTo>
                  <a:lnTo>
                    <a:pt x="606" y="632"/>
                  </a:lnTo>
                  <a:lnTo>
                    <a:pt x="603" y="634"/>
                  </a:lnTo>
                  <a:lnTo>
                    <a:pt x="599" y="636"/>
                  </a:lnTo>
                  <a:lnTo>
                    <a:pt x="599" y="640"/>
                  </a:lnTo>
                  <a:lnTo>
                    <a:pt x="599" y="642"/>
                  </a:lnTo>
                  <a:lnTo>
                    <a:pt x="601" y="644"/>
                  </a:lnTo>
                  <a:lnTo>
                    <a:pt x="599" y="646"/>
                  </a:lnTo>
                  <a:lnTo>
                    <a:pt x="599" y="649"/>
                  </a:lnTo>
                  <a:lnTo>
                    <a:pt x="599" y="651"/>
                  </a:lnTo>
                  <a:lnTo>
                    <a:pt x="601" y="649"/>
                  </a:lnTo>
                  <a:lnTo>
                    <a:pt x="601" y="646"/>
                  </a:lnTo>
                  <a:lnTo>
                    <a:pt x="605" y="640"/>
                  </a:lnTo>
                  <a:lnTo>
                    <a:pt x="606" y="640"/>
                  </a:lnTo>
                  <a:lnTo>
                    <a:pt x="608" y="640"/>
                  </a:lnTo>
                  <a:lnTo>
                    <a:pt x="608" y="640"/>
                  </a:lnTo>
                  <a:lnTo>
                    <a:pt x="606" y="644"/>
                  </a:lnTo>
                  <a:lnTo>
                    <a:pt x="605" y="648"/>
                  </a:lnTo>
                  <a:lnTo>
                    <a:pt x="606" y="649"/>
                  </a:lnTo>
                  <a:lnTo>
                    <a:pt x="608" y="648"/>
                  </a:lnTo>
                  <a:lnTo>
                    <a:pt x="608" y="649"/>
                  </a:lnTo>
                  <a:lnTo>
                    <a:pt x="608" y="653"/>
                  </a:lnTo>
                  <a:lnTo>
                    <a:pt x="606" y="653"/>
                  </a:lnTo>
                  <a:lnTo>
                    <a:pt x="603" y="653"/>
                  </a:lnTo>
                  <a:lnTo>
                    <a:pt x="603" y="657"/>
                  </a:lnTo>
                  <a:lnTo>
                    <a:pt x="603" y="657"/>
                  </a:lnTo>
                  <a:lnTo>
                    <a:pt x="606" y="657"/>
                  </a:lnTo>
                  <a:lnTo>
                    <a:pt x="608" y="657"/>
                  </a:lnTo>
                  <a:lnTo>
                    <a:pt x="606" y="661"/>
                  </a:lnTo>
                  <a:lnTo>
                    <a:pt x="606" y="661"/>
                  </a:lnTo>
                  <a:lnTo>
                    <a:pt x="608" y="661"/>
                  </a:lnTo>
                  <a:lnTo>
                    <a:pt x="608" y="663"/>
                  </a:lnTo>
                  <a:lnTo>
                    <a:pt x="608" y="666"/>
                  </a:lnTo>
                  <a:lnTo>
                    <a:pt x="608" y="668"/>
                  </a:lnTo>
                  <a:lnTo>
                    <a:pt x="606" y="670"/>
                  </a:lnTo>
                  <a:lnTo>
                    <a:pt x="606" y="676"/>
                  </a:lnTo>
                  <a:lnTo>
                    <a:pt x="606" y="678"/>
                  </a:lnTo>
                  <a:lnTo>
                    <a:pt x="606" y="681"/>
                  </a:lnTo>
                  <a:lnTo>
                    <a:pt x="605" y="683"/>
                  </a:lnTo>
                  <a:lnTo>
                    <a:pt x="603" y="683"/>
                  </a:lnTo>
                  <a:lnTo>
                    <a:pt x="603" y="683"/>
                  </a:lnTo>
                  <a:lnTo>
                    <a:pt x="601" y="681"/>
                  </a:lnTo>
                  <a:lnTo>
                    <a:pt x="603" y="678"/>
                  </a:lnTo>
                  <a:lnTo>
                    <a:pt x="601" y="678"/>
                  </a:lnTo>
                  <a:lnTo>
                    <a:pt x="599" y="678"/>
                  </a:lnTo>
                  <a:lnTo>
                    <a:pt x="597" y="678"/>
                  </a:lnTo>
                  <a:lnTo>
                    <a:pt x="595" y="678"/>
                  </a:lnTo>
                  <a:lnTo>
                    <a:pt x="595" y="678"/>
                  </a:lnTo>
                  <a:lnTo>
                    <a:pt x="595" y="676"/>
                  </a:lnTo>
                  <a:lnTo>
                    <a:pt x="595" y="672"/>
                  </a:lnTo>
                  <a:lnTo>
                    <a:pt x="595" y="670"/>
                  </a:lnTo>
                  <a:lnTo>
                    <a:pt x="595" y="666"/>
                  </a:lnTo>
                  <a:lnTo>
                    <a:pt x="595" y="663"/>
                  </a:lnTo>
                  <a:lnTo>
                    <a:pt x="595" y="663"/>
                  </a:lnTo>
                  <a:lnTo>
                    <a:pt x="595" y="663"/>
                  </a:lnTo>
                  <a:lnTo>
                    <a:pt x="591" y="666"/>
                  </a:lnTo>
                  <a:lnTo>
                    <a:pt x="591" y="668"/>
                  </a:lnTo>
                  <a:lnTo>
                    <a:pt x="591" y="672"/>
                  </a:lnTo>
                  <a:lnTo>
                    <a:pt x="591" y="678"/>
                  </a:lnTo>
                  <a:lnTo>
                    <a:pt x="591" y="678"/>
                  </a:lnTo>
                  <a:lnTo>
                    <a:pt x="591" y="678"/>
                  </a:lnTo>
                  <a:lnTo>
                    <a:pt x="589" y="678"/>
                  </a:lnTo>
                  <a:lnTo>
                    <a:pt x="588" y="681"/>
                  </a:lnTo>
                  <a:lnTo>
                    <a:pt x="584" y="681"/>
                  </a:lnTo>
                  <a:lnTo>
                    <a:pt x="582" y="678"/>
                  </a:lnTo>
                  <a:lnTo>
                    <a:pt x="578" y="676"/>
                  </a:lnTo>
                  <a:lnTo>
                    <a:pt x="574" y="670"/>
                  </a:lnTo>
                  <a:lnTo>
                    <a:pt x="573" y="666"/>
                  </a:lnTo>
                  <a:lnTo>
                    <a:pt x="571" y="666"/>
                  </a:lnTo>
                  <a:lnTo>
                    <a:pt x="571" y="661"/>
                  </a:lnTo>
                  <a:lnTo>
                    <a:pt x="567" y="657"/>
                  </a:lnTo>
                  <a:lnTo>
                    <a:pt x="567" y="653"/>
                  </a:lnTo>
                  <a:lnTo>
                    <a:pt x="567" y="651"/>
                  </a:lnTo>
                  <a:lnTo>
                    <a:pt x="567" y="648"/>
                  </a:lnTo>
                  <a:lnTo>
                    <a:pt x="567" y="644"/>
                  </a:lnTo>
                  <a:lnTo>
                    <a:pt x="567" y="642"/>
                  </a:lnTo>
                  <a:lnTo>
                    <a:pt x="567" y="642"/>
                  </a:lnTo>
                  <a:lnTo>
                    <a:pt x="563" y="644"/>
                  </a:lnTo>
                  <a:lnTo>
                    <a:pt x="561" y="646"/>
                  </a:lnTo>
                  <a:lnTo>
                    <a:pt x="557" y="644"/>
                  </a:lnTo>
                  <a:lnTo>
                    <a:pt x="552" y="634"/>
                  </a:lnTo>
                  <a:lnTo>
                    <a:pt x="552" y="632"/>
                  </a:lnTo>
                  <a:lnTo>
                    <a:pt x="550" y="632"/>
                  </a:lnTo>
                  <a:lnTo>
                    <a:pt x="548" y="632"/>
                  </a:lnTo>
                  <a:lnTo>
                    <a:pt x="546" y="632"/>
                  </a:lnTo>
                  <a:lnTo>
                    <a:pt x="542" y="632"/>
                  </a:lnTo>
                  <a:lnTo>
                    <a:pt x="542" y="632"/>
                  </a:lnTo>
                  <a:lnTo>
                    <a:pt x="539" y="632"/>
                  </a:lnTo>
                  <a:lnTo>
                    <a:pt x="537" y="632"/>
                  </a:lnTo>
                  <a:lnTo>
                    <a:pt x="533" y="629"/>
                  </a:lnTo>
                  <a:lnTo>
                    <a:pt x="533" y="627"/>
                  </a:lnTo>
                  <a:lnTo>
                    <a:pt x="531" y="623"/>
                  </a:lnTo>
                  <a:lnTo>
                    <a:pt x="531" y="623"/>
                  </a:lnTo>
                  <a:lnTo>
                    <a:pt x="529" y="619"/>
                  </a:lnTo>
                  <a:lnTo>
                    <a:pt x="527" y="615"/>
                  </a:lnTo>
                  <a:lnTo>
                    <a:pt x="525" y="614"/>
                  </a:lnTo>
                  <a:lnTo>
                    <a:pt x="524" y="615"/>
                  </a:lnTo>
                  <a:lnTo>
                    <a:pt x="525" y="619"/>
                  </a:lnTo>
                  <a:lnTo>
                    <a:pt x="525" y="621"/>
                  </a:lnTo>
                  <a:lnTo>
                    <a:pt x="522" y="623"/>
                  </a:lnTo>
                  <a:lnTo>
                    <a:pt x="522" y="623"/>
                  </a:lnTo>
                  <a:lnTo>
                    <a:pt x="524" y="623"/>
                  </a:lnTo>
                  <a:lnTo>
                    <a:pt x="525" y="623"/>
                  </a:lnTo>
                  <a:lnTo>
                    <a:pt x="527" y="627"/>
                  </a:lnTo>
                  <a:lnTo>
                    <a:pt x="529" y="629"/>
                  </a:lnTo>
                  <a:lnTo>
                    <a:pt x="529" y="632"/>
                  </a:lnTo>
                  <a:lnTo>
                    <a:pt x="524" y="632"/>
                  </a:lnTo>
                  <a:lnTo>
                    <a:pt x="524" y="632"/>
                  </a:lnTo>
                  <a:lnTo>
                    <a:pt x="522" y="634"/>
                  </a:lnTo>
                  <a:lnTo>
                    <a:pt x="518" y="632"/>
                  </a:lnTo>
                  <a:lnTo>
                    <a:pt x="518" y="634"/>
                  </a:lnTo>
                  <a:lnTo>
                    <a:pt x="522" y="636"/>
                  </a:lnTo>
                  <a:lnTo>
                    <a:pt x="524" y="636"/>
                  </a:lnTo>
                  <a:lnTo>
                    <a:pt x="527" y="632"/>
                  </a:lnTo>
                  <a:lnTo>
                    <a:pt x="529" y="632"/>
                  </a:lnTo>
                  <a:lnTo>
                    <a:pt x="533" y="632"/>
                  </a:lnTo>
                  <a:lnTo>
                    <a:pt x="533" y="632"/>
                  </a:lnTo>
                  <a:lnTo>
                    <a:pt x="533" y="634"/>
                  </a:lnTo>
                  <a:lnTo>
                    <a:pt x="533" y="636"/>
                  </a:lnTo>
                  <a:lnTo>
                    <a:pt x="539" y="634"/>
                  </a:lnTo>
                  <a:lnTo>
                    <a:pt x="539" y="634"/>
                  </a:lnTo>
                  <a:lnTo>
                    <a:pt x="548" y="638"/>
                  </a:lnTo>
                  <a:lnTo>
                    <a:pt x="552" y="640"/>
                  </a:lnTo>
                  <a:lnTo>
                    <a:pt x="554" y="640"/>
                  </a:lnTo>
                  <a:lnTo>
                    <a:pt x="554" y="642"/>
                  </a:lnTo>
                  <a:lnTo>
                    <a:pt x="556" y="646"/>
                  </a:lnTo>
                  <a:lnTo>
                    <a:pt x="554" y="649"/>
                  </a:lnTo>
                  <a:lnTo>
                    <a:pt x="552" y="651"/>
                  </a:lnTo>
                  <a:lnTo>
                    <a:pt x="550" y="653"/>
                  </a:lnTo>
                  <a:lnTo>
                    <a:pt x="548" y="653"/>
                  </a:lnTo>
                  <a:lnTo>
                    <a:pt x="546" y="653"/>
                  </a:lnTo>
                  <a:lnTo>
                    <a:pt x="537" y="657"/>
                  </a:lnTo>
                  <a:lnTo>
                    <a:pt x="531" y="657"/>
                  </a:lnTo>
                  <a:lnTo>
                    <a:pt x="529" y="661"/>
                  </a:lnTo>
                  <a:lnTo>
                    <a:pt x="525" y="657"/>
                  </a:lnTo>
                  <a:lnTo>
                    <a:pt x="524" y="653"/>
                  </a:lnTo>
                  <a:lnTo>
                    <a:pt x="524" y="653"/>
                  </a:lnTo>
                  <a:lnTo>
                    <a:pt x="524" y="651"/>
                  </a:lnTo>
                  <a:lnTo>
                    <a:pt x="522" y="649"/>
                  </a:lnTo>
                  <a:lnTo>
                    <a:pt x="522" y="653"/>
                  </a:lnTo>
                  <a:lnTo>
                    <a:pt x="522" y="653"/>
                  </a:lnTo>
                  <a:lnTo>
                    <a:pt x="522" y="657"/>
                  </a:lnTo>
                  <a:lnTo>
                    <a:pt x="522" y="657"/>
                  </a:lnTo>
                  <a:lnTo>
                    <a:pt x="518" y="657"/>
                  </a:lnTo>
                  <a:lnTo>
                    <a:pt x="518" y="657"/>
                  </a:lnTo>
                  <a:lnTo>
                    <a:pt x="518" y="657"/>
                  </a:lnTo>
                  <a:lnTo>
                    <a:pt x="514" y="657"/>
                  </a:lnTo>
                  <a:lnTo>
                    <a:pt x="514" y="657"/>
                  </a:lnTo>
                  <a:lnTo>
                    <a:pt x="518" y="661"/>
                  </a:lnTo>
                  <a:lnTo>
                    <a:pt x="522" y="661"/>
                  </a:lnTo>
                  <a:lnTo>
                    <a:pt x="522" y="663"/>
                  </a:lnTo>
                  <a:lnTo>
                    <a:pt x="518" y="666"/>
                  </a:lnTo>
                  <a:lnTo>
                    <a:pt x="518" y="666"/>
                  </a:lnTo>
                  <a:lnTo>
                    <a:pt x="514" y="666"/>
                  </a:lnTo>
                  <a:lnTo>
                    <a:pt x="512" y="666"/>
                  </a:lnTo>
                  <a:lnTo>
                    <a:pt x="512" y="670"/>
                  </a:lnTo>
                  <a:lnTo>
                    <a:pt x="512" y="672"/>
                  </a:lnTo>
                  <a:lnTo>
                    <a:pt x="507" y="674"/>
                  </a:lnTo>
                  <a:lnTo>
                    <a:pt x="503" y="674"/>
                  </a:lnTo>
                  <a:lnTo>
                    <a:pt x="501" y="674"/>
                  </a:lnTo>
                  <a:lnTo>
                    <a:pt x="497" y="676"/>
                  </a:lnTo>
                  <a:lnTo>
                    <a:pt x="497" y="678"/>
                  </a:lnTo>
                  <a:lnTo>
                    <a:pt x="497" y="678"/>
                  </a:lnTo>
                  <a:lnTo>
                    <a:pt x="503" y="678"/>
                  </a:lnTo>
                  <a:lnTo>
                    <a:pt x="507" y="678"/>
                  </a:lnTo>
                  <a:lnTo>
                    <a:pt x="509" y="676"/>
                  </a:lnTo>
                  <a:lnTo>
                    <a:pt x="512" y="676"/>
                  </a:lnTo>
                  <a:lnTo>
                    <a:pt x="512" y="678"/>
                  </a:lnTo>
                  <a:lnTo>
                    <a:pt x="518" y="678"/>
                  </a:lnTo>
                  <a:lnTo>
                    <a:pt x="522" y="678"/>
                  </a:lnTo>
                  <a:lnTo>
                    <a:pt x="524" y="678"/>
                  </a:lnTo>
                  <a:lnTo>
                    <a:pt x="529" y="678"/>
                  </a:lnTo>
                  <a:lnTo>
                    <a:pt x="531" y="678"/>
                  </a:lnTo>
                  <a:lnTo>
                    <a:pt x="533" y="678"/>
                  </a:lnTo>
                  <a:lnTo>
                    <a:pt x="537" y="678"/>
                  </a:lnTo>
                  <a:lnTo>
                    <a:pt x="539" y="678"/>
                  </a:lnTo>
                  <a:lnTo>
                    <a:pt x="539" y="678"/>
                  </a:lnTo>
                  <a:lnTo>
                    <a:pt x="539" y="681"/>
                  </a:lnTo>
                  <a:lnTo>
                    <a:pt x="539" y="683"/>
                  </a:lnTo>
                  <a:lnTo>
                    <a:pt x="537" y="685"/>
                  </a:lnTo>
                  <a:lnTo>
                    <a:pt x="533" y="683"/>
                  </a:lnTo>
                  <a:lnTo>
                    <a:pt x="529" y="683"/>
                  </a:lnTo>
                  <a:lnTo>
                    <a:pt x="527" y="687"/>
                  </a:lnTo>
                  <a:lnTo>
                    <a:pt x="522" y="687"/>
                  </a:lnTo>
                  <a:lnTo>
                    <a:pt x="518" y="687"/>
                  </a:lnTo>
                  <a:lnTo>
                    <a:pt x="518" y="687"/>
                  </a:lnTo>
                  <a:lnTo>
                    <a:pt x="514" y="687"/>
                  </a:lnTo>
                  <a:lnTo>
                    <a:pt x="512" y="687"/>
                  </a:lnTo>
                  <a:lnTo>
                    <a:pt x="509" y="687"/>
                  </a:lnTo>
                  <a:lnTo>
                    <a:pt x="512" y="691"/>
                  </a:lnTo>
                  <a:lnTo>
                    <a:pt x="512" y="687"/>
                  </a:lnTo>
                  <a:lnTo>
                    <a:pt x="514" y="691"/>
                  </a:lnTo>
                  <a:lnTo>
                    <a:pt x="522" y="691"/>
                  </a:lnTo>
                  <a:lnTo>
                    <a:pt x="524" y="691"/>
                  </a:lnTo>
                  <a:lnTo>
                    <a:pt x="524" y="693"/>
                  </a:lnTo>
                  <a:lnTo>
                    <a:pt x="525" y="691"/>
                  </a:lnTo>
                  <a:lnTo>
                    <a:pt x="531" y="687"/>
                  </a:lnTo>
                  <a:lnTo>
                    <a:pt x="531" y="687"/>
                  </a:lnTo>
                  <a:lnTo>
                    <a:pt x="533" y="687"/>
                  </a:lnTo>
                  <a:lnTo>
                    <a:pt x="533" y="687"/>
                  </a:lnTo>
                  <a:lnTo>
                    <a:pt x="537" y="687"/>
                  </a:lnTo>
                  <a:lnTo>
                    <a:pt x="539" y="687"/>
                  </a:lnTo>
                  <a:lnTo>
                    <a:pt x="539" y="687"/>
                  </a:lnTo>
                  <a:lnTo>
                    <a:pt x="542" y="687"/>
                  </a:lnTo>
                  <a:lnTo>
                    <a:pt x="546" y="687"/>
                  </a:lnTo>
                  <a:lnTo>
                    <a:pt x="548" y="687"/>
                  </a:lnTo>
                  <a:lnTo>
                    <a:pt x="554" y="681"/>
                  </a:lnTo>
                  <a:lnTo>
                    <a:pt x="556" y="678"/>
                  </a:lnTo>
                  <a:lnTo>
                    <a:pt x="556" y="681"/>
                  </a:lnTo>
                  <a:lnTo>
                    <a:pt x="556" y="683"/>
                  </a:lnTo>
                  <a:lnTo>
                    <a:pt x="556" y="683"/>
                  </a:lnTo>
                  <a:lnTo>
                    <a:pt x="557" y="681"/>
                  </a:lnTo>
                  <a:lnTo>
                    <a:pt x="557" y="681"/>
                  </a:lnTo>
                  <a:lnTo>
                    <a:pt x="561" y="683"/>
                  </a:lnTo>
                  <a:lnTo>
                    <a:pt x="567" y="687"/>
                  </a:lnTo>
                  <a:lnTo>
                    <a:pt x="571" y="687"/>
                  </a:lnTo>
                  <a:lnTo>
                    <a:pt x="574" y="691"/>
                  </a:lnTo>
                  <a:lnTo>
                    <a:pt x="578" y="691"/>
                  </a:lnTo>
                  <a:lnTo>
                    <a:pt x="582" y="691"/>
                  </a:lnTo>
                  <a:lnTo>
                    <a:pt x="588" y="691"/>
                  </a:lnTo>
                  <a:lnTo>
                    <a:pt x="589" y="691"/>
                  </a:lnTo>
                  <a:lnTo>
                    <a:pt x="591" y="691"/>
                  </a:lnTo>
                  <a:lnTo>
                    <a:pt x="597" y="691"/>
                  </a:lnTo>
                  <a:lnTo>
                    <a:pt x="597" y="691"/>
                  </a:lnTo>
                  <a:lnTo>
                    <a:pt x="595" y="696"/>
                  </a:lnTo>
                  <a:lnTo>
                    <a:pt x="591" y="696"/>
                  </a:lnTo>
                  <a:lnTo>
                    <a:pt x="588" y="696"/>
                  </a:lnTo>
                  <a:lnTo>
                    <a:pt x="588" y="696"/>
                  </a:lnTo>
                  <a:lnTo>
                    <a:pt x="584" y="698"/>
                  </a:lnTo>
                  <a:lnTo>
                    <a:pt x="584" y="700"/>
                  </a:lnTo>
                  <a:lnTo>
                    <a:pt x="586" y="702"/>
                  </a:lnTo>
                  <a:lnTo>
                    <a:pt x="586" y="704"/>
                  </a:lnTo>
                  <a:lnTo>
                    <a:pt x="586" y="704"/>
                  </a:lnTo>
                  <a:lnTo>
                    <a:pt x="584" y="704"/>
                  </a:lnTo>
                  <a:lnTo>
                    <a:pt x="582" y="702"/>
                  </a:lnTo>
                  <a:lnTo>
                    <a:pt x="580" y="702"/>
                  </a:lnTo>
                  <a:lnTo>
                    <a:pt x="578" y="704"/>
                  </a:lnTo>
                  <a:lnTo>
                    <a:pt x="578" y="706"/>
                  </a:lnTo>
                  <a:lnTo>
                    <a:pt x="576" y="704"/>
                  </a:lnTo>
                  <a:lnTo>
                    <a:pt x="573" y="704"/>
                  </a:lnTo>
                  <a:lnTo>
                    <a:pt x="573" y="706"/>
                  </a:lnTo>
                  <a:lnTo>
                    <a:pt x="573" y="708"/>
                  </a:lnTo>
                  <a:lnTo>
                    <a:pt x="574" y="708"/>
                  </a:lnTo>
                  <a:lnTo>
                    <a:pt x="574" y="710"/>
                  </a:lnTo>
                  <a:lnTo>
                    <a:pt x="573" y="712"/>
                  </a:lnTo>
                  <a:lnTo>
                    <a:pt x="571" y="713"/>
                  </a:lnTo>
                  <a:lnTo>
                    <a:pt x="571" y="712"/>
                  </a:lnTo>
                  <a:lnTo>
                    <a:pt x="567" y="710"/>
                  </a:lnTo>
                  <a:lnTo>
                    <a:pt x="567" y="712"/>
                  </a:lnTo>
                  <a:lnTo>
                    <a:pt x="567" y="713"/>
                  </a:lnTo>
                  <a:lnTo>
                    <a:pt x="567" y="715"/>
                  </a:lnTo>
                  <a:lnTo>
                    <a:pt x="565" y="715"/>
                  </a:lnTo>
                  <a:lnTo>
                    <a:pt x="565" y="717"/>
                  </a:lnTo>
                  <a:lnTo>
                    <a:pt x="563" y="717"/>
                  </a:lnTo>
                  <a:lnTo>
                    <a:pt x="557" y="717"/>
                  </a:lnTo>
                  <a:lnTo>
                    <a:pt x="557" y="715"/>
                  </a:lnTo>
                  <a:lnTo>
                    <a:pt x="557" y="715"/>
                  </a:lnTo>
                  <a:lnTo>
                    <a:pt x="557" y="717"/>
                  </a:lnTo>
                  <a:lnTo>
                    <a:pt x="557" y="721"/>
                  </a:lnTo>
                  <a:lnTo>
                    <a:pt x="557" y="723"/>
                  </a:lnTo>
                  <a:lnTo>
                    <a:pt x="554" y="721"/>
                  </a:lnTo>
                  <a:lnTo>
                    <a:pt x="554" y="721"/>
                  </a:lnTo>
                  <a:lnTo>
                    <a:pt x="552" y="721"/>
                  </a:lnTo>
                  <a:lnTo>
                    <a:pt x="550" y="721"/>
                  </a:lnTo>
                  <a:lnTo>
                    <a:pt x="552" y="723"/>
                  </a:lnTo>
                  <a:lnTo>
                    <a:pt x="552" y="725"/>
                  </a:lnTo>
                  <a:lnTo>
                    <a:pt x="548" y="728"/>
                  </a:lnTo>
                  <a:lnTo>
                    <a:pt x="546" y="728"/>
                  </a:lnTo>
                  <a:lnTo>
                    <a:pt x="546" y="727"/>
                  </a:lnTo>
                  <a:lnTo>
                    <a:pt x="546" y="725"/>
                  </a:lnTo>
                  <a:lnTo>
                    <a:pt x="542" y="725"/>
                  </a:lnTo>
                  <a:lnTo>
                    <a:pt x="542" y="727"/>
                  </a:lnTo>
                  <a:lnTo>
                    <a:pt x="542" y="728"/>
                  </a:lnTo>
                  <a:lnTo>
                    <a:pt x="542" y="730"/>
                  </a:lnTo>
                  <a:lnTo>
                    <a:pt x="542" y="732"/>
                  </a:lnTo>
                  <a:lnTo>
                    <a:pt x="539" y="734"/>
                  </a:lnTo>
                  <a:lnTo>
                    <a:pt x="539" y="734"/>
                  </a:lnTo>
                  <a:lnTo>
                    <a:pt x="533" y="736"/>
                  </a:lnTo>
                  <a:lnTo>
                    <a:pt x="533" y="738"/>
                  </a:lnTo>
                  <a:lnTo>
                    <a:pt x="531" y="740"/>
                  </a:lnTo>
                  <a:lnTo>
                    <a:pt x="529" y="740"/>
                  </a:lnTo>
                  <a:lnTo>
                    <a:pt x="529" y="738"/>
                  </a:lnTo>
                  <a:lnTo>
                    <a:pt x="527" y="738"/>
                  </a:lnTo>
                  <a:lnTo>
                    <a:pt x="524" y="740"/>
                  </a:lnTo>
                  <a:lnTo>
                    <a:pt x="522" y="740"/>
                  </a:lnTo>
                  <a:lnTo>
                    <a:pt x="518" y="740"/>
                  </a:lnTo>
                  <a:lnTo>
                    <a:pt x="518" y="742"/>
                  </a:lnTo>
                  <a:lnTo>
                    <a:pt x="518" y="742"/>
                  </a:lnTo>
                  <a:lnTo>
                    <a:pt x="514" y="742"/>
                  </a:lnTo>
                  <a:lnTo>
                    <a:pt x="512" y="742"/>
                  </a:lnTo>
                  <a:lnTo>
                    <a:pt x="512" y="742"/>
                  </a:lnTo>
                  <a:lnTo>
                    <a:pt x="509" y="745"/>
                  </a:lnTo>
                  <a:lnTo>
                    <a:pt x="509" y="742"/>
                  </a:lnTo>
                  <a:lnTo>
                    <a:pt x="509" y="742"/>
                  </a:lnTo>
                  <a:lnTo>
                    <a:pt x="507" y="742"/>
                  </a:lnTo>
                  <a:lnTo>
                    <a:pt x="507" y="742"/>
                  </a:lnTo>
                  <a:lnTo>
                    <a:pt x="505" y="745"/>
                  </a:lnTo>
                  <a:lnTo>
                    <a:pt x="503" y="745"/>
                  </a:lnTo>
                  <a:lnTo>
                    <a:pt x="501" y="742"/>
                  </a:lnTo>
                  <a:lnTo>
                    <a:pt x="501" y="742"/>
                  </a:lnTo>
                  <a:lnTo>
                    <a:pt x="501" y="745"/>
                  </a:lnTo>
                  <a:lnTo>
                    <a:pt x="499" y="745"/>
                  </a:lnTo>
                  <a:lnTo>
                    <a:pt x="497" y="745"/>
                  </a:lnTo>
                  <a:lnTo>
                    <a:pt x="493" y="745"/>
                  </a:lnTo>
                  <a:lnTo>
                    <a:pt x="497" y="747"/>
                  </a:lnTo>
                  <a:lnTo>
                    <a:pt x="493" y="747"/>
                  </a:lnTo>
                  <a:lnTo>
                    <a:pt x="492" y="747"/>
                  </a:lnTo>
                  <a:lnTo>
                    <a:pt x="490" y="747"/>
                  </a:lnTo>
                  <a:lnTo>
                    <a:pt x="490" y="747"/>
                  </a:lnTo>
                  <a:lnTo>
                    <a:pt x="488" y="751"/>
                  </a:lnTo>
                  <a:lnTo>
                    <a:pt x="488" y="751"/>
                  </a:lnTo>
                  <a:lnTo>
                    <a:pt x="488" y="747"/>
                  </a:lnTo>
                  <a:lnTo>
                    <a:pt x="488" y="747"/>
                  </a:lnTo>
                  <a:lnTo>
                    <a:pt x="484" y="751"/>
                  </a:lnTo>
                  <a:lnTo>
                    <a:pt x="484" y="755"/>
                  </a:lnTo>
                  <a:lnTo>
                    <a:pt x="484" y="755"/>
                  </a:lnTo>
                  <a:lnTo>
                    <a:pt x="482" y="755"/>
                  </a:lnTo>
                  <a:lnTo>
                    <a:pt x="480" y="751"/>
                  </a:lnTo>
                  <a:lnTo>
                    <a:pt x="477" y="747"/>
                  </a:lnTo>
                  <a:lnTo>
                    <a:pt x="475" y="747"/>
                  </a:lnTo>
                  <a:lnTo>
                    <a:pt x="473" y="747"/>
                  </a:lnTo>
                  <a:lnTo>
                    <a:pt x="473" y="751"/>
                  </a:lnTo>
                  <a:lnTo>
                    <a:pt x="473" y="751"/>
                  </a:lnTo>
                  <a:lnTo>
                    <a:pt x="473" y="751"/>
                  </a:lnTo>
                  <a:lnTo>
                    <a:pt x="467" y="755"/>
                  </a:lnTo>
                  <a:lnTo>
                    <a:pt x="465" y="755"/>
                  </a:lnTo>
                  <a:lnTo>
                    <a:pt x="465" y="755"/>
                  </a:lnTo>
                  <a:lnTo>
                    <a:pt x="463" y="755"/>
                  </a:lnTo>
                  <a:lnTo>
                    <a:pt x="460" y="755"/>
                  </a:lnTo>
                  <a:lnTo>
                    <a:pt x="460" y="755"/>
                  </a:lnTo>
                  <a:lnTo>
                    <a:pt x="458" y="755"/>
                  </a:lnTo>
                  <a:lnTo>
                    <a:pt x="456" y="755"/>
                  </a:lnTo>
                  <a:lnTo>
                    <a:pt x="454" y="755"/>
                  </a:lnTo>
                  <a:lnTo>
                    <a:pt x="454" y="755"/>
                  </a:lnTo>
                  <a:lnTo>
                    <a:pt x="452" y="755"/>
                  </a:lnTo>
                  <a:lnTo>
                    <a:pt x="450" y="755"/>
                  </a:lnTo>
                  <a:lnTo>
                    <a:pt x="448" y="751"/>
                  </a:lnTo>
                  <a:lnTo>
                    <a:pt x="448" y="747"/>
                  </a:lnTo>
                  <a:lnTo>
                    <a:pt x="446" y="747"/>
                  </a:lnTo>
                  <a:lnTo>
                    <a:pt x="445" y="747"/>
                  </a:lnTo>
                  <a:lnTo>
                    <a:pt x="443" y="742"/>
                  </a:lnTo>
                  <a:lnTo>
                    <a:pt x="443" y="742"/>
                  </a:lnTo>
                  <a:lnTo>
                    <a:pt x="443" y="738"/>
                  </a:lnTo>
                  <a:lnTo>
                    <a:pt x="441" y="734"/>
                  </a:lnTo>
                  <a:lnTo>
                    <a:pt x="439" y="734"/>
                  </a:lnTo>
                  <a:lnTo>
                    <a:pt x="439" y="734"/>
                  </a:lnTo>
                  <a:lnTo>
                    <a:pt x="439" y="738"/>
                  </a:lnTo>
                  <a:lnTo>
                    <a:pt x="439" y="738"/>
                  </a:lnTo>
                  <a:lnTo>
                    <a:pt x="439" y="742"/>
                  </a:lnTo>
                  <a:lnTo>
                    <a:pt x="441" y="742"/>
                  </a:lnTo>
                  <a:lnTo>
                    <a:pt x="443" y="745"/>
                  </a:lnTo>
                  <a:lnTo>
                    <a:pt x="443" y="747"/>
                  </a:lnTo>
                  <a:lnTo>
                    <a:pt x="441" y="751"/>
                  </a:lnTo>
                  <a:lnTo>
                    <a:pt x="443" y="751"/>
                  </a:lnTo>
                  <a:lnTo>
                    <a:pt x="445" y="751"/>
                  </a:lnTo>
                  <a:lnTo>
                    <a:pt x="445" y="755"/>
                  </a:lnTo>
                  <a:lnTo>
                    <a:pt x="445" y="761"/>
                  </a:lnTo>
                  <a:lnTo>
                    <a:pt x="443" y="762"/>
                  </a:lnTo>
                  <a:lnTo>
                    <a:pt x="439" y="764"/>
                  </a:lnTo>
                  <a:lnTo>
                    <a:pt x="439" y="762"/>
                  </a:lnTo>
                  <a:lnTo>
                    <a:pt x="439" y="762"/>
                  </a:lnTo>
                  <a:lnTo>
                    <a:pt x="435" y="764"/>
                  </a:lnTo>
                  <a:lnTo>
                    <a:pt x="433" y="768"/>
                  </a:lnTo>
                  <a:lnTo>
                    <a:pt x="431" y="768"/>
                  </a:lnTo>
                  <a:lnTo>
                    <a:pt x="429" y="768"/>
                  </a:lnTo>
                  <a:lnTo>
                    <a:pt x="428" y="770"/>
                  </a:lnTo>
                  <a:lnTo>
                    <a:pt x="429" y="770"/>
                  </a:lnTo>
                  <a:lnTo>
                    <a:pt x="428" y="772"/>
                  </a:lnTo>
                  <a:lnTo>
                    <a:pt x="426" y="772"/>
                  </a:lnTo>
                  <a:lnTo>
                    <a:pt x="424" y="772"/>
                  </a:lnTo>
                  <a:lnTo>
                    <a:pt x="424" y="777"/>
                  </a:lnTo>
                  <a:lnTo>
                    <a:pt x="424" y="779"/>
                  </a:lnTo>
                  <a:lnTo>
                    <a:pt x="422" y="781"/>
                  </a:lnTo>
                  <a:lnTo>
                    <a:pt x="420" y="779"/>
                  </a:lnTo>
                  <a:lnTo>
                    <a:pt x="418" y="777"/>
                  </a:lnTo>
                  <a:lnTo>
                    <a:pt x="420" y="779"/>
                  </a:lnTo>
                  <a:lnTo>
                    <a:pt x="420" y="781"/>
                  </a:lnTo>
                  <a:lnTo>
                    <a:pt x="420" y="785"/>
                  </a:lnTo>
                  <a:lnTo>
                    <a:pt x="418" y="785"/>
                  </a:lnTo>
                  <a:lnTo>
                    <a:pt x="418" y="781"/>
                  </a:lnTo>
                  <a:lnTo>
                    <a:pt x="416" y="781"/>
                  </a:lnTo>
                  <a:lnTo>
                    <a:pt x="414" y="781"/>
                  </a:lnTo>
                  <a:lnTo>
                    <a:pt x="416" y="785"/>
                  </a:lnTo>
                  <a:lnTo>
                    <a:pt x="416" y="785"/>
                  </a:lnTo>
                  <a:lnTo>
                    <a:pt x="414" y="787"/>
                  </a:lnTo>
                  <a:lnTo>
                    <a:pt x="411" y="789"/>
                  </a:lnTo>
                  <a:lnTo>
                    <a:pt x="409" y="793"/>
                  </a:lnTo>
                  <a:lnTo>
                    <a:pt x="409" y="794"/>
                  </a:lnTo>
                  <a:lnTo>
                    <a:pt x="409" y="798"/>
                  </a:lnTo>
                  <a:lnTo>
                    <a:pt x="409" y="800"/>
                  </a:lnTo>
                  <a:lnTo>
                    <a:pt x="405" y="804"/>
                  </a:lnTo>
                  <a:lnTo>
                    <a:pt x="403" y="806"/>
                  </a:lnTo>
                  <a:lnTo>
                    <a:pt x="403" y="804"/>
                  </a:lnTo>
                  <a:lnTo>
                    <a:pt x="401" y="804"/>
                  </a:lnTo>
                  <a:lnTo>
                    <a:pt x="403" y="802"/>
                  </a:lnTo>
                  <a:lnTo>
                    <a:pt x="401" y="802"/>
                  </a:lnTo>
                  <a:lnTo>
                    <a:pt x="399" y="804"/>
                  </a:lnTo>
                  <a:lnTo>
                    <a:pt x="399" y="806"/>
                  </a:lnTo>
                  <a:lnTo>
                    <a:pt x="399" y="806"/>
                  </a:lnTo>
                  <a:lnTo>
                    <a:pt x="399" y="809"/>
                  </a:lnTo>
                  <a:lnTo>
                    <a:pt x="394" y="811"/>
                  </a:lnTo>
                  <a:lnTo>
                    <a:pt x="392" y="815"/>
                  </a:lnTo>
                  <a:lnTo>
                    <a:pt x="390" y="811"/>
                  </a:lnTo>
                  <a:lnTo>
                    <a:pt x="390" y="811"/>
                  </a:lnTo>
                  <a:lnTo>
                    <a:pt x="390" y="809"/>
                  </a:lnTo>
                  <a:lnTo>
                    <a:pt x="390" y="809"/>
                  </a:lnTo>
                  <a:lnTo>
                    <a:pt x="390" y="811"/>
                  </a:lnTo>
                  <a:lnTo>
                    <a:pt x="386" y="811"/>
                  </a:lnTo>
                  <a:lnTo>
                    <a:pt x="384" y="811"/>
                  </a:lnTo>
                  <a:lnTo>
                    <a:pt x="381" y="809"/>
                  </a:lnTo>
                  <a:lnTo>
                    <a:pt x="381" y="806"/>
                  </a:lnTo>
                  <a:lnTo>
                    <a:pt x="381" y="809"/>
                  </a:lnTo>
                  <a:lnTo>
                    <a:pt x="381" y="811"/>
                  </a:lnTo>
                  <a:lnTo>
                    <a:pt x="384" y="811"/>
                  </a:lnTo>
                  <a:lnTo>
                    <a:pt x="384" y="815"/>
                  </a:lnTo>
                  <a:lnTo>
                    <a:pt x="384" y="815"/>
                  </a:lnTo>
                  <a:lnTo>
                    <a:pt x="381" y="817"/>
                  </a:lnTo>
                  <a:lnTo>
                    <a:pt x="381" y="817"/>
                  </a:lnTo>
                  <a:lnTo>
                    <a:pt x="377" y="821"/>
                  </a:lnTo>
                  <a:lnTo>
                    <a:pt x="373" y="823"/>
                  </a:lnTo>
                  <a:lnTo>
                    <a:pt x="371" y="823"/>
                  </a:lnTo>
                  <a:lnTo>
                    <a:pt x="369" y="823"/>
                  </a:lnTo>
                  <a:lnTo>
                    <a:pt x="369" y="821"/>
                  </a:lnTo>
                  <a:lnTo>
                    <a:pt x="369" y="819"/>
                  </a:lnTo>
                  <a:lnTo>
                    <a:pt x="369" y="817"/>
                  </a:lnTo>
                  <a:lnTo>
                    <a:pt x="367" y="817"/>
                  </a:lnTo>
                  <a:lnTo>
                    <a:pt x="367" y="821"/>
                  </a:lnTo>
                  <a:lnTo>
                    <a:pt x="367" y="821"/>
                  </a:lnTo>
                  <a:lnTo>
                    <a:pt x="365" y="825"/>
                  </a:lnTo>
                  <a:lnTo>
                    <a:pt x="365" y="825"/>
                  </a:lnTo>
                  <a:lnTo>
                    <a:pt x="362" y="825"/>
                  </a:lnTo>
                  <a:lnTo>
                    <a:pt x="360" y="825"/>
                  </a:lnTo>
                  <a:lnTo>
                    <a:pt x="356" y="821"/>
                  </a:lnTo>
                  <a:lnTo>
                    <a:pt x="356" y="819"/>
                  </a:lnTo>
                  <a:lnTo>
                    <a:pt x="360" y="815"/>
                  </a:lnTo>
                  <a:lnTo>
                    <a:pt x="356" y="815"/>
                  </a:lnTo>
                  <a:lnTo>
                    <a:pt x="356" y="815"/>
                  </a:lnTo>
                  <a:lnTo>
                    <a:pt x="356" y="817"/>
                  </a:lnTo>
                  <a:lnTo>
                    <a:pt x="356" y="821"/>
                  </a:lnTo>
                  <a:lnTo>
                    <a:pt x="356" y="823"/>
                  </a:lnTo>
                  <a:lnTo>
                    <a:pt x="356" y="825"/>
                  </a:lnTo>
                  <a:lnTo>
                    <a:pt x="352" y="825"/>
                  </a:lnTo>
                  <a:lnTo>
                    <a:pt x="350" y="819"/>
                  </a:lnTo>
                  <a:lnTo>
                    <a:pt x="350" y="817"/>
                  </a:lnTo>
                  <a:lnTo>
                    <a:pt x="350" y="815"/>
                  </a:lnTo>
                  <a:lnTo>
                    <a:pt x="352" y="811"/>
                  </a:lnTo>
                  <a:lnTo>
                    <a:pt x="356" y="811"/>
                  </a:lnTo>
                  <a:lnTo>
                    <a:pt x="352" y="809"/>
                  </a:lnTo>
                  <a:lnTo>
                    <a:pt x="350" y="809"/>
                  </a:lnTo>
                  <a:lnTo>
                    <a:pt x="348" y="806"/>
                  </a:lnTo>
                  <a:lnTo>
                    <a:pt x="348" y="806"/>
                  </a:lnTo>
                  <a:lnTo>
                    <a:pt x="348" y="804"/>
                  </a:lnTo>
                  <a:lnTo>
                    <a:pt x="347" y="806"/>
                  </a:lnTo>
                  <a:lnTo>
                    <a:pt x="345" y="806"/>
                  </a:lnTo>
                  <a:lnTo>
                    <a:pt x="345" y="809"/>
                  </a:lnTo>
                  <a:lnTo>
                    <a:pt x="348" y="811"/>
                  </a:lnTo>
                  <a:lnTo>
                    <a:pt x="347" y="811"/>
                  </a:lnTo>
                  <a:lnTo>
                    <a:pt x="345" y="815"/>
                  </a:lnTo>
                  <a:lnTo>
                    <a:pt x="345" y="817"/>
                  </a:lnTo>
                  <a:lnTo>
                    <a:pt x="343" y="819"/>
                  </a:lnTo>
                  <a:lnTo>
                    <a:pt x="341" y="821"/>
                  </a:lnTo>
                  <a:lnTo>
                    <a:pt x="341" y="817"/>
                  </a:lnTo>
                  <a:lnTo>
                    <a:pt x="341" y="815"/>
                  </a:lnTo>
                  <a:lnTo>
                    <a:pt x="337" y="817"/>
                  </a:lnTo>
                  <a:lnTo>
                    <a:pt x="337" y="821"/>
                  </a:lnTo>
                  <a:lnTo>
                    <a:pt x="341" y="825"/>
                  </a:lnTo>
                  <a:lnTo>
                    <a:pt x="341" y="826"/>
                  </a:lnTo>
                  <a:lnTo>
                    <a:pt x="341" y="828"/>
                  </a:lnTo>
                  <a:lnTo>
                    <a:pt x="341" y="828"/>
                  </a:lnTo>
                  <a:lnTo>
                    <a:pt x="341" y="832"/>
                  </a:lnTo>
                  <a:lnTo>
                    <a:pt x="335" y="832"/>
                  </a:lnTo>
                  <a:lnTo>
                    <a:pt x="335" y="832"/>
                  </a:lnTo>
                  <a:lnTo>
                    <a:pt x="332" y="830"/>
                  </a:lnTo>
                  <a:lnTo>
                    <a:pt x="332" y="832"/>
                  </a:lnTo>
                  <a:lnTo>
                    <a:pt x="332" y="834"/>
                  </a:lnTo>
                  <a:lnTo>
                    <a:pt x="328" y="836"/>
                  </a:lnTo>
                  <a:lnTo>
                    <a:pt x="326" y="834"/>
                  </a:lnTo>
                  <a:lnTo>
                    <a:pt x="326" y="830"/>
                  </a:lnTo>
                  <a:lnTo>
                    <a:pt x="324" y="828"/>
                  </a:lnTo>
                  <a:lnTo>
                    <a:pt x="322" y="828"/>
                  </a:lnTo>
                  <a:lnTo>
                    <a:pt x="322" y="830"/>
                  </a:lnTo>
                  <a:lnTo>
                    <a:pt x="322" y="832"/>
                  </a:lnTo>
                  <a:lnTo>
                    <a:pt x="320" y="834"/>
                  </a:lnTo>
                  <a:lnTo>
                    <a:pt x="318" y="834"/>
                  </a:lnTo>
                  <a:lnTo>
                    <a:pt x="316" y="830"/>
                  </a:lnTo>
                  <a:lnTo>
                    <a:pt x="316" y="828"/>
                  </a:lnTo>
                  <a:lnTo>
                    <a:pt x="315" y="828"/>
                  </a:lnTo>
                  <a:lnTo>
                    <a:pt x="313" y="830"/>
                  </a:lnTo>
                  <a:lnTo>
                    <a:pt x="311" y="830"/>
                  </a:lnTo>
                  <a:lnTo>
                    <a:pt x="311" y="832"/>
                  </a:lnTo>
                  <a:lnTo>
                    <a:pt x="311" y="834"/>
                  </a:lnTo>
                  <a:lnTo>
                    <a:pt x="311" y="836"/>
                  </a:lnTo>
                  <a:lnTo>
                    <a:pt x="311" y="842"/>
                  </a:lnTo>
                  <a:lnTo>
                    <a:pt x="311" y="845"/>
                  </a:lnTo>
                  <a:lnTo>
                    <a:pt x="307" y="849"/>
                  </a:lnTo>
                  <a:lnTo>
                    <a:pt x="303" y="849"/>
                  </a:lnTo>
                  <a:lnTo>
                    <a:pt x="303" y="849"/>
                  </a:lnTo>
                  <a:lnTo>
                    <a:pt x="303" y="842"/>
                  </a:lnTo>
                  <a:lnTo>
                    <a:pt x="301" y="842"/>
                  </a:lnTo>
                  <a:lnTo>
                    <a:pt x="300" y="842"/>
                  </a:lnTo>
                  <a:lnTo>
                    <a:pt x="300" y="845"/>
                  </a:lnTo>
                  <a:lnTo>
                    <a:pt x="296" y="845"/>
                  </a:lnTo>
                  <a:lnTo>
                    <a:pt x="294" y="842"/>
                  </a:lnTo>
                  <a:lnTo>
                    <a:pt x="294" y="842"/>
                  </a:lnTo>
                  <a:lnTo>
                    <a:pt x="292" y="842"/>
                  </a:lnTo>
                  <a:lnTo>
                    <a:pt x="294" y="845"/>
                  </a:lnTo>
                  <a:lnTo>
                    <a:pt x="294" y="845"/>
                  </a:lnTo>
                  <a:lnTo>
                    <a:pt x="292" y="849"/>
                  </a:lnTo>
                  <a:lnTo>
                    <a:pt x="292" y="849"/>
                  </a:lnTo>
                  <a:lnTo>
                    <a:pt x="294" y="853"/>
                  </a:lnTo>
                  <a:lnTo>
                    <a:pt x="296" y="855"/>
                  </a:lnTo>
                  <a:lnTo>
                    <a:pt x="296" y="858"/>
                  </a:lnTo>
                  <a:lnTo>
                    <a:pt x="298" y="864"/>
                  </a:lnTo>
                  <a:lnTo>
                    <a:pt x="296" y="866"/>
                  </a:lnTo>
                  <a:lnTo>
                    <a:pt x="294" y="866"/>
                  </a:lnTo>
                  <a:lnTo>
                    <a:pt x="292" y="866"/>
                  </a:lnTo>
                  <a:lnTo>
                    <a:pt x="292" y="866"/>
                  </a:lnTo>
                  <a:lnTo>
                    <a:pt x="288" y="866"/>
                  </a:lnTo>
                  <a:lnTo>
                    <a:pt x="286" y="866"/>
                  </a:lnTo>
                  <a:lnTo>
                    <a:pt x="283" y="866"/>
                  </a:lnTo>
                  <a:lnTo>
                    <a:pt x="283" y="866"/>
                  </a:lnTo>
                  <a:lnTo>
                    <a:pt x="283" y="870"/>
                  </a:lnTo>
                  <a:lnTo>
                    <a:pt x="286" y="870"/>
                  </a:lnTo>
                  <a:lnTo>
                    <a:pt x="288" y="874"/>
                  </a:lnTo>
                  <a:lnTo>
                    <a:pt x="290" y="875"/>
                  </a:lnTo>
                  <a:lnTo>
                    <a:pt x="292" y="875"/>
                  </a:lnTo>
                  <a:lnTo>
                    <a:pt x="292" y="875"/>
                  </a:lnTo>
                  <a:lnTo>
                    <a:pt x="296" y="875"/>
                  </a:lnTo>
                  <a:lnTo>
                    <a:pt x="296" y="875"/>
                  </a:lnTo>
                  <a:lnTo>
                    <a:pt x="294" y="879"/>
                  </a:lnTo>
                  <a:lnTo>
                    <a:pt x="292" y="879"/>
                  </a:lnTo>
                  <a:lnTo>
                    <a:pt x="290" y="879"/>
                  </a:lnTo>
                  <a:lnTo>
                    <a:pt x="290" y="879"/>
                  </a:lnTo>
                  <a:lnTo>
                    <a:pt x="292" y="881"/>
                  </a:lnTo>
                  <a:lnTo>
                    <a:pt x="292" y="883"/>
                  </a:lnTo>
                  <a:lnTo>
                    <a:pt x="292" y="885"/>
                  </a:lnTo>
                  <a:lnTo>
                    <a:pt x="292" y="889"/>
                  </a:lnTo>
                  <a:lnTo>
                    <a:pt x="292" y="889"/>
                  </a:lnTo>
                  <a:lnTo>
                    <a:pt x="290" y="890"/>
                  </a:lnTo>
                  <a:lnTo>
                    <a:pt x="288" y="889"/>
                  </a:lnTo>
                  <a:lnTo>
                    <a:pt x="286" y="885"/>
                  </a:lnTo>
                  <a:lnTo>
                    <a:pt x="283" y="885"/>
                  </a:lnTo>
                  <a:lnTo>
                    <a:pt x="283" y="885"/>
                  </a:lnTo>
                  <a:lnTo>
                    <a:pt x="279" y="881"/>
                  </a:lnTo>
                  <a:lnTo>
                    <a:pt x="279" y="881"/>
                  </a:lnTo>
                  <a:lnTo>
                    <a:pt x="279" y="883"/>
                  </a:lnTo>
                  <a:lnTo>
                    <a:pt x="277" y="885"/>
                  </a:lnTo>
                  <a:lnTo>
                    <a:pt x="279" y="885"/>
                  </a:lnTo>
                  <a:lnTo>
                    <a:pt x="283" y="887"/>
                  </a:lnTo>
                  <a:lnTo>
                    <a:pt x="286" y="889"/>
                  </a:lnTo>
                  <a:lnTo>
                    <a:pt x="286" y="890"/>
                  </a:lnTo>
                  <a:lnTo>
                    <a:pt x="290" y="890"/>
                  </a:lnTo>
                  <a:lnTo>
                    <a:pt x="290" y="892"/>
                  </a:lnTo>
                  <a:lnTo>
                    <a:pt x="288" y="894"/>
                  </a:lnTo>
                  <a:lnTo>
                    <a:pt x="286" y="896"/>
                  </a:lnTo>
                  <a:lnTo>
                    <a:pt x="286" y="896"/>
                  </a:lnTo>
                  <a:lnTo>
                    <a:pt x="283" y="896"/>
                  </a:lnTo>
                  <a:lnTo>
                    <a:pt x="279" y="896"/>
                  </a:lnTo>
                  <a:lnTo>
                    <a:pt x="277" y="892"/>
                  </a:lnTo>
                  <a:lnTo>
                    <a:pt x="277" y="890"/>
                  </a:lnTo>
                  <a:lnTo>
                    <a:pt x="273" y="890"/>
                  </a:lnTo>
                  <a:lnTo>
                    <a:pt x="273" y="892"/>
                  </a:lnTo>
                  <a:lnTo>
                    <a:pt x="271" y="894"/>
                  </a:lnTo>
                  <a:lnTo>
                    <a:pt x="271" y="896"/>
                  </a:lnTo>
                  <a:lnTo>
                    <a:pt x="273" y="900"/>
                  </a:lnTo>
                  <a:lnTo>
                    <a:pt x="279" y="900"/>
                  </a:lnTo>
                  <a:lnTo>
                    <a:pt x="279" y="904"/>
                  </a:lnTo>
                  <a:lnTo>
                    <a:pt x="279" y="904"/>
                  </a:lnTo>
                  <a:lnTo>
                    <a:pt x="279" y="906"/>
                  </a:lnTo>
                  <a:lnTo>
                    <a:pt x="273" y="904"/>
                  </a:lnTo>
                  <a:lnTo>
                    <a:pt x="273" y="904"/>
                  </a:lnTo>
                  <a:lnTo>
                    <a:pt x="269" y="900"/>
                  </a:lnTo>
                  <a:lnTo>
                    <a:pt x="268" y="898"/>
                  </a:lnTo>
                  <a:lnTo>
                    <a:pt x="268" y="898"/>
                  </a:lnTo>
                  <a:lnTo>
                    <a:pt x="268" y="900"/>
                  </a:lnTo>
                  <a:lnTo>
                    <a:pt x="271" y="904"/>
                  </a:lnTo>
                  <a:lnTo>
                    <a:pt x="273" y="906"/>
                  </a:lnTo>
                  <a:lnTo>
                    <a:pt x="273" y="906"/>
                  </a:lnTo>
                  <a:lnTo>
                    <a:pt x="273" y="909"/>
                  </a:lnTo>
                  <a:lnTo>
                    <a:pt x="273" y="909"/>
                  </a:lnTo>
                  <a:lnTo>
                    <a:pt x="269" y="909"/>
                  </a:lnTo>
                  <a:lnTo>
                    <a:pt x="268" y="906"/>
                  </a:lnTo>
                  <a:lnTo>
                    <a:pt x="268" y="906"/>
                  </a:lnTo>
                  <a:lnTo>
                    <a:pt x="266" y="904"/>
                  </a:lnTo>
                  <a:lnTo>
                    <a:pt x="264" y="904"/>
                  </a:lnTo>
                  <a:lnTo>
                    <a:pt x="262" y="906"/>
                  </a:lnTo>
                  <a:lnTo>
                    <a:pt x="262" y="906"/>
                  </a:lnTo>
                  <a:lnTo>
                    <a:pt x="264" y="909"/>
                  </a:lnTo>
                  <a:lnTo>
                    <a:pt x="266" y="909"/>
                  </a:lnTo>
                  <a:lnTo>
                    <a:pt x="264" y="909"/>
                  </a:lnTo>
                  <a:lnTo>
                    <a:pt x="266" y="911"/>
                  </a:lnTo>
                  <a:lnTo>
                    <a:pt x="271" y="911"/>
                  </a:lnTo>
                  <a:lnTo>
                    <a:pt x="273" y="911"/>
                  </a:lnTo>
                  <a:lnTo>
                    <a:pt x="273" y="915"/>
                  </a:lnTo>
                  <a:lnTo>
                    <a:pt x="273" y="915"/>
                  </a:lnTo>
                  <a:lnTo>
                    <a:pt x="271" y="917"/>
                  </a:lnTo>
                  <a:lnTo>
                    <a:pt x="271" y="919"/>
                  </a:lnTo>
                  <a:lnTo>
                    <a:pt x="268" y="919"/>
                  </a:lnTo>
                  <a:lnTo>
                    <a:pt x="266" y="917"/>
                  </a:lnTo>
                  <a:lnTo>
                    <a:pt x="264" y="917"/>
                  </a:lnTo>
                  <a:lnTo>
                    <a:pt x="260" y="915"/>
                  </a:lnTo>
                  <a:lnTo>
                    <a:pt x="260" y="913"/>
                  </a:lnTo>
                  <a:lnTo>
                    <a:pt x="260" y="913"/>
                  </a:lnTo>
                  <a:lnTo>
                    <a:pt x="258" y="911"/>
                  </a:lnTo>
                  <a:lnTo>
                    <a:pt x="258" y="911"/>
                  </a:lnTo>
                  <a:lnTo>
                    <a:pt x="258" y="915"/>
                  </a:lnTo>
                  <a:lnTo>
                    <a:pt x="258" y="917"/>
                  </a:lnTo>
                  <a:lnTo>
                    <a:pt x="254" y="919"/>
                  </a:lnTo>
                  <a:lnTo>
                    <a:pt x="254" y="919"/>
                  </a:lnTo>
                  <a:lnTo>
                    <a:pt x="252" y="917"/>
                  </a:lnTo>
                  <a:lnTo>
                    <a:pt x="249" y="917"/>
                  </a:lnTo>
                  <a:lnTo>
                    <a:pt x="249" y="917"/>
                  </a:lnTo>
                  <a:lnTo>
                    <a:pt x="249" y="919"/>
                  </a:lnTo>
                  <a:lnTo>
                    <a:pt x="249" y="921"/>
                  </a:lnTo>
                  <a:lnTo>
                    <a:pt x="254" y="923"/>
                  </a:lnTo>
                  <a:lnTo>
                    <a:pt x="258" y="924"/>
                  </a:lnTo>
                  <a:lnTo>
                    <a:pt x="260" y="926"/>
                  </a:lnTo>
                  <a:lnTo>
                    <a:pt x="262" y="930"/>
                  </a:lnTo>
                  <a:lnTo>
                    <a:pt x="260" y="930"/>
                  </a:lnTo>
                  <a:lnTo>
                    <a:pt x="258" y="930"/>
                  </a:lnTo>
                  <a:lnTo>
                    <a:pt x="254" y="930"/>
                  </a:lnTo>
                  <a:lnTo>
                    <a:pt x="252" y="926"/>
                  </a:lnTo>
                  <a:lnTo>
                    <a:pt x="249" y="924"/>
                  </a:lnTo>
                  <a:lnTo>
                    <a:pt x="249" y="924"/>
                  </a:lnTo>
                  <a:lnTo>
                    <a:pt x="249" y="926"/>
                  </a:lnTo>
                  <a:lnTo>
                    <a:pt x="249" y="928"/>
                  </a:lnTo>
                  <a:lnTo>
                    <a:pt x="252" y="928"/>
                  </a:lnTo>
                  <a:lnTo>
                    <a:pt x="258" y="930"/>
                  </a:lnTo>
                  <a:lnTo>
                    <a:pt x="258" y="934"/>
                  </a:lnTo>
                  <a:lnTo>
                    <a:pt x="258" y="936"/>
                  </a:lnTo>
                  <a:lnTo>
                    <a:pt x="258" y="939"/>
                  </a:lnTo>
                  <a:lnTo>
                    <a:pt x="258" y="943"/>
                  </a:lnTo>
                  <a:lnTo>
                    <a:pt x="258" y="943"/>
                  </a:lnTo>
                  <a:lnTo>
                    <a:pt x="258" y="943"/>
                  </a:lnTo>
                  <a:lnTo>
                    <a:pt x="258" y="945"/>
                  </a:lnTo>
                  <a:lnTo>
                    <a:pt x="254" y="949"/>
                  </a:lnTo>
                  <a:lnTo>
                    <a:pt x="254" y="949"/>
                  </a:lnTo>
                  <a:lnTo>
                    <a:pt x="252" y="947"/>
                  </a:lnTo>
                  <a:lnTo>
                    <a:pt x="249" y="947"/>
                  </a:lnTo>
                  <a:lnTo>
                    <a:pt x="247" y="945"/>
                  </a:lnTo>
                  <a:lnTo>
                    <a:pt x="245" y="945"/>
                  </a:lnTo>
                  <a:lnTo>
                    <a:pt x="245" y="947"/>
                  </a:lnTo>
                  <a:lnTo>
                    <a:pt x="249" y="949"/>
                  </a:lnTo>
                  <a:lnTo>
                    <a:pt x="252" y="949"/>
                  </a:lnTo>
                  <a:lnTo>
                    <a:pt x="252" y="951"/>
                  </a:lnTo>
                  <a:lnTo>
                    <a:pt x="249" y="953"/>
                  </a:lnTo>
                  <a:lnTo>
                    <a:pt x="249" y="953"/>
                  </a:lnTo>
                  <a:lnTo>
                    <a:pt x="247" y="951"/>
                  </a:lnTo>
                  <a:lnTo>
                    <a:pt x="245" y="953"/>
                  </a:lnTo>
                  <a:lnTo>
                    <a:pt x="245" y="953"/>
                  </a:lnTo>
                  <a:lnTo>
                    <a:pt x="249" y="955"/>
                  </a:lnTo>
                  <a:lnTo>
                    <a:pt x="249" y="955"/>
                  </a:lnTo>
                  <a:lnTo>
                    <a:pt x="249" y="956"/>
                  </a:lnTo>
                  <a:lnTo>
                    <a:pt x="247" y="958"/>
                  </a:lnTo>
                  <a:lnTo>
                    <a:pt x="245" y="960"/>
                  </a:lnTo>
                  <a:lnTo>
                    <a:pt x="243" y="958"/>
                  </a:lnTo>
                  <a:lnTo>
                    <a:pt x="241" y="958"/>
                  </a:lnTo>
                  <a:lnTo>
                    <a:pt x="239" y="958"/>
                  </a:lnTo>
                  <a:lnTo>
                    <a:pt x="241" y="960"/>
                  </a:lnTo>
                  <a:lnTo>
                    <a:pt x="243" y="960"/>
                  </a:lnTo>
                  <a:lnTo>
                    <a:pt x="245" y="960"/>
                  </a:lnTo>
                  <a:lnTo>
                    <a:pt x="245" y="964"/>
                  </a:lnTo>
                  <a:lnTo>
                    <a:pt x="243" y="964"/>
                  </a:lnTo>
                  <a:lnTo>
                    <a:pt x="237" y="964"/>
                  </a:lnTo>
                  <a:lnTo>
                    <a:pt x="236" y="964"/>
                  </a:lnTo>
                  <a:lnTo>
                    <a:pt x="234" y="964"/>
                  </a:lnTo>
                  <a:lnTo>
                    <a:pt x="234" y="964"/>
                  </a:lnTo>
                  <a:lnTo>
                    <a:pt x="237" y="968"/>
                  </a:lnTo>
                  <a:lnTo>
                    <a:pt x="243" y="968"/>
                  </a:lnTo>
                  <a:lnTo>
                    <a:pt x="247" y="970"/>
                  </a:lnTo>
                  <a:lnTo>
                    <a:pt x="247" y="970"/>
                  </a:lnTo>
                  <a:lnTo>
                    <a:pt x="247" y="970"/>
                  </a:lnTo>
                  <a:lnTo>
                    <a:pt x="243" y="973"/>
                  </a:lnTo>
                  <a:lnTo>
                    <a:pt x="239" y="973"/>
                  </a:lnTo>
                  <a:lnTo>
                    <a:pt x="236" y="973"/>
                  </a:lnTo>
                  <a:lnTo>
                    <a:pt x="234" y="970"/>
                  </a:lnTo>
                  <a:lnTo>
                    <a:pt x="234" y="973"/>
                  </a:lnTo>
                  <a:lnTo>
                    <a:pt x="234" y="973"/>
                  </a:lnTo>
                  <a:lnTo>
                    <a:pt x="237" y="973"/>
                  </a:lnTo>
                  <a:lnTo>
                    <a:pt x="237" y="975"/>
                  </a:lnTo>
                  <a:lnTo>
                    <a:pt x="237" y="975"/>
                  </a:lnTo>
                  <a:lnTo>
                    <a:pt x="236" y="977"/>
                  </a:lnTo>
                  <a:lnTo>
                    <a:pt x="236" y="977"/>
                  </a:lnTo>
                  <a:lnTo>
                    <a:pt x="237" y="977"/>
                  </a:lnTo>
                  <a:lnTo>
                    <a:pt x="241" y="979"/>
                  </a:lnTo>
                  <a:lnTo>
                    <a:pt x="241" y="981"/>
                  </a:lnTo>
                  <a:lnTo>
                    <a:pt x="239" y="981"/>
                  </a:lnTo>
                  <a:lnTo>
                    <a:pt x="236" y="981"/>
                  </a:lnTo>
                  <a:lnTo>
                    <a:pt x="236" y="981"/>
                  </a:lnTo>
                  <a:lnTo>
                    <a:pt x="234" y="983"/>
                  </a:lnTo>
                  <a:lnTo>
                    <a:pt x="236" y="985"/>
                  </a:lnTo>
                  <a:lnTo>
                    <a:pt x="239" y="983"/>
                  </a:lnTo>
                  <a:lnTo>
                    <a:pt x="243" y="985"/>
                  </a:lnTo>
                  <a:lnTo>
                    <a:pt x="241" y="985"/>
                  </a:lnTo>
                  <a:lnTo>
                    <a:pt x="239" y="987"/>
                  </a:lnTo>
                  <a:lnTo>
                    <a:pt x="236" y="988"/>
                  </a:lnTo>
                  <a:lnTo>
                    <a:pt x="234" y="988"/>
                  </a:lnTo>
                  <a:lnTo>
                    <a:pt x="234" y="987"/>
                  </a:lnTo>
                  <a:lnTo>
                    <a:pt x="228" y="985"/>
                  </a:lnTo>
                  <a:lnTo>
                    <a:pt x="228" y="983"/>
                  </a:lnTo>
                  <a:lnTo>
                    <a:pt x="228" y="983"/>
                  </a:lnTo>
                  <a:lnTo>
                    <a:pt x="224" y="983"/>
                  </a:lnTo>
                  <a:lnTo>
                    <a:pt x="224" y="983"/>
                  </a:lnTo>
                  <a:lnTo>
                    <a:pt x="222" y="983"/>
                  </a:lnTo>
                  <a:lnTo>
                    <a:pt x="224" y="985"/>
                  </a:lnTo>
                  <a:lnTo>
                    <a:pt x="228" y="987"/>
                  </a:lnTo>
                  <a:lnTo>
                    <a:pt x="234" y="990"/>
                  </a:lnTo>
                  <a:lnTo>
                    <a:pt x="234" y="990"/>
                  </a:lnTo>
                  <a:lnTo>
                    <a:pt x="230" y="992"/>
                  </a:lnTo>
                  <a:lnTo>
                    <a:pt x="230" y="994"/>
                  </a:lnTo>
                  <a:lnTo>
                    <a:pt x="234" y="994"/>
                  </a:lnTo>
                  <a:lnTo>
                    <a:pt x="234" y="994"/>
                  </a:lnTo>
                  <a:lnTo>
                    <a:pt x="236" y="994"/>
                  </a:lnTo>
                  <a:lnTo>
                    <a:pt x="237" y="994"/>
                  </a:lnTo>
                  <a:lnTo>
                    <a:pt x="237" y="994"/>
                  </a:lnTo>
                  <a:lnTo>
                    <a:pt x="236" y="998"/>
                  </a:lnTo>
                  <a:lnTo>
                    <a:pt x="234" y="998"/>
                  </a:lnTo>
                  <a:lnTo>
                    <a:pt x="234" y="998"/>
                  </a:lnTo>
                  <a:lnTo>
                    <a:pt x="234" y="998"/>
                  </a:lnTo>
                  <a:lnTo>
                    <a:pt x="234" y="998"/>
                  </a:lnTo>
                  <a:lnTo>
                    <a:pt x="234" y="998"/>
                  </a:lnTo>
                  <a:lnTo>
                    <a:pt x="234" y="998"/>
                  </a:lnTo>
                  <a:close/>
                  <a:moveTo>
                    <a:pt x="228" y="1000"/>
                  </a:moveTo>
                  <a:lnTo>
                    <a:pt x="222" y="998"/>
                  </a:lnTo>
                  <a:lnTo>
                    <a:pt x="220" y="998"/>
                  </a:lnTo>
                  <a:lnTo>
                    <a:pt x="220" y="998"/>
                  </a:lnTo>
                  <a:lnTo>
                    <a:pt x="224" y="1000"/>
                  </a:lnTo>
                  <a:lnTo>
                    <a:pt x="224" y="1004"/>
                  </a:lnTo>
                  <a:lnTo>
                    <a:pt x="228" y="1000"/>
                  </a:lnTo>
                  <a:lnTo>
                    <a:pt x="228" y="1000"/>
                  </a:lnTo>
                  <a:lnTo>
                    <a:pt x="228" y="1000"/>
                  </a:lnTo>
                  <a:lnTo>
                    <a:pt x="228" y="1000"/>
                  </a:lnTo>
                  <a:close/>
                  <a:moveTo>
                    <a:pt x="514" y="676"/>
                  </a:moveTo>
                  <a:lnTo>
                    <a:pt x="518" y="678"/>
                  </a:lnTo>
                  <a:lnTo>
                    <a:pt x="522" y="676"/>
                  </a:lnTo>
                  <a:lnTo>
                    <a:pt x="529" y="674"/>
                  </a:lnTo>
                  <a:lnTo>
                    <a:pt x="537" y="676"/>
                  </a:lnTo>
                  <a:lnTo>
                    <a:pt x="539" y="674"/>
                  </a:lnTo>
                  <a:lnTo>
                    <a:pt x="542" y="672"/>
                  </a:lnTo>
                  <a:lnTo>
                    <a:pt x="546" y="676"/>
                  </a:lnTo>
                  <a:lnTo>
                    <a:pt x="550" y="674"/>
                  </a:lnTo>
                  <a:lnTo>
                    <a:pt x="552" y="674"/>
                  </a:lnTo>
                  <a:lnTo>
                    <a:pt x="557" y="670"/>
                  </a:lnTo>
                  <a:lnTo>
                    <a:pt x="557" y="661"/>
                  </a:lnTo>
                  <a:lnTo>
                    <a:pt x="556" y="657"/>
                  </a:lnTo>
                  <a:lnTo>
                    <a:pt x="554" y="653"/>
                  </a:lnTo>
                  <a:lnTo>
                    <a:pt x="550" y="653"/>
                  </a:lnTo>
                  <a:lnTo>
                    <a:pt x="539" y="661"/>
                  </a:lnTo>
                  <a:lnTo>
                    <a:pt x="529" y="661"/>
                  </a:lnTo>
                  <a:lnTo>
                    <a:pt x="527" y="663"/>
                  </a:lnTo>
                  <a:lnTo>
                    <a:pt x="524" y="666"/>
                  </a:lnTo>
                  <a:lnTo>
                    <a:pt x="522" y="668"/>
                  </a:lnTo>
                  <a:lnTo>
                    <a:pt x="518" y="670"/>
                  </a:lnTo>
                  <a:lnTo>
                    <a:pt x="518" y="672"/>
                  </a:lnTo>
                  <a:lnTo>
                    <a:pt x="514" y="676"/>
                  </a:lnTo>
                  <a:lnTo>
                    <a:pt x="514" y="676"/>
                  </a:lnTo>
                  <a:lnTo>
                    <a:pt x="514" y="676"/>
                  </a:lnTo>
                  <a:lnTo>
                    <a:pt x="514" y="676"/>
                  </a:lnTo>
                  <a:close/>
                  <a:moveTo>
                    <a:pt x="241" y="975"/>
                  </a:moveTo>
                  <a:lnTo>
                    <a:pt x="243" y="977"/>
                  </a:lnTo>
                  <a:lnTo>
                    <a:pt x="245" y="975"/>
                  </a:lnTo>
                  <a:lnTo>
                    <a:pt x="245" y="973"/>
                  </a:lnTo>
                  <a:lnTo>
                    <a:pt x="243" y="973"/>
                  </a:lnTo>
                  <a:lnTo>
                    <a:pt x="241" y="975"/>
                  </a:lnTo>
                  <a:lnTo>
                    <a:pt x="241" y="975"/>
                  </a:lnTo>
                  <a:lnTo>
                    <a:pt x="241" y="975"/>
                  </a:lnTo>
                  <a:lnTo>
                    <a:pt x="241" y="975"/>
                  </a:lnTo>
                  <a:close/>
                  <a:moveTo>
                    <a:pt x="258" y="939"/>
                  </a:moveTo>
                  <a:lnTo>
                    <a:pt x="260" y="939"/>
                  </a:lnTo>
                  <a:lnTo>
                    <a:pt x="260" y="939"/>
                  </a:lnTo>
                  <a:lnTo>
                    <a:pt x="258" y="939"/>
                  </a:lnTo>
                  <a:lnTo>
                    <a:pt x="258" y="939"/>
                  </a:lnTo>
                  <a:lnTo>
                    <a:pt x="258" y="939"/>
                  </a:lnTo>
                  <a:lnTo>
                    <a:pt x="258" y="939"/>
                  </a:lnTo>
                  <a:close/>
                  <a:moveTo>
                    <a:pt x="260" y="934"/>
                  </a:moveTo>
                  <a:lnTo>
                    <a:pt x="260" y="934"/>
                  </a:lnTo>
                  <a:lnTo>
                    <a:pt x="262" y="934"/>
                  </a:lnTo>
                  <a:lnTo>
                    <a:pt x="262" y="934"/>
                  </a:lnTo>
                  <a:lnTo>
                    <a:pt x="260" y="934"/>
                  </a:lnTo>
                  <a:lnTo>
                    <a:pt x="260" y="934"/>
                  </a:lnTo>
                  <a:lnTo>
                    <a:pt x="260" y="934"/>
                  </a:lnTo>
                  <a:lnTo>
                    <a:pt x="260" y="934"/>
                  </a:lnTo>
                  <a:close/>
                  <a:moveTo>
                    <a:pt x="262" y="928"/>
                  </a:moveTo>
                  <a:lnTo>
                    <a:pt x="264" y="928"/>
                  </a:lnTo>
                  <a:lnTo>
                    <a:pt x="264" y="928"/>
                  </a:lnTo>
                  <a:lnTo>
                    <a:pt x="264" y="926"/>
                  </a:lnTo>
                  <a:lnTo>
                    <a:pt x="264" y="926"/>
                  </a:lnTo>
                  <a:lnTo>
                    <a:pt x="262" y="928"/>
                  </a:lnTo>
                  <a:lnTo>
                    <a:pt x="262" y="928"/>
                  </a:lnTo>
                  <a:lnTo>
                    <a:pt x="262" y="928"/>
                  </a:lnTo>
                  <a:lnTo>
                    <a:pt x="262" y="928"/>
                  </a:lnTo>
                  <a:close/>
                  <a:moveTo>
                    <a:pt x="260" y="919"/>
                  </a:moveTo>
                  <a:lnTo>
                    <a:pt x="260" y="921"/>
                  </a:lnTo>
                  <a:lnTo>
                    <a:pt x="262" y="923"/>
                  </a:lnTo>
                  <a:lnTo>
                    <a:pt x="264" y="923"/>
                  </a:lnTo>
                  <a:lnTo>
                    <a:pt x="268" y="923"/>
                  </a:lnTo>
                  <a:lnTo>
                    <a:pt x="268" y="923"/>
                  </a:lnTo>
                  <a:lnTo>
                    <a:pt x="266" y="921"/>
                  </a:lnTo>
                  <a:lnTo>
                    <a:pt x="262" y="921"/>
                  </a:lnTo>
                  <a:lnTo>
                    <a:pt x="260" y="919"/>
                  </a:lnTo>
                  <a:lnTo>
                    <a:pt x="260" y="919"/>
                  </a:lnTo>
                  <a:lnTo>
                    <a:pt x="260" y="919"/>
                  </a:lnTo>
                  <a:lnTo>
                    <a:pt x="260" y="919"/>
                  </a:lnTo>
                  <a:lnTo>
                    <a:pt x="260" y="919"/>
                  </a:lnTo>
                  <a:close/>
                  <a:moveTo>
                    <a:pt x="273" y="917"/>
                  </a:moveTo>
                  <a:lnTo>
                    <a:pt x="277" y="915"/>
                  </a:lnTo>
                  <a:lnTo>
                    <a:pt x="277" y="913"/>
                  </a:lnTo>
                  <a:lnTo>
                    <a:pt x="273" y="913"/>
                  </a:lnTo>
                  <a:lnTo>
                    <a:pt x="273" y="917"/>
                  </a:lnTo>
                  <a:lnTo>
                    <a:pt x="273" y="917"/>
                  </a:lnTo>
                  <a:lnTo>
                    <a:pt x="273" y="917"/>
                  </a:lnTo>
                  <a:lnTo>
                    <a:pt x="273" y="917"/>
                  </a:lnTo>
                  <a:close/>
                  <a:moveTo>
                    <a:pt x="273" y="894"/>
                  </a:moveTo>
                  <a:lnTo>
                    <a:pt x="273" y="896"/>
                  </a:lnTo>
                  <a:lnTo>
                    <a:pt x="277" y="898"/>
                  </a:lnTo>
                  <a:lnTo>
                    <a:pt x="279" y="900"/>
                  </a:lnTo>
                  <a:lnTo>
                    <a:pt x="279" y="900"/>
                  </a:lnTo>
                  <a:lnTo>
                    <a:pt x="283" y="900"/>
                  </a:lnTo>
                  <a:lnTo>
                    <a:pt x="279" y="898"/>
                  </a:lnTo>
                  <a:lnTo>
                    <a:pt x="277" y="896"/>
                  </a:lnTo>
                  <a:lnTo>
                    <a:pt x="273" y="894"/>
                  </a:lnTo>
                  <a:lnTo>
                    <a:pt x="273" y="894"/>
                  </a:lnTo>
                  <a:lnTo>
                    <a:pt x="273" y="894"/>
                  </a:lnTo>
                  <a:lnTo>
                    <a:pt x="273" y="894"/>
                  </a:lnTo>
                  <a:lnTo>
                    <a:pt x="273" y="894"/>
                  </a:lnTo>
                  <a:close/>
                  <a:moveTo>
                    <a:pt x="298" y="851"/>
                  </a:moveTo>
                  <a:lnTo>
                    <a:pt x="298" y="855"/>
                  </a:lnTo>
                  <a:lnTo>
                    <a:pt x="300" y="857"/>
                  </a:lnTo>
                  <a:lnTo>
                    <a:pt x="300" y="862"/>
                  </a:lnTo>
                  <a:lnTo>
                    <a:pt x="301" y="864"/>
                  </a:lnTo>
                  <a:lnTo>
                    <a:pt x="303" y="866"/>
                  </a:lnTo>
                  <a:lnTo>
                    <a:pt x="301" y="860"/>
                  </a:lnTo>
                  <a:lnTo>
                    <a:pt x="303" y="857"/>
                  </a:lnTo>
                  <a:lnTo>
                    <a:pt x="301" y="855"/>
                  </a:lnTo>
                  <a:lnTo>
                    <a:pt x="300" y="851"/>
                  </a:lnTo>
                  <a:lnTo>
                    <a:pt x="298" y="849"/>
                  </a:lnTo>
                  <a:lnTo>
                    <a:pt x="298" y="851"/>
                  </a:lnTo>
                  <a:lnTo>
                    <a:pt x="298" y="851"/>
                  </a:lnTo>
                  <a:lnTo>
                    <a:pt x="298" y="851"/>
                  </a:lnTo>
                  <a:lnTo>
                    <a:pt x="298" y="851"/>
                  </a:lnTo>
                  <a:close/>
                  <a:moveTo>
                    <a:pt x="315" y="842"/>
                  </a:moveTo>
                  <a:lnTo>
                    <a:pt x="315" y="842"/>
                  </a:lnTo>
                  <a:lnTo>
                    <a:pt x="316" y="842"/>
                  </a:lnTo>
                  <a:lnTo>
                    <a:pt x="316" y="842"/>
                  </a:lnTo>
                  <a:lnTo>
                    <a:pt x="315" y="842"/>
                  </a:lnTo>
                  <a:lnTo>
                    <a:pt x="315" y="842"/>
                  </a:lnTo>
                  <a:lnTo>
                    <a:pt x="315" y="842"/>
                  </a:lnTo>
                  <a:lnTo>
                    <a:pt x="315" y="842"/>
                  </a:lnTo>
                  <a:lnTo>
                    <a:pt x="315" y="842"/>
                  </a:lnTo>
                  <a:close/>
                  <a:moveTo>
                    <a:pt x="320" y="836"/>
                  </a:moveTo>
                  <a:lnTo>
                    <a:pt x="320" y="836"/>
                  </a:lnTo>
                  <a:lnTo>
                    <a:pt x="320" y="836"/>
                  </a:lnTo>
                  <a:lnTo>
                    <a:pt x="320" y="836"/>
                  </a:lnTo>
                  <a:lnTo>
                    <a:pt x="320" y="836"/>
                  </a:lnTo>
                  <a:lnTo>
                    <a:pt x="320" y="836"/>
                  </a:lnTo>
                  <a:lnTo>
                    <a:pt x="320" y="836"/>
                  </a:lnTo>
                  <a:lnTo>
                    <a:pt x="320" y="836"/>
                  </a:lnTo>
                  <a:close/>
                  <a:moveTo>
                    <a:pt x="348" y="834"/>
                  </a:moveTo>
                  <a:lnTo>
                    <a:pt x="350" y="832"/>
                  </a:lnTo>
                  <a:lnTo>
                    <a:pt x="352" y="832"/>
                  </a:lnTo>
                  <a:lnTo>
                    <a:pt x="352" y="830"/>
                  </a:lnTo>
                  <a:lnTo>
                    <a:pt x="352" y="826"/>
                  </a:lnTo>
                  <a:lnTo>
                    <a:pt x="350" y="825"/>
                  </a:lnTo>
                  <a:lnTo>
                    <a:pt x="350" y="823"/>
                  </a:lnTo>
                  <a:lnTo>
                    <a:pt x="348" y="823"/>
                  </a:lnTo>
                  <a:lnTo>
                    <a:pt x="345" y="826"/>
                  </a:lnTo>
                  <a:lnTo>
                    <a:pt x="345" y="828"/>
                  </a:lnTo>
                  <a:lnTo>
                    <a:pt x="345" y="830"/>
                  </a:lnTo>
                  <a:lnTo>
                    <a:pt x="347" y="832"/>
                  </a:lnTo>
                  <a:lnTo>
                    <a:pt x="347" y="834"/>
                  </a:lnTo>
                  <a:lnTo>
                    <a:pt x="348" y="834"/>
                  </a:lnTo>
                  <a:lnTo>
                    <a:pt x="348" y="834"/>
                  </a:lnTo>
                  <a:lnTo>
                    <a:pt x="348" y="834"/>
                  </a:lnTo>
                  <a:lnTo>
                    <a:pt x="348" y="834"/>
                  </a:lnTo>
                  <a:close/>
                  <a:moveTo>
                    <a:pt x="360" y="832"/>
                  </a:moveTo>
                  <a:lnTo>
                    <a:pt x="360" y="830"/>
                  </a:lnTo>
                  <a:lnTo>
                    <a:pt x="360" y="828"/>
                  </a:lnTo>
                  <a:lnTo>
                    <a:pt x="360" y="830"/>
                  </a:lnTo>
                  <a:lnTo>
                    <a:pt x="360" y="832"/>
                  </a:lnTo>
                  <a:lnTo>
                    <a:pt x="360" y="832"/>
                  </a:lnTo>
                  <a:lnTo>
                    <a:pt x="360" y="832"/>
                  </a:lnTo>
                  <a:lnTo>
                    <a:pt x="360" y="832"/>
                  </a:lnTo>
                  <a:lnTo>
                    <a:pt x="360" y="832"/>
                  </a:lnTo>
                  <a:lnTo>
                    <a:pt x="360" y="832"/>
                  </a:lnTo>
                  <a:close/>
                  <a:moveTo>
                    <a:pt x="578" y="710"/>
                  </a:moveTo>
                  <a:lnTo>
                    <a:pt x="578" y="710"/>
                  </a:lnTo>
                  <a:lnTo>
                    <a:pt x="580" y="708"/>
                  </a:lnTo>
                  <a:lnTo>
                    <a:pt x="580" y="706"/>
                  </a:lnTo>
                  <a:lnTo>
                    <a:pt x="578" y="708"/>
                  </a:lnTo>
                  <a:lnTo>
                    <a:pt x="578" y="710"/>
                  </a:lnTo>
                  <a:lnTo>
                    <a:pt x="578" y="710"/>
                  </a:lnTo>
                  <a:lnTo>
                    <a:pt x="578" y="710"/>
                  </a:lnTo>
                  <a:lnTo>
                    <a:pt x="578" y="710"/>
                  </a:lnTo>
                  <a:close/>
                  <a:moveTo>
                    <a:pt x="539" y="678"/>
                  </a:moveTo>
                  <a:lnTo>
                    <a:pt x="542" y="678"/>
                  </a:lnTo>
                  <a:lnTo>
                    <a:pt x="542" y="678"/>
                  </a:lnTo>
                  <a:lnTo>
                    <a:pt x="542" y="676"/>
                  </a:lnTo>
                  <a:lnTo>
                    <a:pt x="539" y="676"/>
                  </a:lnTo>
                  <a:lnTo>
                    <a:pt x="539" y="676"/>
                  </a:lnTo>
                  <a:lnTo>
                    <a:pt x="539" y="678"/>
                  </a:lnTo>
                  <a:lnTo>
                    <a:pt x="539" y="678"/>
                  </a:lnTo>
                  <a:lnTo>
                    <a:pt x="539" y="678"/>
                  </a:lnTo>
                  <a:lnTo>
                    <a:pt x="539" y="678"/>
                  </a:lnTo>
                  <a:close/>
                  <a:moveTo>
                    <a:pt x="522" y="661"/>
                  </a:moveTo>
                  <a:lnTo>
                    <a:pt x="524" y="663"/>
                  </a:lnTo>
                  <a:lnTo>
                    <a:pt x="525" y="661"/>
                  </a:lnTo>
                  <a:lnTo>
                    <a:pt x="527" y="661"/>
                  </a:lnTo>
                  <a:lnTo>
                    <a:pt x="524" y="661"/>
                  </a:lnTo>
                  <a:lnTo>
                    <a:pt x="522" y="661"/>
                  </a:lnTo>
                  <a:lnTo>
                    <a:pt x="522" y="661"/>
                  </a:lnTo>
                  <a:lnTo>
                    <a:pt x="522" y="661"/>
                  </a:lnTo>
                  <a:lnTo>
                    <a:pt x="522" y="661"/>
                  </a:lnTo>
                  <a:close/>
                  <a:moveTo>
                    <a:pt x="556" y="653"/>
                  </a:moveTo>
                  <a:lnTo>
                    <a:pt x="556" y="653"/>
                  </a:lnTo>
                  <a:lnTo>
                    <a:pt x="557" y="657"/>
                  </a:lnTo>
                  <a:lnTo>
                    <a:pt x="557" y="653"/>
                  </a:lnTo>
                  <a:lnTo>
                    <a:pt x="557" y="653"/>
                  </a:lnTo>
                  <a:lnTo>
                    <a:pt x="556" y="651"/>
                  </a:lnTo>
                  <a:lnTo>
                    <a:pt x="556" y="653"/>
                  </a:lnTo>
                  <a:lnTo>
                    <a:pt x="556" y="653"/>
                  </a:lnTo>
                  <a:lnTo>
                    <a:pt x="556" y="653"/>
                  </a:lnTo>
                  <a:lnTo>
                    <a:pt x="556" y="653"/>
                  </a:lnTo>
                  <a:close/>
                  <a:moveTo>
                    <a:pt x="578" y="582"/>
                  </a:moveTo>
                  <a:lnTo>
                    <a:pt x="578" y="585"/>
                  </a:lnTo>
                  <a:lnTo>
                    <a:pt x="578" y="585"/>
                  </a:lnTo>
                  <a:lnTo>
                    <a:pt x="578" y="589"/>
                  </a:lnTo>
                  <a:lnTo>
                    <a:pt x="582" y="593"/>
                  </a:lnTo>
                  <a:lnTo>
                    <a:pt x="582" y="597"/>
                  </a:lnTo>
                  <a:lnTo>
                    <a:pt x="588" y="599"/>
                  </a:lnTo>
                  <a:lnTo>
                    <a:pt x="591" y="602"/>
                  </a:lnTo>
                  <a:lnTo>
                    <a:pt x="595" y="606"/>
                  </a:lnTo>
                  <a:lnTo>
                    <a:pt x="597" y="608"/>
                  </a:lnTo>
                  <a:lnTo>
                    <a:pt x="599" y="608"/>
                  </a:lnTo>
                  <a:lnTo>
                    <a:pt x="601" y="610"/>
                  </a:lnTo>
                  <a:lnTo>
                    <a:pt x="605" y="612"/>
                  </a:lnTo>
                  <a:lnTo>
                    <a:pt x="605" y="610"/>
                  </a:lnTo>
                  <a:lnTo>
                    <a:pt x="605" y="608"/>
                  </a:lnTo>
                  <a:lnTo>
                    <a:pt x="606" y="606"/>
                  </a:lnTo>
                  <a:lnTo>
                    <a:pt x="605" y="602"/>
                  </a:lnTo>
                  <a:lnTo>
                    <a:pt x="601" y="602"/>
                  </a:lnTo>
                  <a:lnTo>
                    <a:pt x="599" y="602"/>
                  </a:lnTo>
                  <a:lnTo>
                    <a:pt x="597" y="599"/>
                  </a:lnTo>
                  <a:lnTo>
                    <a:pt x="599" y="597"/>
                  </a:lnTo>
                  <a:lnTo>
                    <a:pt x="599" y="597"/>
                  </a:lnTo>
                  <a:lnTo>
                    <a:pt x="601" y="597"/>
                  </a:lnTo>
                  <a:lnTo>
                    <a:pt x="605" y="599"/>
                  </a:lnTo>
                  <a:lnTo>
                    <a:pt x="608" y="599"/>
                  </a:lnTo>
                  <a:lnTo>
                    <a:pt x="610" y="602"/>
                  </a:lnTo>
                  <a:lnTo>
                    <a:pt x="610" y="599"/>
                  </a:lnTo>
                  <a:lnTo>
                    <a:pt x="608" y="597"/>
                  </a:lnTo>
                  <a:lnTo>
                    <a:pt x="599" y="593"/>
                  </a:lnTo>
                  <a:lnTo>
                    <a:pt x="597" y="587"/>
                  </a:lnTo>
                  <a:lnTo>
                    <a:pt x="595" y="585"/>
                  </a:lnTo>
                  <a:lnTo>
                    <a:pt x="591" y="585"/>
                  </a:lnTo>
                  <a:lnTo>
                    <a:pt x="588" y="582"/>
                  </a:lnTo>
                  <a:lnTo>
                    <a:pt x="586" y="582"/>
                  </a:lnTo>
                  <a:lnTo>
                    <a:pt x="584" y="582"/>
                  </a:lnTo>
                  <a:lnTo>
                    <a:pt x="580" y="582"/>
                  </a:lnTo>
                  <a:lnTo>
                    <a:pt x="578" y="582"/>
                  </a:lnTo>
                  <a:lnTo>
                    <a:pt x="578" y="582"/>
                  </a:lnTo>
                  <a:lnTo>
                    <a:pt x="578" y="582"/>
                  </a:lnTo>
                  <a:lnTo>
                    <a:pt x="578" y="582"/>
                  </a:lnTo>
                  <a:close/>
                  <a:moveTo>
                    <a:pt x="571" y="583"/>
                  </a:moveTo>
                  <a:lnTo>
                    <a:pt x="571" y="583"/>
                  </a:lnTo>
                  <a:lnTo>
                    <a:pt x="571" y="582"/>
                  </a:lnTo>
                  <a:lnTo>
                    <a:pt x="573" y="578"/>
                  </a:lnTo>
                  <a:lnTo>
                    <a:pt x="567" y="580"/>
                  </a:lnTo>
                  <a:lnTo>
                    <a:pt x="567" y="583"/>
                  </a:lnTo>
                  <a:lnTo>
                    <a:pt x="571" y="583"/>
                  </a:lnTo>
                  <a:lnTo>
                    <a:pt x="571" y="583"/>
                  </a:lnTo>
                  <a:lnTo>
                    <a:pt x="571" y="583"/>
                  </a:lnTo>
                  <a:lnTo>
                    <a:pt x="571" y="583"/>
                  </a:lnTo>
                  <a:close/>
                  <a:moveTo>
                    <a:pt x="578" y="578"/>
                  </a:moveTo>
                  <a:lnTo>
                    <a:pt x="580" y="580"/>
                  </a:lnTo>
                  <a:lnTo>
                    <a:pt x="586" y="580"/>
                  </a:lnTo>
                  <a:lnTo>
                    <a:pt x="589" y="582"/>
                  </a:lnTo>
                  <a:lnTo>
                    <a:pt x="595" y="582"/>
                  </a:lnTo>
                  <a:lnTo>
                    <a:pt x="597" y="585"/>
                  </a:lnTo>
                  <a:lnTo>
                    <a:pt x="601" y="583"/>
                  </a:lnTo>
                  <a:lnTo>
                    <a:pt x="603" y="585"/>
                  </a:lnTo>
                  <a:lnTo>
                    <a:pt x="603" y="587"/>
                  </a:lnTo>
                  <a:lnTo>
                    <a:pt x="605" y="589"/>
                  </a:lnTo>
                  <a:lnTo>
                    <a:pt x="608" y="589"/>
                  </a:lnTo>
                  <a:lnTo>
                    <a:pt x="610" y="589"/>
                  </a:lnTo>
                  <a:lnTo>
                    <a:pt x="612" y="589"/>
                  </a:lnTo>
                  <a:lnTo>
                    <a:pt x="612" y="587"/>
                  </a:lnTo>
                  <a:lnTo>
                    <a:pt x="612" y="585"/>
                  </a:lnTo>
                  <a:lnTo>
                    <a:pt x="612" y="582"/>
                  </a:lnTo>
                  <a:lnTo>
                    <a:pt x="614" y="582"/>
                  </a:lnTo>
                  <a:lnTo>
                    <a:pt x="610" y="578"/>
                  </a:lnTo>
                  <a:lnTo>
                    <a:pt x="606" y="578"/>
                  </a:lnTo>
                  <a:lnTo>
                    <a:pt x="601" y="574"/>
                  </a:lnTo>
                  <a:lnTo>
                    <a:pt x="597" y="574"/>
                  </a:lnTo>
                  <a:lnTo>
                    <a:pt x="591" y="576"/>
                  </a:lnTo>
                  <a:lnTo>
                    <a:pt x="588" y="574"/>
                  </a:lnTo>
                  <a:lnTo>
                    <a:pt x="582" y="576"/>
                  </a:lnTo>
                  <a:lnTo>
                    <a:pt x="578" y="576"/>
                  </a:lnTo>
                  <a:lnTo>
                    <a:pt x="578" y="576"/>
                  </a:lnTo>
                  <a:lnTo>
                    <a:pt x="578" y="578"/>
                  </a:lnTo>
                  <a:lnTo>
                    <a:pt x="578" y="578"/>
                  </a:lnTo>
                  <a:lnTo>
                    <a:pt x="578" y="578"/>
                  </a:lnTo>
                  <a:lnTo>
                    <a:pt x="578" y="578"/>
                  </a:lnTo>
                  <a:close/>
                  <a:moveTo>
                    <a:pt x="563" y="563"/>
                  </a:moveTo>
                  <a:lnTo>
                    <a:pt x="567" y="568"/>
                  </a:lnTo>
                  <a:lnTo>
                    <a:pt x="571" y="568"/>
                  </a:lnTo>
                  <a:lnTo>
                    <a:pt x="574" y="572"/>
                  </a:lnTo>
                  <a:lnTo>
                    <a:pt x="580" y="574"/>
                  </a:lnTo>
                  <a:lnTo>
                    <a:pt x="588" y="572"/>
                  </a:lnTo>
                  <a:lnTo>
                    <a:pt x="597" y="574"/>
                  </a:lnTo>
                  <a:lnTo>
                    <a:pt x="601" y="572"/>
                  </a:lnTo>
                  <a:lnTo>
                    <a:pt x="601" y="572"/>
                  </a:lnTo>
                  <a:lnTo>
                    <a:pt x="597" y="572"/>
                  </a:lnTo>
                  <a:lnTo>
                    <a:pt x="589" y="572"/>
                  </a:lnTo>
                  <a:lnTo>
                    <a:pt x="586" y="568"/>
                  </a:lnTo>
                  <a:lnTo>
                    <a:pt x="580" y="568"/>
                  </a:lnTo>
                  <a:lnTo>
                    <a:pt x="576" y="567"/>
                  </a:lnTo>
                  <a:lnTo>
                    <a:pt x="574" y="563"/>
                  </a:lnTo>
                  <a:lnTo>
                    <a:pt x="576" y="563"/>
                  </a:lnTo>
                  <a:lnTo>
                    <a:pt x="578" y="563"/>
                  </a:lnTo>
                  <a:lnTo>
                    <a:pt x="586" y="568"/>
                  </a:lnTo>
                  <a:lnTo>
                    <a:pt x="591" y="568"/>
                  </a:lnTo>
                  <a:lnTo>
                    <a:pt x="595" y="568"/>
                  </a:lnTo>
                  <a:lnTo>
                    <a:pt x="591" y="567"/>
                  </a:lnTo>
                  <a:lnTo>
                    <a:pt x="584" y="559"/>
                  </a:lnTo>
                  <a:lnTo>
                    <a:pt x="573" y="559"/>
                  </a:lnTo>
                  <a:lnTo>
                    <a:pt x="571" y="559"/>
                  </a:lnTo>
                  <a:lnTo>
                    <a:pt x="571" y="559"/>
                  </a:lnTo>
                  <a:lnTo>
                    <a:pt x="565" y="563"/>
                  </a:lnTo>
                  <a:lnTo>
                    <a:pt x="563" y="563"/>
                  </a:lnTo>
                  <a:lnTo>
                    <a:pt x="563" y="563"/>
                  </a:lnTo>
                  <a:lnTo>
                    <a:pt x="563" y="563"/>
                  </a:lnTo>
                  <a:lnTo>
                    <a:pt x="563" y="563"/>
                  </a:lnTo>
                  <a:close/>
                  <a:moveTo>
                    <a:pt x="620" y="574"/>
                  </a:moveTo>
                  <a:lnTo>
                    <a:pt x="620" y="574"/>
                  </a:lnTo>
                  <a:lnTo>
                    <a:pt x="621" y="574"/>
                  </a:lnTo>
                  <a:lnTo>
                    <a:pt x="621" y="572"/>
                  </a:lnTo>
                  <a:lnTo>
                    <a:pt x="620" y="572"/>
                  </a:lnTo>
                  <a:lnTo>
                    <a:pt x="620" y="574"/>
                  </a:lnTo>
                  <a:lnTo>
                    <a:pt x="620" y="574"/>
                  </a:lnTo>
                  <a:lnTo>
                    <a:pt x="620" y="574"/>
                  </a:lnTo>
                  <a:lnTo>
                    <a:pt x="620" y="574"/>
                  </a:lnTo>
                  <a:close/>
                  <a:moveTo>
                    <a:pt x="621" y="518"/>
                  </a:moveTo>
                  <a:lnTo>
                    <a:pt x="620" y="523"/>
                  </a:lnTo>
                  <a:lnTo>
                    <a:pt x="620" y="527"/>
                  </a:lnTo>
                  <a:lnTo>
                    <a:pt x="621" y="529"/>
                  </a:lnTo>
                  <a:lnTo>
                    <a:pt x="625" y="529"/>
                  </a:lnTo>
                  <a:lnTo>
                    <a:pt x="629" y="533"/>
                  </a:lnTo>
                  <a:lnTo>
                    <a:pt x="631" y="533"/>
                  </a:lnTo>
                  <a:lnTo>
                    <a:pt x="635" y="533"/>
                  </a:lnTo>
                  <a:lnTo>
                    <a:pt x="638" y="533"/>
                  </a:lnTo>
                  <a:lnTo>
                    <a:pt x="638" y="529"/>
                  </a:lnTo>
                  <a:lnTo>
                    <a:pt x="640" y="525"/>
                  </a:lnTo>
                  <a:lnTo>
                    <a:pt x="640" y="521"/>
                  </a:lnTo>
                  <a:lnTo>
                    <a:pt x="633" y="516"/>
                  </a:lnTo>
                  <a:lnTo>
                    <a:pt x="627" y="518"/>
                  </a:lnTo>
                  <a:lnTo>
                    <a:pt x="621" y="518"/>
                  </a:lnTo>
                  <a:lnTo>
                    <a:pt x="621" y="518"/>
                  </a:lnTo>
                  <a:lnTo>
                    <a:pt x="621" y="518"/>
                  </a:lnTo>
                  <a:lnTo>
                    <a:pt x="621" y="518"/>
                  </a:lnTo>
                  <a:close/>
                  <a:moveTo>
                    <a:pt x="657" y="516"/>
                  </a:moveTo>
                  <a:lnTo>
                    <a:pt x="659" y="516"/>
                  </a:lnTo>
                  <a:lnTo>
                    <a:pt x="661" y="512"/>
                  </a:lnTo>
                  <a:lnTo>
                    <a:pt x="661" y="510"/>
                  </a:lnTo>
                  <a:lnTo>
                    <a:pt x="659" y="510"/>
                  </a:lnTo>
                  <a:lnTo>
                    <a:pt x="657" y="512"/>
                  </a:lnTo>
                  <a:lnTo>
                    <a:pt x="657" y="516"/>
                  </a:lnTo>
                  <a:lnTo>
                    <a:pt x="657" y="516"/>
                  </a:lnTo>
                  <a:lnTo>
                    <a:pt x="657" y="516"/>
                  </a:lnTo>
                  <a:lnTo>
                    <a:pt x="657" y="516"/>
                  </a:lnTo>
                  <a:close/>
                  <a:moveTo>
                    <a:pt x="640" y="495"/>
                  </a:moveTo>
                  <a:lnTo>
                    <a:pt x="640" y="497"/>
                  </a:lnTo>
                  <a:lnTo>
                    <a:pt x="640" y="502"/>
                  </a:lnTo>
                  <a:lnTo>
                    <a:pt x="640" y="504"/>
                  </a:lnTo>
                  <a:lnTo>
                    <a:pt x="644" y="508"/>
                  </a:lnTo>
                  <a:lnTo>
                    <a:pt x="646" y="504"/>
                  </a:lnTo>
                  <a:lnTo>
                    <a:pt x="646" y="502"/>
                  </a:lnTo>
                  <a:lnTo>
                    <a:pt x="650" y="499"/>
                  </a:lnTo>
                  <a:lnTo>
                    <a:pt x="650" y="499"/>
                  </a:lnTo>
                  <a:lnTo>
                    <a:pt x="644" y="495"/>
                  </a:lnTo>
                  <a:lnTo>
                    <a:pt x="640" y="495"/>
                  </a:lnTo>
                  <a:lnTo>
                    <a:pt x="640" y="495"/>
                  </a:lnTo>
                  <a:lnTo>
                    <a:pt x="640" y="495"/>
                  </a:lnTo>
                  <a:lnTo>
                    <a:pt x="640" y="495"/>
                  </a:lnTo>
                  <a:close/>
                  <a:moveTo>
                    <a:pt x="665" y="480"/>
                  </a:moveTo>
                  <a:lnTo>
                    <a:pt x="665" y="487"/>
                  </a:lnTo>
                  <a:lnTo>
                    <a:pt x="663" y="493"/>
                  </a:lnTo>
                  <a:lnTo>
                    <a:pt x="665" y="495"/>
                  </a:lnTo>
                  <a:lnTo>
                    <a:pt x="669" y="499"/>
                  </a:lnTo>
                  <a:lnTo>
                    <a:pt x="670" y="497"/>
                  </a:lnTo>
                  <a:lnTo>
                    <a:pt x="674" y="497"/>
                  </a:lnTo>
                  <a:lnTo>
                    <a:pt x="676" y="497"/>
                  </a:lnTo>
                  <a:lnTo>
                    <a:pt x="676" y="499"/>
                  </a:lnTo>
                  <a:lnTo>
                    <a:pt x="680" y="499"/>
                  </a:lnTo>
                  <a:lnTo>
                    <a:pt x="682" y="497"/>
                  </a:lnTo>
                  <a:lnTo>
                    <a:pt x="684" y="495"/>
                  </a:lnTo>
                  <a:lnTo>
                    <a:pt x="684" y="489"/>
                  </a:lnTo>
                  <a:lnTo>
                    <a:pt x="680" y="487"/>
                  </a:lnTo>
                  <a:lnTo>
                    <a:pt x="680" y="491"/>
                  </a:lnTo>
                  <a:lnTo>
                    <a:pt x="680" y="493"/>
                  </a:lnTo>
                  <a:lnTo>
                    <a:pt x="678" y="491"/>
                  </a:lnTo>
                  <a:lnTo>
                    <a:pt x="674" y="487"/>
                  </a:lnTo>
                  <a:lnTo>
                    <a:pt x="674" y="486"/>
                  </a:lnTo>
                  <a:lnTo>
                    <a:pt x="674" y="482"/>
                  </a:lnTo>
                  <a:lnTo>
                    <a:pt x="674" y="480"/>
                  </a:lnTo>
                  <a:lnTo>
                    <a:pt x="676" y="480"/>
                  </a:lnTo>
                  <a:lnTo>
                    <a:pt x="676" y="478"/>
                  </a:lnTo>
                  <a:lnTo>
                    <a:pt x="674" y="478"/>
                  </a:lnTo>
                  <a:lnTo>
                    <a:pt x="670" y="480"/>
                  </a:lnTo>
                  <a:lnTo>
                    <a:pt x="669" y="478"/>
                  </a:lnTo>
                  <a:lnTo>
                    <a:pt x="669" y="480"/>
                  </a:lnTo>
                  <a:lnTo>
                    <a:pt x="665" y="480"/>
                  </a:lnTo>
                  <a:lnTo>
                    <a:pt x="665" y="480"/>
                  </a:lnTo>
                  <a:lnTo>
                    <a:pt x="665" y="480"/>
                  </a:lnTo>
                  <a:lnTo>
                    <a:pt x="665" y="480"/>
                  </a:lnTo>
                  <a:close/>
                  <a:moveTo>
                    <a:pt x="670" y="421"/>
                  </a:moveTo>
                  <a:lnTo>
                    <a:pt x="665" y="423"/>
                  </a:lnTo>
                  <a:lnTo>
                    <a:pt x="665" y="425"/>
                  </a:lnTo>
                  <a:lnTo>
                    <a:pt x="669" y="427"/>
                  </a:lnTo>
                  <a:lnTo>
                    <a:pt x="670" y="429"/>
                  </a:lnTo>
                  <a:lnTo>
                    <a:pt x="669" y="431"/>
                  </a:lnTo>
                  <a:lnTo>
                    <a:pt x="669" y="435"/>
                  </a:lnTo>
                  <a:lnTo>
                    <a:pt x="670" y="440"/>
                  </a:lnTo>
                  <a:lnTo>
                    <a:pt x="670" y="444"/>
                  </a:lnTo>
                  <a:lnTo>
                    <a:pt x="669" y="450"/>
                  </a:lnTo>
                  <a:lnTo>
                    <a:pt x="669" y="453"/>
                  </a:lnTo>
                  <a:lnTo>
                    <a:pt x="670" y="455"/>
                  </a:lnTo>
                  <a:lnTo>
                    <a:pt x="670" y="453"/>
                  </a:lnTo>
                  <a:lnTo>
                    <a:pt x="670" y="448"/>
                  </a:lnTo>
                  <a:lnTo>
                    <a:pt x="674" y="446"/>
                  </a:lnTo>
                  <a:lnTo>
                    <a:pt x="674" y="440"/>
                  </a:lnTo>
                  <a:lnTo>
                    <a:pt x="670" y="438"/>
                  </a:lnTo>
                  <a:lnTo>
                    <a:pt x="670" y="431"/>
                  </a:lnTo>
                  <a:lnTo>
                    <a:pt x="670" y="425"/>
                  </a:lnTo>
                  <a:lnTo>
                    <a:pt x="670" y="423"/>
                  </a:lnTo>
                  <a:lnTo>
                    <a:pt x="670" y="421"/>
                  </a:lnTo>
                  <a:lnTo>
                    <a:pt x="670" y="421"/>
                  </a:lnTo>
                  <a:lnTo>
                    <a:pt x="670" y="421"/>
                  </a:lnTo>
                  <a:lnTo>
                    <a:pt x="670" y="421"/>
                  </a:lnTo>
                  <a:close/>
                  <a:moveTo>
                    <a:pt x="640" y="431"/>
                  </a:moveTo>
                  <a:lnTo>
                    <a:pt x="640" y="433"/>
                  </a:lnTo>
                  <a:lnTo>
                    <a:pt x="640" y="435"/>
                  </a:lnTo>
                  <a:lnTo>
                    <a:pt x="644" y="435"/>
                  </a:lnTo>
                  <a:lnTo>
                    <a:pt x="646" y="433"/>
                  </a:lnTo>
                  <a:lnTo>
                    <a:pt x="644" y="429"/>
                  </a:lnTo>
                  <a:lnTo>
                    <a:pt x="644" y="429"/>
                  </a:lnTo>
                  <a:lnTo>
                    <a:pt x="640" y="431"/>
                  </a:lnTo>
                  <a:lnTo>
                    <a:pt x="640" y="431"/>
                  </a:lnTo>
                  <a:lnTo>
                    <a:pt x="640" y="431"/>
                  </a:lnTo>
                  <a:lnTo>
                    <a:pt x="640" y="431"/>
                  </a:lnTo>
                  <a:close/>
                  <a:moveTo>
                    <a:pt x="637" y="423"/>
                  </a:moveTo>
                  <a:lnTo>
                    <a:pt x="638" y="427"/>
                  </a:lnTo>
                  <a:lnTo>
                    <a:pt x="640" y="425"/>
                  </a:lnTo>
                  <a:lnTo>
                    <a:pt x="640" y="423"/>
                  </a:lnTo>
                  <a:lnTo>
                    <a:pt x="638" y="423"/>
                  </a:lnTo>
                  <a:lnTo>
                    <a:pt x="637" y="423"/>
                  </a:lnTo>
                  <a:lnTo>
                    <a:pt x="637" y="423"/>
                  </a:lnTo>
                  <a:lnTo>
                    <a:pt x="637" y="423"/>
                  </a:lnTo>
                  <a:lnTo>
                    <a:pt x="637" y="423"/>
                  </a:lnTo>
                  <a:close/>
                  <a:moveTo>
                    <a:pt x="661" y="363"/>
                  </a:moveTo>
                  <a:lnTo>
                    <a:pt x="663" y="367"/>
                  </a:lnTo>
                  <a:lnTo>
                    <a:pt x="665" y="369"/>
                  </a:lnTo>
                  <a:lnTo>
                    <a:pt x="669" y="369"/>
                  </a:lnTo>
                  <a:lnTo>
                    <a:pt x="669" y="367"/>
                  </a:lnTo>
                  <a:lnTo>
                    <a:pt x="665" y="365"/>
                  </a:lnTo>
                  <a:lnTo>
                    <a:pt x="663" y="361"/>
                  </a:lnTo>
                  <a:lnTo>
                    <a:pt x="661" y="361"/>
                  </a:lnTo>
                  <a:lnTo>
                    <a:pt x="661" y="363"/>
                  </a:lnTo>
                  <a:lnTo>
                    <a:pt x="661" y="363"/>
                  </a:lnTo>
                  <a:lnTo>
                    <a:pt x="661" y="363"/>
                  </a:lnTo>
                  <a:lnTo>
                    <a:pt x="661" y="363"/>
                  </a:lnTo>
                  <a:close/>
                  <a:moveTo>
                    <a:pt x="684" y="376"/>
                  </a:moveTo>
                  <a:lnTo>
                    <a:pt x="684" y="376"/>
                  </a:lnTo>
                  <a:lnTo>
                    <a:pt x="685" y="380"/>
                  </a:lnTo>
                  <a:lnTo>
                    <a:pt x="687" y="380"/>
                  </a:lnTo>
                  <a:lnTo>
                    <a:pt x="689" y="376"/>
                  </a:lnTo>
                  <a:lnTo>
                    <a:pt x="689" y="376"/>
                  </a:lnTo>
                  <a:lnTo>
                    <a:pt x="689" y="371"/>
                  </a:lnTo>
                  <a:lnTo>
                    <a:pt x="691" y="371"/>
                  </a:lnTo>
                  <a:lnTo>
                    <a:pt x="691" y="365"/>
                  </a:lnTo>
                  <a:lnTo>
                    <a:pt x="685" y="371"/>
                  </a:lnTo>
                  <a:lnTo>
                    <a:pt x="685" y="374"/>
                  </a:lnTo>
                  <a:lnTo>
                    <a:pt x="684" y="376"/>
                  </a:lnTo>
                  <a:lnTo>
                    <a:pt x="684" y="376"/>
                  </a:lnTo>
                  <a:lnTo>
                    <a:pt x="684" y="376"/>
                  </a:lnTo>
                  <a:lnTo>
                    <a:pt x="684" y="376"/>
                  </a:lnTo>
                  <a:close/>
                  <a:moveTo>
                    <a:pt x="674" y="356"/>
                  </a:moveTo>
                  <a:lnTo>
                    <a:pt x="674" y="356"/>
                  </a:lnTo>
                  <a:lnTo>
                    <a:pt x="676" y="356"/>
                  </a:lnTo>
                  <a:lnTo>
                    <a:pt x="676" y="352"/>
                  </a:lnTo>
                  <a:lnTo>
                    <a:pt x="676" y="350"/>
                  </a:lnTo>
                  <a:lnTo>
                    <a:pt x="674" y="350"/>
                  </a:lnTo>
                  <a:lnTo>
                    <a:pt x="674" y="356"/>
                  </a:lnTo>
                  <a:lnTo>
                    <a:pt x="674" y="356"/>
                  </a:lnTo>
                  <a:lnTo>
                    <a:pt x="674" y="356"/>
                  </a:lnTo>
                  <a:lnTo>
                    <a:pt x="674" y="356"/>
                  </a:lnTo>
                  <a:close/>
                  <a:moveTo>
                    <a:pt x="674" y="342"/>
                  </a:moveTo>
                  <a:lnTo>
                    <a:pt x="674" y="344"/>
                  </a:lnTo>
                  <a:lnTo>
                    <a:pt x="676" y="346"/>
                  </a:lnTo>
                  <a:lnTo>
                    <a:pt x="676" y="344"/>
                  </a:lnTo>
                  <a:lnTo>
                    <a:pt x="676" y="342"/>
                  </a:lnTo>
                  <a:lnTo>
                    <a:pt x="674" y="342"/>
                  </a:lnTo>
                  <a:lnTo>
                    <a:pt x="674" y="342"/>
                  </a:lnTo>
                  <a:lnTo>
                    <a:pt x="674" y="342"/>
                  </a:lnTo>
                  <a:lnTo>
                    <a:pt x="674" y="342"/>
                  </a:lnTo>
                  <a:close/>
                  <a:moveTo>
                    <a:pt x="693" y="303"/>
                  </a:moveTo>
                  <a:lnTo>
                    <a:pt x="695" y="307"/>
                  </a:lnTo>
                  <a:lnTo>
                    <a:pt x="695" y="308"/>
                  </a:lnTo>
                  <a:lnTo>
                    <a:pt x="699" y="305"/>
                  </a:lnTo>
                  <a:lnTo>
                    <a:pt x="699" y="301"/>
                  </a:lnTo>
                  <a:lnTo>
                    <a:pt x="699" y="297"/>
                  </a:lnTo>
                  <a:lnTo>
                    <a:pt x="699" y="295"/>
                  </a:lnTo>
                  <a:lnTo>
                    <a:pt x="699" y="291"/>
                  </a:lnTo>
                  <a:lnTo>
                    <a:pt x="695" y="295"/>
                  </a:lnTo>
                  <a:lnTo>
                    <a:pt x="695" y="297"/>
                  </a:lnTo>
                  <a:lnTo>
                    <a:pt x="693" y="303"/>
                  </a:lnTo>
                  <a:lnTo>
                    <a:pt x="693" y="303"/>
                  </a:lnTo>
                  <a:lnTo>
                    <a:pt x="693" y="303"/>
                  </a:lnTo>
                  <a:lnTo>
                    <a:pt x="693" y="303"/>
                  </a:lnTo>
                  <a:close/>
                  <a:moveTo>
                    <a:pt x="682" y="248"/>
                  </a:moveTo>
                  <a:lnTo>
                    <a:pt x="682" y="248"/>
                  </a:lnTo>
                  <a:lnTo>
                    <a:pt x="684" y="246"/>
                  </a:lnTo>
                  <a:lnTo>
                    <a:pt x="689" y="248"/>
                  </a:lnTo>
                  <a:lnTo>
                    <a:pt x="691" y="244"/>
                  </a:lnTo>
                  <a:lnTo>
                    <a:pt x="691" y="241"/>
                  </a:lnTo>
                  <a:lnTo>
                    <a:pt x="689" y="237"/>
                  </a:lnTo>
                  <a:lnTo>
                    <a:pt x="682" y="241"/>
                  </a:lnTo>
                  <a:lnTo>
                    <a:pt x="680" y="246"/>
                  </a:lnTo>
                  <a:lnTo>
                    <a:pt x="682" y="248"/>
                  </a:lnTo>
                  <a:lnTo>
                    <a:pt x="682" y="248"/>
                  </a:lnTo>
                  <a:lnTo>
                    <a:pt x="682" y="248"/>
                  </a:lnTo>
                  <a:lnTo>
                    <a:pt x="682" y="248"/>
                  </a:lnTo>
                  <a:close/>
                  <a:moveTo>
                    <a:pt x="719" y="146"/>
                  </a:moveTo>
                  <a:lnTo>
                    <a:pt x="719" y="145"/>
                  </a:lnTo>
                  <a:lnTo>
                    <a:pt x="719" y="141"/>
                  </a:lnTo>
                  <a:lnTo>
                    <a:pt x="719" y="133"/>
                  </a:lnTo>
                  <a:lnTo>
                    <a:pt x="719" y="133"/>
                  </a:lnTo>
                  <a:lnTo>
                    <a:pt x="719" y="128"/>
                  </a:lnTo>
                  <a:lnTo>
                    <a:pt x="717" y="131"/>
                  </a:lnTo>
                  <a:lnTo>
                    <a:pt x="717" y="133"/>
                  </a:lnTo>
                  <a:lnTo>
                    <a:pt x="719" y="133"/>
                  </a:lnTo>
                  <a:lnTo>
                    <a:pt x="719" y="137"/>
                  </a:lnTo>
                  <a:lnTo>
                    <a:pt x="717" y="141"/>
                  </a:lnTo>
                  <a:lnTo>
                    <a:pt x="719" y="146"/>
                  </a:lnTo>
                  <a:lnTo>
                    <a:pt x="719" y="146"/>
                  </a:lnTo>
                  <a:lnTo>
                    <a:pt x="719" y="146"/>
                  </a:lnTo>
                  <a:lnTo>
                    <a:pt x="719" y="146"/>
                  </a:lnTo>
                  <a:close/>
                  <a:moveTo>
                    <a:pt x="708" y="158"/>
                  </a:moveTo>
                  <a:lnTo>
                    <a:pt x="708" y="158"/>
                  </a:lnTo>
                  <a:lnTo>
                    <a:pt x="710" y="158"/>
                  </a:lnTo>
                  <a:lnTo>
                    <a:pt x="710" y="156"/>
                  </a:lnTo>
                  <a:lnTo>
                    <a:pt x="710" y="150"/>
                  </a:lnTo>
                  <a:lnTo>
                    <a:pt x="708" y="148"/>
                  </a:lnTo>
                  <a:lnTo>
                    <a:pt x="706" y="150"/>
                  </a:lnTo>
                  <a:lnTo>
                    <a:pt x="706" y="154"/>
                  </a:lnTo>
                  <a:lnTo>
                    <a:pt x="708" y="158"/>
                  </a:lnTo>
                  <a:lnTo>
                    <a:pt x="708" y="158"/>
                  </a:lnTo>
                  <a:lnTo>
                    <a:pt x="708" y="158"/>
                  </a:lnTo>
                  <a:lnTo>
                    <a:pt x="708" y="158"/>
                  </a:lnTo>
                  <a:close/>
                  <a:moveTo>
                    <a:pt x="701" y="146"/>
                  </a:moveTo>
                  <a:lnTo>
                    <a:pt x="702" y="148"/>
                  </a:lnTo>
                  <a:lnTo>
                    <a:pt x="704" y="146"/>
                  </a:lnTo>
                  <a:lnTo>
                    <a:pt x="706" y="141"/>
                  </a:lnTo>
                  <a:lnTo>
                    <a:pt x="706" y="139"/>
                  </a:lnTo>
                  <a:lnTo>
                    <a:pt x="706" y="137"/>
                  </a:lnTo>
                  <a:lnTo>
                    <a:pt x="704" y="137"/>
                  </a:lnTo>
                  <a:lnTo>
                    <a:pt x="702" y="137"/>
                  </a:lnTo>
                  <a:lnTo>
                    <a:pt x="701" y="139"/>
                  </a:lnTo>
                  <a:lnTo>
                    <a:pt x="701" y="143"/>
                  </a:lnTo>
                  <a:lnTo>
                    <a:pt x="701" y="146"/>
                  </a:lnTo>
                  <a:lnTo>
                    <a:pt x="701" y="146"/>
                  </a:lnTo>
                  <a:lnTo>
                    <a:pt x="701" y="146"/>
                  </a:lnTo>
                  <a:lnTo>
                    <a:pt x="701" y="146"/>
                  </a:lnTo>
                  <a:close/>
                  <a:moveTo>
                    <a:pt x="509" y="9"/>
                  </a:moveTo>
                  <a:lnTo>
                    <a:pt x="509" y="9"/>
                  </a:lnTo>
                  <a:lnTo>
                    <a:pt x="509" y="9"/>
                  </a:lnTo>
                  <a:lnTo>
                    <a:pt x="512" y="7"/>
                  </a:lnTo>
                  <a:lnTo>
                    <a:pt x="509" y="5"/>
                  </a:lnTo>
                  <a:lnTo>
                    <a:pt x="509" y="5"/>
                  </a:lnTo>
                  <a:lnTo>
                    <a:pt x="507" y="7"/>
                  </a:lnTo>
                  <a:lnTo>
                    <a:pt x="509" y="9"/>
                  </a:lnTo>
                  <a:lnTo>
                    <a:pt x="509" y="9"/>
                  </a:lnTo>
                  <a:lnTo>
                    <a:pt x="509" y="9"/>
                  </a:lnTo>
                  <a:lnTo>
                    <a:pt x="509" y="9"/>
                  </a:lnTo>
                  <a:close/>
                  <a:moveTo>
                    <a:pt x="509" y="16"/>
                  </a:moveTo>
                  <a:lnTo>
                    <a:pt x="509" y="18"/>
                  </a:lnTo>
                  <a:lnTo>
                    <a:pt x="512" y="18"/>
                  </a:lnTo>
                  <a:lnTo>
                    <a:pt x="512" y="15"/>
                  </a:lnTo>
                  <a:lnTo>
                    <a:pt x="512" y="13"/>
                  </a:lnTo>
                  <a:lnTo>
                    <a:pt x="512" y="13"/>
                  </a:lnTo>
                  <a:lnTo>
                    <a:pt x="509" y="15"/>
                  </a:lnTo>
                  <a:lnTo>
                    <a:pt x="509" y="16"/>
                  </a:lnTo>
                  <a:lnTo>
                    <a:pt x="509" y="16"/>
                  </a:lnTo>
                  <a:lnTo>
                    <a:pt x="509" y="16"/>
                  </a:lnTo>
                  <a:lnTo>
                    <a:pt x="509" y="16"/>
                  </a:lnTo>
                  <a:close/>
                  <a:moveTo>
                    <a:pt x="493" y="16"/>
                  </a:moveTo>
                  <a:lnTo>
                    <a:pt x="497" y="20"/>
                  </a:lnTo>
                  <a:lnTo>
                    <a:pt x="497" y="24"/>
                  </a:lnTo>
                  <a:lnTo>
                    <a:pt x="499" y="24"/>
                  </a:lnTo>
                  <a:lnTo>
                    <a:pt x="501" y="20"/>
                  </a:lnTo>
                  <a:lnTo>
                    <a:pt x="503" y="20"/>
                  </a:lnTo>
                  <a:lnTo>
                    <a:pt x="497" y="15"/>
                  </a:lnTo>
                  <a:lnTo>
                    <a:pt x="497" y="13"/>
                  </a:lnTo>
                  <a:lnTo>
                    <a:pt x="497" y="9"/>
                  </a:lnTo>
                  <a:lnTo>
                    <a:pt x="493" y="13"/>
                  </a:lnTo>
                  <a:lnTo>
                    <a:pt x="493" y="15"/>
                  </a:lnTo>
                  <a:lnTo>
                    <a:pt x="492" y="15"/>
                  </a:lnTo>
                  <a:lnTo>
                    <a:pt x="493" y="16"/>
                  </a:lnTo>
                  <a:lnTo>
                    <a:pt x="493" y="16"/>
                  </a:lnTo>
                  <a:lnTo>
                    <a:pt x="493" y="16"/>
                  </a:lnTo>
                  <a:lnTo>
                    <a:pt x="493" y="16"/>
                  </a:lnTo>
                  <a:close/>
                  <a:moveTo>
                    <a:pt x="484" y="20"/>
                  </a:moveTo>
                  <a:lnTo>
                    <a:pt x="484" y="24"/>
                  </a:lnTo>
                  <a:lnTo>
                    <a:pt x="484" y="24"/>
                  </a:lnTo>
                  <a:lnTo>
                    <a:pt x="488" y="24"/>
                  </a:lnTo>
                  <a:lnTo>
                    <a:pt x="488" y="22"/>
                  </a:lnTo>
                  <a:lnTo>
                    <a:pt x="484" y="20"/>
                  </a:lnTo>
                  <a:lnTo>
                    <a:pt x="484" y="20"/>
                  </a:lnTo>
                  <a:lnTo>
                    <a:pt x="484" y="20"/>
                  </a:lnTo>
                  <a:lnTo>
                    <a:pt x="484" y="20"/>
                  </a:lnTo>
                  <a:lnTo>
                    <a:pt x="484" y="20"/>
                  </a:lnTo>
                  <a:close/>
                  <a:moveTo>
                    <a:pt x="429" y="37"/>
                  </a:moveTo>
                  <a:lnTo>
                    <a:pt x="431" y="39"/>
                  </a:lnTo>
                  <a:lnTo>
                    <a:pt x="433" y="39"/>
                  </a:lnTo>
                  <a:lnTo>
                    <a:pt x="439" y="45"/>
                  </a:lnTo>
                  <a:lnTo>
                    <a:pt x="439" y="45"/>
                  </a:lnTo>
                  <a:lnTo>
                    <a:pt x="441" y="43"/>
                  </a:lnTo>
                  <a:lnTo>
                    <a:pt x="441" y="39"/>
                  </a:lnTo>
                  <a:lnTo>
                    <a:pt x="443" y="37"/>
                  </a:lnTo>
                  <a:lnTo>
                    <a:pt x="443" y="33"/>
                  </a:lnTo>
                  <a:lnTo>
                    <a:pt x="439" y="33"/>
                  </a:lnTo>
                  <a:lnTo>
                    <a:pt x="439" y="30"/>
                  </a:lnTo>
                  <a:lnTo>
                    <a:pt x="435" y="30"/>
                  </a:lnTo>
                  <a:lnTo>
                    <a:pt x="433" y="32"/>
                  </a:lnTo>
                  <a:lnTo>
                    <a:pt x="435" y="33"/>
                  </a:lnTo>
                  <a:lnTo>
                    <a:pt x="435" y="37"/>
                  </a:lnTo>
                  <a:lnTo>
                    <a:pt x="433" y="39"/>
                  </a:lnTo>
                  <a:lnTo>
                    <a:pt x="431" y="33"/>
                  </a:lnTo>
                  <a:lnTo>
                    <a:pt x="429" y="37"/>
                  </a:lnTo>
                  <a:lnTo>
                    <a:pt x="429" y="37"/>
                  </a:lnTo>
                  <a:lnTo>
                    <a:pt x="429" y="37"/>
                  </a:lnTo>
                  <a:lnTo>
                    <a:pt x="429" y="37"/>
                  </a:lnTo>
                  <a:close/>
                  <a:moveTo>
                    <a:pt x="426" y="39"/>
                  </a:moveTo>
                  <a:lnTo>
                    <a:pt x="428" y="43"/>
                  </a:lnTo>
                  <a:lnTo>
                    <a:pt x="429" y="45"/>
                  </a:lnTo>
                  <a:lnTo>
                    <a:pt x="429" y="39"/>
                  </a:lnTo>
                  <a:lnTo>
                    <a:pt x="428" y="39"/>
                  </a:lnTo>
                  <a:lnTo>
                    <a:pt x="426" y="39"/>
                  </a:lnTo>
                  <a:lnTo>
                    <a:pt x="426" y="39"/>
                  </a:lnTo>
                  <a:lnTo>
                    <a:pt x="426" y="39"/>
                  </a:lnTo>
                  <a:lnTo>
                    <a:pt x="426" y="39"/>
                  </a:lnTo>
                  <a:close/>
                  <a:moveTo>
                    <a:pt x="409" y="39"/>
                  </a:moveTo>
                  <a:lnTo>
                    <a:pt x="409" y="39"/>
                  </a:lnTo>
                  <a:lnTo>
                    <a:pt x="414" y="43"/>
                  </a:lnTo>
                  <a:lnTo>
                    <a:pt x="414" y="43"/>
                  </a:lnTo>
                  <a:lnTo>
                    <a:pt x="416" y="43"/>
                  </a:lnTo>
                  <a:lnTo>
                    <a:pt x="416" y="39"/>
                  </a:lnTo>
                  <a:lnTo>
                    <a:pt x="414" y="39"/>
                  </a:lnTo>
                  <a:lnTo>
                    <a:pt x="414" y="39"/>
                  </a:lnTo>
                  <a:lnTo>
                    <a:pt x="414" y="33"/>
                  </a:lnTo>
                  <a:lnTo>
                    <a:pt x="411" y="33"/>
                  </a:lnTo>
                  <a:lnTo>
                    <a:pt x="409" y="37"/>
                  </a:lnTo>
                  <a:lnTo>
                    <a:pt x="409" y="39"/>
                  </a:lnTo>
                  <a:lnTo>
                    <a:pt x="409" y="39"/>
                  </a:lnTo>
                  <a:lnTo>
                    <a:pt x="409" y="39"/>
                  </a:lnTo>
                  <a:lnTo>
                    <a:pt x="409" y="39"/>
                  </a:lnTo>
                  <a:close/>
                  <a:moveTo>
                    <a:pt x="397" y="73"/>
                  </a:moveTo>
                  <a:lnTo>
                    <a:pt x="397" y="73"/>
                  </a:lnTo>
                  <a:lnTo>
                    <a:pt x="401" y="73"/>
                  </a:lnTo>
                  <a:lnTo>
                    <a:pt x="401" y="69"/>
                  </a:lnTo>
                  <a:lnTo>
                    <a:pt x="399" y="67"/>
                  </a:lnTo>
                  <a:lnTo>
                    <a:pt x="397" y="64"/>
                  </a:lnTo>
                  <a:lnTo>
                    <a:pt x="396" y="60"/>
                  </a:lnTo>
                  <a:lnTo>
                    <a:pt x="394" y="60"/>
                  </a:lnTo>
                  <a:lnTo>
                    <a:pt x="394" y="64"/>
                  </a:lnTo>
                  <a:lnTo>
                    <a:pt x="396" y="67"/>
                  </a:lnTo>
                  <a:lnTo>
                    <a:pt x="396" y="69"/>
                  </a:lnTo>
                  <a:lnTo>
                    <a:pt x="397" y="73"/>
                  </a:lnTo>
                  <a:lnTo>
                    <a:pt x="397" y="73"/>
                  </a:lnTo>
                  <a:lnTo>
                    <a:pt x="397" y="73"/>
                  </a:lnTo>
                  <a:lnTo>
                    <a:pt x="397" y="73"/>
                  </a:lnTo>
                  <a:close/>
                  <a:moveTo>
                    <a:pt x="401" y="107"/>
                  </a:moveTo>
                  <a:lnTo>
                    <a:pt x="407" y="107"/>
                  </a:lnTo>
                  <a:lnTo>
                    <a:pt x="409" y="107"/>
                  </a:lnTo>
                  <a:lnTo>
                    <a:pt x="409" y="103"/>
                  </a:lnTo>
                  <a:lnTo>
                    <a:pt x="405" y="101"/>
                  </a:lnTo>
                  <a:lnTo>
                    <a:pt x="405" y="97"/>
                  </a:lnTo>
                  <a:lnTo>
                    <a:pt x="403" y="97"/>
                  </a:lnTo>
                  <a:lnTo>
                    <a:pt x="399" y="97"/>
                  </a:lnTo>
                  <a:lnTo>
                    <a:pt x="397" y="103"/>
                  </a:lnTo>
                  <a:lnTo>
                    <a:pt x="397" y="103"/>
                  </a:lnTo>
                  <a:lnTo>
                    <a:pt x="401" y="107"/>
                  </a:lnTo>
                  <a:lnTo>
                    <a:pt x="401" y="107"/>
                  </a:lnTo>
                  <a:lnTo>
                    <a:pt x="401" y="107"/>
                  </a:lnTo>
                  <a:lnTo>
                    <a:pt x="401" y="107"/>
                  </a:lnTo>
                  <a:lnTo>
                    <a:pt x="401" y="107"/>
                  </a:lnTo>
                  <a:close/>
                  <a:moveTo>
                    <a:pt x="401" y="113"/>
                  </a:moveTo>
                  <a:lnTo>
                    <a:pt x="401" y="116"/>
                  </a:lnTo>
                  <a:lnTo>
                    <a:pt x="403" y="118"/>
                  </a:lnTo>
                  <a:lnTo>
                    <a:pt x="401" y="122"/>
                  </a:lnTo>
                  <a:lnTo>
                    <a:pt x="407" y="126"/>
                  </a:lnTo>
                  <a:lnTo>
                    <a:pt x="411" y="124"/>
                  </a:lnTo>
                  <a:lnTo>
                    <a:pt x="409" y="114"/>
                  </a:lnTo>
                  <a:lnTo>
                    <a:pt x="407" y="113"/>
                  </a:lnTo>
                  <a:lnTo>
                    <a:pt x="405" y="111"/>
                  </a:lnTo>
                  <a:lnTo>
                    <a:pt x="401" y="113"/>
                  </a:lnTo>
                  <a:lnTo>
                    <a:pt x="401" y="113"/>
                  </a:lnTo>
                  <a:lnTo>
                    <a:pt x="401" y="113"/>
                  </a:lnTo>
                  <a:lnTo>
                    <a:pt x="401" y="113"/>
                  </a:lnTo>
                  <a:close/>
                  <a:moveTo>
                    <a:pt x="350" y="77"/>
                  </a:moveTo>
                  <a:lnTo>
                    <a:pt x="352" y="77"/>
                  </a:lnTo>
                  <a:lnTo>
                    <a:pt x="350" y="73"/>
                  </a:lnTo>
                  <a:lnTo>
                    <a:pt x="350" y="73"/>
                  </a:lnTo>
                  <a:lnTo>
                    <a:pt x="350" y="69"/>
                  </a:lnTo>
                  <a:lnTo>
                    <a:pt x="348" y="69"/>
                  </a:lnTo>
                  <a:lnTo>
                    <a:pt x="348" y="73"/>
                  </a:lnTo>
                  <a:lnTo>
                    <a:pt x="350" y="77"/>
                  </a:lnTo>
                  <a:lnTo>
                    <a:pt x="350" y="77"/>
                  </a:lnTo>
                  <a:lnTo>
                    <a:pt x="350" y="77"/>
                  </a:lnTo>
                  <a:lnTo>
                    <a:pt x="350" y="77"/>
                  </a:lnTo>
                  <a:close/>
                  <a:moveTo>
                    <a:pt x="343" y="101"/>
                  </a:moveTo>
                  <a:lnTo>
                    <a:pt x="345" y="103"/>
                  </a:lnTo>
                  <a:lnTo>
                    <a:pt x="347" y="97"/>
                  </a:lnTo>
                  <a:lnTo>
                    <a:pt x="345" y="94"/>
                  </a:lnTo>
                  <a:lnTo>
                    <a:pt x="341" y="88"/>
                  </a:lnTo>
                  <a:lnTo>
                    <a:pt x="341" y="82"/>
                  </a:lnTo>
                  <a:lnTo>
                    <a:pt x="343" y="77"/>
                  </a:lnTo>
                  <a:lnTo>
                    <a:pt x="343" y="73"/>
                  </a:lnTo>
                  <a:lnTo>
                    <a:pt x="341" y="69"/>
                  </a:lnTo>
                  <a:lnTo>
                    <a:pt x="341" y="62"/>
                  </a:lnTo>
                  <a:lnTo>
                    <a:pt x="341" y="60"/>
                  </a:lnTo>
                  <a:lnTo>
                    <a:pt x="335" y="64"/>
                  </a:lnTo>
                  <a:lnTo>
                    <a:pt x="335" y="73"/>
                  </a:lnTo>
                  <a:lnTo>
                    <a:pt x="335" y="77"/>
                  </a:lnTo>
                  <a:lnTo>
                    <a:pt x="335" y="81"/>
                  </a:lnTo>
                  <a:lnTo>
                    <a:pt x="341" y="88"/>
                  </a:lnTo>
                  <a:lnTo>
                    <a:pt x="341" y="94"/>
                  </a:lnTo>
                  <a:lnTo>
                    <a:pt x="343" y="101"/>
                  </a:lnTo>
                  <a:lnTo>
                    <a:pt x="343" y="101"/>
                  </a:lnTo>
                  <a:lnTo>
                    <a:pt x="343" y="101"/>
                  </a:lnTo>
                  <a:lnTo>
                    <a:pt x="343" y="101"/>
                  </a:lnTo>
                  <a:close/>
                  <a:moveTo>
                    <a:pt x="145" y="131"/>
                  </a:moveTo>
                  <a:lnTo>
                    <a:pt x="147" y="133"/>
                  </a:lnTo>
                  <a:lnTo>
                    <a:pt x="147" y="133"/>
                  </a:lnTo>
                  <a:lnTo>
                    <a:pt x="151" y="137"/>
                  </a:lnTo>
                  <a:lnTo>
                    <a:pt x="151" y="133"/>
                  </a:lnTo>
                  <a:lnTo>
                    <a:pt x="149" y="131"/>
                  </a:lnTo>
                  <a:lnTo>
                    <a:pt x="145" y="131"/>
                  </a:lnTo>
                  <a:lnTo>
                    <a:pt x="145" y="131"/>
                  </a:lnTo>
                  <a:lnTo>
                    <a:pt x="145" y="131"/>
                  </a:lnTo>
                  <a:lnTo>
                    <a:pt x="145" y="131"/>
                  </a:lnTo>
                  <a:close/>
                  <a:moveTo>
                    <a:pt x="19" y="291"/>
                  </a:moveTo>
                  <a:lnTo>
                    <a:pt x="23" y="295"/>
                  </a:lnTo>
                  <a:lnTo>
                    <a:pt x="27" y="295"/>
                  </a:lnTo>
                  <a:lnTo>
                    <a:pt x="28" y="297"/>
                  </a:lnTo>
                  <a:lnTo>
                    <a:pt x="32" y="297"/>
                  </a:lnTo>
                  <a:lnTo>
                    <a:pt x="30" y="295"/>
                  </a:lnTo>
                  <a:lnTo>
                    <a:pt x="28" y="295"/>
                  </a:lnTo>
                  <a:lnTo>
                    <a:pt x="25" y="290"/>
                  </a:lnTo>
                  <a:lnTo>
                    <a:pt x="23" y="290"/>
                  </a:lnTo>
                  <a:lnTo>
                    <a:pt x="19" y="290"/>
                  </a:lnTo>
                  <a:lnTo>
                    <a:pt x="19" y="291"/>
                  </a:lnTo>
                  <a:lnTo>
                    <a:pt x="19" y="291"/>
                  </a:lnTo>
                  <a:lnTo>
                    <a:pt x="19" y="291"/>
                  </a:lnTo>
                  <a:lnTo>
                    <a:pt x="19" y="291"/>
                  </a:lnTo>
                  <a:close/>
                  <a:moveTo>
                    <a:pt x="0" y="291"/>
                  </a:moveTo>
                  <a:lnTo>
                    <a:pt x="4" y="297"/>
                  </a:lnTo>
                  <a:lnTo>
                    <a:pt x="10" y="297"/>
                  </a:lnTo>
                  <a:lnTo>
                    <a:pt x="13" y="299"/>
                  </a:lnTo>
                  <a:lnTo>
                    <a:pt x="17" y="295"/>
                  </a:lnTo>
                  <a:lnTo>
                    <a:pt x="13" y="291"/>
                  </a:lnTo>
                  <a:lnTo>
                    <a:pt x="8" y="290"/>
                  </a:lnTo>
                  <a:lnTo>
                    <a:pt x="2" y="290"/>
                  </a:lnTo>
                  <a:lnTo>
                    <a:pt x="0" y="291"/>
                  </a:lnTo>
                  <a:lnTo>
                    <a:pt x="0" y="291"/>
                  </a:lnTo>
                  <a:lnTo>
                    <a:pt x="0" y="291"/>
                  </a:lnTo>
                  <a:lnTo>
                    <a:pt x="0" y="291"/>
                  </a:lnTo>
                  <a:close/>
                  <a:moveTo>
                    <a:pt x="141" y="446"/>
                  </a:moveTo>
                  <a:lnTo>
                    <a:pt x="141" y="448"/>
                  </a:lnTo>
                  <a:lnTo>
                    <a:pt x="141" y="450"/>
                  </a:lnTo>
                  <a:lnTo>
                    <a:pt x="145" y="448"/>
                  </a:lnTo>
                  <a:lnTo>
                    <a:pt x="141" y="446"/>
                  </a:lnTo>
                  <a:lnTo>
                    <a:pt x="141" y="446"/>
                  </a:lnTo>
                  <a:lnTo>
                    <a:pt x="141" y="446"/>
                  </a:lnTo>
                  <a:lnTo>
                    <a:pt x="141" y="446"/>
                  </a:lnTo>
                  <a:lnTo>
                    <a:pt x="141" y="446"/>
                  </a:lnTo>
                  <a:close/>
                  <a:moveTo>
                    <a:pt x="141" y="463"/>
                  </a:moveTo>
                  <a:lnTo>
                    <a:pt x="145" y="465"/>
                  </a:lnTo>
                  <a:lnTo>
                    <a:pt x="147" y="465"/>
                  </a:lnTo>
                  <a:lnTo>
                    <a:pt x="155" y="465"/>
                  </a:lnTo>
                  <a:lnTo>
                    <a:pt x="155" y="465"/>
                  </a:lnTo>
                  <a:lnTo>
                    <a:pt x="156" y="465"/>
                  </a:lnTo>
                  <a:lnTo>
                    <a:pt x="156" y="465"/>
                  </a:lnTo>
                  <a:lnTo>
                    <a:pt x="155" y="463"/>
                  </a:lnTo>
                  <a:lnTo>
                    <a:pt x="151" y="461"/>
                  </a:lnTo>
                  <a:lnTo>
                    <a:pt x="149" y="463"/>
                  </a:lnTo>
                  <a:lnTo>
                    <a:pt x="147" y="459"/>
                  </a:lnTo>
                  <a:lnTo>
                    <a:pt x="141" y="459"/>
                  </a:lnTo>
                  <a:lnTo>
                    <a:pt x="141" y="461"/>
                  </a:lnTo>
                  <a:lnTo>
                    <a:pt x="141" y="463"/>
                  </a:lnTo>
                  <a:lnTo>
                    <a:pt x="141" y="463"/>
                  </a:lnTo>
                  <a:lnTo>
                    <a:pt x="141" y="463"/>
                  </a:lnTo>
                  <a:lnTo>
                    <a:pt x="141" y="463"/>
                  </a:lnTo>
                  <a:close/>
                  <a:moveTo>
                    <a:pt x="147" y="469"/>
                  </a:moveTo>
                  <a:lnTo>
                    <a:pt x="149" y="469"/>
                  </a:lnTo>
                  <a:lnTo>
                    <a:pt x="151" y="469"/>
                  </a:lnTo>
                  <a:lnTo>
                    <a:pt x="149" y="469"/>
                  </a:lnTo>
                  <a:lnTo>
                    <a:pt x="147" y="469"/>
                  </a:lnTo>
                  <a:lnTo>
                    <a:pt x="147" y="469"/>
                  </a:lnTo>
                  <a:lnTo>
                    <a:pt x="147" y="469"/>
                  </a:lnTo>
                  <a:lnTo>
                    <a:pt x="147" y="469"/>
                  </a:lnTo>
                  <a:close/>
                  <a:moveTo>
                    <a:pt x="149" y="493"/>
                  </a:moveTo>
                  <a:lnTo>
                    <a:pt x="151" y="495"/>
                  </a:lnTo>
                  <a:lnTo>
                    <a:pt x="151" y="495"/>
                  </a:lnTo>
                  <a:lnTo>
                    <a:pt x="155" y="497"/>
                  </a:lnTo>
                  <a:lnTo>
                    <a:pt x="155" y="495"/>
                  </a:lnTo>
                  <a:lnTo>
                    <a:pt x="155" y="493"/>
                  </a:lnTo>
                  <a:lnTo>
                    <a:pt x="151" y="491"/>
                  </a:lnTo>
                  <a:lnTo>
                    <a:pt x="149" y="491"/>
                  </a:lnTo>
                  <a:lnTo>
                    <a:pt x="149" y="493"/>
                  </a:lnTo>
                  <a:lnTo>
                    <a:pt x="149" y="493"/>
                  </a:lnTo>
                  <a:lnTo>
                    <a:pt x="149" y="493"/>
                  </a:lnTo>
                  <a:lnTo>
                    <a:pt x="149" y="493"/>
                  </a:lnTo>
                  <a:close/>
                  <a:moveTo>
                    <a:pt x="145" y="502"/>
                  </a:moveTo>
                  <a:lnTo>
                    <a:pt x="145" y="504"/>
                  </a:lnTo>
                  <a:lnTo>
                    <a:pt x="149" y="504"/>
                  </a:lnTo>
                  <a:lnTo>
                    <a:pt x="151" y="502"/>
                  </a:lnTo>
                  <a:lnTo>
                    <a:pt x="147" y="499"/>
                  </a:lnTo>
                  <a:lnTo>
                    <a:pt x="145" y="499"/>
                  </a:lnTo>
                  <a:lnTo>
                    <a:pt x="145" y="502"/>
                  </a:lnTo>
                  <a:lnTo>
                    <a:pt x="145" y="502"/>
                  </a:lnTo>
                  <a:lnTo>
                    <a:pt x="145" y="502"/>
                  </a:lnTo>
                  <a:lnTo>
                    <a:pt x="145" y="502"/>
                  </a:lnTo>
                  <a:close/>
                  <a:moveTo>
                    <a:pt x="151" y="516"/>
                  </a:moveTo>
                  <a:lnTo>
                    <a:pt x="151" y="516"/>
                  </a:lnTo>
                  <a:lnTo>
                    <a:pt x="151" y="514"/>
                  </a:lnTo>
                  <a:lnTo>
                    <a:pt x="151" y="512"/>
                  </a:lnTo>
                  <a:lnTo>
                    <a:pt x="151" y="510"/>
                  </a:lnTo>
                  <a:lnTo>
                    <a:pt x="151" y="512"/>
                  </a:lnTo>
                  <a:lnTo>
                    <a:pt x="151" y="516"/>
                  </a:lnTo>
                  <a:lnTo>
                    <a:pt x="151" y="516"/>
                  </a:lnTo>
                  <a:lnTo>
                    <a:pt x="151" y="516"/>
                  </a:lnTo>
                  <a:lnTo>
                    <a:pt x="151" y="516"/>
                  </a:lnTo>
                  <a:close/>
                  <a:moveTo>
                    <a:pt x="155" y="519"/>
                  </a:moveTo>
                  <a:lnTo>
                    <a:pt x="155" y="521"/>
                  </a:lnTo>
                  <a:lnTo>
                    <a:pt x="155" y="521"/>
                  </a:lnTo>
                  <a:lnTo>
                    <a:pt x="155" y="519"/>
                  </a:lnTo>
                  <a:lnTo>
                    <a:pt x="155" y="519"/>
                  </a:lnTo>
                  <a:lnTo>
                    <a:pt x="155" y="519"/>
                  </a:lnTo>
                  <a:lnTo>
                    <a:pt x="155" y="519"/>
                  </a:lnTo>
                  <a:lnTo>
                    <a:pt x="155" y="519"/>
                  </a:lnTo>
                  <a:close/>
                  <a:moveTo>
                    <a:pt x="141" y="523"/>
                  </a:moveTo>
                  <a:lnTo>
                    <a:pt x="145" y="521"/>
                  </a:lnTo>
                  <a:lnTo>
                    <a:pt x="145" y="519"/>
                  </a:lnTo>
                  <a:lnTo>
                    <a:pt x="141" y="521"/>
                  </a:lnTo>
                  <a:lnTo>
                    <a:pt x="141" y="523"/>
                  </a:lnTo>
                  <a:lnTo>
                    <a:pt x="141" y="523"/>
                  </a:lnTo>
                  <a:lnTo>
                    <a:pt x="141" y="523"/>
                  </a:lnTo>
                  <a:lnTo>
                    <a:pt x="141" y="523"/>
                  </a:lnTo>
                  <a:close/>
                  <a:moveTo>
                    <a:pt x="149" y="521"/>
                  </a:moveTo>
                  <a:lnTo>
                    <a:pt x="151" y="521"/>
                  </a:lnTo>
                  <a:lnTo>
                    <a:pt x="151" y="521"/>
                  </a:lnTo>
                  <a:lnTo>
                    <a:pt x="151" y="519"/>
                  </a:lnTo>
                  <a:lnTo>
                    <a:pt x="149" y="521"/>
                  </a:lnTo>
                  <a:lnTo>
                    <a:pt x="149" y="521"/>
                  </a:lnTo>
                  <a:lnTo>
                    <a:pt x="149" y="521"/>
                  </a:lnTo>
                  <a:lnTo>
                    <a:pt x="149" y="521"/>
                  </a:lnTo>
                  <a:close/>
                  <a:moveTo>
                    <a:pt x="147" y="527"/>
                  </a:moveTo>
                  <a:lnTo>
                    <a:pt x="149" y="525"/>
                  </a:lnTo>
                  <a:lnTo>
                    <a:pt x="151" y="525"/>
                  </a:lnTo>
                  <a:lnTo>
                    <a:pt x="149" y="525"/>
                  </a:lnTo>
                  <a:lnTo>
                    <a:pt x="147" y="527"/>
                  </a:lnTo>
                  <a:lnTo>
                    <a:pt x="147" y="527"/>
                  </a:lnTo>
                  <a:lnTo>
                    <a:pt x="147" y="527"/>
                  </a:lnTo>
                  <a:lnTo>
                    <a:pt x="147" y="527"/>
                  </a:lnTo>
                  <a:close/>
                  <a:moveTo>
                    <a:pt x="151" y="533"/>
                  </a:moveTo>
                  <a:lnTo>
                    <a:pt x="151" y="533"/>
                  </a:lnTo>
                  <a:lnTo>
                    <a:pt x="149" y="533"/>
                  </a:lnTo>
                  <a:lnTo>
                    <a:pt x="147" y="529"/>
                  </a:lnTo>
                  <a:lnTo>
                    <a:pt x="147" y="533"/>
                  </a:lnTo>
                  <a:lnTo>
                    <a:pt x="151" y="533"/>
                  </a:lnTo>
                  <a:lnTo>
                    <a:pt x="151" y="533"/>
                  </a:lnTo>
                  <a:lnTo>
                    <a:pt x="151" y="533"/>
                  </a:lnTo>
                  <a:lnTo>
                    <a:pt x="151" y="533"/>
                  </a:lnTo>
                  <a:close/>
                  <a:moveTo>
                    <a:pt x="151" y="534"/>
                  </a:moveTo>
                  <a:lnTo>
                    <a:pt x="155" y="534"/>
                  </a:lnTo>
                  <a:lnTo>
                    <a:pt x="155" y="533"/>
                  </a:lnTo>
                  <a:lnTo>
                    <a:pt x="155" y="533"/>
                  </a:lnTo>
                  <a:lnTo>
                    <a:pt x="151" y="533"/>
                  </a:lnTo>
                  <a:lnTo>
                    <a:pt x="151" y="533"/>
                  </a:lnTo>
                  <a:lnTo>
                    <a:pt x="151" y="534"/>
                  </a:lnTo>
                  <a:lnTo>
                    <a:pt x="151" y="534"/>
                  </a:lnTo>
                  <a:lnTo>
                    <a:pt x="151" y="534"/>
                  </a:lnTo>
                  <a:lnTo>
                    <a:pt x="151" y="534"/>
                  </a:lnTo>
                  <a:close/>
                  <a:moveTo>
                    <a:pt x="141" y="544"/>
                  </a:moveTo>
                  <a:lnTo>
                    <a:pt x="145" y="542"/>
                  </a:lnTo>
                  <a:lnTo>
                    <a:pt x="145" y="542"/>
                  </a:lnTo>
                  <a:lnTo>
                    <a:pt x="145" y="542"/>
                  </a:lnTo>
                  <a:lnTo>
                    <a:pt x="141" y="542"/>
                  </a:lnTo>
                  <a:lnTo>
                    <a:pt x="140" y="544"/>
                  </a:lnTo>
                  <a:lnTo>
                    <a:pt x="141" y="544"/>
                  </a:lnTo>
                  <a:lnTo>
                    <a:pt x="141" y="544"/>
                  </a:lnTo>
                  <a:lnTo>
                    <a:pt x="141" y="544"/>
                  </a:lnTo>
                  <a:lnTo>
                    <a:pt x="141" y="544"/>
                  </a:lnTo>
                  <a:close/>
                  <a:moveTo>
                    <a:pt x="147" y="551"/>
                  </a:moveTo>
                  <a:lnTo>
                    <a:pt x="155" y="546"/>
                  </a:lnTo>
                  <a:lnTo>
                    <a:pt x="155" y="542"/>
                  </a:lnTo>
                  <a:lnTo>
                    <a:pt x="155" y="540"/>
                  </a:lnTo>
                  <a:lnTo>
                    <a:pt x="155" y="540"/>
                  </a:lnTo>
                  <a:lnTo>
                    <a:pt x="151" y="544"/>
                  </a:lnTo>
                  <a:lnTo>
                    <a:pt x="147" y="544"/>
                  </a:lnTo>
                  <a:lnTo>
                    <a:pt x="147" y="546"/>
                  </a:lnTo>
                  <a:lnTo>
                    <a:pt x="145" y="548"/>
                  </a:lnTo>
                  <a:lnTo>
                    <a:pt x="145" y="550"/>
                  </a:lnTo>
                  <a:lnTo>
                    <a:pt x="145" y="551"/>
                  </a:lnTo>
                  <a:lnTo>
                    <a:pt x="147" y="551"/>
                  </a:lnTo>
                  <a:lnTo>
                    <a:pt x="147" y="551"/>
                  </a:lnTo>
                  <a:lnTo>
                    <a:pt x="147" y="551"/>
                  </a:lnTo>
                  <a:lnTo>
                    <a:pt x="147" y="551"/>
                  </a:lnTo>
                  <a:lnTo>
                    <a:pt x="147" y="551"/>
                  </a:lnTo>
                  <a:close/>
                  <a:moveTo>
                    <a:pt x="155" y="550"/>
                  </a:moveTo>
                  <a:lnTo>
                    <a:pt x="155" y="550"/>
                  </a:lnTo>
                  <a:lnTo>
                    <a:pt x="155" y="548"/>
                  </a:lnTo>
                  <a:lnTo>
                    <a:pt x="155" y="548"/>
                  </a:lnTo>
                  <a:lnTo>
                    <a:pt x="155" y="550"/>
                  </a:lnTo>
                  <a:lnTo>
                    <a:pt x="155" y="550"/>
                  </a:lnTo>
                  <a:lnTo>
                    <a:pt x="155" y="550"/>
                  </a:lnTo>
                  <a:lnTo>
                    <a:pt x="155" y="550"/>
                  </a:lnTo>
                  <a:close/>
                  <a:moveTo>
                    <a:pt x="151" y="553"/>
                  </a:moveTo>
                  <a:lnTo>
                    <a:pt x="151" y="553"/>
                  </a:lnTo>
                  <a:lnTo>
                    <a:pt x="151" y="551"/>
                  </a:lnTo>
                  <a:lnTo>
                    <a:pt x="151" y="551"/>
                  </a:lnTo>
                  <a:lnTo>
                    <a:pt x="151" y="553"/>
                  </a:lnTo>
                  <a:lnTo>
                    <a:pt x="151" y="553"/>
                  </a:lnTo>
                  <a:lnTo>
                    <a:pt x="151" y="553"/>
                  </a:lnTo>
                  <a:lnTo>
                    <a:pt x="151" y="553"/>
                  </a:lnTo>
                  <a:close/>
                  <a:moveTo>
                    <a:pt x="145" y="555"/>
                  </a:moveTo>
                  <a:lnTo>
                    <a:pt x="147" y="553"/>
                  </a:lnTo>
                  <a:lnTo>
                    <a:pt x="145" y="553"/>
                  </a:lnTo>
                  <a:lnTo>
                    <a:pt x="145" y="553"/>
                  </a:lnTo>
                  <a:lnTo>
                    <a:pt x="145" y="555"/>
                  </a:lnTo>
                  <a:lnTo>
                    <a:pt x="145" y="555"/>
                  </a:lnTo>
                  <a:lnTo>
                    <a:pt x="145" y="555"/>
                  </a:lnTo>
                  <a:lnTo>
                    <a:pt x="145" y="555"/>
                  </a:lnTo>
                  <a:lnTo>
                    <a:pt x="145" y="555"/>
                  </a:lnTo>
                  <a:close/>
                  <a:moveTo>
                    <a:pt x="140" y="568"/>
                  </a:moveTo>
                  <a:lnTo>
                    <a:pt x="140" y="572"/>
                  </a:lnTo>
                  <a:lnTo>
                    <a:pt x="141" y="572"/>
                  </a:lnTo>
                  <a:lnTo>
                    <a:pt x="145" y="568"/>
                  </a:lnTo>
                  <a:lnTo>
                    <a:pt x="149" y="567"/>
                  </a:lnTo>
                  <a:lnTo>
                    <a:pt x="149" y="563"/>
                  </a:lnTo>
                  <a:lnTo>
                    <a:pt x="147" y="563"/>
                  </a:lnTo>
                  <a:lnTo>
                    <a:pt x="145" y="563"/>
                  </a:lnTo>
                  <a:lnTo>
                    <a:pt x="141" y="563"/>
                  </a:lnTo>
                  <a:lnTo>
                    <a:pt x="141" y="568"/>
                  </a:lnTo>
                  <a:lnTo>
                    <a:pt x="141" y="568"/>
                  </a:lnTo>
                  <a:lnTo>
                    <a:pt x="140" y="568"/>
                  </a:lnTo>
                  <a:lnTo>
                    <a:pt x="140" y="568"/>
                  </a:lnTo>
                  <a:lnTo>
                    <a:pt x="140" y="568"/>
                  </a:lnTo>
                  <a:lnTo>
                    <a:pt x="140" y="568"/>
                  </a:lnTo>
                  <a:close/>
                  <a:moveTo>
                    <a:pt x="136" y="578"/>
                  </a:moveTo>
                  <a:lnTo>
                    <a:pt x="138" y="582"/>
                  </a:lnTo>
                  <a:lnTo>
                    <a:pt x="140" y="582"/>
                  </a:lnTo>
                  <a:lnTo>
                    <a:pt x="141" y="580"/>
                  </a:lnTo>
                  <a:lnTo>
                    <a:pt x="138" y="578"/>
                  </a:lnTo>
                  <a:lnTo>
                    <a:pt x="136" y="578"/>
                  </a:lnTo>
                  <a:lnTo>
                    <a:pt x="136" y="578"/>
                  </a:lnTo>
                  <a:lnTo>
                    <a:pt x="136" y="578"/>
                  </a:lnTo>
                  <a:lnTo>
                    <a:pt x="136" y="578"/>
                  </a:lnTo>
                  <a:close/>
                  <a:moveTo>
                    <a:pt x="217" y="1007"/>
                  </a:moveTo>
                  <a:lnTo>
                    <a:pt x="220" y="1005"/>
                  </a:lnTo>
                  <a:lnTo>
                    <a:pt x="222" y="1004"/>
                  </a:lnTo>
                  <a:lnTo>
                    <a:pt x="224" y="1005"/>
                  </a:lnTo>
                  <a:lnTo>
                    <a:pt x="222" y="1007"/>
                  </a:lnTo>
                  <a:lnTo>
                    <a:pt x="220" y="1007"/>
                  </a:lnTo>
                  <a:lnTo>
                    <a:pt x="219" y="1009"/>
                  </a:lnTo>
                  <a:lnTo>
                    <a:pt x="217" y="1007"/>
                  </a:lnTo>
                  <a:lnTo>
                    <a:pt x="217" y="1007"/>
                  </a:lnTo>
                  <a:lnTo>
                    <a:pt x="217" y="1007"/>
                  </a:lnTo>
                  <a:lnTo>
                    <a:pt x="217" y="1007"/>
                  </a:lnTo>
                  <a:close/>
                  <a:moveTo>
                    <a:pt x="198" y="998"/>
                  </a:moveTo>
                  <a:lnTo>
                    <a:pt x="200" y="998"/>
                  </a:lnTo>
                  <a:lnTo>
                    <a:pt x="200" y="994"/>
                  </a:lnTo>
                  <a:lnTo>
                    <a:pt x="200" y="994"/>
                  </a:lnTo>
                  <a:lnTo>
                    <a:pt x="200" y="990"/>
                  </a:lnTo>
                  <a:lnTo>
                    <a:pt x="200" y="990"/>
                  </a:lnTo>
                  <a:lnTo>
                    <a:pt x="200" y="992"/>
                  </a:lnTo>
                  <a:lnTo>
                    <a:pt x="198" y="994"/>
                  </a:lnTo>
                  <a:lnTo>
                    <a:pt x="198" y="998"/>
                  </a:lnTo>
                  <a:lnTo>
                    <a:pt x="198" y="998"/>
                  </a:lnTo>
                  <a:lnTo>
                    <a:pt x="198" y="998"/>
                  </a:lnTo>
                  <a:lnTo>
                    <a:pt x="198" y="998"/>
                  </a:lnTo>
                  <a:close/>
                  <a:moveTo>
                    <a:pt x="183" y="973"/>
                  </a:moveTo>
                  <a:lnTo>
                    <a:pt x="185" y="973"/>
                  </a:lnTo>
                  <a:lnTo>
                    <a:pt x="187" y="973"/>
                  </a:lnTo>
                  <a:lnTo>
                    <a:pt x="188" y="973"/>
                  </a:lnTo>
                  <a:lnTo>
                    <a:pt x="188" y="970"/>
                  </a:lnTo>
                  <a:lnTo>
                    <a:pt x="187" y="970"/>
                  </a:lnTo>
                  <a:lnTo>
                    <a:pt x="183" y="973"/>
                  </a:lnTo>
                  <a:lnTo>
                    <a:pt x="183" y="973"/>
                  </a:lnTo>
                  <a:lnTo>
                    <a:pt x="183" y="973"/>
                  </a:lnTo>
                  <a:lnTo>
                    <a:pt x="183" y="973"/>
                  </a:lnTo>
                  <a:close/>
                  <a:moveTo>
                    <a:pt x="175" y="973"/>
                  </a:moveTo>
                  <a:lnTo>
                    <a:pt x="179" y="973"/>
                  </a:lnTo>
                  <a:lnTo>
                    <a:pt x="179" y="973"/>
                  </a:lnTo>
                  <a:lnTo>
                    <a:pt x="179" y="973"/>
                  </a:lnTo>
                  <a:lnTo>
                    <a:pt x="179" y="970"/>
                  </a:lnTo>
                  <a:lnTo>
                    <a:pt x="175" y="973"/>
                  </a:lnTo>
                  <a:lnTo>
                    <a:pt x="175" y="973"/>
                  </a:lnTo>
                  <a:lnTo>
                    <a:pt x="175" y="973"/>
                  </a:lnTo>
                  <a:lnTo>
                    <a:pt x="175" y="973"/>
                  </a:lnTo>
                  <a:close/>
                  <a:moveTo>
                    <a:pt x="156" y="973"/>
                  </a:moveTo>
                  <a:lnTo>
                    <a:pt x="156" y="973"/>
                  </a:lnTo>
                  <a:lnTo>
                    <a:pt x="158" y="975"/>
                  </a:lnTo>
                  <a:lnTo>
                    <a:pt x="160" y="977"/>
                  </a:lnTo>
                  <a:lnTo>
                    <a:pt x="162" y="975"/>
                  </a:lnTo>
                  <a:lnTo>
                    <a:pt x="160" y="973"/>
                  </a:lnTo>
                  <a:lnTo>
                    <a:pt x="158" y="973"/>
                  </a:lnTo>
                  <a:lnTo>
                    <a:pt x="156" y="973"/>
                  </a:lnTo>
                  <a:lnTo>
                    <a:pt x="156" y="973"/>
                  </a:lnTo>
                  <a:lnTo>
                    <a:pt x="156" y="973"/>
                  </a:lnTo>
                  <a:lnTo>
                    <a:pt x="156" y="973"/>
                  </a:lnTo>
                  <a:close/>
                  <a:moveTo>
                    <a:pt x="132" y="860"/>
                  </a:moveTo>
                  <a:lnTo>
                    <a:pt x="132" y="860"/>
                  </a:lnTo>
                  <a:lnTo>
                    <a:pt x="136" y="857"/>
                  </a:lnTo>
                  <a:lnTo>
                    <a:pt x="140" y="853"/>
                  </a:lnTo>
                  <a:lnTo>
                    <a:pt x="138" y="853"/>
                  </a:lnTo>
                  <a:lnTo>
                    <a:pt x="136" y="857"/>
                  </a:lnTo>
                  <a:lnTo>
                    <a:pt x="132" y="860"/>
                  </a:lnTo>
                  <a:lnTo>
                    <a:pt x="132" y="860"/>
                  </a:lnTo>
                  <a:lnTo>
                    <a:pt x="132" y="860"/>
                  </a:lnTo>
                  <a:lnTo>
                    <a:pt x="132" y="860"/>
                  </a:lnTo>
                  <a:close/>
                  <a:moveTo>
                    <a:pt x="132" y="855"/>
                  </a:moveTo>
                  <a:lnTo>
                    <a:pt x="132" y="855"/>
                  </a:lnTo>
                  <a:lnTo>
                    <a:pt x="132" y="857"/>
                  </a:lnTo>
                  <a:lnTo>
                    <a:pt x="132" y="857"/>
                  </a:lnTo>
                  <a:lnTo>
                    <a:pt x="134" y="855"/>
                  </a:lnTo>
                  <a:lnTo>
                    <a:pt x="136" y="853"/>
                  </a:lnTo>
                  <a:lnTo>
                    <a:pt x="134" y="853"/>
                  </a:lnTo>
                  <a:lnTo>
                    <a:pt x="132" y="855"/>
                  </a:lnTo>
                  <a:lnTo>
                    <a:pt x="132" y="855"/>
                  </a:lnTo>
                  <a:lnTo>
                    <a:pt x="132" y="855"/>
                  </a:lnTo>
                  <a:lnTo>
                    <a:pt x="132" y="855"/>
                  </a:lnTo>
                  <a:close/>
                  <a:moveTo>
                    <a:pt x="117" y="817"/>
                  </a:moveTo>
                  <a:lnTo>
                    <a:pt x="115" y="819"/>
                  </a:lnTo>
                  <a:lnTo>
                    <a:pt x="117" y="819"/>
                  </a:lnTo>
                  <a:lnTo>
                    <a:pt x="117" y="819"/>
                  </a:lnTo>
                  <a:lnTo>
                    <a:pt x="117" y="817"/>
                  </a:lnTo>
                  <a:lnTo>
                    <a:pt x="117" y="817"/>
                  </a:lnTo>
                  <a:lnTo>
                    <a:pt x="117" y="817"/>
                  </a:lnTo>
                  <a:lnTo>
                    <a:pt x="117" y="817"/>
                  </a:lnTo>
                  <a:lnTo>
                    <a:pt x="117" y="817"/>
                  </a:lnTo>
                  <a:lnTo>
                    <a:pt x="117" y="817"/>
                  </a:lnTo>
                  <a:close/>
                  <a:moveTo>
                    <a:pt x="115" y="811"/>
                  </a:moveTo>
                  <a:lnTo>
                    <a:pt x="115" y="815"/>
                  </a:lnTo>
                  <a:lnTo>
                    <a:pt x="117" y="815"/>
                  </a:lnTo>
                  <a:lnTo>
                    <a:pt x="117" y="811"/>
                  </a:lnTo>
                  <a:lnTo>
                    <a:pt x="117" y="811"/>
                  </a:lnTo>
                  <a:lnTo>
                    <a:pt x="115" y="811"/>
                  </a:lnTo>
                  <a:lnTo>
                    <a:pt x="115" y="811"/>
                  </a:lnTo>
                  <a:lnTo>
                    <a:pt x="115" y="811"/>
                  </a:lnTo>
                  <a:lnTo>
                    <a:pt x="115" y="811"/>
                  </a:lnTo>
                  <a:close/>
                  <a:moveTo>
                    <a:pt x="117" y="777"/>
                  </a:moveTo>
                  <a:lnTo>
                    <a:pt x="121" y="779"/>
                  </a:lnTo>
                  <a:lnTo>
                    <a:pt x="123" y="777"/>
                  </a:lnTo>
                  <a:lnTo>
                    <a:pt x="121" y="776"/>
                  </a:lnTo>
                  <a:lnTo>
                    <a:pt x="117" y="777"/>
                  </a:lnTo>
                  <a:lnTo>
                    <a:pt x="117" y="777"/>
                  </a:lnTo>
                  <a:lnTo>
                    <a:pt x="117" y="777"/>
                  </a:lnTo>
                  <a:lnTo>
                    <a:pt x="117" y="777"/>
                  </a:lnTo>
                  <a:close/>
                  <a:moveTo>
                    <a:pt x="117" y="772"/>
                  </a:moveTo>
                  <a:lnTo>
                    <a:pt x="121" y="772"/>
                  </a:lnTo>
                  <a:lnTo>
                    <a:pt x="123" y="772"/>
                  </a:lnTo>
                  <a:lnTo>
                    <a:pt x="126" y="772"/>
                  </a:lnTo>
                  <a:lnTo>
                    <a:pt x="123" y="772"/>
                  </a:lnTo>
                  <a:lnTo>
                    <a:pt x="117" y="772"/>
                  </a:lnTo>
                  <a:lnTo>
                    <a:pt x="117" y="772"/>
                  </a:lnTo>
                  <a:lnTo>
                    <a:pt x="117" y="772"/>
                  </a:lnTo>
                  <a:lnTo>
                    <a:pt x="117" y="772"/>
                  </a:lnTo>
                  <a:lnTo>
                    <a:pt x="117" y="772"/>
                  </a:lnTo>
                  <a:close/>
                  <a:moveTo>
                    <a:pt x="111" y="772"/>
                  </a:moveTo>
                  <a:lnTo>
                    <a:pt x="113" y="772"/>
                  </a:lnTo>
                  <a:lnTo>
                    <a:pt x="115" y="772"/>
                  </a:lnTo>
                  <a:lnTo>
                    <a:pt x="113" y="772"/>
                  </a:lnTo>
                  <a:lnTo>
                    <a:pt x="113" y="772"/>
                  </a:lnTo>
                  <a:lnTo>
                    <a:pt x="111" y="772"/>
                  </a:lnTo>
                  <a:lnTo>
                    <a:pt x="111" y="772"/>
                  </a:lnTo>
                  <a:lnTo>
                    <a:pt x="111" y="772"/>
                  </a:lnTo>
                  <a:lnTo>
                    <a:pt x="111" y="772"/>
                  </a:lnTo>
                  <a:close/>
                  <a:moveTo>
                    <a:pt x="123" y="740"/>
                  </a:moveTo>
                  <a:lnTo>
                    <a:pt x="121" y="742"/>
                  </a:lnTo>
                  <a:lnTo>
                    <a:pt x="123" y="742"/>
                  </a:lnTo>
                  <a:lnTo>
                    <a:pt x="124" y="742"/>
                  </a:lnTo>
                  <a:lnTo>
                    <a:pt x="126" y="740"/>
                  </a:lnTo>
                  <a:lnTo>
                    <a:pt x="126" y="738"/>
                  </a:lnTo>
                  <a:lnTo>
                    <a:pt x="124" y="738"/>
                  </a:lnTo>
                  <a:lnTo>
                    <a:pt x="123" y="740"/>
                  </a:lnTo>
                  <a:lnTo>
                    <a:pt x="123" y="740"/>
                  </a:lnTo>
                  <a:lnTo>
                    <a:pt x="123" y="740"/>
                  </a:lnTo>
                  <a:lnTo>
                    <a:pt x="123" y="740"/>
                  </a:lnTo>
                  <a:close/>
                  <a:moveTo>
                    <a:pt x="151" y="727"/>
                  </a:moveTo>
                  <a:lnTo>
                    <a:pt x="155" y="728"/>
                  </a:lnTo>
                  <a:lnTo>
                    <a:pt x="158" y="727"/>
                  </a:lnTo>
                  <a:lnTo>
                    <a:pt x="156" y="725"/>
                  </a:lnTo>
                  <a:lnTo>
                    <a:pt x="155" y="725"/>
                  </a:lnTo>
                  <a:lnTo>
                    <a:pt x="151" y="725"/>
                  </a:lnTo>
                  <a:lnTo>
                    <a:pt x="151" y="727"/>
                  </a:lnTo>
                  <a:lnTo>
                    <a:pt x="151" y="727"/>
                  </a:lnTo>
                  <a:lnTo>
                    <a:pt x="151" y="727"/>
                  </a:lnTo>
                  <a:lnTo>
                    <a:pt x="151" y="727"/>
                  </a:lnTo>
                  <a:close/>
                  <a:moveTo>
                    <a:pt x="140" y="710"/>
                  </a:moveTo>
                  <a:lnTo>
                    <a:pt x="140" y="712"/>
                  </a:lnTo>
                  <a:lnTo>
                    <a:pt x="140" y="713"/>
                  </a:lnTo>
                  <a:lnTo>
                    <a:pt x="145" y="712"/>
                  </a:lnTo>
                  <a:lnTo>
                    <a:pt x="145" y="710"/>
                  </a:lnTo>
                  <a:lnTo>
                    <a:pt x="141" y="710"/>
                  </a:lnTo>
                  <a:lnTo>
                    <a:pt x="140" y="710"/>
                  </a:lnTo>
                  <a:lnTo>
                    <a:pt x="140" y="710"/>
                  </a:lnTo>
                  <a:lnTo>
                    <a:pt x="140" y="710"/>
                  </a:lnTo>
                  <a:lnTo>
                    <a:pt x="140" y="710"/>
                  </a:lnTo>
                  <a:close/>
                  <a:moveTo>
                    <a:pt x="155" y="710"/>
                  </a:moveTo>
                  <a:lnTo>
                    <a:pt x="155" y="712"/>
                  </a:lnTo>
                  <a:lnTo>
                    <a:pt x="156" y="712"/>
                  </a:lnTo>
                  <a:lnTo>
                    <a:pt x="158" y="710"/>
                  </a:lnTo>
                  <a:lnTo>
                    <a:pt x="156" y="708"/>
                  </a:lnTo>
                  <a:lnTo>
                    <a:pt x="155" y="710"/>
                  </a:lnTo>
                  <a:lnTo>
                    <a:pt x="155" y="710"/>
                  </a:lnTo>
                  <a:lnTo>
                    <a:pt x="155" y="710"/>
                  </a:lnTo>
                  <a:lnTo>
                    <a:pt x="155" y="710"/>
                  </a:lnTo>
                  <a:close/>
                  <a:moveTo>
                    <a:pt x="145" y="706"/>
                  </a:moveTo>
                  <a:lnTo>
                    <a:pt x="151" y="708"/>
                  </a:lnTo>
                  <a:lnTo>
                    <a:pt x="151" y="708"/>
                  </a:lnTo>
                  <a:lnTo>
                    <a:pt x="155" y="706"/>
                  </a:lnTo>
                  <a:lnTo>
                    <a:pt x="151" y="706"/>
                  </a:lnTo>
                  <a:lnTo>
                    <a:pt x="149" y="704"/>
                  </a:lnTo>
                  <a:lnTo>
                    <a:pt x="145" y="706"/>
                  </a:lnTo>
                  <a:lnTo>
                    <a:pt x="145" y="706"/>
                  </a:lnTo>
                  <a:lnTo>
                    <a:pt x="145" y="706"/>
                  </a:lnTo>
                  <a:lnTo>
                    <a:pt x="145" y="706"/>
                  </a:lnTo>
                  <a:lnTo>
                    <a:pt x="145" y="706"/>
                  </a:lnTo>
                  <a:close/>
                  <a:moveTo>
                    <a:pt x="179" y="634"/>
                  </a:moveTo>
                  <a:lnTo>
                    <a:pt x="179" y="636"/>
                  </a:lnTo>
                  <a:lnTo>
                    <a:pt x="179" y="638"/>
                  </a:lnTo>
                  <a:lnTo>
                    <a:pt x="181" y="636"/>
                  </a:lnTo>
                  <a:lnTo>
                    <a:pt x="179" y="634"/>
                  </a:lnTo>
                  <a:lnTo>
                    <a:pt x="179" y="634"/>
                  </a:lnTo>
                  <a:lnTo>
                    <a:pt x="179" y="634"/>
                  </a:lnTo>
                  <a:lnTo>
                    <a:pt x="179" y="634"/>
                  </a:lnTo>
                  <a:lnTo>
                    <a:pt x="179" y="634"/>
                  </a:lnTo>
                  <a:close/>
                  <a:moveTo>
                    <a:pt x="175" y="627"/>
                  </a:moveTo>
                  <a:lnTo>
                    <a:pt x="175" y="627"/>
                  </a:lnTo>
                  <a:lnTo>
                    <a:pt x="179" y="629"/>
                  </a:lnTo>
                  <a:lnTo>
                    <a:pt x="179" y="629"/>
                  </a:lnTo>
                  <a:lnTo>
                    <a:pt x="179" y="627"/>
                  </a:lnTo>
                  <a:lnTo>
                    <a:pt x="179" y="627"/>
                  </a:lnTo>
                  <a:lnTo>
                    <a:pt x="175" y="627"/>
                  </a:lnTo>
                  <a:lnTo>
                    <a:pt x="175" y="627"/>
                  </a:lnTo>
                  <a:lnTo>
                    <a:pt x="175" y="627"/>
                  </a:lnTo>
                  <a:lnTo>
                    <a:pt x="175" y="627"/>
                  </a:lnTo>
                  <a:close/>
                  <a:moveTo>
                    <a:pt x="166" y="602"/>
                  </a:moveTo>
                  <a:lnTo>
                    <a:pt x="168" y="602"/>
                  </a:lnTo>
                  <a:lnTo>
                    <a:pt x="172" y="597"/>
                  </a:lnTo>
                  <a:lnTo>
                    <a:pt x="173" y="597"/>
                  </a:lnTo>
                  <a:lnTo>
                    <a:pt x="173" y="597"/>
                  </a:lnTo>
                  <a:lnTo>
                    <a:pt x="170" y="597"/>
                  </a:lnTo>
                  <a:lnTo>
                    <a:pt x="168" y="593"/>
                  </a:lnTo>
                  <a:lnTo>
                    <a:pt x="166" y="597"/>
                  </a:lnTo>
                  <a:lnTo>
                    <a:pt x="164" y="597"/>
                  </a:lnTo>
                  <a:lnTo>
                    <a:pt x="166" y="602"/>
                  </a:lnTo>
                  <a:lnTo>
                    <a:pt x="166" y="602"/>
                  </a:lnTo>
                  <a:lnTo>
                    <a:pt x="166" y="602"/>
                  </a:lnTo>
                  <a:lnTo>
                    <a:pt x="166" y="602"/>
                  </a:lnTo>
                  <a:close/>
                  <a:moveTo>
                    <a:pt x="166" y="615"/>
                  </a:moveTo>
                  <a:lnTo>
                    <a:pt x="168" y="615"/>
                  </a:lnTo>
                  <a:lnTo>
                    <a:pt x="170" y="615"/>
                  </a:lnTo>
                  <a:lnTo>
                    <a:pt x="173" y="612"/>
                  </a:lnTo>
                  <a:lnTo>
                    <a:pt x="173" y="608"/>
                  </a:lnTo>
                  <a:lnTo>
                    <a:pt x="170" y="606"/>
                  </a:lnTo>
                  <a:lnTo>
                    <a:pt x="166" y="608"/>
                  </a:lnTo>
                  <a:lnTo>
                    <a:pt x="166" y="615"/>
                  </a:lnTo>
                  <a:lnTo>
                    <a:pt x="166" y="615"/>
                  </a:lnTo>
                  <a:lnTo>
                    <a:pt x="166" y="615"/>
                  </a:lnTo>
                  <a:lnTo>
                    <a:pt x="166" y="615"/>
                  </a:lnTo>
                  <a:close/>
                  <a:moveTo>
                    <a:pt x="155" y="615"/>
                  </a:moveTo>
                  <a:lnTo>
                    <a:pt x="156" y="617"/>
                  </a:lnTo>
                  <a:lnTo>
                    <a:pt x="158" y="614"/>
                  </a:lnTo>
                  <a:lnTo>
                    <a:pt x="158" y="612"/>
                  </a:lnTo>
                  <a:lnTo>
                    <a:pt x="160" y="606"/>
                  </a:lnTo>
                  <a:lnTo>
                    <a:pt x="155" y="610"/>
                  </a:lnTo>
                  <a:lnTo>
                    <a:pt x="155" y="612"/>
                  </a:lnTo>
                  <a:lnTo>
                    <a:pt x="155" y="615"/>
                  </a:lnTo>
                  <a:lnTo>
                    <a:pt x="155" y="615"/>
                  </a:lnTo>
                  <a:lnTo>
                    <a:pt x="155" y="615"/>
                  </a:lnTo>
                  <a:lnTo>
                    <a:pt x="155" y="615"/>
                  </a:lnTo>
                  <a:close/>
                  <a:moveTo>
                    <a:pt x="132" y="632"/>
                  </a:moveTo>
                  <a:lnTo>
                    <a:pt x="130" y="634"/>
                  </a:lnTo>
                  <a:lnTo>
                    <a:pt x="132" y="638"/>
                  </a:lnTo>
                  <a:lnTo>
                    <a:pt x="134" y="638"/>
                  </a:lnTo>
                  <a:lnTo>
                    <a:pt x="136" y="636"/>
                  </a:lnTo>
                  <a:lnTo>
                    <a:pt x="134" y="632"/>
                  </a:lnTo>
                  <a:lnTo>
                    <a:pt x="132" y="632"/>
                  </a:lnTo>
                  <a:lnTo>
                    <a:pt x="132" y="632"/>
                  </a:lnTo>
                  <a:lnTo>
                    <a:pt x="132" y="632"/>
                  </a:lnTo>
                  <a:lnTo>
                    <a:pt x="132" y="632"/>
                  </a:lnTo>
                  <a:close/>
                  <a:moveTo>
                    <a:pt x="175" y="668"/>
                  </a:moveTo>
                  <a:lnTo>
                    <a:pt x="175" y="670"/>
                  </a:lnTo>
                  <a:lnTo>
                    <a:pt x="175" y="668"/>
                  </a:lnTo>
                  <a:lnTo>
                    <a:pt x="175" y="672"/>
                  </a:lnTo>
                  <a:lnTo>
                    <a:pt x="175" y="676"/>
                  </a:lnTo>
                  <a:lnTo>
                    <a:pt x="179" y="678"/>
                  </a:lnTo>
                  <a:lnTo>
                    <a:pt x="179" y="676"/>
                  </a:lnTo>
                  <a:lnTo>
                    <a:pt x="181" y="670"/>
                  </a:lnTo>
                  <a:lnTo>
                    <a:pt x="183" y="666"/>
                  </a:lnTo>
                  <a:lnTo>
                    <a:pt x="183" y="666"/>
                  </a:lnTo>
                  <a:lnTo>
                    <a:pt x="181" y="666"/>
                  </a:lnTo>
                  <a:lnTo>
                    <a:pt x="179" y="666"/>
                  </a:lnTo>
                  <a:lnTo>
                    <a:pt x="175" y="668"/>
                  </a:lnTo>
                  <a:lnTo>
                    <a:pt x="175" y="668"/>
                  </a:lnTo>
                  <a:lnTo>
                    <a:pt x="175" y="668"/>
                  </a:lnTo>
                  <a:lnTo>
                    <a:pt x="175" y="668"/>
                  </a:lnTo>
                  <a:close/>
                  <a:moveTo>
                    <a:pt x="130" y="681"/>
                  </a:moveTo>
                  <a:lnTo>
                    <a:pt x="134" y="683"/>
                  </a:lnTo>
                  <a:lnTo>
                    <a:pt x="140" y="683"/>
                  </a:lnTo>
                  <a:lnTo>
                    <a:pt x="140" y="685"/>
                  </a:lnTo>
                  <a:lnTo>
                    <a:pt x="141" y="687"/>
                  </a:lnTo>
                  <a:lnTo>
                    <a:pt x="145" y="685"/>
                  </a:lnTo>
                  <a:lnTo>
                    <a:pt x="155" y="683"/>
                  </a:lnTo>
                  <a:lnTo>
                    <a:pt x="160" y="683"/>
                  </a:lnTo>
                  <a:lnTo>
                    <a:pt x="168" y="678"/>
                  </a:lnTo>
                  <a:lnTo>
                    <a:pt x="166" y="672"/>
                  </a:lnTo>
                  <a:lnTo>
                    <a:pt x="164" y="666"/>
                  </a:lnTo>
                  <a:lnTo>
                    <a:pt x="160" y="666"/>
                  </a:lnTo>
                  <a:lnTo>
                    <a:pt x="156" y="666"/>
                  </a:lnTo>
                  <a:lnTo>
                    <a:pt x="155" y="657"/>
                  </a:lnTo>
                  <a:lnTo>
                    <a:pt x="151" y="651"/>
                  </a:lnTo>
                  <a:lnTo>
                    <a:pt x="145" y="649"/>
                  </a:lnTo>
                  <a:lnTo>
                    <a:pt x="141" y="646"/>
                  </a:lnTo>
                  <a:lnTo>
                    <a:pt x="136" y="644"/>
                  </a:lnTo>
                  <a:lnTo>
                    <a:pt x="132" y="642"/>
                  </a:lnTo>
                  <a:lnTo>
                    <a:pt x="132" y="646"/>
                  </a:lnTo>
                  <a:lnTo>
                    <a:pt x="126" y="649"/>
                  </a:lnTo>
                  <a:lnTo>
                    <a:pt x="126" y="653"/>
                  </a:lnTo>
                  <a:lnTo>
                    <a:pt x="132" y="657"/>
                  </a:lnTo>
                  <a:lnTo>
                    <a:pt x="134" y="661"/>
                  </a:lnTo>
                  <a:lnTo>
                    <a:pt x="130" y="657"/>
                  </a:lnTo>
                  <a:lnTo>
                    <a:pt x="126" y="657"/>
                  </a:lnTo>
                  <a:lnTo>
                    <a:pt x="126" y="661"/>
                  </a:lnTo>
                  <a:lnTo>
                    <a:pt x="126" y="663"/>
                  </a:lnTo>
                  <a:lnTo>
                    <a:pt x="130" y="666"/>
                  </a:lnTo>
                  <a:lnTo>
                    <a:pt x="126" y="668"/>
                  </a:lnTo>
                  <a:lnTo>
                    <a:pt x="126" y="668"/>
                  </a:lnTo>
                  <a:lnTo>
                    <a:pt x="126" y="672"/>
                  </a:lnTo>
                  <a:lnTo>
                    <a:pt x="136" y="674"/>
                  </a:lnTo>
                  <a:lnTo>
                    <a:pt x="138" y="676"/>
                  </a:lnTo>
                  <a:lnTo>
                    <a:pt x="140" y="678"/>
                  </a:lnTo>
                  <a:lnTo>
                    <a:pt x="147" y="674"/>
                  </a:lnTo>
                  <a:lnTo>
                    <a:pt x="141" y="678"/>
                  </a:lnTo>
                  <a:lnTo>
                    <a:pt x="140" y="678"/>
                  </a:lnTo>
                  <a:lnTo>
                    <a:pt x="134" y="678"/>
                  </a:lnTo>
                  <a:lnTo>
                    <a:pt x="132" y="678"/>
                  </a:lnTo>
                  <a:lnTo>
                    <a:pt x="130" y="681"/>
                  </a:lnTo>
                  <a:lnTo>
                    <a:pt x="130" y="681"/>
                  </a:lnTo>
                  <a:lnTo>
                    <a:pt x="130" y="68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4" name="Freeform 157">
              <a:extLst>
                <a:ext uri="{FF2B5EF4-FFF2-40B4-BE49-F238E27FC236}">
                  <a16:creationId xmlns:a16="http://schemas.microsoft.com/office/drawing/2014/main" id="{9C079512-59C7-4B9F-A775-EF81122F55C4}"/>
                </a:ext>
              </a:extLst>
            </p:cNvPr>
            <p:cNvSpPr>
              <a:spLocks noEditPoints="1"/>
            </p:cNvSpPr>
            <p:nvPr/>
          </p:nvSpPr>
          <p:spPr bwMode="auto">
            <a:xfrm>
              <a:off x="1473" y="2723"/>
              <a:ext cx="73" cy="47"/>
            </a:xfrm>
            <a:custGeom>
              <a:avLst/>
              <a:gdLst/>
              <a:ahLst/>
              <a:cxnLst>
                <a:cxn ang="0">
                  <a:pos x="65" y="35"/>
                </a:cxn>
                <a:cxn ang="0">
                  <a:pos x="67" y="35"/>
                </a:cxn>
                <a:cxn ang="0">
                  <a:pos x="64" y="32"/>
                </a:cxn>
                <a:cxn ang="0">
                  <a:pos x="64" y="32"/>
                </a:cxn>
                <a:cxn ang="0">
                  <a:pos x="64" y="32"/>
                </a:cxn>
                <a:cxn ang="0">
                  <a:pos x="9" y="5"/>
                </a:cxn>
                <a:cxn ang="0">
                  <a:pos x="9" y="11"/>
                </a:cxn>
                <a:cxn ang="0">
                  <a:pos x="3" y="17"/>
                </a:cxn>
                <a:cxn ang="0">
                  <a:pos x="5" y="22"/>
                </a:cxn>
                <a:cxn ang="0">
                  <a:pos x="5" y="26"/>
                </a:cxn>
                <a:cxn ang="0">
                  <a:pos x="0" y="35"/>
                </a:cxn>
                <a:cxn ang="0">
                  <a:pos x="5" y="41"/>
                </a:cxn>
                <a:cxn ang="0">
                  <a:pos x="7" y="45"/>
                </a:cxn>
                <a:cxn ang="0">
                  <a:pos x="9" y="47"/>
                </a:cxn>
                <a:cxn ang="0">
                  <a:pos x="18" y="35"/>
                </a:cxn>
                <a:cxn ang="0">
                  <a:pos x="18" y="32"/>
                </a:cxn>
                <a:cxn ang="0">
                  <a:pos x="22" y="32"/>
                </a:cxn>
                <a:cxn ang="0">
                  <a:pos x="28" y="32"/>
                </a:cxn>
                <a:cxn ang="0">
                  <a:pos x="30" y="35"/>
                </a:cxn>
                <a:cxn ang="0">
                  <a:pos x="39" y="30"/>
                </a:cxn>
                <a:cxn ang="0">
                  <a:pos x="52" y="30"/>
                </a:cxn>
                <a:cxn ang="0">
                  <a:pos x="58" y="30"/>
                </a:cxn>
                <a:cxn ang="0">
                  <a:pos x="67" y="32"/>
                </a:cxn>
                <a:cxn ang="0">
                  <a:pos x="71" y="30"/>
                </a:cxn>
                <a:cxn ang="0">
                  <a:pos x="71" y="22"/>
                </a:cxn>
                <a:cxn ang="0">
                  <a:pos x="60" y="18"/>
                </a:cxn>
                <a:cxn ang="0">
                  <a:pos x="52" y="17"/>
                </a:cxn>
                <a:cxn ang="0">
                  <a:pos x="43" y="11"/>
                </a:cxn>
                <a:cxn ang="0">
                  <a:pos x="39" y="11"/>
                </a:cxn>
                <a:cxn ang="0">
                  <a:pos x="54" y="13"/>
                </a:cxn>
                <a:cxn ang="0">
                  <a:pos x="54" y="9"/>
                </a:cxn>
                <a:cxn ang="0">
                  <a:pos x="49" y="9"/>
                </a:cxn>
                <a:cxn ang="0">
                  <a:pos x="39" y="1"/>
                </a:cxn>
                <a:cxn ang="0">
                  <a:pos x="37" y="1"/>
                </a:cxn>
                <a:cxn ang="0">
                  <a:pos x="18" y="0"/>
                </a:cxn>
                <a:cxn ang="0">
                  <a:pos x="9" y="0"/>
                </a:cxn>
                <a:cxn ang="0">
                  <a:pos x="7" y="5"/>
                </a:cxn>
              </a:cxnLst>
              <a:rect l="0" t="0" r="r" b="b"/>
              <a:pathLst>
                <a:path w="73" h="47">
                  <a:moveTo>
                    <a:pt x="64" y="32"/>
                  </a:moveTo>
                  <a:lnTo>
                    <a:pt x="65" y="35"/>
                  </a:lnTo>
                  <a:lnTo>
                    <a:pt x="69" y="35"/>
                  </a:lnTo>
                  <a:lnTo>
                    <a:pt x="67" y="35"/>
                  </a:lnTo>
                  <a:lnTo>
                    <a:pt x="64" y="35"/>
                  </a:lnTo>
                  <a:lnTo>
                    <a:pt x="64" y="32"/>
                  </a:lnTo>
                  <a:lnTo>
                    <a:pt x="64" y="32"/>
                  </a:lnTo>
                  <a:lnTo>
                    <a:pt x="64" y="32"/>
                  </a:lnTo>
                  <a:lnTo>
                    <a:pt x="64" y="32"/>
                  </a:lnTo>
                  <a:lnTo>
                    <a:pt x="64" y="32"/>
                  </a:lnTo>
                  <a:close/>
                  <a:moveTo>
                    <a:pt x="7" y="5"/>
                  </a:moveTo>
                  <a:lnTo>
                    <a:pt x="9" y="5"/>
                  </a:lnTo>
                  <a:lnTo>
                    <a:pt x="7" y="9"/>
                  </a:lnTo>
                  <a:lnTo>
                    <a:pt x="9" y="11"/>
                  </a:lnTo>
                  <a:lnTo>
                    <a:pt x="7" y="17"/>
                  </a:lnTo>
                  <a:lnTo>
                    <a:pt x="3" y="17"/>
                  </a:lnTo>
                  <a:lnTo>
                    <a:pt x="3" y="18"/>
                  </a:lnTo>
                  <a:lnTo>
                    <a:pt x="5" y="22"/>
                  </a:lnTo>
                  <a:lnTo>
                    <a:pt x="5" y="26"/>
                  </a:lnTo>
                  <a:lnTo>
                    <a:pt x="5" y="26"/>
                  </a:lnTo>
                  <a:lnTo>
                    <a:pt x="0" y="32"/>
                  </a:lnTo>
                  <a:lnTo>
                    <a:pt x="0" y="35"/>
                  </a:lnTo>
                  <a:lnTo>
                    <a:pt x="1" y="35"/>
                  </a:lnTo>
                  <a:lnTo>
                    <a:pt x="5" y="41"/>
                  </a:lnTo>
                  <a:lnTo>
                    <a:pt x="3" y="41"/>
                  </a:lnTo>
                  <a:lnTo>
                    <a:pt x="7" y="45"/>
                  </a:lnTo>
                  <a:lnTo>
                    <a:pt x="7" y="45"/>
                  </a:lnTo>
                  <a:lnTo>
                    <a:pt x="9" y="47"/>
                  </a:lnTo>
                  <a:lnTo>
                    <a:pt x="13" y="41"/>
                  </a:lnTo>
                  <a:lnTo>
                    <a:pt x="18" y="35"/>
                  </a:lnTo>
                  <a:lnTo>
                    <a:pt x="15" y="32"/>
                  </a:lnTo>
                  <a:lnTo>
                    <a:pt x="18" y="32"/>
                  </a:lnTo>
                  <a:lnTo>
                    <a:pt x="18" y="32"/>
                  </a:lnTo>
                  <a:lnTo>
                    <a:pt x="22" y="32"/>
                  </a:lnTo>
                  <a:lnTo>
                    <a:pt x="24" y="30"/>
                  </a:lnTo>
                  <a:lnTo>
                    <a:pt x="28" y="32"/>
                  </a:lnTo>
                  <a:lnTo>
                    <a:pt x="28" y="35"/>
                  </a:lnTo>
                  <a:lnTo>
                    <a:pt x="30" y="35"/>
                  </a:lnTo>
                  <a:lnTo>
                    <a:pt x="35" y="35"/>
                  </a:lnTo>
                  <a:lnTo>
                    <a:pt x="39" y="30"/>
                  </a:lnTo>
                  <a:lnTo>
                    <a:pt x="45" y="26"/>
                  </a:lnTo>
                  <a:lnTo>
                    <a:pt x="52" y="30"/>
                  </a:lnTo>
                  <a:lnTo>
                    <a:pt x="54" y="26"/>
                  </a:lnTo>
                  <a:lnTo>
                    <a:pt x="58" y="30"/>
                  </a:lnTo>
                  <a:lnTo>
                    <a:pt x="62" y="32"/>
                  </a:lnTo>
                  <a:lnTo>
                    <a:pt x="67" y="32"/>
                  </a:lnTo>
                  <a:lnTo>
                    <a:pt x="67" y="30"/>
                  </a:lnTo>
                  <a:lnTo>
                    <a:pt x="71" y="30"/>
                  </a:lnTo>
                  <a:lnTo>
                    <a:pt x="73" y="26"/>
                  </a:lnTo>
                  <a:lnTo>
                    <a:pt x="71" y="22"/>
                  </a:lnTo>
                  <a:lnTo>
                    <a:pt x="62" y="18"/>
                  </a:lnTo>
                  <a:lnTo>
                    <a:pt x="60" y="18"/>
                  </a:lnTo>
                  <a:lnTo>
                    <a:pt x="54" y="17"/>
                  </a:lnTo>
                  <a:lnTo>
                    <a:pt x="52" y="17"/>
                  </a:lnTo>
                  <a:lnTo>
                    <a:pt x="49" y="15"/>
                  </a:lnTo>
                  <a:lnTo>
                    <a:pt x="43" y="11"/>
                  </a:lnTo>
                  <a:lnTo>
                    <a:pt x="39" y="11"/>
                  </a:lnTo>
                  <a:lnTo>
                    <a:pt x="39" y="11"/>
                  </a:lnTo>
                  <a:lnTo>
                    <a:pt x="45" y="11"/>
                  </a:lnTo>
                  <a:lnTo>
                    <a:pt x="54" y="13"/>
                  </a:lnTo>
                  <a:lnTo>
                    <a:pt x="58" y="11"/>
                  </a:lnTo>
                  <a:lnTo>
                    <a:pt x="54" y="9"/>
                  </a:lnTo>
                  <a:lnTo>
                    <a:pt x="52" y="9"/>
                  </a:lnTo>
                  <a:lnTo>
                    <a:pt x="49" y="9"/>
                  </a:lnTo>
                  <a:lnTo>
                    <a:pt x="45" y="1"/>
                  </a:lnTo>
                  <a:lnTo>
                    <a:pt x="39" y="1"/>
                  </a:lnTo>
                  <a:lnTo>
                    <a:pt x="39" y="5"/>
                  </a:lnTo>
                  <a:lnTo>
                    <a:pt x="37" y="1"/>
                  </a:lnTo>
                  <a:lnTo>
                    <a:pt x="20" y="0"/>
                  </a:lnTo>
                  <a:lnTo>
                    <a:pt x="18" y="0"/>
                  </a:lnTo>
                  <a:lnTo>
                    <a:pt x="15" y="0"/>
                  </a:lnTo>
                  <a:lnTo>
                    <a:pt x="9" y="0"/>
                  </a:lnTo>
                  <a:lnTo>
                    <a:pt x="7" y="5"/>
                  </a:lnTo>
                  <a:lnTo>
                    <a:pt x="7" y="5"/>
                  </a:lnTo>
                  <a:lnTo>
                    <a:pt x="7" y="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5" name="Freeform 158">
              <a:extLst>
                <a:ext uri="{FF2B5EF4-FFF2-40B4-BE49-F238E27FC236}">
                  <a16:creationId xmlns:a16="http://schemas.microsoft.com/office/drawing/2014/main" id="{CA901686-BCB9-4140-AB04-D7D40C918372}"/>
                </a:ext>
              </a:extLst>
            </p:cNvPr>
            <p:cNvSpPr>
              <a:spLocks/>
            </p:cNvSpPr>
            <p:nvPr/>
          </p:nvSpPr>
          <p:spPr bwMode="auto">
            <a:xfrm>
              <a:off x="1356" y="2749"/>
              <a:ext cx="41" cy="15"/>
            </a:xfrm>
            <a:custGeom>
              <a:avLst/>
              <a:gdLst/>
              <a:ahLst/>
              <a:cxnLst>
                <a:cxn ang="0">
                  <a:pos x="6" y="0"/>
                </a:cxn>
                <a:cxn ang="0">
                  <a:pos x="9" y="2"/>
                </a:cxn>
                <a:cxn ang="0">
                  <a:pos x="17" y="0"/>
                </a:cxn>
                <a:cxn ang="0">
                  <a:pos x="30" y="0"/>
                </a:cxn>
                <a:cxn ang="0">
                  <a:pos x="34" y="4"/>
                </a:cxn>
                <a:cxn ang="0">
                  <a:pos x="38" y="8"/>
                </a:cxn>
                <a:cxn ang="0">
                  <a:pos x="41" y="9"/>
                </a:cxn>
                <a:cxn ang="0">
                  <a:pos x="41" y="11"/>
                </a:cxn>
                <a:cxn ang="0">
                  <a:pos x="36" y="11"/>
                </a:cxn>
                <a:cxn ang="0">
                  <a:pos x="32" y="9"/>
                </a:cxn>
                <a:cxn ang="0">
                  <a:pos x="32" y="13"/>
                </a:cxn>
                <a:cxn ang="0">
                  <a:pos x="30" y="13"/>
                </a:cxn>
                <a:cxn ang="0">
                  <a:pos x="28" y="11"/>
                </a:cxn>
                <a:cxn ang="0">
                  <a:pos x="26" y="11"/>
                </a:cxn>
                <a:cxn ang="0">
                  <a:pos x="26" y="15"/>
                </a:cxn>
                <a:cxn ang="0">
                  <a:pos x="19" y="15"/>
                </a:cxn>
                <a:cxn ang="0">
                  <a:pos x="19" y="13"/>
                </a:cxn>
                <a:cxn ang="0">
                  <a:pos x="13" y="13"/>
                </a:cxn>
                <a:cxn ang="0">
                  <a:pos x="11" y="11"/>
                </a:cxn>
                <a:cxn ang="0">
                  <a:pos x="9" y="8"/>
                </a:cxn>
                <a:cxn ang="0">
                  <a:pos x="6" y="8"/>
                </a:cxn>
                <a:cxn ang="0">
                  <a:pos x="4" y="8"/>
                </a:cxn>
                <a:cxn ang="0">
                  <a:pos x="0" y="4"/>
                </a:cxn>
                <a:cxn ang="0">
                  <a:pos x="2" y="2"/>
                </a:cxn>
                <a:cxn ang="0">
                  <a:pos x="6" y="0"/>
                </a:cxn>
                <a:cxn ang="0">
                  <a:pos x="6" y="0"/>
                </a:cxn>
                <a:cxn ang="0">
                  <a:pos x="6" y="0"/>
                </a:cxn>
              </a:cxnLst>
              <a:rect l="0" t="0" r="r" b="b"/>
              <a:pathLst>
                <a:path w="41" h="15">
                  <a:moveTo>
                    <a:pt x="6" y="0"/>
                  </a:moveTo>
                  <a:lnTo>
                    <a:pt x="9" y="2"/>
                  </a:lnTo>
                  <a:lnTo>
                    <a:pt x="17" y="0"/>
                  </a:lnTo>
                  <a:lnTo>
                    <a:pt x="30" y="0"/>
                  </a:lnTo>
                  <a:lnTo>
                    <a:pt x="34" y="4"/>
                  </a:lnTo>
                  <a:lnTo>
                    <a:pt x="38" y="8"/>
                  </a:lnTo>
                  <a:lnTo>
                    <a:pt x="41" y="9"/>
                  </a:lnTo>
                  <a:lnTo>
                    <a:pt x="41" y="11"/>
                  </a:lnTo>
                  <a:lnTo>
                    <a:pt x="36" y="11"/>
                  </a:lnTo>
                  <a:lnTo>
                    <a:pt x="32" y="9"/>
                  </a:lnTo>
                  <a:lnTo>
                    <a:pt x="32" y="13"/>
                  </a:lnTo>
                  <a:lnTo>
                    <a:pt x="30" y="13"/>
                  </a:lnTo>
                  <a:lnTo>
                    <a:pt x="28" y="11"/>
                  </a:lnTo>
                  <a:lnTo>
                    <a:pt x="26" y="11"/>
                  </a:lnTo>
                  <a:lnTo>
                    <a:pt x="26" y="15"/>
                  </a:lnTo>
                  <a:lnTo>
                    <a:pt x="19" y="15"/>
                  </a:lnTo>
                  <a:lnTo>
                    <a:pt x="19" y="13"/>
                  </a:lnTo>
                  <a:lnTo>
                    <a:pt x="13" y="13"/>
                  </a:lnTo>
                  <a:lnTo>
                    <a:pt x="11" y="11"/>
                  </a:lnTo>
                  <a:lnTo>
                    <a:pt x="9" y="8"/>
                  </a:lnTo>
                  <a:lnTo>
                    <a:pt x="6" y="8"/>
                  </a:lnTo>
                  <a:lnTo>
                    <a:pt x="4" y="8"/>
                  </a:lnTo>
                  <a:lnTo>
                    <a:pt x="0" y="4"/>
                  </a:lnTo>
                  <a:lnTo>
                    <a:pt x="2" y="2"/>
                  </a:lnTo>
                  <a:lnTo>
                    <a:pt x="6" y="0"/>
                  </a:lnTo>
                  <a:lnTo>
                    <a:pt x="6" y="0"/>
                  </a:lnTo>
                  <a:lnTo>
                    <a:pt x="6"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6" name="Freeform 159">
              <a:extLst>
                <a:ext uri="{FF2B5EF4-FFF2-40B4-BE49-F238E27FC236}">
                  <a16:creationId xmlns:a16="http://schemas.microsoft.com/office/drawing/2014/main" id="{30E55A69-187B-41AC-A8F6-70AED55D59D7}"/>
                </a:ext>
              </a:extLst>
            </p:cNvPr>
            <p:cNvSpPr>
              <a:spLocks noEditPoints="1"/>
            </p:cNvSpPr>
            <p:nvPr/>
          </p:nvSpPr>
          <p:spPr bwMode="auto">
            <a:xfrm>
              <a:off x="1426" y="2717"/>
              <a:ext cx="56" cy="41"/>
            </a:xfrm>
            <a:custGeom>
              <a:avLst/>
              <a:gdLst/>
              <a:ahLst/>
              <a:cxnLst>
                <a:cxn ang="0">
                  <a:pos x="47" y="38"/>
                </a:cxn>
                <a:cxn ang="0">
                  <a:pos x="52" y="32"/>
                </a:cxn>
                <a:cxn ang="0">
                  <a:pos x="50" y="24"/>
                </a:cxn>
                <a:cxn ang="0">
                  <a:pos x="56" y="23"/>
                </a:cxn>
                <a:cxn ang="0">
                  <a:pos x="56" y="17"/>
                </a:cxn>
                <a:cxn ang="0">
                  <a:pos x="56" y="11"/>
                </a:cxn>
                <a:cxn ang="0">
                  <a:pos x="52" y="9"/>
                </a:cxn>
                <a:cxn ang="0">
                  <a:pos x="45" y="7"/>
                </a:cxn>
                <a:cxn ang="0">
                  <a:pos x="33" y="7"/>
                </a:cxn>
                <a:cxn ang="0">
                  <a:pos x="22" y="6"/>
                </a:cxn>
                <a:cxn ang="0">
                  <a:pos x="22" y="9"/>
                </a:cxn>
                <a:cxn ang="0">
                  <a:pos x="37" y="13"/>
                </a:cxn>
                <a:cxn ang="0">
                  <a:pos x="37" y="17"/>
                </a:cxn>
                <a:cxn ang="0">
                  <a:pos x="37" y="26"/>
                </a:cxn>
                <a:cxn ang="0">
                  <a:pos x="45" y="30"/>
                </a:cxn>
                <a:cxn ang="0">
                  <a:pos x="35" y="34"/>
                </a:cxn>
                <a:cxn ang="0">
                  <a:pos x="32" y="34"/>
                </a:cxn>
                <a:cxn ang="0">
                  <a:pos x="22" y="32"/>
                </a:cxn>
                <a:cxn ang="0">
                  <a:pos x="16" y="32"/>
                </a:cxn>
                <a:cxn ang="0">
                  <a:pos x="9" y="32"/>
                </a:cxn>
                <a:cxn ang="0">
                  <a:pos x="1" y="32"/>
                </a:cxn>
                <a:cxn ang="0">
                  <a:pos x="1" y="38"/>
                </a:cxn>
                <a:cxn ang="0">
                  <a:pos x="11" y="41"/>
                </a:cxn>
                <a:cxn ang="0">
                  <a:pos x="15" y="41"/>
                </a:cxn>
                <a:cxn ang="0">
                  <a:pos x="24" y="38"/>
                </a:cxn>
                <a:cxn ang="0">
                  <a:pos x="39" y="41"/>
                </a:cxn>
                <a:cxn ang="0">
                  <a:pos x="45" y="41"/>
                </a:cxn>
                <a:cxn ang="0">
                  <a:pos x="47" y="41"/>
                </a:cxn>
                <a:cxn ang="0">
                  <a:pos x="47" y="41"/>
                </a:cxn>
                <a:cxn ang="0">
                  <a:pos x="35" y="0"/>
                </a:cxn>
                <a:cxn ang="0">
                  <a:pos x="35" y="4"/>
                </a:cxn>
                <a:cxn ang="0">
                  <a:pos x="32" y="2"/>
                </a:cxn>
                <a:cxn ang="0">
                  <a:pos x="32" y="2"/>
                </a:cxn>
                <a:cxn ang="0">
                  <a:pos x="28" y="23"/>
                </a:cxn>
                <a:cxn ang="0">
                  <a:pos x="33" y="28"/>
                </a:cxn>
                <a:cxn ang="0">
                  <a:pos x="24" y="24"/>
                </a:cxn>
                <a:cxn ang="0">
                  <a:pos x="24" y="24"/>
                </a:cxn>
              </a:cxnLst>
              <a:rect l="0" t="0" r="r" b="b"/>
              <a:pathLst>
                <a:path w="56" h="41">
                  <a:moveTo>
                    <a:pt x="47" y="41"/>
                  </a:moveTo>
                  <a:lnTo>
                    <a:pt x="47" y="38"/>
                  </a:lnTo>
                  <a:lnTo>
                    <a:pt x="52" y="34"/>
                  </a:lnTo>
                  <a:lnTo>
                    <a:pt x="52" y="32"/>
                  </a:lnTo>
                  <a:lnTo>
                    <a:pt x="52" y="28"/>
                  </a:lnTo>
                  <a:lnTo>
                    <a:pt x="50" y="24"/>
                  </a:lnTo>
                  <a:lnTo>
                    <a:pt x="50" y="23"/>
                  </a:lnTo>
                  <a:lnTo>
                    <a:pt x="56" y="23"/>
                  </a:lnTo>
                  <a:lnTo>
                    <a:pt x="56" y="17"/>
                  </a:lnTo>
                  <a:lnTo>
                    <a:pt x="56" y="17"/>
                  </a:lnTo>
                  <a:lnTo>
                    <a:pt x="56" y="13"/>
                  </a:lnTo>
                  <a:lnTo>
                    <a:pt x="56" y="11"/>
                  </a:lnTo>
                  <a:lnTo>
                    <a:pt x="56" y="11"/>
                  </a:lnTo>
                  <a:lnTo>
                    <a:pt x="52" y="9"/>
                  </a:lnTo>
                  <a:lnTo>
                    <a:pt x="50" y="11"/>
                  </a:lnTo>
                  <a:lnTo>
                    <a:pt x="45" y="7"/>
                  </a:lnTo>
                  <a:lnTo>
                    <a:pt x="35" y="6"/>
                  </a:lnTo>
                  <a:lnTo>
                    <a:pt x="33" y="7"/>
                  </a:lnTo>
                  <a:lnTo>
                    <a:pt x="30" y="6"/>
                  </a:lnTo>
                  <a:lnTo>
                    <a:pt x="22" y="6"/>
                  </a:lnTo>
                  <a:lnTo>
                    <a:pt x="22" y="9"/>
                  </a:lnTo>
                  <a:lnTo>
                    <a:pt x="22" y="9"/>
                  </a:lnTo>
                  <a:lnTo>
                    <a:pt x="26" y="11"/>
                  </a:lnTo>
                  <a:lnTo>
                    <a:pt x="37" y="13"/>
                  </a:lnTo>
                  <a:lnTo>
                    <a:pt x="35" y="17"/>
                  </a:lnTo>
                  <a:lnTo>
                    <a:pt x="37" y="17"/>
                  </a:lnTo>
                  <a:lnTo>
                    <a:pt x="35" y="23"/>
                  </a:lnTo>
                  <a:lnTo>
                    <a:pt x="37" y="26"/>
                  </a:lnTo>
                  <a:lnTo>
                    <a:pt x="41" y="26"/>
                  </a:lnTo>
                  <a:lnTo>
                    <a:pt x="45" y="30"/>
                  </a:lnTo>
                  <a:lnTo>
                    <a:pt x="45" y="34"/>
                  </a:lnTo>
                  <a:lnTo>
                    <a:pt x="35" y="34"/>
                  </a:lnTo>
                  <a:lnTo>
                    <a:pt x="33" y="34"/>
                  </a:lnTo>
                  <a:lnTo>
                    <a:pt x="32" y="34"/>
                  </a:lnTo>
                  <a:lnTo>
                    <a:pt x="26" y="34"/>
                  </a:lnTo>
                  <a:lnTo>
                    <a:pt x="22" y="32"/>
                  </a:lnTo>
                  <a:lnTo>
                    <a:pt x="16" y="34"/>
                  </a:lnTo>
                  <a:lnTo>
                    <a:pt x="16" y="32"/>
                  </a:lnTo>
                  <a:lnTo>
                    <a:pt x="15" y="32"/>
                  </a:lnTo>
                  <a:lnTo>
                    <a:pt x="9" y="32"/>
                  </a:lnTo>
                  <a:lnTo>
                    <a:pt x="5" y="30"/>
                  </a:lnTo>
                  <a:lnTo>
                    <a:pt x="1" y="32"/>
                  </a:lnTo>
                  <a:lnTo>
                    <a:pt x="0" y="34"/>
                  </a:lnTo>
                  <a:lnTo>
                    <a:pt x="1" y="38"/>
                  </a:lnTo>
                  <a:lnTo>
                    <a:pt x="7" y="38"/>
                  </a:lnTo>
                  <a:lnTo>
                    <a:pt x="11" y="41"/>
                  </a:lnTo>
                  <a:lnTo>
                    <a:pt x="13" y="41"/>
                  </a:lnTo>
                  <a:lnTo>
                    <a:pt x="15" y="41"/>
                  </a:lnTo>
                  <a:lnTo>
                    <a:pt x="16" y="38"/>
                  </a:lnTo>
                  <a:lnTo>
                    <a:pt x="24" y="38"/>
                  </a:lnTo>
                  <a:lnTo>
                    <a:pt x="28" y="41"/>
                  </a:lnTo>
                  <a:lnTo>
                    <a:pt x="39" y="41"/>
                  </a:lnTo>
                  <a:lnTo>
                    <a:pt x="41" y="38"/>
                  </a:lnTo>
                  <a:lnTo>
                    <a:pt x="45" y="41"/>
                  </a:lnTo>
                  <a:lnTo>
                    <a:pt x="47" y="41"/>
                  </a:lnTo>
                  <a:lnTo>
                    <a:pt x="47" y="41"/>
                  </a:lnTo>
                  <a:lnTo>
                    <a:pt x="47" y="41"/>
                  </a:lnTo>
                  <a:lnTo>
                    <a:pt x="47" y="41"/>
                  </a:lnTo>
                  <a:close/>
                  <a:moveTo>
                    <a:pt x="32" y="2"/>
                  </a:moveTo>
                  <a:lnTo>
                    <a:pt x="35" y="0"/>
                  </a:lnTo>
                  <a:lnTo>
                    <a:pt x="43" y="4"/>
                  </a:lnTo>
                  <a:lnTo>
                    <a:pt x="35" y="4"/>
                  </a:lnTo>
                  <a:lnTo>
                    <a:pt x="32" y="2"/>
                  </a:lnTo>
                  <a:lnTo>
                    <a:pt x="32" y="2"/>
                  </a:lnTo>
                  <a:lnTo>
                    <a:pt x="32" y="2"/>
                  </a:lnTo>
                  <a:lnTo>
                    <a:pt x="32" y="2"/>
                  </a:lnTo>
                  <a:close/>
                  <a:moveTo>
                    <a:pt x="24" y="24"/>
                  </a:moveTo>
                  <a:lnTo>
                    <a:pt x="28" y="23"/>
                  </a:lnTo>
                  <a:lnTo>
                    <a:pt x="32" y="26"/>
                  </a:lnTo>
                  <a:lnTo>
                    <a:pt x="33" y="28"/>
                  </a:lnTo>
                  <a:lnTo>
                    <a:pt x="28" y="26"/>
                  </a:lnTo>
                  <a:lnTo>
                    <a:pt x="24" y="24"/>
                  </a:lnTo>
                  <a:lnTo>
                    <a:pt x="24" y="24"/>
                  </a:lnTo>
                  <a:lnTo>
                    <a:pt x="24" y="2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7" name="Freeform 160">
              <a:extLst>
                <a:ext uri="{FF2B5EF4-FFF2-40B4-BE49-F238E27FC236}">
                  <a16:creationId xmlns:a16="http://schemas.microsoft.com/office/drawing/2014/main" id="{660B60D5-AA89-41F2-86A0-6938C15F8656}"/>
                </a:ext>
              </a:extLst>
            </p:cNvPr>
            <p:cNvSpPr>
              <a:spLocks noEditPoints="1"/>
            </p:cNvSpPr>
            <p:nvPr/>
          </p:nvSpPr>
          <p:spPr bwMode="auto">
            <a:xfrm>
              <a:off x="1426" y="2717"/>
              <a:ext cx="56" cy="41"/>
            </a:xfrm>
            <a:custGeom>
              <a:avLst/>
              <a:gdLst/>
              <a:ahLst/>
              <a:cxnLst>
                <a:cxn ang="0">
                  <a:pos x="47" y="38"/>
                </a:cxn>
                <a:cxn ang="0">
                  <a:pos x="52" y="32"/>
                </a:cxn>
                <a:cxn ang="0">
                  <a:pos x="50" y="24"/>
                </a:cxn>
                <a:cxn ang="0">
                  <a:pos x="56" y="23"/>
                </a:cxn>
                <a:cxn ang="0">
                  <a:pos x="56" y="17"/>
                </a:cxn>
                <a:cxn ang="0">
                  <a:pos x="56" y="11"/>
                </a:cxn>
                <a:cxn ang="0">
                  <a:pos x="52" y="9"/>
                </a:cxn>
                <a:cxn ang="0">
                  <a:pos x="45" y="7"/>
                </a:cxn>
                <a:cxn ang="0">
                  <a:pos x="33" y="7"/>
                </a:cxn>
                <a:cxn ang="0">
                  <a:pos x="22" y="6"/>
                </a:cxn>
                <a:cxn ang="0">
                  <a:pos x="22" y="9"/>
                </a:cxn>
                <a:cxn ang="0">
                  <a:pos x="37" y="13"/>
                </a:cxn>
                <a:cxn ang="0">
                  <a:pos x="37" y="17"/>
                </a:cxn>
                <a:cxn ang="0">
                  <a:pos x="37" y="26"/>
                </a:cxn>
                <a:cxn ang="0">
                  <a:pos x="45" y="30"/>
                </a:cxn>
                <a:cxn ang="0">
                  <a:pos x="35" y="34"/>
                </a:cxn>
                <a:cxn ang="0">
                  <a:pos x="32" y="34"/>
                </a:cxn>
                <a:cxn ang="0">
                  <a:pos x="22" y="32"/>
                </a:cxn>
                <a:cxn ang="0">
                  <a:pos x="16" y="32"/>
                </a:cxn>
                <a:cxn ang="0">
                  <a:pos x="9" y="32"/>
                </a:cxn>
                <a:cxn ang="0">
                  <a:pos x="1" y="32"/>
                </a:cxn>
                <a:cxn ang="0">
                  <a:pos x="1" y="38"/>
                </a:cxn>
                <a:cxn ang="0">
                  <a:pos x="11" y="41"/>
                </a:cxn>
                <a:cxn ang="0">
                  <a:pos x="15" y="41"/>
                </a:cxn>
                <a:cxn ang="0">
                  <a:pos x="24" y="38"/>
                </a:cxn>
                <a:cxn ang="0">
                  <a:pos x="39" y="41"/>
                </a:cxn>
                <a:cxn ang="0">
                  <a:pos x="45" y="41"/>
                </a:cxn>
                <a:cxn ang="0">
                  <a:pos x="47" y="41"/>
                </a:cxn>
                <a:cxn ang="0">
                  <a:pos x="47" y="41"/>
                </a:cxn>
                <a:cxn ang="0">
                  <a:pos x="35" y="0"/>
                </a:cxn>
                <a:cxn ang="0">
                  <a:pos x="35" y="4"/>
                </a:cxn>
                <a:cxn ang="0">
                  <a:pos x="32" y="2"/>
                </a:cxn>
                <a:cxn ang="0">
                  <a:pos x="32" y="2"/>
                </a:cxn>
                <a:cxn ang="0">
                  <a:pos x="28" y="23"/>
                </a:cxn>
                <a:cxn ang="0">
                  <a:pos x="33" y="28"/>
                </a:cxn>
                <a:cxn ang="0">
                  <a:pos x="24" y="24"/>
                </a:cxn>
                <a:cxn ang="0">
                  <a:pos x="24" y="24"/>
                </a:cxn>
              </a:cxnLst>
              <a:rect l="0" t="0" r="r" b="b"/>
              <a:pathLst>
                <a:path w="56" h="41">
                  <a:moveTo>
                    <a:pt x="47" y="41"/>
                  </a:moveTo>
                  <a:lnTo>
                    <a:pt x="47" y="38"/>
                  </a:lnTo>
                  <a:lnTo>
                    <a:pt x="52" y="34"/>
                  </a:lnTo>
                  <a:lnTo>
                    <a:pt x="52" y="32"/>
                  </a:lnTo>
                  <a:lnTo>
                    <a:pt x="52" y="28"/>
                  </a:lnTo>
                  <a:lnTo>
                    <a:pt x="50" y="24"/>
                  </a:lnTo>
                  <a:lnTo>
                    <a:pt x="50" y="23"/>
                  </a:lnTo>
                  <a:lnTo>
                    <a:pt x="56" y="23"/>
                  </a:lnTo>
                  <a:lnTo>
                    <a:pt x="56" y="17"/>
                  </a:lnTo>
                  <a:lnTo>
                    <a:pt x="56" y="17"/>
                  </a:lnTo>
                  <a:lnTo>
                    <a:pt x="56" y="13"/>
                  </a:lnTo>
                  <a:lnTo>
                    <a:pt x="56" y="11"/>
                  </a:lnTo>
                  <a:lnTo>
                    <a:pt x="56" y="11"/>
                  </a:lnTo>
                  <a:lnTo>
                    <a:pt x="52" y="9"/>
                  </a:lnTo>
                  <a:lnTo>
                    <a:pt x="50" y="11"/>
                  </a:lnTo>
                  <a:lnTo>
                    <a:pt x="45" y="7"/>
                  </a:lnTo>
                  <a:lnTo>
                    <a:pt x="35" y="6"/>
                  </a:lnTo>
                  <a:lnTo>
                    <a:pt x="33" y="7"/>
                  </a:lnTo>
                  <a:lnTo>
                    <a:pt x="30" y="6"/>
                  </a:lnTo>
                  <a:lnTo>
                    <a:pt x="22" y="6"/>
                  </a:lnTo>
                  <a:lnTo>
                    <a:pt x="22" y="9"/>
                  </a:lnTo>
                  <a:lnTo>
                    <a:pt x="22" y="9"/>
                  </a:lnTo>
                  <a:lnTo>
                    <a:pt x="26" y="11"/>
                  </a:lnTo>
                  <a:lnTo>
                    <a:pt x="37" y="13"/>
                  </a:lnTo>
                  <a:lnTo>
                    <a:pt x="35" y="17"/>
                  </a:lnTo>
                  <a:lnTo>
                    <a:pt x="37" y="17"/>
                  </a:lnTo>
                  <a:lnTo>
                    <a:pt x="35" y="23"/>
                  </a:lnTo>
                  <a:lnTo>
                    <a:pt x="37" y="26"/>
                  </a:lnTo>
                  <a:lnTo>
                    <a:pt x="41" y="26"/>
                  </a:lnTo>
                  <a:lnTo>
                    <a:pt x="45" y="30"/>
                  </a:lnTo>
                  <a:lnTo>
                    <a:pt x="45" y="34"/>
                  </a:lnTo>
                  <a:lnTo>
                    <a:pt x="35" y="34"/>
                  </a:lnTo>
                  <a:lnTo>
                    <a:pt x="33" y="34"/>
                  </a:lnTo>
                  <a:lnTo>
                    <a:pt x="32" y="34"/>
                  </a:lnTo>
                  <a:lnTo>
                    <a:pt x="26" y="34"/>
                  </a:lnTo>
                  <a:lnTo>
                    <a:pt x="22" y="32"/>
                  </a:lnTo>
                  <a:lnTo>
                    <a:pt x="16" y="34"/>
                  </a:lnTo>
                  <a:lnTo>
                    <a:pt x="16" y="32"/>
                  </a:lnTo>
                  <a:lnTo>
                    <a:pt x="15" y="32"/>
                  </a:lnTo>
                  <a:lnTo>
                    <a:pt x="9" y="32"/>
                  </a:lnTo>
                  <a:lnTo>
                    <a:pt x="5" y="30"/>
                  </a:lnTo>
                  <a:lnTo>
                    <a:pt x="1" y="32"/>
                  </a:lnTo>
                  <a:lnTo>
                    <a:pt x="0" y="34"/>
                  </a:lnTo>
                  <a:lnTo>
                    <a:pt x="1" y="38"/>
                  </a:lnTo>
                  <a:lnTo>
                    <a:pt x="7" y="38"/>
                  </a:lnTo>
                  <a:lnTo>
                    <a:pt x="11" y="41"/>
                  </a:lnTo>
                  <a:lnTo>
                    <a:pt x="13" y="41"/>
                  </a:lnTo>
                  <a:lnTo>
                    <a:pt x="15" y="41"/>
                  </a:lnTo>
                  <a:lnTo>
                    <a:pt x="16" y="38"/>
                  </a:lnTo>
                  <a:lnTo>
                    <a:pt x="24" y="38"/>
                  </a:lnTo>
                  <a:lnTo>
                    <a:pt x="28" y="41"/>
                  </a:lnTo>
                  <a:lnTo>
                    <a:pt x="39" y="41"/>
                  </a:lnTo>
                  <a:lnTo>
                    <a:pt x="41" y="38"/>
                  </a:lnTo>
                  <a:lnTo>
                    <a:pt x="45" y="41"/>
                  </a:lnTo>
                  <a:lnTo>
                    <a:pt x="47" y="41"/>
                  </a:lnTo>
                  <a:lnTo>
                    <a:pt x="47" y="41"/>
                  </a:lnTo>
                  <a:lnTo>
                    <a:pt x="47" y="41"/>
                  </a:lnTo>
                  <a:lnTo>
                    <a:pt x="47" y="41"/>
                  </a:lnTo>
                  <a:close/>
                  <a:moveTo>
                    <a:pt x="32" y="2"/>
                  </a:moveTo>
                  <a:lnTo>
                    <a:pt x="35" y="0"/>
                  </a:lnTo>
                  <a:lnTo>
                    <a:pt x="43" y="4"/>
                  </a:lnTo>
                  <a:lnTo>
                    <a:pt x="35" y="4"/>
                  </a:lnTo>
                  <a:lnTo>
                    <a:pt x="32" y="2"/>
                  </a:lnTo>
                  <a:lnTo>
                    <a:pt x="32" y="2"/>
                  </a:lnTo>
                  <a:lnTo>
                    <a:pt x="32" y="2"/>
                  </a:lnTo>
                  <a:lnTo>
                    <a:pt x="32" y="2"/>
                  </a:lnTo>
                  <a:close/>
                  <a:moveTo>
                    <a:pt x="24" y="24"/>
                  </a:moveTo>
                  <a:lnTo>
                    <a:pt x="28" y="23"/>
                  </a:lnTo>
                  <a:lnTo>
                    <a:pt x="32" y="26"/>
                  </a:lnTo>
                  <a:lnTo>
                    <a:pt x="33" y="28"/>
                  </a:lnTo>
                  <a:lnTo>
                    <a:pt x="28" y="26"/>
                  </a:lnTo>
                  <a:lnTo>
                    <a:pt x="24" y="24"/>
                  </a:lnTo>
                  <a:lnTo>
                    <a:pt x="24" y="24"/>
                  </a:lnTo>
                  <a:lnTo>
                    <a:pt x="24" y="2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8" name="Freeform 161">
              <a:extLst>
                <a:ext uri="{FF2B5EF4-FFF2-40B4-BE49-F238E27FC236}">
                  <a16:creationId xmlns:a16="http://schemas.microsoft.com/office/drawing/2014/main" id="{F35F6B25-49D6-481B-830E-B73F748FED6D}"/>
                </a:ext>
              </a:extLst>
            </p:cNvPr>
            <p:cNvSpPr>
              <a:spLocks noEditPoints="1"/>
            </p:cNvSpPr>
            <p:nvPr/>
          </p:nvSpPr>
          <p:spPr bwMode="auto">
            <a:xfrm>
              <a:off x="1239" y="2653"/>
              <a:ext cx="196" cy="70"/>
            </a:xfrm>
            <a:custGeom>
              <a:avLst/>
              <a:gdLst/>
              <a:ahLst/>
              <a:cxnLst>
                <a:cxn ang="0">
                  <a:pos x="42" y="26"/>
                </a:cxn>
                <a:cxn ang="0">
                  <a:pos x="40" y="34"/>
                </a:cxn>
                <a:cxn ang="0">
                  <a:pos x="36" y="34"/>
                </a:cxn>
                <a:cxn ang="0">
                  <a:pos x="38" y="30"/>
                </a:cxn>
                <a:cxn ang="0">
                  <a:pos x="38" y="28"/>
                </a:cxn>
                <a:cxn ang="0">
                  <a:pos x="13" y="23"/>
                </a:cxn>
                <a:cxn ang="0">
                  <a:pos x="2" y="26"/>
                </a:cxn>
                <a:cxn ang="0">
                  <a:pos x="6" y="30"/>
                </a:cxn>
                <a:cxn ang="0">
                  <a:pos x="10" y="30"/>
                </a:cxn>
                <a:cxn ang="0">
                  <a:pos x="21" y="21"/>
                </a:cxn>
                <a:cxn ang="0">
                  <a:pos x="30" y="21"/>
                </a:cxn>
                <a:cxn ang="0">
                  <a:pos x="42" y="15"/>
                </a:cxn>
                <a:cxn ang="0">
                  <a:pos x="55" y="11"/>
                </a:cxn>
                <a:cxn ang="0">
                  <a:pos x="60" y="15"/>
                </a:cxn>
                <a:cxn ang="0">
                  <a:pos x="57" y="21"/>
                </a:cxn>
                <a:cxn ang="0">
                  <a:pos x="74" y="21"/>
                </a:cxn>
                <a:cxn ang="0">
                  <a:pos x="83" y="24"/>
                </a:cxn>
                <a:cxn ang="0">
                  <a:pos x="87" y="26"/>
                </a:cxn>
                <a:cxn ang="0">
                  <a:pos x="100" y="30"/>
                </a:cxn>
                <a:cxn ang="0">
                  <a:pos x="109" y="34"/>
                </a:cxn>
                <a:cxn ang="0">
                  <a:pos x="121" y="43"/>
                </a:cxn>
                <a:cxn ang="0">
                  <a:pos x="130" y="49"/>
                </a:cxn>
                <a:cxn ang="0">
                  <a:pos x="141" y="55"/>
                </a:cxn>
                <a:cxn ang="0">
                  <a:pos x="139" y="58"/>
                </a:cxn>
                <a:cxn ang="0">
                  <a:pos x="139" y="70"/>
                </a:cxn>
                <a:cxn ang="0">
                  <a:pos x="158" y="66"/>
                </a:cxn>
                <a:cxn ang="0">
                  <a:pos x="177" y="68"/>
                </a:cxn>
                <a:cxn ang="0">
                  <a:pos x="183" y="62"/>
                </a:cxn>
                <a:cxn ang="0">
                  <a:pos x="196" y="58"/>
                </a:cxn>
                <a:cxn ang="0">
                  <a:pos x="188" y="53"/>
                </a:cxn>
                <a:cxn ang="0">
                  <a:pos x="170" y="49"/>
                </a:cxn>
                <a:cxn ang="0">
                  <a:pos x="170" y="43"/>
                </a:cxn>
                <a:cxn ang="0">
                  <a:pos x="158" y="36"/>
                </a:cxn>
                <a:cxn ang="0">
                  <a:pos x="147" y="34"/>
                </a:cxn>
                <a:cxn ang="0">
                  <a:pos x="143" y="30"/>
                </a:cxn>
                <a:cxn ang="0">
                  <a:pos x="138" y="30"/>
                </a:cxn>
                <a:cxn ang="0">
                  <a:pos x="123" y="23"/>
                </a:cxn>
                <a:cxn ang="0">
                  <a:pos x="104" y="15"/>
                </a:cxn>
                <a:cxn ang="0">
                  <a:pos x="96" y="9"/>
                </a:cxn>
                <a:cxn ang="0">
                  <a:pos x="75" y="7"/>
                </a:cxn>
                <a:cxn ang="0">
                  <a:pos x="57" y="0"/>
                </a:cxn>
                <a:cxn ang="0">
                  <a:pos x="36" y="4"/>
                </a:cxn>
                <a:cxn ang="0">
                  <a:pos x="17" y="11"/>
                </a:cxn>
                <a:cxn ang="0">
                  <a:pos x="11" y="19"/>
                </a:cxn>
              </a:cxnLst>
              <a:rect l="0" t="0" r="r" b="b"/>
              <a:pathLst>
                <a:path w="196" h="70">
                  <a:moveTo>
                    <a:pt x="38" y="28"/>
                  </a:moveTo>
                  <a:lnTo>
                    <a:pt x="40" y="26"/>
                  </a:lnTo>
                  <a:lnTo>
                    <a:pt x="42" y="26"/>
                  </a:lnTo>
                  <a:lnTo>
                    <a:pt x="45" y="30"/>
                  </a:lnTo>
                  <a:lnTo>
                    <a:pt x="45" y="34"/>
                  </a:lnTo>
                  <a:lnTo>
                    <a:pt x="40" y="34"/>
                  </a:lnTo>
                  <a:lnTo>
                    <a:pt x="36" y="34"/>
                  </a:lnTo>
                  <a:lnTo>
                    <a:pt x="34" y="30"/>
                  </a:lnTo>
                  <a:lnTo>
                    <a:pt x="36" y="34"/>
                  </a:lnTo>
                  <a:lnTo>
                    <a:pt x="38" y="34"/>
                  </a:lnTo>
                  <a:lnTo>
                    <a:pt x="40" y="30"/>
                  </a:lnTo>
                  <a:lnTo>
                    <a:pt x="38" y="30"/>
                  </a:lnTo>
                  <a:lnTo>
                    <a:pt x="38" y="28"/>
                  </a:lnTo>
                  <a:lnTo>
                    <a:pt x="38" y="28"/>
                  </a:lnTo>
                  <a:lnTo>
                    <a:pt x="38" y="28"/>
                  </a:lnTo>
                  <a:lnTo>
                    <a:pt x="38" y="28"/>
                  </a:lnTo>
                  <a:close/>
                  <a:moveTo>
                    <a:pt x="11" y="19"/>
                  </a:moveTo>
                  <a:lnTo>
                    <a:pt x="13" y="23"/>
                  </a:lnTo>
                  <a:lnTo>
                    <a:pt x="13" y="24"/>
                  </a:lnTo>
                  <a:lnTo>
                    <a:pt x="10" y="23"/>
                  </a:lnTo>
                  <a:lnTo>
                    <a:pt x="2" y="26"/>
                  </a:lnTo>
                  <a:lnTo>
                    <a:pt x="0" y="24"/>
                  </a:lnTo>
                  <a:lnTo>
                    <a:pt x="0" y="28"/>
                  </a:lnTo>
                  <a:lnTo>
                    <a:pt x="6" y="30"/>
                  </a:lnTo>
                  <a:lnTo>
                    <a:pt x="8" y="24"/>
                  </a:lnTo>
                  <a:lnTo>
                    <a:pt x="10" y="26"/>
                  </a:lnTo>
                  <a:lnTo>
                    <a:pt x="10" y="30"/>
                  </a:lnTo>
                  <a:lnTo>
                    <a:pt x="13" y="26"/>
                  </a:lnTo>
                  <a:lnTo>
                    <a:pt x="17" y="26"/>
                  </a:lnTo>
                  <a:lnTo>
                    <a:pt x="21" y="21"/>
                  </a:lnTo>
                  <a:lnTo>
                    <a:pt x="27" y="21"/>
                  </a:lnTo>
                  <a:lnTo>
                    <a:pt x="27" y="19"/>
                  </a:lnTo>
                  <a:lnTo>
                    <a:pt x="30" y="21"/>
                  </a:lnTo>
                  <a:lnTo>
                    <a:pt x="32" y="21"/>
                  </a:lnTo>
                  <a:lnTo>
                    <a:pt x="40" y="15"/>
                  </a:lnTo>
                  <a:lnTo>
                    <a:pt x="42" y="15"/>
                  </a:lnTo>
                  <a:lnTo>
                    <a:pt x="45" y="11"/>
                  </a:lnTo>
                  <a:lnTo>
                    <a:pt x="51" y="11"/>
                  </a:lnTo>
                  <a:lnTo>
                    <a:pt x="55" y="11"/>
                  </a:lnTo>
                  <a:lnTo>
                    <a:pt x="60" y="11"/>
                  </a:lnTo>
                  <a:lnTo>
                    <a:pt x="62" y="15"/>
                  </a:lnTo>
                  <a:lnTo>
                    <a:pt x="60" y="15"/>
                  </a:lnTo>
                  <a:lnTo>
                    <a:pt x="57" y="15"/>
                  </a:lnTo>
                  <a:lnTo>
                    <a:pt x="55" y="17"/>
                  </a:lnTo>
                  <a:lnTo>
                    <a:pt x="57" y="21"/>
                  </a:lnTo>
                  <a:lnTo>
                    <a:pt x="66" y="23"/>
                  </a:lnTo>
                  <a:lnTo>
                    <a:pt x="70" y="21"/>
                  </a:lnTo>
                  <a:lnTo>
                    <a:pt x="74" y="21"/>
                  </a:lnTo>
                  <a:lnTo>
                    <a:pt x="75" y="23"/>
                  </a:lnTo>
                  <a:lnTo>
                    <a:pt x="81" y="24"/>
                  </a:lnTo>
                  <a:lnTo>
                    <a:pt x="83" y="24"/>
                  </a:lnTo>
                  <a:lnTo>
                    <a:pt x="85" y="23"/>
                  </a:lnTo>
                  <a:lnTo>
                    <a:pt x="87" y="24"/>
                  </a:lnTo>
                  <a:lnTo>
                    <a:pt x="87" y="26"/>
                  </a:lnTo>
                  <a:lnTo>
                    <a:pt x="94" y="30"/>
                  </a:lnTo>
                  <a:lnTo>
                    <a:pt x="100" y="30"/>
                  </a:lnTo>
                  <a:lnTo>
                    <a:pt x="100" y="30"/>
                  </a:lnTo>
                  <a:lnTo>
                    <a:pt x="104" y="34"/>
                  </a:lnTo>
                  <a:lnTo>
                    <a:pt x="106" y="30"/>
                  </a:lnTo>
                  <a:lnTo>
                    <a:pt x="109" y="34"/>
                  </a:lnTo>
                  <a:lnTo>
                    <a:pt x="115" y="30"/>
                  </a:lnTo>
                  <a:lnTo>
                    <a:pt x="117" y="30"/>
                  </a:lnTo>
                  <a:lnTo>
                    <a:pt x="121" y="43"/>
                  </a:lnTo>
                  <a:lnTo>
                    <a:pt x="124" y="51"/>
                  </a:lnTo>
                  <a:lnTo>
                    <a:pt x="128" y="51"/>
                  </a:lnTo>
                  <a:lnTo>
                    <a:pt x="130" y="49"/>
                  </a:lnTo>
                  <a:lnTo>
                    <a:pt x="134" y="53"/>
                  </a:lnTo>
                  <a:lnTo>
                    <a:pt x="141" y="53"/>
                  </a:lnTo>
                  <a:lnTo>
                    <a:pt x="141" y="55"/>
                  </a:lnTo>
                  <a:lnTo>
                    <a:pt x="145" y="55"/>
                  </a:lnTo>
                  <a:lnTo>
                    <a:pt x="145" y="58"/>
                  </a:lnTo>
                  <a:lnTo>
                    <a:pt x="139" y="58"/>
                  </a:lnTo>
                  <a:lnTo>
                    <a:pt x="134" y="64"/>
                  </a:lnTo>
                  <a:lnTo>
                    <a:pt x="134" y="68"/>
                  </a:lnTo>
                  <a:lnTo>
                    <a:pt x="139" y="70"/>
                  </a:lnTo>
                  <a:lnTo>
                    <a:pt x="145" y="66"/>
                  </a:lnTo>
                  <a:lnTo>
                    <a:pt x="149" y="68"/>
                  </a:lnTo>
                  <a:lnTo>
                    <a:pt x="158" y="66"/>
                  </a:lnTo>
                  <a:lnTo>
                    <a:pt x="160" y="66"/>
                  </a:lnTo>
                  <a:lnTo>
                    <a:pt x="168" y="70"/>
                  </a:lnTo>
                  <a:lnTo>
                    <a:pt x="177" y="68"/>
                  </a:lnTo>
                  <a:lnTo>
                    <a:pt x="177" y="64"/>
                  </a:lnTo>
                  <a:lnTo>
                    <a:pt x="179" y="66"/>
                  </a:lnTo>
                  <a:lnTo>
                    <a:pt x="183" y="62"/>
                  </a:lnTo>
                  <a:lnTo>
                    <a:pt x="190" y="64"/>
                  </a:lnTo>
                  <a:lnTo>
                    <a:pt x="194" y="62"/>
                  </a:lnTo>
                  <a:lnTo>
                    <a:pt x="196" y="58"/>
                  </a:lnTo>
                  <a:lnTo>
                    <a:pt x="194" y="58"/>
                  </a:lnTo>
                  <a:lnTo>
                    <a:pt x="192" y="58"/>
                  </a:lnTo>
                  <a:lnTo>
                    <a:pt x="188" y="53"/>
                  </a:lnTo>
                  <a:lnTo>
                    <a:pt x="183" y="49"/>
                  </a:lnTo>
                  <a:lnTo>
                    <a:pt x="171" y="49"/>
                  </a:lnTo>
                  <a:lnTo>
                    <a:pt x="170" y="49"/>
                  </a:lnTo>
                  <a:lnTo>
                    <a:pt x="171" y="47"/>
                  </a:lnTo>
                  <a:lnTo>
                    <a:pt x="173" y="43"/>
                  </a:lnTo>
                  <a:lnTo>
                    <a:pt x="170" y="43"/>
                  </a:lnTo>
                  <a:lnTo>
                    <a:pt x="168" y="43"/>
                  </a:lnTo>
                  <a:lnTo>
                    <a:pt x="164" y="43"/>
                  </a:lnTo>
                  <a:lnTo>
                    <a:pt x="158" y="36"/>
                  </a:lnTo>
                  <a:lnTo>
                    <a:pt x="155" y="39"/>
                  </a:lnTo>
                  <a:lnTo>
                    <a:pt x="153" y="36"/>
                  </a:lnTo>
                  <a:lnTo>
                    <a:pt x="147" y="34"/>
                  </a:lnTo>
                  <a:lnTo>
                    <a:pt x="145" y="34"/>
                  </a:lnTo>
                  <a:lnTo>
                    <a:pt x="143" y="34"/>
                  </a:lnTo>
                  <a:lnTo>
                    <a:pt x="143" y="30"/>
                  </a:lnTo>
                  <a:lnTo>
                    <a:pt x="141" y="30"/>
                  </a:lnTo>
                  <a:lnTo>
                    <a:pt x="141" y="34"/>
                  </a:lnTo>
                  <a:lnTo>
                    <a:pt x="138" y="30"/>
                  </a:lnTo>
                  <a:lnTo>
                    <a:pt x="130" y="30"/>
                  </a:lnTo>
                  <a:lnTo>
                    <a:pt x="128" y="24"/>
                  </a:lnTo>
                  <a:lnTo>
                    <a:pt x="123" y="23"/>
                  </a:lnTo>
                  <a:lnTo>
                    <a:pt x="119" y="19"/>
                  </a:lnTo>
                  <a:lnTo>
                    <a:pt x="107" y="17"/>
                  </a:lnTo>
                  <a:lnTo>
                    <a:pt x="104" y="15"/>
                  </a:lnTo>
                  <a:lnTo>
                    <a:pt x="104" y="11"/>
                  </a:lnTo>
                  <a:lnTo>
                    <a:pt x="100" y="9"/>
                  </a:lnTo>
                  <a:lnTo>
                    <a:pt x="96" y="9"/>
                  </a:lnTo>
                  <a:lnTo>
                    <a:pt x="94" y="7"/>
                  </a:lnTo>
                  <a:lnTo>
                    <a:pt x="79" y="6"/>
                  </a:lnTo>
                  <a:lnTo>
                    <a:pt x="75" y="7"/>
                  </a:lnTo>
                  <a:lnTo>
                    <a:pt x="70" y="6"/>
                  </a:lnTo>
                  <a:lnTo>
                    <a:pt x="66" y="2"/>
                  </a:lnTo>
                  <a:lnTo>
                    <a:pt x="57" y="0"/>
                  </a:lnTo>
                  <a:lnTo>
                    <a:pt x="51" y="0"/>
                  </a:lnTo>
                  <a:lnTo>
                    <a:pt x="45" y="4"/>
                  </a:lnTo>
                  <a:lnTo>
                    <a:pt x="36" y="4"/>
                  </a:lnTo>
                  <a:lnTo>
                    <a:pt x="30" y="6"/>
                  </a:lnTo>
                  <a:lnTo>
                    <a:pt x="27" y="9"/>
                  </a:lnTo>
                  <a:lnTo>
                    <a:pt x="17" y="11"/>
                  </a:lnTo>
                  <a:lnTo>
                    <a:pt x="15" y="15"/>
                  </a:lnTo>
                  <a:lnTo>
                    <a:pt x="11" y="15"/>
                  </a:lnTo>
                  <a:lnTo>
                    <a:pt x="11" y="19"/>
                  </a:lnTo>
                  <a:lnTo>
                    <a:pt x="11" y="19"/>
                  </a:lnTo>
                  <a:lnTo>
                    <a:pt x="11" y="1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19" name="Freeform 162">
              <a:extLst>
                <a:ext uri="{FF2B5EF4-FFF2-40B4-BE49-F238E27FC236}">
                  <a16:creationId xmlns:a16="http://schemas.microsoft.com/office/drawing/2014/main" id="{8A660012-6A98-4174-97C4-C19B9AF6728C}"/>
                </a:ext>
              </a:extLst>
            </p:cNvPr>
            <p:cNvSpPr>
              <a:spLocks/>
            </p:cNvSpPr>
            <p:nvPr/>
          </p:nvSpPr>
          <p:spPr bwMode="auto">
            <a:xfrm>
              <a:off x="1277" y="2922"/>
              <a:ext cx="90" cy="44"/>
            </a:xfrm>
            <a:custGeom>
              <a:avLst/>
              <a:gdLst/>
              <a:ahLst/>
              <a:cxnLst>
                <a:cxn ang="0">
                  <a:pos x="77" y="38"/>
                </a:cxn>
                <a:cxn ang="0">
                  <a:pos x="71" y="30"/>
                </a:cxn>
                <a:cxn ang="0">
                  <a:pos x="75" y="23"/>
                </a:cxn>
                <a:cxn ang="0">
                  <a:pos x="79" y="23"/>
                </a:cxn>
                <a:cxn ang="0">
                  <a:pos x="77" y="21"/>
                </a:cxn>
                <a:cxn ang="0">
                  <a:pos x="75" y="23"/>
                </a:cxn>
                <a:cxn ang="0">
                  <a:pos x="71" y="19"/>
                </a:cxn>
                <a:cxn ang="0">
                  <a:pos x="66" y="13"/>
                </a:cxn>
                <a:cxn ang="0">
                  <a:pos x="60" y="10"/>
                </a:cxn>
                <a:cxn ang="0">
                  <a:pos x="53" y="13"/>
                </a:cxn>
                <a:cxn ang="0">
                  <a:pos x="53" y="17"/>
                </a:cxn>
                <a:cxn ang="0">
                  <a:pos x="49" y="23"/>
                </a:cxn>
                <a:cxn ang="0">
                  <a:pos x="41" y="27"/>
                </a:cxn>
                <a:cxn ang="0">
                  <a:pos x="41" y="30"/>
                </a:cxn>
                <a:cxn ang="0">
                  <a:pos x="47" y="36"/>
                </a:cxn>
                <a:cxn ang="0">
                  <a:pos x="45" y="38"/>
                </a:cxn>
                <a:cxn ang="0">
                  <a:pos x="41" y="40"/>
                </a:cxn>
                <a:cxn ang="0">
                  <a:pos x="34" y="44"/>
                </a:cxn>
                <a:cxn ang="0">
                  <a:pos x="34" y="38"/>
                </a:cxn>
                <a:cxn ang="0">
                  <a:pos x="34" y="32"/>
                </a:cxn>
                <a:cxn ang="0">
                  <a:pos x="28" y="32"/>
                </a:cxn>
                <a:cxn ang="0">
                  <a:pos x="28" y="36"/>
                </a:cxn>
                <a:cxn ang="0">
                  <a:pos x="26" y="36"/>
                </a:cxn>
                <a:cxn ang="0">
                  <a:pos x="21" y="32"/>
                </a:cxn>
                <a:cxn ang="0">
                  <a:pos x="13" y="27"/>
                </a:cxn>
                <a:cxn ang="0">
                  <a:pos x="13" y="23"/>
                </a:cxn>
                <a:cxn ang="0">
                  <a:pos x="11" y="23"/>
                </a:cxn>
                <a:cxn ang="0">
                  <a:pos x="4" y="23"/>
                </a:cxn>
                <a:cxn ang="0">
                  <a:pos x="0" y="23"/>
                </a:cxn>
                <a:cxn ang="0">
                  <a:pos x="2" y="17"/>
                </a:cxn>
                <a:cxn ang="0">
                  <a:pos x="2" y="13"/>
                </a:cxn>
                <a:cxn ang="0">
                  <a:pos x="0" y="10"/>
                </a:cxn>
                <a:cxn ang="0">
                  <a:pos x="2" y="4"/>
                </a:cxn>
                <a:cxn ang="0">
                  <a:pos x="7" y="2"/>
                </a:cxn>
                <a:cxn ang="0">
                  <a:pos x="9" y="6"/>
                </a:cxn>
                <a:cxn ang="0">
                  <a:pos x="13" y="8"/>
                </a:cxn>
                <a:cxn ang="0">
                  <a:pos x="13" y="10"/>
                </a:cxn>
                <a:cxn ang="0">
                  <a:pos x="13" y="12"/>
                </a:cxn>
                <a:cxn ang="0">
                  <a:pos x="17" y="12"/>
                </a:cxn>
                <a:cxn ang="0">
                  <a:pos x="17" y="10"/>
                </a:cxn>
                <a:cxn ang="0">
                  <a:pos x="21" y="10"/>
                </a:cxn>
                <a:cxn ang="0">
                  <a:pos x="32" y="15"/>
                </a:cxn>
                <a:cxn ang="0">
                  <a:pos x="37" y="12"/>
                </a:cxn>
                <a:cxn ang="0">
                  <a:pos x="53" y="4"/>
                </a:cxn>
                <a:cxn ang="0">
                  <a:pos x="60" y="0"/>
                </a:cxn>
                <a:cxn ang="0">
                  <a:pos x="62" y="4"/>
                </a:cxn>
                <a:cxn ang="0">
                  <a:pos x="71" y="4"/>
                </a:cxn>
                <a:cxn ang="0">
                  <a:pos x="81" y="10"/>
                </a:cxn>
                <a:cxn ang="0">
                  <a:pos x="85" y="15"/>
                </a:cxn>
                <a:cxn ang="0">
                  <a:pos x="88" y="17"/>
                </a:cxn>
                <a:cxn ang="0">
                  <a:pos x="88" y="23"/>
                </a:cxn>
                <a:cxn ang="0">
                  <a:pos x="88" y="32"/>
                </a:cxn>
                <a:cxn ang="0">
                  <a:pos x="85" y="36"/>
                </a:cxn>
                <a:cxn ang="0">
                  <a:pos x="81" y="42"/>
                </a:cxn>
                <a:cxn ang="0">
                  <a:pos x="81" y="42"/>
                </a:cxn>
              </a:cxnLst>
              <a:rect l="0" t="0" r="r" b="b"/>
              <a:pathLst>
                <a:path w="90" h="44">
                  <a:moveTo>
                    <a:pt x="81" y="42"/>
                  </a:moveTo>
                  <a:lnTo>
                    <a:pt x="77" y="38"/>
                  </a:lnTo>
                  <a:lnTo>
                    <a:pt x="75" y="32"/>
                  </a:lnTo>
                  <a:lnTo>
                    <a:pt x="71" y="30"/>
                  </a:lnTo>
                  <a:lnTo>
                    <a:pt x="75" y="27"/>
                  </a:lnTo>
                  <a:lnTo>
                    <a:pt x="75" y="23"/>
                  </a:lnTo>
                  <a:lnTo>
                    <a:pt x="77" y="23"/>
                  </a:lnTo>
                  <a:lnTo>
                    <a:pt x="79" y="23"/>
                  </a:lnTo>
                  <a:lnTo>
                    <a:pt x="79" y="19"/>
                  </a:lnTo>
                  <a:lnTo>
                    <a:pt x="77" y="21"/>
                  </a:lnTo>
                  <a:lnTo>
                    <a:pt x="75" y="23"/>
                  </a:lnTo>
                  <a:lnTo>
                    <a:pt x="75" y="23"/>
                  </a:lnTo>
                  <a:lnTo>
                    <a:pt x="71" y="23"/>
                  </a:lnTo>
                  <a:lnTo>
                    <a:pt x="71" y="19"/>
                  </a:lnTo>
                  <a:lnTo>
                    <a:pt x="68" y="15"/>
                  </a:lnTo>
                  <a:lnTo>
                    <a:pt x="66" y="13"/>
                  </a:lnTo>
                  <a:lnTo>
                    <a:pt x="64" y="12"/>
                  </a:lnTo>
                  <a:lnTo>
                    <a:pt x="60" y="10"/>
                  </a:lnTo>
                  <a:lnTo>
                    <a:pt x="56" y="10"/>
                  </a:lnTo>
                  <a:lnTo>
                    <a:pt x="53" y="13"/>
                  </a:lnTo>
                  <a:lnTo>
                    <a:pt x="53" y="17"/>
                  </a:lnTo>
                  <a:lnTo>
                    <a:pt x="53" y="17"/>
                  </a:lnTo>
                  <a:lnTo>
                    <a:pt x="53" y="19"/>
                  </a:lnTo>
                  <a:lnTo>
                    <a:pt x="49" y="23"/>
                  </a:lnTo>
                  <a:lnTo>
                    <a:pt x="43" y="23"/>
                  </a:lnTo>
                  <a:lnTo>
                    <a:pt x="41" y="27"/>
                  </a:lnTo>
                  <a:lnTo>
                    <a:pt x="41" y="27"/>
                  </a:lnTo>
                  <a:lnTo>
                    <a:pt x="41" y="30"/>
                  </a:lnTo>
                  <a:lnTo>
                    <a:pt x="43" y="32"/>
                  </a:lnTo>
                  <a:lnTo>
                    <a:pt x="47" y="36"/>
                  </a:lnTo>
                  <a:lnTo>
                    <a:pt x="47" y="38"/>
                  </a:lnTo>
                  <a:lnTo>
                    <a:pt x="45" y="38"/>
                  </a:lnTo>
                  <a:lnTo>
                    <a:pt x="41" y="38"/>
                  </a:lnTo>
                  <a:lnTo>
                    <a:pt x="41" y="40"/>
                  </a:lnTo>
                  <a:lnTo>
                    <a:pt x="37" y="44"/>
                  </a:lnTo>
                  <a:lnTo>
                    <a:pt x="34" y="44"/>
                  </a:lnTo>
                  <a:lnTo>
                    <a:pt x="32" y="40"/>
                  </a:lnTo>
                  <a:lnTo>
                    <a:pt x="34" y="38"/>
                  </a:lnTo>
                  <a:lnTo>
                    <a:pt x="32" y="36"/>
                  </a:lnTo>
                  <a:lnTo>
                    <a:pt x="34" y="32"/>
                  </a:lnTo>
                  <a:lnTo>
                    <a:pt x="32" y="32"/>
                  </a:lnTo>
                  <a:lnTo>
                    <a:pt x="28" y="32"/>
                  </a:lnTo>
                  <a:lnTo>
                    <a:pt x="28" y="32"/>
                  </a:lnTo>
                  <a:lnTo>
                    <a:pt x="28" y="36"/>
                  </a:lnTo>
                  <a:lnTo>
                    <a:pt x="28" y="36"/>
                  </a:lnTo>
                  <a:lnTo>
                    <a:pt x="26" y="36"/>
                  </a:lnTo>
                  <a:lnTo>
                    <a:pt x="22" y="36"/>
                  </a:lnTo>
                  <a:lnTo>
                    <a:pt x="21" y="32"/>
                  </a:lnTo>
                  <a:lnTo>
                    <a:pt x="21" y="27"/>
                  </a:lnTo>
                  <a:lnTo>
                    <a:pt x="13" y="27"/>
                  </a:lnTo>
                  <a:lnTo>
                    <a:pt x="13" y="27"/>
                  </a:lnTo>
                  <a:lnTo>
                    <a:pt x="13" y="23"/>
                  </a:lnTo>
                  <a:lnTo>
                    <a:pt x="11" y="23"/>
                  </a:lnTo>
                  <a:lnTo>
                    <a:pt x="11" y="23"/>
                  </a:lnTo>
                  <a:lnTo>
                    <a:pt x="7" y="23"/>
                  </a:lnTo>
                  <a:lnTo>
                    <a:pt x="4" y="23"/>
                  </a:lnTo>
                  <a:lnTo>
                    <a:pt x="2" y="23"/>
                  </a:lnTo>
                  <a:lnTo>
                    <a:pt x="0" y="23"/>
                  </a:lnTo>
                  <a:lnTo>
                    <a:pt x="0" y="21"/>
                  </a:lnTo>
                  <a:lnTo>
                    <a:pt x="2" y="17"/>
                  </a:lnTo>
                  <a:lnTo>
                    <a:pt x="4" y="15"/>
                  </a:lnTo>
                  <a:lnTo>
                    <a:pt x="2" y="13"/>
                  </a:lnTo>
                  <a:lnTo>
                    <a:pt x="0" y="12"/>
                  </a:lnTo>
                  <a:lnTo>
                    <a:pt x="0" y="10"/>
                  </a:lnTo>
                  <a:lnTo>
                    <a:pt x="2" y="8"/>
                  </a:lnTo>
                  <a:lnTo>
                    <a:pt x="2" y="4"/>
                  </a:lnTo>
                  <a:lnTo>
                    <a:pt x="4" y="2"/>
                  </a:lnTo>
                  <a:lnTo>
                    <a:pt x="7" y="2"/>
                  </a:lnTo>
                  <a:lnTo>
                    <a:pt x="7" y="4"/>
                  </a:lnTo>
                  <a:lnTo>
                    <a:pt x="9" y="6"/>
                  </a:lnTo>
                  <a:lnTo>
                    <a:pt x="11" y="8"/>
                  </a:lnTo>
                  <a:lnTo>
                    <a:pt x="13" y="8"/>
                  </a:lnTo>
                  <a:lnTo>
                    <a:pt x="13" y="8"/>
                  </a:lnTo>
                  <a:lnTo>
                    <a:pt x="13" y="10"/>
                  </a:lnTo>
                  <a:lnTo>
                    <a:pt x="13" y="10"/>
                  </a:lnTo>
                  <a:lnTo>
                    <a:pt x="13" y="12"/>
                  </a:lnTo>
                  <a:lnTo>
                    <a:pt x="17" y="13"/>
                  </a:lnTo>
                  <a:lnTo>
                    <a:pt x="17" y="12"/>
                  </a:lnTo>
                  <a:lnTo>
                    <a:pt x="17" y="10"/>
                  </a:lnTo>
                  <a:lnTo>
                    <a:pt x="17" y="10"/>
                  </a:lnTo>
                  <a:lnTo>
                    <a:pt x="17" y="8"/>
                  </a:lnTo>
                  <a:lnTo>
                    <a:pt x="21" y="10"/>
                  </a:lnTo>
                  <a:lnTo>
                    <a:pt x="26" y="13"/>
                  </a:lnTo>
                  <a:lnTo>
                    <a:pt x="32" y="15"/>
                  </a:lnTo>
                  <a:lnTo>
                    <a:pt x="36" y="13"/>
                  </a:lnTo>
                  <a:lnTo>
                    <a:pt x="37" y="12"/>
                  </a:lnTo>
                  <a:lnTo>
                    <a:pt x="47" y="6"/>
                  </a:lnTo>
                  <a:lnTo>
                    <a:pt x="53" y="4"/>
                  </a:lnTo>
                  <a:lnTo>
                    <a:pt x="56" y="0"/>
                  </a:lnTo>
                  <a:lnTo>
                    <a:pt x="60" y="0"/>
                  </a:lnTo>
                  <a:lnTo>
                    <a:pt x="60" y="2"/>
                  </a:lnTo>
                  <a:lnTo>
                    <a:pt x="62" y="4"/>
                  </a:lnTo>
                  <a:lnTo>
                    <a:pt x="64" y="4"/>
                  </a:lnTo>
                  <a:lnTo>
                    <a:pt x="71" y="4"/>
                  </a:lnTo>
                  <a:lnTo>
                    <a:pt x="75" y="4"/>
                  </a:lnTo>
                  <a:lnTo>
                    <a:pt x="81" y="10"/>
                  </a:lnTo>
                  <a:lnTo>
                    <a:pt x="85" y="13"/>
                  </a:lnTo>
                  <a:lnTo>
                    <a:pt x="85" y="15"/>
                  </a:lnTo>
                  <a:lnTo>
                    <a:pt x="88" y="15"/>
                  </a:lnTo>
                  <a:lnTo>
                    <a:pt x="88" y="17"/>
                  </a:lnTo>
                  <a:lnTo>
                    <a:pt x="88" y="21"/>
                  </a:lnTo>
                  <a:lnTo>
                    <a:pt x="88" y="23"/>
                  </a:lnTo>
                  <a:lnTo>
                    <a:pt x="90" y="27"/>
                  </a:lnTo>
                  <a:lnTo>
                    <a:pt x="88" y="32"/>
                  </a:lnTo>
                  <a:lnTo>
                    <a:pt x="86" y="36"/>
                  </a:lnTo>
                  <a:lnTo>
                    <a:pt x="85" y="36"/>
                  </a:lnTo>
                  <a:lnTo>
                    <a:pt x="83" y="36"/>
                  </a:lnTo>
                  <a:lnTo>
                    <a:pt x="81" y="42"/>
                  </a:lnTo>
                  <a:lnTo>
                    <a:pt x="81" y="42"/>
                  </a:lnTo>
                  <a:lnTo>
                    <a:pt x="81" y="4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0" name="Freeform 163">
              <a:extLst>
                <a:ext uri="{FF2B5EF4-FFF2-40B4-BE49-F238E27FC236}">
                  <a16:creationId xmlns:a16="http://schemas.microsoft.com/office/drawing/2014/main" id="{C955D916-F58E-4FC5-BB5D-71647DAB0FF6}"/>
                </a:ext>
              </a:extLst>
            </p:cNvPr>
            <p:cNvSpPr>
              <a:spLocks/>
            </p:cNvSpPr>
            <p:nvPr/>
          </p:nvSpPr>
          <p:spPr bwMode="auto">
            <a:xfrm>
              <a:off x="1209" y="2892"/>
              <a:ext cx="62" cy="57"/>
            </a:xfrm>
            <a:custGeom>
              <a:avLst/>
              <a:gdLst/>
              <a:ahLst/>
              <a:cxnLst>
                <a:cxn ang="0">
                  <a:pos x="55" y="53"/>
                </a:cxn>
                <a:cxn ang="0">
                  <a:pos x="57" y="53"/>
                </a:cxn>
                <a:cxn ang="0">
                  <a:pos x="57" y="57"/>
                </a:cxn>
                <a:cxn ang="0">
                  <a:pos x="53" y="55"/>
                </a:cxn>
                <a:cxn ang="0">
                  <a:pos x="49" y="53"/>
                </a:cxn>
                <a:cxn ang="0">
                  <a:pos x="49" y="47"/>
                </a:cxn>
                <a:cxn ang="0">
                  <a:pos x="43" y="47"/>
                </a:cxn>
                <a:cxn ang="0">
                  <a:pos x="45" y="49"/>
                </a:cxn>
                <a:cxn ang="0">
                  <a:pos x="49" y="53"/>
                </a:cxn>
                <a:cxn ang="0">
                  <a:pos x="43" y="53"/>
                </a:cxn>
                <a:cxn ang="0">
                  <a:pos x="38" y="49"/>
                </a:cxn>
                <a:cxn ang="0">
                  <a:pos x="40" y="43"/>
                </a:cxn>
                <a:cxn ang="0">
                  <a:pos x="36" y="36"/>
                </a:cxn>
                <a:cxn ang="0">
                  <a:pos x="30" y="34"/>
                </a:cxn>
                <a:cxn ang="0">
                  <a:pos x="25" y="27"/>
                </a:cxn>
                <a:cxn ang="0">
                  <a:pos x="21" y="21"/>
                </a:cxn>
                <a:cxn ang="0">
                  <a:pos x="13" y="19"/>
                </a:cxn>
                <a:cxn ang="0">
                  <a:pos x="13" y="21"/>
                </a:cxn>
                <a:cxn ang="0">
                  <a:pos x="19" y="28"/>
                </a:cxn>
                <a:cxn ang="0">
                  <a:pos x="15" y="30"/>
                </a:cxn>
                <a:cxn ang="0">
                  <a:pos x="9" y="27"/>
                </a:cxn>
                <a:cxn ang="0">
                  <a:pos x="0" y="21"/>
                </a:cxn>
                <a:cxn ang="0">
                  <a:pos x="0" y="15"/>
                </a:cxn>
                <a:cxn ang="0">
                  <a:pos x="4" y="10"/>
                </a:cxn>
                <a:cxn ang="0">
                  <a:pos x="0" y="8"/>
                </a:cxn>
                <a:cxn ang="0">
                  <a:pos x="4" y="2"/>
                </a:cxn>
                <a:cxn ang="0">
                  <a:pos x="4" y="0"/>
                </a:cxn>
                <a:cxn ang="0">
                  <a:pos x="9" y="0"/>
                </a:cxn>
                <a:cxn ang="0">
                  <a:pos x="23" y="2"/>
                </a:cxn>
                <a:cxn ang="0">
                  <a:pos x="30" y="4"/>
                </a:cxn>
                <a:cxn ang="0">
                  <a:pos x="32" y="6"/>
                </a:cxn>
                <a:cxn ang="0">
                  <a:pos x="40" y="10"/>
                </a:cxn>
                <a:cxn ang="0">
                  <a:pos x="40" y="11"/>
                </a:cxn>
                <a:cxn ang="0">
                  <a:pos x="43" y="10"/>
                </a:cxn>
                <a:cxn ang="0">
                  <a:pos x="49" y="11"/>
                </a:cxn>
                <a:cxn ang="0">
                  <a:pos x="49" y="19"/>
                </a:cxn>
                <a:cxn ang="0">
                  <a:pos x="55" y="25"/>
                </a:cxn>
                <a:cxn ang="0">
                  <a:pos x="60" y="28"/>
                </a:cxn>
                <a:cxn ang="0">
                  <a:pos x="62" y="30"/>
                </a:cxn>
                <a:cxn ang="0">
                  <a:pos x="58" y="30"/>
                </a:cxn>
                <a:cxn ang="0">
                  <a:pos x="55" y="38"/>
                </a:cxn>
                <a:cxn ang="0">
                  <a:pos x="57" y="42"/>
                </a:cxn>
                <a:cxn ang="0">
                  <a:pos x="57" y="47"/>
                </a:cxn>
                <a:cxn ang="0">
                  <a:pos x="55" y="53"/>
                </a:cxn>
                <a:cxn ang="0">
                  <a:pos x="55" y="53"/>
                </a:cxn>
                <a:cxn ang="0">
                  <a:pos x="55" y="53"/>
                </a:cxn>
              </a:cxnLst>
              <a:rect l="0" t="0" r="r" b="b"/>
              <a:pathLst>
                <a:path w="62" h="57">
                  <a:moveTo>
                    <a:pt x="55" y="53"/>
                  </a:moveTo>
                  <a:lnTo>
                    <a:pt x="55" y="53"/>
                  </a:lnTo>
                  <a:lnTo>
                    <a:pt x="57" y="53"/>
                  </a:lnTo>
                  <a:lnTo>
                    <a:pt x="57" y="53"/>
                  </a:lnTo>
                  <a:lnTo>
                    <a:pt x="57" y="55"/>
                  </a:lnTo>
                  <a:lnTo>
                    <a:pt x="57" y="57"/>
                  </a:lnTo>
                  <a:lnTo>
                    <a:pt x="53" y="57"/>
                  </a:lnTo>
                  <a:lnTo>
                    <a:pt x="53" y="55"/>
                  </a:lnTo>
                  <a:lnTo>
                    <a:pt x="51" y="55"/>
                  </a:lnTo>
                  <a:lnTo>
                    <a:pt x="49" y="53"/>
                  </a:lnTo>
                  <a:lnTo>
                    <a:pt x="49" y="49"/>
                  </a:lnTo>
                  <a:lnTo>
                    <a:pt x="49" y="47"/>
                  </a:lnTo>
                  <a:lnTo>
                    <a:pt x="43" y="45"/>
                  </a:lnTo>
                  <a:lnTo>
                    <a:pt x="43" y="47"/>
                  </a:lnTo>
                  <a:lnTo>
                    <a:pt x="43" y="47"/>
                  </a:lnTo>
                  <a:lnTo>
                    <a:pt x="45" y="49"/>
                  </a:lnTo>
                  <a:lnTo>
                    <a:pt x="49" y="49"/>
                  </a:lnTo>
                  <a:lnTo>
                    <a:pt x="49" y="53"/>
                  </a:lnTo>
                  <a:lnTo>
                    <a:pt x="45" y="55"/>
                  </a:lnTo>
                  <a:lnTo>
                    <a:pt x="43" y="53"/>
                  </a:lnTo>
                  <a:lnTo>
                    <a:pt x="40" y="53"/>
                  </a:lnTo>
                  <a:lnTo>
                    <a:pt x="38" y="49"/>
                  </a:lnTo>
                  <a:lnTo>
                    <a:pt x="38" y="47"/>
                  </a:lnTo>
                  <a:lnTo>
                    <a:pt x="40" y="43"/>
                  </a:lnTo>
                  <a:lnTo>
                    <a:pt x="40" y="42"/>
                  </a:lnTo>
                  <a:lnTo>
                    <a:pt x="36" y="36"/>
                  </a:lnTo>
                  <a:lnTo>
                    <a:pt x="34" y="36"/>
                  </a:lnTo>
                  <a:lnTo>
                    <a:pt x="30" y="34"/>
                  </a:lnTo>
                  <a:lnTo>
                    <a:pt x="25" y="30"/>
                  </a:lnTo>
                  <a:lnTo>
                    <a:pt x="25" y="27"/>
                  </a:lnTo>
                  <a:lnTo>
                    <a:pt x="21" y="25"/>
                  </a:lnTo>
                  <a:lnTo>
                    <a:pt x="21" y="21"/>
                  </a:lnTo>
                  <a:lnTo>
                    <a:pt x="17" y="19"/>
                  </a:lnTo>
                  <a:lnTo>
                    <a:pt x="13" y="19"/>
                  </a:lnTo>
                  <a:lnTo>
                    <a:pt x="13" y="19"/>
                  </a:lnTo>
                  <a:lnTo>
                    <a:pt x="13" y="21"/>
                  </a:lnTo>
                  <a:lnTo>
                    <a:pt x="17" y="25"/>
                  </a:lnTo>
                  <a:lnTo>
                    <a:pt x="19" y="28"/>
                  </a:lnTo>
                  <a:lnTo>
                    <a:pt x="17" y="30"/>
                  </a:lnTo>
                  <a:lnTo>
                    <a:pt x="15" y="30"/>
                  </a:lnTo>
                  <a:lnTo>
                    <a:pt x="13" y="28"/>
                  </a:lnTo>
                  <a:lnTo>
                    <a:pt x="9" y="27"/>
                  </a:lnTo>
                  <a:lnTo>
                    <a:pt x="4" y="27"/>
                  </a:lnTo>
                  <a:lnTo>
                    <a:pt x="0" y="21"/>
                  </a:lnTo>
                  <a:lnTo>
                    <a:pt x="0" y="19"/>
                  </a:lnTo>
                  <a:lnTo>
                    <a:pt x="0" y="15"/>
                  </a:lnTo>
                  <a:lnTo>
                    <a:pt x="4" y="11"/>
                  </a:lnTo>
                  <a:lnTo>
                    <a:pt x="4" y="10"/>
                  </a:lnTo>
                  <a:lnTo>
                    <a:pt x="0" y="8"/>
                  </a:lnTo>
                  <a:lnTo>
                    <a:pt x="0" y="8"/>
                  </a:lnTo>
                  <a:lnTo>
                    <a:pt x="0" y="6"/>
                  </a:lnTo>
                  <a:lnTo>
                    <a:pt x="4" y="2"/>
                  </a:lnTo>
                  <a:lnTo>
                    <a:pt x="0" y="2"/>
                  </a:lnTo>
                  <a:lnTo>
                    <a:pt x="4" y="0"/>
                  </a:lnTo>
                  <a:lnTo>
                    <a:pt x="4" y="0"/>
                  </a:lnTo>
                  <a:lnTo>
                    <a:pt x="9" y="0"/>
                  </a:lnTo>
                  <a:lnTo>
                    <a:pt x="19" y="2"/>
                  </a:lnTo>
                  <a:lnTo>
                    <a:pt x="23" y="2"/>
                  </a:lnTo>
                  <a:lnTo>
                    <a:pt x="28" y="2"/>
                  </a:lnTo>
                  <a:lnTo>
                    <a:pt x="30" y="4"/>
                  </a:lnTo>
                  <a:lnTo>
                    <a:pt x="32" y="6"/>
                  </a:lnTo>
                  <a:lnTo>
                    <a:pt x="32" y="6"/>
                  </a:lnTo>
                  <a:lnTo>
                    <a:pt x="38" y="10"/>
                  </a:lnTo>
                  <a:lnTo>
                    <a:pt x="40" y="10"/>
                  </a:lnTo>
                  <a:lnTo>
                    <a:pt x="40" y="10"/>
                  </a:lnTo>
                  <a:lnTo>
                    <a:pt x="40" y="11"/>
                  </a:lnTo>
                  <a:lnTo>
                    <a:pt x="43" y="11"/>
                  </a:lnTo>
                  <a:lnTo>
                    <a:pt x="43" y="10"/>
                  </a:lnTo>
                  <a:lnTo>
                    <a:pt x="45" y="8"/>
                  </a:lnTo>
                  <a:lnTo>
                    <a:pt x="49" y="11"/>
                  </a:lnTo>
                  <a:lnTo>
                    <a:pt x="49" y="15"/>
                  </a:lnTo>
                  <a:lnTo>
                    <a:pt x="49" y="19"/>
                  </a:lnTo>
                  <a:lnTo>
                    <a:pt x="53" y="23"/>
                  </a:lnTo>
                  <a:lnTo>
                    <a:pt x="55" y="25"/>
                  </a:lnTo>
                  <a:lnTo>
                    <a:pt x="57" y="28"/>
                  </a:lnTo>
                  <a:lnTo>
                    <a:pt x="60" y="28"/>
                  </a:lnTo>
                  <a:lnTo>
                    <a:pt x="62" y="30"/>
                  </a:lnTo>
                  <a:lnTo>
                    <a:pt x="62" y="30"/>
                  </a:lnTo>
                  <a:lnTo>
                    <a:pt x="60" y="30"/>
                  </a:lnTo>
                  <a:lnTo>
                    <a:pt x="58" y="30"/>
                  </a:lnTo>
                  <a:lnTo>
                    <a:pt x="58" y="34"/>
                  </a:lnTo>
                  <a:lnTo>
                    <a:pt x="55" y="38"/>
                  </a:lnTo>
                  <a:lnTo>
                    <a:pt x="55" y="40"/>
                  </a:lnTo>
                  <a:lnTo>
                    <a:pt x="57" y="42"/>
                  </a:lnTo>
                  <a:lnTo>
                    <a:pt x="60" y="45"/>
                  </a:lnTo>
                  <a:lnTo>
                    <a:pt x="57" y="47"/>
                  </a:lnTo>
                  <a:lnTo>
                    <a:pt x="55" y="49"/>
                  </a:lnTo>
                  <a:lnTo>
                    <a:pt x="55" y="53"/>
                  </a:lnTo>
                  <a:lnTo>
                    <a:pt x="55" y="53"/>
                  </a:lnTo>
                  <a:lnTo>
                    <a:pt x="55" y="53"/>
                  </a:lnTo>
                  <a:lnTo>
                    <a:pt x="55" y="53"/>
                  </a:lnTo>
                  <a:lnTo>
                    <a:pt x="55" y="53"/>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1" name="Freeform 164">
              <a:extLst>
                <a:ext uri="{FF2B5EF4-FFF2-40B4-BE49-F238E27FC236}">
                  <a16:creationId xmlns:a16="http://schemas.microsoft.com/office/drawing/2014/main" id="{6314871C-E81E-4257-AAFB-08357D552DC5}"/>
                </a:ext>
              </a:extLst>
            </p:cNvPr>
            <p:cNvSpPr>
              <a:spLocks/>
            </p:cNvSpPr>
            <p:nvPr/>
          </p:nvSpPr>
          <p:spPr bwMode="auto">
            <a:xfrm>
              <a:off x="1183" y="2817"/>
              <a:ext cx="83" cy="85"/>
            </a:xfrm>
            <a:custGeom>
              <a:avLst/>
              <a:gdLst/>
              <a:ahLst/>
              <a:cxnLst>
                <a:cxn ang="0">
                  <a:pos x="34" y="75"/>
                </a:cxn>
                <a:cxn ang="0">
                  <a:pos x="39" y="75"/>
                </a:cxn>
                <a:cxn ang="0">
                  <a:pos x="52" y="77"/>
                </a:cxn>
                <a:cxn ang="0">
                  <a:pos x="58" y="79"/>
                </a:cxn>
                <a:cxn ang="0">
                  <a:pos x="62" y="81"/>
                </a:cxn>
                <a:cxn ang="0">
                  <a:pos x="67" y="85"/>
                </a:cxn>
                <a:cxn ang="0">
                  <a:pos x="69" y="85"/>
                </a:cxn>
                <a:cxn ang="0">
                  <a:pos x="71" y="79"/>
                </a:cxn>
                <a:cxn ang="0">
                  <a:pos x="67" y="75"/>
                </a:cxn>
                <a:cxn ang="0">
                  <a:pos x="71" y="66"/>
                </a:cxn>
                <a:cxn ang="0">
                  <a:pos x="69" y="66"/>
                </a:cxn>
                <a:cxn ang="0">
                  <a:pos x="67" y="66"/>
                </a:cxn>
                <a:cxn ang="0">
                  <a:pos x="69" y="62"/>
                </a:cxn>
                <a:cxn ang="0">
                  <a:pos x="69" y="56"/>
                </a:cxn>
                <a:cxn ang="0">
                  <a:pos x="73" y="47"/>
                </a:cxn>
                <a:cxn ang="0">
                  <a:pos x="73" y="49"/>
                </a:cxn>
                <a:cxn ang="0">
                  <a:pos x="73" y="53"/>
                </a:cxn>
                <a:cxn ang="0">
                  <a:pos x="73" y="56"/>
                </a:cxn>
                <a:cxn ang="0">
                  <a:pos x="75" y="54"/>
                </a:cxn>
                <a:cxn ang="0">
                  <a:pos x="77" y="37"/>
                </a:cxn>
                <a:cxn ang="0">
                  <a:pos x="75" y="32"/>
                </a:cxn>
                <a:cxn ang="0">
                  <a:pos x="75" y="30"/>
                </a:cxn>
                <a:cxn ang="0">
                  <a:pos x="77" y="30"/>
                </a:cxn>
                <a:cxn ang="0">
                  <a:pos x="79" y="26"/>
                </a:cxn>
                <a:cxn ang="0">
                  <a:pos x="83" y="21"/>
                </a:cxn>
                <a:cxn ang="0">
                  <a:pos x="83" y="17"/>
                </a:cxn>
                <a:cxn ang="0">
                  <a:pos x="83" y="13"/>
                </a:cxn>
                <a:cxn ang="0">
                  <a:pos x="83" y="4"/>
                </a:cxn>
                <a:cxn ang="0">
                  <a:pos x="83" y="0"/>
                </a:cxn>
                <a:cxn ang="0">
                  <a:pos x="79" y="2"/>
                </a:cxn>
                <a:cxn ang="0">
                  <a:pos x="77" y="0"/>
                </a:cxn>
                <a:cxn ang="0">
                  <a:pos x="75" y="4"/>
                </a:cxn>
                <a:cxn ang="0">
                  <a:pos x="69" y="7"/>
                </a:cxn>
                <a:cxn ang="0">
                  <a:pos x="64" y="9"/>
                </a:cxn>
                <a:cxn ang="0">
                  <a:pos x="58" y="9"/>
                </a:cxn>
                <a:cxn ang="0">
                  <a:pos x="54" y="5"/>
                </a:cxn>
                <a:cxn ang="0">
                  <a:pos x="54" y="9"/>
                </a:cxn>
                <a:cxn ang="0">
                  <a:pos x="47" y="15"/>
                </a:cxn>
                <a:cxn ang="0">
                  <a:pos x="45" y="17"/>
                </a:cxn>
                <a:cxn ang="0">
                  <a:pos x="37" y="22"/>
                </a:cxn>
                <a:cxn ang="0">
                  <a:pos x="34" y="24"/>
                </a:cxn>
                <a:cxn ang="0">
                  <a:pos x="30" y="22"/>
                </a:cxn>
                <a:cxn ang="0">
                  <a:pos x="20" y="26"/>
                </a:cxn>
                <a:cxn ang="0">
                  <a:pos x="15" y="30"/>
                </a:cxn>
                <a:cxn ang="0">
                  <a:pos x="13" y="36"/>
                </a:cxn>
                <a:cxn ang="0">
                  <a:pos x="7" y="39"/>
                </a:cxn>
                <a:cxn ang="0">
                  <a:pos x="3" y="41"/>
                </a:cxn>
                <a:cxn ang="0">
                  <a:pos x="0" y="41"/>
                </a:cxn>
                <a:cxn ang="0">
                  <a:pos x="5" y="51"/>
                </a:cxn>
                <a:cxn ang="0">
                  <a:pos x="9" y="56"/>
                </a:cxn>
                <a:cxn ang="0">
                  <a:pos x="19" y="66"/>
                </a:cxn>
                <a:cxn ang="0">
                  <a:pos x="30" y="75"/>
                </a:cxn>
                <a:cxn ang="0">
                  <a:pos x="30" y="77"/>
                </a:cxn>
              </a:cxnLst>
              <a:rect l="0" t="0" r="r" b="b"/>
              <a:pathLst>
                <a:path w="83" h="85">
                  <a:moveTo>
                    <a:pt x="30" y="77"/>
                  </a:moveTo>
                  <a:lnTo>
                    <a:pt x="34" y="75"/>
                  </a:lnTo>
                  <a:lnTo>
                    <a:pt x="34" y="75"/>
                  </a:lnTo>
                  <a:lnTo>
                    <a:pt x="39" y="75"/>
                  </a:lnTo>
                  <a:lnTo>
                    <a:pt x="49" y="77"/>
                  </a:lnTo>
                  <a:lnTo>
                    <a:pt x="52" y="77"/>
                  </a:lnTo>
                  <a:lnTo>
                    <a:pt x="58" y="77"/>
                  </a:lnTo>
                  <a:lnTo>
                    <a:pt x="58" y="79"/>
                  </a:lnTo>
                  <a:lnTo>
                    <a:pt x="62" y="81"/>
                  </a:lnTo>
                  <a:lnTo>
                    <a:pt x="62" y="81"/>
                  </a:lnTo>
                  <a:lnTo>
                    <a:pt x="67" y="85"/>
                  </a:lnTo>
                  <a:lnTo>
                    <a:pt x="67" y="85"/>
                  </a:lnTo>
                  <a:lnTo>
                    <a:pt x="69" y="85"/>
                  </a:lnTo>
                  <a:lnTo>
                    <a:pt x="69" y="85"/>
                  </a:lnTo>
                  <a:lnTo>
                    <a:pt x="71" y="83"/>
                  </a:lnTo>
                  <a:lnTo>
                    <a:pt x="71" y="79"/>
                  </a:lnTo>
                  <a:lnTo>
                    <a:pt x="67" y="77"/>
                  </a:lnTo>
                  <a:lnTo>
                    <a:pt x="67" y="75"/>
                  </a:lnTo>
                  <a:lnTo>
                    <a:pt x="69" y="69"/>
                  </a:lnTo>
                  <a:lnTo>
                    <a:pt x="71" y="66"/>
                  </a:lnTo>
                  <a:lnTo>
                    <a:pt x="71" y="62"/>
                  </a:lnTo>
                  <a:lnTo>
                    <a:pt x="69" y="66"/>
                  </a:lnTo>
                  <a:lnTo>
                    <a:pt x="69" y="66"/>
                  </a:lnTo>
                  <a:lnTo>
                    <a:pt x="67" y="66"/>
                  </a:lnTo>
                  <a:lnTo>
                    <a:pt x="67" y="66"/>
                  </a:lnTo>
                  <a:lnTo>
                    <a:pt x="69" y="62"/>
                  </a:lnTo>
                  <a:lnTo>
                    <a:pt x="71" y="56"/>
                  </a:lnTo>
                  <a:lnTo>
                    <a:pt x="69" y="56"/>
                  </a:lnTo>
                  <a:lnTo>
                    <a:pt x="69" y="53"/>
                  </a:lnTo>
                  <a:lnTo>
                    <a:pt x="73" y="47"/>
                  </a:lnTo>
                  <a:lnTo>
                    <a:pt x="73" y="47"/>
                  </a:lnTo>
                  <a:lnTo>
                    <a:pt x="73" y="49"/>
                  </a:lnTo>
                  <a:lnTo>
                    <a:pt x="73" y="49"/>
                  </a:lnTo>
                  <a:lnTo>
                    <a:pt x="73" y="53"/>
                  </a:lnTo>
                  <a:lnTo>
                    <a:pt x="73" y="53"/>
                  </a:lnTo>
                  <a:lnTo>
                    <a:pt x="73" y="56"/>
                  </a:lnTo>
                  <a:lnTo>
                    <a:pt x="75" y="56"/>
                  </a:lnTo>
                  <a:lnTo>
                    <a:pt x="75" y="54"/>
                  </a:lnTo>
                  <a:lnTo>
                    <a:pt x="77" y="47"/>
                  </a:lnTo>
                  <a:lnTo>
                    <a:pt x="77" y="37"/>
                  </a:lnTo>
                  <a:lnTo>
                    <a:pt x="77" y="36"/>
                  </a:lnTo>
                  <a:lnTo>
                    <a:pt x="75" y="32"/>
                  </a:lnTo>
                  <a:lnTo>
                    <a:pt x="75" y="32"/>
                  </a:lnTo>
                  <a:lnTo>
                    <a:pt x="75" y="30"/>
                  </a:lnTo>
                  <a:lnTo>
                    <a:pt x="75" y="30"/>
                  </a:lnTo>
                  <a:lnTo>
                    <a:pt x="77" y="30"/>
                  </a:lnTo>
                  <a:lnTo>
                    <a:pt x="79" y="30"/>
                  </a:lnTo>
                  <a:lnTo>
                    <a:pt x="79" y="26"/>
                  </a:lnTo>
                  <a:lnTo>
                    <a:pt x="83" y="22"/>
                  </a:lnTo>
                  <a:lnTo>
                    <a:pt x="83" y="21"/>
                  </a:lnTo>
                  <a:lnTo>
                    <a:pt x="83" y="17"/>
                  </a:lnTo>
                  <a:lnTo>
                    <a:pt x="83" y="17"/>
                  </a:lnTo>
                  <a:lnTo>
                    <a:pt x="83" y="15"/>
                  </a:lnTo>
                  <a:lnTo>
                    <a:pt x="83" y="13"/>
                  </a:lnTo>
                  <a:lnTo>
                    <a:pt x="83" y="9"/>
                  </a:lnTo>
                  <a:lnTo>
                    <a:pt x="83" y="4"/>
                  </a:lnTo>
                  <a:lnTo>
                    <a:pt x="83" y="2"/>
                  </a:lnTo>
                  <a:lnTo>
                    <a:pt x="83" y="0"/>
                  </a:lnTo>
                  <a:lnTo>
                    <a:pt x="83" y="2"/>
                  </a:lnTo>
                  <a:lnTo>
                    <a:pt x="79" y="2"/>
                  </a:lnTo>
                  <a:lnTo>
                    <a:pt x="79" y="0"/>
                  </a:lnTo>
                  <a:lnTo>
                    <a:pt x="77" y="0"/>
                  </a:lnTo>
                  <a:lnTo>
                    <a:pt x="75" y="2"/>
                  </a:lnTo>
                  <a:lnTo>
                    <a:pt x="75" y="4"/>
                  </a:lnTo>
                  <a:lnTo>
                    <a:pt x="71" y="5"/>
                  </a:lnTo>
                  <a:lnTo>
                    <a:pt x="69" y="7"/>
                  </a:lnTo>
                  <a:lnTo>
                    <a:pt x="67" y="7"/>
                  </a:lnTo>
                  <a:lnTo>
                    <a:pt x="64" y="9"/>
                  </a:lnTo>
                  <a:lnTo>
                    <a:pt x="62" y="9"/>
                  </a:lnTo>
                  <a:lnTo>
                    <a:pt x="58" y="9"/>
                  </a:lnTo>
                  <a:lnTo>
                    <a:pt x="58" y="7"/>
                  </a:lnTo>
                  <a:lnTo>
                    <a:pt x="54" y="5"/>
                  </a:lnTo>
                  <a:lnTo>
                    <a:pt x="54" y="5"/>
                  </a:lnTo>
                  <a:lnTo>
                    <a:pt x="54" y="9"/>
                  </a:lnTo>
                  <a:lnTo>
                    <a:pt x="51" y="9"/>
                  </a:lnTo>
                  <a:lnTo>
                    <a:pt x="47" y="15"/>
                  </a:lnTo>
                  <a:lnTo>
                    <a:pt x="47" y="17"/>
                  </a:lnTo>
                  <a:lnTo>
                    <a:pt x="45" y="17"/>
                  </a:lnTo>
                  <a:lnTo>
                    <a:pt x="41" y="21"/>
                  </a:lnTo>
                  <a:lnTo>
                    <a:pt x="37" y="22"/>
                  </a:lnTo>
                  <a:lnTo>
                    <a:pt x="37" y="24"/>
                  </a:lnTo>
                  <a:lnTo>
                    <a:pt x="34" y="24"/>
                  </a:lnTo>
                  <a:lnTo>
                    <a:pt x="34" y="24"/>
                  </a:lnTo>
                  <a:lnTo>
                    <a:pt x="30" y="22"/>
                  </a:lnTo>
                  <a:lnTo>
                    <a:pt x="24" y="22"/>
                  </a:lnTo>
                  <a:lnTo>
                    <a:pt x="20" y="26"/>
                  </a:lnTo>
                  <a:lnTo>
                    <a:pt x="15" y="26"/>
                  </a:lnTo>
                  <a:lnTo>
                    <a:pt x="15" y="30"/>
                  </a:lnTo>
                  <a:lnTo>
                    <a:pt x="15" y="30"/>
                  </a:lnTo>
                  <a:lnTo>
                    <a:pt x="13" y="36"/>
                  </a:lnTo>
                  <a:lnTo>
                    <a:pt x="13" y="39"/>
                  </a:lnTo>
                  <a:lnTo>
                    <a:pt x="7" y="39"/>
                  </a:lnTo>
                  <a:lnTo>
                    <a:pt x="3" y="39"/>
                  </a:lnTo>
                  <a:lnTo>
                    <a:pt x="3" y="41"/>
                  </a:lnTo>
                  <a:lnTo>
                    <a:pt x="3" y="41"/>
                  </a:lnTo>
                  <a:lnTo>
                    <a:pt x="0" y="41"/>
                  </a:lnTo>
                  <a:lnTo>
                    <a:pt x="0" y="41"/>
                  </a:lnTo>
                  <a:lnTo>
                    <a:pt x="5" y="51"/>
                  </a:lnTo>
                  <a:lnTo>
                    <a:pt x="9" y="53"/>
                  </a:lnTo>
                  <a:lnTo>
                    <a:pt x="9" y="56"/>
                  </a:lnTo>
                  <a:lnTo>
                    <a:pt x="15" y="60"/>
                  </a:lnTo>
                  <a:lnTo>
                    <a:pt x="19" y="66"/>
                  </a:lnTo>
                  <a:lnTo>
                    <a:pt x="28" y="75"/>
                  </a:lnTo>
                  <a:lnTo>
                    <a:pt x="30" y="75"/>
                  </a:lnTo>
                  <a:lnTo>
                    <a:pt x="30" y="77"/>
                  </a:lnTo>
                  <a:lnTo>
                    <a:pt x="30" y="77"/>
                  </a:lnTo>
                  <a:lnTo>
                    <a:pt x="30" y="7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2" name="Freeform 165">
              <a:extLst>
                <a:ext uri="{FF2B5EF4-FFF2-40B4-BE49-F238E27FC236}">
                  <a16:creationId xmlns:a16="http://schemas.microsoft.com/office/drawing/2014/main" id="{DD6A00B5-CF94-478A-8269-5A84AA1F6BAC}"/>
                </a:ext>
              </a:extLst>
            </p:cNvPr>
            <p:cNvSpPr>
              <a:spLocks/>
            </p:cNvSpPr>
            <p:nvPr/>
          </p:nvSpPr>
          <p:spPr bwMode="auto">
            <a:xfrm>
              <a:off x="1145" y="2796"/>
              <a:ext cx="121" cy="58"/>
            </a:xfrm>
            <a:custGeom>
              <a:avLst/>
              <a:gdLst/>
              <a:ahLst/>
              <a:cxnLst>
                <a:cxn ang="0">
                  <a:pos x="45" y="58"/>
                </a:cxn>
                <a:cxn ang="0">
                  <a:pos x="51" y="55"/>
                </a:cxn>
                <a:cxn ang="0">
                  <a:pos x="53" y="49"/>
                </a:cxn>
                <a:cxn ang="0">
                  <a:pos x="57" y="45"/>
                </a:cxn>
                <a:cxn ang="0">
                  <a:pos x="68" y="42"/>
                </a:cxn>
                <a:cxn ang="0">
                  <a:pos x="72" y="43"/>
                </a:cxn>
                <a:cxn ang="0">
                  <a:pos x="75" y="42"/>
                </a:cxn>
                <a:cxn ang="0">
                  <a:pos x="81" y="36"/>
                </a:cxn>
                <a:cxn ang="0">
                  <a:pos x="83" y="34"/>
                </a:cxn>
                <a:cxn ang="0">
                  <a:pos x="90" y="28"/>
                </a:cxn>
                <a:cxn ang="0">
                  <a:pos x="90" y="25"/>
                </a:cxn>
                <a:cxn ang="0">
                  <a:pos x="94" y="28"/>
                </a:cxn>
                <a:cxn ang="0">
                  <a:pos x="100" y="28"/>
                </a:cxn>
                <a:cxn ang="0">
                  <a:pos x="105" y="26"/>
                </a:cxn>
                <a:cxn ang="0">
                  <a:pos x="109" y="25"/>
                </a:cxn>
                <a:cxn ang="0">
                  <a:pos x="113" y="21"/>
                </a:cxn>
                <a:cxn ang="0">
                  <a:pos x="115" y="21"/>
                </a:cxn>
                <a:cxn ang="0">
                  <a:pos x="119" y="21"/>
                </a:cxn>
                <a:cxn ang="0">
                  <a:pos x="119" y="19"/>
                </a:cxn>
                <a:cxn ang="0">
                  <a:pos x="113" y="13"/>
                </a:cxn>
                <a:cxn ang="0">
                  <a:pos x="113" y="17"/>
                </a:cxn>
                <a:cxn ang="0">
                  <a:pos x="105" y="17"/>
                </a:cxn>
                <a:cxn ang="0">
                  <a:pos x="100" y="13"/>
                </a:cxn>
                <a:cxn ang="0">
                  <a:pos x="98" y="13"/>
                </a:cxn>
                <a:cxn ang="0">
                  <a:pos x="98" y="9"/>
                </a:cxn>
                <a:cxn ang="0">
                  <a:pos x="104" y="9"/>
                </a:cxn>
                <a:cxn ang="0">
                  <a:pos x="109" y="11"/>
                </a:cxn>
                <a:cxn ang="0">
                  <a:pos x="102" y="6"/>
                </a:cxn>
                <a:cxn ang="0">
                  <a:pos x="94" y="6"/>
                </a:cxn>
                <a:cxn ang="0">
                  <a:pos x="94" y="8"/>
                </a:cxn>
                <a:cxn ang="0">
                  <a:pos x="83" y="6"/>
                </a:cxn>
                <a:cxn ang="0">
                  <a:pos x="72" y="2"/>
                </a:cxn>
                <a:cxn ang="0">
                  <a:pos x="66" y="2"/>
                </a:cxn>
                <a:cxn ang="0">
                  <a:pos x="64" y="6"/>
                </a:cxn>
                <a:cxn ang="0">
                  <a:pos x="60" y="6"/>
                </a:cxn>
                <a:cxn ang="0">
                  <a:pos x="47" y="6"/>
                </a:cxn>
                <a:cxn ang="0">
                  <a:pos x="32" y="8"/>
                </a:cxn>
                <a:cxn ang="0">
                  <a:pos x="28" y="8"/>
                </a:cxn>
                <a:cxn ang="0">
                  <a:pos x="25" y="13"/>
                </a:cxn>
                <a:cxn ang="0">
                  <a:pos x="17" y="15"/>
                </a:cxn>
                <a:cxn ang="0">
                  <a:pos x="9" y="25"/>
                </a:cxn>
                <a:cxn ang="0">
                  <a:pos x="8" y="32"/>
                </a:cxn>
                <a:cxn ang="0">
                  <a:pos x="4" y="36"/>
                </a:cxn>
                <a:cxn ang="0">
                  <a:pos x="2" y="38"/>
                </a:cxn>
                <a:cxn ang="0">
                  <a:pos x="4" y="51"/>
                </a:cxn>
                <a:cxn ang="0">
                  <a:pos x="11" y="53"/>
                </a:cxn>
                <a:cxn ang="0">
                  <a:pos x="17" y="55"/>
                </a:cxn>
                <a:cxn ang="0">
                  <a:pos x="17" y="53"/>
                </a:cxn>
                <a:cxn ang="0">
                  <a:pos x="23" y="57"/>
                </a:cxn>
                <a:cxn ang="0">
                  <a:pos x="32" y="58"/>
                </a:cxn>
                <a:cxn ang="0">
                  <a:pos x="32" y="53"/>
                </a:cxn>
                <a:cxn ang="0">
                  <a:pos x="38" y="53"/>
                </a:cxn>
                <a:cxn ang="0">
                  <a:pos x="41" y="55"/>
                </a:cxn>
                <a:cxn ang="0">
                  <a:pos x="41" y="55"/>
                </a:cxn>
                <a:cxn ang="0">
                  <a:pos x="41" y="58"/>
                </a:cxn>
                <a:cxn ang="0">
                  <a:pos x="41" y="58"/>
                </a:cxn>
              </a:cxnLst>
              <a:rect l="0" t="0" r="r" b="b"/>
              <a:pathLst>
                <a:path w="121" h="58">
                  <a:moveTo>
                    <a:pt x="41" y="58"/>
                  </a:moveTo>
                  <a:lnTo>
                    <a:pt x="45" y="58"/>
                  </a:lnTo>
                  <a:lnTo>
                    <a:pt x="51" y="58"/>
                  </a:lnTo>
                  <a:lnTo>
                    <a:pt x="51" y="55"/>
                  </a:lnTo>
                  <a:lnTo>
                    <a:pt x="53" y="49"/>
                  </a:lnTo>
                  <a:lnTo>
                    <a:pt x="53" y="49"/>
                  </a:lnTo>
                  <a:lnTo>
                    <a:pt x="53" y="45"/>
                  </a:lnTo>
                  <a:lnTo>
                    <a:pt x="57" y="45"/>
                  </a:lnTo>
                  <a:lnTo>
                    <a:pt x="62" y="42"/>
                  </a:lnTo>
                  <a:lnTo>
                    <a:pt x="68" y="42"/>
                  </a:lnTo>
                  <a:lnTo>
                    <a:pt x="70" y="43"/>
                  </a:lnTo>
                  <a:lnTo>
                    <a:pt x="72" y="43"/>
                  </a:lnTo>
                  <a:lnTo>
                    <a:pt x="73" y="43"/>
                  </a:lnTo>
                  <a:lnTo>
                    <a:pt x="75" y="42"/>
                  </a:lnTo>
                  <a:lnTo>
                    <a:pt x="79" y="40"/>
                  </a:lnTo>
                  <a:lnTo>
                    <a:pt x="81" y="36"/>
                  </a:lnTo>
                  <a:lnTo>
                    <a:pt x="83" y="36"/>
                  </a:lnTo>
                  <a:lnTo>
                    <a:pt x="83" y="34"/>
                  </a:lnTo>
                  <a:lnTo>
                    <a:pt x="87" y="28"/>
                  </a:lnTo>
                  <a:lnTo>
                    <a:pt x="90" y="28"/>
                  </a:lnTo>
                  <a:lnTo>
                    <a:pt x="90" y="25"/>
                  </a:lnTo>
                  <a:lnTo>
                    <a:pt x="90" y="25"/>
                  </a:lnTo>
                  <a:lnTo>
                    <a:pt x="94" y="26"/>
                  </a:lnTo>
                  <a:lnTo>
                    <a:pt x="94" y="28"/>
                  </a:lnTo>
                  <a:lnTo>
                    <a:pt x="98" y="28"/>
                  </a:lnTo>
                  <a:lnTo>
                    <a:pt x="100" y="28"/>
                  </a:lnTo>
                  <a:lnTo>
                    <a:pt x="102" y="26"/>
                  </a:lnTo>
                  <a:lnTo>
                    <a:pt x="105" y="26"/>
                  </a:lnTo>
                  <a:lnTo>
                    <a:pt x="107" y="25"/>
                  </a:lnTo>
                  <a:lnTo>
                    <a:pt x="109" y="25"/>
                  </a:lnTo>
                  <a:lnTo>
                    <a:pt x="109" y="21"/>
                  </a:lnTo>
                  <a:lnTo>
                    <a:pt x="113" y="21"/>
                  </a:lnTo>
                  <a:lnTo>
                    <a:pt x="113" y="21"/>
                  </a:lnTo>
                  <a:lnTo>
                    <a:pt x="115" y="21"/>
                  </a:lnTo>
                  <a:lnTo>
                    <a:pt x="117" y="21"/>
                  </a:lnTo>
                  <a:lnTo>
                    <a:pt x="119" y="21"/>
                  </a:lnTo>
                  <a:lnTo>
                    <a:pt x="121" y="21"/>
                  </a:lnTo>
                  <a:lnTo>
                    <a:pt x="119" y="19"/>
                  </a:lnTo>
                  <a:lnTo>
                    <a:pt x="115" y="15"/>
                  </a:lnTo>
                  <a:lnTo>
                    <a:pt x="113" y="13"/>
                  </a:lnTo>
                  <a:lnTo>
                    <a:pt x="113" y="13"/>
                  </a:lnTo>
                  <a:lnTo>
                    <a:pt x="113" y="17"/>
                  </a:lnTo>
                  <a:lnTo>
                    <a:pt x="109" y="17"/>
                  </a:lnTo>
                  <a:lnTo>
                    <a:pt x="105" y="17"/>
                  </a:lnTo>
                  <a:lnTo>
                    <a:pt x="104" y="15"/>
                  </a:lnTo>
                  <a:lnTo>
                    <a:pt x="100" y="13"/>
                  </a:lnTo>
                  <a:lnTo>
                    <a:pt x="98" y="13"/>
                  </a:lnTo>
                  <a:lnTo>
                    <a:pt x="98" y="13"/>
                  </a:lnTo>
                  <a:lnTo>
                    <a:pt x="100" y="11"/>
                  </a:lnTo>
                  <a:lnTo>
                    <a:pt x="98" y="9"/>
                  </a:lnTo>
                  <a:lnTo>
                    <a:pt x="100" y="9"/>
                  </a:lnTo>
                  <a:lnTo>
                    <a:pt x="104" y="9"/>
                  </a:lnTo>
                  <a:lnTo>
                    <a:pt x="109" y="11"/>
                  </a:lnTo>
                  <a:lnTo>
                    <a:pt x="109" y="11"/>
                  </a:lnTo>
                  <a:lnTo>
                    <a:pt x="105" y="8"/>
                  </a:lnTo>
                  <a:lnTo>
                    <a:pt x="102" y="6"/>
                  </a:lnTo>
                  <a:lnTo>
                    <a:pt x="98" y="6"/>
                  </a:lnTo>
                  <a:lnTo>
                    <a:pt x="94" y="6"/>
                  </a:lnTo>
                  <a:lnTo>
                    <a:pt x="94" y="6"/>
                  </a:lnTo>
                  <a:lnTo>
                    <a:pt x="94" y="8"/>
                  </a:lnTo>
                  <a:lnTo>
                    <a:pt x="90" y="6"/>
                  </a:lnTo>
                  <a:lnTo>
                    <a:pt x="83" y="6"/>
                  </a:lnTo>
                  <a:lnTo>
                    <a:pt x="75" y="6"/>
                  </a:lnTo>
                  <a:lnTo>
                    <a:pt x="72" y="2"/>
                  </a:lnTo>
                  <a:lnTo>
                    <a:pt x="68" y="0"/>
                  </a:lnTo>
                  <a:lnTo>
                    <a:pt x="66" y="2"/>
                  </a:lnTo>
                  <a:lnTo>
                    <a:pt x="68" y="2"/>
                  </a:lnTo>
                  <a:lnTo>
                    <a:pt x="64" y="6"/>
                  </a:lnTo>
                  <a:lnTo>
                    <a:pt x="62" y="6"/>
                  </a:lnTo>
                  <a:lnTo>
                    <a:pt x="60" y="6"/>
                  </a:lnTo>
                  <a:lnTo>
                    <a:pt x="55" y="6"/>
                  </a:lnTo>
                  <a:lnTo>
                    <a:pt x="47" y="6"/>
                  </a:lnTo>
                  <a:lnTo>
                    <a:pt x="36" y="6"/>
                  </a:lnTo>
                  <a:lnTo>
                    <a:pt x="32" y="8"/>
                  </a:lnTo>
                  <a:lnTo>
                    <a:pt x="28" y="6"/>
                  </a:lnTo>
                  <a:lnTo>
                    <a:pt x="28" y="8"/>
                  </a:lnTo>
                  <a:lnTo>
                    <a:pt x="26" y="9"/>
                  </a:lnTo>
                  <a:lnTo>
                    <a:pt x="25" y="13"/>
                  </a:lnTo>
                  <a:lnTo>
                    <a:pt x="19" y="17"/>
                  </a:lnTo>
                  <a:lnTo>
                    <a:pt x="17" y="15"/>
                  </a:lnTo>
                  <a:lnTo>
                    <a:pt x="13" y="21"/>
                  </a:lnTo>
                  <a:lnTo>
                    <a:pt x="9" y="25"/>
                  </a:lnTo>
                  <a:lnTo>
                    <a:pt x="11" y="26"/>
                  </a:lnTo>
                  <a:lnTo>
                    <a:pt x="8" y="32"/>
                  </a:lnTo>
                  <a:lnTo>
                    <a:pt x="4" y="36"/>
                  </a:lnTo>
                  <a:lnTo>
                    <a:pt x="4" y="36"/>
                  </a:lnTo>
                  <a:lnTo>
                    <a:pt x="4" y="38"/>
                  </a:lnTo>
                  <a:lnTo>
                    <a:pt x="2" y="38"/>
                  </a:lnTo>
                  <a:lnTo>
                    <a:pt x="0" y="45"/>
                  </a:lnTo>
                  <a:lnTo>
                    <a:pt x="4" y="51"/>
                  </a:lnTo>
                  <a:lnTo>
                    <a:pt x="6" y="51"/>
                  </a:lnTo>
                  <a:lnTo>
                    <a:pt x="11" y="53"/>
                  </a:lnTo>
                  <a:lnTo>
                    <a:pt x="17" y="57"/>
                  </a:lnTo>
                  <a:lnTo>
                    <a:pt x="17" y="55"/>
                  </a:lnTo>
                  <a:lnTo>
                    <a:pt x="13" y="53"/>
                  </a:lnTo>
                  <a:lnTo>
                    <a:pt x="17" y="53"/>
                  </a:lnTo>
                  <a:lnTo>
                    <a:pt x="19" y="53"/>
                  </a:lnTo>
                  <a:lnTo>
                    <a:pt x="23" y="57"/>
                  </a:lnTo>
                  <a:lnTo>
                    <a:pt x="25" y="58"/>
                  </a:lnTo>
                  <a:lnTo>
                    <a:pt x="32" y="58"/>
                  </a:lnTo>
                  <a:lnTo>
                    <a:pt x="36" y="55"/>
                  </a:lnTo>
                  <a:lnTo>
                    <a:pt x="32" y="53"/>
                  </a:lnTo>
                  <a:lnTo>
                    <a:pt x="36" y="53"/>
                  </a:lnTo>
                  <a:lnTo>
                    <a:pt x="38" y="53"/>
                  </a:lnTo>
                  <a:lnTo>
                    <a:pt x="38" y="55"/>
                  </a:lnTo>
                  <a:lnTo>
                    <a:pt x="41" y="55"/>
                  </a:lnTo>
                  <a:lnTo>
                    <a:pt x="41" y="53"/>
                  </a:lnTo>
                  <a:lnTo>
                    <a:pt x="41" y="55"/>
                  </a:lnTo>
                  <a:lnTo>
                    <a:pt x="41" y="57"/>
                  </a:lnTo>
                  <a:lnTo>
                    <a:pt x="41" y="58"/>
                  </a:lnTo>
                  <a:lnTo>
                    <a:pt x="41" y="58"/>
                  </a:lnTo>
                  <a:lnTo>
                    <a:pt x="41" y="58"/>
                  </a:lnTo>
                  <a:lnTo>
                    <a:pt x="41" y="5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3" name="Freeform 166">
              <a:extLst>
                <a:ext uri="{FF2B5EF4-FFF2-40B4-BE49-F238E27FC236}">
                  <a16:creationId xmlns:a16="http://schemas.microsoft.com/office/drawing/2014/main" id="{7E8CD26F-862F-4AD5-B277-3BFC1EE5AD74}"/>
                </a:ext>
              </a:extLst>
            </p:cNvPr>
            <p:cNvSpPr>
              <a:spLocks/>
            </p:cNvSpPr>
            <p:nvPr/>
          </p:nvSpPr>
          <p:spPr bwMode="auto">
            <a:xfrm>
              <a:off x="1156" y="2755"/>
              <a:ext cx="21" cy="41"/>
            </a:xfrm>
            <a:custGeom>
              <a:avLst/>
              <a:gdLst/>
              <a:ahLst/>
              <a:cxnLst>
                <a:cxn ang="0">
                  <a:pos x="0" y="9"/>
                </a:cxn>
                <a:cxn ang="0">
                  <a:pos x="0" y="9"/>
                </a:cxn>
                <a:cxn ang="0">
                  <a:pos x="0" y="9"/>
                </a:cxn>
                <a:cxn ang="0">
                  <a:pos x="2" y="5"/>
                </a:cxn>
                <a:cxn ang="0">
                  <a:pos x="4" y="5"/>
                </a:cxn>
                <a:cxn ang="0">
                  <a:pos x="4" y="9"/>
                </a:cxn>
                <a:cxn ang="0">
                  <a:pos x="6" y="9"/>
                </a:cxn>
                <a:cxn ang="0">
                  <a:pos x="6" y="9"/>
                </a:cxn>
                <a:cxn ang="0">
                  <a:pos x="8" y="9"/>
                </a:cxn>
                <a:cxn ang="0">
                  <a:pos x="8" y="5"/>
                </a:cxn>
                <a:cxn ang="0">
                  <a:pos x="10" y="3"/>
                </a:cxn>
                <a:cxn ang="0">
                  <a:pos x="12" y="2"/>
                </a:cxn>
                <a:cxn ang="0">
                  <a:pos x="12" y="0"/>
                </a:cxn>
                <a:cxn ang="0">
                  <a:pos x="14" y="0"/>
                </a:cxn>
                <a:cxn ang="0">
                  <a:pos x="15" y="0"/>
                </a:cxn>
                <a:cxn ang="0">
                  <a:pos x="17" y="0"/>
                </a:cxn>
                <a:cxn ang="0">
                  <a:pos x="19" y="0"/>
                </a:cxn>
                <a:cxn ang="0">
                  <a:pos x="21" y="0"/>
                </a:cxn>
                <a:cxn ang="0">
                  <a:pos x="21" y="2"/>
                </a:cxn>
                <a:cxn ang="0">
                  <a:pos x="21" y="3"/>
                </a:cxn>
                <a:cxn ang="0">
                  <a:pos x="21" y="11"/>
                </a:cxn>
                <a:cxn ang="0">
                  <a:pos x="19" y="15"/>
                </a:cxn>
                <a:cxn ang="0">
                  <a:pos x="17" y="18"/>
                </a:cxn>
                <a:cxn ang="0">
                  <a:pos x="19" y="20"/>
                </a:cxn>
                <a:cxn ang="0">
                  <a:pos x="19" y="26"/>
                </a:cxn>
                <a:cxn ang="0">
                  <a:pos x="17" y="30"/>
                </a:cxn>
                <a:cxn ang="0">
                  <a:pos x="12" y="37"/>
                </a:cxn>
                <a:cxn ang="0">
                  <a:pos x="10" y="35"/>
                </a:cxn>
                <a:cxn ang="0">
                  <a:pos x="6" y="39"/>
                </a:cxn>
                <a:cxn ang="0">
                  <a:pos x="4" y="41"/>
                </a:cxn>
                <a:cxn ang="0">
                  <a:pos x="4" y="41"/>
                </a:cxn>
                <a:cxn ang="0">
                  <a:pos x="2" y="41"/>
                </a:cxn>
                <a:cxn ang="0">
                  <a:pos x="2" y="41"/>
                </a:cxn>
                <a:cxn ang="0">
                  <a:pos x="0" y="41"/>
                </a:cxn>
                <a:cxn ang="0">
                  <a:pos x="0" y="9"/>
                </a:cxn>
                <a:cxn ang="0">
                  <a:pos x="0" y="9"/>
                </a:cxn>
                <a:cxn ang="0">
                  <a:pos x="0" y="9"/>
                </a:cxn>
                <a:cxn ang="0">
                  <a:pos x="0" y="9"/>
                </a:cxn>
              </a:cxnLst>
              <a:rect l="0" t="0" r="r" b="b"/>
              <a:pathLst>
                <a:path w="21" h="41">
                  <a:moveTo>
                    <a:pt x="0" y="9"/>
                  </a:moveTo>
                  <a:lnTo>
                    <a:pt x="0" y="9"/>
                  </a:lnTo>
                  <a:lnTo>
                    <a:pt x="0" y="9"/>
                  </a:lnTo>
                  <a:lnTo>
                    <a:pt x="2" y="5"/>
                  </a:lnTo>
                  <a:lnTo>
                    <a:pt x="4" y="5"/>
                  </a:lnTo>
                  <a:lnTo>
                    <a:pt x="4" y="9"/>
                  </a:lnTo>
                  <a:lnTo>
                    <a:pt x="6" y="9"/>
                  </a:lnTo>
                  <a:lnTo>
                    <a:pt x="6" y="9"/>
                  </a:lnTo>
                  <a:lnTo>
                    <a:pt x="8" y="9"/>
                  </a:lnTo>
                  <a:lnTo>
                    <a:pt x="8" y="5"/>
                  </a:lnTo>
                  <a:lnTo>
                    <a:pt x="10" y="3"/>
                  </a:lnTo>
                  <a:lnTo>
                    <a:pt x="12" y="2"/>
                  </a:lnTo>
                  <a:lnTo>
                    <a:pt x="12" y="0"/>
                  </a:lnTo>
                  <a:lnTo>
                    <a:pt x="14" y="0"/>
                  </a:lnTo>
                  <a:lnTo>
                    <a:pt x="15" y="0"/>
                  </a:lnTo>
                  <a:lnTo>
                    <a:pt x="17" y="0"/>
                  </a:lnTo>
                  <a:lnTo>
                    <a:pt x="19" y="0"/>
                  </a:lnTo>
                  <a:lnTo>
                    <a:pt x="21" y="0"/>
                  </a:lnTo>
                  <a:lnTo>
                    <a:pt x="21" y="2"/>
                  </a:lnTo>
                  <a:lnTo>
                    <a:pt x="21" y="3"/>
                  </a:lnTo>
                  <a:lnTo>
                    <a:pt x="21" y="11"/>
                  </a:lnTo>
                  <a:lnTo>
                    <a:pt x="19" y="15"/>
                  </a:lnTo>
                  <a:lnTo>
                    <a:pt x="17" y="18"/>
                  </a:lnTo>
                  <a:lnTo>
                    <a:pt x="19" y="20"/>
                  </a:lnTo>
                  <a:lnTo>
                    <a:pt x="19" y="26"/>
                  </a:lnTo>
                  <a:lnTo>
                    <a:pt x="17" y="30"/>
                  </a:lnTo>
                  <a:lnTo>
                    <a:pt x="12" y="37"/>
                  </a:lnTo>
                  <a:lnTo>
                    <a:pt x="10" y="35"/>
                  </a:lnTo>
                  <a:lnTo>
                    <a:pt x="6" y="39"/>
                  </a:lnTo>
                  <a:lnTo>
                    <a:pt x="4" y="41"/>
                  </a:lnTo>
                  <a:lnTo>
                    <a:pt x="4" y="41"/>
                  </a:lnTo>
                  <a:lnTo>
                    <a:pt x="2" y="41"/>
                  </a:lnTo>
                  <a:lnTo>
                    <a:pt x="2" y="41"/>
                  </a:lnTo>
                  <a:lnTo>
                    <a:pt x="0" y="41"/>
                  </a:lnTo>
                  <a:lnTo>
                    <a:pt x="0" y="9"/>
                  </a:lnTo>
                  <a:lnTo>
                    <a:pt x="0" y="9"/>
                  </a:lnTo>
                  <a:lnTo>
                    <a:pt x="0" y="9"/>
                  </a:lnTo>
                  <a:lnTo>
                    <a:pt x="0" y="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4" name="Freeform 167">
              <a:extLst>
                <a:ext uri="{FF2B5EF4-FFF2-40B4-BE49-F238E27FC236}">
                  <a16:creationId xmlns:a16="http://schemas.microsoft.com/office/drawing/2014/main" id="{BD52FC0F-F04A-450E-8A3B-28E799D57920}"/>
                </a:ext>
              </a:extLst>
            </p:cNvPr>
            <p:cNvSpPr>
              <a:spLocks/>
            </p:cNvSpPr>
            <p:nvPr/>
          </p:nvSpPr>
          <p:spPr bwMode="auto">
            <a:xfrm>
              <a:off x="1789" y="2998"/>
              <a:ext cx="53" cy="73"/>
            </a:xfrm>
            <a:custGeom>
              <a:avLst/>
              <a:gdLst/>
              <a:ahLst/>
              <a:cxnLst>
                <a:cxn ang="0">
                  <a:pos x="0" y="56"/>
                </a:cxn>
                <a:cxn ang="0">
                  <a:pos x="0" y="60"/>
                </a:cxn>
                <a:cxn ang="0">
                  <a:pos x="0" y="62"/>
                </a:cxn>
                <a:cxn ang="0">
                  <a:pos x="4" y="62"/>
                </a:cxn>
                <a:cxn ang="0">
                  <a:pos x="4" y="64"/>
                </a:cxn>
                <a:cxn ang="0">
                  <a:pos x="5" y="67"/>
                </a:cxn>
                <a:cxn ang="0">
                  <a:pos x="9" y="67"/>
                </a:cxn>
                <a:cxn ang="0">
                  <a:pos x="11" y="66"/>
                </a:cxn>
                <a:cxn ang="0">
                  <a:pos x="13" y="64"/>
                </a:cxn>
                <a:cxn ang="0">
                  <a:pos x="15" y="64"/>
                </a:cxn>
                <a:cxn ang="0">
                  <a:pos x="15" y="66"/>
                </a:cxn>
                <a:cxn ang="0">
                  <a:pos x="19" y="67"/>
                </a:cxn>
                <a:cxn ang="0">
                  <a:pos x="19" y="71"/>
                </a:cxn>
                <a:cxn ang="0">
                  <a:pos x="21" y="73"/>
                </a:cxn>
                <a:cxn ang="0">
                  <a:pos x="24" y="69"/>
                </a:cxn>
                <a:cxn ang="0">
                  <a:pos x="24" y="67"/>
                </a:cxn>
                <a:cxn ang="0">
                  <a:pos x="24" y="66"/>
                </a:cxn>
                <a:cxn ang="0">
                  <a:pos x="30" y="66"/>
                </a:cxn>
                <a:cxn ang="0">
                  <a:pos x="30" y="60"/>
                </a:cxn>
                <a:cxn ang="0">
                  <a:pos x="34" y="56"/>
                </a:cxn>
                <a:cxn ang="0">
                  <a:pos x="39" y="49"/>
                </a:cxn>
                <a:cxn ang="0">
                  <a:pos x="39" y="45"/>
                </a:cxn>
                <a:cxn ang="0">
                  <a:pos x="43" y="41"/>
                </a:cxn>
                <a:cxn ang="0">
                  <a:pos x="47" y="34"/>
                </a:cxn>
                <a:cxn ang="0">
                  <a:pos x="49" y="32"/>
                </a:cxn>
                <a:cxn ang="0">
                  <a:pos x="49" y="32"/>
                </a:cxn>
                <a:cxn ang="0">
                  <a:pos x="53" y="28"/>
                </a:cxn>
                <a:cxn ang="0">
                  <a:pos x="53" y="22"/>
                </a:cxn>
                <a:cxn ang="0">
                  <a:pos x="49" y="18"/>
                </a:cxn>
                <a:cxn ang="0">
                  <a:pos x="47" y="22"/>
                </a:cxn>
                <a:cxn ang="0">
                  <a:pos x="45" y="18"/>
                </a:cxn>
                <a:cxn ang="0">
                  <a:pos x="45" y="17"/>
                </a:cxn>
                <a:cxn ang="0">
                  <a:pos x="39" y="9"/>
                </a:cxn>
                <a:cxn ang="0">
                  <a:pos x="36" y="9"/>
                </a:cxn>
                <a:cxn ang="0">
                  <a:pos x="34" y="7"/>
                </a:cxn>
                <a:cxn ang="0">
                  <a:pos x="21" y="3"/>
                </a:cxn>
                <a:cxn ang="0">
                  <a:pos x="15" y="0"/>
                </a:cxn>
                <a:cxn ang="0">
                  <a:pos x="11" y="0"/>
                </a:cxn>
                <a:cxn ang="0">
                  <a:pos x="7" y="3"/>
                </a:cxn>
                <a:cxn ang="0">
                  <a:pos x="4" y="3"/>
                </a:cxn>
                <a:cxn ang="0">
                  <a:pos x="4" y="3"/>
                </a:cxn>
                <a:cxn ang="0">
                  <a:pos x="4" y="3"/>
                </a:cxn>
                <a:cxn ang="0">
                  <a:pos x="0" y="7"/>
                </a:cxn>
                <a:cxn ang="0">
                  <a:pos x="0" y="9"/>
                </a:cxn>
                <a:cxn ang="0">
                  <a:pos x="0" y="15"/>
                </a:cxn>
                <a:cxn ang="0">
                  <a:pos x="0" y="18"/>
                </a:cxn>
                <a:cxn ang="0">
                  <a:pos x="0" y="22"/>
                </a:cxn>
                <a:cxn ang="0">
                  <a:pos x="0" y="24"/>
                </a:cxn>
                <a:cxn ang="0">
                  <a:pos x="4" y="26"/>
                </a:cxn>
                <a:cxn ang="0">
                  <a:pos x="5" y="30"/>
                </a:cxn>
                <a:cxn ang="0">
                  <a:pos x="7" y="34"/>
                </a:cxn>
                <a:cxn ang="0">
                  <a:pos x="9" y="37"/>
                </a:cxn>
                <a:cxn ang="0">
                  <a:pos x="9" y="37"/>
                </a:cxn>
                <a:cxn ang="0">
                  <a:pos x="9" y="41"/>
                </a:cxn>
                <a:cxn ang="0">
                  <a:pos x="5" y="43"/>
                </a:cxn>
                <a:cxn ang="0">
                  <a:pos x="5" y="49"/>
                </a:cxn>
                <a:cxn ang="0">
                  <a:pos x="7" y="50"/>
                </a:cxn>
                <a:cxn ang="0">
                  <a:pos x="5" y="54"/>
                </a:cxn>
                <a:cxn ang="0">
                  <a:pos x="0" y="56"/>
                </a:cxn>
                <a:cxn ang="0">
                  <a:pos x="0" y="56"/>
                </a:cxn>
                <a:cxn ang="0">
                  <a:pos x="0" y="56"/>
                </a:cxn>
                <a:cxn ang="0">
                  <a:pos x="0" y="56"/>
                </a:cxn>
              </a:cxnLst>
              <a:rect l="0" t="0" r="r" b="b"/>
              <a:pathLst>
                <a:path w="53" h="73">
                  <a:moveTo>
                    <a:pt x="0" y="56"/>
                  </a:moveTo>
                  <a:lnTo>
                    <a:pt x="0" y="60"/>
                  </a:lnTo>
                  <a:lnTo>
                    <a:pt x="0" y="62"/>
                  </a:lnTo>
                  <a:lnTo>
                    <a:pt x="4" y="62"/>
                  </a:lnTo>
                  <a:lnTo>
                    <a:pt x="4" y="64"/>
                  </a:lnTo>
                  <a:lnTo>
                    <a:pt x="5" y="67"/>
                  </a:lnTo>
                  <a:lnTo>
                    <a:pt x="9" y="67"/>
                  </a:lnTo>
                  <a:lnTo>
                    <a:pt x="11" y="66"/>
                  </a:lnTo>
                  <a:lnTo>
                    <a:pt x="13" y="64"/>
                  </a:lnTo>
                  <a:lnTo>
                    <a:pt x="15" y="64"/>
                  </a:lnTo>
                  <a:lnTo>
                    <a:pt x="15" y="66"/>
                  </a:lnTo>
                  <a:lnTo>
                    <a:pt x="19" y="67"/>
                  </a:lnTo>
                  <a:lnTo>
                    <a:pt x="19" y="71"/>
                  </a:lnTo>
                  <a:lnTo>
                    <a:pt x="21" y="73"/>
                  </a:lnTo>
                  <a:lnTo>
                    <a:pt x="24" y="69"/>
                  </a:lnTo>
                  <a:lnTo>
                    <a:pt x="24" y="67"/>
                  </a:lnTo>
                  <a:lnTo>
                    <a:pt x="24" y="66"/>
                  </a:lnTo>
                  <a:lnTo>
                    <a:pt x="30" y="66"/>
                  </a:lnTo>
                  <a:lnTo>
                    <a:pt x="30" y="60"/>
                  </a:lnTo>
                  <a:lnTo>
                    <a:pt x="34" y="56"/>
                  </a:lnTo>
                  <a:lnTo>
                    <a:pt x="39" y="49"/>
                  </a:lnTo>
                  <a:lnTo>
                    <a:pt x="39" y="45"/>
                  </a:lnTo>
                  <a:lnTo>
                    <a:pt x="43" y="41"/>
                  </a:lnTo>
                  <a:lnTo>
                    <a:pt x="47" y="34"/>
                  </a:lnTo>
                  <a:lnTo>
                    <a:pt x="49" y="32"/>
                  </a:lnTo>
                  <a:lnTo>
                    <a:pt x="49" y="32"/>
                  </a:lnTo>
                  <a:lnTo>
                    <a:pt x="53" y="28"/>
                  </a:lnTo>
                  <a:lnTo>
                    <a:pt x="53" y="22"/>
                  </a:lnTo>
                  <a:lnTo>
                    <a:pt x="49" y="18"/>
                  </a:lnTo>
                  <a:lnTo>
                    <a:pt x="47" y="22"/>
                  </a:lnTo>
                  <a:lnTo>
                    <a:pt x="45" y="18"/>
                  </a:lnTo>
                  <a:lnTo>
                    <a:pt x="45" y="17"/>
                  </a:lnTo>
                  <a:lnTo>
                    <a:pt x="39" y="9"/>
                  </a:lnTo>
                  <a:lnTo>
                    <a:pt x="36" y="9"/>
                  </a:lnTo>
                  <a:lnTo>
                    <a:pt x="34" y="7"/>
                  </a:lnTo>
                  <a:lnTo>
                    <a:pt x="21" y="3"/>
                  </a:lnTo>
                  <a:lnTo>
                    <a:pt x="15" y="0"/>
                  </a:lnTo>
                  <a:lnTo>
                    <a:pt x="11" y="0"/>
                  </a:lnTo>
                  <a:lnTo>
                    <a:pt x="7" y="3"/>
                  </a:lnTo>
                  <a:lnTo>
                    <a:pt x="4" y="3"/>
                  </a:lnTo>
                  <a:lnTo>
                    <a:pt x="4" y="3"/>
                  </a:lnTo>
                  <a:lnTo>
                    <a:pt x="4" y="3"/>
                  </a:lnTo>
                  <a:lnTo>
                    <a:pt x="0" y="7"/>
                  </a:lnTo>
                  <a:lnTo>
                    <a:pt x="0" y="9"/>
                  </a:lnTo>
                  <a:lnTo>
                    <a:pt x="0" y="15"/>
                  </a:lnTo>
                  <a:lnTo>
                    <a:pt x="0" y="18"/>
                  </a:lnTo>
                  <a:lnTo>
                    <a:pt x="0" y="22"/>
                  </a:lnTo>
                  <a:lnTo>
                    <a:pt x="0" y="24"/>
                  </a:lnTo>
                  <a:lnTo>
                    <a:pt x="4" y="26"/>
                  </a:lnTo>
                  <a:lnTo>
                    <a:pt x="5" y="30"/>
                  </a:lnTo>
                  <a:lnTo>
                    <a:pt x="7" y="34"/>
                  </a:lnTo>
                  <a:lnTo>
                    <a:pt x="9" y="37"/>
                  </a:lnTo>
                  <a:lnTo>
                    <a:pt x="9" y="37"/>
                  </a:lnTo>
                  <a:lnTo>
                    <a:pt x="9" y="41"/>
                  </a:lnTo>
                  <a:lnTo>
                    <a:pt x="5" y="43"/>
                  </a:lnTo>
                  <a:lnTo>
                    <a:pt x="5" y="49"/>
                  </a:lnTo>
                  <a:lnTo>
                    <a:pt x="7" y="50"/>
                  </a:lnTo>
                  <a:lnTo>
                    <a:pt x="5" y="54"/>
                  </a:lnTo>
                  <a:lnTo>
                    <a:pt x="0" y="56"/>
                  </a:lnTo>
                  <a:lnTo>
                    <a:pt x="0" y="56"/>
                  </a:lnTo>
                  <a:lnTo>
                    <a:pt x="0" y="56"/>
                  </a:lnTo>
                  <a:lnTo>
                    <a:pt x="0" y="5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5" name="Freeform 168">
              <a:extLst>
                <a:ext uri="{FF2B5EF4-FFF2-40B4-BE49-F238E27FC236}">
                  <a16:creationId xmlns:a16="http://schemas.microsoft.com/office/drawing/2014/main" id="{B48038E4-6431-41C2-81AA-C2D1692E8927}"/>
                </a:ext>
              </a:extLst>
            </p:cNvPr>
            <p:cNvSpPr>
              <a:spLocks/>
            </p:cNvSpPr>
            <p:nvPr/>
          </p:nvSpPr>
          <p:spPr bwMode="auto">
            <a:xfrm>
              <a:off x="1789" y="2998"/>
              <a:ext cx="53" cy="73"/>
            </a:xfrm>
            <a:custGeom>
              <a:avLst/>
              <a:gdLst/>
              <a:ahLst/>
              <a:cxnLst>
                <a:cxn ang="0">
                  <a:pos x="0" y="56"/>
                </a:cxn>
                <a:cxn ang="0">
                  <a:pos x="0" y="60"/>
                </a:cxn>
                <a:cxn ang="0">
                  <a:pos x="0" y="62"/>
                </a:cxn>
                <a:cxn ang="0">
                  <a:pos x="4" y="62"/>
                </a:cxn>
                <a:cxn ang="0">
                  <a:pos x="4" y="64"/>
                </a:cxn>
                <a:cxn ang="0">
                  <a:pos x="5" y="67"/>
                </a:cxn>
                <a:cxn ang="0">
                  <a:pos x="9" y="67"/>
                </a:cxn>
                <a:cxn ang="0">
                  <a:pos x="11" y="66"/>
                </a:cxn>
                <a:cxn ang="0">
                  <a:pos x="13" y="64"/>
                </a:cxn>
                <a:cxn ang="0">
                  <a:pos x="15" y="64"/>
                </a:cxn>
                <a:cxn ang="0">
                  <a:pos x="15" y="66"/>
                </a:cxn>
                <a:cxn ang="0">
                  <a:pos x="19" y="67"/>
                </a:cxn>
                <a:cxn ang="0">
                  <a:pos x="19" y="71"/>
                </a:cxn>
                <a:cxn ang="0">
                  <a:pos x="21" y="73"/>
                </a:cxn>
                <a:cxn ang="0">
                  <a:pos x="24" y="69"/>
                </a:cxn>
                <a:cxn ang="0">
                  <a:pos x="24" y="67"/>
                </a:cxn>
                <a:cxn ang="0">
                  <a:pos x="24" y="66"/>
                </a:cxn>
                <a:cxn ang="0">
                  <a:pos x="30" y="66"/>
                </a:cxn>
                <a:cxn ang="0">
                  <a:pos x="30" y="60"/>
                </a:cxn>
                <a:cxn ang="0">
                  <a:pos x="34" y="56"/>
                </a:cxn>
                <a:cxn ang="0">
                  <a:pos x="39" y="49"/>
                </a:cxn>
                <a:cxn ang="0">
                  <a:pos x="39" y="45"/>
                </a:cxn>
                <a:cxn ang="0">
                  <a:pos x="43" y="41"/>
                </a:cxn>
                <a:cxn ang="0">
                  <a:pos x="47" y="34"/>
                </a:cxn>
                <a:cxn ang="0">
                  <a:pos x="49" y="32"/>
                </a:cxn>
                <a:cxn ang="0">
                  <a:pos x="49" y="32"/>
                </a:cxn>
                <a:cxn ang="0">
                  <a:pos x="53" y="28"/>
                </a:cxn>
                <a:cxn ang="0">
                  <a:pos x="53" y="22"/>
                </a:cxn>
                <a:cxn ang="0">
                  <a:pos x="49" y="18"/>
                </a:cxn>
                <a:cxn ang="0">
                  <a:pos x="47" y="22"/>
                </a:cxn>
                <a:cxn ang="0">
                  <a:pos x="45" y="18"/>
                </a:cxn>
                <a:cxn ang="0">
                  <a:pos x="45" y="17"/>
                </a:cxn>
                <a:cxn ang="0">
                  <a:pos x="39" y="9"/>
                </a:cxn>
                <a:cxn ang="0">
                  <a:pos x="36" y="9"/>
                </a:cxn>
                <a:cxn ang="0">
                  <a:pos x="34" y="7"/>
                </a:cxn>
                <a:cxn ang="0">
                  <a:pos x="21" y="3"/>
                </a:cxn>
                <a:cxn ang="0">
                  <a:pos x="15" y="0"/>
                </a:cxn>
                <a:cxn ang="0">
                  <a:pos x="11" y="0"/>
                </a:cxn>
                <a:cxn ang="0">
                  <a:pos x="7" y="3"/>
                </a:cxn>
                <a:cxn ang="0">
                  <a:pos x="4" y="3"/>
                </a:cxn>
                <a:cxn ang="0">
                  <a:pos x="4" y="3"/>
                </a:cxn>
                <a:cxn ang="0">
                  <a:pos x="4" y="3"/>
                </a:cxn>
                <a:cxn ang="0">
                  <a:pos x="0" y="7"/>
                </a:cxn>
                <a:cxn ang="0">
                  <a:pos x="0" y="9"/>
                </a:cxn>
                <a:cxn ang="0">
                  <a:pos x="0" y="15"/>
                </a:cxn>
                <a:cxn ang="0">
                  <a:pos x="0" y="18"/>
                </a:cxn>
                <a:cxn ang="0">
                  <a:pos x="0" y="22"/>
                </a:cxn>
                <a:cxn ang="0">
                  <a:pos x="0" y="24"/>
                </a:cxn>
                <a:cxn ang="0">
                  <a:pos x="4" y="26"/>
                </a:cxn>
                <a:cxn ang="0">
                  <a:pos x="5" y="30"/>
                </a:cxn>
                <a:cxn ang="0">
                  <a:pos x="7" y="34"/>
                </a:cxn>
                <a:cxn ang="0">
                  <a:pos x="9" y="37"/>
                </a:cxn>
                <a:cxn ang="0">
                  <a:pos x="9" y="37"/>
                </a:cxn>
                <a:cxn ang="0">
                  <a:pos x="9" y="41"/>
                </a:cxn>
                <a:cxn ang="0">
                  <a:pos x="5" y="43"/>
                </a:cxn>
                <a:cxn ang="0">
                  <a:pos x="5" y="49"/>
                </a:cxn>
                <a:cxn ang="0">
                  <a:pos x="7" y="50"/>
                </a:cxn>
                <a:cxn ang="0">
                  <a:pos x="5" y="54"/>
                </a:cxn>
                <a:cxn ang="0">
                  <a:pos x="0" y="56"/>
                </a:cxn>
                <a:cxn ang="0">
                  <a:pos x="0" y="56"/>
                </a:cxn>
                <a:cxn ang="0">
                  <a:pos x="0" y="56"/>
                </a:cxn>
                <a:cxn ang="0">
                  <a:pos x="0" y="56"/>
                </a:cxn>
              </a:cxnLst>
              <a:rect l="0" t="0" r="r" b="b"/>
              <a:pathLst>
                <a:path w="53" h="73">
                  <a:moveTo>
                    <a:pt x="0" y="56"/>
                  </a:moveTo>
                  <a:lnTo>
                    <a:pt x="0" y="60"/>
                  </a:lnTo>
                  <a:lnTo>
                    <a:pt x="0" y="62"/>
                  </a:lnTo>
                  <a:lnTo>
                    <a:pt x="4" y="62"/>
                  </a:lnTo>
                  <a:lnTo>
                    <a:pt x="4" y="64"/>
                  </a:lnTo>
                  <a:lnTo>
                    <a:pt x="5" y="67"/>
                  </a:lnTo>
                  <a:lnTo>
                    <a:pt x="9" y="67"/>
                  </a:lnTo>
                  <a:lnTo>
                    <a:pt x="11" y="66"/>
                  </a:lnTo>
                  <a:lnTo>
                    <a:pt x="13" y="64"/>
                  </a:lnTo>
                  <a:lnTo>
                    <a:pt x="15" y="64"/>
                  </a:lnTo>
                  <a:lnTo>
                    <a:pt x="15" y="66"/>
                  </a:lnTo>
                  <a:lnTo>
                    <a:pt x="19" y="67"/>
                  </a:lnTo>
                  <a:lnTo>
                    <a:pt x="19" y="71"/>
                  </a:lnTo>
                  <a:lnTo>
                    <a:pt x="21" y="73"/>
                  </a:lnTo>
                  <a:lnTo>
                    <a:pt x="24" y="69"/>
                  </a:lnTo>
                  <a:lnTo>
                    <a:pt x="24" y="67"/>
                  </a:lnTo>
                  <a:lnTo>
                    <a:pt x="24" y="66"/>
                  </a:lnTo>
                  <a:lnTo>
                    <a:pt x="30" y="66"/>
                  </a:lnTo>
                  <a:lnTo>
                    <a:pt x="30" y="60"/>
                  </a:lnTo>
                  <a:lnTo>
                    <a:pt x="34" y="56"/>
                  </a:lnTo>
                  <a:lnTo>
                    <a:pt x="39" y="49"/>
                  </a:lnTo>
                  <a:lnTo>
                    <a:pt x="39" y="45"/>
                  </a:lnTo>
                  <a:lnTo>
                    <a:pt x="43" y="41"/>
                  </a:lnTo>
                  <a:lnTo>
                    <a:pt x="47" y="34"/>
                  </a:lnTo>
                  <a:lnTo>
                    <a:pt x="49" y="32"/>
                  </a:lnTo>
                  <a:lnTo>
                    <a:pt x="49" y="32"/>
                  </a:lnTo>
                  <a:lnTo>
                    <a:pt x="53" y="28"/>
                  </a:lnTo>
                  <a:lnTo>
                    <a:pt x="53" y="22"/>
                  </a:lnTo>
                  <a:lnTo>
                    <a:pt x="49" y="18"/>
                  </a:lnTo>
                  <a:lnTo>
                    <a:pt x="47" y="22"/>
                  </a:lnTo>
                  <a:lnTo>
                    <a:pt x="45" y="18"/>
                  </a:lnTo>
                  <a:lnTo>
                    <a:pt x="45" y="17"/>
                  </a:lnTo>
                  <a:lnTo>
                    <a:pt x="39" y="9"/>
                  </a:lnTo>
                  <a:lnTo>
                    <a:pt x="36" y="9"/>
                  </a:lnTo>
                  <a:lnTo>
                    <a:pt x="34" y="7"/>
                  </a:lnTo>
                  <a:lnTo>
                    <a:pt x="21" y="3"/>
                  </a:lnTo>
                  <a:lnTo>
                    <a:pt x="15" y="0"/>
                  </a:lnTo>
                  <a:lnTo>
                    <a:pt x="11" y="0"/>
                  </a:lnTo>
                  <a:lnTo>
                    <a:pt x="7" y="3"/>
                  </a:lnTo>
                  <a:lnTo>
                    <a:pt x="4" y="3"/>
                  </a:lnTo>
                  <a:lnTo>
                    <a:pt x="4" y="3"/>
                  </a:lnTo>
                  <a:lnTo>
                    <a:pt x="4" y="3"/>
                  </a:lnTo>
                  <a:lnTo>
                    <a:pt x="0" y="7"/>
                  </a:lnTo>
                  <a:lnTo>
                    <a:pt x="0" y="9"/>
                  </a:lnTo>
                  <a:lnTo>
                    <a:pt x="0" y="15"/>
                  </a:lnTo>
                  <a:lnTo>
                    <a:pt x="0" y="18"/>
                  </a:lnTo>
                  <a:lnTo>
                    <a:pt x="0" y="22"/>
                  </a:lnTo>
                  <a:lnTo>
                    <a:pt x="0" y="24"/>
                  </a:lnTo>
                  <a:lnTo>
                    <a:pt x="4" y="26"/>
                  </a:lnTo>
                  <a:lnTo>
                    <a:pt x="5" y="30"/>
                  </a:lnTo>
                  <a:lnTo>
                    <a:pt x="7" y="34"/>
                  </a:lnTo>
                  <a:lnTo>
                    <a:pt x="9" y="37"/>
                  </a:lnTo>
                  <a:lnTo>
                    <a:pt x="9" y="37"/>
                  </a:lnTo>
                  <a:lnTo>
                    <a:pt x="9" y="41"/>
                  </a:lnTo>
                  <a:lnTo>
                    <a:pt x="5" y="43"/>
                  </a:lnTo>
                  <a:lnTo>
                    <a:pt x="5" y="49"/>
                  </a:lnTo>
                  <a:lnTo>
                    <a:pt x="7" y="50"/>
                  </a:lnTo>
                  <a:lnTo>
                    <a:pt x="5" y="54"/>
                  </a:lnTo>
                  <a:lnTo>
                    <a:pt x="0" y="56"/>
                  </a:lnTo>
                  <a:lnTo>
                    <a:pt x="0" y="56"/>
                  </a:lnTo>
                  <a:lnTo>
                    <a:pt x="0" y="56"/>
                  </a:lnTo>
                  <a:lnTo>
                    <a:pt x="0" y="5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6" name="Freeform 169">
              <a:extLst>
                <a:ext uri="{FF2B5EF4-FFF2-40B4-BE49-F238E27FC236}">
                  <a16:creationId xmlns:a16="http://schemas.microsoft.com/office/drawing/2014/main" id="{7BA2C9F3-46E5-4014-9632-E07FB27522AD}"/>
                </a:ext>
              </a:extLst>
            </p:cNvPr>
            <p:cNvSpPr>
              <a:spLocks/>
            </p:cNvSpPr>
            <p:nvPr/>
          </p:nvSpPr>
          <p:spPr bwMode="auto">
            <a:xfrm>
              <a:off x="1725" y="2986"/>
              <a:ext cx="73" cy="85"/>
            </a:xfrm>
            <a:custGeom>
              <a:avLst/>
              <a:gdLst/>
              <a:ahLst/>
              <a:cxnLst>
                <a:cxn ang="0">
                  <a:pos x="30" y="81"/>
                </a:cxn>
                <a:cxn ang="0">
                  <a:pos x="32" y="83"/>
                </a:cxn>
                <a:cxn ang="0">
                  <a:pos x="39" y="85"/>
                </a:cxn>
                <a:cxn ang="0">
                  <a:pos x="39" y="79"/>
                </a:cxn>
                <a:cxn ang="0">
                  <a:pos x="36" y="74"/>
                </a:cxn>
                <a:cxn ang="0">
                  <a:pos x="39" y="68"/>
                </a:cxn>
                <a:cxn ang="0">
                  <a:pos x="51" y="70"/>
                </a:cxn>
                <a:cxn ang="0">
                  <a:pos x="60" y="68"/>
                </a:cxn>
                <a:cxn ang="0">
                  <a:pos x="66" y="70"/>
                </a:cxn>
                <a:cxn ang="0">
                  <a:pos x="73" y="64"/>
                </a:cxn>
                <a:cxn ang="0">
                  <a:pos x="69" y="57"/>
                </a:cxn>
                <a:cxn ang="0">
                  <a:pos x="73" y="51"/>
                </a:cxn>
                <a:cxn ang="0">
                  <a:pos x="73" y="46"/>
                </a:cxn>
                <a:cxn ang="0">
                  <a:pos x="69" y="38"/>
                </a:cxn>
                <a:cxn ang="0">
                  <a:pos x="66" y="34"/>
                </a:cxn>
                <a:cxn ang="0">
                  <a:pos x="66" y="25"/>
                </a:cxn>
                <a:cxn ang="0">
                  <a:pos x="66" y="17"/>
                </a:cxn>
                <a:cxn ang="0">
                  <a:pos x="69" y="15"/>
                </a:cxn>
                <a:cxn ang="0">
                  <a:pos x="73" y="8"/>
                </a:cxn>
                <a:cxn ang="0">
                  <a:pos x="60" y="4"/>
                </a:cxn>
                <a:cxn ang="0">
                  <a:pos x="53" y="4"/>
                </a:cxn>
                <a:cxn ang="0">
                  <a:pos x="45" y="4"/>
                </a:cxn>
                <a:cxn ang="0">
                  <a:pos x="30" y="4"/>
                </a:cxn>
                <a:cxn ang="0">
                  <a:pos x="17" y="4"/>
                </a:cxn>
                <a:cxn ang="0">
                  <a:pos x="17" y="10"/>
                </a:cxn>
                <a:cxn ang="0">
                  <a:pos x="15" y="15"/>
                </a:cxn>
                <a:cxn ang="0">
                  <a:pos x="11" y="21"/>
                </a:cxn>
                <a:cxn ang="0">
                  <a:pos x="4" y="25"/>
                </a:cxn>
                <a:cxn ang="0">
                  <a:pos x="0" y="36"/>
                </a:cxn>
                <a:cxn ang="0">
                  <a:pos x="4" y="44"/>
                </a:cxn>
                <a:cxn ang="0">
                  <a:pos x="7" y="46"/>
                </a:cxn>
                <a:cxn ang="0">
                  <a:pos x="9" y="51"/>
                </a:cxn>
                <a:cxn ang="0">
                  <a:pos x="11" y="53"/>
                </a:cxn>
                <a:cxn ang="0">
                  <a:pos x="15" y="57"/>
                </a:cxn>
                <a:cxn ang="0">
                  <a:pos x="15" y="68"/>
                </a:cxn>
                <a:cxn ang="0">
                  <a:pos x="21" y="70"/>
                </a:cxn>
                <a:cxn ang="0">
                  <a:pos x="26" y="76"/>
                </a:cxn>
                <a:cxn ang="0">
                  <a:pos x="26" y="79"/>
                </a:cxn>
                <a:cxn ang="0">
                  <a:pos x="30" y="81"/>
                </a:cxn>
              </a:cxnLst>
              <a:rect l="0" t="0" r="r" b="b"/>
              <a:pathLst>
                <a:path w="73" h="85">
                  <a:moveTo>
                    <a:pt x="30" y="81"/>
                  </a:moveTo>
                  <a:lnTo>
                    <a:pt x="30" y="81"/>
                  </a:lnTo>
                  <a:lnTo>
                    <a:pt x="32" y="81"/>
                  </a:lnTo>
                  <a:lnTo>
                    <a:pt x="32" y="83"/>
                  </a:lnTo>
                  <a:lnTo>
                    <a:pt x="36" y="85"/>
                  </a:lnTo>
                  <a:lnTo>
                    <a:pt x="39" y="85"/>
                  </a:lnTo>
                  <a:lnTo>
                    <a:pt x="39" y="83"/>
                  </a:lnTo>
                  <a:lnTo>
                    <a:pt x="39" y="79"/>
                  </a:lnTo>
                  <a:lnTo>
                    <a:pt x="39" y="76"/>
                  </a:lnTo>
                  <a:lnTo>
                    <a:pt x="36" y="74"/>
                  </a:lnTo>
                  <a:lnTo>
                    <a:pt x="36" y="70"/>
                  </a:lnTo>
                  <a:lnTo>
                    <a:pt x="39" y="68"/>
                  </a:lnTo>
                  <a:lnTo>
                    <a:pt x="41" y="70"/>
                  </a:lnTo>
                  <a:lnTo>
                    <a:pt x="51" y="70"/>
                  </a:lnTo>
                  <a:lnTo>
                    <a:pt x="54" y="68"/>
                  </a:lnTo>
                  <a:lnTo>
                    <a:pt x="60" y="68"/>
                  </a:lnTo>
                  <a:lnTo>
                    <a:pt x="64" y="70"/>
                  </a:lnTo>
                  <a:lnTo>
                    <a:pt x="66" y="70"/>
                  </a:lnTo>
                  <a:lnTo>
                    <a:pt x="69" y="68"/>
                  </a:lnTo>
                  <a:lnTo>
                    <a:pt x="73" y="64"/>
                  </a:lnTo>
                  <a:lnTo>
                    <a:pt x="69" y="62"/>
                  </a:lnTo>
                  <a:lnTo>
                    <a:pt x="69" y="57"/>
                  </a:lnTo>
                  <a:lnTo>
                    <a:pt x="73" y="53"/>
                  </a:lnTo>
                  <a:lnTo>
                    <a:pt x="73" y="51"/>
                  </a:lnTo>
                  <a:lnTo>
                    <a:pt x="73" y="49"/>
                  </a:lnTo>
                  <a:lnTo>
                    <a:pt x="73" y="46"/>
                  </a:lnTo>
                  <a:lnTo>
                    <a:pt x="69" y="44"/>
                  </a:lnTo>
                  <a:lnTo>
                    <a:pt x="69" y="38"/>
                  </a:lnTo>
                  <a:lnTo>
                    <a:pt x="66" y="36"/>
                  </a:lnTo>
                  <a:lnTo>
                    <a:pt x="66" y="34"/>
                  </a:lnTo>
                  <a:lnTo>
                    <a:pt x="66" y="30"/>
                  </a:lnTo>
                  <a:lnTo>
                    <a:pt x="66" y="25"/>
                  </a:lnTo>
                  <a:lnTo>
                    <a:pt x="66" y="21"/>
                  </a:lnTo>
                  <a:lnTo>
                    <a:pt x="66" y="17"/>
                  </a:lnTo>
                  <a:lnTo>
                    <a:pt x="69" y="15"/>
                  </a:lnTo>
                  <a:lnTo>
                    <a:pt x="69" y="15"/>
                  </a:lnTo>
                  <a:lnTo>
                    <a:pt x="73" y="10"/>
                  </a:lnTo>
                  <a:lnTo>
                    <a:pt x="73" y="8"/>
                  </a:lnTo>
                  <a:lnTo>
                    <a:pt x="69" y="6"/>
                  </a:lnTo>
                  <a:lnTo>
                    <a:pt x="60" y="4"/>
                  </a:lnTo>
                  <a:lnTo>
                    <a:pt x="54" y="0"/>
                  </a:lnTo>
                  <a:lnTo>
                    <a:pt x="53" y="4"/>
                  </a:lnTo>
                  <a:lnTo>
                    <a:pt x="49" y="4"/>
                  </a:lnTo>
                  <a:lnTo>
                    <a:pt x="45" y="4"/>
                  </a:lnTo>
                  <a:lnTo>
                    <a:pt x="36" y="4"/>
                  </a:lnTo>
                  <a:lnTo>
                    <a:pt x="30" y="4"/>
                  </a:lnTo>
                  <a:lnTo>
                    <a:pt x="22" y="4"/>
                  </a:lnTo>
                  <a:lnTo>
                    <a:pt x="17" y="4"/>
                  </a:lnTo>
                  <a:lnTo>
                    <a:pt x="17" y="8"/>
                  </a:lnTo>
                  <a:lnTo>
                    <a:pt x="17" y="10"/>
                  </a:lnTo>
                  <a:lnTo>
                    <a:pt x="15" y="14"/>
                  </a:lnTo>
                  <a:lnTo>
                    <a:pt x="15" y="15"/>
                  </a:lnTo>
                  <a:lnTo>
                    <a:pt x="15" y="19"/>
                  </a:lnTo>
                  <a:lnTo>
                    <a:pt x="11" y="21"/>
                  </a:lnTo>
                  <a:lnTo>
                    <a:pt x="5" y="21"/>
                  </a:lnTo>
                  <a:lnTo>
                    <a:pt x="4" y="25"/>
                  </a:lnTo>
                  <a:lnTo>
                    <a:pt x="4" y="30"/>
                  </a:lnTo>
                  <a:lnTo>
                    <a:pt x="0" y="36"/>
                  </a:lnTo>
                  <a:lnTo>
                    <a:pt x="0" y="40"/>
                  </a:lnTo>
                  <a:lnTo>
                    <a:pt x="4" y="44"/>
                  </a:lnTo>
                  <a:lnTo>
                    <a:pt x="5" y="44"/>
                  </a:lnTo>
                  <a:lnTo>
                    <a:pt x="7" y="46"/>
                  </a:lnTo>
                  <a:lnTo>
                    <a:pt x="9" y="49"/>
                  </a:lnTo>
                  <a:lnTo>
                    <a:pt x="9" y="51"/>
                  </a:lnTo>
                  <a:lnTo>
                    <a:pt x="11" y="53"/>
                  </a:lnTo>
                  <a:lnTo>
                    <a:pt x="11" y="53"/>
                  </a:lnTo>
                  <a:lnTo>
                    <a:pt x="15" y="55"/>
                  </a:lnTo>
                  <a:lnTo>
                    <a:pt x="15" y="57"/>
                  </a:lnTo>
                  <a:lnTo>
                    <a:pt x="15" y="64"/>
                  </a:lnTo>
                  <a:lnTo>
                    <a:pt x="15" y="68"/>
                  </a:lnTo>
                  <a:lnTo>
                    <a:pt x="17" y="68"/>
                  </a:lnTo>
                  <a:lnTo>
                    <a:pt x="21" y="70"/>
                  </a:lnTo>
                  <a:lnTo>
                    <a:pt x="21" y="74"/>
                  </a:lnTo>
                  <a:lnTo>
                    <a:pt x="26" y="76"/>
                  </a:lnTo>
                  <a:lnTo>
                    <a:pt x="26" y="79"/>
                  </a:lnTo>
                  <a:lnTo>
                    <a:pt x="26" y="79"/>
                  </a:lnTo>
                  <a:lnTo>
                    <a:pt x="30" y="81"/>
                  </a:lnTo>
                  <a:lnTo>
                    <a:pt x="30" y="81"/>
                  </a:lnTo>
                  <a:lnTo>
                    <a:pt x="30" y="8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7" name="Freeform 170">
              <a:extLst>
                <a:ext uri="{FF2B5EF4-FFF2-40B4-BE49-F238E27FC236}">
                  <a16:creationId xmlns:a16="http://schemas.microsoft.com/office/drawing/2014/main" id="{3D02EE12-DF01-47FE-A8D0-B791F09B8FCA}"/>
                </a:ext>
              </a:extLst>
            </p:cNvPr>
            <p:cNvSpPr>
              <a:spLocks/>
            </p:cNvSpPr>
            <p:nvPr/>
          </p:nvSpPr>
          <p:spPr bwMode="auto">
            <a:xfrm>
              <a:off x="1725" y="2986"/>
              <a:ext cx="73" cy="85"/>
            </a:xfrm>
            <a:custGeom>
              <a:avLst/>
              <a:gdLst/>
              <a:ahLst/>
              <a:cxnLst>
                <a:cxn ang="0">
                  <a:pos x="30" y="81"/>
                </a:cxn>
                <a:cxn ang="0">
                  <a:pos x="32" y="83"/>
                </a:cxn>
                <a:cxn ang="0">
                  <a:pos x="39" y="85"/>
                </a:cxn>
                <a:cxn ang="0">
                  <a:pos x="39" y="79"/>
                </a:cxn>
                <a:cxn ang="0">
                  <a:pos x="36" y="74"/>
                </a:cxn>
                <a:cxn ang="0">
                  <a:pos x="39" y="68"/>
                </a:cxn>
                <a:cxn ang="0">
                  <a:pos x="51" y="70"/>
                </a:cxn>
                <a:cxn ang="0">
                  <a:pos x="60" y="68"/>
                </a:cxn>
                <a:cxn ang="0">
                  <a:pos x="66" y="70"/>
                </a:cxn>
                <a:cxn ang="0">
                  <a:pos x="73" y="64"/>
                </a:cxn>
                <a:cxn ang="0">
                  <a:pos x="69" y="57"/>
                </a:cxn>
                <a:cxn ang="0">
                  <a:pos x="73" y="51"/>
                </a:cxn>
                <a:cxn ang="0">
                  <a:pos x="73" y="46"/>
                </a:cxn>
                <a:cxn ang="0">
                  <a:pos x="69" y="38"/>
                </a:cxn>
                <a:cxn ang="0">
                  <a:pos x="66" y="34"/>
                </a:cxn>
                <a:cxn ang="0">
                  <a:pos x="66" y="25"/>
                </a:cxn>
                <a:cxn ang="0">
                  <a:pos x="66" y="17"/>
                </a:cxn>
                <a:cxn ang="0">
                  <a:pos x="69" y="15"/>
                </a:cxn>
                <a:cxn ang="0">
                  <a:pos x="73" y="8"/>
                </a:cxn>
                <a:cxn ang="0">
                  <a:pos x="60" y="4"/>
                </a:cxn>
                <a:cxn ang="0">
                  <a:pos x="53" y="4"/>
                </a:cxn>
                <a:cxn ang="0">
                  <a:pos x="45" y="4"/>
                </a:cxn>
                <a:cxn ang="0">
                  <a:pos x="30" y="4"/>
                </a:cxn>
                <a:cxn ang="0">
                  <a:pos x="17" y="4"/>
                </a:cxn>
                <a:cxn ang="0">
                  <a:pos x="17" y="10"/>
                </a:cxn>
                <a:cxn ang="0">
                  <a:pos x="15" y="15"/>
                </a:cxn>
                <a:cxn ang="0">
                  <a:pos x="11" y="21"/>
                </a:cxn>
                <a:cxn ang="0">
                  <a:pos x="4" y="25"/>
                </a:cxn>
                <a:cxn ang="0">
                  <a:pos x="0" y="36"/>
                </a:cxn>
                <a:cxn ang="0">
                  <a:pos x="4" y="44"/>
                </a:cxn>
                <a:cxn ang="0">
                  <a:pos x="7" y="46"/>
                </a:cxn>
                <a:cxn ang="0">
                  <a:pos x="9" y="51"/>
                </a:cxn>
                <a:cxn ang="0">
                  <a:pos x="11" y="53"/>
                </a:cxn>
                <a:cxn ang="0">
                  <a:pos x="15" y="57"/>
                </a:cxn>
                <a:cxn ang="0">
                  <a:pos x="15" y="68"/>
                </a:cxn>
                <a:cxn ang="0">
                  <a:pos x="21" y="70"/>
                </a:cxn>
                <a:cxn ang="0">
                  <a:pos x="26" y="76"/>
                </a:cxn>
                <a:cxn ang="0">
                  <a:pos x="26" y="79"/>
                </a:cxn>
                <a:cxn ang="0">
                  <a:pos x="30" y="81"/>
                </a:cxn>
              </a:cxnLst>
              <a:rect l="0" t="0" r="r" b="b"/>
              <a:pathLst>
                <a:path w="73" h="85">
                  <a:moveTo>
                    <a:pt x="30" y="81"/>
                  </a:moveTo>
                  <a:lnTo>
                    <a:pt x="30" y="81"/>
                  </a:lnTo>
                  <a:lnTo>
                    <a:pt x="32" y="81"/>
                  </a:lnTo>
                  <a:lnTo>
                    <a:pt x="32" y="83"/>
                  </a:lnTo>
                  <a:lnTo>
                    <a:pt x="36" y="85"/>
                  </a:lnTo>
                  <a:lnTo>
                    <a:pt x="39" y="85"/>
                  </a:lnTo>
                  <a:lnTo>
                    <a:pt x="39" y="83"/>
                  </a:lnTo>
                  <a:lnTo>
                    <a:pt x="39" y="79"/>
                  </a:lnTo>
                  <a:lnTo>
                    <a:pt x="39" y="76"/>
                  </a:lnTo>
                  <a:lnTo>
                    <a:pt x="36" y="74"/>
                  </a:lnTo>
                  <a:lnTo>
                    <a:pt x="36" y="70"/>
                  </a:lnTo>
                  <a:lnTo>
                    <a:pt x="39" y="68"/>
                  </a:lnTo>
                  <a:lnTo>
                    <a:pt x="41" y="70"/>
                  </a:lnTo>
                  <a:lnTo>
                    <a:pt x="51" y="70"/>
                  </a:lnTo>
                  <a:lnTo>
                    <a:pt x="54" y="68"/>
                  </a:lnTo>
                  <a:lnTo>
                    <a:pt x="60" y="68"/>
                  </a:lnTo>
                  <a:lnTo>
                    <a:pt x="64" y="70"/>
                  </a:lnTo>
                  <a:lnTo>
                    <a:pt x="66" y="70"/>
                  </a:lnTo>
                  <a:lnTo>
                    <a:pt x="69" y="68"/>
                  </a:lnTo>
                  <a:lnTo>
                    <a:pt x="73" y="64"/>
                  </a:lnTo>
                  <a:lnTo>
                    <a:pt x="69" y="62"/>
                  </a:lnTo>
                  <a:lnTo>
                    <a:pt x="69" y="57"/>
                  </a:lnTo>
                  <a:lnTo>
                    <a:pt x="73" y="53"/>
                  </a:lnTo>
                  <a:lnTo>
                    <a:pt x="73" y="51"/>
                  </a:lnTo>
                  <a:lnTo>
                    <a:pt x="73" y="49"/>
                  </a:lnTo>
                  <a:lnTo>
                    <a:pt x="73" y="46"/>
                  </a:lnTo>
                  <a:lnTo>
                    <a:pt x="69" y="44"/>
                  </a:lnTo>
                  <a:lnTo>
                    <a:pt x="69" y="38"/>
                  </a:lnTo>
                  <a:lnTo>
                    <a:pt x="66" y="36"/>
                  </a:lnTo>
                  <a:lnTo>
                    <a:pt x="66" y="34"/>
                  </a:lnTo>
                  <a:lnTo>
                    <a:pt x="66" y="30"/>
                  </a:lnTo>
                  <a:lnTo>
                    <a:pt x="66" y="25"/>
                  </a:lnTo>
                  <a:lnTo>
                    <a:pt x="66" y="21"/>
                  </a:lnTo>
                  <a:lnTo>
                    <a:pt x="66" y="17"/>
                  </a:lnTo>
                  <a:lnTo>
                    <a:pt x="69" y="15"/>
                  </a:lnTo>
                  <a:lnTo>
                    <a:pt x="69" y="15"/>
                  </a:lnTo>
                  <a:lnTo>
                    <a:pt x="73" y="10"/>
                  </a:lnTo>
                  <a:lnTo>
                    <a:pt x="73" y="8"/>
                  </a:lnTo>
                  <a:lnTo>
                    <a:pt x="69" y="6"/>
                  </a:lnTo>
                  <a:lnTo>
                    <a:pt x="60" y="4"/>
                  </a:lnTo>
                  <a:lnTo>
                    <a:pt x="54" y="0"/>
                  </a:lnTo>
                  <a:lnTo>
                    <a:pt x="53" y="4"/>
                  </a:lnTo>
                  <a:lnTo>
                    <a:pt x="49" y="4"/>
                  </a:lnTo>
                  <a:lnTo>
                    <a:pt x="45" y="4"/>
                  </a:lnTo>
                  <a:lnTo>
                    <a:pt x="36" y="4"/>
                  </a:lnTo>
                  <a:lnTo>
                    <a:pt x="30" y="4"/>
                  </a:lnTo>
                  <a:lnTo>
                    <a:pt x="22" y="4"/>
                  </a:lnTo>
                  <a:lnTo>
                    <a:pt x="17" y="4"/>
                  </a:lnTo>
                  <a:lnTo>
                    <a:pt x="17" y="8"/>
                  </a:lnTo>
                  <a:lnTo>
                    <a:pt x="17" y="10"/>
                  </a:lnTo>
                  <a:lnTo>
                    <a:pt x="15" y="14"/>
                  </a:lnTo>
                  <a:lnTo>
                    <a:pt x="15" y="15"/>
                  </a:lnTo>
                  <a:lnTo>
                    <a:pt x="15" y="19"/>
                  </a:lnTo>
                  <a:lnTo>
                    <a:pt x="11" y="21"/>
                  </a:lnTo>
                  <a:lnTo>
                    <a:pt x="5" y="21"/>
                  </a:lnTo>
                  <a:lnTo>
                    <a:pt x="4" y="25"/>
                  </a:lnTo>
                  <a:lnTo>
                    <a:pt x="4" y="30"/>
                  </a:lnTo>
                  <a:lnTo>
                    <a:pt x="0" y="36"/>
                  </a:lnTo>
                  <a:lnTo>
                    <a:pt x="0" y="40"/>
                  </a:lnTo>
                  <a:lnTo>
                    <a:pt x="4" y="44"/>
                  </a:lnTo>
                  <a:lnTo>
                    <a:pt x="5" y="44"/>
                  </a:lnTo>
                  <a:lnTo>
                    <a:pt x="7" y="46"/>
                  </a:lnTo>
                  <a:lnTo>
                    <a:pt x="9" y="49"/>
                  </a:lnTo>
                  <a:lnTo>
                    <a:pt x="9" y="51"/>
                  </a:lnTo>
                  <a:lnTo>
                    <a:pt x="11" y="53"/>
                  </a:lnTo>
                  <a:lnTo>
                    <a:pt x="11" y="53"/>
                  </a:lnTo>
                  <a:lnTo>
                    <a:pt x="15" y="55"/>
                  </a:lnTo>
                  <a:lnTo>
                    <a:pt x="15" y="57"/>
                  </a:lnTo>
                  <a:lnTo>
                    <a:pt x="15" y="64"/>
                  </a:lnTo>
                  <a:lnTo>
                    <a:pt x="15" y="68"/>
                  </a:lnTo>
                  <a:lnTo>
                    <a:pt x="17" y="68"/>
                  </a:lnTo>
                  <a:lnTo>
                    <a:pt x="21" y="70"/>
                  </a:lnTo>
                  <a:lnTo>
                    <a:pt x="21" y="74"/>
                  </a:lnTo>
                  <a:lnTo>
                    <a:pt x="26" y="76"/>
                  </a:lnTo>
                  <a:lnTo>
                    <a:pt x="26" y="79"/>
                  </a:lnTo>
                  <a:lnTo>
                    <a:pt x="26" y="79"/>
                  </a:lnTo>
                  <a:lnTo>
                    <a:pt x="30" y="81"/>
                  </a:lnTo>
                  <a:lnTo>
                    <a:pt x="30" y="81"/>
                  </a:lnTo>
                  <a:lnTo>
                    <a:pt x="30" y="8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8" name="Freeform 171">
              <a:extLst>
                <a:ext uri="{FF2B5EF4-FFF2-40B4-BE49-F238E27FC236}">
                  <a16:creationId xmlns:a16="http://schemas.microsoft.com/office/drawing/2014/main" id="{8B6C5090-A7F1-49D2-9A9C-23C127093B91}"/>
                </a:ext>
              </a:extLst>
            </p:cNvPr>
            <p:cNvSpPr>
              <a:spLocks/>
            </p:cNvSpPr>
            <p:nvPr/>
          </p:nvSpPr>
          <p:spPr bwMode="auto">
            <a:xfrm>
              <a:off x="1663" y="2945"/>
              <a:ext cx="94" cy="137"/>
            </a:xfrm>
            <a:custGeom>
              <a:avLst/>
              <a:gdLst/>
              <a:ahLst/>
              <a:cxnLst>
                <a:cxn ang="0">
                  <a:pos x="15" y="60"/>
                </a:cxn>
                <a:cxn ang="0">
                  <a:pos x="19" y="60"/>
                </a:cxn>
                <a:cxn ang="0">
                  <a:pos x="26" y="64"/>
                </a:cxn>
                <a:cxn ang="0">
                  <a:pos x="22" y="71"/>
                </a:cxn>
                <a:cxn ang="0">
                  <a:pos x="24" y="75"/>
                </a:cxn>
                <a:cxn ang="0">
                  <a:pos x="30" y="79"/>
                </a:cxn>
                <a:cxn ang="0">
                  <a:pos x="34" y="81"/>
                </a:cxn>
                <a:cxn ang="0">
                  <a:pos x="30" y="87"/>
                </a:cxn>
                <a:cxn ang="0">
                  <a:pos x="28" y="98"/>
                </a:cxn>
                <a:cxn ang="0">
                  <a:pos x="26" y="105"/>
                </a:cxn>
                <a:cxn ang="0">
                  <a:pos x="26" y="109"/>
                </a:cxn>
                <a:cxn ang="0">
                  <a:pos x="26" y="115"/>
                </a:cxn>
                <a:cxn ang="0">
                  <a:pos x="34" y="122"/>
                </a:cxn>
                <a:cxn ang="0">
                  <a:pos x="35" y="130"/>
                </a:cxn>
                <a:cxn ang="0">
                  <a:pos x="45" y="137"/>
                </a:cxn>
                <a:cxn ang="0">
                  <a:pos x="51" y="134"/>
                </a:cxn>
                <a:cxn ang="0">
                  <a:pos x="56" y="134"/>
                </a:cxn>
                <a:cxn ang="0">
                  <a:pos x="60" y="130"/>
                </a:cxn>
                <a:cxn ang="0">
                  <a:pos x="69" y="128"/>
                </a:cxn>
                <a:cxn ang="0">
                  <a:pos x="79" y="120"/>
                </a:cxn>
                <a:cxn ang="0">
                  <a:pos x="83" y="122"/>
                </a:cxn>
                <a:cxn ang="0">
                  <a:pos x="94" y="120"/>
                </a:cxn>
                <a:cxn ang="0">
                  <a:pos x="90" y="119"/>
                </a:cxn>
                <a:cxn ang="0">
                  <a:pos x="84" y="115"/>
                </a:cxn>
                <a:cxn ang="0">
                  <a:pos x="81" y="107"/>
                </a:cxn>
                <a:cxn ang="0">
                  <a:pos x="79" y="103"/>
                </a:cxn>
                <a:cxn ang="0">
                  <a:pos x="79" y="94"/>
                </a:cxn>
                <a:cxn ang="0">
                  <a:pos x="73" y="94"/>
                </a:cxn>
                <a:cxn ang="0">
                  <a:pos x="73" y="90"/>
                </a:cxn>
                <a:cxn ang="0">
                  <a:pos x="69" y="85"/>
                </a:cxn>
                <a:cxn ang="0">
                  <a:pos x="64" y="81"/>
                </a:cxn>
                <a:cxn ang="0">
                  <a:pos x="67" y="71"/>
                </a:cxn>
                <a:cxn ang="0">
                  <a:pos x="69" y="62"/>
                </a:cxn>
                <a:cxn ang="0">
                  <a:pos x="79" y="60"/>
                </a:cxn>
                <a:cxn ang="0">
                  <a:pos x="79" y="55"/>
                </a:cxn>
                <a:cxn ang="0">
                  <a:pos x="81" y="51"/>
                </a:cxn>
                <a:cxn ang="0">
                  <a:pos x="79" y="47"/>
                </a:cxn>
                <a:cxn ang="0">
                  <a:pos x="79" y="39"/>
                </a:cxn>
                <a:cxn ang="0">
                  <a:pos x="66" y="32"/>
                </a:cxn>
                <a:cxn ang="0">
                  <a:pos x="60" y="32"/>
                </a:cxn>
                <a:cxn ang="0">
                  <a:pos x="52" y="36"/>
                </a:cxn>
                <a:cxn ang="0">
                  <a:pos x="51" y="36"/>
                </a:cxn>
                <a:cxn ang="0">
                  <a:pos x="52" y="24"/>
                </a:cxn>
                <a:cxn ang="0">
                  <a:pos x="49" y="17"/>
                </a:cxn>
                <a:cxn ang="0">
                  <a:pos x="35" y="7"/>
                </a:cxn>
                <a:cxn ang="0">
                  <a:pos x="34" y="2"/>
                </a:cxn>
                <a:cxn ang="0">
                  <a:pos x="28" y="0"/>
                </a:cxn>
                <a:cxn ang="0">
                  <a:pos x="22" y="7"/>
                </a:cxn>
                <a:cxn ang="0">
                  <a:pos x="15" y="11"/>
                </a:cxn>
                <a:cxn ang="0">
                  <a:pos x="11" y="19"/>
                </a:cxn>
                <a:cxn ang="0">
                  <a:pos x="17" y="22"/>
                </a:cxn>
                <a:cxn ang="0">
                  <a:pos x="20" y="28"/>
                </a:cxn>
                <a:cxn ang="0">
                  <a:pos x="11" y="32"/>
                </a:cxn>
                <a:cxn ang="0">
                  <a:pos x="5" y="32"/>
                </a:cxn>
                <a:cxn ang="0">
                  <a:pos x="3" y="39"/>
                </a:cxn>
                <a:cxn ang="0">
                  <a:pos x="0" y="47"/>
                </a:cxn>
                <a:cxn ang="0">
                  <a:pos x="13" y="58"/>
                </a:cxn>
                <a:cxn ang="0">
                  <a:pos x="13" y="60"/>
                </a:cxn>
              </a:cxnLst>
              <a:rect l="0" t="0" r="r" b="b"/>
              <a:pathLst>
                <a:path w="94" h="137">
                  <a:moveTo>
                    <a:pt x="13" y="60"/>
                  </a:moveTo>
                  <a:lnTo>
                    <a:pt x="15" y="60"/>
                  </a:lnTo>
                  <a:lnTo>
                    <a:pt x="15" y="62"/>
                  </a:lnTo>
                  <a:lnTo>
                    <a:pt x="19" y="60"/>
                  </a:lnTo>
                  <a:lnTo>
                    <a:pt x="22" y="60"/>
                  </a:lnTo>
                  <a:lnTo>
                    <a:pt x="26" y="64"/>
                  </a:lnTo>
                  <a:lnTo>
                    <a:pt x="26" y="70"/>
                  </a:lnTo>
                  <a:lnTo>
                    <a:pt x="22" y="71"/>
                  </a:lnTo>
                  <a:lnTo>
                    <a:pt x="20" y="75"/>
                  </a:lnTo>
                  <a:lnTo>
                    <a:pt x="24" y="75"/>
                  </a:lnTo>
                  <a:lnTo>
                    <a:pt x="28" y="75"/>
                  </a:lnTo>
                  <a:lnTo>
                    <a:pt x="30" y="79"/>
                  </a:lnTo>
                  <a:lnTo>
                    <a:pt x="30" y="81"/>
                  </a:lnTo>
                  <a:lnTo>
                    <a:pt x="34" y="81"/>
                  </a:lnTo>
                  <a:lnTo>
                    <a:pt x="34" y="83"/>
                  </a:lnTo>
                  <a:lnTo>
                    <a:pt x="30" y="87"/>
                  </a:lnTo>
                  <a:lnTo>
                    <a:pt x="30" y="90"/>
                  </a:lnTo>
                  <a:lnTo>
                    <a:pt x="28" y="98"/>
                  </a:lnTo>
                  <a:lnTo>
                    <a:pt x="28" y="102"/>
                  </a:lnTo>
                  <a:lnTo>
                    <a:pt x="26" y="105"/>
                  </a:lnTo>
                  <a:lnTo>
                    <a:pt x="26" y="109"/>
                  </a:lnTo>
                  <a:lnTo>
                    <a:pt x="26" y="109"/>
                  </a:lnTo>
                  <a:lnTo>
                    <a:pt x="26" y="113"/>
                  </a:lnTo>
                  <a:lnTo>
                    <a:pt x="26" y="115"/>
                  </a:lnTo>
                  <a:lnTo>
                    <a:pt x="30" y="119"/>
                  </a:lnTo>
                  <a:lnTo>
                    <a:pt x="34" y="122"/>
                  </a:lnTo>
                  <a:lnTo>
                    <a:pt x="34" y="126"/>
                  </a:lnTo>
                  <a:lnTo>
                    <a:pt x="35" y="130"/>
                  </a:lnTo>
                  <a:lnTo>
                    <a:pt x="43" y="134"/>
                  </a:lnTo>
                  <a:lnTo>
                    <a:pt x="45" y="137"/>
                  </a:lnTo>
                  <a:lnTo>
                    <a:pt x="49" y="134"/>
                  </a:lnTo>
                  <a:lnTo>
                    <a:pt x="51" y="134"/>
                  </a:lnTo>
                  <a:lnTo>
                    <a:pt x="51" y="134"/>
                  </a:lnTo>
                  <a:lnTo>
                    <a:pt x="56" y="134"/>
                  </a:lnTo>
                  <a:lnTo>
                    <a:pt x="58" y="132"/>
                  </a:lnTo>
                  <a:lnTo>
                    <a:pt x="60" y="130"/>
                  </a:lnTo>
                  <a:lnTo>
                    <a:pt x="64" y="128"/>
                  </a:lnTo>
                  <a:lnTo>
                    <a:pt x="69" y="128"/>
                  </a:lnTo>
                  <a:lnTo>
                    <a:pt x="73" y="122"/>
                  </a:lnTo>
                  <a:lnTo>
                    <a:pt x="79" y="120"/>
                  </a:lnTo>
                  <a:lnTo>
                    <a:pt x="83" y="120"/>
                  </a:lnTo>
                  <a:lnTo>
                    <a:pt x="83" y="122"/>
                  </a:lnTo>
                  <a:lnTo>
                    <a:pt x="86" y="120"/>
                  </a:lnTo>
                  <a:lnTo>
                    <a:pt x="94" y="120"/>
                  </a:lnTo>
                  <a:lnTo>
                    <a:pt x="90" y="119"/>
                  </a:lnTo>
                  <a:lnTo>
                    <a:pt x="90" y="119"/>
                  </a:lnTo>
                  <a:lnTo>
                    <a:pt x="90" y="115"/>
                  </a:lnTo>
                  <a:lnTo>
                    <a:pt x="84" y="115"/>
                  </a:lnTo>
                  <a:lnTo>
                    <a:pt x="84" y="109"/>
                  </a:lnTo>
                  <a:lnTo>
                    <a:pt x="81" y="107"/>
                  </a:lnTo>
                  <a:lnTo>
                    <a:pt x="79" y="107"/>
                  </a:lnTo>
                  <a:lnTo>
                    <a:pt x="79" y="103"/>
                  </a:lnTo>
                  <a:lnTo>
                    <a:pt x="79" y="96"/>
                  </a:lnTo>
                  <a:lnTo>
                    <a:pt x="79" y="94"/>
                  </a:lnTo>
                  <a:lnTo>
                    <a:pt x="75" y="94"/>
                  </a:lnTo>
                  <a:lnTo>
                    <a:pt x="73" y="94"/>
                  </a:lnTo>
                  <a:lnTo>
                    <a:pt x="73" y="90"/>
                  </a:lnTo>
                  <a:lnTo>
                    <a:pt x="73" y="90"/>
                  </a:lnTo>
                  <a:lnTo>
                    <a:pt x="69" y="87"/>
                  </a:lnTo>
                  <a:lnTo>
                    <a:pt x="69" y="85"/>
                  </a:lnTo>
                  <a:lnTo>
                    <a:pt x="67" y="83"/>
                  </a:lnTo>
                  <a:lnTo>
                    <a:pt x="64" y="81"/>
                  </a:lnTo>
                  <a:lnTo>
                    <a:pt x="64" y="77"/>
                  </a:lnTo>
                  <a:lnTo>
                    <a:pt x="67" y="71"/>
                  </a:lnTo>
                  <a:lnTo>
                    <a:pt x="67" y="66"/>
                  </a:lnTo>
                  <a:lnTo>
                    <a:pt x="69" y="62"/>
                  </a:lnTo>
                  <a:lnTo>
                    <a:pt x="73" y="62"/>
                  </a:lnTo>
                  <a:lnTo>
                    <a:pt x="79" y="60"/>
                  </a:lnTo>
                  <a:lnTo>
                    <a:pt x="79" y="56"/>
                  </a:lnTo>
                  <a:lnTo>
                    <a:pt x="79" y="55"/>
                  </a:lnTo>
                  <a:lnTo>
                    <a:pt x="81" y="51"/>
                  </a:lnTo>
                  <a:lnTo>
                    <a:pt x="81" y="51"/>
                  </a:lnTo>
                  <a:lnTo>
                    <a:pt x="79" y="51"/>
                  </a:lnTo>
                  <a:lnTo>
                    <a:pt x="79" y="47"/>
                  </a:lnTo>
                  <a:lnTo>
                    <a:pt x="79" y="43"/>
                  </a:lnTo>
                  <a:lnTo>
                    <a:pt x="79" y="39"/>
                  </a:lnTo>
                  <a:lnTo>
                    <a:pt x="69" y="38"/>
                  </a:lnTo>
                  <a:lnTo>
                    <a:pt x="66" y="32"/>
                  </a:lnTo>
                  <a:lnTo>
                    <a:pt x="60" y="28"/>
                  </a:lnTo>
                  <a:lnTo>
                    <a:pt x="60" y="32"/>
                  </a:lnTo>
                  <a:lnTo>
                    <a:pt x="56" y="32"/>
                  </a:lnTo>
                  <a:lnTo>
                    <a:pt x="52" y="36"/>
                  </a:lnTo>
                  <a:lnTo>
                    <a:pt x="52" y="38"/>
                  </a:lnTo>
                  <a:lnTo>
                    <a:pt x="51" y="36"/>
                  </a:lnTo>
                  <a:lnTo>
                    <a:pt x="52" y="28"/>
                  </a:lnTo>
                  <a:lnTo>
                    <a:pt x="52" y="24"/>
                  </a:lnTo>
                  <a:lnTo>
                    <a:pt x="51" y="19"/>
                  </a:lnTo>
                  <a:lnTo>
                    <a:pt x="49" y="17"/>
                  </a:lnTo>
                  <a:lnTo>
                    <a:pt x="41" y="11"/>
                  </a:lnTo>
                  <a:lnTo>
                    <a:pt x="35" y="7"/>
                  </a:lnTo>
                  <a:lnTo>
                    <a:pt x="35" y="4"/>
                  </a:lnTo>
                  <a:lnTo>
                    <a:pt x="34" y="2"/>
                  </a:lnTo>
                  <a:lnTo>
                    <a:pt x="30" y="0"/>
                  </a:lnTo>
                  <a:lnTo>
                    <a:pt x="28" y="0"/>
                  </a:lnTo>
                  <a:lnTo>
                    <a:pt x="28" y="2"/>
                  </a:lnTo>
                  <a:lnTo>
                    <a:pt x="22" y="7"/>
                  </a:lnTo>
                  <a:lnTo>
                    <a:pt x="19" y="11"/>
                  </a:lnTo>
                  <a:lnTo>
                    <a:pt x="15" y="11"/>
                  </a:lnTo>
                  <a:lnTo>
                    <a:pt x="9" y="15"/>
                  </a:lnTo>
                  <a:lnTo>
                    <a:pt x="11" y="19"/>
                  </a:lnTo>
                  <a:lnTo>
                    <a:pt x="13" y="22"/>
                  </a:lnTo>
                  <a:lnTo>
                    <a:pt x="17" y="22"/>
                  </a:lnTo>
                  <a:lnTo>
                    <a:pt x="20" y="26"/>
                  </a:lnTo>
                  <a:lnTo>
                    <a:pt x="20" y="28"/>
                  </a:lnTo>
                  <a:lnTo>
                    <a:pt x="15" y="32"/>
                  </a:lnTo>
                  <a:lnTo>
                    <a:pt x="11" y="32"/>
                  </a:lnTo>
                  <a:lnTo>
                    <a:pt x="9" y="32"/>
                  </a:lnTo>
                  <a:lnTo>
                    <a:pt x="5" y="32"/>
                  </a:lnTo>
                  <a:lnTo>
                    <a:pt x="3" y="36"/>
                  </a:lnTo>
                  <a:lnTo>
                    <a:pt x="3" y="39"/>
                  </a:lnTo>
                  <a:lnTo>
                    <a:pt x="0" y="43"/>
                  </a:lnTo>
                  <a:lnTo>
                    <a:pt x="0" y="47"/>
                  </a:lnTo>
                  <a:lnTo>
                    <a:pt x="5" y="53"/>
                  </a:lnTo>
                  <a:lnTo>
                    <a:pt x="13" y="58"/>
                  </a:lnTo>
                  <a:lnTo>
                    <a:pt x="13" y="60"/>
                  </a:lnTo>
                  <a:lnTo>
                    <a:pt x="13" y="60"/>
                  </a:lnTo>
                  <a:lnTo>
                    <a:pt x="13" y="6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29" name="Freeform 172">
              <a:extLst>
                <a:ext uri="{FF2B5EF4-FFF2-40B4-BE49-F238E27FC236}">
                  <a16:creationId xmlns:a16="http://schemas.microsoft.com/office/drawing/2014/main" id="{5FD39AAD-CB8A-4BA7-8189-4971D7097725}"/>
                </a:ext>
              </a:extLst>
            </p:cNvPr>
            <p:cNvSpPr>
              <a:spLocks/>
            </p:cNvSpPr>
            <p:nvPr/>
          </p:nvSpPr>
          <p:spPr bwMode="auto">
            <a:xfrm>
              <a:off x="1663" y="2945"/>
              <a:ext cx="94" cy="137"/>
            </a:xfrm>
            <a:custGeom>
              <a:avLst/>
              <a:gdLst/>
              <a:ahLst/>
              <a:cxnLst>
                <a:cxn ang="0">
                  <a:pos x="15" y="60"/>
                </a:cxn>
                <a:cxn ang="0">
                  <a:pos x="19" y="60"/>
                </a:cxn>
                <a:cxn ang="0">
                  <a:pos x="26" y="64"/>
                </a:cxn>
                <a:cxn ang="0">
                  <a:pos x="22" y="71"/>
                </a:cxn>
                <a:cxn ang="0">
                  <a:pos x="24" y="75"/>
                </a:cxn>
                <a:cxn ang="0">
                  <a:pos x="30" y="79"/>
                </a:cxn>
                <a:cxn ang="0">
                  <a:pos x="34" y="81"/>
                </a:cxn>
                <a:cxn ang="0">
                  <a:pos x="30" y="87"/>
                </a:cxn>
                <a:cxn ang="0">
                  <a:pos x="28" y="98"/>
                </a:cxn>
                <a:cxn ang="0">
                  <a:pos x="26" y="105"/>
                </a:cxn>
                <a:cxn ang="0">
                  <a:pos x="26" y="109"/>
                </a:cxn>
                <a:cxn ang="0">
                  <a:pos x="26" y="115"/>
                </a:cxn>
                <a:cxn ang="0">
                  <a:pos x="34" y="122"/>
                </a:cxn>
                <a:cxn ang="0">
                  <a:pos x="35" y="130"/>
                </a:cxn>
                <a:cxn ang="0">
                  <a:pos x="45" y="137"/>
                </a:cxn>
                <a:cxn ang="0">
                  <a:pos x="51" y="134"/>
                </a:cxn>
                <a:cxn ang="0">
                  <a:pos x="56" y="134"/>
                </a:cxn>
                <a:cxn ang="0">
                  <a:pos x="60" y="130"/>
                </a:cxn>
                <a:cxn ang="0">
                  <a:pos x="69" y="128"/>
                </a:cxn>
                <a:cxn ang="0">
                  <a:pos x="79" y="120"/>
                </a:cxn>
                <a:cxn ang="0">
                  <a:pos x="83" y="122"/>
                </a:cxn>
                <a:cxn ang="0">
                  <a:pos x="94" y="120"/>
                </a:cxn>
                <a:cxn ang="0">
                  <a:pos x="90" y="119"/>
                </a:cxn>
                <a:cxn ang="0">
                  <a:pos x="84" y="115"/>
                </a:cxn>
                <a:cxn ang="0">
                  <a:pos x="81" y="107"/>
                </a:cxn>
                <a:cxn ang="0">
                  <a:pos x="79" y="103"/>
                </a:cxn>
                <a:cxn ang="0">
                  <a:pos x="79" y="94"/>
                </a:cxn>
                <a:cxn ang="0">
                  <a:pos x="73" y="94"/>
                </a:cxn>
                <a:cxn ang="0">
                  <a:pos x="73" y="90"/>
                </a:cxn>
                <a:cxn ang="0">
                  <a:pos x="69" y="85"/>
                </a:cxn>
                <a:cxn ang="0">
                  <a:pos x="64" y="81"/>
                </a:cxn>
                <a:cxn ang="0">
                  <a:pos x="67" y="71"/>
                </a:cxn>
                <a:cxn ang="0">
                  <a:pos x="69" y="62"/>
                </a:cxn>
                <a:cxn ang="0">
                  <a:pos x="79" y="60"/>
                </a:cxn>
                <a:cxn ang="0">
                  <a:pos x="79" y="55"/>
                </a:cxn>
                <a:cxn ang="0">
                  <a:pos x="81" y="51"/>
                </a:cxn>
                <a:cxn ang="0">
                  <a:pos x="79" y="47"/>
                </a:cxn>
                <a:cxn ang="0">
                  <a:pos x="79" y="39"/>
                </a:cxn>
                <a:cxn ang="0">
                  <a:pos x="66" y="32"/>
                </a:cxn>
                <a:cxn ang="0">
                  <a:pos x="60" y="32"/>
                </a:cxn>
                <a:cxn ang="0">
                  <a:pos x="52" y="36"/>
                </a:cxn>
                <a:cxn ang="0">
                  <a:pos x="51" y="36"/>
                </a:cxn>
                <a:cxn ang="0">
                  <a:pos x="52" y="24"/>
                </a:cxn>
                <a:cxn ang="0">
                  <a:pos x="49" y="17"/>
                </a:cxn>
                <a:cxn ang="0">
                  <a:pos x="35" y="7"/>
                </a:cxn>
                <a:cxn ang="0">
                  <a:pos x="34" y="2"/>
                </a:cxn>
                <a:cxn ang="0">
                  <a:pos x="28" y="0"/>
                </a:cxn>
                <a:cxn ang="0">
                  <a:pos x="22" y="7"/>
                </a:cxn>
                <a:cxn ang="0">
                  <a:pos x="15" y="11"/>
                </a:cxn>
                <a:cxn ang="0">
                  <a:pos x="11" y="19"/>
                </a:cxn>
                <a:cxn ang="0">
                  <a:pos x="17" y="22"/>
                </a:cxn>
                <a:cxn ang="0">
                  <a:pos x="20" y="28"/>
                </a:cxn>
                <a:cxn ang="0">
                  <a:pos x="11" y="32"/>
                </a:cxn>
                <a:cxn ang="0">
                  <a:pos x="5" y="32"/>
                </a:cxn>
                <a:cxn ang="0">
                  <a:pos x="3" y="39"/>
                </a:cxn>
                <a:cxn ang="0">
                  <a:pos x="0" y="47"/>
                </a:cxn>
                <a:cxn ang="0">
                  <a:pos x="13" y="58"/>
                </a:cxn>
                <a:cxn ang="0">
                  <a:pos x="13" y="60"/>
                </a:cxn>
              </a:cxnLst>
              <a:rect l="0" t="0" r="r" b="b"/>
              <a:pathLst>
                <a:path w="94" h="137">
                  <a:moveTo>
                    <a:pt x="13" y="60"/>
                  </a:moveTo>
                  <a:lnTo>
                    <a:pt x="15" y="60"/>
                  </a:lnTo>
                  <a:lnTo>
                    <a:pt x="15" y="62"/>
                  </a:lnTo>
                  <a:lnTo>
                    <a:pt x="19" y="60"/>
                  </a:lnTo>
                  <a:lnTo>
                    <a:pt x="22" y="60"/>
                  </a:lnTo>
                  <a:lnTo>
                    <a:pt x="26" y="64"/>
                  </a:lnTo>
                  <a:lnTo>
                    <a:pt x="26" y="70"/>
                  </a:lnTo>
                  <a:lnTo>
                    <a:pt x="22" y="71"/>
                  </a:lnTo>
                  <a:lnTo>
                    <a:pt x="20" y="75"/>
                  </a:lnTo>
                  <a:lnTo>
                    <a:pt x="24" y="75"/>
                  </a:lnTo>
                  <a:lnTo>
                    <a:pt x="28" y="75"/>
                  </a:lnTo>
                  <a:lnTo>
                    <a:pt x="30" y="79"/>
                  </a:lnTo>
                  <a:lnTo>
                    <a:pt x="30" y="81"/>
                  </a:lnTo>
                  <a:lnTo>
                    <a:pt x="34" y="81"/>
                  </a:lnTo>
                  <a:lnTo>
                    <a:pt x="34" y="83"/>
                  </a:lnTo>
                  <a:lnTo>
                    <a:pt x="30" y="87"/>
                  </a:lnTo>
                  <a:lnTo>
                    <a:pt x="30" y="90"/>
                  </a:lnTo>
                  <a:lnTo>
                    <a:pt x="28" y="98"/>
                  </a:lnTo>
                  <a:lnTo>
                    <a:pt x="28" y="102"/>
                  </a:lnTo>
                  <a:lnTo>
                    <a:pt x="26" y="105"/>
                  </a:lnTo>
                  <a:lnTo>
                    <a:pt x="26" y="109"/>
                  </a:lnTo>
                  <a:lnTo>
                    <a:pt x="26" y="109"/>
                  </a:lnTo>
                  <a:lnTo>
                    <a:pt x="26" y="113"/>
                  </a:lnTo>
                  <a:lnTo>
                    <a:pt x="26" y="115"/>
                  </a:lnTo>
                  <a:lnTo>
                    <a:pt x="30" y="119"/>
                  </a:lnTo>
                  <a:lnTo>
                    <a:pt x="34" y="122"/>
                  </a:lnTo>
                  <a:lnTo>
                    <a:pt x="34" y="126"/>
                  </a:lnTo>
                  <a:lnTo>
                    <a:pt x="35" y="130"/>
                  </a:lnTo>
                  <a:lnTo>
                    <a:pt x="43" y="134"/>
                  </a:lnTo>
                  <a:lnTo>
                    <a:pt x="45" y="137"/>
                  </a:lnTo>
                  <a:lnTo>
                    <a:pt x="49" y="134"/>
                  </a:lnTo>
                  <a:lnTo>
                    <a:pt x="51" y="134"/>
                  </a:lnTo>
                  <a:lnTo>
                    <a:pt x="51" y="134"/>
                  </a:lnTo>
                  <a:lnTo>
                    <a:pt x="56" y="134"/>
                  </a:lnTo>
                  <a:lnTo>
                    <a:pt x="58" y="132"/>
                  </a:lnTo>
                  <a:lnTo>
                    <a:pt x="60" y="130"/>
                  </a:lnTo>
                  <a:lnTo>
                    <a:pt x="64" y="128"/>
                  </a:lnTo>
                  <a:lnTo>
                    <a:pt x="69" y="128"/>
                  </a:lnTo>
                  <a:lnTo>
                    <a:pt x="73" y="122"/>
                  </a:lnTo>
                  <a:lnTo>
                    <a:pt x="79" y="120"/>
                  </a:lnTo>
                  <a:lnTo>
                    <a:pt x="83" y="120"/>
                  </a:lnTo>
                  <a:lnTo>
                    <a:pt x="83" y="122"/>
                  </a:lnTo>
                  <a:lnTo>
                    <a:pt x="86" y="120"/>
                  </a:lnTo>
                  <a:lnTo>
                    <a:pt x="94" y="120"/>
                  </a:lnTo>
                  <a:lnTo>
                    <a:pt x="90" y="119"/>
                  </a:lnTo>
                  <a:lnTo>
                    <a:pt x="90" y="119"/>
                  </a:lnTo>
                  <a:lnTo>
                    <a:pt x="90" y="115"/>
                  </a:lnTo>
                  <a:lnTo>
                    <a:pt x="84" y="115"/>
                  </a:lnTo>
                  <a:lnTo>
                    <a:pt x="84" y="109"/>
                  </a:lnTo>
                  <a:lnTo>
                    <a:pt x="81" y="107"/>
                  </a:lnTo>
                  <a:lnTo>
                    <a:pt x="79" y="107"/>
                  </a:lnTo>
                  <a:lnTo>
                    <a:pt x="79" y="103"/>
                  </a:lnTo>
                  <a:lnTo>
                    <a:pt x="79" y="96"/>
                  </a:lnTo>
                  <a:lnTo>
                    <a:pt x="79" y="94"/>
                  </a:lnTo>
                  <a:lnTo>
                    <a:pt x="75" y="94"/>
                  </a:lnTo>
                  <a:lnTo>
                    <a:pt x="73" y="94"/>
                  </a:lnTo>
                  <a:lnTo>
                    <a:pt x="73" y="90"/>
                  </a:lnTo>
                  <a:lnTo>
                    <a:pt x="73" y="90"/>
                  </a:lnTo>
                  <a:lnTo>
                    <a:pt x="69" y="87"/>
                  </a:lnTo>
                  <a:lnTo>
                    <a:pt x="69" y="85"/>
                  </a:lnTo>
                  <a:lnTo>
                    <a:pt x="67" y="83"/>
                  </a:lnTo>
                  <a:lnTo>
                    <a:pt x="64" y="81"/>
                  </a:lnTo>
                  <a:lnTo>
                    <a:pt x="64" y="77"/>
                  </a:lnTo>
                  <a:lnTo>
                    <a:pt x="67" y="71"/>
                  </a:lnTo>
                  <a:lnTo>
                    <a:pt x="67" y="66"/>
                  </a:lnTo>
                  <a:lnTo>
                    <a:pt x="69" y="62"/>
                  </a:lnTo>
                  <a:lnTo>
                    <a:pt x="73" y="62"/>
                  </a:lnTo>
                  <a:lnTo>
                    <a:pt x="79" y="60"/>
                  </a:lnTo>
                  <a:lnTo>
                    <a:pt x="79" y="56"/>
                  </a:lnTo>
                  <a:lnTo>
                    <a:pt x="79" y="55"/>
                  </a:lnTo>
                  <a:lnTo>
                    <a:pt x="81" y="51"/>
                  </a:lnTo>
                  <a:lnTo>
                    <a:pt x="81" y="51"/>
                  </a:lnTo>
                  <a:lnTo>
                    <a:pt x="79" y="51"/>
                  </a:lnTo>
                  <a:lnTo>
                    <a:pt x="79" y="47"/>
                  </a:lnTo>
                  <a:lnTo>
                    <a:pt x="79" y="43"/>
                  </a:lnTo>
                  <a:lnTo>
                    <a:pt x="79" y="39"/>
                  </a:lnTo>
                  <a:lnTo>
                    <a:pt x="69" y="38"/>
                  </a:lnTo>
                  <a:lnTo>
                    <a:pt x="66" y="32"/>
                  </a:lnTo>
                  <a:lnTo>
                    <a:pt x="60" y="28"/>
                  </a:lnTo>
                  <a:lnTo>
                    <a:pt x="60" y="32"/>
                  </a:lnTo>
                  <a:lnTo>
                    <a:pt x="56" y="32"/>
                  </a:lnTo>
                  <a:lnTo>
                    <a:pt x="52" y="36"/>
                  </a:lnTo>
                  <a:lnTo>
                    <a:pt x="52" y="38"/>
                  </a:lnTo>
                  <a:lnTo>
                    <a:pt x="51" y="36"/>
                  </a:lnTo>
                  <a:lnTo>
                    <a:pt x="52" y="28"/>
                  </a:lnTo>
                  <a:lnTo>
                    <a:pt x="52" y="24"/>
                  </a:lnTo>
                  <a:lnTo>
                    <a:pt x="51" y="19"/>
                  </a:lnTo>
                  <a:lnTo>
                    <a:pt x="49" y="17"/>
                  </a:lnTo>
                  <a:lnTo>
                    <a:pt x="41" y="11"/>
                  </a:lnTo>
                  <a:lnTo>
                    <a:pt x="35" y="7"/>
                  </a:lnTo>
                  <a:lnTo>
                    <a:pt x="35" y="4"/>
                  </a:lnTo>
                  <a:lnTo>
                    <a:pt x="34" y="2"/>
                  </a:lnTo>
                  <a:lnTo>
                    <a:pt x="30" y="0"/>
                  </a:lnTo>
                  <a:lnTo>
                    <a:pt x="28" y="0"/>
                  </a:lnTo>
                  <a:lnTo>
                    <a:pt x="28" y="2"/>
                  </a:lnTo>
                  <a:lnTo>
                    <a:pt x="22" y="7"/>
                  </a:lnTo>
                  <a:lnTo>
                    <a:pt x="19" y="11"/>
                  </a:lnTo>
                  <a:lnTo>
                    <a:pt x="15" y="11"/>
                  </a:lnTo>
                  <a:lnTo>
                    <a:pt x="9" y="15"/>
                  </a:lnTo>
                  <a:lnTo>
                    <a:pt x="11" y="19"/>
                  </a:lnTo>
                  <a:lnTo>
                    <a:pt x="13" y="22"/>
                  </a:lnTo>
                  <a:lnTo>
                    <a:pt x="17" y="22"/>
                  </a:lnTo>
                  <a:lnTo>
                    <a:pt x="20" y="26"/>
                  </a:lnTo>
                  <a:lnTo>
                    <a:pt x="20" y="28"/>
                  </a:lnTo>
                  <a:lnTo>
                    <a:pt x="15" y="32"/>
                  </a:lnTo>
                  <a:lnTo>
                    <a:pt x="11" y="32"/>
                  </a:lnTo>
                  <a:lnTo>
                    <a:pt x="9" y="32"/>
                  </a:lnTo>
                  <a:lnTo>
                    <a:pt x="5" y="32"/>
                  </a:lnTo>
                  <a:lnTo>
                    <a:pt x="3" y="36"/>
                  </a:lnTo>
                  <a:lnTo>
                    <a:pt x="3" y="39"/>
                  </a:lnTo>
                  <a:lnTo>
                    <a:pt x="0" y="43"/>
                  </a:lnTo>
                  <a:lnTo>
                    <a:pt x="0" y="47"/>
                  </a:lnTo>
                  <a:lnTo>
                    <a:pt x="5" y="53"/>
                  </a:lnTo>
                  <a:lnTo>
                    <a:pt x="13" y="58"/>
                  </a:lnTo>
                  <a:lnTo>
                    <a:pt x="13" y="60"/>
                  </a:lnTo>
                  <a:lnTo>
                    <a:pt x="13" y="60"/>
                  </a:lnTo>
                  <a:lnTo>
                    <a:pt x="13" y="6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0" name="Freeform 173">
              <a:extLst>
                <a:ext uri="{FF2B5EF4-FFF2-40B4-BE49-F238E27FC236}">
                  <a16:creationId xmlns:a16="http://schemas.microsoft.com/office/drawing/2014/main" id="{3E8151CE-6EDE-4C27-87A0-68C3AD174F67}"/>
                </a:ext>
              </a:extLst>
            </p:cNvPr>
            <p:cNvSpPr>
              <a:spLocks noEditPoints="1"/>
            </p:cNvSpPr>
            <p:nvPr/>
          </p:nvSpPr>
          <p:spPr bwMode="auto">
            <a:xfrm>
              <a:off x="1441" y="2866"/>
              <a:ext cx="248" cy="226"/>
            </a:xfrm>
            <a:custGeom>
              <a:avLst/>
              <a:gdLst/>
              <a:ahLst/>
              <a:cxnLst>
                <a:cxn ang="0">
                  <a:pos x="139" y="226"/>
                </a:cxn>
                <a:cxn ang="0">
                  <a:pos x="165" y="203"/>
                </a:cxn>
                <a:cxn ang="0">
                  <a:pos x="175" y="194"/>
                </a:cxn>
                <a:cxn ang="0">
                  <a:pos x="165" y="171"/>
                </a:cxn>
                <a:cxn ang="0">
                  <a:pos x="160" y="160"/>
                </a:cxn>
                <a:cxn ang="0">
                  <a:pos x="186" y="164"/>
                </a:cxn>
                <a:cxn ang="0">
                  <a:pos x="214" y="154"/>
                </a:cxn>
                <a:cxn ang="0">
                  <a:pos x="225" y="132"/>
                </a:cxn>
                <a:cxn ang="0">
                  <a:pos x="225" y="109"/>
                </a:cxn>
                <a:cxn ang="0">
                  <a:pos x="239" y="103"/>
                </a:cxn>
                <a:cxn ang="0">
                  <a:pos x="235" y="88"/>
                </a:cxn>
                <a:cxn ang="0">
                  <a:pos x="248" y="75"/>
                </a:cxn>
                <a:cxn ang="0">
                  <a:pos x="227" y="73"/>
                </a:cxn>
                <a:cxn ang="0">
                  <a:pos x="218" y="73"/>
                </a:cxn>
                <a:cxn ang="0">
                  <a:pos x="227" y="64"/>
                </a:cxn>
                <a:cxn ang="0">
                  <a:pos x="214" y="54"/>
                </a:cxn>
                <a:cxn ang="0">
                  <a:pos x="201" y="47"/>
                </a:cxn>
                <a:cxn ang="0">
                  <a:pos x="190" y="41"/>
                </a:cxn>
                <a:cxn ang="0">
                  <a:pos x="209" y="36"/>
                </a:cxn>
                <a:cxn ang="0">
                  <a:pos x="186" y="32"/>
                </a:cxn>
                <a:cxn ang="0">
                  <a:pos x="161" y="39"/>
                </a:cxn>
                <a:cxn ang="0">
                  <a:pos x="146" y="45"/>
                </a:cxn>
                <a:cxn ang="0">
                  <a:pos x="107" y="39"/>
                </a:cxn>
                <a:cxn ang="0">
                  <a:pos x="97" y="32"/>
                </a:cxn>
                <a:cxn ang="0">
                  <a:pos x="77" y="20"/>
                </a:cxn>
                <a:cxn ang="0">
                  <a:pos x="67" y="5"/>
                </a:cxn>
                <a:cxn ang="0">
                  <a:pos x="56" y="19"/>
                </a:cxn>
                <a:cxn ang="0">
                  <a:pos x="64" y="24"/>
                </a:cxn>
                <a:cxn ang="0">
                  <a:pos x="52" y="26"/>
                </a:cxn>
                <a:cxn ang="0">
                  <a:pos x="35" y="39"/>
                </a:cxn>
                <a:cxn ang="0">
                  <a:pos x="30" y="66"/>
                </a:cxn>
                <a:cxn ang="0">
                  <a:pos x="24" y="51"/>
                </a:cxn>
                <a:cxn ang="0">
                  <a:pos x="30" y="30"/>
                </a:cxn>
                <a:cxn ang="0">
                  <a:pos x="30" y="17"/>
                </a:cxn>
                <a:cxn ang="0">
                  <a:pos x="26" y="17"/>
                </a:cxn>
                <a:cxn ang="0">
                  <a:pos x="11" y="34"/>
                </a:cxn>
                <a:cxn ang="0">
                  <a:pos x="1" y="60"/>
                </a:cxn>
                <a:cxn ang="0">
                  <a:pos x="18" y="83"/>
                </a:cxn>
                <a:cxn ang="0">
                  <a:pos x="17" y="96"/>
                </a:cxn>
                <a:cxn ang="0">
                  <a:pos x="35" y="103"/>
                </a:cxn>
                <a:cxn ang="0">
                  <a:pos x="56" y="103"/>
                </a:cxn>
                <a:cxn ang="0">
                  <a:pos x="81" y="120"/>
                </a:cxn>
                <a:cxn ang="0">
                  <a:pos x="101" y="120"/>
                </a:cxn>
                <a:cxn ang="0">
                  <a:pos x="107" y="130"/>
                </a:cxn>
                <a:cxn ang="0">
                  <a:pos x="101" y="147"/>
                </a:cxn>
                <a:cxn ang="0">
                  <a:pos x="101" y="164"/>
                </a:cxn>
                <a:cxn ang="0">
                  <a:pos x="105" y="188"/>
                </a:cxn>
                <a:cxn ang="0">
                  <a:pos x="107" y="199"/>
                </a:cxn>
                <a:cxn ang="0">
                  <a:pos x="114" y="216"/>
                </a:cxn>
                <a:cxn ang="0">
                  <a:pos x="97" y="7"/>
                </a:cxn>
                <a:cxn ang="0">
                  <a:pos x="90" y="4"/>
                </a:cxn>
                <a:cxn ang="0">
                  <a:pos x="84" y="5"/>
                </a:cxn>
                <a:cxn ang="0">
                  <a:pos x="77" y="2"/>
                </a:cxn>
                <a:cxn ang="0">
                  <a:pos x="65" y="0"/>
                </a:cxn>
                <a:cxn ang="0">
                  <a:pos x="60" y="0"/>
                </a:cxn>
                <a:cxn ang="0">
                  <a:pos x="177" y="26"/>
                </a:cxn>
                <a:cxn ang="0">
                  <a:pos x="163" y="30"/>
                </a:cxn>
              </a:cxnLst>
              <a:rect l="0" t="0" r="r" b="b"/>
              <a:pathLst>
                <a:path w="248" h="226">
                  <a:moveTo>
                    <a:pt x="114" y="216"/>
                  </a:moveTo>
                  <a:lnTo>
                    <a:pt x="122" y="220"/>
                  </a:lnTo>
                  <a:lnTo>
                    <a:pt x="129" y="226"/>
                  </a:lnTo>
                  <a:lnTo>
                    <a:pt x="131" y="226"/>
                  </a:lnTo>
                  <a:lnTo>
                    <a:pt x="139" y="226"/>
                  </a:lnTo>
                  <a:lnTo>
                    <a:pt x="145" y="220"/>
                  </a:lnTo>
                  <a:lnTo>
                    <a:pt x="152" y="218"/>
                  </a:lnTo>
                  <a:lnTo>
                    <a:pt x="154" y="215"/>
                  </a:lnTo>
                  <a:lnTo>
                    <a:pt x="163" y="209"/>
                  </a:lnTo>
                  <a:lnTo>
                    <a:pt x="165" y="203"/>
                  </a:lnTo>
                  <a:lnTo>
                    <a:pt x="167" y="199"/>
                  </a:lnTo>
                  <a:lnTo>
                    <a:pt x="177" y="199"/>
                  </a:lnTo>
                  <a:lnTo>
                    <a:pt x="180" y="196"/>
                  </a:lnTo>
                  <a:lnTo>
                    <a:pt x="180" y="194"/>
                  </a:lnTo>
                  <a:lnTo>
                    <a:pt x="175" y="194"/>
                  </a:lnTo>
                  <a:lnTo>
                    <a:pt x="169" y="194"/>
                  </a:lnTo>
                  <a:lnTo>
                    <a:pt x="160" y="190"/>
                  </a:lnTo>
                  <a:lnTo>
                    <a:pt x="161" y="184"/>
                  </a:lnTo>
                  <a:lnTo>
                    <a:pt x="160" y="181"/>
                  </a:lnTo>
                  <a:lnTo>
                    <a:pt x="165" y="171"/>
                  </a:lnTo>
                  <a:lnTo>
                    <a:pt x="163" y="169"/>
                  </a:lnTo>
                  <a:lnTo>
                    <a:pt x="160" y="164"/>
                  </a:lnTo>
                  <a:lnTo>
                    <a:pt x="156" y="164"/>
                  </a:lnTo>
                  <a:lnTo>
                    <a:pt x="154" y="160"/>
                  </a:lnTo>
                  <a:lnTo>
                    <a:pt x="160" y="160"/>
                  </a:lnTo>
                  <a:lnTo>
                    <a:pt x="163" y="160"/>
                  </a:lnTo>
                  <a:lnTo>
                    <a:pt x="169" y="164"/>
                  </a:lnTo>
                  <a:lnTo>
                    <a:pt x="177" y="164"/>
                  </a:lnTo>
                  <a:lnTo>
                    <a:pt x="184" y="164"/>
                  </a:lnTo>
                  <a:lnTo>
                    <a:pt x="186" y="164"/>
                  </a:lnTo>
                  <a:lnTo>
                    <a:pt x="193" y="164"/>
                  </a:lnTo>
                  <a:lnTo>
                    <a:pt x="199" y="156"/>
                  </a:lnTo>
                  <a:lnTo>
                    <a:pt x="205" y="156"/>
                  </a:lnTo>
                  <a:lnTo>
                    <a:pt x="205" y="156"/>
                  </a:lnTo>
                  <a:lnTo>
                    <a:pt x="214" y="154"/>
                  </a:lnTo>
                  <a:lnTo>
                    <a:pt x="220" y="154"/>
                  </a:lnTo>
                  <a:lnTo>
                    <a:pt x="231" y="147"/>
                  </a:lnTo>
                  <a:lnTo>
                    <a:pt x="233" y="143"/>
                  </a:lnTo>
                  <a:lnTo>
                    <a:pt x="233" y="139"/>
                  </a:lnTo>
                  <a:lnTo>
                    <a:pt x="225" y="132"/>
                  </a:lnTo>
                  <a:lnTo>
                    <a:pt x="220" y="126"/>
                  </a:lnTo>
                  <a:lnTo>
                    <a:pt x="218" y="120"/>
                  </a:lnTo>
                  <a:lnTo>
                    <a:pt x="222" y="118"/>
                  </a:lnTo>
                  <a:lnTo>
                    <a:pt x="222" y="113"/>
                  </a:lnTo>
                  <a:lnTo>
                    <a:pt x="225" y="109"/>
                  </a:lnTo>
                  <a:lnTo>
                    <a:pt x="229" y="111"/>
                  </a:lnTo>
                  <a:lnTo>
                    <a:pt x="231" y="109"/>
                  </a:lnTo>
                  <a:lnTo>
                    <a:pt x="235" y="111"/>
                  </a:lnTo>
                  <a:lnTo>
                    <a:pt x="239" y="107"/>
                  </a:lnTo>
                  <a:lnTo>
                    <a:pt x="239" y="103"/>
                  </a:lnTo>
                  <a:lnTo>
                    <a:pt x="235" y="100"/>
                  </a:lnTo>
                  <a:lnTo>
                    <a:pt x="233" y="100"/>
                  </a:lnTo>
                  <a:lnTo>
                    <a:pt x="231" y="96"/>
                  </a:lnTo>
                  <a:lnTo>
                    <a:pt x="229" y="94"/>
                  </a:lnTo>
                  <a:lnTo>
                    <a:pt x="235" y="88"/>
                  </a:lnTo>
                  <a:lnTo>
                    <a:pt x="239" y="88"/>
                  </a:lnTo>
                  <a:lnTo>
                    <a:pt x="242" y="85"/>
                  </a:lnTo>
                  <a:lnTo>
                    <a:pt x="248" y="79"/>
                  </a:lnTo>
                  <a:lnTo>
                    <a:pt x="248" y="77"/>
                  </a:lnTo>
                  <a:lnTo>
                    <a:pt x="248" y="75"/>
                  </a:lnTo>
                  <a:lnTo>
                    <a:pt x="239" y="73"/>
                  </a:lnTo>
                  <a:lnTo>
                    <a:pt x="235" y="73"/>
                  </a:lnTo>
                  <a:lnTo>
                    <a:pt x="235" y="73"/>
                  </a:lnTo>
                  <a:lnTo>
                    <a:pt x="231" y="73"/>
                  </a:lnTo>
                  <a:lnTo>
                    <a:pt x="227" y="73"/>
                  </a:lnTo>
                  <a:lnTo>
                    <a:pt x="225" y="73"/>
                  </a:lnTo>
                  <a:lnTo>
                    <a:pt x="218" y="75"/>
                  </a:lnTo>
                  <a:lnTo>
                    <a:pt x="214" y="75"/>
                  </a:lnTo>
                  <a:lnTo>
                    <a:pt x="214" y="75"/>
                  </a:lnTo>
                  <a:lnTo>
                    <a:pt x="218" y="73"/>
                  </a:lnTo>
                  <a:lnTo>
                    <a:pt x="218" y="73"/>
                  </a:lnTo>
                  <a:lnTo>
                    <a:pt x="222" y="71"/>
                  </a:lnTo>
                  <a:lnTo>
                    <a:pt x="224" y="69"/>
                  </a:lnTo>
                  <a:lnTo>
                    <a:pt x="227" y="66"/>
                  </a:lnTo>
                  <a:lnTo>
                    <a:pt x="227" y="64"/>
                  </a:lnTo>
                  <a:lnTo>
                    <a:pt x="225" y="62"/>
                  </a:lnTo>
                  <a:lnTo>
                    <a:pt x="225" y="60"/>
                  </a:lnTo>
                  <a:lnTo>
                    <a:pt x="224" y="60"/>
                  </a:lnTo>
                  <a:lnTo>
                    <a:pt x="218" y="56"/>
                  </a:lnTo>
                  <a:lnTo>
                    <a:pt x="214" y="54"/>
                  </a:lnTo>
                  <a:lnTo>
                    <a:pt x="210" y="51"/>
                  </a:lnTo>
                  <a:lnTo>
                    <a:pt x="210" y="51"/>
                  </a:lnTo>
                  <a:lnTo>
                    <a:pt x="205" y="51"/>
                  </a:lnTo>
                  <a:lnTo>
                    <a:pt x="205" y="49"/>
                  </a:lnTo>
                  <a:lnTo>
                    <a:pt x="201" y="47"/>
                  </a:lnTo>
                  <a:lnTo>
                    <a:pt x="199" y="47"/>
                  </a:lnTo>
                  <a:lnTo>
                    <a:pt x="199" y="51"/>
                  </a:lnTo>
                  <a:lnTo>
                    <a:pt x="195" y="47"/>
                  </a:lnTo>
                  <a:lnTo>
                    <a:pt x="195" y="43"/>
                  </a:lnTo>
                  <a:lnTo>
                    <a:pt x="190" y="41"/>
                  </a:lnTo>
                  <a:lnTo>
                    <a:pt x="190" y="39"/>
                  </a:lnTo>
                  <a:lnTo>
                    <a:pt x="193" y="37"/>
                  </a:lnTo>
                  <a:lnTo>
                    <a:pt x="201" y="37"/>
                  </a:lnTo>
                  <a:lnTo>
                    <a:pt x="203" y="36"/>
                  </a:lnTo>
                  <a:lnTo>
                    <a:pt x="209" y="36"/>
                  </a:lnTo>
                  <a:lnTo>
                    <a:pt x="210" y="32"/>
                  </a:lnTo>
                  <a:lnTo>
                    <a:pt x="205" y="34"/>
                  </a:lnTo>
                  <a:lnTo>
                    <a:pt x="195" y="32"/>
                  </a:lnTo>
                  <a:lnTo>
                    <a:pt x="190" y="32"/>
                  </a:lnTo>
                  <a:lnTo>
                    <a:pt x="186" y="32"/>
                  </a:lnTo>
                  <a:lnTo>
                    <a:pt x="178" y="36"/>
                  </a:lnTo>
                  <a:lnTo>
                    <a:pt x="175" y="34"/>
                  </a:lnTo>
                  <a:lnTo>
                    <a:pt x="171" y="34"/>
                  </a:lnTo>
                  <a:lnTo>
                    <a:pt x="165" y="39"/>
                  </a:lnTo>
                  <a:lnTo>
                    <a:pt x="161" y="39"/>
                  </a:lnTo>
                  <a:lnTo>
                    <a:pt x="156" y="43"/>
                  </a:lnTo>
                  <a:lnTo>
                    <a:pt x="156" y="45"/>
                  </a:lnTo>
                  <a:lnTo>
                    <a:pt x="150" y="45"/>
                  </a:lnTo>
                  <a:lnTo>
                    <a:pt x="148" y="47"/>
                  </a:lnTo>
                  <a:lnTo>
                    <a:pt x="146" y="45"/>
                  </a:lnTo>
                  <a:lnTo>
                    <a:pt x="137" y="39"/>
                  </a:lnTo>
                  <a:lnTo>
                    <a:pt x="135" y="36"/>
                  </a:lnTo>
                  <a:lnTo>
                    <a:pt x="135" y="36"/>
                  </a:lnTo>
                  <a:lnTo>
                    <a:pt x="126" y="36"/>
                  </a:lnTo>
                  <a:lnTo>
                    <a:pt x="107" y="39"/>
                  </a:lnTo>
                  <a:lnTo>
                    <a:pt x="99" y="39"/>
                  </a:lnTo>
                  <a:lnTo>
                    <a:pt x="96" y="37"/>
                  </a:lnTo>
                  <a:lnTo>
                    <a:pt x="94" y="36"/>
                  </a:lnTo>
                  <a:lnTo>
                    <a:pt x="94" y="32"/>
                  </a:lnTo>
                  <a:lnTo>
                    <a:pt x="97" y="32"/>
                  </a:lnTo>
                  <a:lnTo>
                    <a:pt x="96" y="30"/>
                  </a:lnTo>
                  <a:lnTo>
                    <a:pt x="92" y="24"/>
                  </a:lnTo>
                  <a:lnTo>
                    <a:pt x="88" y="20"/>
                  </a:lnTo>
                  <a:lnTo>
                    <a:pt x="81" y="24"/>
                  </a:lnTo>
                  <a:lnTo>
                    <a:pt x="77" y="20"/>
                  </a:lnTo>
                  <a:lnTo>
                    <a:pt x="73" y="20"/>
                  </a:lnTo>
                  <a:lnTo>
                    <a:pt x="71" y="20"/>
                  </a:lnTo>
                  <a:lnTo>
                    <a:pt x="67" y="17"/>
                  </a:lnTo>
                  <a:lnTo>
                    <a:pt x="67" y="11"/>
                  </a:lnTo>
                  <a:lnTo>
                    <a:pt x="67" y="5"/>
                  </a:lnTo>
                  <a:lnTo>
                    <a:pt x="65" y="4"/>
                  </a:lnTo>
                  <a:lnTo>
                    <a:pt x="60" y="5"/>
                  </a:lnTo>
                  <a:lnTo>
                    <a:pt x="56" y="13"/>
                  </a:lnTo>
                  <a:lnTo>
                    <a:pt x="56" y="17"/>
                  </a:lnTo>
                  <a:lnTo>
                    <a:pt x="56" y="19"/>
                  </a:lnTo>
                  <a:lnTo>
                    <a:pt x="60" y="17"/>
                  </a:lnTo>
                  <a:lnTo>
                    <a:pt x="64" y="17"/>
                  </a:lnTo>
                  <a:lnTo>
                    <a:pt x="67" y="20"/>
                  </a:lnTo>
                  <a:lnTo>
                    <a:pt x="67" y="20"/>
                  </a:lnTo>
                  <a:lnTo>
                    <a:pt x="64" y="24"/>
                  </a:lnTo>
                  <a:lnTo>
                    <a:pt x="60" y="20"/>
                  </a:lnTo>
                  <a:lnTo>
                    <a:pt x="58" y="20"/>
                  </a:lnTo>
                  <a:lnTo>
                    <a:pt x="56" y="20"/>
                  </a:lnTo>
                  <a:lnTo>
                    <a:pt x="56" y="24"/>
                  </a:lnTo>
                  <a:lnTo>
                    <a:pt x="52" y="26"/>
                  </a:lnTo>
                  <a:lnTo>
                    <a:pt x="43" y="26"/>
                  </a:lnTo>
                  <a:lnTo>
                    <a:pt x="37" y="30"/>
                  </a:lnTo>
                  <a:lnTo>
                    <a:pt x="33" y="32"/>
                  </a:lnTo>
                  <a:lnTo>
                    <a:pt x="33" y="36"/>
                  </a:lnTo>
                  <a:lnTo>
                    <a:pt x="35" y="39"/>
                  </a:lnTo>
                  <a:lnTo>
                    <a:pt x="35" y="49"/>
                  </a:lnTo>
                  <a:lnTo>
                    <a:pt x="37" y="51"/>
                  </a:lnTo>
                  <a:lnTo>
                    <a:pt x="39" y="56"/>
                  </a:lnTo>
                  <a:lnTo>
                    <a:pt x="35" y="62"/>
                  </a:lnTo>
                  <a:lnTo>
                    <a:pt x="30" y="66"/>
                  </a:lnTo>
                  <a:lnTo>
                    <a:pt x="26" y="66"/>
                  </a:lnTo>
                  <a:lnTo>
                    <a:pt x="26" y="60"/>
                  </a:lnTo>
                  <a:lnTo>
                    <a:pt x="22" y="56"/>
                  </a:lnTo>
                  <a:lnTo>
                    <a:pt x="22" y="51"/>
                  </a:lnTo>
                  <a:lnTo>
                    <a:pt x="24" y="51"/>
                  </a:lnTo>
                  <a:lnTo>
                    <a:pt x="24" y="47"/>
                  </a:lnTo>
                  <a:lnTo>
                    <a:pt x="32" y="39"/>
                  </a:lnTo>
                  <a:lnTo>
                    <a:pt x="32" y="34"/>
                  </a:lnTo>
                  <a:lnTo>
                    <a:pt x="30" y="30"/>
                  </a:lnTo>
                  <a:lnTo>
                    <a:pt x="30" y="30"/>
                  </a:lnTo>
                  <a:lnTo>
                    <a:pt x="30" y="26"/>
                  </a:lnTo>
                  <a:lnTo>
                    <a:pt x="26" y="26"/>
                  </a:lnTo>
                  <a:lnTo>
                    <a:pt x="24" y="20"/>
                  </a:lnTo>
                  <a:lnTo>
                    <a:pt x="26" y="19"/>
                  </a:lnTo>
                  <a:lnTo>
                    <a:pt x="30" y="17"/>
                  </a:lnTo>
                  <a:lnTo>
                    <a:pt x="35" y="17"/>
                  </a:lnTo>
                  <a:lnTo>
                    <a:pt x="39" y="11"/>
                  </a:lnTo>
                  <a:lnTo>
                    <a:pt x="37" y="11"/>
                  </a:lnTo>
                  <a:lnTo>
                    <a:pt x="35" y="13"/>
                  </a:lnTo>
                  <a:lnTo>
                    <a:pt x="26" y="17"/>
                  </a:lnTo>
                  <a:lnTo>
                    <a:pt x="22" y="24"/>
                  </a:lnTo>
                  <a:lnTo>
                    <a:pt x="18" y="26"/>
                  </a:lnTo>
                  <a:lnTo>
                    <a:pt x="17" y="26"/>
                  </a:lnTo>
                  <a:lnTo>
                    <a:pt x="13" y="32"/>
                  </a:lnTo>
                  <a:lnTo>
                    <a:pt x="11" y="34"/>
                  </a:lnTo>
                  <a:lnTo>
                    <a:pt x="5" y="43"/>
                  </a:lnTo>
                  <a:lnTo>
                    <a:pt x="3" y="47"/>
                  </a:lnTo>
                  <a:lnTo>
                    <a:pt x="5" y="51"/>
                  </a:lnTo>
                  <a:lnTo>
                    <a:pt x="3" y="56"/>
                  </a:lnTo>
                  <a:lnTo>
                    <a:pt x="1" y="60"/>
                  </a:lnTo>
                  <a:lnTo>
                    <a:pt x="0" y="64"/>
                  </a:lnTo>
                  <a:lnTo>
                    <a:pt x="3" y="62"/>
                  </a:lnTo>
                  <a:lnTo>
                    <a:pt x="7" y="62"/>
                  </a:lnTo>
                  <a:lnTo>
                    <a:pt x="13" y="77"/>
                  </a:lnTo>
                  <a:lnTo>
                    <a:pt x="18" y="83"/>
                  </a:lnTo>
                  <a:lnTo>
                    <a:pt x="18" y="86"/>
                  </a:lnTo>
                  <a:lnTo>
                    <a:pt x="17" y="90"/>
                  </a:lnTo>
                  <a:lnTo>
                    <a:pt x="17" y="94"/>
                  </a:lnTo>
                  <a:lnTo>
                    <a:pt x="17" y="94"/>
                  </a:lnTo>
                  <a:lnTo>
                    <a:pt x="17" y="96"/>
                  </a:lnTo>
                  <a:lnTo>
                    <a:pt x="18" y="100"/>
                  </a:lnTo>
                  <a:lnTo>
                    <a:pt x="24" y="101"/>
                  </a:lnTo>
                  <a:lnTo>
                    <a:pt x="28" y="103"/>
                  </a:lnTo>
                  <a:lnTo>
                    <a:pt x="32" y="105"/>
                  </a:lnTo>
                  <a:lnTo>
                    <a:pt x="35" y="103"/>
                  </a:lnTo>
                  <a:lnTo>
                    <a:pt x="39" y="103"/>
                  </a:lnTo>
                  <a:lnTo>
                    <a:pt x="43" y="105"/>
                  </a:lnTo>
                  <a:lnTo>
                    <a:pt x="47" y="103"/>
                  </a:lnTo>
                  <a:lnTo>
                    <a:pt x="50" y="103"/>
                  </a:lnTo>
                  <a:lnTo>
                    <a:pt x="56" y="103"/>
                  </a:lnTo>
                  <a:lnTo>
                    <a:pt x="60" y="105"/>
                  </a:lnTo>
                  <a:lnTo>
                    <a:pt x="73" y="120"/>
                  </a:lnTo>
                  <a:lnTo>
                    <a:pt x="81" y="118"/>
                  </a:lnTo>
                  <a:lnTo>
                    <a:pt x="81" y="120"/>
                  </a:lnTo>
                  <a:lnTo>
                    <a:pt x="81" y="120"/>
                  </a:lnTo>
                  <a:lnTo>
                    <a:pt x="84" y="120"/>
                  </a:lnTo>
                  <a:lnTo>
                    <a:pt x="88" y="120"/>
                  </a:lnTo>
                  <a:lnTo>
                    <a:pt x="92" y="120"/>
                  </a:lnTo>
                  <a:lnTo>
                    <a:pt x="96" y="120"/>
                  </a:lnTo>
                  <a:lnTo>
                    <a:pt x="101" y="120"/>
                  </a:lnTo>
                  <a:lnTo>
                    <a:pt x="101" y="118"/>
                  </a:lnTo>
                  <a:lnTo>
                    <a:pt x="105" y="118"/>
                  </a:lnTo>
                  <a:lnTo>
                    <a:pt x="107" y="120"/>
                  </a:lnTo>
                  <a:lnTo>
                    <a:pt x="107" y="126"/>
                  </a:lnTo>
                  <a:lnTo>
                    <a:pt x="107" y="130"/>
                  </a:lnTo>
                  <a:lnTo>
                    <a:pt x="107" y="134"/>
                  </a:lnTo>
                  <a:lnTo>
                    <a:pt x="105" y="135"/>
                  </a:lnTo>
                  <a:lnTo>
                    <a:pt x="101" y="139"/>
                  </a:lnTo>
                  <a:lnTo>
                    <a:pt x="99" y="139"/>
                  </a:lnTo>
                  <a:lnTo>
                    <a:pt x="101" y="147"/>
                  </a:lnTo>
                  <a:lnTo>
                    <a:pt x="101" y="149"/>
                  </a:lnTo>
                  <a:lnTo>
                    <a:pt x="99" y="154"/>
                  </a:lnTo>
                  <a:lnTo>
                    <a:pt x="99" y="160"/>
                  </a:lnTo>
                  <a:lnTo>
                    <a:pt x="101" y="164"/>
                  </a:lnTo>
                  <a:lnTo>
                    <a:pt x="101" y="164"/>
                  </a:lnTo>
                  <a:lnTo>
                    <a:pt x="105" y="175"/>
                  </a:lnTo>
                  <a:lnTo>
                    <a:pt x="99" y="186"/>
                  </a:lnTo>
                  <a:lnTo>
                    <a:pt x="101" y="190"/>
                  </a:lnTo>
                  <a:lnTo>
                    <a:pt x="101" y="190"/>
                  </a:lnTo>
                  <a:lnTo>
                    <a:pt x="105" y="188"/>
                  </a:lnTo>
                  <a:lnTo>
                    <a:pt x="105" y="190"/>
                  </a:lnTo>
                  <a:lnTo>
                    <a:pt x="105" y="190"/>
                  </a:lnTo>
                  <a:lnTo>
                    <a:pt x="107" y="194"/>
                  </a:lnTo>
                  <a:lnTo>
                    <a:pt x="109" y="196"/>
                  </a:lnTo>
                  <a:lnTo>
                    <a:pt x="107" y="199"/>
                  </a:lnTo>
                  <a:lnTo>
                    <a:pt x="109" y="203"/>
                  </a:lnTo>
                  <a:lnTo>
                    <a:pt x="114" y="213"/>
                  </a:lnTo>
                  <a:lnTo>
                    <a:pt x="114" y="216"/>
                  </a:lnTo>
                  <a:lnTo>
                    <a:pt x="114" y="216"/>
                  </a:lnTo>
                  <a:lnTo>
                    <a:pt x="114" y="216"/>
                  </a:lnTo>
                  <a:lnTo>
                    <a:pt x="114" y="216"/>
                  </a:lnTo>
                  <a:lnTo>
                    <a:pt x="114" y="216"/>
                  </a:lnTo>
                  <a:close/>
                  <a:moveTo>
                    <a:pt x="90" y="4"/>
                  </a:moveTo>
                  <a:lnTo>
                    <a:pt x="94" y="4"/>
                  </a:lnTo>
                  <a:lnTo>
                    <a:pt x="97" y="7"/>
                  </a:lnTo>
                  <a:lnTo>
                    <a:pt x="96" y="9"/>
                  </a:lnTo>
                  <a:lnTo>
                    <a:pt x="94" y="7"/>
                  </a:lnTo>
                  <a:lnTo>
                    <a:pt x="92" y="5"/>
                  </a:lnTo>
                  <a:lnTo>
                    <a:pt x="90" y="4"/>
                  </a:lnTo>
                  <a:lnTo>
                    <a:pt x="90" y="4"/>
                  </a:lnTo>
                  <a:lnTo>
                    <a:pt x="90" y="4"/>
                  </a:lnTo>
                  <a:lnTo>
                    <a:pt x="90" y="4"/>
                  </a:lnTo>
                  <a:close/>
                  <a:moveTo>
                    <a:pt x="77" y="2"/>
                  </a:moveTo>
                  <a:lnTo>
                    <a:pt x="81" y="5"/>
                  </a:lnTo>
                  <a:lnTo>
                    <a:pt x="84" y="5"/>
                  </a:lnTo>
                  <a:lnTo>
                    <a:pt x="82" y="7"/>
                  </a:lnTo>
                  <a:lnTo>
                    <a:pt x="77" y="7"/>
                  </a:lnTo>
                  <a:lnTo>
                    <a:pt x="77" y="4"/>
                  </a:lnTo>
                  <a:lnTo>
                    <a:pt x="77" y="2"/>
                  </a:lnTo>
                  <a:lnTo>
                    <a:pt x="77" y="2"/>
                  </a:lnTo>
                  <a:lnTo>
                    <a:pt x="77" y="2"/>
                  </a:lnTo>
                  <a:lnTo>
                    <a:pt x="77" y="2"/>
                  </a:lnTo>
                  <a:close/>
                  <a:moveTo>
                    <a:pt x="60" y="0"/>
                  </a:moveTo>
                  <a:lnTo>
                    <a:pt x="62" y="0"/>
                  </a:lnTo>
                  <a:lnTo>
                    <a:pt x="65" y="0"/>
                  </a:lnTo>
                  <a:lnTo>
                    <a:pt x="62" y="0"/>
                  </a:lnTo>
                  <a:lnTo>
                    <a:pt x="60" y="0"/>
                  </a:lnTo>
                  <a:lnTo>
                    <a:pt x="60" y="0"/>
                  </a:lnTo>
                  <a:lnTo>
                    <a:pt x="60" y="0"/>
                  </a:lnTo>
                  <a:lnTo>
                    <a:pt x="60" y="0"/>
                  </a:lnTo>
                  <a:close/>
                  <a:moveTo>
                    <a:pt x="163" y="30"/>
                  </a:moveTo>
                  <a:lnTo>
                    <a:pt x="167" y="26"/>
                  </a:lnTo>
                  <a:lnTo>
                    <a:pt x="169" y="30"/>
                  </a:lnTo>
                  <a:lnTo>
                    <a:pt x="175" y="26"/>
                  </a:lnTo>
                  <a:lnTo>
                    <a:pt x="177" y="26"/>
                  </a:lnTo>
                  <a:lnTo>
                    <a:pt x="173" y="30"/>
                  </a:lnTo>
                  <a:lnTo>
                    <a:pt x="169" y="30"/>
                  </a:lnTo>
                  <a:lnTo>
                    <a:pt x="165" y="30"/>
                  </a:lnTo>
                  <a:lnTo>
                    <a:pt x="165" y="30"/>
                  </a:lnTo>
                  <a:lnTo>
                    <a:pt x="163" y="30"/>
                  </a:lnTo>
                  <a:lnTo>
                    <a:pt x="163" y="30"/>
                  </a:lnTo>
                  <a:lnTo>
                    <a:pt x="163" y="30"/>
                  </a:lnTo>
                  <a:lnTo>
                    <a:pt x="163" y="3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1" name="Freeform 174">
              <a:extLst>
                <a:ext uri="{FF2B5EF4-FFF2-40B4-BE49-F238E27FC236}">
                  <a16:creationId xmlns:a16="http://schemas.microsoft.com/office/drawing/2014/main" id="{49F8E1AB-7FCA-4DCB-8D2F-F9207EDFC9A0}"/>
                </a:ext>
              </a:extLst>
            </p:cNvPr>
            <p:cNvSpPr>
              <a:spLocks noEditPoints="1"/>
            </p:cNvSpPr>
            <p:nvPr/>
          </p:nvSpPr>
          <p:spPr bwMode="auto">
            <a:xfrm>
              <a:off x="1298" y="3077"/>
              <a:ext cx="111" cy="120"/>
            </a:xfrm>
            <a:custGeom>
              <a:avLst/>
              <a:gdLst/>
              <a:ahLst/>
              <a:cxnLst>
                <a:cxn ang="0">
                  <a:pos x="105" y="28"/>
                </a:cxn>
                <a:cxn ang="0">
                  <a:pos x="101" y="24"/>
                </a:cxn>
                <a:cxn ang="0">
                  <a:pos x="96" y="20"/>
                </a:cxn>
                <a:cxn ang="0">
                  <a:pos x="90" y="22"/>
                </a:cxn>
                <a:cxn ang="0">
                  <a:pos x="86" y="28"/>
                </a:cxn>
                <a:cxn ang="0">
                  <a:pos x="79" y="24"/>
                </a:cxn>
                <a:cxn ang="0">
                  <a:pos x="67" y="20"/>
                </a:cxn>
                <a:cxn ang="0">
                  <a:pos x="67" y="15"/>
                </a:cxn>
                <a:cxn ang="0">
                  <a:pos x="58" y="11"/>
                </a:cxn>
                <a:cxn ang="0">
                  <a:pos x="45" y="2"/>
                </a:cxn>
                <a:cxn ang="0">
                  <a:pos x="39" y="5"/>
                </a:cxn>
                <a:cxn ang="0">
                  <a:pos x="26" y="9"/>
                </a:cxn>
                <a:cxn ang="0">
                  <a:pos x="15" y="13"/>
                </a:cxn>
                <a:cxn ang="0">
                  <a:pos x="16" y="20"/>
                </a:cxn>
                <a:cxn ang="0">
                  <a:pos x="16" y="28"/>
                </a:cxn>
                <a:cxn ang="0">
                  <a:pos x="11" y="37"/>
                </a:cxn>
                <a:cxn ang="0">
                  <a:pos x="7" y="45"/>
                </a:cxn>
                <a:cxn ang="0">
                  <a:pos x="1" y="51"/>
                </a:cxn>
                <a:cxn ang="0">
                  <a:pos x="3" y="58"/>
                </a:cxn>
                <a:cxn ang="0">
                  <a:pos x="3" y="68"/>
                </a:cxn>
                <a:cxn ang="0">
                  <a:pos x="0" y="71"/>
                </a:cxn>
                <a:cxn ang="0">
                  <a:pos x="7" y="77"/>
                </a:cxn>
                <a:cxn ang="0">
                  <a:pos x="13" y="81"/>
                </a:cxn>
                <a:cxn ang="0">
                  <a:pos x="16" y="77"/>
                </a:cxn>
                <a:cxn ang="0">
                  <a:pos x="20" y="71"/>
                </a:cxn>
                <a:cxn ang="0">
                  <a:pos x="20" y="77"/>
                </a:cxn>
                <a:cxn ang="0">
                  <a:pos x="20" y="71"/>
                </a:cxn>
                <a:cxn ang="0">
                  <a:pos x="22" y="77"/>
                </a:cxn>
                <a:cxn ang="0">
                  <a:pos x="22" y="86"/>
                </a:cxn>
                <a:cxn ang="0">
                  <a:pos x="16" y="96"/>
                </a:cxn>
                <a:cxn ang="0">
                  <a:pos x="20" y="101"/>
                </a:cxn>
                <a:cxn ang="0">
                  <a:pos x="13" y="107"/>
                </a:cxn>
                <a:cxn ang="0">
                  <a:pos x="16" y="111"/>
                </a:cxn>
                <a:cxn ang="0">
                  <a:pos x="22" y="113"/>
                </a:cxn>
                <a:cxn ang="0">
                  <a:pos x="32" y="115"/>
                </a:cxn>
                <a:cxn ang="0">
                  <a:pos x="39" y="120"/>
                </a:cxn>
                <a:cxn ang="0">
                  <a:pos x="56" y="90"/>
                </a:cxn>
                <a:cxn ang="0">
                  <a:pos x="80" y="81"/>
                </a:cxn>
                <a:cxn ang="0">
                  <a:pos x="99" y="62"/>
                </a:cxn>
                <a:cxn ang="0">
                  <a:pos x="109" y="51"/>
                </a:cxn>
                <a:cxn ang="0">
                  <a:pos x="111" y="45"/>
                </a:cxn>
                <a:cxn ang="0">
                  <a:pos x="107" y="32"/>
                </a:cxn>
                <a:cxn ang="0">
                  <a:pos x="105" y="28"/>
                </a:cxn>
                <a:cxn ang="0">
                  <a:pos x="105" y="28"/>
                </a:cxn>
                <a:cxn ang="0">
                  <a:pos x="105" y="28"/>
                </a:cxn>
                <a:cxn ang="0">
                  <a:pos x="13" y="86"/>
                </a:cxn>
                <a:cxn ang="0">
                  <a:pos x="16" y="81"/>
                </a:cxn>
                <a:cxn ang="0">
                  <a:pos x="16" y="83"/>
                </a:cxn>
                <a:cxn ang="0">
                  <a:pos x="16" y="90"/>
                </a:cxn>
                <a:cxn ang="0">
                  <a:pos x="15" y="90"/>
                </a:cxn>
                <a:cxn ang="0">
                  <a:pos x="15" y="90"/>
                </a:cxn>
              </a:cxnLst>
              <a:rect l="0" t="0" r="r" b="b"/>
              <a:pathLst>
                <a:path w="111" h="120">
                  <a:moveTo>
                    <a:pt x="105" y="28"/>
                  </a:moveTo>
                  <a:lnTo>
                    <a:pt x="105" y="28"/>
                  </a:lnTo>
                  <a:lnTo>
                    <a:pt x="103" y="26"/>
                  </a:lnTo>
                  <a:lnTo>
                    <a:pt x="101" y="24"/>
                  </a:lnTo>
                  <a:lnTo>
                    <a:pt x="99" y="22"/>
                  </a:lnTo>
                  <a:lnTo>
                    <a:pt x="96" y="20"/>
                  </a:lnTo>
                  <a:lnTo>
                    <a:pt x="92" y="19"/>
                  </a:lnTo>
                  <a:lnTo>
                    <a:pt x="90" y="22"/>
                  </a:lnTo>
                  <a:lnTo>
                    <a:pt x="90" y="26"/>
                  </a:lnTo>
                  <a:lnTo>
                    <a:pt x="86" y="28"/>
                  </a:lnTo>
                  <a:lnTo>
                    <a:pt x="82" y="26"/>
                  </a:lnTo>
                  <a:lnTo>
                    <a:pt x="79" y="24"/>
                  </a:lnTo>
                  <a:lnTo>
                    <a:pt x="73" y="22"/>
                  </a:lnTo>
                  <a:lnTo>
                    <a:pt x="67" y="20"/>
                  </a:lnTo>
                  <a:lnTo>
                    <a:pt x="65" y="19"/>
                  </a:lnTo>
                  <a:lnTo>
                    <a:pt x="67" y="15"/>
                  </a:lnTo>
                  <a:lnTo>
                    <a:pt x="62" y="11"/>
                  </a:lnTo>
                  <a:lnTo>
                    <a:pt x="58" y="11"/>
                  </a:lnTo>
                  <a:lnTo>
                    <a:pt x="52" y="5"/>
                  </a:lnTo>
                  <a:lnTo>
                    <a:pt x="45" y="2"/>
                  </a:lnTo>
                  <a:lnTo>
                    <a:pt x="39" y="0"/>
                  </a:lnTo>
                  <a:lnTo>
                    <a:pt x="39" y="5"/>
                  </a:lnTo>
                  <a:lnTo>
                    <a:pt x="32" y="5"/>
                  </a:lnTo>
                  <a:lnTo>
                    <a:pt x="26" y="9"/>
                  </a:lnTo>
                  <a:lnTo>
                    <a:pt x="20" y="9"/>
                  </a:lnTo>
                  <a:lnTo>
                    <a:pt x="15" y="13"/>
                  </a:lnTo>
                  <a:lnTo>
                    <a:pt x="16" y="17"/>
                  </a:lnTo>
                  <a:lnTo>
                    <a:pt x="16" y="20"/>
                  </a:lnTo>
                  <a:lnTo>
                    <a:pt x="20" y="22"/>
                  </a:lnTo>
                  <a:lnTo>
                    <a:pt x="16" y="28"/>
                  </a:lnTo>
                  <a:lnTo>
                    <a:pt x="11" y="36"/>
                  </a:lnTo>
                  <a:lnTo>
                    <a:pt x="11" y="37"/>
                  </a:lnTo>
                  <a:lnTo>
                    <a:pt x="13" y="41"/>
                  </a:lnTo>
                  <a:lnTo>
                    <a:pt x="7" y="45"/>
                  </a:lnTo>
                  <a:lnTo>
                    <a:pt x="3" y="47"/>
                  </a:lnTo>
                  <a:lnTo>
                    <a:pt x="1" y="51"/>
                  </a:lnTo>
                  <a:lnTo>
                    <a:pt x="1" y="54"/>
                  </a:lnTo>
                  <a:lnTo>
                    <a:pt x="3" y="58"/>
                  </a:lnTo>
                  <a:lnTo>
                    <a:pt x="3" y="62"/>
                  </a:lnTo>
                  <a:lnTo>
                    <a:pt x="3" y="68"/>
                  </a:lnTo>
                  <a:lnTo>
                    <a:pt x="1" y="71"/>
                  </a:lnTo>
                  <a:lnTo>
                    <a:pt x="0" y="71"/>
                  </a:lnTo>
                  <a:lnTo>
                    <a:pt x="1" y="75"/>
                  </a:lnTo>
                  <a:lnTo>
                    <a:pt x="7" y="77"/>
                  </a:lnTo>
                  <a:lnTo>
                    <a:pt x="11" y="81"/>
                  </a:lnTo>
                  <a:lnTo>
                    <a:pt x="13" y="81"/>
                  </a:lnTo>
                  <a:lnTo>
                    <a:pt x="15" y="81"/>
                  </a:lnTo>
                  <a:lnTo>
                    <a:pt x="16" y="77"/>
                  </a:lnTo>
                  <a:lnTo>
                    <a:pt x="16" y="75"/>
                  </a:lnTo>
                  <a:lnTo>
                    <a:pt x="20" y="71"/>
                  </a:lnTo>
                  <a:lnTo>
                    <a:pt x="20" y="75"/>
                  </a:lnTo>
                  <a:lnTo>
                    <a:pt x="20" y="77"/>
                  </a:lnTo>
                  <a:lnTo>
                    <a:pt x="20" y="77"/>
                  </a:lnTo>
                  <a:lnTo>
                    <a:pt x="20" y="71"/>
                  </a:lnTo>
                  <a:lnTo>
                    <a:pt x="22" y="71"/>
                  </a:lnTo>
                  <a:lnTo>
                    <a:pt x="22" y="77"/>
                  </a:lnTo>
                  <a:lnTo>
                    <a:pt x="22" y="83"/>
                  </a:lnTo>
                  <a:lnTo>
                    <a:pt x="22" y="86"/>
                  </a:lnTo>
                  <a:lnTo>
                    <a:pt x="20" y="90"/>
                  </a:lnTo>
                  <a:lnTo>
                    <a:pt x="16" y="96"/>
                  </a:lnTo>
                  <a:lnTo>
                    <a:pt x="16" y="96"/>
                  </a:lnTo>
                  <a:lnTo>
                    <a:pt x="20" y="101"/>
                  </a:lnTo>
                  <a:lnTo>
                    <a:pt x="16" y="103"/>
                  </a:lnTo>
                  <a:lnTo>
                    <a:pt x="13" y="107"/>
                  </a:lnTo>
                  <a:lnTo>
                    <a:pt x="15" y="111"/>
                  </a:lnTo>
                  <a:lnTo>
                    <a:pt x="16" y="111"/>
                  </a:lnTo>
                  <a:lnTo>
                    <a:pt x="20" y="107"/>
                  </a:lnTo>
                  <a:lnTo>
                    <a:pt x="22" y="113"/>
                  </a:lnTo>
                  <a:lnTo>
                    <a:pt x="28" y="113"/>
                  </a:lnTo>
                  <a:lnTo>
                    <a:pt x="32" y="115"/>
                  </a:lnTo>
                  <a:lnTo>
                    <a:pt x="37" y="120"/>
                  </a:lnTo>
                  <a:lnTo>
                    <a:pt x="39" y="120"/>
                  </a:lnTo>
                  <a:lnTo>
                    <a:pt x="43" y="117"/>
                  </a:lnTo>
                  <a:lnTo>
                    <a:pt x="56" y="90"/>
                  </a:lnTo>
                  <a:lnTo>
                    <a:pt x="60" y="85"/>
                  </a:lnTo>
                  <a:lnTo>
                    <a:pt x="80" y="81"/>
                  </a:lnTo>
                  <a:lnTo>
                    <a:pt x="86" y="71"/>
                  </a:lnTo>
                  <a:lnTo>
                    <a:pt x="99" y="62"/>
                  </a:lnTo>
                  <a:lnTo>
                    <a:pt x="105" y="51"/>
                  </a:lnTo>
                  <a:lnTo>
                    <a:pt x="109" y="51"/>
                  </a:lnTo>
                  <a:lnTo>
                    <a:pt x="111" y="47"/>
                  </a:lnTo>
                  <a:lnTo>
                    <a:pt x="111" y="45"/>
                  </a:lnTo>
                  <a:lnTo>
                    <a:pt x="111" y="41"/>
                  </a:lnTo>
                  <a:lnTo>
                    <a:pt x="107" y="32"/>
                  </a:lnTo>
                  <a:lnTo>
                    <a:pt x="107" y="30"/>
                  </a:lnTo>
                  <a:lnTo>
                    <a:pt x="105" y="28"/>
                  </a:lnTo>
                  <a:lnTo>
                    <a:pt x="105" y="28"/>
                  </a:lnTo>
                  <a:lnTo>
                    <a:pt x="105" y="28"/>
                  </a:lnTo>
                  <a:lnTo>
                    <a:pt x="105" y="28"/>
                  </a:lnTo>
                  <a:lnTo>
                    <a:pt x="105" y="28"/>
                  </a:lnTo>
                  <a:close/>
                  <a:moveTo>
                    <a:pt x="15" y="90"/>
                  </a:moveTo>
                  <a:lnTo>
                    <a:pt x="13" y="86"/>
                  </a:lnTo>
                  <a:lnTo>
                    <a:pt x="16" y="83"/>
                  </a:lnTo>
                  <a:lnTo>
                    <a:pt x="16" y="81"/>
                  </a:lnTo>
                  <a:lnTo>
                    <a:pt x="20" y="81"/>
                  </a:lnTo>
                  <a:lnTo>
                    <a:pt x="16" y="83"/>
                  </a:lnTo>
                  <a:lnTo>
                    <a:pt x="16" y="86"/>
                  </a:lnTo>
                  <a:lnTo>
                    <a:pt x="16" y="90"/>
                  </a:lnTo>
                  <a:lnTo>
                    <a:pt x="15" y="90"/>
                  </a:lnTo>
                  <a:lnTo>
                    <a:pt x="15" y="90"/>
                  </a:lnTo>
                  <a:lnTo>
                    <a:pt x="15" y="90"/>
                  </a:lnTo>
                  <a:lnTo>
                    <a:pt x="15" y="9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2" name="Freeform 175">
              <a:extLst>
                <a:ext uri="{FF2B5EF4-FFF2-40B4-BE49-F238E27FC236}">
                  <a16:creationId xmlns:a16="http://schemas.microsoft.com/office/drawing/2014/main" id="{F76C412E-DBC8-4B17-8ABE-7ACDFAAC3CFE}"/>
                </a:ext>
              </a:extLst>
            </p:cNvPr>
            <p:cNvSpPr>
              <a:spLocks/>
            </p:cNvSpPr>
            <p:nvPr/>
          </p:nvSpPr>
          <p:spPr bwMode="auto">
            <a:xfrm>
              <a:off x="1292" y="3103"/>
              <a:ext cx="239" cy="354"/>
            </a:xfrm>
            <a:custGeom>
              <a:avLst/>
              <a:gdLst/>
              <a:ahLst/>
              <a:cxnLst>
                <a:cxn ang="0">
                  <a:pos x="218" y="207"/>
                </a:cxn>
                <a:cxn ang="0">
                  <a:pos x="203" y="207"/>
                </a:cxn>
                <a:cxn ang="0">
                  <a:pos x="205" y="185"/>
                </a:cxn>
                <a:cxn ang="0">
                  <a:pos x="188" y="188"/>
                </a:cxn>
                <a:cxn ang="0">
                  <a:pos x="166" y="177"/>
                </a:cxn>
                <a:cxn ang="0">
                  <a:pos x="145" y="156"/>
                </a:cxn>
                <a:cxn ang="0">
                  <a:pos x="141" y="143"/>
                </a:cxn>
                <a:cxn ang="0">
                  <a:pos x="143" y="130"/>
                </a:cxn>
                <a:cxn ang="0">
                  <a:pos x="150" y="121"/>
                </a:cxn>
                <a:cxn ang="0">
                  <a:pos x="154" y="104"/>
                </a:cxn>
                <a:cxn ang="0">
                  <a:pos x="167" y="91"/>
                </a:cxn>
                <a:cxn ang="0">
                  <a:pos x="194" y="83"/>
                </a:cxn>
                <a:cxn ang="0">
                  <a:pos x="201" y="79"/>
                </a:cxn>
                <a:cxn ang="0">
                  <a:pos x="209" y="79"/>
                </a:cxn>
                <a:cxn ang="0">
                  <a:pos x="198" y="74"/>
                </a:cxn>
                <a:cxn ang="0">
                  <a:pos x="205" y="49"/>
                </a:cxn>
                <a:cxn ang="0">
                  <a:pos x="196" y="43"/>
                </a:cxn>
                <a:cxn ang="0">
                  <a:pos x="175" y="42"/>
                </a:cxn>
                <a:cxn ang="0">
                  <a:pos x="160" y="45"/>
                </a:cxn>
                <a:cxn ang="0">
                  <a:pos x="154" y="42"/>
                </a:cxn>
                <a:cxn ang="0">
                  <a:pos x="149" y="28"/>
                </a:cxn>
                <a:cxn ang="0">
                  <a:pos x="130" y="15"/>
                </a:cxn>
                <a:cxn ang="0">
                  <a:pos x="120" y="4"/>
                </a:cxn>
                <a:cxn ang="0">
                  <a:pos x="111" y="2"/>
                </a:cxn>
                <a:cxn ang="0">
                  <a:pos x="115" y="19"/>
                </a:cxn>
                <a:cxn ang="0">
                  <a:pos x="92" y="45"/>
                </a:cxn>
                <a:cxn ang="0">
                  <a:pos x="47" y="89"/>
                </a:cxn>
                <a:cxn ang="0">
                  <a:pos x="34" y="83"/>
                </a:cxn>
                <a:cxn ang="0">
                  <a:pos x="21" y="83"/>
                </a:cxn>
                <a:cxn ang="0">
                  <a:pos x="22" y="68"/>
                </a:cxn>
                <a:cxn ang="0">
                  <a:pos x="9" y="74"/>
                </a:cxn>
                <a:cxn ang="0">
                  <a:pos x="0" y="91"/>
                </a:cxn>
                <a:cxn ang="0">
                  <a:pos x="2" y="100"/>
                </a:cxn>
                <a:cxn ang="0">
                  <a:pos x="6" y="113"/>
                </a:cxn>
                <a:cxn ang="0">
                  <a:pos x="7" y="121"/>
                </a:cxn>
                <a:cxn ang="0">
                  <a:pos x="30" y="132"/>
                </a:cxn>
                <a:cxn ang="0">
                  <a:pos x="38" y="149"/>
                </a:cxn>
                <a:cxn ang="0">
                  <a:pos x="51" y="168"/>
                </a:cxn>
                <a:cxn ang="0">
                  <a:pos x="60" y="185"/>
                </a:cxn>
                <a:cxn ang="0">
                  <a:pos x="70" y="207"/>
                </a:cxn>
                <a:cxn ang="0">
                  <a:pos x="71" y="215"/>
                </a:cxn>
                <a:cxn ang="0">
                  <a:pos x="83" y="232"/>
                </a:cxn>
                <a:cxn ang="0">
                  <a:pos x="96" y="251"/>
                </a:cxn>
                <a:cxn ang="0">
                  <a:pos x="100" y="262"/>
                </a:cxn>
                <a:cxn ang="0">
                  <a:pos x="102" y="271"/>
                </a:cxn>
                <a:cxn ang="0">
                  <a:pos x="109" y="281"/>
                </a:cxn>
                <a:cxn ang="0">
                  <a:pos x="122" y="290"/>
                </a:cxn>
                <a:cxn ang="0">
                  <a:pos x="132" y="296"/>
                </a:cxn>
                <a:cxn ang="0">
                  <a:pos x="143" y="305"/>
                </a:cxn>
                <a:cxn ang="0">
                  <a:pos x="154" y="313"/>
                </a:cxn>
                <a:cxn ang="0">
                  <a:pos x="169" y="318"/>
                </a:cxn>
                <a:cxn ang="0">
                  <a:pos x="181" y="326"/>
                </a:cxn>
                <a:cxn ang="0">
                  <a:pos x="190" y="335"/>
                </a:cxn>
                <a:cxn ang="0">
                  <a:pos x="199" y="343"/>
                </a:cxn>
                <a:cxn ang="0">
                  <a:pos x="213" y="354"/>
                </a:cxn>
                <a:cxn ang="0">
                  <a:pos x="228" y="347"/>
                </a:cxn>
                <a:cxn ang="0">
                  <a:pos x="230" y="335"/>
                </a:cxn>
                <a:cxn ang="0">
                  <a:pos x="228" y="332"/>
                </a:cxn>
                <a:cxn ang="0">
                  <a:pos x="239" y="313"/>
                </a:cxn>
                <a:cxn ang="0">
                  <a:pos x="233" y="290"/>
                </a:cxn>
                <a:cxn ang="0">
                  <a:pos x="233" y="266"/>
                </a:cxn>
                <a:cxn ang="0">
                  <a:pos x="239" y="237"/>
                </a:cxn>
                <a:cxn ang="0">
                  <a:pos x="222" y="211"/>
                </a:cxn>
              </a:cxnLst>
              <a:rect l="0" t="0" r="r" b="b"/>
              <a:pathLst>
                <a:path w="239" h="354">
                  <a:moveTo>
                    <a:pt x="222" y="211"/>
                  </a:moveTo>
                  <a:lnTo>
                    <a:pt x="220" y="207"/>
                  </a:lnTo>
                  <a:lnTo>
                    <a:pt x="218" y="207"/>
                  </a:lnTo>
                  <a:lnTo>
                    <a:pt x="218" y="207"/>
                  </a:lnTo>
                  <a:lnTo>
                    <a:pt x="213" y="207"/>
                  </a:lnTo>
                  <a:lnTo>
                    <a:pt x="209" y="211"/>
                  </a:lnTo>
                  <a:lnTo>
                    <a:pt x="207" y="211"/>
                  </a:lnTo>
                  <a:lnTo>
                    <a:pt x="203" y="207"/>
                  </a:lnTo>
                  <a:lnTo>
                    <a:pt x="203" y="202"/>
                  </a:lnTo>
                  <a:lnTo>
                    <a:pt x="203" y="192"/>
                  </a:lnTo>
                  <a:lnTo>
                    <a:pt x="203" y="187"/>
                  </a:lnTo>
                  <a:lnTo>
                    <a:pt x="205" y="185"/>
                  </a:lnTo>
                  <a:lnTo>
                    <a:pt x="205" y="181"/>
                  </a:lnTo>
                  <a:lnTo>
                    <a:pt x="203" y="177"/>
                  </a:lnTo>
                  <a:lnTo>
                    <a:pt x="196" y="181"/>
                  </a:lnTo>
                  <a:lnTo>
                    <a:pt x="188" y="188"/>
                  </a:lnTo>
                  <a:lnTo>
                    <a:pt x="181" y="188"/>
                  </a:lnTo>
                  <a:lnTo>
                    <a:pt x="171" y="188"/>
                  </a:lnTo>
                  <a:lnTo>
                    <a:pt x="169" y="183"/>
                  </a:lnTo>
                  <a:lnTo>
                    <a:pt x="166" y="177"/>
                  </a:lnTo>
                  <a:lnTo>
                    <a:pt x="160" y="177"/>
                  </a:lnTo>
                  <a:lnTo>
                    <a:pt x="150" y="177"/>
                  </a:lnTo>
                  <a:lnTo>
                    <a:pt x="154" y="172"/>
                  </a:lnTo>
                  <a:lnTo>
                    <a:pt x="145" y="156"/>
                  </a:lnTo>
                  <a:lnTo>
                    <a:pt x="139" y="151"/>
                  </a:lnTo>
                  <a:lnTo>
                    <a:pt x="141" y="149"/>
                  </a:lnTo>
                  <a:lnTo>
                    <a:pt x="139" y="147"/>
                  </a:lnTo>
                  <a:lnTo>
                    <a:pt x="141" y="143"/>
                  </a:lnTo>
                  <a:lnTo>
                    <a:pt x="141" y="138"/>
                  </a:lnTo>
                  <a:lnTo>
                    <a:pt x="139" y="136"/>
                  </a:lnTo>
                  <a:lnTo>
                    <a:pt x="143" y="134"/>
                  </a:lnTo>
                  <a:lnTo>
                    <a:pt x="143" y="130"/>
                  </a:lnTo>
                  <a:lnTo>
                    <a:pt x="149" y="126"/>
                  </a:lnTo>
                  <a:lnTo>
                    <a:pt x="150" y="126"/>
                  </a:lnTo>
                  <a:lnTo>
                    <a:pt x="154" y="124"/>
                  </a:lnTo>
                  <a:lnTo>
                    <a:pt x="150" y="121"/>
                  </a:lnTo>
                  <a:lnTo>
                    <a:pt x="150" y="113"/>
                  </a:lnTo>
                  <a:lnTo>
                    <a:pt x="154" y="109"/>
                  </a:lnTo>
                  <a:lnTo>
                    <a:pt x="154" y="107"/>
                  </a:lnTo>
                  <a:lnTo>
                    <a:pt x="154" y="104"/>
                  </a:lnTo>
                  <a:lnTo>
                    <a:pt x="154" y="98"/>
                  </a:lnTo>
                  <a:lnTo>
                    <a:pt x="160" y="96"/>
                  </a:lnTo>
                  <a:lnTo>
                    <a:pt x="164" y="94"/>
                  </a:lnTo>
                  <a:lnTo>
                    <a:pt x="167" y="91"/>
                  </a:lnTo>
                  <a:lnTo>
                    <a:pt x="169" y="89"/>
                  </a:lnTo>
                  <a:lnTo>
                    <a:pt x="171" y="87"/>
                  </a:lnTo>
                  <a:lnTo>
                    <a:pt x="182" y="87"/>
                  </a:lnTo>
                  <a:lnTo>
                    <a:pt x="194" y="83"/>
                  </a:lnTo>
                  <a:lnTo>
                    <a:pt x="194" y="79"/>
                  </a:lnTo>
                  <a:lnTo>
                    <a:pt x="196" y="79"/>
                  </a:lnTo>
                  <a:lnTo>
                    <a:pt x="199" y="79"/>
                  </a:lnTo>
                  <a:lnTo>
                    <a:pt x="201" y="79"/>
                  </a:lnTo>
                  <a:lnTo>
                    <a:pt x="207" y="83"/>
                  </a:lnTo>
                  <a:lnTo>
                    <a:pt x="205" y="83"/>
                  </a:lnTo>
                  <a:lnTo>
                    <a:pt x="209" y="83"/>
                  </a:lnTo>
                  <a:lnTo>
                    <a:pt x="209" y="79"/>
                  </a:lnTo>
                  <a:lnTo>
                    <a:pt x="209" y="74"/>
                  </a:lnTo>
                  <a:lnTo>
                    <a:pt x="207" y="72"/>
                  </a:lnTo>
                  <a:lnTo>
                    <a:pt x="203" y="74"/>
                  </a:lnTo>
                  <a:lnTo>
                    <a:pt x="198" y="74"/>
                  </a:lnTo>
                  <a:lnTo>
                    <a:pt x="198" y="72"/>
                  </a:lnTo>
                  <a:lnTo>
                    <a:pt x="209" y="49"/>
                  </a:lnTo>
                  <a:lnTo>
                    <a:pt x="209" y="49"/>
                  </a:lnTo>
                  <a:lnTo>
                    <a:pt x="205" y="49"/>
                  </a:lnTo>
                  <a:lnTo>
                    <a:pt x="203" y="47"/>
                  </a:lnTo>
                  <a:lnTo>
                    <a:pt x="199" y="45"/>
                  </a:lnTo>
                  <a:lnTo>
                    <a:pt x="198" y="45"/>
                  </a:lnTo>
                  <a:lnTo>
                    <a:pt x="196" y="43"/>
                  </a:lnTo>
                  <a:lnTo>
                    <a:pt x="192" y="43"/>
                  </a:lnTo>
                  <a:lnTo>
                    <a:pt x="184" y="45"/>
                  </a:lnTo>
                  <a:lnTo>
                    <a:pt x="182" y="43"/>
                  </a:lnTo>
                  <a:lnTo>
                    <a:pt x="175" y="42"/>
                  </a:lnTo>
                  <a:lnTo>
                    <a:pt x="171" y="45"/>
                  </a:lnTo>
                  <a:lnTo>
                    <a:pt x="169" y="47"/>
                  </a:lnTo>
                  <a:lnTo>
                    <a:pt x="164" y="47"/>
                  </a:lnTo>
                  <a:lnTo>
                    <a:pt x="160" y="45"/>
                  </a:lnTo>
                  <a:lnTo>
                    <a:pt x="158" y="47"/>
                  </a:lnTo>
                  <a:lnTo>
                    <a:pt x="154" y="45"/>
                  </a:lnTo>
                  <a:lnTo>
                    <a:pt x="154" y="43"/>
                  </a:lnTo>
                  <a:lnTo>
                    <a:pt x="154" y="42"/>
                  </a:lnTo>
                  <a:lnTo>
                    <a:pt x="150" y="36"/>
                  </a:lnTo>
                  <a:lnTo>
                    <a:pt x="150" y="34"/>
                  </a:lnTo>
                  <a:lnTo>
                    <a:pt x="149" y="34"/>
                  </a:lnTo>
                  <a:lnTo>
                    <a:pt x="149" y="28"/>
                  </a:lnTo>
                  <a:lnTo>
                    <a:pt x="145" y="23"/>
                  </a:lnTo>
                  <a:lnTo>
                    <a:pt x="135" y="23"/>
                  </a:lnTo>
                  <a:lnTo>
                    <a:pt x="134" y="23"/>
                  </a:lnTo>
                  <a:lnTo>
                    <a:pt x="130" y="15"/>
                  </a:lnTo>
                  <a:lnTo>
                    <a:pt x="130" y="10"/>
                  </a:lnTo>
                  <a:lnTo>
                    <a:pt x="126" y="8"/>
                  </a:lnTo>
                  <a:lnTo>
                    <a:pt x="124" y="4"/>
                  </a:lnTo>
                  <a:lnTo>
                    <a:pt x="120" y="4"/>
                  </a:lnTo>
                  <a:lnTo>
                    <a:pt x="113" y="2"/>
                  </a:lnTo>
                  <a:lnTo>
                    <a:pt x="111" y="0"/>
                  </a:lnTo>
                  <a:lnTo>
                    <a:pt x="109" y="0"/>
                  </a:lnTo>
                  <a:lnTo>
                    <a:pt x="111" y="2"/>
                  </a:lnTo>
                  <a:lnTo>
                    <a:pt x="111" y="4"/>
                  </a:lnTo>
                  <a:lnTo>
                    <a:pt x="115" y="13"/>
                  </a:lnTo>
                  <a:lnTo>
                    <a:pt x="115" y="17"/>
                  </a:lnTo>
                  <a:lnTo>
                    <a:pt x="115" y="19"/>
                  </a:lnTo>
                  <a:lnTo>
                    <a:pt x="113" y="23"/>
                  </a:lnTo>
                  <a:lnTo>
                    <a:pt x="109" y="23"/>
                  </a:lnTo>
                  <a:lnTo>
                    <a:pt x="105" y="34"/>
                  </a:lnTo>
                  <a:lnTo>
                    <a:pt x="92" y="45"/>
                  </a:lnTo>
                  <a:lnTo>
                    <a:pt x="85" y="53"/>
                  </a:lnTo>
                  <a:lnTo>
                    <a:pt x="66" y="57"/>
                  </a:lnTo>
                  <a:lnTo>
                    <a:pt x="62" y="62"/>
                  </a:lnTo>
                  <a:lnTo>
                    <a:pt x="47" y="89"/>
                  </a:lnTo>
                  <a:lnTo>
                    <a:pt x="45" y="92"/>
                  </a:lnTo>
                  <a:lnTo>
                    <a:pt x="43" y="92"/>
                  </a:lnTo>
                  <a:lnTo>
                    <a:pt x="38" y="87"/>
                  </a:lnTo>
                  <a:lnTo>
                    <a:pt x="34" y="83"/>
                  </a:lnTo>
                  <a:lnTo>
                    <a:pt x="28" y="83"/>
                  </a:lnTo>
                  <a:lnTo>
                    <a:pt x="26" y="79"/>
                  </a:lnTo>
                  <a:lnTo>
                    <a:pt x="22" y="83"/>
                  </a:lnTo>
                  <a:lnTo>
                    <a:pt x="21" y="83"/>
                  </a:lnTo>
                  <a:lnTo>
                    <a:pt x="17" y="79"/>
                  </a:lnTo>
                  <a:lnTo>
                    <a:pt x="21" y="74"/>
                  </a:lnTo>
                  <a:lnTo>
                    <a:pt x="26" y="74"/>
                  </a:lnTo>
                  <a:lnTo>
                    <a:pt x="22" y="68"/>
                  </a:lnTo>
                  <a:lnTo>
                    <a:pt x="21" y="68"/>
                  </a:lnTo>
                  <a:lnTo>
                    <a:pt x="21" y="68"/>
                  </a:lnTo>
                  <a:lnTo>
                    <a:pt x="13" y="72"/>
                  </a:lnTo>
                  <a:lnTo>
                    <a:pt x="9" y="74"/>
                  </a:lnTo>
                  <a:lnTo>
                    <a:pt x="4" y="79"/>
                  </a:lnTo>
                  <a:lnTo>
                    <a:pt x="2" y="87"/>
                  </a:lnTo>
                  <a:lnTo>
                    <a:pt x="0" y="89"/>
                  </a:lnTo>
                  <a:lnTo>
                    <a:pt x="0" y="91"/>
                  </a:lnTo>
                  <a:lnTo>
                    <a:pt x="4" y="92"/>
                  </a:lnTo>
                  <a:lnTo>
                    <a:pt x="4" y="96"/>
                  </a:lnTo>
                  <a:lnTo>
                    <a:pt x="2" y="98"/>
                  </a:lnTo>
                  <a:lnTo>
                    <a:pt x="2" y="100"/>
                  </a:lnTo>
                  <a:lnTo>
                    <a:pt x="6" y="104"/>
                  </a:lnTo>
                  <a:lnTo>
                    <a:pt x="7" y="109"/>
                  </a:lnTo>
                  <a:lnTo>
                    <a:pt x="7" y="113"/>
                  </a:lnTo>
                  <a:lnTo>
                    <a:pt x="6" y="113"/>
                  </a:lnTo>
                  <a:lnTo>
                    <a:pt x="2" y="113"/>
                  </a:lnTo>
                  <a:lnTo>
                    <a:pt x="0" y="117"/>
                  </a:lnTo>
                  <a:lnTo>
                    <a:pt x="4" y="119"/>
                  </a:lnTo>
                  <a:lnTo>
                    <a:pt x="7" y="121"/>
                  </a:lnTo>
                  <a:lnTo>
                    <a:pt x="13" y="124"/>
                  </a:lnTo>
                  <a:lnTo>
                    <a:pt x="17" y="126"/>
                  </a:lnTo>
                  <a:lnTo>
                    <a:pt x="26" y="130"/>
                  </a:lnTo>
                  <a:lnTo>
                    <a:pt x="30" y="132"/>
                  </a:lnTo>
                  <a:lnTo>
                    <a:pt x="30" y="136"/>
                  </a:lnTo>
                  <a:lnTo>
                    <a:pt x="34" y="141"/>
                  </a:lnTo>
                  <a:lnTo>
                    <a:pt x="36" y="147"/>
                  </a:lnTo>
                  <a:lnTo>
                    <a:pt x="38" y="149"/>
                  </a:lnTo>
                  <a:lnTo>
                    <a:pt x="45" y="153"/>
                  </a:lnTo>
                  <a:lnTo>
                    <a:pt x="47" y="158"/>
                  </a:lnTo>
                  <a:lnTo>
                    <a:pt x="51" y="164"/>
                  </a:lnTo>
                  <a:lnTo>
                    <a:pt x="51" y="168"/>
                  </a:lnTo>
                  <a:lnTo>
                    <a:pt x="51" y="173"/>
                  </a:lnTo>
                  <a:lnTo>
                    <a:pt x="54" y="177"/>
                  </a:lnTo>
                  <a:lnTo>
                    <a:pt x="56" y="181"/>
                  </a:lnTo>
                  <a:lnTo>
                    <a:pt x="60" y="185"/>
                  </a:lnTo>
                  <a:lnTo>
                    <a:pt x="62" y="190"/>
                  </a:lnTo>
                  <a:lnTo>
                    <a:pt x="60" y="192"/>
                  </a:lnTo>
                  <a:lnTo>
                    <a:pt x="64" y="198"/>
                  </a:lnTo>
                  <a:lnTo>
                    <a:pt x="70" y="207"/>
                  </a:lnTo>
                  <a:lnTo>
                    <a:pt x="71" y="211"/>
                  </a:lnTo>
                  <a:lnTo>
                    <a:pt x="71" y="211"/>
                  </a:lnTo>
                  <a:lnTo>
                    <a:pt x="71" y="215"/>
                  </a:lnTo>
                  <a:lnTo>
                    <a:pt x="71" y="215"/>
                  </a:lnTo>
                  <a:lnTo>
                    <a:pt x="79" y="222"/>
                  </a:lnTo>
                  <a:lnTo>
                    <a:pt x="81" y="224"/>
                  </a:lnTo>
                  <a:lnTo>
                    <a:pt x="81" y="230"/>
                  </a:lnTo>
                  <a:lnTo>
                    <a:pt x="83" y="232"/>
                  </a:lnTo>
                  <a:lnTo>
                    <a:pt x="88" y="236"/>
                  </a:lnTo>
                  <a:lnTo>
                    <a:pt x="88" y="237"/>
                  </a:lnTo>
                  <a:lnTo>
                    <a:pt x="94" y="247"/>
                  </a:lnTo>
                  <a:lnTo>
                    <a:pt x="96" y="251"/>
                  </a:lnTo>
                  <a:lnTo>
                    <a:pt x="102" y="260"/>
                  </a:lnTo>
                  <a:lnTo>
                    <a:pt x="102" y="262"/>
                  </a:lnTo>
                  <a:lnTo>
                    <a:pt x="102" y="266"/>
                  </a:lnTo>
                  <a:lnTo>
                    <a:pt x="100" y="262"/>
                  </a:lnTo>
                  <a:lnTo>
                    <a:pt x="100" y="266"/>
                  </a:lnTo>
                  <a:lnTo>
                    <a:pt x="100" y="268"/>
                  </a:lnTo>
                  <a:lnTo>
                    <a:pt x="100" y="271"/>
                  </a:lnTo>
                  <a:lnTo>
                    <a:pt x="102" y="271"/>
                  </a:lnTo>
                  <a:lnTo>
                    <a:pt x="105" y="271"/>
                  </a:lnTo>
                  <a:lnTo>
                    <a:pt x="105" y="275"/>
                  </a:lnTo>
                  <a:lnTo>
                    <a:pt x="105" y="275"/>
                  </a:lnTo>
                  <a:lnTo>
                    <a:pt x="109" y="281"/>
                  </a:lnTo>
                  <a:lnTo>
                    <a:pt x="115" y="283"/>
                  </a:lnTo>
                  <a:lnTo>
                    <a:pt x="117" y="286"/>
                  </a:lnTo>
                  <a:lnTo>
                    <a:pt x="118" y="290"/>
                  </a:lnTo>
                  <a:lnTo>
                    <a:pt x="122" y="290"/>
                  </a:lnTo>
                  <a:lnTo>
                    <a:pt x="124" y="292"/>
                  </a:lnTo>
                  <a:lnTo>
                    <a:pt x="126" y="296"/>
                  </a:lnTo>
                  <a:lnTo>
                    <a:pt x="126" y="296"/>
                  </a:lnTo>
                  <a:lnTo>
                    <a:pt x="132" y="296"/>
                  </a:lnTo>
                  <a:lnTo>
                    <a:pt x="134" y="294"/>
                  </a:lnTo>
                  <a:lnTo>
                    <a:pt x="134" y="296"/>
                  </a:lnTo>
                  <a:lnTo>
                    <a:pt x="135" y="301"/>
                  </a:lnTo>
                  <a:lnTo>
                    <a:pt x="143" y="305"/>
                  </a:lnTo>
                  <a:lnTo>
                    <a:pt x="145" y="305"/>
                  </a:lnTo>
                  <a:lnTo>
                    <a:pt x="145" y="309"/>
                  </a:lnTo>
                  <a:lnTo>
                    <a:pt x="149" y="311"/>
                  </a:lnTo>
                  <a:lnTo>
                    <a:pt x="154" y="313"/>
                  </a:lnTo>
                  <a:lnTo>
                    <a:pt x="154" y="311"/>
                  </a:lnTo>
                  <a:lnTo>
                    <a:pt x="158" y="313"/>
                  </a:lnTo>
                  <a:lnTo>
                    <a:pt x="164" y="317"/>
                  </a:lnTo>
                  <a:lnTo>
                    <a:pt x="169" y="318"/>
                  </a:lnTo>
                  <a:lnTo>
                    <a:pt x="173" y="320"/>
                  </a:lnTo>
                  <a:lnTo>
                    <a:pt x="175" y="320"/>
                  </a:lnTo>
                  <a:lnTo>
                    <a:pt x="175" y="322"/>
                  </a:lnTo>
                  <a:lnTo>
                    <a:pt x="181" y="326"/>
                  </a:lnTo>
                  <a:lnTo>
                    <a:pt x="184" y="330"/>
                  </a:lnTo>
                  <a:lnTo>
                    <a:pt x="188" y="332"/>
                  </a:lnTo>
                  <a:lnTo>
                    <a:pt x="190" y="332"/>
                  </a:lnTo>
                  <a:lnTo>
                    <a:pt x="190" y="335"/>
                  </a:lnTo>
                  <a:lnTo>
                    <a:pt x="190" y="337"/>
                  </a:lnTo>
                  <a:lnTo>
                    <a:pt x="190" y="339"/>
                  </a:lnTo>
                  <a:lnTo>
                    <a:pt x="196" y="341"/>
                  </a:lnTo>
                  <a:lnTo>
                    <a:pt x="199" y="343"/>
                  </a:lnTo>
                  <a:lnTo>
                    <a:pt x="205" y="349"/>
                  </a:lnTo>
                  <a:lnTo>
                    <a:pt x="209" y="352"/>
                  </a:lnTo>
                  <a:lnTo>
                    <a:pt x="213" y="354"/>
                  </a:lnTo>
                  <a:lnTo>
                    <a:pt x="213" y="354"/>
                  </a:lnTo>
                  <a:lnTo>
                    <a:pt x="218" y="352"/>
                  </a:lnTo>
                  <a:lnTo>
                    <a:pt x="222" y="349"/>
                  </a:lnTo>
                  <a:lnTo>
                    <a:pt x="224" y="350"/>
                  </a:lnTo>
                  <a:lnTo>
                    <a:pt x="228" y="347"/>
                  </a:lnTo>
                  <a:lnTo>
                    <a:pt x="230" y="345"/>
                  </a:lnTo>
                  <a:lnTo>
                    <a:pt x="226" y="341"/>
                  </a:lnTo>
                  <a:lnTo>
                    <a:pt x="228" y="337"/>
                  </a:lnTo>
                  <a:lnTo>
                    <a:pt x="230" y="335"/>
                  </a:lnTo>
                  <a:lnTo>
                    <a:pt x="231" y="335"/>
                  </a:lnTo>
                  <a:lnTo>
                    <a:pt x="231" y="332"/>
                  </a:lnTo>
                  <a:lnTo>
                    <a:pt x="230" y="332"/>
                  </a:lnTo>
                  <a:lnTo>
                    <a:pt x="228" y="332"/>
                  </a:lnTo>
                  <a:lnTo>
                    <a:pt x="230" y="326"/>
                  </a:lnTo>
                  <a:lnTo>
                    <a:pt x="233" y="322"/>
                  </a:lnTo>
                  <a:lnTo>
                    <a:pt x="239" y="317"/>
                  </a:lnTo>
                  <a:lnTo>
                    <a:pt x="239" y="313"/>
                  </a:lnTo>
                  <a:lnTo>
                    <a:pt x="233" y="301"/>
                  </a:lnTo>
                  <a:lnTo>
                    <a:pt x="233" y="296"/>
                  </a:lnTo>
                  <a:lnTo>
                    <a:pt x="233" y="292"/>
                  </a:lnTo>
                  <a:lnTo>
                    <a:pt x="233" y="290"/>
                  </a:lnTo>
                  <a:lnTo>
                    <a:pt x="233" y="286"/>
                  </a:lnTo>
                  <a:lnTo>
                    <a:pt x="233" y="285"/>
                  </a:lnTo>
                  <a:lnTo>
                    <a:pt x="237" y="277"/>
                  </a:lnTo>
                  <a:lnTo>
                    <a:pt x="233" y="266"/>
                  </a:lnTo>
                  <a:lnTo>
                    <a:pt x="233" y="260"/>
                  </a:lnTo>
                  <a:lnTo>
                    <a:pt x="237" y="254"/>
                  </a:lnTo>
                  <a:lnTo>
                    <a:pt x="237" y="241"/>
                  </a:lnTo>
                  <a:lnTo>
                    <a:pt x="239" y="237"/>
                  </a:lnTo>
                  <a:lnTo>
                    <a:pt x="239" y="232"/>
                  </a:lnTo>
                  <a:lnTo>
                    <a:pt x="222" y="211"/>
                  </a:lnTo>
                  <a:lnTo>
                    <a:pt x="222" y="211"/>
                  </a:lnTo>
                  <a:lnTo>
                    <a:pt x="222" y="2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3" name="Freeform 176">
              <a:extLst>
                <a:ext uri="{FF2B5EF4-FFF2-40B4-BE49-F238E27FC236}">
                  <a16:creationId xmlns:a16="http://schemas.microsoft.com/office/drawing/2014/main" id="{65DACE6D-AB8A-4F77-93F1-16C94FC2F9FF}"/>
                </a:ext>
              </a:extLst>
            </p:cNvPr>
            <p:cNvSpPr>
              <a:spLocks/>
            </p:cNvSpPr>
            <p:nvPr/>
          </p:nvSpPr>
          <p:spPr bwMode="auto">
            <a:xfrm>
              <a:off x="1514" y="3288"/>
              <a:ext cx="228" cy="260"/>
            </a:xfrm>
            <a:custGeom>
              <a:avLst/>
              <a:gdLst/>
              <a:ahLst/>
              <a:cxnLst>
                <a:cxn ang="0">
                  <a:pos x="218" y="190"/>
                </a:cxn>
                <a:cxn ang="0">
                  <a:pos x="216" y="147"/>
                </a:cxn>
                <a:cxn ang="0">
                  <a:pos x="207" y="124"/>
                </a:cxn>
                <a:cxn ang="0">
                  <a:pos x="168" y="103"/>
                </a:cxn>
                <a:cxn ang="0">
                  <a:pos x="169" y="83"/>
                </a:cxn>
                <a:cxn ang="0">
                  <a:pos x="151" y="77"/>
                </a:cxn>
                <a:cxn ang="0">
                  <a:pos x="141" y="68"/>
                </a:cxn>
                <a:cxn ang="0">
                  <a:pos x="124" y="64"/>
                </a:cxn>
                <a:cxn ang="0">
                  <a:pos x="107" y="52"/>
                </a:cxn>
                <a:cxn ang="0">
                  <a:pos x="94" y="52"/>
                </a:cxn>
                <a:cxn ang="0">
                  <a:pos x="83" y="39"/>
                </a:cxn>
                <a:cxn ang="0">
                  <a:pos x="77" y="28"/>
                </a:cxn>
                <a:cxn ang="0">
                  <a:pos x="75" y="7"/>
                </a:cxn>
                <a:cxn ang="0">
                  <a:pos x="70" y="3"/>
                </a:cxn>
                <a:cxn ang="0">
                  <a:pos x="56" y="3"/>
                </a:cxn>
                <a:cxn ang="0">
                  <a:pos x="40" y="19"/>
                </a:cxn>
                <a:cxn ang="0">
                  <a:pos x="24" y="24"/>
                </a:cxn>
                <a:cxn ang="0">
                  <a:pos x="11" y="24"/>
                </a:cxn>
                <a:cxn ang="0">
                  <a:pos x="15" y="54"/>
                </a:cxn>
                <a:cxn ang="0">
                  <a:pos x="11" y="77"/>
                </a:cxn>
                <a:cxn ang="0">
                  <a:pos x="11" y="101"/>
                </a:cxn>
                <a:cxn ang="0">
                  <a:pos x="11" y="109"/>
                </a:cxn>
                <a:cxn ang="0">
                  <a:pos x="15" y="130"/>
                </a:cxn>
                <a:cxn ang="0">
                  <a:pos x="8" y="143"/>
                </a:cxn>
                <a:cxn ang="0">
                  <a:pos x="9" y="149"/>
                </a:cxn>
                <a:cxn ang="0">
                  <a:pos x="11" y="156"/>
                </a:cxn>
                <a:cxn ang="0">
                  <a:pos x="15" y="165"/>
                </a:cxn>
                <a:cxn ang="0">
                  <a:pos x="17" y="177"/>
                </a:cxn>
                <a:cxn ang="0">
                  <a:pos x="30" y="192"/>
                </a:cxn>
                <a:cxn ang="0">
                  <a:pos x="24" y="209"/>
                </a:cxn>
                <a:cxn ang="0">
                  <a:pos x="49" y="260"/>
                </a:cxn>
                <a:cxn ang="0">
                  <a:pos x="58" y="256"/>
                </a:cxn>
                <a:cxn ang="0">
                  <a:pos x="64" y="246"/>
                </a:cxn>
                <a:cxn ang="0">
                  <a:pos x="81" y="241"/>
                </a:cxn>
                <a:cxn ang="0">
                  <a:pos x="92" y="241"/>
                </a:cxn>
                <a:cxn ang="0">
                  <a:pos x="104" y="245"/>
                </a:cxn>
                <a:cxn ang="0">
                  <a:pos x="109" y="254"/>
                </a:cxn>
                <a:cxn ang="0">
                  <a:pos x="109" y="243"/>
                </a:cxn>
                <a:cxn ang="0">
                  <a:pos x="134" y="237"/>
                </a:cxn>
                <a:cxn ang="0">
                  <a:pos x="143" y="226"/>
                </a:cxn>
                <a:cxn ang="0">
                  <a:pos x="141" y="213"/>
                </a:cxn>
                <a:cxn ang="0">
                  <a:pos x="149" y="192"/>
                </a:cxn>
                <a:cxn ang="0">
                  <a:pos x="200" y="184"/>
                </a:cxn>
                <a:cxn ang="0">
                  <a:pos x="216" y="197"/>
                </a:cxn>
              </a:cxnLst>
              <a:rect l="0" t="0" r="r" b="b"/>
              <a:pathLst>
                <a:path w="228" h="260">
                  <a:moveTo>
                    <a:pt x="216" y="197"/>
                  </a:moveTo>
                  <a:lnTo>
                    <a:pt x="218" y="192"/>
                  </a:lnTo>
                  <a:lnTo>
                    <a:pt x="218" y="190"/>
                  </a:lnTo>
                  <a:lnTo>
                    <a:pt x="228" y="171"/>
                  </a:lnTo>
                  <a:lnTo>
                    <a:pt x="228" y="164"/>
                  </a:lnTo>
                  <a:lnTo>
                    <a:pt x="216" y="147"/>
                  </a:lnTo>
                  <a:lnTo>
                    <a:pt x="207" y="143"/>
                  </a:lnTo>
                  <a:lnTo>
                    <a:pt x="207" y="137"/>
                  </a:lnTo>
                  <a:lnTo>
                    <a:pt x="207" y="124"/>
                  </a:lnTo>
                  <a:lnTo>
                    <a:pt x="175" y="124"/>
                  </a:lnTo>
                  <a:lnTo>
                    <a:pt x="175" y="116"/>
                  </a:lnTo>
                  <a:lnTo>
                    <a:pt x="168" y="103"/>
                  </a:lnTo>
                  <a:lnTo>
                    <a:pt x="169" y="100"/>
                  </a:lnTo>
                  <a:lnTo>
                    <a:pt x="169" y="92"/>
                  </a:lnTo>
                  <a:lnTo>
                    <a:pt x="169" y="83"/>
                  </a:lnTo>
                  <a:lnTo>
                    <a:pt x="168" y="79"/>
                  </a:lnTo>
                  <a:lnTo>
                    <a:pt x="162" y="77"/>
                  </a:lnTo>
                  <a:lnTo>
                    <a:pt x="151" y="77"/>
                  </a:lnTo>
                  <a:lnTo>
                    <a:pt x="145" y="75"/>
                  </a:lnTo>
                  <a:lnTo>
                    <a:pt x="141" y="73"/>
                  </a:lnTo>
                  <a:lnTo>
                    <a:pt x="141" y="68"/>
                  </a:lnTo>
                  <a:lnTo>
                    <a:pt x="137" y="66"/>
                  </a:lnTo>
                  <a:lnTo>
                    <a:pt x="128" y="64"/>
                  </a:lnTo>
                  <a:lnTo>
                    <a:pt x="124" y="64"/>
                  </a:lnTo>
                  <a:lnTo>
                    <a:pt x="119" y="58"/>
                  </a:lnTo>
                  <a:lnTo>
                    <a:pt x="113" y="58"/>
                  </a:lnTo>
                  <a:lnTo>
                    <a:pt x="107" y="52"/>
                  </a:lnTo>
                  <a:lnTo>
                    <a:pt x="100" y="54"/>
                  </a:lnTo>
                  <a:lnTo>
                    <a:pt x="98" y="54"/>
                  </a:lnTo>
                  <a:lnTo>
                    <a:pt x="94" y="52"/>
                  </a:lnTo>
                  <a:lnTo>
                    <a:pt x="88" y="49"/>
                  </a:lnTo>
                  <a:lnTo>
                    <a:pt x="85" y="47"/>
                  </a:lnTo>
                  <a:lnTo>
                    <a:pt x="83" y="39"/>
                  </a:lnTo>
                  <a:lnTo>
                    <a:pt x="79" y="37"/>
                  </a:lnTo>
                  <a:lnTo>
                    <a:pt x="75" y="30"/>
                  </a:lnTo>
                  <a:lnTo>
                    <a:pt x="77" y="28"/>
                  </a:lnTo>
                  <a:lnTo>
                    <a:pt x="75" y="19"/>
                  </a:lnTo>
                  <a:lnTo>
                    <a:pt x="77" y="13"/>
                  </a:lnTo>
                  <a:lnTo>
                    <a:pt x="75" y="7"/>
                  </a:lnTo>
                  <a:lnTo>
                    <a:pt x="75" y="3"/>
                  </a:lnTo>
                  <a:lnTo>
                    <a:pt x="73" y="0"/>
                  </a:lnTo>
                  <a:lnTo>
                    <a:pt x="70" y="3"/>
                  </a:lnTo>
                  <a:lnTo>
                    <a:pt x="66" y="0"/>
                  </a:lnTo>
                  <a:lnTo>
                    <a:pt x="60" y="0"/>
                  </a:lnTo>
                  <a:lnTo>
                    <a:pt x="56" y="3"/>
                  </a:lnTo>
                  <a:lnTo>
                    <a:pt x="51" y="3"/>
                  </a:lnTo>
                  <a:lnTo>
                    <a:pt x="41" y="11"/>
                  </a:lnTo>
                  <a:lnTo>
                    <a:pt x="40" y="19"/>
                  </a:lnTo>
                  <a:lnTo>
                    <a:pt x="34" y="20"/>
                  </a:lnTo>
                  <a:lnTo>
                    <a:pt x="28" y="20"/>
                  </a:lnTo>
                  <a:lnTo>
                    <a:pt x="24" y="24"/>
                  </a:lnTo>
                  <a:lnTo>
                    <a:pt x="21" y="24"/>
                  </a:lnTo>
                  <a:lnTo>
                    <a:pt x="15" y="28"/>
                  </a:lnTo>
                  <a:lnTo>
                    <a:pt x="11" y="24"/>
                  </a:lnTo>
                  <a:lnTo>
                    <a:pt x="0" y="28"/>
                  </a:lnTo>
                  <a:lnTo>
                    <a:pt x="15" y="49"/>
                  </a:lnTo>
                  <a:lnTo>
                    <a:pt x="15" y="54"/>
                  </a:lnTo>
                  <a:lnTo>
                    <a:pt x="15" y="58"/>
                  </a:lnTo>
                  <a:lnTo>
                    <a:pt x="15" y="71"/>
                  </a:lnTo>
                  <a:lnTo>
                    <a:pt x="11" y="77"/>
                  </a:lnTo>
                  <a:lnTo>
                    <a:pt x="11" y="83"/>
                  </a:lnTo>
                  <a:lnTo>
                    <a:pt x="15" y="94"/>
                  </a:lnTo>
                  <a:lnTo>
                    <a:pt x="11" y="101"/>
                  </a:lnTo>
                  <a:lnTo>
                    <a:pt x="11" y="103"/>
                  </a:lnTo>
                  <a:lnTo>
                    <a:pt x="11" y="107"/>
                  </a:lnTo>
                  <a:lnTo>
                    <a:pt x="11" y="109"/>
                  </a:lnTo>
                  <a:lnTo>
                    <a:pt x="11" y="113"/>
                  </a:lnTo>
                  <a:lnTo>
                    <a:pt x="11" y="116"/>
                  </a:lnTo>
                  <a:lnTo>
                    <a:pt x="15" y="130"/>
                  </a:lnTo>
                  <a:lnTo>
                    <a:pt x="15" y="133"/>
                  </a:lnTo>
                  <a:lnTo>
                    <a:pt x="11" y="137"/>
                  </a:lnTo>
                  <a:lnTo>
                    <a:pt x="8" y="143"/>
                  </a:lnTo>
                  <a:lnTo>
                    <a:pt x="6" y="147"/>
                  </a:lnTo>
                  <a:lnTo>
                    <a:pt x="8" y="149"/>
                  </a:lnTo>
                  <a:lnTo>
                    <a:pt x="9" y="149"/>
                  </a:lnTo>
                  <a:lnTo>
                    <a:pt x="9" y="152"/>
                  </a:lnTo>
                  <a:lnTo>
                    <a:pt x="11" y="152"/>
                  </a:lnTo>
                  <a:lnTo>
                    <a:pt x="11" y="156"/>
                  </a:lnTo>
                  <a:lnTo>
                    <a:pt x="15" y="160"/>
                  </a:lnTo>
                  <a:lnTo>
                    <a:pt x="15" y="162"/>
                  </a:lnTo>
                  <a:lnTo>
                    <a:pt x="15" y="165"/>
                  </a:lnTo>
                  <a:lnTo>
                    <a:pt x="15" y="167"/>
                  </a:lnTo>
                  <a:lnTo>
                    <a:pt x="15" y="171"/>
                  </a:lnTo>
                  <a:lnTo>
                    <a:pt x="17" y="177"/>
                  </a:lnTo>
                  <a:lnTo>
                    <a:pt x="19" y="181"/>
                  </a:lnTo>
                  <a:lnTo>
                    <a:pt x="28" y="188"/>
                  </a:lnTo>
                  <a:lnTo>
                    <a:pt x="30" y="192"/>
                  </a:lnTo>
                  <a:lnTo>
                    <a:pt x="26" y="197"/>
                  </a:lnTo>
                  <a:lnTo>
                    <a:pt x="28" y="201"/>
                  </a:lnTo>
                  <a:lnTo>
                    <a:pt x="24" y="209"/>
                  </a:lnTo>
                  <a:lnTo>
                    <a:pt x="26" y="214"/>
                  </a:lnTo>
                  <a:lnTo>
                    <a:pt x="36" y="222"/>
                  </a:lnTo>
                  <a:lnTo>
                    <a:pt x="49" y="260"/>
                  </a:lnTo>
                  <a:lnTo>
                    <a:pt x="55" y="260"/>
                  </a:lnTo>
                  <a:lnTo>
                    <a:pt x="56" y="256"/>
                  </a:lnTo>
                  <a:lnTo>
                    <a:pt x="58" y="256"/>
                  </a:lnTo>
                  <a:lnTo>
                    <a:pt x="58" y="256"/>
                  </a:lnTo>
                  <a:lnTo>
                    <a:pt x="60" y="254"/>
                  </a:lnTo>
                  <a:lnTo>
                    <a:pt x="64" y="246"/>
                  </a:lnTo>
                  <a:lnTo>
                    <a:pt x="70" y="239"/>
                  </a:lnTo>
                  <a:lnTo>
                    <a:pt x="75" y="237"/>
                  </a:lnTo>
                  <a:lnTo>
                    <a:pt x="81" y="241"/>
                  </a:lnTo>
                  <a:lnTo>
                    <a:pt x="85" y="241"/>
                  </a:lnTo>
                  <a:lnTo>
                    <a:pt x="88" y="239"/>
                  </a:lnTo>
                  <a:lnTo>
                    <a:pt x="92" y="241"/>
                  </a:lnTo>
                  <a:lnTo>
                    <a:pt x="100" y="239"/>
                  </a:lnTo>
                  <a:lnTo>
                    <a:pt x="104" y="239"/>
                  </a:lnTo>
                  <a:lnTo>
                    <a:pt x="104" y="245"/>
                  </a:lnTo>
                  <a:lnTo>
                    <a:pt x="107" y="254"/>
                  </a:lnTo>
                  <a:lnTo>
                    <a:pt x="107" y="256"/>
                  </a:lnTo>
                  <a:lnTo>
                    <a:pt x="109" y="254"/>
                  </a:lnTo>
                  <a:lnTo>
                    <a:pt x="109" y="250"/>
                  </a:lnTo>
                  <a:lnTo>
                    <a:pt x="109" y="246"/>
                  </a:lnTo>
                  <a:lnTo>
                    <a:pt x="109" y="243"/>
                  </a:lnTo>
                  <a:lnTo>
                    <a:pt x="113" y="237"/>
                  </a:lnTo>
                  <a:lnTo>
                    <a:pt x="124" y="237"/>
                  </a:lnTo>
                  <a:lnTo>
                    <a:pt x="134" y="237"/>
                  </a:lnTo>
                  <a:lnTo>
                    <a:pt x="137" y="241"/>
                  </a:lnTo>
                  <a:lnTo>
                    <a:pt x="137" y="235"/>
                  </a:lnTo>
                  <a:lnTo>
                    <a:pt x="143" y="226"/>
                  </a:lnTo>
                  <a:lnTo>
                    <a:pt x="143" y="220"/>
                  </a:lnTo>
                  <a:lnTo>
                    <a:pt x="143" y="214"/>
                  </a:lnTo>
                  <a:lnTo>
                    <a:pt x="141" y="213"/>
                  </a:lnTo>
                  <a:lnTo>
                    <a:pt x="147" y="205"/>
                  </a:lnTo>
                  <a:lnTo>
                    <a:pt x="149" y="197"/>
                  </a:lnTo>
                  <a:lnTo>
                    <a:pt x="149" y="192"/>
                  </a:lnTo>
                  <a:lnTo>
                    <a:pt x="154" y="192"/>
                  </a:lnTo>
                  <a:lnTo>
                    <a:pt x="179" y="184"/>
                  </a:lnTo>
                  <a:lnTo>
                    <a:pt x="200" y="184"/>
                  </a:lnTo>
                  <a:lnTo>
                    <a:pt x="211" y="192"/>
                  </a:lnTo>
                  <a:lnTo>
                    <a:pt x="215" y="192"/>
                  </a:lnTo>
                  <a:lnTo>
                    <a:pt x="216" y="197"/>
                  </a:lnTo>
                  <a:lnTo>
                    <a:pt x="216" y="197"/>
                  </a:lnTo>
                  <a:lnTo>
                    <a:pt x="216" y="19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4" name="Freeform 177">
              <a:extLst>
                <a:ext uri="{FF2B5EF4-FFF2-40B4-BE49-F238E27FC236}">
                  <a16:creationId xmlns:a16="http://schemas.microsoft.com/office/drawing/2014/main" id="{A7F18ECB-B731-4B15-AFA2-DCF971416621}"/>
                </a:ext>
              </a:extLst>
            </p:cNvPr>
            <p:cNvSpPr>
              <a:spLocks/>
            </p:cNvSpPr>
            <p:nvPr/>
          </p:nvSpPr>
          <p:spPr bwMode="auto">
            <a:xfrm>
              <a:off x="1651" y="3472"/>
              <a:ext cx="159" cy="164"/>
            </a:xfrm>
            <a:custGeom>
              <a:avLst/>
              <a:gdLst/>
              <a:ahLst/>
              <a:cxnLst>
                <a:cxn ang="0">
                  <a:pos x="2" y="51"/>
                </a:cxn>
                <a:cxn ang="0">
                  <a:pos x="6" y="36"/>
                </a:cxn>
                <a:cxn ang="0">
                  <a:pos x="6" y="29"/>
                </a:cxn>
                <a:cxn ang="0">
                  <a:pos x="12" y="13"/>
                </a:cxn>
                <a:cxn ang="0">
                  <a:pos x="17" y="8"/>
                </a:cxn>
                <a:cxn ang="0">
                  <a:pos x="64" y="0"/>
                </a:cxn>
                <a:cxn ang="0">
                  <a:pos x="79" y="10"/>
                </a:cxn>
                <a:cxn ang="0">
                  <a:pos x="81" y="17"/>
                </a:cxn>
                <a:cxn ang="0">
                  <a:pos x="85" y="27"/>
                </a:cxn>
                <a:cxn ang="0">
                  <a:pos x="89" y="46"/>
                </a:cxn>
                <a:cxn ang="0">
                  <a:pos x="89" y="51"/>
                </a:cxn>
                <a:cxn ang="0">
                  <a:pos x="95" y="55"/>
                </a:cxn>
                <a:cxn ang="0">
                  <a:pos x="108" y="57"/>
                </a:cxn>
                <a:cxn ang="0">
                  <a:pos x="121" y="55"/>
                </a:cxn>
                <a:cxn ang="0">
                  <a:pos x="128" y="59"/>
                </a:cxn>
                <a:cxn ang="0">
                  <a:pos x="136" y="83"/>
                </a:cxn>
                <a:cxn ang="0">
                  <a:pos x="140" y="91"/>
                </a:cxn>
                <a:cxn ang="0">
                  <a:pos x="153" y="89"/>
                </a:cxn>
                <a:cxn ang="0">
                  <a:pos x="159" y="91"/>
                </a:cxn>
                <a:cxn ang="0">
                  <a:pos x="157" y="113"/>
                </a:cxn>
                <a:cxn ang="0">
                  <a:pos x="155" y="115"/>
                </a:cxn>
                <a:cxn ang="0">
                  <a:pos x="155" y="119"/>
                </a:cxn>
                <a:cxn ang="0">
                  <a:pos x="153" y="121"/>
                </a:cxn>
                <a:cxn ang="0">
                  <a:pos x="153" y="128"/>
                </a:cxn>
                <a:cxn ang="0">
                  <a:pos x="149" y="140"/>
                </a:cxn>
                <a:cxn ang="0">
                  <a:pos x="147" y="145"/>
                </a:cxn>
                <a:cxn ang="0">
                  <a:pos x="136" y="157"/>
                </a:cxn>
                <a:cxn ang="0">
                  <a:pos x="128" y="160"/>
                </a:cxn>
                <a:cxn ang="0">
                  <a:pos x="123" y="164"/>
                </a:cxn>
                <a:cxn ang="0">
                  <a:pos x="119" y="164"/>
                </a:cxn>
                <a:cxn ang="0">
                  <a:pos x="108" y="162"/>
                </a:cxn>
                <a:cxn ang="0">
                  <a:pos x="83" y="160"/>
                </a:cxn>
                <a:cxn ang="0">
                  <a:pos x="81" y="157"/>
                </a:cxn>
                <a:cxn ang="0">
                  <a:pos x="89" y="143"/>
                </a:cxn>
                <a:cxn ang="0">
                  <a:pos x="89" y="136"/>
                </a:cxn>
                <a:cxn ang="0">
                  <a:pos x="96" y="128"/>
                </a:cxn>
                <a:cxn ang="0">
                  <a:pos x="95" y="121"/>
                </a:cxn>
                <a:cxn ang="0">
                  <a:pos x="85" y="111"/>
                </a:cxn>
                <a:cxn ang="0">
                  <a:pos x="66" y="106"/>
                </a:cxn>
                <a:cxn ang="0">
                  <a:pos x="55" y="100"/>
                </a:cxn>
                <a:cxn ang="0">
                  <a:pos x="36" y="91"/>
                </a:cxn>
                <a:cxn ang="0">
                  <a:pos x="31" y="83"/>
                </a:cxn>
                <a:cxn ang="0">
                  <a:pos x="12" y="70"/>
                </a:cxn>
                <a:cxn ang="0">
                  <a:pos x="6" y="62"/>
                </a:cxn>
                <a:cxn ang="0">
                  <a:pos x="0" y="57"/>
                </a:cxn>
                <a:cxn ang="0">
                  <a:pos x="0" y="57"/>
                </a:cxn>
              </a:cxnLst>
              <a:rect l="0" t="0" r="r" b="b"/>
              <a:pathLst>
                <a:path w="159" h="164">
                  <a:moveTo>
                    <a:pt x="0" y="57"/>
                  </a:moveTo>
                  <a:lnTo>
                    <a:pt x="2" y="51"/>
                  </a:lnTo>
                  <a:lnTo>
                    <a:pt x="6" y="42"/>
                  </a:lnTo>
                  <a:lnTo>
                    <a:pt x="6" y="36"/>
                  </a:lnTo>
                  <a:lnTo>
                    <a:pt x="6" y="30"/>
                  </a:lnTo>
                  <a:lnTo>
                    <a:pt x="6" y="29"/>
                  </a:lnTo>
                  <a:lnTo>
                    <a:pt x="10" y="21"/>
                  </a:lnTo>
                  <a:lnTo>
                    <a:pt x="12" y="13"/>
                  </a:lnTo>
                  <a:lnTo>
                    <a:pt x="12" y="10"/>
                  </a:lnTo>
                  <a:lnTo>
                    <a:pt x="17" y="8"/>
                  </a:lnTo>
                  <a:lnTo>
                    <a:pt x="42" y="0"/>
                  </a:lnTo>
                  <a:lnTo>
                    <a:pt x="64" y="0"/>
                  </a:lnTo>
                  <a:lnTo>
                    <a:pt x="76" y="10"/>
                  </a:lnTo>
                  <a:lnTo>
                    <a:pt x="79" y="10"/>
                  </a:lnTo>
                  <a:lnTo>
                    <a:pt x="83" y="13"/>
                  </a:lnTo>
                  <a:lnTo>
                    <a:pt x="81" y="17"/>
                  </a:lnTo>
                  <a:lnTo>
                    <a:pt x="85" y="21"/>
                  </a:lnTo>
                  <a:lnTo>
                    <a:pt x="85" y="27"/>
                  </a:lnTo>
                  <a:lnTo>
                    <a:pt x="89" y="32"/>
                  </a:lnTo>
                  <a:lnTo>
                    <a:pt x="89" y="46"/>
                  </a:lnTo>
                  <a:lnTo>
                    <a:pt x="89" y="47"/>
                  </a:lnTo>
                  <a:lnTo>
                    <a:pt x="89" y="51"/>
                  </a:lnTo>
                  <a:lnTo>
                    <a:pt x="89" y="57"/>
                  </a:lnTo>
                  <a:lnTo>
                    <a:pt x="95" y="55"/>
                  </a:lnTo>
                  <a:lnTo>
                    <a:pt x="98" y="57"/>
                  </a:lnTo>
                  <a:lnTo>
                    <a:pt x="108" y="57"/>
                  </a:lnTo>
                  <a:lnTo>
                    <a:pt x="113" y="59"/>
                  </a:lnTo>
                  <a:lnTo>
                    <a:pt x="121" y="55"/>
                  </a:lnTo>
                  <a:lnTo>
                    <a:pt x="125" y="59"/>
                  </a:lnTo>
                  <a:lnTo>
                    <a:pt x="128" y="59"/>
                  </a:lnTo>
                  <a:lnTo>
                    <a:pt x="130" y="62"/>
                  </a:lnTo>
                  <a:lnTo>
                    <a:pt x="136" y="83"/>
                  </a:lnTo>
                  <a:lnTo>
                    <a:pt x="140" y="91"/>
                  </a:lnTo>
                  <a:lnTo>
                    <a:pt x="140" y="91"/>
                  </a:lnTo>
                  <a:lnTo>
                    <a:pt x="149" y="87"/>
                  </a:lnTo>
                  <a:lnTo>
                    <a:pt x="153" y="89"/>
                  </a:lnTo>
                  <a:lnTo>
                    <a:pt x="157" y="91"/>
                  </a:lnTo>
                  <a:lnTo>
                    <a:pt x="159" y="91"/>
                  </a:lnTo>
                  <a:lnTo>
                    <a:pt x="157" y="94"/>
                  </a:lnTo>
                  <a:lnTo>
                    <a:pt x="157" y="113"/>
                  </a:lnTo>
                  <a:lnTo>
                    <a:pt x="155" y="115"/>
                  </a:lnTo>
                  <a:lnTo>
                    <a:pt x="155" y="115"/>
                  </a:lnTo>
                  <a:lnTo>
                    <a:pt x="155" y="115"/>
                  </a:lnTo>
                  <a:lnTo>
                    <a:pt x="155" y="119"/>
                  </a:lnTo>
                  <a:lnTo>
                    <a:pt x="155" y="121"/>
                  </a:lnTo>
                  <a:lnTo>
                    <a:pt x="153" y="121"/>
                  </a:lnTo>
                  <a:lnTo>
                    <a:pt x="153" y="127"/>
                  </a:lnTo>
                  <a:lnTo>
                    <a:pt x="153" y="128"/>
                  </a:lnTo>
                  <a:lnTo>
                    <a:pt x="153" y="136"/>
                  </a:lnTo>
                  <a:lnTo>
                    <a:pt x="149" y="140"/>
                  </a:lnTo>
                  <a:lnTo>
                    <a:pt x="147" y="143"/>
                  </a:lnTo>
                  <a:lnTo>
                    <a:pt x="147" y="145"/>
                  </a:lnTo>
                  <a:lnTo>
                    <a:pt x="138" y="153"/>
                  </a:lnTo>
                  <a:lnTo>
                    <a:pt x="136" y="157"/>
                  </a:lnTo>
                  <a:lnTo>
                    <a:pt x="134" y="162"/>
                  </a:lnTo>
                  <a:lnTo>
                    <a:pt x="128" y="160"/>
                  </a:lnTo>
                  <a:lnTo>
                    <a:pt x="127" y="162"/>
                  </a:lnTo>
                  <a:lnTo>
                    <a:pt x="123" y="164"/>
                  </a:lnTo>
                  <a:lnTo>
                    <a:pt x="121" y="164"/>
                  </a:lnTo>
                  <a:lnTo>
                    <a:pt x="119" y="164"/>
                  </a:lnTo>
                  <a:lnTo>
                    <a:pt x="115" y="164"/>
                  </a:lnTo>
                  <a:lnTo>
                    <a:pt x="108" y="162"/>
                  </a:lnTo>
                  <a:lnTo>
                    <a:pt x="96" y="159"/>
                  </a:lnTo>
                  <a:lnTo>
                    <a:pt x="83" y="160"/>
                  </a:lnTo>
                  <a:lnTo>
                    <a:pt x="81" y="160"/>
                  </a:lnTo>
                  <a:lnTo>
                    <a:pt x="81" y="157"/>
                  </a:lnTo>
                  <a:lnTo>
                    <a:pt x="85" y="149"/>
                  </a:lnTo>
                  <a:lnTo>
                    <a:pt x="89" y="143"/>
                  </a:lnTo>
                  <a:lnTo>
                    <a:pt x="89" y="140"/>
                  </a:lnTo>
                  <a:lnTo>
                    <a:pt x="89" y="136"/>
                  </a:lnTo>
                  <a:lnTo>
                    <a:pt x="95" y="134"/>
                  </a:lnTo>
                  <a:lnTo>
                    <a:pt x="96" y="128"/>
                  </a:lnTo>
                  <a:lnTo>
                    <a:pt x="96" y="125"/>
                  </a:lnTo>
                  <a:lnTo>
                    <a:pt x="95" y="121"/>
                  </a:lnTo>
                  <a:lnTo>
                    <a:pt x="89" y="115"/>
                  </a:lnTo>
                  <a:lnTo>
                    <a:pt x="85" y="111"/>
                  </a:lnTo>
                  <a:lnTo>
                    <a:pt x="74" y="110"/>
                  </a:lnTo>
                  <a:lnTo>
                    <a:pt x="66" y="106"/>
                  </a:lnTo>
                  <a:lnTo>
                    <a:pt x="59" y="100"/>
                  </a:lnTo>
                  <a:lnTo>
                    <a:pt x="55" y="100"/>
                  </a:lnTo>
                  <a:lnTo>
                    <a:pt x="47" y="94"/>
                  </a:lnTo>
                  <a:lnTo>
                    <a:pt x="36" y="91"/>
                  </a:lnTo>
                  <a:lnTo>
                    <a:pt x="34" y="87"/>
                  </a:lnTo>
                  <a:lnTo>
                    <a:pt x="31" y="83"/>
                  </a:lnTo>
                  <a:lnTo>
                    <a:pt x="25" y="83"/>
                  </a:lnTo>
                  <a:lnTo>
                    <a:pt x="12" y="70"/>
                  </a:lnTo>
                  <a:lnTo>
                    <a:pt x="10" y="62"/>
                  </a:lnTo>
                  <a:lnTo>
                    <a:pt x="6" y="62"/>
                  </a:lnTo>
                  <a:lnTo>
                    <a:pt x="2" y="59"/>
                  </a:lnTo>
                  <a:lnTo>
                    <a:pt x="0" y="57"/>
                  </a:lnTo>
                  <a:lnTo>
                    <a:pt x="0" y="57"/>
                  </a:lnTo>
                  <a:lnTo>
                    <a:pt x="0" y="5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5" name="Freeform 178">
              <a:extLst>
                <a:ext uri="{FF2B5EF4-FFF2-40B4-BE49-F238E27FC236}">
                  <a16:creationId xmlns:a16="http://schemas.microsoft.com/office/drawing/2014/main" id="{EB302BD9-1266-4C35-8151-17E39CA6B384}"/>
                </a:ext>
              </a:extLst>
            </p:cNvPr>
            <p:cNvSpPr>
              <a:spLocks/>
            </p:cNvSpPr>
            <p:nvPr/>
          </p:nvSpPr>
          <p:spPr bwMode="auto">
            <a:xfrm>
              <a:off x="1746" y="3685"/>
              <a:ext cx="96" cy="111"/>
            </a:xfrm>
            <a:custGeom>
              <a:avLst/>
              <a:gdLst/>
              <a:ahLst/>
              <a:cxnLst>
                <a:cxn ang="0">
                  <a:pos x="13" y="2"/>
                </a:cxn>
                <a:cxn ang="0">
                  <a:pos x="26" y="0"/>
                </a:cxn>
                <a:cxn ang="0">
                  <a:pos x="33" y="10"/>
                </a:cxn>
                <a:cxn ang="0">
                  <a:pos x="39" y="17"/>
                </a:cxn>
                <a:cxn ang="0">
                  <a:pos x="45" y="25"/>
                </a:cxn>
                <a:cxn ang="0">
                  <a:pos x="52" y="21"/>
                </a:cxn>
                <a:cxn ang="0">
                  <a:pos x="62" y="30"/>
                </a:cxn>
                <a:cxn ang="0">
                  <a:pos x="69" y="34"/>
                </a:cxn>
                <a:cxn ang="0">
                  <a:pos x="75" y="40"/>
                </a:cxn>
                <a:cxn ang="0">
                  <a:pos x="84" y="49"/>
                </a:cxn>
                <a:cxn ang="0">
                  <a:pos x="94" y="59"/>
                </a:cxn>
                <a:cxn ang="0">
                  <a:pos x="90" y="68"/>
                </a:cxn>
                <a:cxn ang="0">
                  <a:pos x="92" y="76"/>
                </a:cxn>
                <a:cxn ang="0">
                  <a:pos x="96" y="79"/>
                </a:cxn>
                <a:cxn ang="0">
                  <a:pos x="94" y="83"/>
                </a:cxn>
                <a:cxn ang="0">
                  <a:pos x="92" y="91"/>
                </a:cxn>
                <a:cxn ang="0">
                  <a:pos x="88" y="98"/>
                </a:cxn>
                <a:cxn ang="0">
                  <a:pos x="84" y="100"/>
                </a:cxn>
                <a:cxn ang="0">
                  <a:pos x="75" y="108"/>
                </a:cxn>
                <a:cxn ang="0">
                  <a:pos x="69" y="108"/>
                </a:cxn>
                <a:cxn ang="0">
                  <a:pos x="69" y="111"/>
                </a:cxn>
                <a:cxn ang="0">
                  <a:pos x="64" y="111"/>
                </a:cxn>
                <a:cxn ang="0">
                  <a:pos x="60" y="108"/>
                </a:cxn>
                <a:cxn ang="0">
                  <a:pos x="52" y="108"/>
                </a:cxn>
                <a:cxn ang="0">
                  <a:pos x="43" y="111"/>
                </a:cxn>
                <a:cxn ang="0">
                  <a:pos x="43" y="108"/>
                </a:cxn>
                <a:cxn ang="0">
                  <a:pos x="39" y="108"/>
                </a:cxn>
                <a:cxn ang="0">
                  <a:pos x="32" y="102"/>
                </a:cxn>
                <a:cxn ang="0">
                  <a:pos x="18" y="102"/>
                </a:cxn>
                <a:cxn ang="0">
                  <a:pos x="13" y="98"/>
                </a:cxn>
                <a:cxn ang="0">
                  <a:pos x="3" y="89"/>
                </a:cxn>
                <a:cxn ang="0">
                  <a:pos x="0" y="74"/>
                </a:cxn>
                <a:cxn ang="0">
                  <a:pos x="0" y="72"/>
                </a:cxn>
                <a:cxn ang="0">
                  <a:pos x="7" y="66"/>
                </a:cxn>
                <a:cxn ang="0">
                  <a:pos x="3" y="51"/>
                </a:cxn>
                <a:cxn ang="0">
                  <a:pos x="3" y="43"/>
                </a:cxn>
                <a:cxn ang="0">
                  <a:pos x="3" y="34"/>
                </a:cxn>
                <a:cxn ang="0">
                  <a:pos x="7" y="25"/>
                </a:cxn>
                <a:cxn ang="0">
                  <a:pos x="7" y="19"/>
                </a:cxn>
                <a:cxn ang="0">
                  <a:pos x="9" y="8"/>
                </a:cxn>
                <a:cxn ang="0">
                  <a:pos x="13" y="2"/>
                </a:cxn>
                <a:cxn ang="0">
                  <a:pos x="13" y="2"/>
                </a:cxn>
              </a:cxnLst>
              <a:rect l="0" t="0" r="r" b="b"/>
              <a:pathLst>
                <a:path w="96" h="111">
                  <a:moveTo>
                    <a:pt x="13" y="2"/>
                  </a:moveTo>
                  <a:lnTo>
                    <a:pt x="13" y="2"/>
                  </a:lnTo>
                  <a:lnTo>
                    <a:pt x="15" y="4"/>
                  </a:lnTo>
                  <a:lnTo>
                    <a:pt x="26" y="0"/>
                  </a:lnTo>
                  <a:lnTo>
                    <a:pt x="30" y="4"/>
                  </a:lnTo>
                  <a:lnTo>
                    <a:pt x="33" y="10"/>
                  </a:lnTo>
                  <a:lnTo>
                    <a:pt x="37" y="10"/>
                  </a:lnTo>
                  <a:lnTo>
                    <a:pt x="39" y="17"/>
                  </a:lnTo>
                  <a:lnTo>
                    <a:pt x="43" y="25"/>
                  </a:lnTo>
                  <a:lnTo>
                    <a:pt x="45" y="25"/>
                  </a:lnTo>
                  <a:lnTo>
                    <a:pt x="48" y="21"/>
                  </a:lnTo>
                  <a:lnTo>
                    <a:pt x="52" y="21"/>
                  </a:lnTo>
                  <a:lnTo>
                    <a:pt x="56" y="28"/>
                  </a:lnTo>
                  <a:lnTo>
                    <a:pt x="62" y="30"/>
                  </a:lnTo>
                  <a:lnTo>
                    <a:pt x="65" y="30"/>
                  </a:lnTo>
                  <a:lnTo>
                    <a:pt x="69" y="34"/>
                  </a:lnTo>
                  <a:lnTo>
                    <a:pt x="69" y="40"/>
                  </a:lnTo>
                  <a:lnTo>
                    <a:pt x="75" y="40"/>
                  </a:lnTo>
                  <a:lnTo>
                    <a:pt x="82" y="43"/>
                  </a:lnTo>
                  <a:lnTo>
                    <a:pt x="84" y="49"/>
                  </a:lnTo>
                  <a:lnTo>
                    <a:pt x="90" y="55"/>
                  </a:lnTo>
                  <a:lnTo>
                    <a:pt x="94" y="59"/>
                  </a:lnTo>
                  <a:lnTo>
                    <a:pt x="94" y="64"/>
                  </a:lnTo>
                  <a:lnTo>
                    <a:pt x="90" y="68"/>
                  </a:lnTo>
                  <a:lnTo>
                    <a:pt x="92" y="74"/>
                  </a:lnTo>
                  <a:lnTo>
                    <a:pt x="92" y="76"/>
                  </a:lnTo>
                  <a:lnTo>
                    <a:pt x="92" y="77"/>
                  </a:lnTo>
                  <a:lnTo>
                    <a:pt x="96" y="79"/>
                  </a:lnTo>
                  <a:lnTo>
                    <a:pt x="96" y="81"/>
                  </a:lnTo>
                  <a:lnTo>
                    <a:pt x="94" y="83"/>
                  </a:lnTo>
                  <a:lnTo>
                    <a:pt x="92" y="87"/>
                  </a:lnTo>
                  <a:lnTo>
                    <a:pt x="92" y="91"/>
                  </a:lnTo>
                  <a:lnTo>
                    <a:pt x="88" y="94"/>
                  </a:lnTo>
                  <a:lnTo>
                    <a:pt x="88" y="98"/>
                  </a:lnTo>
                  <a:lnTo>
                    <a:pt x="88" y="98"/>
                  </a:lnTo>
                  <a:lnTo>
                    <a:pt x="84" y="100"/>
                  </a:lnTo>
                  <a:lnTo>
                    <a:pt x="82" y="106"/>
                  </a:lnTo>
                  <a:lnTo>
                    <a:pt x="75" y="108"/>
                  </a:lnTo>
                  <a:lnTo>
                    <a:pt x="73" y="108"/>
                  </a:lnTo>
                  <a:lnTo>
                    <a:pt x="69" y="108"/>
                  </a:lnTo>
                  <a:lnTo>
                    <a:pt x="69" y="111"/>
                  </a:lnTo>
                  <a:lnTo>
                    <a:pt x="69" y="111"/>
                  </a:lnTo>
                  <a:lnTo>
                    <a:pt x="67" y="111"/>
                  </a:lnTo>
                  <a:lnTo>
                    <a:pt x="64" y="111"/>
                  </a:lnTo>
                  <a:lnTo>
                    <a:pt x="62" y="111"/>
                  </a:lnTo>
                  <a:lnTo>
                    <a:pt x="60" y="108"/>
                  </a:lnTo>
                  <a:lnTo>
                    <a:pt x="56" y="108"/>
                  </a:lnTo>
                  <a:lnTo>
                    <a:pt x="52" y="108"/>
                  </a:lnTo>
                  <a:lnTo>
                    <a:pt x="45" y="111"/>
                  </a:lnTo>
                  <a:lnTo>
                    <a:pt x="43" y="111"/>
                  </a:lnTo>
                  <a:lnTo>
                    <a:pt x="43" y="108"/>
                  </a:lnTo>
                  <a:lnTo>
                    <a:pt x="43" y="108"/>
                  </a:lnTo>
                  <a:lnTo>
                    <a:pt x="43" y="108"/>
                  </a:lnTo>
                  <a:lnTo>
                    <a:pt x="39" y="108"/>
                  </a:lnTo>
                  <a:lnTo>
                    <a:pt x="37" y="106"/>
                  </a:lnTo>
                  <a:lnTo>
                    <a:pt x="32" y="102"/>
                  </a:lnTo>
                  <a:lnTo>
                    <a:pt x="28" y="102"/>
                  </a:lnTo>
                  <a:lnTo>
                    <a:pt x="18" y="102"/>
                  </a:lnTo>
                  <a:lnTo>
                    <a:pt x="15" y="102"/>
                  </a:lnTo>
                  <a:lnTo>
                    <a:pt x="13" y="98"/>
                  </a:lnTo>
                  <a:lnTo>
                    <a:pt x="9" y="96"/>
                  </a:lnTo>
                  <a:lnTo>
                    <a:pt x="3" y="89"/>
                  </a:lnTo>
                  <a:lnTo>
                    <a:pt x="0" y="81"/>
                  </a:lnTo>
                  <a:lnTo>
                    <a:pt x="0" y="74"/>
                  </a:lnTo>
                  <a:lnTo>
                    <a:pt x="0" y="74"/>
                  </a:lnTo>
                  <a:lnTo>
                    <a:pt x="0" y="72"/>
                  </a:lnTo>
                  <a:lnTo>
                    <a:pt x="3" y="68"/>
                  </a:lnTo>
                  <a:lnTo>
                    <a:pt x="7" y="66"/>
                  </a:lnTo>
                  <a:lnTo>
                    <a:pt x="3" y="60"/>
                  </a:lnTo>
                  <a:lnTo>
                    <a:pt x="3" y="51"/>
                  </a:lnTo>
                  <a:lnTo>
                    <a:pt x="3" y="49"/>
                  </a:lnTo>
                  <a:lnTo>
                    <a:pt x="3" y="43"/>
                  </a:lnTo>
                  <a:lnTo>
                    <a:pt x="3" y="40"/>
                  </a:lnTo>
                  <a:lnTo>
                    <a:pt x="3" y="34"/>
                  </a:lnTo>
                  <a:lnTo>
                    <a:pt x="7" y="34"/>
                  </a:lnTo>
                  <a:lnTo>
                    <a:pt x="7" y="25"/>
                  </a:lnTo>
                  <a:lnTo>
                    <a:pt x="3" y="21"/>
                  </a:lnTo>
                  <a:lnTo>
                    <a:pt x="7" y="19"/>
                  </a:lnTo>
                  <a:lnTo>
                    <a:pt x="7" y="10"/>
                  </a:lnTo>
                  <a:lnTo>
                    <a:pt x="9" y="8"/>
                  </a:lnTo>
                  <a:lnTo>
                    <a:pt x="9" y="4"/>
                  </a:lnTo>
                  <a:lnTo>
                    <a:pt x="13" y="2"/>
                  </a:lnTo>
                  <a:lnTo>
                    <a:pt x="13" y="2"/>
                  </a:lnTo>
                  <a:lnTo>
                    <a:pt x="13" y="2"/>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6" name="Freeform 179">
              <a:extLst>
                <a:ext uri="{FF2B5EF4-FFF2-40B4-BE49-F238E27FC236}">
                  <a16:creationId xmlns:a16="http://schemas.microsoft.com/office/drawing/2014/main" id="{B86CECE0-1C0E-4C31-89B2-BBE85ED2DF2E}"/>
                </a:ext>
              </a:extLst>
            </p:cNvPr>
            <p:cNvSpPr>
              <a:spLocks noEditPoints="1"/>
            </p:cNvSpPr>
            <p:nvPr/>
          </p:nvSpPr>
          <p:spPr bwMode="auto">
            <a:xfrm>
              <a:off x="5027" y="2267"/>
              <a:ext cx="79" cy="137"/>
            </a:xfrm>
            <a:custGeom>
              <a:avLst/>
              <a:gdLst/>
              <a:ahLst/>
              <a:cxnLst>
                <a:cxn ang="0">
                  <a:pos x="50" y="100"/>
                </a:cxn>
                <a:cxn ang="0">
                  <a:pos x="48" y="98"/>
                </a:cxn>
                <a:cxn ang="0">
                  <a:pos x="22" y="113"/>
                </a:cxn>
                <a:cxn ang="0">
                  <a:pos x="22" y="109"/>
                </a:cxn>
                <a:cxn ang="0">
                  <a:pos x="24" y="111"/>
                </a:cxn>
                <a:cxn ang="0">
                  <a:pos x="22" y="113"/>
                </a:cxn>
                <a:cxn ang="0">
                  <a:pos x="64" y="92"/>
                </a:cxn>
                <a:cxn ang="0">
                  <a:pos x="62" y="100"/>
                </a:cxn>
                <a:cxn ang="0">
                  <a:pos x="64" y="92"/>
                </a:cxn>
                <a:cxn ang="0">
                  <a:pos x="64" y="92"/>
                </a:cxn>
                <a:cxn ang="0">
                  <a:pos x="73" y="115"/>
                </a:cxn>
                <a:cxn ang="0">
                  <a:pos x="77" y="115"/>
                </a:cxn>
                <a:cxn ang="0">
                  <a:pos x="75" y="117"/>
                </a:cxn>
                <a:cxn ang="0">
                  <a:pos x="77" y="109"/>
                </a:cxn>
                <a:cxn ang="0">
                  <a:pos x="75" y="105"/>
                </a:cxn>
                <a:cxn ang="0">
                  <a:pos x="79" y="105"/>
                </a:cxn>
                <a:cxn ang="0">
                  <a:pos x="77" y="109"/>
                </a:cxn>
                <a:cxn ang="0">
                  <a:pos x="26" y="137"/>
                </a:cxn>
                <a:cxn ang="0">
                  <a:pos x="35" y="130"/>
                </a:cxn>
                <a:cxn ang="0">
                  <a:pos x="35" y="137"/>
                </a:cxn>
                <a:cxn ang="0">
                  <a:pos x="26" y="137"/>
                </a:cxn>
                <a:cxn ang="0">
                  <a:pos x="0" y="24"/>
                </a:cxn>
                <a:cxn ang="0">
                  <a:pos x="7" y="22"/>
                </a:cxn>
                <a:cxn ang="0">
                  <a:pos x="16" y="36"/>
                </a:cxn>
                <a:cxn ang="0">
                  <a:pos x="20" y="45"/>
                </a:cxn>
                <a:cxn ang="0">
                  <a:pos x="15" y="41"/>
                </a:cxn>
                <a:cxn ang="0">
                  <a:pos x="7" y="51"/>
                </a:cxn>
                <a:cxn ang="0">
                  <a:pos x="16" y="58"/>
                </a:cxn>
                <a:cxn ang="0">
                  <a:pos x="22" y="66"/>
                </a:cxn>
                <a:cxn ang="0">
                  <a:pos x="20" y="79"/>
                </a:cxn>
                <a:cxn ang="0">
                  <a:pos x="20" y="86"/>
                </a:cxn>
                <a:cxn ang="0">
                  <a:pos x="20" y="92"/>
                </a:cxn>
                <a:cxn ang="0">
                  <a:pos x="26" y="107"/>
                </a:cxn>
                <a:cxn ang="0">
                  <a:pos x="32" y="109"/>
                </a:cxn>
                <a:cxn ang="0">
                  <a:pos x="35" y="101"/>
                </a:cxn>
                <a:cxn ang="0">
                  <a:pos x="47" y="96"/>
                </a:cxn>
                <a:cxn ang="0">
                  <a:pos x="54" y="96"/>
                </a:cxn>
                <a:cxn ang="0">
                  <a:pos x="58" y="96"/>
                </a:cxn>
                <a:cxn ang="0">
                  <a:pos x="67" y="90"/>
                </a:cxn>
                <a:cxn ang="0">
                  <a:pos x="71" y="81"/>
                </a:cxn>
                <a:cxn ang="0">
                  <a:pos x="67" y="68"/>
                </a:cxn>
                <a:cxn ang="0">
                  <a:pos x="64" y="45"/>
                </a:cxn>
                <a:cxn ang="0">
                  <a:pos x="43" y="13"/>
                </a:cxn>
                <a:cxn ang="0">
                  <a:pos x="16" y="5"/>
                </a:cxn>
                <a:cxn ang="0">
                  <a:pos x="0" y="20"/>
                </a:cxn>
                <a:cxn ang="0">
                  <a:pos x="0" y="24"/>
                </a:cxn>
              </a:cxnLst>
              <a:rect l="0" t="0" r="r" b="b"/>
              <a:pathLst>
                <a:path w="79" h="137">
                  <a:moveTo>
                    <a:pt x="48" y="98"/>
                  </a:moveTo>
                  <a:lnTo>
                    <a:pt x="50" y="98"/>
                  </a:lnTo>
                  <a:lnTo>
                    <a:pt x="50" y="100"/>
                  </a:lnTo>
                  <a:lnTo>
                    <a:pt x="48" y="100"/>
                  </a:lnTo>
                  <a:lnTo>
                    <a:pt x="48" y="98"/>
                  </a:lnTo>
                  <a:lnTo>
                    <a:pt x="48" y="98"/>
                  </a:lnTo>
                  <a:lnTo>
                    <a:pt x="48" y="98"/>
                  </a:lnTo>
                  <a:lnTo>
                    <a:pt x="48" y="98"/>
                  </a:lnTo>
                  <a:close/>
                  <a:moveTo>
                    <a:pt x="22" y="113"/>
                  </a:moveTo>
                  <a:lnTo>
                    <a:pt x="20" y="109"/>
                  </a:lnTo>
                  <a:lnTo>
                    <a:pt x="20" y="109"/>
                  </a:lnTo>
                  <a:lnTo>
                    <a:pt x="22" y="109"/>
                  </a:lnTo>
                  <a:lnTo>
                    <a:pt x="24" y="105"/>
                  </a:lnTo>
                  <a:lnTo>
                    <a:pt x="24" y="109"/>
                  </a:lnTo>
                  <a:lnTo>
                    <a:pt x="24" y="111"/>
                  </a:lnTo>
                  <a:lnTo>
                    <a:pt x="24" y="111"/>
                  </a:lnTo>
                  <a:lnTo>
                    <a:pt x="22" y="113"/>
                  </a:lnTo>
                  <a:lnTo>
                    <a:pt x="22" y="113"/>
                  </a:lnTo>
                  <a:lnTo>
                    <a:pt x="22" y="113"/>
                  </a:lnTo>
                  <a:lnTo>
                    <a:pt x="22" y="113"/>
                  </a:lnTo>
                  <a:close/>
                  <a:moveTo>
                    <a:pt x="64" y="92"/>
                  </a:moveTo>
                  <a:lnTo>
                    <a:pt x="60" y="96"/>
                  </a:lnTo>
                  <a:lnTo>
                    <a:pt x="60" y="96"/>
                  </a:lnTo>
                  <a:lnTo>
                    <a:pt x="62" y="100"/>
                  </a:lnTo>
                  <a:lnTo>
                    <a:pt x="64" y="98"/>
                  </a:lnTo>
                  <a:lnTo>
                    <a:pt x="64" y="96"/>
                  </a:lnTo>
                  <a:lnTo>
                    <a:pt x="64" y="92"/>
                  </a:lnTo>
                  <a:lnTo>
                    <a:pt x="64" y="92"/>
                  </a:lnTo>
                  <a:lnTo>
                    <a:pt x="64" y="92"/>
                  </a:lnTo>
                  <a:lnTo>
                    <a:pt x="64" y="92"/>
                  </a:lnTo>
                  <a:lnTo>
                    <a:pt x="64" y="92"/>
                  </a:lnTo>
                  <a:close/>
                  <a:moveTo>
                    <a:pt x="75" y="117"/>
                  </a:moveTo>
                  <a:lnTo>
                    <a:pt x="73" y="115"/>
                  </a:lnTo>
                  <a:lnTo>
                    <a:pt x="75" y="113"/>
                  </a:lnTo>
                  <a:lnTo>
                    <a:pt x="79" y="113"/>
                  </a:lnTo>
                  <a:lnTo>
                    <a:pt x="77" y="115"/>
                  </a:lnTo>
                  <a:lnTo>
                    <a:pt x="75" y="117"/>
                  </a:lnTo>
                  <a:lnTo>
                    <a:pt x="75" y="117"/>
                  </a:lnTo>
                  <a:lnTo>
                    <a:pt x="75" y="117"/>
                  </a:lnTo>
                  <a:lnTo>
                    <a:pt x="75" y="117"/>
                  </a:lnTo>
                  <a:lnTo>
                    <a:pt x="75" y="117"/>
                  </a:lnTo>
                  <a:close/>
                  <a:moveTo>
                    <a:pt x="77" y="109"/>
                  </a:moveTo>
                  <a:lnTo>
                    <a:pt x="75" y="111"/>
                  </a:lnTo>
                  <a:lnTo>
                    <a:pt x="75" y="107"/>
                  </a:lnTo>
                  <a:lnTo>
                    <a:pt x="75" y="105"/>
                  </a:lnTo>
                  <a:lnTo>
                    <a:pt x="77" y="101"/>
                  </a:lnTo>
                  <a:lnTo>
                    <a:pt x="79" y="101"/>
                  </a:lnTo>
                  <a:lnTo>
                    <a:pt x="79" y="105"/>
                  </a:lnTo>
                  <a:lnTo>
                    <a:pt x="79" y="105"/>
                  </a:lnTo>
                  <a:lnTo>
                    <a:pt x="77" y="109"/>
                  </a:lnTo>
                  <a:lnTo>
                    <a:pt x="77" y="109"/>
                  </a:lnTo>
                  <a:lnTo>
                    <a:pt x="77" y="109"/>
                  </a:lnTo>
                  <a:lnTo>
                    <a:pt x="77" y="109"/>
                  </a:lnTo>
                  <a:close/>
                  <a:moveTo>
                    <a:pt x="26" y="137"/>
                  </a:moveTo>
                  <a:lnTo>
                    <a:pt x="26" y="135"/>
                  </a:lnTo>
                  <a:lnTo>
                    <a:pt x="28" y="132"/>
                  </a:lnTo>
                  <a:lnTo>
                    <a:pt x="35" y="130"/>
                  </a:lnTo>
                  <a:lnTo>
                    <a:pt x="39" y="132"/>
                  </a:lnTo>
                  <a:lnTo>
                    <a:pt x="39" y="132"/>
                  </a:lnTo>
                  <a:lnTo>
                    <a:pt x="35" y="137"/>
                  </a:lnTo>
                  <a:lnTo>
                    <a:pt x="32" y="137"/>
                  </a:lnTo>
                  <a:lnTo>
                    <a:pt x="26" y="137"/>
                  </a:lnTo>
                  <a:lnTo>
                    <a:pt x="26" y="137"/>
                  </a:lnTo>
                  <a:lnTo>
                    <a:pt x="26" y="137"/>
                  </a:lnTo>
                  <a:lnTo>
                    <a:pt x="26" y="137"/>
                  </a:lnTo>
                  <a:close/>
                  <a:moveTo>
                    <a:pt x="0" y="24"/>
                  </a:moveTo>
                  <a:lnTo>
                    <a:pt x="0" y="24"/>
                  </a:lnTo>
                  <a:lnTo>
                    <a:pt x="3" y="22"/>
                  </a:lnTo>
                  <a:lnTo>
                    <a:pt x="7" y="22"/>
                  </a:lnTo>
                  <a:lnTo>
                    <a:pt x="3" y="24"/>
                  </a:lnTo>
                  <a:lnTo>
                    <a:pt x="11" y="30"/>
                  </a:lnTo>
                  <a:lnTo>
                    <a:pt x="16" y="36"/>
                  </a:lnTo>
                  <a:lnTo>
                    <a:pt x="20" y="39"/>
                  </a:lnTo>
                  <a:lnTo>
                    <a:pt x="16" y="41"/>
                  </a:lnTo>
                  <a:lnTo>
                    <a:pt x="20" y="45"/>
                  </a:lnTo>
                  <a:lnTo>
                    <a:pt x="20" y="47"/>
                  </a:lnTo>
                  <a:lnTo>
                    <a:pt x="16" y="45"/>
                  </a:lnTo>
                  <a:lnTo>
                    <a:pt x="15" y="41"/>
                  </a:lnTo>
                  <a:lnTo>
                    <a:pt x="13" y="45"/>
                  </a:lnTo>
                  <a:lnTo>
                    <a:pt x="11" y="45"/>
                  </a:lnTo>
                  <a:lnTo>
                    <a:pt x="7" y="51"/>
                  </a:lnTo>
                  <a:lnTo>
                    <a:pt x="15" y="54"/>
                  </a:lnTo>
                  <a:lnTo>
                    <a:pt x="16" y="54"/>
                  </a:lnTo>
                  <a:lnTo>
                    <a:pt x="16" y="58"/>
                  </a:lnTo>
                  <a:lnTo>
                    <a:pt x="20" y="66"/>
                  </a:lnTo>
                  <a:lnTo>
                    <a:pt x="20" y="68"/>
                  </a:lnTo>
                  <a:lnTo>
                    <a:pt x="22" y="66"/>
                  </a:lnTo>
                  <a:lnTo>
                    <a:pt x="24" y="73"/>
                  </a:lnTo>
                  <a:lnTo>
                    <a:pt x="20" y="77"/>
                  </a:lnTo>
                  <a:lnTo>
                    <a:pt x="20" y="79"/>
                  </a:lnTo>
                  <a:lnTo>
                    <a:pt x="20" y="83"/>
                  </a:lnTo>
                  <a:lnTo>
                    <a:pt x="20" y="85"/>
                  </a:lnTo>
                  <a:lnTo>
                    <a:pt x="20" y="86"/>
                  </a:lnTo>
                  <a:lnTo>
                    <a:pt x="20" y="90"/>
                  </a:lnTo>
                  <a:lnTo>
                    <a:pt x="20" y="92"/>
                  </a:lnTo>
                  <a:lnTo>
                    <a:pt x="20" y="92"/>
                  </a:lnTo>
                  <a:lnTo>
                    <a:pt x="22" y="101"/>
                  </a:lnTo>
                  <a:lnTo>
                    <a:pt x="26" y="101"/>
                  </a:lnTo>
                  <a:lnTo>
                    <a:pt x="26" y="107"/>
                  </a:lnTo>
                  <a:lnTo>
                    <a:pt x="28" y="107"/>
                  </a:lnTo>
                  <a:lnTo>
                    <a:pt x="28" y="111"/>
                  </a:lnTo>
                  <a:lnTo>
                    <a:pt x="32" y="109"/>
                  </a:lnTo>
                  <a:lnTo>
                    <a:pt x="32" y="105"/>
                  </a:lnTo>
                  <a:lnTo>
                    <a:pt x="33" y="105"/>
                  </a:lnTo>
                  <a:lnTo>
                    <a:pt x="35" y="101"/>
                  </a:lnTo>
                  <a:lnTo>
                    <a:pt x="43" y="96"/>
                  </a:lnTo>
                  <a:lnTo>
                    <a:pt x="47" y="96"/>
                  </a:lnTo>
                  <a:lnTo>
                    <a:pt x="47" y="96"/>
                  </a:lnTo>
                  <a:lnTo>
                    <a:pt x="50" y="92"/>
                  </a:lnTo>
                  <a:lnTo>
                    <a:pt x="50" y="92"/>
                  </a:lnTo>
                  <a:lnTo>
                    <a:pt x="54" y="96"/>
                  </a:lnTo>
                  <a:lnTo>
                    <a:pt x="56" y="96"/>
                  </a:lnTo>
                  <a:lnTo>
                    <a:pt x="56" y="98"/>
                  </a:lnTo>
                  <a:lnTo>
                    <a:pt x="58" y="96"/>
                  </a:lnTo>
                  <a:lnTo>
                    <a:pt x="58" y="92"/>
                  </a:lnTo>
                  <a:lnTo>
                    <a:pt x="62" y="90"/>
                  </a:lnTo>
                  <a:lnTo>
                    <a:pt x="67" y="90"/>
                  </a:lnTo>
                  <a:lnTo>
                    <a:pt x="69" y="85"/>
                  </a:lnTo>
                  <a:lnTo>
                    <a:pt x="69" y="83"/>
                  </a:lnTo>
                  <a:lnTo>
                    <a:pt x="71" y="81"/>
                  </a:lnTo>
                  <a:lnTo>
                    <a:pt x="71" y="66"/>
                  </a:lnTo>
                  <a:lnTo>
                    <a:pt x="69" y="66"/>
                  </a:lnTo>
                  <a:lnTo>
                    <a:pt x="67" y="68"/>
                  </a:lnTo>
                  <a:lnTo>
                    <a:pt x="67" y="62"/>
                  </a:lnTo>
                  <a:lnTo>
                    <a:pt x="67" y="51"/>
                  </a:lnTo>
                  <a:lnTo>
                    <a:pt x="64" y="45"/>
                  </a:lnTo>
                  <a:lnTo>
                    <a:pt x="64" y="39"/>
                  </a:lnTo>
                  <a:lnTo>
                    <a:pt x="54" y="24"/>
                  </a:lnTo>
                  <a:lnTo>
                    <a:pt x="43" y="13"/>
                  </a:lnTo>
                  <a:lnTo>
                    <a:pt x="35" y="0"/>
                  </a:lnTo>
                  <a:lnTo>
                    <a:pt x="30" y="5"/>
                  </a:lnTo>
                  <a:lnTo>
                    <a:pt x="16" y="5"/>
                  </a:lnTo>
                  <a:lnTo>
                    <a:pt x="11" y="13"/>
                  </a:lnTo>
                  <a:lnTo>
                    <a:pt x="7" y="13"/>
                  </a:lnTo>
                  <a:lnTo>
                    <a:pt x="0" y="20"/>
                  </a:lnTo>
                  <a:lnTo>
                    <a:pt x="0" y="24"/>
                  </a:lnTo>
                  <a:lnTo>
                    <a:pt x="0" y="24"/>
                  </a:lnTo>
                  <a:lnTo>
                    <a:pt x="0" y="24"/>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7" name="Freeform 180">
              <a:extLst>
                <a:ext uri="{FF2B5EF4-FFF2-40B4-BE49-F238E27FC236}">
                  <a16:creationId xmlns:a16="http://schemas.microsoft.com/office/drawing/2014/main" id="{1A1EC945-E153-4883-8013-02D6ADE6360A}"/>
                </a:ext>
              </a:extLst>
            </p:cNvPr>
            <p:cNvSpPr>
              <a:spLocks/>
            </p:cNvSpPr>
            <p:nvPr/>
          </p:nvSpPr>
          <p:spPr bwMode="auto">
            <a:xfrm>
              <a:off x="4983" y="2146"/>
              <a:ext cx="91" cy="153"/>
            </a:xfrm>
            <a:custGeom>
              <a:avLst/>
              <a:gdLst/>
              <a:ahLst/>
              <a:cxnLst>
                <a:cxn ang="0">
                  <a:pos x="0" y="85"/>
                </a:cxn>
                <a:cxn ang="0">
                  <a:pos x="8" y="76"/>
                </a:cxn>
                <a:cxn ang="0">
                  <a:pos x="13" y="70"/>
                </a:cxn>
                <a:cxn ang="0">
                  <a:pos x="21" y="62"/>
                </a:cxn>
                <a:cxn ang="0">
                  <a:pos x="25" y="49"/>
                </a:cxn>
                <a:cxn ang="0">
                  <a:pos x="25" y="40"/>
                </a:cxn>
                <a:cxn ang="0">
                  <a:pos x="32" y="44"/>
                </a:cxn>
                <a:cxn ang="0">
                  <a:pos x="38" y="45"/>
                </a:cxn>
                <a:cxn ang="0">
                  <a:pos x="45" y="45"/>
                </a:cxn>
                <a:cxn ang="0">
                  <a:pos x="57" y="45"/>
                </a:cxn>
                <a:cxn ang="0">
                  <a:pos x="60" y="40"/>
                </a:cxn>
                <a:cxn ang="0">
                  <a:pos x="53" y="30"/>
                </a:cxn>
                <a:cxn ang="0">
                  <a:pos x="59" y="30"/>
                </a:cxn>
                <a:cxn ang="0">
                  <a:pos x="66" y="19"/>
                </a:cxn>
                <a:cxn ang="0">
                  <a:pos x="74" y="15"/>
                </a:cxn>
                <a:cxn ang="0">
                  <a:pos x="74" y="10"/>
                </a:cxn>
                <a:cxn ang="0">
                  <a:pos x="74" y="0"/>
                </a:cxn>
                <a:cxn ang="0">
                  <a:pos x="79" y="4"/>
                </a:cxn>
                <a:cxn ang="0">
                  <a:pos x="79" y="10"/>
                </a:cxn>
                <a:cxn ang="0">
                  <a:pos x="91" y="15"/>
                </a:cxn>
                <a:cxn ang="0">
                  <a:pos x="83" y="23"/>
                </a:cxn>
                <a:cxn ang="0">
                  <a:pos x="83" y="27"/>
                </a:cxn>
                <a:cxn ang="0">
                  <a:pos x="79" y="40"/>
                </a:cxn>
                <a:cxn ang="0">
                  <a:pos x="83" y="53"/>
                </a:cxn>
                <a:cxn ang="0">
                  <a:pos x="85" y="60"/>
                </a:cxn>
                <a:cxn ang="0">
                  <a:pos x="83" y="66"/>
                </a:cxn>
                <a:cxn ang="0">
                  <a:pos x="74" y="77"/>
                </a:cxn>
                <a:cxn ang="0">
                  <a:pos x="70" y="83"/>
                </a:cxn>
                <a:cxn ang="0">
                  <a:pos x="62" y="85"/>
                </a:cxn>
                <a:cxn ang="0">
                  <a:pos x="55" y="93"/>
                </a:cxn>
                <a:cxn ang="0">
                  <a:pos x="57" y="100"/>
                </a:cxn>
                <a:cxn ang="0">
                  <a:pos x="57" y="108"/>
                </a:cxn>
                <a:cxn ang="0">
                  <a:pos x="64" y="113"/>
                </a:cxn>
                <a:cxn ang="0">
                  <a:pos x="79" y="125"/>
                </a:cxn>
                <a:cxn ang="0">
                  <a:pos x="60" y="130"/>
                </a:cxn>
                <a:cxn ang="0">
                  <a:pos x="47" y="138"/>
                </a:cxn>
                <a:cxn ang="0">
                  <a:pos x="40" y="147"/>
                </a:cxn>
                <a:cxn ang="0">
                  <a:pos x="34" y="143"/>
                </a:cxn>
                <a:cxn ang="0">
                  <a:pos x="32" y="151"/>
                </a:cxn>
                <a:cxn ang="0">
                  <a:pos x="25" y="153"/>
                </a:cxn>
                <a:cxn ang="0">
                  <a:pos x="27" y="143"/>
                </a:cxn>
                <a:cxn ang="0">
                  <a:pos x="19" y="145"/>
                </a:cxn>
                <a:cxn ang="0">
                  <a:pos x="19" y="140"/>
                </a:cxn>
                <a:cxn ang="0">
                  <a:pos x="23" y="128"/>
                </a:cxn>
                <a:cxn ang="0">
                  <a:pos x="30" y="125"/>
                </a:cxn>
                <a:cxn ang="0">
                  <a:pos x="21" y="126"/>
                </a:cxn>
                <a:cxn ang="0">
                  <a:pos x="19" y="115"/>
                </a:cxn>
                <a:cxn ang="0">
                  <a:pos x="21" y="104"/>
                </a:cxn>
                <a:cxn ang="0">
                  <a:pos x="25" y="100"/>
                </a:cxn>
                <a:cxn ang="0">
                  <a:pos x="19" y="104"/>
                </a:cxn>
                <a:cxn ang="0">
                  <a:pos x="13" y="100"/>
                </a:cxn>
                <a:cxn ang="0">
                  <a:pos x="8" y="100"/>
                </a:cxn>
                <a:cxn ang="0">
                  <a:pos x="4" y="96"/>
                </a:cxn>
                <a:cxn ang="0">
                  <a:pos x="0" y="96"/>
                </a:cxn>
                <a:cxn ang="0">
                  <a:pos x="0" y="96"/>
                </a:cxn>
              </a:cxnLst>
              <a:rect l="0" t="0" r="r" b="b"/>
              <a:pathLst>
                <a:path w="91" h="153">
                  <a:moveTo>
                    <a:pt x="0" y="96"/>
                  </a:moveTo>
                  <a:lnTo>
                    <a:pt x="0" y="85"/>
                  </a:lnTo>
                  <a:lnTo>
                    <a:pt x="8" y="81"/>
                  </a:lnTo>
                  <a:lnTo>
                    <a:pt x="8" y="76"/>
                  </a:lnTo>
                  <a:lnTo>
                    <a:pt x="8" y="74"/>
                  </a:lnTo>
                  <a:lnTo>
                    <a:pt x="13" y="70"/>
                  </a:lnTo>
                  <a:lnTo>
                    <a:pt x="17" y="64"/>
                  </a:lnTo>
                  <a:lnTo>
                    <a:pt x="21" y="62"/>
                  </a:lnTo>
                  <a:lnTo>
                    <a:pt x="23" y="53"/>
                  </a:lnTo>
                  <a:lnTo>
                    <a:pt x="25" y="49"/>
                  </a:lnTo>
                  <a:lnTo>
                    <a:pt x="25" y="47"/>
                  </a:lnTo>
                  <a:lnTo>
                    <a:pt x="25" y="40"/>
                  </a:lnTo>
                  <a:lnTo>
                    <a:pt x="28" y="38"/>
                  </a:lnTo>
                  <a:lnTo>
                    <a:pt x="32" y="44"/>
                  </a:lnTo>
                  <a:lnTo>
                    <a:pt x="34" y="44"/>
                  </a:lnTo>
                  <a:lnTo>
                    <a:pt x="38" y="45"/>
                  </a:lnTo>
                  <a:lnTo>
                    <a:pt x="40" y="45"/>
                  </a:lnTo>
                  <a:lnTo>
                    <a:pt x="45" y="45"/>
                  </a:lnTo>
                  <a:lnTo>
                    <a:pt x="53" y="45"/>
                  </a:lnTo>
                  <a:lnTo>
                    <a:pt x="57" y="45"/>
                  </a:lnTo>
                  <a:lnTo>
                    <a:pt x="60" y="44"/>
                  </a:lnTo>
                  <a:lnTo>
                    <a:pt x="60" y="40"/>
                  </a:lnTo>
                  <a:lnTo>
                    <a:pt x="55" y="34"/>
                  </a:lnTo>
                  <a:lnTo>
                    <a:pt x="53" y="30"/>
                  </a:lnTo>
                  <a:lnTo>
                    <a:pt x="55" y="30"/>
                  </a:lnTo>
                  <a:lnTo>
                    <a:pt x="59" y="30"/>
                  </a:lnTo>
                  <a:lnTo>
                    <a:pt x="66" y="23"/>
                  </a:lnTo>
                  <a:lnTo>
                    <a:pt x="66" y="19"/>
                  </a:lnTo>
                  <a:lnTo>
                    <a:pt x="70" y="15"/>
                  </a:lnTo>
                  <a:lnTo>
                    <a:pt x="74" y="15"/>
                  </a:lnTo>
                  <a:lnTo>
                    <a:pt x="74" y="13"/>
                  </a:lnTo>
                  <a:lnTo>
                    <a:pt x="74" y="10"/>
                  </a:lnTo>
                  <a:lnTo>
                    <a:pt x="74" y="4"/>
                  </a:lnTo>
                  <a:lnTo>
                    <a:pt x="74" y="0"/>
                  </a:lnTo>
                  <a:lnTo>
                    <a:pt x="77" y="0"/>
                  </a:lnTo>
                  <a:lnTo>
                    <a:pt x="79" y="4"/>
                  </a:lnTo>
                  <a:lnTo>
                    <a:pt x="79" y="6"/>
                  </a:lnTo>
                  <a:lnTo>
                    <a:pt x="79" y="10"/>
                  </a:lnTo>
                  <a:lnTo>
                    <a:pt x="87" y="10"/>
                  </a:lnTo>
                  <a:lnTo>
                    <a:pt x="91" y="15"/>
                  </a:lnTo>
                  <a:lnTo>
                    <a:pt x="91" y="15"/>
                  </a:lnTo>
                  <a:lnTo>
                    <a:pt x="83" y="23"/>
                  </a:lnTo>
                  <a:lnTo>
                    <a:pt x="83" y="21"/>
                  </a:lnTo>
                  <a:lnTo>
                    <a:pt x="83" y="27"/>
                  </a:lnTo>
                  <a:lnTo>
                    <a:pt x="79" y="34"/>
                  </a:lnTo>
                  <a:lnTo>
                    <a:pt x="79" y="40"/>
                  </a:lnTo>
                  <a:lnTo>
                    <a:pt x="83" y="44"/>
                  </a:lnTo>
                  <a:lnTo>
                    <a:pt x="83" y="53"/>
                  </a:lnTo>
                  <a:lnTo>
                    <a:pt x="87" y="57"/>
                  </a:lnTo>
                  <a:lnTo>
                    <a:pt x="85" y="60"/>
                  </a:lnTo>
                  <a:lnTo>
                    <a:pt x="79" y="64"/>
                  </a:lnTo>
                  <a:lnTo>
                    <a:pt x="83" y="66"/>
                  </a:lnTo>
                  <a:lnTo>
                    <a:pt x="70" y="76"/>
                  </a:lnTo>
                  <a:lnTo>
                    <a:pt x="74" y="77"/>
                  </a:lnTo>
                  <a:lnTo>
                    <a:pt x="70" y="81"/>
                  </a:lnTo>
                  <a:lnTo>
                    <a:pt x="70" y="83"/>
                  </a:lnTo>
                  <a:lnTo>
                    <a:pt x="66" y="83"/>
                  </a:lnTo>
                  <a:lnTo>
                    <a:pt x="62" y="85"/>
                  </a:lnTo>
                  <a:lnTo>
                    <a:pt x="60" y="89"/>
                  </a:lnTo>
                  <a:lnTo>
                    <a:pt x="55" y="93"/>
                  </a:lnTo>
                  <a:lnTo>
                    <a:pt x="55" y="98"/>
                  </a:lnTo>
                  <a:lnTo>
                    <a:pt x="57" y="100"/>
                  </a:lnTo>
                  <a:lnTo>
                    <a:pt x="55" y="104"/>
                  </a:lnTo>
                  <a:lnTo>
                    <a:pt x="57" y="108"/>
                  </a:lnTo>
                  <a:lnTo>
                    <a:pt x="62" y="109"/>
                  </a:lnTo>
                  <a:lnTo>
                    <a:pt x="64" y="113"/>
                  </a:lnTo>
                  <a:lnTo>
                    <a:pt x="79" y="121"/>
                  </a:lnTo>
                  <a:lnTo>
                    <a:pt x="79" y="125"/>
                  </a:lnTo>
                  <a:lnTo>
                    <a:pt x="74" y="130"/>
                  </a:lnTo>
                  <a:lnTo>
                    <a:pt x="60" y="130"/>
                  </a:lnTo>
                  <a:lnTo>
                    <a:pt x="53" y="138"/>
                  </a:lnTo>
                  <a:lnTo>
                    <a:pt x="47" y="138"/>
                  </a:lnTo>
                  <a:lnTo>
                    <a:pt x="40" y="143"/>
                  </a:lnTo>
                  <a:lnTo>
                    <a:pt x="40" y="147"/>
                  </a:lnTo>
                  <a:lnTo>
                    <a:pt x="34" y="143"/>
                  </a:lnTo>
                  <a:lnTo>
                    <a:pt x="34" y="143"/>
                  </a:lnTo>
                  <a:lnTo>
                    <a:pt x="34" y="145"/>
                  </a:lnTo>
                  <a:lnTo>
                    <a:pt x="32" y="151"/>
                  </a:lnTo>
                  <a:lnTo>
                    <a:pt x="28" y="149"/>
                  </a:lnTo>
                  <a:lnTo>
                    <a:pt x="25" y="153"/>
                  </a:lnTo>
                  <a:lnTo>
                    <a:pt x="23" y="149"/>
                  </a:lnTo>
                  <a:lnTo>
                    <a:pt x="27" y="143"/>
                  </a:lnTo>
                  <a:lnTo>
                    <a:pt x="23" y="143"/>
                  </a:lnTo>
                  <a:lnTo>
                    <a:pt x="19" y="145"/>
                  </a:lnTo>
                  <a:lnTo>
                    <a:pt x="17" y="143"/>
                  </a:lnTo>
                  <a:lnTo>
                    <a:pt x="19" y="140"/>
                  </a:lnTo>
                  <a:lnTo>
                    <a:pt x="19" y="134"/>
                  </a:lnTo>
                  <a:lnTo>
                    <a:pt x="23" y="128"/>
                  </a:lnTo>
                  <a:lnTo>
                    <a:pt x="27" y="128"/>
                  </a:lnTo>
                  <a:lnTo>
                    <a:pt x="30" y="125"/>
                  </a:lnTo>
                  <a:lnTo>
                    <a:pt x="27" y="126"/>
                  </a:lnTo>
                  <a:lnTo>
                    <a:pt x="21" y="126"/>
                  </a:lnTo>
                  <a:lnTo>
                    <a:pt x="19" y="125"/>
                  </a:lnTo>
                  <a:lnTo>
                    <a:pt x="19" y="115"/>
                  </a:lnTo>
                  <a:lnTo>
                    <a:pt x="23" y="108"/>
                  </a:lnTo>
                  <a:lnTo>
                    <a:pt x="21" y="104"/>
                  </a:lnTo>
                  <a:lnTo>
                    <a:pt x="23" y="104"/>
                  </a:lnTo>
                  <a:lnTo>
                    <a:pt x="25" y="100"/>
                  </a:lnTo>
                  <a:lnTo>
                    <a:pt x="21" y="100"/>
                  </a:lnTo>
                  <a:lnTo>
                    <a:pt x="19" y="104"/>
                  </a:lnTo>
                  <a:lnTo>
                    <a:pt x="13" y="104"/>
                  </a:lnTo>
                  <a:lnTo>
                    <a:pt x="13" y="100"/>
                  </a:lnTo>
                  <a:lnTo>
                    <a:pt x="8" y="98"/>
                  </a:lnTo>
                  <a:lnTo>
                    <a:pt x="8" y="100"/>
                  </a:lnTo>
                  <a:lnTo>
                    <a:pt x="4" y="104"/>
                  </a:lnTo>
                  <a:lnTo>
                    <a:pt x="4" y="96"/>
                  </a:lnTo>
                  <a:lnTo>
                    <a:pt x="4" y="98"/>
                  </a:lnTo>
                  <a:lnTo>
                    <a:pt x="0" y="96"/>
                  </a:lnTo>
                  <a:lnTo>
                    <a:pt x="0" y="96"/>
                  </a:lnTo>
                  <a:lnTo>
                    <a:pt x="0" y="9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8" name="Freeform 181">
              <a:extLst>
                <a:ext uri="{FF2B5EF4-FFF2-40B4-BE49-F238E27FC236}">
                  <a16:creationId xmlns:a16="http://schemas.microsoft.com/office/drawing/2014/main" id="{CF8B3D0A-F334-497B-A2F0-AC5C4037BDD8}"/>
                </a:ext>
              </a:extLst>
            </p:cNvPr>
            <p:cNvSpPr>
              <a:spLocks noEditPoints="1"/>
            </p:cNvSpPr>
            <p:nvPr/>
          </p:nvSpPr>
          <p:spPr bwMode="auto">
            <a:xfrm>
              <a:off x="5079" y="3273"/>
              <a:ext cx="57" cy="15"/>
            </a:xfrm>
            <a:custGeom>
              <a:avLst/>
              <a:gdLst/>
              <a:ahLst/>
              <a:cxnLst>
                <a:cxn ang="0">
                  <a:pos x="0" y="11"/>
                </a:cxn>
                <a:cxn ang="0">
                  <a:pos x="4" y="15"/>
                </a:cxn>
                <a:cxn ang="0">
                  <a:pos x="8" y="13"/>
                </a:cxn>
                <a:cxn ang="0">
                  <a:pos x="10" y="13"/>
                </a:cxn>
                <a:cxn ang="0">
                  <a:pos x="10" y="9"/>
                </a:cxn>
                <a:cxn ang="0">
                  <a:pos x="8" y="9"/>
                </a:cxn>
                <a:cxn ang="0">
                  <a:pos x="4" y="11"/>
                </a:cxn>
                <a:cxn ang="0">
                  <a:pos x="0" y="11"/>
                </a:cxn>
                <a:cxn ang="0">
                  <a:pos x="0" y="11"/>
                </a:cxn>
                <a:cxn ang="0">
                  <a:pos x="0" y="11"/>
                </a:cxn>
                <a:cxn ang="0">
                  <a:pos x="0" y="11"/>
                </a:cxn>
                <a:cxn ang="0">
                  <a:pos x="15" y="7"/>
                </a:cxn>
                <a:cxn ang="0">
                  <a:pos x="19" y="11"/>
                </a:cxn>
                <a:cxn ang="0">
                  <a:pos x="23" y="15"/>
                </a:cxn>
                <a:cxn ang="0">
                  <a:pos x="23" y="15"/>
                </a:cxn>
                <a:cxn ang="0">
                  <a:pos x="27" y="11"/>
                </a:cxn>
                <a:cxn ang="0">
                  <a:pos x="30" y="11"/>
                </a:cxn>
                <a:cxn ang="0">
                  <a:pos x="32" y="11"/>
                </a:cxn>
                <a:cxn ang="0">
                  <a:pos x="42" y="11"/>
                </a:cxn>
                <a:cxn ang="0">
                  <a:pos x="45" y="7"/>
                </a:cxn>
                <a:cxn ang="0">
                  <a:pos x="51" y="5"/>
                </a:cxn>
                <a:cxn ang="0">
                  <a:pos x="53" y="5"/>
                </a:cxn>
                <a:cxn ang="0">
                  <a:pos x="55" y="5"/>
                </a:cxn>
                <a:cxn ang="0">
                  <a:pos x="57" y="2"/>
                </a:cxn>
                <a:cxn ang="0">
                  <a:pos x="57" y="0"/>
                </a:cxn>
                <a:cxn ang="0">
                  <a:pos x="57" y="0"/>
                </a:cxn>
                <a:cxn ang="0">
                  <a:pos x="49" y="0"/>
                </a:cxn>
                <a:cxn ang="0">
                  <a:pos x="44" y="0"/>
                </a:cxn>
                <a:cxn ang="0">
                  <a:pos x="42" y="2"/>
                </a:cxn>
                <a:cxn ang="0">
                  <a:pos x="38" y="2"/>
                </a:cxn>
                <a:cxn ang="0">
                  <a:pos x="32" y="2"/>
                </a:cxn>
                <a:cxn ang="0">
                  <a:pos x="25" y="2"/>
                </a:cxn>
                <a:cxn ang="0">
                  <a:pos x="19" y="5"/>
                </a:cxn>
                <a:cxn ang="0">
                  <a:pos x="15" y="7"/>
                </a:cxn>
                <a:cxn ang="0">
                  <a:pos x="15" y="7"/>
                </a:cxn>
                <a:cxn ang="0">
                  <a:pos x="15" y="7"/>
                </a:cxn>
              </a:cxnLst>
              <a:rect l="0" t="0" r="r" b="b"/>
              <a:pathLst>
                <a:path w="57" h="15">
                  <a:moveTo>
                    <a:pt x="0" y="11"/>
                  </a:moveTo>
                  <a:lnTo>
                    <a:pt x="4" y="15"/>
                  </a:lnTo>
                  <a:lnTo>
                    <a:pt x="8" y="13"/>
                  </a:lnTo>
                  <a:lnTo>
                    <a:pt x="10" y="13"/>
                  </a:lnTo>
                  <a:lnTo>
                    <a:pt x="10" y="9"/>
                  </a:lnTo>
                  <a:lnTo>
                    <a:pt x="8" y="9"/>
                  </a:lnTo>
                  <a:lnTo>
                    <a:pt x="4" y="11"/>
                  </a:lnTo>
                  <a:lnTo>
                    <a:pt x="0" y="11"/>
                  </a:lnTo>
                  <a:lnTo>
                    <a:pt x="0" y="11"/>
                  </a:lnTo>
                  <a:lnTo>
                    <a:pt x="0" y="11"/>
                  </a:lnTo>
                  <a:lnTo>
                    <a:pt x="0" y="11"/>
                  </a:lnTo>
                  <a:close/>
                  <a:moveTo>
                    <a:pt x="15" y="7"/>
                  </a:moveTo>
                  <a:lnTo>
                    <a:pt x="19" y="11"/>
                  </a:lnTo>
                  <a:lnTo>
                    <a:pt x="23" y="15"/>
                  </a:lnTo>
                  <a:lnTo>
                    <a:pt x="23" y="15"/>
                  </a:lnTo>
                  <a:lnTo>
                    <a:pt x="27" y="11"/>
                  </a:lnTo>
                  <a:lnTo>
                    <a:pt x="30" y="11"/>
                  </a:lnTo>
                  <a:lnTo>
                    <a:pt x="32" y="11"/>
                  </a:lnTo>
                  <a:lnTo>
                    <a:pt x="42" y="11"/>
                  </a:lnTo>
                  <a:lnTo>
                    <a:pt x="45" y="7"/>
                  </a:lnTo>
                  <a:lnTo>
                    <a:pt x="51" y="5"/>
                  </a:lnTo>
                  <a:lnTo>
                    <a:pt x="53" y="5"/>
                  </a:lnTo>
                  <a:lnTo>
                    <a:pt x="55" y="5"/>
                  </a:lnTo>
                  <a:lnTo>
                    <a:pt x="57" y="2"/>
                  </a:lnTo>
                  <a:lnTo>
                    <a:pt x="57" y="0"/>
                  </a:lnTo>
                  <a:lnTo>
                    <a:pt x="57" y="0"/>
                  </a:lnTo>
                  <a:lnTo>
                    <a:pt x="49" y="0"/>
                  </a:lnTo>
                  <a:lnTo>
                    <a:pt x="44" y="0"/>
                  </a:lnTo>
                  <a:lnTo>
                    <a:pt x="42" y="2"/>
                  </a:lnTo>
                  <a:lnTo>
                    <a:pt x="38" y="2"/>
                  </a:lnTo>
                  <a:lnTo>
                    <a:pt x="32" y="2"/>
                  </a:lnTo>
                  <a:lnTo>
                    <a:pt x="25" y="2"/>
                  </a:lnTo>
                  <a:lnTo>
                    <a:pt x="19" y="5"/>
                  </a:lnTo>
                  <a:lnTo>
                    <a:pt x="15" y="7"/>
                  </a:lnTo>
                  <a:lnTo>
                    <a:pt x="15" y="7"/>
                  </a:lnTo>
                  <a:lnTo>
                    <a:pt x="15" y="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39" name="Freeform 182">
              <a:extLst>
                <a:ext uri="{FF2B5EF4-FFF2-40B4-BE49-F238E27FC236}">
                  <a16:creationId xmlns:a16="http://schemas.microsoft.com/office/drawing/2014/main" id="{8875A7D5-6622-4C00-84A7-09F67C6C632B}"/>
                </a:ext>
              </a:extLst>
            </p:cNvPr>
            <p:cNvSpPr>
              <a:spLocks noEditPoints="1"/>
            </p:cNvSpPr>
            <p:nvPr/>
          </p:nvSpPr>
          <p:spPr bwMode="auto">
            <a:xfrm>
              <a:off x="4899" y="3007"/>
              <a:ext cx="22" cy="17"/>
            </a:xfrm>
            <a:custGeom>
              <a:avLst/>
              <a:gdLst/>
              <a:ahLst/>
              <a:cxnLst>
                <a:cxn ang="0">
                  <a:pos x="0" y="8"/>
                </a:cxn>
                <a:cxn ang="0">
                  <a:pos x="5" y="11"/>
                </a:cxn>
                <a:cxn ang="0">
                  <a:pos x="5" y="11"/>
                </a:cxn>
                <a:cxn ang="0">
                  <a:pos x="9" y="15"/>
                </a:cxn>
                <a:cxn ang="0">
                  <a:pos x="13" y="17"/>
                </a:cxn>
                <a:cxn ang="0">
                  <a:pos x="15" y="17"/>
                </a:cxn>
                <a:cxn ang="0">
                  <a:pos x="13" y="8"/>
                </a:cxn>
                <a:cxn ang="0">
                  <a:pos x="15" y="6"/>
                </a:cxn>
                <a:cxn ang="0">
                  <a:pos x="16" y="6"/>
                </a:cxn>
                <a:cxn ang="0">
                  <a:pos x="16" y="6"/>
                </a:cxn>
                <a:cxn ang="0">
                  <a:pos x="16" y="0"/>
                </a:cxn>
                <a:cxn ang="0">
                  <a:pos x="13" y="2"/>
                </a:cxn>
                <a:cxn ang="0">
                  <a:pos x="7" y="6"/>
                </a:cxn>
                <a:cxn ang="0">
                  <a:pos x="1" y="8"/>
                </a:cxn>
                <a:cxn ang="0">
                  <a:pos x="0" y="8"/>
                </a:cxn>
                <a:cxn ang="0">
                  <a:pos x="0" y="8"/>
                </a:cxn>
                <a:cxn ang="0">
                  <a:pos x="0" y="8"/>
                </a:cxn>
                <a:cxn ang="0">
                  <a:pos x="0" y="8"/>
                </a:cxn>
                <a:cxn ang="0">
                  <a:pos x="16" y="8"/>
                </a:cxn>
                <a:cxn ang="0">
                  <a:pos x="18" y="11"/>
                </a:cxn>
                <a:cxn ang="0">
                  <a:pos x="18" y="13"/>
                </a:cxn>
                <a:cxn ang="0">
                  <a:pos x="20" y="15"/>
                </a:cxn>
                <a:cxn ang="0">
                  <a:pos x="22" y="11"/>
                </a:cxn>
                <a:cxn ang="0">
                  <a:pos x="20" y="8"/>
                </a:cxn>
                <a:cxn ang="0">
                  <a:pos x="20" y="6"/>
                </a:cxn>
                <a:cxn ang="0">
                  <a:pos x="18" y="6"/>
                </a:cxn>
                <a:cxn ang="0">
                  <a:pos x="16" y="8"/>
                </a:cxn>
                <a:cxn ang="0">
                  <a:pos x="16" y="8"/>
                </a:cxn>
                <a:cxn ang="0">
                  <a:pos x="16" y="8"/>
                </a:cxn>
              </a:cxnLst>
              <a:rect l="0" t="0" r="r" b="b"/>
              <a:pathLst>
                <a:path w="22" h="17">
                  <a:moveTo>
                    <a:pt x="0" y="8"/>
                  </a:moveTo>
                  <a:lnTo>
                    <a:pt x="5" y="11"/>
                  </a:lnTo>
                  <a:lnTo>
                    <a:pt x="5" y="11"/>
                  </a:lnTo>
                  <a:lnTo>
                    <a:pt x="9" y="15"/>
                  </a:lnTo>
                  <a:lnTo>
                    <a:pt x="13" y="17"/>
                  </a:lnTo>
                  <a:lnTo>
                    <a:pt x="15" y="17"/>
                  </a:lnTo>
                  <a:lnTo>
                    <a:pt x="13" y="8"/>
                  </a:lnTo>
                  <a:lnTo>
                    <a:pt x="15" y="6"/>
                  </a:lnTo>
                  <a:lnTo>
                    <a:pt x="16" y="6"/>
                  </a:lnTo>
                  <a:lnTo>
                    <a:pt x="16" y="6"/>
                  </a:lnTo>
                  <a:lnTo>
                    <a:pt x="16" y="0"/>
                  </a:lnTo>
                  <a:lnTo>
                    <a:pt x="13" y="2"/>
                  </a:lnTo>
                  <a:lnTo>
                    <a:pt x="7" y="6"/>
                  </a:lnTo>
                  <a:lnTo>
                    <a:pt x="1" y="8"/>
                  </a:lnTo>
                  <a:lnTo>
                    <a:pt x="0" y="8"/>
                  </a:lnTo>
                  <a:lnTo>
                    <a:pt x="0" y="8"/>
                  </a:lnTo>
                  <a:lnTo>
                    <a:pt x="0" y="8"/>
                  </a:lnTo>
                  <a:lnTo>
                    <a:pt x="0" y="8"/>
                  </a:lnTo>
                  <a:close/>
                  <a:moveTo>
                    <a:pt x="16" y="8"/>
                  </a:moveTo>
                  <a:lnTo>
                    <a:pt x="18" y="11"/>
                  </a:lnTo>
                  <a:lnTo>
                    <a:pt x="18" y="13"/>
                  </a:lnTo>
                  <a:lnTo>
                    <a:pt x="20" y="15"/>
                  </a:lnTo>
                  <a:lnTo>
                    <a:pt x="22" y="11"/>
                  </a:lnTo>
                  <a:lnTo>
                    <a:pt x="20" y="8"/>
                  </a:lnTo>
                  <a:lnTo>
                    <a:pt x="20" y="6"/>
                  </a:lnTo>
                  <a:lnTo>
                    <a:pt x="18" y="6"/>
                  </a:lnTo>
                  <a:lnTo>
                    <a:pt x="16" y="8"/>
                  </a:lnTo>
                  <a:lnTo>
                    <a:pt x="16" y="8"/>
                  </a:lnTo>
                  <a:lnTo>
                    <a:pt x="16" y="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0" name="Freeform 183">
              <a:extLst>
                <a:ext uri="{FF2B5EF4-FFF2-40B4-BE49-F238E27FC236}">
                  <a16:creationId xmlns:a16="http://schemas.microsoft.com/office/drawing/2014/main" id="{AE86B9FB-6F92-4FA6-86C1-E8FDAD0B72E6}"/>
                </a:ext>
              </a:extLst>
            </p:cNvPr>
            <p:cNvSpPr>
              <a:spLocks/>
            </p:cNvSpPr>
            <p:nvPr/>
          </p:nvSpPr>
          <p:spPr bwMode="auto">
            <a:xfrm>
              <a:off x="4673" y="2822"/>
              <a:ext cx="99" cy="80"/>
            </a:xfrm>
            <a:custGeom>
              <a:avLst/>
              <a:gdLst/>
              <a:ahLst/>
              <a:cxnLst>
                <a:cxn ang="0">
                  <a:pos x="47" y="78"/>
                </a:cxn>
                <a:cxn ang="0">
                  <a:pos x="54" y="70"/>
                </a:cxn>
                <a:cxn ang="0">
                  <a:pos x="60" y="72"/>
                </a:cxn>
                <a:cxn ang="0">
                  <a:pos x="71" y="72"/>
                </a:cxn>
                <a:cxn ang="0">
                  <a:pos x="81" y="74"/>
                </a:cxn>
                <a:cxn ang="0">
                  <a:pos x="77" y="68"/>
                </a:cxn>
                <a:cxn ang="0">
                  <a:pos x="71" y="64"/>
                </a:cxn>
                <a:cxn ang="0">
                  <a:pos x="75" y="55"/>
                </a:cxn>
                <a:cxn ang="0">
                  <a:pos x="82" y="51"/>
                </a:cxn>
                <a:cxn ang="0">
                  <a:pos x="92" y="46"/>
                </a:cxn>
                <a:cxn ang="0">
                  <a:pos x="98" y="44"/>
                </a:cxn>
                <a:cxn ang="0">
                  <a:pos x="99" y="34"/>
                </a:cxn>
                <a:cxn ang="0">
                  <a:pos x="99" y="25"/>
                </a:cxn>
                <a:cxn ang="0">
                  <a:pos x="96" y="12"/>
                </a:cxn>
                <a:cxn ang="0">
                  <a:pos x="90" y="6"/>
                </a:cxn>
                <a:cxn ang="0">
                  <a:pos x="82" y="2"/>
                </a:cxn>
                <a:cxn ang="0">
                  <a:pos x="81" y="0"/>
                </a:cxn>
                <a:cxn ang="0">
                  <a:pos x="71" y="2"/>
                </a:cxn>
                <a:cxn ang="0">
                  <a:pos x="71" y="10"/>
                </a:cxn>
                <a:cxn ang="0">
                  <a:pos x="75" y="17"/>
                </a:cxn>
                <a:cxn ang="0">
                  <a:pos x="66" y="10"/>
                </a:cxn>
                <a:cxn ang="0">
                  <a:pos x="56" y="6"/>
                </a:cxn>
                <a:cxn ang="0">
                  <a:pos x="50" y="6"/>
                </a:cxn>
                <a:cxn ang="0">
                  <a:pos x="41" y="2"/>
                </a:cxn>
                <a:cxn ang="0">
                  <a:pos x="34" y="2"/>
                </a:cxn>
                <a:cxn ang="0">
                  <a:pos x="26" y="2"/>
                </a:cxn>
                <a:cxn ang="0">
                  <a:pos x="13" y="6"/>
                </a:cxn>
                <a:cxn ang="0">
                  <a:pos x="5" y="10"/>
                </a:cxn>
                <a:cxn ang="0">
                  <a:pos x="0" y="19"/>
                </a:cxn>
                <a:cxn ang="0">
                  <a:pos x="2" y="34"/>
                </a:cxn>
                <a:cxn ang="0">
                  <a:pos x="7" y="40"/>
                </a:cxn>
                <a:cxn ang="0">
                  <a:pos x="5" y="48"/>
                </a:cxn>
                <a:cxn ang="0">
                  <a:pos x="9" y="51"/>
                </a:cxn>
                <a:cxn ang="0">
                  <a:pos x="11" y="57"/>
                </a:cxn>
                <a:cxn ang="0">
                  <a:pos x="15" y="64"/>
                </a:cxn>
                <a:cxn ang="0">
                  <a:pos x="18" y="64"/>
                </a:cxn>
                <a:cxn ang="0">
                  <a:pos x="18" y="70"/>
                </a:cxn>
                <a:cxn ang="0">
                  <a:pos x="20" y="74"/>
                </a:cxn>
                <a:cxn ang="0">
                  <a:pos x="24" y="70"/>
                </a:cxn>
                <a:cxn ang="0">
                  <a:pos x="26" y="68"/>
                </a:cxn>
                <a:cxn ang="0">
                  <a:pos x="30" y="72"/>
                </a:cxn>
                <a:cxn ang="0">
                  <a:pos x="26" y="78"/>
                </a:cxn>
                <a:cxn ang="0">
                  <a:pos x="30" y="80"/>
                </a:cxn>
                <a:cxn ang="0">
                  <a:pos x="32" y="78"/>
                </a:cxn>
                <a:cxn ang="0">
                  <a:pos x="35" y="80"/>
                </a:cxn>
                <a:cxn ang="0">
                  <a:pos x="39" y="80"/>
                </a:cxn>
                <a:cxn ang="0">
                  <a:pos x="43" y="80"/>
                </a:cxn>
              </a:cxnLst>
              <a:rect l="0" t="0" r="r" b="b"/>
              <a:pathLst>
                <a:path w="99" h="80">
                  <a:moveTo>
                    <a:pt x="43" y="80"/>
                  </a:moveTo>
                  <a:lnTo>
                    <a:pt x="47" y="78"/>
                  </a:lnTo>
                  <a:lnTo>
                    <a:pt x="52" y="76"/>
                  </a:lnTo>
                  <a:lnTo>
                    <a:pt x="54" y="70"/>
                  </a:lnTo>
                  <a:lnTo>
                    <a:pt x="56" y="70"/>
                  </a:lnTo>
                  <a:lnTo>
                    <a:pt x="60" y="72"/>
                  </a:lnTo>
                  <a:lnTo>
                    <a:pt x="69" y="70"/>
                  </a:lnTo>
                  <a:lnTo>
                    <a:pt x="71" y="72"/>
                  </a:lnTo>
                  <a:lnTo>
                    <a:pt x="75" y="76"/>
                  </a:lnTo>
                  <a:lnTo>
                    <a:pt x="81" y="74"/>
                  </a:lnTo>
                  <a:lnTo>
                    <a:pt x="77" y="70"/>
                  </a:lnTo>
                  <a:lnTo>
                    <a:pt x="77" y="68"/>
                  </a:lnTo>
                  <a:lnTo>
                    <a:pt x="75" y="64"/>
                  </a:lnTo>
                  <a:lnTo>
                    <a:pt x="71" y="64"/>
                  </a:lnTo>
                  <a:lnTo>
                    <a:pt x="71" y="57"/>
                  </a:lnTo>
                  <a:lnTo>
                    <a:pt x="75" y="55"/>
                  </a:lnTo>
                  <a:lnTo>
                    <a:pt x="81" y="55"/>
                  </a:lnTo>
                  <a:lnTo>
                    <a:pt x="82" y="51"/>
                  </a:lnTo>
                  <a:lnTo>
                    <a:pt x="90" y="48"/>
                  </a:lnTo>
                  <a:lnTo>
                    <a:pt x="92" y="46"/>
                  </a:lnTo>
                  <a:lnTo>
                    <a:pt x="94" y="44"/>
                  </a:lnTo>
                  <a:lnTo>
                    <a:pt x="98" y="44"/>
                  </a:lnTo>
                  <a:lnTo>
                    <a:pt x="99" y="38"/>
                  </a:lnTo>
                  <a:lnTo>
                    <a:pt x="99" y="34"/>
                  </a:lnTo>
                  <a:lnTo>
                    <a:pt x="99" y="29"/>
                  </a:lnTo>
                  <a:lnTo>
                    <a:pt x="99" y="25"/>
                  </a:lnTo>
                  <a:lnTo>
                    <a:pt x="99" y="21"/>
                  </a:lnTo>
                  <a:lnTo>
                    <a:pt x="96" y="12"/>
                  </a:lnTo>
                  <a:lnTo>
                    <a:pt x="92" y="10"/>
                  </a:lnTo>
                  <a:lnTo>
                    <a:pt x="90" y="6"/>
                  </a:lnTo>
                  <a:lnTo>
                    <a:pt x="90" y="6"/>
                  </a:lnTo>
                  <a:lnTo>
                    <a:pt x="82" y="2"/>
                  </a:lnTo>
                  <a:lnTo>
                    <a:pt x="81" y="2"/>
                  </a:lnTo>
                  <a:lnTo>
                    <a:pt x="81" y="0"/>
                  </a:lnTo>
                  <a:lnTo>
                    <a:pt x="71" y="2"/>
                  </a:lnTo>
                  <a:lnTo>
                    <a:pt x="71" y="2"/>
                  </a:lnTo>
                  <a:lnTo>
                    <a:pt x="75" y="8"/>
                  </a:lnTo>
                  <a:lnTo>
                    <a:pt x="71" y="10"/>
                  </a:lnTo>
                  <a:lnTo>
                    <a:pt x="75" y="14"/>
                  </a:lnTo>
                  <a:lnTo>
                    <a:pt x="75" y="17"/>
                  </a:lnTo>
                  <a:lnTo>
                    <a:pt x="69" y="16"/>
                  </a:lnTo>
                  <a:lnTo>
                    <a:pt x="66" y="10"/>
                  </a:lnTo>
                  <a:lnTo>
                    <a:pt x="60" y="8"/>
                  </a:lnTo>
                  <a:lnTo>
                    <a:pt x="56" y="6"/>
                  </a:lnTo>
                  <a:lnTo>
                    <a:pt x="52" y="2"/>
                  </a:lnTo>
                  <a:lnTo>
                    <a:pt x="50" y="6"/>
                  </a:lnTo>
                  <a:lnTo>
                    <a:pt x="47" y="2"/>
                  </a:lnTo>
                  <a:lnTo>
                    <a:pt x="41" y="2"/>
                  </a:lnTo>
                  <a:lnTo>
                    <a:pt x="39" y="2"/>
                  </a:lnTo>
                  <a:lnTo>
                    <a:pt x="34" y="2"/>
                  </a:lnTo>
                  <a:lnTo>
                    <a:pt x="30" y="2"/>
                  </a:lnTo>
                  <a:lnTo>
                    <a:pt x="26" y="2"/>
                  </a:lnTo>
                  <a:lnTo>
                    <a:pt x="20" y="2"/>
                  </a:lnTo>
                  <a:lnTo>
                    <a:pt x="13" y="6"/>
                  </a:lnTo>
                  <a:lnTo>
                    <a:pt x="9" y="6"/>
                  </a:lnTo>
                  <a:lnTo>
                    <a:pt x="5" y="10"/>
                  </a:lnTo>
                  <a:lnTo>
                    <a:pt x="3" y="16"/>
                  </a:lnTo>
                  <a:lnTo>
                    <a:pt x="0" y="19"/>
                  </a:lnTo>
                  <a:lnTo>
                    <a:pt x="0" y="27"/>
                  </a:lnTo>
                  <a:lnTo>
                    <a:pt x="2" y="34"/>
                  </a:lnTo>
                  <a:lnTo>
                    <a:pt x="5" y="36"/>
                  </a:lnTo>
                  <a:lnTo>
                    <a:pt x="7" y="40"/>
                  </a:lnTo>
                  <a:lnTo>
                    <a:pt x="7" y="46"/>
                  </a:lnTo>
                  <a:lnTo>
                    <a:pt x="5" y="48"/>
                  </a:lnTo>
                  <a:lnTo>
                    <a:pt x="5" y="48"/>
                  </a:lnTo>
                  <a:lnTo>
                    <a:pt x="9" y="51"/>
                  </a:lnTo>
                  <a:lnTo>
                    <a:pt x="9" y="55"/>
                  </a:lnTo>
                  <a:lnTo>
                    <a:pt x="11" y="57"/>
                  </a:lnTo>
                  <a:lnTo>
                    <a:pt x="11" y="61"/>
                  </a:lnTo>
                  <a:lnTo>
                    <a:pt x="15" y="64"/>
                  </a:lnTo>
                  <a:lnTo>
                    <a:pt x="15" y="64"/>
                  </a:lnTo>
                  <a:lnTo>
                    <a:pt x="18" y="64"/>
                  </a:lnTo>
                  <a:lnTo>
                    <a:pt x="15" y="68"/>
                  </a:lnTo>
                  <a:lnTo>
                    <a:pt x="18" y="70"/>
                  </a:lnTo>
                  <a:lnTo>
                    <a:pt x="18" y="74"/>
                  </a:lnTo>
                  <a:lnTo>
                    <a:pt x="20" y="74"/>
                  </a:lnTo>
                  <a:lnTo>
                    <a:pt x="24" y="74"/>
                  </a:lnTo>
                  <a:lnTo>
                    <a:pt x="24" y="70"/>
                  </a:lnTo>
                  <a:lnTo>
                    <a:pt x="26" y="68"/>
                  </a:lnTo>
                  <a:lnTo>
                    <a:pt x="26" y="68"/>
                  </a:lnTo>
                  <a:lnTo>
                    <a:pt x="26" y="70"/>
                  </a:lnTo>
                  <a:lnTo>
                    <a:pt x="30" y="72"/>
                  </a:lnTo>
                  <a:lnTo>
                    <a:pt x="30" y="76"/>
                  </a:lnTo>
                  <a:lnTo>
                    <a:pt x="26" y="78"/>
                  </a:lnTo>
                  <a:lnTo>
                    <a:pt x="26" y="80"/>
                  </a:lnTo>
                  <a:lnTo>
                    <a:pt x="30" y="80"/>
                  </a:lnTo>
                  <a:lnTo>
                    <a:pt x="30" y="80"/>
                  </a:lnTo>
                  <a:lnTo>
                    <a:pt x="32" y="78"/>
                  </a:lnTo>
                  <a:lnTo>
                    <a:pt x="34" y="78"/>
                  </a:lnTo>
                  <a:lnTo>
                    <a:pt x="35" y="80"/>
                  </a:lnTo>
                  <a:lnTo>
                    <a:pt x="39" y="80"/>
                  </a:lnTo>
                  <a:lnTo>
                    <a:pt x="39" y="80"/>
                  </a:lnTo>
                  <a:lnTo>
                    <a:pt x="43" y="80"/>
                  </a:lnTo>
                  <a:lnTo>
                    <a:pt x="43" y="80"/>
                  </a:lnTo>
                  <a:lnTo>
                    <a:pt x="43" y="8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1" name="Freeform 184">
              <a:extLst>
                <a:ext uri="{FF2B5EF4-FFF2-40B4-BE49-F238E27FC236}">
                  <a16:creationId xmlns:a16="http://schemas.microsoft.com/office/drawing/2014/main" id="{E5F0D722-E9B5-4E5A-B920-02A4594A0E85}"/>
                </a:ext>
              </a:extLst>
            </p:cNvPr>
            <p:cNvSpPr>
              <a:spLocks/>
            </p:cNvSpPr>
            <p:nvPr/>
          </p:nvSpPr>
          <p:spPr bwMode="auto">
            <a:xfrm>
              <a:off x="4620" y="2664"/>
              <a:ext cx="147" cy="175"/>
            </a:xfrm>
            <a:custGeom>
              <a:avLst/>
              <a:gdLst/>
              <a:ahLst/>
              <a:cxnLst>
                <a:cxn ang="0">
                  <a:pos x="21" y="25"/>
                </a:cxn>
                <a:cxn ang="0">
                  <a:pos x="26" y="19"/>
                </a:cxn>
                <a:cxn ang="0">
                  <a:pos x="24" y="6"/>
                </a:cxn>
                <a:cxn ang="0">
                  <a:pos x="34" y="0"/>
                </a:cxn>
                <a:cxn ang="0">
                  <a:pos x="45" y="10"/>
                </a:cxn>
                <a:cxn ang="0">
                  <a:pos x="47" y="19"/>
                </a:cxn>
                <a:cxn ang="0">
                  <a:pos x="66" y="30"/>
                </a:cxn>
                <a:cxn ang="0">
                  <a:pos x="79" y="30"/>
                </a:cxn>
                <a:cxn ang="0">
                  <a:pos x="87" y="40"/>
                </a:cxn>
                <a:cxn ang="0">
                  <a:pos x="92" y="45"/>
                </a:cxn>
                <a:cxn ang="0">
                  <a:pos x="85" y="57"/>
                </a:cxn>
                <a:cxn ang="0">
                  <a:pos x="73" y="59"/>
                </a:cxn>
                <a:cxn ang="0">
                  <a:pos x="75" y="70"/>
                </a:cxn>
                <a:cxn ang="0">
                  <a:pos x="83" y="76"/>
                </a:cxn>
                <a:cxn ang="0">
                  <a:pos x="96" y="81"/>
                </a:cxn>
                <a:cxn ang="0">
                  <a:pos x="109" y="94"/>
                </a:cxn>
                <a:cxn ang="0">
                  <a:pos x="117" y="108"/>
                </a:cxn>
                <a:cxn ang="0">
                  <a:pos x="126" y="113"/>
                </a:cxn>
                <a:cxn ang="0">
                  <a:pos x="132" y="119"/>
                </a:cxn>
                <a:cxn ang="0">
                  <a:pos x="134" y="125"/>
                </a:cxn>
                <a:cxn ang="0">
                  <a:pos x="143" y="128"/>
                </a:cxn>
                <a:cxn ang="0">
                  <a:pos x="145" y="132"/>
                </a:cxn>
                <a:cxn ang="0">
                  <a:pos x="147" y="140"/>
                </a:cxn>
                <a:cxn ang="0">
                  <a:pos x="143" y="153"/>
                </a:cxn>
                <a:cxn ang="0">
                  <a:pos x="141" y="162"/>
                </a:cxn>
                <a:cxn ang="0">
                  <a:pos x="132" y="158"/>
                </a:cxn>
                <a:cxn ang="0">
                  <a:pos x="122" y="160"/>
                </a:cxn>
                <a:cxn ang="0">
                  <a:pos x="126" y="170"/>
                </a:cxn>
                <a:cxn ang="0">
                  <a:pos x="117" y="168"/>
                </a:cxn>
                <a:cxn ang="0">
                  <a:pos x="103" y="160"/>
                </a:cxn>
                <a:cxn ang="0">
                  <a:pos x="109" y="149"/>
                </a:cxn>
                <a:cxn ang="0">
                  <a:pos x="109" y="141"/>
                </a:cxn>
                <a:cxn ang="0">
                  <a:pos x="107" y="132"/>
                </a:cxn>
                <a:cxn ang="0">
                  <a:pos x="98" y="128"/>
                </a:cxn>
                <a:cxn ang="0">
                  <a:pos x="94" y="119"/>
                </a:cxn>
                <a:cxn ang="0">
                  <a:pos x="94" y="108"/>
                </a:cxn>
                <a:cxn ang="0">
                  <a:pos x="87" y="96"/>
                </a:cxn>
                <a:cxn ang="0">
                  <a:pos x="70" y="83"/>
                </a:cxn>
                <a:cxn ang="0">
                  <a:pos x="53" y="94"/>
                </a:cxn>
                <a:cxn ang="0">
                  <a:pos x="38" y="85"/>
                </a:cxn>
                <a:cxn ang="0">
                  <a:pos x="28" y="94"/>
                </a:cxn>
                <a:cxn ang="0">
                  <a:pos x="23" y="81"/>
                </a:cxn>
                <a:cxn ang="0">
                  <a:pos x="23" y="70"/>
                </a:cxn>
                <a:cxn ang="0">
                  <a:pos x="23" y="60"/>
                </a:cxn>
                <a:cxn ang="0">
                  <a:pos x="9" y="60"/>
                </a:cxn>
                <a:cxn ang="0">
                  <a:pos x="9" y="47"/>
                </a:cxn>
                <a:cxn ang="0">
                  <a:pos x="0" y="40"/>
                </a:cxn>
                <a:cxn ang="0">
                  <a:pos x="6" y="34"/>
                </a:cxn>
                <a:cxn ang="0">
                  <a:pos x="6" y="25"/>
                </a:cxn>
                <a:cxn ang="0">
                  <a:pos x="15" y="19"/>
                </a:cxn>
              </a:cxnLst>
              <a:rect l="0" t="0" r="r" b="b"/>
              <a:pathLst>
                <a:path w="147" h="175">
                  <a:moveTo>
                    <a:pt x="15" y="19"/>
                  </a:moveTo>
                  <a:lnTo>
                    <a:pt x="19" y="21"/>
                  </a:lnTo>
                  <a:lnTo>
                    <a:pt x="21" y="25"/>
                  </a:lnTo>
                  <a:lnTo>
                    <a:pt x="24" y="23"/>
                  </a:lnTo>
                  <a:lnTo>
                    <a:pt x="28" y="25"/>
                  </a:lnTo>
                  <a:lnTo>
                    <a:pt x="26" y="19"/>
                  </a:lnTo>
                  <a:lnTo>
                    <a:pt x="26" y="15"/>
                  </a:lnTo>
                  <a:lnTo>
                    <a:pt x="26" y="10"/>
                  </a:lnTo>
                  <a:lnTo>
                    <a:pt x="24" y="6"/>
                  </a:lnTo>
                  <a:lnTo>
                    <a:pt x="28" y="2"/>
                  </a:lnTo>
                  <a:lnTo>
                    <a:pt x="28" y="0"/>
                  </a:lnTo>
                  <a:lnTo>
                    <a:pt x="34" y="0"/>
                  </a:lnTo>
                  <a:lnTo>
                    <a:pt x="36" y="2"/>
                  </a:lnTo>
                  <a:lnTo>
                    <a:pt x="41" y="6"/>
                  </a:lnTo>
                  <a:lnTo>
                    <a:pt x="45" y="10"/>
                  </a:lnTo>
                  <a:lnTo>
                    <a:pt x="49" y="12"/>
                  </a:lnTo>
                  <a:lnTo>
                    <a:pt x="49" y="17"/>
                  </a:lnTo>
                  <a:lnTo>
                    <a:pt x="47" y="19"/>
                  </a:lnTo>
                  <a:lnTo>
                    <a:pt x="55" y="27"/>
                  </a:lnTo>
                  <a:lnTo>
                    <a:pt x="58" y="30"/>
                  </a:lnTo>
                  <a:lnTo>
                    <a:pt x="66" y="30"/>
                  </a:lnTo>
                  <a:lnTo>
                    <a:pt x="70" y="34"/>
                  </a:lnTo>
                  <a:lnTo>
                    <a:pt x="73" y="30"/>
                  </a:lnTo>
                  <a:lnTo>
                    <a:pt x="79" y="30"/>
                  </a:lnTo>
                  <a:lnTo>
                    <a:pt x="83" y="36"/>
                  </a:lnTo>
                  <a:lnTo>
                    <a:pt x="87" y="36"/>
                  </a:lnTo>
                  <a:lnTo>
                    <a:pt x="87" y="40"/>
                  </a:lnTo>
                  <a:lnTo>
                    <a:pt x="87" y="42"/>
                  </a:lnTo>
                  <a:lnTo>
                    <a:pt x="92" y="44"/>
                  </a:lnTo>
                  <a:lnTo>
                    <a:pt x="92" y="45"/>
                  </a:lnTo>
                  <a:lnTo>
                    <a:pt x="88" y="47"/>
                  </a:lnTo>
                  <a:lnTo>
                    <a:pt x="87" y="55"/>
                  </a:lnTo>
                  <a:lnTo>
                    <a:pt x="85" y="57"/>
                  </a:lnTo>
                  <a:lnTo>
                    <a:pt x="83" y="57"/>
                  </a:lnTo>
                  <a:lnTo>
                    <a:pt x="77" y="59"/>
                  </a:lnTo>
                  <a:lnTo>
                    <a:pt x="73" y="59"/>
                  </a:lnTo>
                  <a:lnTo>
                    <a:pt x="75" y="60"/>
                  </a:lnTo>
                  <a:lnTo>
                    <a:pt x="79" y="66"/>
                  </a:lnTo>
                  <a:lnTo>
                    <a:pt x="75" y="70"/>
                  </a:lnTo>
                  <a:lnTo>
                    <a:pt x="77" y="72"/>
                  </a:lnTo>
                  <a:lnTo>
                    <a:pt x="79" y="72"/>
                  </a:lnTo>
                  <a:lnTo>
                    <a:pt x="83" y="76"/>
                  </a:lnTo>
                  <a:lnTo>
                    <a:pt x="87" y="77"/>
                  </a:lnTo>
                  <a:lnTo>
                    <a:pt x="92" y="79"/>
                  </a:lnTo>
                  <a:lnTo>
                    <a:pt x="96" y="81"/>
                  </a:lnTo>
                  <a:lnTo>
                    <a:pt x="102" y="85"/>
                  </a:lnTo>
                  <a:lnTo>
                    <a:pt x="107" y="91"/>
                  </a:lnTo>
                  <a:lnTo>
                    <a:pt x="109" y="94"/>
                  </a:lnTo>
                  <a:lnTo>
                    <a:pt x="109" y="96"/>
                  </a:lnTo>
                  <a:lnTo>
                    <a:pt x="115" y="104"/>
                  </a:lnTo>
                  <a:lnTo>
                    <a:pt x="117" y="108"/>
                  </a:lnTo>
                  <a:lnTo>
                    <a:pt x="120" y="109"/>
                  </a:lnTo>
                  <a:lnTo>
                    <a:pt x="122" y="109"/>
                  </a:lnTo>
                  <a:lnTo>
                    <a:pt x="126" y="113"/>
                  </a:lnTo>
                  <a:lnTo>
                    <a:pt x="126" y="115"/>
                  </a:lnTo>
                  <a:lnTo>
                    <a:pt x="128" y="119"/>
                  </a:lnTo>
                  <a:lnTo>
                    <a:pt x="132" y="119"/>
                  </a:lnTo>
                  <a:lnTo>
                    <a:pt x="132" y="119"/>
                  </a:lnTo>
                  <a:lnTo>
                    <a:pt x="132" y="121"/>
                  </a:lnTo>
                  <a:lnTo>
                    <a:pt x="134" y="125"/>
                  </a:lnTo>
                  <a:lnTo>
                    <a:pt x="137" y="125"/>
                  </a:lnTo>
                  <a:lnTo>
                    <a:pt x="139" y="128"/>
                  </a:lnTo>
                  <a:lnTo>
                    <a:pt x="143" y="128"/>
                  </a:lnTo>
                  <a:lnTo>
                    <a:pt x="147" y="128"/>
                  </a:lnTo>
                  <a:lnTo>
                    <a:pt x="147" y="128"/>
                  </a:lnTo>
                  <a:lnTo>
                    <a:pt x="145" y="132"/>
                  </a:lnTo>
                  <a:lnTo>
                    <a:pt x="143" y="136"/>
                  </a:lnTo>
                  <a:lnTo>
                    <a:pt x="145" y="140"/>
                  </a:lnTo>
                  <a:lnTo>
                    <a:pt x="147" y="140"/>
                  </a:lnTo>
                  <a:lnTo>
                    <a:pt x="147" y="143"/>
                  </a:lnTo>
                  <a:lnTo>
                    <a:pt x="143" y="149"/>
                  </a:lnTo>
                  <a:lnTo>
                    <a:pt x="143" y="153"/>
                  </a:lnTo>
                  <a:lnTo>
                    <a:pt x="145" y="155"/>
                  </a:lnTo>
                  <a:lnTo>
                    <a:pt x="145" y="160"/>
                  </a:lnTo>
                  <a:lnTo>
                    <a:pt x="141" y="162"/>
                  </a:lnTo>
                  <a:lnTo>
                    <a:pt x="139" y="162"/>
                  </a:lnTo>
                  <a:lnTo>
                    <a:pt x="134" y="160"/>
                  </a:lnTo>
                  <a:lnTo>
                    <a:pt x="132" y="158"/>
                  </a:lnTo>
                  <a:lnTo>
                    <a:pt x="132" y="158"/>
                  </a:lnTo>
                  <a:lnTo>
                    <a:pt x="122" y="158"/>
                  </a:lnTo>
                  <a:lnTo>
                    <a:pt x="122" y="160"/>
                  </a:lnTo>
                  <a:lnTo>
                    <a:pt x="126" y="166"/>
                  </a:lnTo>
                  <a:lnTo>
                    <a:pt x="122" y="168"/>
                  </a:lnTo>
                  <a:lnTo>
                    <a:pt x="126" y="170"/>
                  </a:lnTo>
                  <a:lnTo>
                    <a:pt x="126" y="175"/>
                  </a:lnTo>
                  <a:lnTo>
                    <a:pt x="120" y="174"/>
                  </a:lnTo>
                  <a:lnTo>
                    <a:pt x="117" y="168"/>
                  </a:lnTo>
                  <a:lnTo>
                    <a:pt x="111" y="166"/>
                  </a:lnTo>
                  <a:lnTo>
                    <a:pt x="109" y="164"/>
                  </a:lnTo>
                  <a:lnTo>
                    <a:pt x="103" y="160"/>
                  </a:lnTo>
                  <a:lnTo>
                    <a:pt x="107" y="160"/>
                  </a:lnTo>
                  <a:lnTo>
                    <a:pt x="109" y="158"/>
                  </a:lnTo>
                  <a:lnTo>
                    <a:pt x="109" y="149"/>
                  </a:lnTo>
                  <a:lnTo>
                    <a:pt x="107" y="149"/>
                  </a:lnTo>
                  <a:lnTo>
                    <a:pt x="109" y="145"/>
                  </a:lnTo>
                  <a:lnTo>
                    <a:pt x="109" y="141"/>
                  </a:lnTo>
                  <a:lnTo>
                    <a:pt x="111" y="138"/>
                  </a:lnTo>
                  <a:lnTo>
                    <a:pt x="109" y="136"/>
                  </a:lnTo>
                  <a:lnTo>
                    <a:pt x="107" y="132"/>
                  </a:lnTo>
                  <a:lnTo>
                    <a:pt x="107" y="130"/>
                  </a:lnTo>
                  <a:lnTo>
                    <a:pt x="103" y="128"/>
                  </a:lnTo>
                  <a:lnTo>
                    <a:pt x="98" y="128"/>
                  </a:lnTo>
                  <a:lnTo>
                    <a:pt x="96" y="125"/>
                  </a:lnTo>
                  <a:lnTo>
                    <a:pt x="92" y="121"/>
                  </a:lnTo>
                  <a:lnTo>
                    <a:pt x="94" y="119"/>
                  </a:lnTo>
                  <a:lnTo>
                    <a:pt x="94" y="115"/>
                  </a:lnTo>
                  <a:lnTo>
                    <a:pt x="92" y="109"/>
                  </a:lnTo>
                  <a:lnTo>
                    <a:pt x="94" y="108"/>
                  </a:lnTo>
                  <a:lnTo>
                    <a:pt x="94" y="104"/>
                  </a:lnTo>
                  <a:lnTo>
                    <a:pt x="92" y="100"/>
                  </a:lnTo>
                  <a:lnTo>
                    <a:pt x="87" y="96"/>
                  </a:lnTo>
                  <a:lnTo>
                    <a:pt x="79" y="91"/>
                  </a:lnTo>
                  <a:lnTo>
                    <a:pt x="77" y="85"/>
                  </a:lnTo>
                  <a:lnTo>
                    <a:pt x="70" y="83"/>
                  </a:lnTo>
                  <a:lnTo>
                    <a:pt x="62" y="85"/>
                  </a:lnTo>
                  <a:lnTo>
                    <a:pt x="58" y="94"/>
                  </a:lnTo>
                  <a:lnTo>
                    <a:pt x="53" y="94"/>
                  </a:lnTo>
                  <a:lnTo>
                    <a:pt x="49" y="91"/>
                  </a:lnTo>
                  <a:lnTo>
                    <a:pt x="45" y="91"/>
                  </a:lnTo>
                  <a:lnTo>
                    <a:pt x="38" y="85"/>
                  </a:lnTo>
                  <a:lnTo>
                    <a:pt x="34" y="91"/>
                  </a:lnTo>
                  <a:lnTo>
                    <a:pt x="34" y="94"/>
                  </a:lnTo>
                  <a:lnTo>
                    <a:pt x="28" y="94"/>
                  </a:lnTo>
                  <a:lnTo>
                    <a:pt x="23" y="96"/>
                  </a:lnTo>
                  <a:lnTo>
                    <a:pt x="23" y="89"/>
                  </a:lnTo>
                  <a:lnTo>
                    <a:pt x="23" y="81"/>
                  </a:lnTo>
                  <a:lnTo>
                    <a:pt x="21" y="76"/>
                  </a:lnTo>
                  <a:lnTo>
                    <a:pt x="23" y="74"/>
                  </a:lnTo>
                  <a:lnTo>
                    <a:pt x="23" y="70"/>
                  </a:lnTo>
                  <a:lnTo>
                    <a:pt x="21" y="66"/>
                  </a:lnTo>
                  <a:lnTo>
                    <a:pt x="23" y="64"/>
                  </a:lnTo>
                  <a:lnTo>
                    <a:pt x="23" y="60"/>
                  </a:lnTo>
                  <a:lnTo>
                    <a:pt x="15" y="60"/>
                  </a:lnTo>
                  <a:lnTo>
                    <a:pt x="13" y="60"/>
                  </a:lnTo>
                  <a:lnTo>
                    <a:pt x="9" y="60"/>
                  </a:lnTo>
                  <a:lnTo>
                    <a:pt x="6" y="57"/>
                  </a:lnTo>
                  <a:lnTo>
                    <a:pt x="9" y="55"/>
                  </a:lnTo>
                  <a:lnTo>
                    <a:pt x="9" y="47"/>
                  </a:lnTo>
                  <a:lnTo>
                    <a:pt x="6" y="44"/>
                  </a:lnTo>
                  <a:lnTo>
                    <a:pt x="2" y="45"/>
                  </a:lnTo>
                  <a:lnTo>
                    <a:pt x="0" y="40"/>
                  </a:lnTo>
                  <a:lnTo>
                    <a:pt x="2" y="36"/>
                  </a:lnTo>
                  <a:lnTo>
                    <a:pt x="4" y="36"/>
                  </a:lnTo>
                  <a:lnTo>
                    <a:pt x="6" y="34"/>
                  </a:lnTo>
                  <a:lnTo>
                    <a:pt x="6" y="30"/>
                  </a:lnTo>
                  <a:lnTo>
                    <a:pt x="6" y="27"/>
                  </a:lnTo>
                  <a:lnTo>
                    <a:pt x="6" y="25"/>
                  </a:lnTo>
                  <a:lnTo>
                    <a:pt x="11" y="23"/>
                  </a:lnTo>
                  <a:lnTo>
                    <a:pt x="15" y="19"/>
                  </a:lnTo>
                  <a:lnTo>
                    <a:pt x="15" y="19"/>
                  </a:lnTo>
                  <a:lnTo>
                    <a:pt x="15" y="1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2" name="Freeform 185">
              <a:extLst>
                <a:ext uri="{FF2B5EF4-FFF2-40B4-BE49-F238E27FC236}">
                  <a16:creationId xmlns:a16="http://schemas.microsoft.com/office/drawing/2014/main" id="{0E654FBD-BAA9-4EDC-AF6C-A14103534B39}"/>
                </a:ext>
              </a:extLst>
            </p:cNvPr>
            <p:cNvSpPr>
              <a:spLocks noEditPoints="1"/>
            </p:cNvSpPr>
            <p:nvPr/>
          </p:nvSpPr>
          <p:spPr bwMode="auto">
            <a:xfrm>
              <a:off x="4573" y="2702"/>
              <a:ext cx="158" cy="296"/>
            </a:xfrm>
            <a:custGeom>
              <a:avLst/>
              <a:gdLst/>
              <a:ahLst/>
              <a:cxnLst>
                <a:cxn ang="0">
                  <a:pos x="51" y="15"/>
                </a:cxn>
                <a:cxn ang="0">
                  <a:pos x="66" y="26"/>
                </a:cxn>
                <a:cxn ang="0">
                  <a:pos x="68" y="56"/>
                </a:cxn>
                <a:cxn ang="0">
                  <a:pos x="94" y="49"/>
                </a:cxn>
                <a:cxn ang="0">
                  <a:pos x="126" y="51"/>
                </a:cxn>
                <a:cxn ang="0">
                  <a:pos x="139" y="75"/>
                </a:cxn>
                <a:cxn ang="0">
                  <a:pos x="152" y="90"/>
                </a:cxn>
                <a:cxn ang="0">
                  <a:pos x="154" y="109"/>
                </a:cxn>
                <a:cxn ang="0">
                  <a:pos x="139" y="120"/>
                </a:cxn>
                <a:cxn ang="0">
                  <a:pos x="113" y="122"/>
                </a:cxn>
                <a:cxn ang="0">
                  <a:pos x="100" y="154"/>
                </a:cxn>
                <a:cxn ang="0">
                  <a:pos x="103" y="169"/>
                </a:cxn>
                <a:cxn ang="0">
                  <a:pos x="94" y="164"/>
                </a:cxn>
                <a:cxn ang="0">
                  <a:pos x="85" y="160"/>
                </a:cxn>
                <a:cxn ang="0">
                  <a:pos x="73" y="154"/>
                </a:cxn>
                <a:cxn ang="0">
                  <a:pos x="68" y="143"/>
                </a:cxn>
                <a:cxn ang="0">
                  <a:pos x="56" y="145"/>
                </a:cxn>
                <a:cxn ang="0">
                  <a:pos x="56" y="151"/>
                </a:cxn>
                <a:cxn ang="0">
                  <a:pos x="54" y="171"/>
                </a:cxn>
                <a:cxn ang="0">
                  <a:pos x="43" y="207"/>
                </a:cxn>
                <a:cxn ang="0">
                  <a:pos x="45" y="218"/>
                </a:cxn>
                <a:cxn ang="0">
                  <a:pos x="51" y="224"/>
                </a:cxn>
                <a:cxn ang="0">
                  <a:pos x="58" y="239"/>
                </a:cxn>
                <a:cxn ang="0">
                  <a:pos x="66" y="241"/>
                </a:cxn>
                <a:cxn ang="0">
                  <a:pos x="70" y="260"/>
                </a:cxn>
                <a:cxn ang="0">
                  <a:pos x="73" y="264"/>
                </a:cxn>
                <a:cxn ang="0">
                  <a:pos x="88" y="275"/>
                </a:cxn>
                <a:cxn ang="0">
                  <a:pos x="100" y="288"/>
                </a:cxn>
                <a:cxn ang="0">
                  <a:pos x="81" y="294"/>
                </a:cxn>
                <a:cxn ang="0">
                  <a:pos x="75" y="279"/>
                </a:cxn>
                <a:cxn ang="0">
                  <a:pos x="54" y="275"/>
                </a:cxn>
                <a:cxn ang="0">
                  <a:pos x="51" y="265"/>
                </a:cxn>
                <a:cxn ang="0">
                  <a:pos x="38" y="245"/>
                </a:cxn>
                <a:cxn ang="0">
                  <a:pos x="30" y="245"/>
                </a:cxn>
                <a:cxn ang="0">
                  <a:pos x="32" y="224"/>
                </a:cxn>
                <a:cxn ang="0">
                  <a:pos x="32" y="211"/>
                </a:cxn>
                <a:cxn ang="0">
                  <a:pos x="45" y="179"/>
                </a:cxn>
                <a:cxn ang="0">
                  <a:pos x="43" y="154"/>
                </a:cxn>
                <a:cxn ang="0">
                  <a:pos x="34" y="126"/>
                </a:cxn>
                <a:cxn ang="0">
                  <a:pos x="26" y="102"/>
                </a:cxn>
                <a:cxn ang="0">
                  <a:pos x="24" y="79"/>
                </a:cxn>
                <a:cxn ang="0">
                  <a:pos x="6" y="53"/>
                </a:cxn>
                <a:cxn ang="0">
                  <a:pos x="6" y="34"/>
                </a:cxn>
                <a:cxn ang="0">
                  <a:pos x="21" y="17"/>
                </a:cxn>
                <a:cxn ang="0">
                  <a:pos x="36" y="6"/>
                </a:cxn>
                <a:cxn ang="0">
                  <a:pos x="45" y="0"/>
                </a:cxn>
                <a:cxn ang="0">
                  <a:pos x="56" y="279"/>
                </a:cxn>
                <a:cxn ang="0">
                  <a:pos x="43" y="258"/>
                </a:cxn>
                <a:cxn ang="0">
                  <a:pos x="43" y="258"/>
                </a:cxn>
                <a:cxn ang="0">
                  <a:pos x="32" y="254"/>
                </a:cxn>
                <a:cxn ang="0">
                  <a:pos x="30" y="249"/>
                </a:cxn>
                <a:cxn ang="0">
                  <a:pos x="96" y="168"/>
                </a:cxn>
                <a:cxn ang="0">
                  <a:pos x="60" y="215"/>
                </a:cxn>
                <a:cxn ang="0">
                  <a:pos x="58" y="220"/>
                </a:cxn>
              </a:cxnLst>
              <a:rect l="0" t="0" r="r" b="b"/>
              <a:pathLst>
                <a:path w="158" h="296">
                  <a:moveTo>
                    <a:pt x="45" y="0"/>
                  </a:moveTo>
                  <a:lnTo>
                    <a:pt x="47" y="4"/>
                  </a:lnTo>
                  <a:lnTo>
                    <a:pt x="51" y="4"/>
                  </a:lnTo>
                  <a:lnTo>
                    <a:pt x="54" y="6"/>
                  </a:lnTo>
                  <a:lnTo>
                    <a:pt x="54" y="13"/>
                  </a:lnTo>
                  <a:lnTo>
                    <a:pt x="51" y="15"/>
                  </a:lnTo>
                  <a:lnTo>
                    <a:pt x="54" y="21"/>
                  </a:lnTo>
                  <a:lnTo>
                    <a:pt x="58" y="21"/>
                  </a:lnTo>
                  <a:lnTo>
                    <a:pt x="60" y="19"/>
                  </a:lnTo>
                  <a:lnTo>
                    <a:pt x="68" y="19"/>
                  </a:lnTo>
                  <a:lnTo>
                    <a:pt x="68" y="22"/>
                  </a:lnTo>
                  <a:lnTo>
                    <a:pt x="66" y="26"/>
                  </a:lnTo>
                  <a:lnTo>
                    <a:pt x="68" y="30"/>
                  </a:lnTo>
                  <a:lnTo>
                    <a:pt x="68" y="34"/>
                  </a:lnTo>
                  <a:lnTo>
                    <a:pt x="66" y="34"/>
                  </a:lnTo>
                  <a:lnTo>
                    <a:pt x="68" y="39"/>
                  </a:lnTo>
                  <a:lnTo>
                    <a:pt x="68" y="47"/>
                  </a:lnTo>
                  <a:lnTo>
                    <a:pt x="68" y="56"/>
                  </a:lnTo>
                  <a:lnTo>
                    <a:pt x="73" y="55"/>
                  </a:lnTo>
                  <a:lnTo>
                    <a:pt x="79" y="53"/>
                  </a:lnTo>
                  <a:lnTo>
                    <a:pt x="79" y="49"/>
                  </a:lnTo>
                  <a:lnTo>
                    <a:pt x="85" y="45"/>
                  </a:lnTo>
                  <a:lnTo>
                    <a:pt x="90" y="49"/>
                  </a:lnTo>
                  <a:lnTo>
                    <a:pt x="94" y="49"/>
                  </a:lnTo>
                  <a:lnTo>
                    <a:pt x="98" y="53"/>
                  </a:lnTo>
                  <a:lnTo>
                    <a:pt x="105" y="53"/>
                  </a:lnTo>
                  <a:lnTo>
                    <a:pt x="109" y="43"/>
                  </a:lnTo>
                  <a:lnTo>
                    <a:pt x="115" y="43"/>
                  </a:lnTo>
                  <a:lnTo>
                    <a:pt x="122" y="45"/>
                  </a:lnTo>
                  <a:lnTo>
                    <a:pt x="126" y="51"/>
                  </a:lnTo>
                  <a:lnTo>
                    <a:pt x="134" y="56"/>
                  </a:lnTo>
                  <a:lnTo>
                    <a:pt x="137" y="60"/>
                  </a:lnTo>
                  <a:lnTo>
                    <a:pt x="139" y="64"/>
                  </a:lnTo>
                  <a:lnTo>
                    <a:pt x="139" y="68"/>
                  </a:lnTo>
                  <a:lnTo>
                    <a:pt x="137" y="70"/>
                  </a:lnTo>
                  <a:lnTo>
                    <a:pt x="139" y="75"/>
                  </a:lnTo>
                  <a:lnTo>
                    <a:pt x="139" y="79"/>
                  </a:lnTo>
                  <a:lnTo>
                    <a:pt x="137" y="81"/>
                  </a:lnTo>
                  <a:lnTo>
                    <a:pt x="143" y="85"/>
                  </a:lnTo>
                  <a:lnTo>
                    <a:pt x="145" y="88"/>
                  </a:lnTo>
                  <a:lnTo>
                    <a:pt x="149" y="88"/>
                  </a:lnTo>
                  <a:lnTo>
                    <a:pt x="152" y="90"/>
                  </a:lnTo>
                  <a:lnTo>
                    <a:pt x="152" y="92"/>
                  </a:lnTo>
                  <a:lnTo>
                    <a:pt x="154" y="96"/>
                  </a:lnTo>
                  <a:lnTo>
                    <a:pt x="158" y="98"/>
                  </a:lnTo>
                  <a:lnTo>
                    <a:pt x="154" y="102"/>
                  </a:lnTo>
                  <a:lnTo>
                    <a:pt x="154" y="105"/>
                  </a:lnTo>
                  <a:lnTo>
                    <a:pt x="154" y="109"/>
                  </a:lnTo>
                  <a:lnTo>
                    <a:pt x="154" y="109"/>
                  </a:lnTo>
                  <a:lnTo>
                    <a:pt x="154" y="119"/>
                  </a:lnTo>
                  <a:lnTo>
                    <a:pt x="154" y="120"/>
                  </a:lnTo>
                  <a:lnTo>
                    <a:pt x="149" y="122"/>
                  </a:lnTo>
                  <a:lnTo>
                    <a:pt x="145" y="119"/>
                  </a:lnTo>
                  <a:lnTo>
                    <a:pt x="139" y="120"/>
                  </a:lnTo>
                  <a:lnTo>
                    <a:pt x="137" y="119"/>
                  </a:lnTo>
                  <a:lnTo>
                    <a:pt x="134" y="119"/>
                  </a:lnTo>
                  <a:lnTo>
                    <a:pt x="128" y="120"/>
                  </a:lnTo>
                  <a:lnTo>
                    <a:pt x="126" y="119"/>
                  </a:lnTo>
                  <a:lnTo>
                    <a:pt x="120" y="119"/>
                  </a:lnTo>
                  <a:lnTo>
                    <a:pt x="113" y="122"/>
                  </a:lnTo>
                  <a:lnTo>
                    <a:pt x="109" y="122"/>
                  </a:lnTo>
                  <a:lnTo>
                    <a:pt x="105" y="128"/>
                  </a:lnTo>
                  <a:lnTo>
                    <a:pt x="103" y="134"/>
                  </a:lnTo>
                  <a:lnTo>
                    <a:pt x="100" y="137"/>
                  </a:lnTo>
                  <a:lnTo>
                    <a:pt x="100" y="145"/>
                  </a:lnTo>
                  <a:lnTo>
                    <a:pt x="100" y="154"/>
                  </a:lnTo>
                  <a:lnTo>
                    <a:pt x="105" y="154"/>
                  </a:lnTo>
                  <a:lnTo>
                    <a:pt x="105" y="158"/>
                  </a:lnTo>
                  <a:lnTo>
                    <a:pt x="105" y="166"/>
                  </a:lnTo>
                  <a:lnTo>
                    <a:pt x="105" y="168"/>
                  </a:lnTo>
                  <a:lnTo>
                    <a:pt x="105" y="168"/>
                  </a:lnTo>
                  <a:lnTo>
                    <a:pt x="103" y="169"/>
                  </a:lnTo>
                  <a:lnTo>
                    <a:pt x="103" y="171"/>
                  </a:lnTo>
                  <a:lnTo>
                    <a:pt x="103" y="169"/>
                  </a:lnTo>
                  <a:lnTo>
                    <a:pt x="100" y="166"/>
                  </a:lnTo>
                  <a:lnTo>
                    <a:pt x="98" y="166"/>
                  </a:lnTo>
                  <a:lnTo>
                    <a:pt x="98" y="164"/>
                  </a:lnTo>
                  <a:lnTo>
                    <a:pt x="94" y="164"/>
                  </a:lnTo>
                  <a:lnTo>
                    <a:pt x="90" y="158"/>
                  </a:lnTo>
                  <a:lnTo>
                    <a:pt x="86" y="158"/>
                  </a:lnTo>
                  <a:lnTo>
                    <a:pt x="85" y="158"/>
                  </a:lnTo>
                  <a:lnTo>
                    <a:pt x="85" y="160"/>
                  </a:lnTo>
                  <a:lnTo>
                    <a:pt x="85" y="160"/>
                  </a:lnTo>
                  <a:lnTo>
                    <a:pt x="85" y="160"/>
                  </a:lnTo>
                  <a:lnTo>
                    <a:pt x="79" y="158"/>
                  </a:lnTo>
                  <a:lnTo>
                    <a:pt x="75" y="160"/>
                  </a:lnTo>
                  <a:lnTo>
                    <a:pt x="73" y="158"/>
                  </a:lnTo>
                  <a:lnTo>
                    <a:pt x="71" y="158"/>
                  </a:lnTo>
                  <a:lnTo>
                    <a:pt x="71" y="158"/>
                  </a:lnTo>
                  <a:lnTo>
                    <a:pt x="73" y="154"/>
                  </a:lnTo>
                  <a:lnTo>
                    <a:pt x="71" y="151"/>
                  </a:lnTo>
                  <a:lnTo>
                    <a:pt x="71" y="145"/>
                  </a:lnTo>
                  <a:lnTo>
                    <a:pt x="73" y="145"/>
                  </a:lnTo>
                  <a:lnTo>
                    <a:pt x="71" y="143"/>
                  </a:lnTo>
                  <a:lnTo>
                    <a:pt x="68" y="143"/>
                  </a:lnTo>
                  <a:lnTo>
                    <a:pt x="68" y="143"/>
                  </a:lnTo>
                  <a:lnTo>
                    <a:pt x="66" y="143"/>
                  </a:lnTo>
                  <a:lnTo>
                    <a:pt x="66" y="141"/>
                  </a:lnTo>
                  <a:lnTo>
                    <a:pt x="62" y="143"/>
                  </a:lnTo>
                  <a:lnTo>
                    <a:pt x="60" y="143"/>
                  </a:lnTo>
                  <a:lnTo>
                    <a:pt x="58" y="143"/>
                  </a:lnTo>
                  <a:lnTo>
                    <a:pt x="56" y="145"/>
                  </a:lnTo>
                  <a:lnTo>
                    <a:pt x="54" y="145"/>
                  </a:lnTo>
                  <a:lnTo>
                    <a:pt x="54" y="143"/>
                  </a:lnTo>
                  <a:lnTo>
                    <a:pt x="54" y="145"/>
                  </a:lnTo>
                  <a:lnTo>
                    <a:pt x="54" y="145"/>
                  </a:lnTo>
                  <a:lnTo>
                    <a:pt x="56" y="149"/>
                  </a:lnTo>
                  <a:lnTo>
                    <a:pt x="56" y="151"/>
                  </a:lnTo>
                  <a:lnTo>
                    <a:pt x="54" y="154"/>
                  </a:lnTo>
                  <a:lnTo>
                    <a:pt x="54" y="158"/>
                  </a:lnTo>
                  <a:lnTo>
                    <a:pt x="54" y="160"/>
                  </a:lnTo>
                  <a:lnTo>
                    <a:pt x="54" y="164"/>
                  </a:lnTo>
                  <a:lnTo>
                    <a:pt x="54" y="168"/>
                  </a:lnTo>
                  <a:lnTo>
                    <a:pt x="54" y="171"/>
                  </a:lnTo>
                  <a:lnTo>
                    <a:pt x="51" y="175"/>
                  </a:lnTo>
                  <a:lnTo>
                    <a:pt x="51" y="179"/>
                  </a:lnTo>
                  <a:lnTo>
                    <a:pt x="49" y="194"/>
                  </a:lnTo>
                  <a:lnTo>
                    <a:pt x="45" y="200"/>
                  </a:lnTo>
                  <a:lnTo>
                    <a:pt x="45" y="201"/>
                  </a:lnTo>
                  <a:lnTo>
                    <a:pt x="43" y="207"/>
                  </a:lnTo>
                  <a:lnTo>
                    <a:pt x="45" y="207"/>
                  </a:lnTo>
                  <a:lnTo>
                    <a:pt x="45" y="207"/>
                  </a:lnTo>
                  <a:lnTo>
                    <a:pt x="43" y="211"/>
                  </a:lnTo>
                  <a:lnTo>
                    <a:pt x="43" y="211"/>
                  </a:lnTo>
                  <a:lnTo>
                    <a:pt x="45" y="217"/>
                  </a:lnTo>
                  <a:lnTo>
                    <a:pt x="45" y="218"/>
                  </a:lnTo>
                  <a:lnTo>
                    <a:pt x="49" y="224"/>
                  </a:lnTo>
                  <a:lnTo>
                    <a:pt x="47" y="226"/>
                  </a:lnTo>
                  <a:lnTo>
                    <a:pt x="49" y="230"/>
                  </a:lnTo>
                  <a:lnTo>
                    <a:pt x="51" y="230"/>
                  </a:lnTo>
                  <a:lnTo>
                    <a:pt x="51" y="226"/>
                  </a:lnTo>
                  <a:lnTo>
                    <a:pt x="51" y="224"/>
                  </a:lnTo>
                  <a:lnTo>
                    <a:pt x="51" y="226"/>
                  </a:lnTo>
                  <a:lnTo>
                    <a:pt x="54" y="226"/>
                  </a:lnTo>
                  <a:lnTo>
                    <a:pt x="56" y="226"/>
                  </a:lnTo>
                  <a:lnTo>
                    <a:pt x="56" y="230"/>
                  </a:lnTo>
                  <a:lnTo>
                    <a:pt x="58" y="233"/>
                  </a:lnTo>
                  <a:lnTo>
                    <a:pt x="58" y="239"/>
                  </a:lnTo>
                  <a:lnTo>
                    <a:pt x="60" y="239"/>
                  </a:lnTo>
                  <a:lnTo>
                    <a:pt x="62" y="241"/>
                  </a:lnTo>
                  <a:lnTo>
                    <a:pt x="64" y="241"/>
                  </a:lnTo>
                  <a:lnTo>
                    <a:pt x="64" y="239"/>
                  </a:lnTo>
                  <a:lnTo>
                    <a:pt x="64" y="239"/>
                  </a:lnTo>
                  <a:lnTo>
                    <a:pt x="66" y="241"/>
                  </a:lnTo>
                  <a:lnTo>
                    <a:pt x="68" y="245"/>
                  </a:lnTo>
                  <a:lnTo>
                    <a:pt x="68" y="247"/>
                  </a:lnTo>
                  <a:lnTo>
                    <a:pt x="70" y="249"/>
                  </a:lnTo>
                  <a:lnTo>
                    <a:pt x="71" y="256"/>
                  </a:lnTo>
                  <a:lnTo>
                    <a:pt x="71" y="258"/>
                  </a:lnTo>
                  <a:lnTo>
                    <a:pt x="70" y="260"/>
                  </a:lnTo>
                  <a:lnTo>
                    <a:pt x="70" y="258"/>
                  </a:lnTo>
                  <a:lnTo>
                    <a:pt x="66" y="260"/>
                  </a:lnTo>
                  <a:lnTo>
                    <a:pt x="66" y="264"/>
                  </a:lnTo>
                  <a:lnTo>
                    <a:pt x="71" y="265"/>
                  </a:lnTo>
                  <a:lnTo>
                    <a:pt x="71" y="260"/>
                  </a:lnTo>
                  <a:lnTo>
                    <a:pt x="73" y="264"/>
                  </a:lnTo>
                  <a:lnTo>
                    <a:pt x="73" y="265"/>
                  </a:lnTo>
                  <a:lnTo>
                    <a:pt x="75" y="269"/>
                  </a:lnTo>
                  <a:lnTo>
                    <a:pt x="79" y="275"/>
                  </a:lnTo>
                  <a:lnTo>
                    <a:pt x="85" y="275"/>
                  </a:lnTo>
                  <a:lnTo>
                    <a:pt x="85" y="275"/>
                  </a:lnTo>
                  <a:lnTo>
                    <a:pt x="88" y="275"/>
                  </a:lnTo>
                  <a:lnTo>
                    <a:pt x="92" y="275"/>
                  </a:lnTo>
                  <a:lnTo>
                    <a:pt x="94" y="281"/>
                  </a:lnTo>
                  <a:lnTo>
                    <a:pt x="96" y="282"/>
                  </a:lnTo>
                  <a:lnTo>
                    <a:pt x="100" y="286"/>
                  </a:lnTo>
                  <a:lnTo>
                    <a:pt x="100" y="288"/>
                  </a:lnTo>
                  <a:lnTo>
                    <a:pt x="100" y="288"/>
                  </a:lnTo>
                  <a:lnTo>
                    <a:pt x="100" y="292"/>
                  </a:lnTo>
                  <a:lnTo>
                    <a:pt x="96" y="294"/>
                  </a:lnTo>
                  <a:lnTo>
                    <a:pt x="94" y="292"/>
                  </a:lnTo>
                  <a:lnTo>
                    <a:pt x="90" y="292"/>
                  </a:lnTo>
                  <a:lnTo>
                    <a:pt x="86" y="296"/>
                  </a:lnTo>
                  <a:lnTo>
                    <a:pt x="81" y="294"/>
                  </a:lnTo>
                  <a:lnTo>
                    <a:pt x="81" y="292"/>
                  </a:lnTo>
                  <a:lnTo>
                    <a:pt x="85" y="288"/>
                  </a:lnTo>
                  <a:lnTo>
                    <a:pt x="85" y="282"/>
                  </a:lnTo>
                  <a:lnTo>
                    <a:pt x="81" y="281"/>
                  </a:lnTo>
                  <a:lnTo>
                    <a:pt x="79" y="281"/>
                  </a:lnTo>
                  <a:lnTo>
                    <a:pt x="75" y="279"/>
                  </a:lnTo>
                  <a:lnTo>
                    <a:pt x="71" y="279"/>
                  </a:lnTo>
                  <a:lnTo>
                    <a:pt x="68" y="275"/>
                  </a:lnTo>
                  <a:lnTo>
                    <a:pt x="66" y="279"/>
                  </a:lnTo>
                  <a:lnTo>
                    <a:pt x="64" y="281"/>
                  </a:lnTo>
                  <a:lnTo>
                    <a:pt x="64" y="279"/>
                  </a:lnTo>
                  <a:lnTo>
                    <a:pt x="54" y="275"/>
                  </a:lnTo>
                  <a:lnTo>
                    <a:pt x="54" y="271"/>
                  </a:lnTo>
                  <a:lnTo>
                    <a:pt x="56" y="269"/>
                  </a:lnTo>
                  <a:lnTo>
                    <a:pt x="56" y="269"/>
                  </a:lnTo>
                  <a:lnTo>
                    <a:pt x="54" y="269"/>
                  </a:lnTo>
                  <a:lnTo>
                    <a:pt x="54" y="265"/>
                  </a:lnTo>
                  <a:lnTo>
                    <a:pt x="51" y="265"/>
                  </a:lnTo>
                  <a:lnTo>
                    <a:pt x="51" y="260"/>
                  </a:lnTo>
                  <a:lnTo>
                    <a:pt x="47" y="256"/>
                  </a:lnTo>
                  <a:lnTo>
                    <a:pt x="43" y="256"/>
                  </a:lnTo>
                  <a:lnTo>
                    <a:pt x="41" y="249"/>
                  </a:lnTo>
                  <a:lnTo>
                    <a:pt x="38" y="249"/>
                  </a:lnTo>
                  <a:lnTo>
                    <a:pt x="38" y="245"/>
                  </a:lnTo>
                  <a:lnTo>
                    <a:pt x="36" y="243"/>
                  </a:lnTo>
                  <a:lnTo>
                    <a:pt x="36" y="241"/>
                  </a:lnTo>
                  <a:lnTo>
                    <a:pt x="32" y="243"/>
                  </a:lnTo>
                  <a:lnTo>
                    <a:pt x="32" y="247"/>
                  </a:lnTo>
                  <a:lnTo>
                    <a:pt x="30" y="247"/>
                  </a:lnTo>
                  <a:lnTo>
                    <a:pt x="30" y="245"/>
                  </a:lnTo>
                  <a:lnTo>
                    <a:pt x="26" y="239"/>
                  </a:lnTo>
                  <a:lnTo>
                    <a:pt x="30" y="235"/>
                  </a:lnTo>
                  <a:lnTo>
                    <a:pt x="26" y="230"/>
                  </a:lnTo>
                  <a:lnTo>
                    <a:pt x="30" y="230"/>
                  </a:lnTo>
                  <a:lnTo>
                    <a:pt x="30" y="224"/>
                  </a:lnTo>
                  <a:lnTo>
                    <a:pt x="32" y="224"/>
                  </a:lnTo>
                  <a:lnTo>
                    <a:pt x="32" y="220"/>
                  </a:lnTo>
                  <a:lnTo>
                    <a:pt x="30" y="220"/>
                  </a:lnTo>
                  <a:lnTo>
                    <a:pt x="34" y="217"/>
                  </a:lnTo>
                  <a:lnTo>
                    <a:pt x="32" y="215"/>
                  </a:lnTo>
                  <a:lnTo>
                    <a:pt x="36" y="211"/>
                  </a:lnTo>
                  <a:lnTo>
                    <a:pt x="32" y="211"/>
                  </a:lnTo>
                  <a:lnTo>
                    <a:pt x="34" y="203"/>
                  </a:lnTo>
                  <a:lnTo>
                    <a:pt x="34" y="201"/>
                  </a:lnTo>
                  <a:lnTo>
                    <a:pt x="36" y="200"/>
                  </a:lnTo>
                  <a:lnTo>
                    <a:pt x="38" y="194"/>
                  </a:lnTo>
                  <a:lnTo>
                    <a:pt x="41" y="190"/>
                  </a:lnTo>
                  <a:lnTo>
                    <a:pt x="45" y="179"/>
                  </a:lnTo>
                  <a:lnTo>
                    <a:pt x="49" y="177"/>
                  </a:lnTo>
                  <a:lnTo>
                    <a:pt x="49" y="171"/>
                  </a:lnTo>
                  <a:lnTo>
                    <a:pt x="45" y="168"/>
                  </a:lnTo>
                  <a:lnTo>
                    <a:pt x="47" y="164"/>
                  </a:lnTo>
                  <a:lnTo>
                    <a:pt x="45" y="158"/>
                  </a:lnTo>
                  <a:lnTo>
                    <a:pt x="43" y="154"/>
                  </a:lnTo>
                  <a:lnTo>
                    <a:pt x="41" y="151"/>
                  </a:lnTo>
                  <a:lnTo>
                    <a:pt x="41" y="145"/>
                  </a:lnTo>
                  <a:lnTo>
                    <a:pt x="41" y="143"/>
                  </a:lnTo>
                  <a:lnTo>
                    <a:pt x="43" y="139"/>
                  </a:lnTo>
                  <a:lnTo>
                    <a:pt x="39" y="132"/>
                  </a:lnTo>
                  <a:lnTo>
                    <a:pt x="34" y="126"/>
                  </a:lnTo>
                  <a:lnTo>
                    <a:pt x="30" y="122"/>
                  </a:lnTo>
                  <a:lnTo>
                    <a:pt x="24" y="115"/>
                  </a:lnTo>
                  <a:lnTo>
                    <a:pt x="24" y="113"/>
                  </a:lnTo>
                  <a:lnTo>
                    <a:pt x="21" y="105"/>
                  </a:lnTo>
                  <a:lnTo>
                    <a:pt x="26" y="103"/>
                  </a:lnTo>
                  <a:lnTo>
                    <a:pt x="26" y="102"/>
                  </a:lnTo>
                  <a:lnTo>
                    <a:pt x="24" y="92"/>
                  </a:lnTo>
                  <a:lnTo>
                    <a:pt x="26" y="88"/>
                  </a:lnTo>
                  <a:lnTo>
                    <a:pt x="30" y="88"/>
                  </a:lnTo>
                  <a:lnTo>
                    <a:pt x="30" y="83"/>
                  </a:lnTo>
                  <a:lnTo>
                    <a:pt x="26" y="81"/>
                  </a:lnTo>
                  <a:lnTo>
                    <a:pt x="24" y="79"/>
                  </a:lnTo>
                  <a:lnTo>
                    <a:pt x="21" y="73"/>
                  </a:lnTo>
                  <a:lnTo>
                    <a:pt x="19" y="70"/>
                  </a:lnTo>
                  <a:lnTo>
                    <a:pt x="15" y="62"/>
                  </a:lnTo>
                  <a:lnTo>
                    <a:pt x="9" y="58"/>
                  </a:lnTo>
                  <a:lnTo>
                    <a:pt x="9" y="55"/>
                  </a:lnTo>
                  <a:lnTo>
                    <a:pt x="6" y="53"/>
                  </a:lnTo>
                  <a:lnTo>
                    <a:pt x="2" y="47"/>
                  </a:lnTo>
                  <a:lnTo>
                    <a:pt x="0" y="45"/>
                  </a:lnTo>
                  <a:lnTo>
                    <a:pt x="0" y="43"/>
                  </a:lnTo>
                  <a:lnTo>
                    <a:pt x="4" y="43"/>
                  </a:lnTo>
                  <a:lnTo>
                    <a:pt x="7" y="39"/>
                  </a:lnTo>
                  <a:lnTo>
                    <a:pt x="6" y="34"/>
                  </a:lnTo>
                  <a:lnTo>
                    <a:pt x="6" y="30"/>
                  </a:lnTo>
                  <a:lnTo>
                    <a:pt x="9" y="28"/>
                  </a:lnTo>
                  <a:lnTo>
                    <a:pt x="7" y="21"/>
                  </a:lnTo>
                  <a:lnTo>
                    <a:pt x="11" y="17"/>
                  </a:lnTo>
                  <a:lnTo>
                    <a:pt x="19" y="21"/>
                  </a:lnTo>
                  <a:lnTo>
                    <a:pt x="21" y="17"/>
                  </a:lnTo>
                  <a:lnTo>
                    <a:pt x="26" y="17"/>
                  </a:lnTo>
                  <a:lnTo>
                    <a:pt x="26" y="15"/>
                  </a:lnTo>
                  <a:lnTo>
                    <a:pt x="26" y="9"/>
                  </a:lnTo>
                  <a:lnTo>
                    <a:pt x="30" y="7"/>
                  </a:lnTo>
                  <a:lnTo>
                    <a:pt x="34" y="7"/>
                  </a:lnTo>
                  <a:lnTo>
                    <a:pt x="36" y="6"/>
                  </a:lnTo>
                  <a:lnTo>
                    <a:pt x="34" y="4"/>
                  </a:lnTo>
                  <a:lnTo>
                    <a:pt x="34" y="0"/>
                  </a:lnTo>
                  <a:lnTo>
                    <a:pt x="38" y="0"/>
                  </a:lnTo>
                  <a:lnTo>
                    <a:pt x="43" y="0"/>
                  </a:lnTo>
                  <a:lnTo>
                    <a:pt x="45" y="0"/>
                  </a:lnTo>
                  <a:lnTo>
                    <a:pt x="45" y="0"/>
                  </a:lnTo>
                  <a:lnTo>
                    <a:pt x="45" y="0"/>
                  </a:lnTo>
                  <a:lnTo>
                    <a:pt x="45" y="0"/>
                  </a:lnTo>
                  <a:close/>
                  <a:moveTo>
                    <a:pt x="54" y="275"/>
                  </a:moveTo>
                  <a:lnTo>
                    <a:pt x="54" y="279"/>
                  </a:lnTo>
                  <a:lnTo>
                    <a:pt x="56" y="279"/>
                  </a:lnTo>
                  <a:lnTo>
                    <a:pt x="56" y="279"/>
                  </a:lnTo>
                  <a:lnTo>
                    <a:pt x="54" y="275"/>
                  </a:lnTo>
                  <a:lnTo>
                    <a:pt x="54" y="275"/>
                  </a:lnTo>
                  <a:lnTo>
                    <a:pt x="54" y="275"/>
                  </a:lnTo>
                  <a:lnTo>
                    <a:pt x="54" y="275"/>
                  </a:lnTo>
                  <a:lnTo>
                    <a:pt x="54" y="275"/>
                  </a:lnTo>
                  <a:close/>
                  <a:moveTo>
                    <a:pt x="43" y="258"/>
                  </a:moveTo>
                  <a:lnTo>
                    <a:pt x="43" y="260"/>
                  </a:lnTo>
                  <a:lnTo>
                    <a:pt x="43" y="260"/>
                  </a:lnTo>
                  <a:lnTo>
                    <a:pt x="43" y="258"/>
                  </a:lnTo>
                  <a:lnTo>
                    <a:pt x="43" y="258"/>
                  </a:lnTo>
                  <a:lnTo>
                    <a:pt x="43" y="258"/>
                  </a:lnTo>
                  <a:lnTo>
                    <a:pt x="43" y="258"/>
                  </a:lnTo>
                  <a:lnTo>
                    <a:pt x="43" y="258"/>
                  </a:lnTo>
                  <a:close/>
                  <a:moveTo>
                    <a:pt x="30" y="249"/>
                  </a:moveTo>
                  <a:lnTo>
                    <a:pt x="30" y="250"/>
                  </a:lnTo>
                  <a:lnTo>
                    <a:pt x="30" y="252"/>
                  </a:lnTo>
                  <a:lnTo>
                    <a:pt x="30" y="256"/>
                  </a:lnTo>
                  <a:lnTo>
                    <a:pt x="32" y="254"/>
                  </a:lnTo>
                  <a:lnTo>
                    <a:pt x="32" y="249"/>
                  </a:lnTo>
                  <a:lnTo>
                    <a:pt x="32" y="249"/>
                  </a:lnTo>
                  <a:lnTo>
                    <a:pt x="30" y="249"/>
                  </a:lnTo>
                  <a:lnTo>
                    <a:pt x="30" y="249"/>
                  </a:lnTo>
                  <a:lnTo>
                    <a:pt x="30" y="249"/>
                  </a:lnTo>
                  <a:lnTo>
                    <a:pt x="30" y="249"/>
                  </a:lnTo>
                  <a:close/>
                  <a:moveTo>
                    <a:pt x="96" y="168"/>
                  </a:moveTo>
                  <a:lnTo>
                    <a:pt x="98" y="171"/>
                  </a:lnTo>
                  <a:lnTo>
                    <a:pt x="100" y="173"/>
                  </a:lnTo>
                  <a:lnTo>
                    <a:pt x="100" y="173"/>
                  </a:lnTo>
                  <a:lnTo>
                    <a:pt x="96" y="168"/>
                  </a:lnTo>
                  <a:lnTo>
                    <a:pt x="96" y="168"/>
                  </a:lnTo>
                  <a:lnTo>
                    <a:pt x="96" y="168"/>
                  </a:lnTo>
                  <a:lnTo>
                    <a:pt x="96" y="168"/>
                  </a:lnTo>
                  <a:close/>
                  <a:moveTo>
                    <a:pt x="60" y="215"/>
                  </a:moveTo>
                  <a:lnTo>
                    <a:pt x="56" y="215"/>
                  </a:lnTo>
                  <a:lnTo>
                    <a:pt x="58" y="217"/>
                  </a:lnTo>
                  <a:lnTo>
                    <a:pt x="60" y="215"/>
                  </a:lnTo>
                  <a:lnTo>
                    <a:pt x="60" y="215"/>
                  </a:lnTo>
                  <a:lnTo>
                    <a:pt x="60" y="215"/>
                  </a:lnTo>
                  <a:lnTo>
                    <a:pt x="60" y="215"/>
                  </a:lnTo>
                  <a:close/>
                  <a:moveTo>
                    <a:pt x="60" y="218"/>
                  </a:moveTo>
                  <a:lnTo>
                    <a:pt x="58" y="220"/>
                  </a:lnTo>
                  <a:lnTo>
                    <a:pt x="58" y="220"/>
                  </a:lnTo>
                  <a:lnTo>
                    <a:pt x="60" y="226"/>
                  </a:lnTo>
                  <a:lnTo>
                    <a:pt x="62" y="220"/>
                  </a:lnTo>
                  <a:lnTo>
                    <a:pt x="60" y="218"/>
                  </a:lnTo>
                  <a:lnTo>
                    <a:pt x="60" y="218"/>
                  </a:lnTo>
                  <a:lnTo>
                    <a:pt x="60" y="218"/>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3" name="Freeform 186">
              <a:extLst>
                <a:ext uri="{FF2B5EF4-FFF2-40B4-BE49-F238E27FC236}">
                  <a16:creationId xmlns:a16="http://schemas.microsoft.com/office/drawing/2014/main" id="{554B08F5-3403-4F7C-AEB1-052CA606A8A5}"/>
                </a:ext>
              </a:extLst>
            </p:cNvPr>
            <p:cNvSpPr>
              <a:spLocks noEditPoints="1"/>
            </p:cNvSpPr>
            <p:nvPr/>
          </p:nvSpPr>
          <p:spPr bwMode="auto">
            <a:xfrm>
              <a:off x="4473" y="2542"/>
              <a:ext cx="162" cy="371"/>
            </a:xfrm>
            <a:custGeom>
              <a:avLst/>
              <a:gdLst/>
              <a:ahLst/>
              <a:cxnLst>
                <a:cxn ang="0">
                  <a:pos x="90" y="5"/>
                </a:cxn>
                <a:cxn ang="0">
                  <a:pos x="106" y="28"/>
                </a:cxn>
                <a:cxn ang="0">
                  <a:pos x="100" y="53"/>
                </a:cxn>
                <a:cxn ang="0">
                  <a:pos x="90" y="64"/>
                </a:cxn>
                <a:cxn ang="0">
                  <a:pos x="94" y="79"/>
                </a:cxn>
                <a:cxn ang="0">
                  <a:pos x="111" y="88"/>
                </a:cxn>
                <a:cxn ang="0">
                  <a:pos x="121" y="102"/>
                </a:cxn>
                <a:cxn ang="0">
                  <a:pos x="136" y="105"/>
                </a:cxn>
                <a:cxn ang="0">
                  <a:pos x="126" y="126"/>
                </a:cxn>
                <a:cxn ang="0">
                  <a:pos x="141" y="134"/>
                </a:cxn>
                <a:cxn ang="0">
                  <a:pos x="162" y="135"/>
                </a:cxn>
                <a:cxn ang="0">
                  <a:pos x="153" y="152"/>
                </a:cxn>
                <a:cxn ang="0">
                  <a:pos x="136" y="164"/>
                </a:cxn>
                <a:cxn ang="0">
                  <a:pos x="128" y="177"/>
                </a:cxn>
                <a:cxn ang="0">
                  <a:pos x="107" y="190"/>
                </a:cxn>
                <a:cxn ang="0">
                  <a:pos x="104" y="207"/>
                </a:cxn>
                <a:cxn ang="0">
                  <a:pos x="122" y="231"/>
                </a:cxn>
                <a:cxn ang="0">
                  <a:pos x="124" y="252"/>
                </a:cxn>
                <a:cxn ang="0">
                  <a:pos x="130" y="282"/>
                </a:cxn>
                <a:cxn ang="0">
                  <a:pos x="141" y="309"/>
                </a:cxn>
                <a:cxn ang="0">
                  <a:pos x="149" y="333"/>
                </a:cxn>
                <a:cxn ang="0">
                  <a:pos x="136" y="361"/>
                </a:cxn>
                <a:cxn ang="0">
                  <a:pos x="130" y="358"/>
                </a:cxn>
                <a:cxn ang="0">
                  <a:pos x="134" y="346"/>
                </a:cxn>
                <a:cxn ang="0">
                  <a:pos x="136" y="329"/>
                </a:cxn>
                <a:cxn ang="0">
                  <a:pos x="130" y="305"/>
                </a:cxn>
                <a:cxn ang="0">
                  <a:pos x="121" y="297"/>
                </a:cxn>
                <a:cxn ang="0">
                  <a:pos x="113" y="275"/>
                </a:cxn>
                <a:cxn ang="0">
                  <a:pos x="111" y="248"/>
                </a:cxn>
                <a:cxn ang="0">
                  <a:pos x="106" y="241"/>
                </a:cxn>
                <a:cxn ang="0">
                  <a:pos x="92" y="224"/>
                </a:cxn>
                <a:cxn ang="0">
                  <a:pos x="92" y="228"/>
                </a:cxn>
                <a:cxn ang="0">
                  <a:pos x="83" y="237"/>
                </a:cxn>
                <a:cxn ang="0">
                  <a:pos x="77" y="245"/>
                </a:cxn>
                <a:cxn ang="0">
                  <a:pos x="62" y="252"/>
                </a:cxn>
                <a:cxn ang="0">
                  <a:pos x="51" y="258"/>
                </a:cxn>
                <a:cxn ang="0">
                  <a:pos x="49" y="248"/>
                </a:cxn>
                <a:cxn ang="0">
                  <a:pos x="53" y="224"/>
                </a:cxn>
                <a:cxn ang="0">
                  <a:pos x="45" y="205"/>
                </a:cxn>
                <a:cxn ang="0">
                  <a:pos x="32" y="186"/>
                </a:cxn>
                <a:cxn ang="0">
                  <a:pos x="21" y="184"/>
                </a:cxn>
                <a:cxn ang="0">
                  <a:pos x="28" y="184"/>
                </a:cxn>
                <a:cxn ang="0">
                  <a:pos x="28" y="173"/>
                </a:cxn>
                <a:cxn ang="0">
                  <a:pos x="13" y="169"/>
                </a:cxn>
                <a:cxn ang="0">
                  <a:pos x="11" y="169"/>
                </a:cxn>
                <a:cxn ang="0">
                  <a:pos x="0" y="147"/>
                </a:cxn>
                <a:cxn ang="0">
                  <a:pos x="10" y="130"/>
                </a:cxn>
                <a:cxn ang="0">
                  <a:pos x="17" y="109"/>
                </a:cxn>
                <a:cxn ang="0">
                  <a:pos x="28" y="90"/>
                </a:cxn>
                <a:cxn ang="0">
                  <a:pos x="38" y="53"/>
                </a:cxn>
                <a:cxn ang="0">
                  <a:pos x="53" y="22"/>
                </a:cxn>
                <a:cxn ang="0">
                  <a:pos x="72" y="13"/>
                </a:cxn>
                <a:cxn ang="0">
                  <a:pos x="74" y="2"/>
                </a:cxn>
                <a:cxn ang="0">
                  <a:pos x="26" y="194"/>
                </a:cxn>
              </a:cxnLst>
              <a:rect l="0" t="0" r="r" b="b"/>
              <a:pathLst>
                <a:path w="162" h="371">
                  <a:moveTo>
                    <a:pt x="74" y="2"/>
                  </a:moveTo>
                  <a:lnTo>
                    <a:pt x="77" y="0"/>
                  </a:lnTo>
                  <a:lnTo>
                    <a:pt x="81" y="2"/>
                  </a:lnTo>
                  <a:lnTo>
                    <a:pt x="83" y="0"/>
                  </a:lnTo>
                  <a:lnTo>
                    <a:pt x="87" y="0"/>
                  </a:lnTo>
                  <a:lnTo>
                    <a:pt x="90" y="5"/>
                  </a:lnTo>
                  <a:lnTo>
                    <a:pt x="94" y="7"/>
                  </a:lnTo>
                  <a:lnTo>
                    <a:pt x="94" y="15"/>
                  </a:lnTo>
                  <a:lnTo>
                    <a:pt x="98" y="15"/>
                  </a:lnTo>
                  <a:lnTo>
                    <a:pt x="102" y="17"/>
                  </a:lnTo>
                  <a:lnTo>
                    <a:pt x="102" y="22"/>
                  </a:lnTo>
                  <a:lnTo>
                    <a:pt x="106" y="28"/>
                  </a:lnTo>
                  <a:lnTo>
                    <a:pt x="106" y="36"/>
                  </a:lnTo>
                  <a:lnTo>
                    <a:pt x="104" y="41"/>
                  </a:lnTo>
                  <a:lnTo>
                    <a:pt x="104" y="47"/>
                  </a:lnTo>
                  <a:lnTo>
                    <a:pt x="104" y="47"/>
                  </a:lnTo>
                  <a:lnTo>
                    <a:pt x="100" y="51"/>
                  </a:lnTo>
                  <a:lnTo>
                    <a:pt x="100" y="53"/>
                  </a:lnTo>
                  <a:lnTo>
                    <a:pt x="98" y="54"/>
                  </a:lnTo>
                  <a:lnTo>
                    <a:pt x="96" y="56"/>
                  </a:lnTo>
                  <a:lnTo>
                    <a:pt x="98" y="60"/>
                  </a:lnTo>
                  <a:lnTo>
                    <a:pt x="96" y="62"/>
                  </a:lnTo>
                  <a:lnTo>
                    <a:pt x="94" y="62"/>
                  </a:lnTo>
                  <a:lnTo>
                    <a:pt x="90" y="64"/>
                  </a:lnTo>
                  <a:lnTo>
                    <a:pt x="90" y="68"/>
                  </a:lnTo>
                  <a:lnTo>
                    <a:pt x="92" y="69"/>
                  </a:lnTo>
                  <a:lnTo>
                    <a:pt x="90" y="71"/>
                  </a:lnTo>
                  <a:lnTo>
                    <a:pt x="90" y="75"/>
                  </a:lnTo>
                  <a:lnTo>
                    <a:pt x="92" y="75"/>
                  </a:lnTo>
                  <a:lnTo>
                    <a:pt x="94" y="79"/>
                  </a:lnTo>
                  <a:lnTo>
                    <a:pt x="98" y="81"/>
                  </a:lnTo>
                  <a:lnTo>
                    <a:pt x="96" y="86"/>
                  </a:lnTo>
                  <a:lnTo>
                    <a:pt x="98" y="90"/>
                  </a:lnTo>
                  <a:lnTo>
                    <a:pt x="104" y="86"/>
                  </a:lnTo>
                  <a:lnTo>
                    <a:pt x="111" y="85"/>
                  </a:lnTo>
                  <a:lnTo>
                    <a:pt x="111" y="88"/>
                  </a:lnTo>
                  <a:lnTo>
                    <a:pt x="111" y="90"/>
                  </a:lnTo>
                  <a:lnTo>
                    <a:pt x="113" y="92"/>
                  </a:lnTo>
                  <a:lnTo>
                    <a:pt x="117" y="92"/>
                  </a:lnTo>
                  <a:lnTo>
                    <a:pt x="121" y="94"/>
                  </a:lnTo>
                  <a:lnTo>
                    <a:pt x="117" y="96"/>
                  </a:lnTo>
                  <a:lnTo>
                    <a:pt x="121" y="102"/>
                  </a:lnTo>
                  <a:lnTo>
                    <a:pt x="124" y="102"/>
                  </a:lnTo>
                  <a:lnTo>
                    <a:pt x="124" y="102"/>
                  </a:lnTo>
                  <a:lnTo>
                    <a:pt x="124" y="105"/>
                  </a:lnTo>
                  <a:lnTo>
                    <a:pt x="126" y="105"/>
                  </a:lnTo>
                  <a:lnTo>
                    <a:pt x="132" y="105"/>
                  </a:lnTo>
                  <a:lnTo>
                    <a:pt x="136" y="105"/>
                  </a:lnTo>
                  <a:lnTo>
                    <a:pt x="136" y="109"/>
                  </a:lnTo>
                  <a:lnTo>
                    <a:pt x="134" y="111"/>
                  </a:lnTo>
                  <a:lnTo>
                    <a:pt x="134" y="115"/>
                  </a:lnTo>
                  <a:lnTo>
                    <a:pt x="130" y="120"/>
                  </a:lnTo>
                  <a:lnTo>
                    <a:pt x="126" y="124"/>
                  </a:lnTo>
                  <a:lnTo>
                    <a:pt x="126" y="126"/>
                  </a:lnTo>
                  <a:lnTo>
                    <a:pt x="130" y="126"/>
                  </a:lnTo>
                  <a:lnTo>
                    <a:pt x="136" y="126"/>
                  </a:lnTo>
                  <a:lnTo>
                    <a:pt x="136" y="126"/>
                  </a:lnTo>
                  <a:lnTo>
                    <a:pt x="138" y="124"/>
                  </a:lnTo>
                  <a:lnTo>
                    <a:pt x="141" y="126"/>
                  </a:lnTo>
                  <a:lnTo>
                    <a:pt x="141" y="134"/>
                  </a:lnTo>
                  <a:lnTo>
                    <a:pt x="141" y="135"/>
                  </a:lnTo>
                  <a:lnTo>
                    <a:pt x="145" y="139"/>
                  </a:lnTo>
                  <a:lnTo>
                    <a:pt x="147" y="135"/>
                  </a:lnTo>
                  <a:lnTo>
                    <a:pt x="153" y="135"/>
                  </a:lnTo>
                  <a:lnTo>
                    <a:pt x="160" y="134"/>
                  </a:lnTo>
                  <a:lnTo>
                    <a:pt x="162" y="135"/>
                  </a:lnTo>
                  <a:lnTo>
                    <a:pt x="162" y="139"/>
                  </a:lnTo>
                  <a:lnTo>
                    <a:pt x="158" y="141"/>
                  </a:lnTo>
                  <a:lnTo>
                    <a:pt x="153" y="143"/>
                  </a:lnTo>
                  <a:lnTo>
                    <a:pt x="153" y="147"/>
                  </a:lnTo>
                  <a:lnTo>
                    <a:pt x="151" y="149"/>
                  </a:lnTo>
                  <a:lnTo>
                    <a:pt x="153" y="152"/>
                  </a:lnTo>
                  <a:lnTo>
                    <a:pt x="149" y="154"/>
                  </a:lnTo>
                  <a:lnTo>
                    <a:pt x="147" y="154"/>
                  </a:lnTo>
                  <a:lnTo>
                    <a:pt x="145" y="160"/>
                  </a:lnTo>
                  <a:lnTo>
                    <a:pt x="138" y="160"/>
                  </a:lnTo>
                  <a:lnTo>
                    <a:pt x="136" y="160"/>
                  </a:lnTo>
                  <a:lnTo>
                    <a:pt x="136" y="164"/>
                  </a:lnTo>
                  <a:lnTo>
                    <a:pt x="138" y="166"/>
                  </a:lnTo>
                  <a:lnTo>
                    <a:pt x="136" y="169"/>
                  </a:lnTo>
                  <a:lnTo>
                    <a:pt x="132" y="169"/>
                  </a:lnTo>
                  <a:lnTo>
                    <a:pt x="128" y="169"/>
                  </a:lnTo>
                  <a:lnTo>
                    <a:pt x="128" y="175"/>
                  </a:lnTo>
                  <a:lnTo>
                    <a:pt x="128" y="177"/>
                  </a:lnTo>
                  <a:lnTo>
                    <a:pt x="122" y="177"/>
                  </a:lnTo>
                  <a:lnTo>
                    <a:pt x="121" y="181"/>
                  </a:lnTo>
                  <a:lnTo>
                    <a:pt x="111" y="177"/>
                  </a:lnTo>
                  <a:lnTo>
                    <a:pt x="107" y="181"/>
                  </a:lnTo>
                  <a:lnTo>
                    <a:pt x="111" y="188"/>
                  </a:lnTo>
                  <a:lnTo>
                    <a:pt x="107" y="190"/>
                  </a:lnTo>
                  <a:lnTo>
                    <a:pt x="107" y="194"/>
                  </a:lnTo>
                  <a:lnTo>
                    <a:pt x="107" y="198"/>
                  </a:lnTo>
                  <a:lnTo>
                    <a:pt x="106" y="203"/>
                  </a:lnTo>
                  <a:lnTo>
                    <a:pt x="100" y="203"/>
                  </a:lnTo>
                  <a:lnTo>
                    <a:pt x="102" y="205"/>
                  </a:lnTo>
                  <a:lnTo>
                    <a:pt x="104" y="207"/>
                  </a:lnTo>
                  <a:lnTo>
                    <a:pt x="107" y="213"/>
                  </a:lnTo>
                  <a:lnTo>
                    <a:pt x="111" y="215"/>
                  </a:lnTo>
                  <a:lnTo>
                    <a:pt x="111" y="218"/>
                  </a:lnTo>
                  <a:lnTo>
                    <a:pt x="117" y="222"/>
                  </a:lnTo>
                  <a:lnTo>
                    <a:pt x="121" y="230"/>
                  </a:lnTo>
                  <a:lnTo>
                    <a:pt x="122" y="231"/>
                  </a:lnTo>
                  <a:lnTo>
                    <a:pt x="124" y="237"/>
                  </a:lnTo>
                  <a:lnTo>
                    <a:pt x="126" y="241"/>
                  </a:lnTo>
                  <a:lnTo>
                    <a:pt x="130" y="243"/>
                  </a:lnTo>
                  <a:lnTo>
                    <a:pt x="130" y="247"/>
                  </a:lnTo>
                  <a:lnTo>
                    <a:pt x="126" y="248"/>
                  </a:lnTo>
                  <a:lnTo>
                    <a:pt x="124" y="252"/>
                  </a:lnTo>
                  <a:lnTo>
                    <a:pt x="126" y="260"/>
                  </a:lnTo>
                  <a:lnTo>
                    <a:pt x="126" y="262"/>
                  </a:lnTo>
                  <a:lnTo>
                    <a:pt x="122" y="265"/>
                  </a:lnTo>
                  <a:lnTo>
                    <a:pt x="124" y="271"/>
                  </a:lnTo>
                  <a:lnTo>
                    <a:pt x="124" y="275"/>
                  </a:lnTo>
                  <a:lnTo>
                    <a:pt x="130" y="282"/>
                  </a:lnTo>
                  <a:lnTo>
                    <a:pt x="136" y="284"/>
                  </a:lnTo>
                  <a:lnTo>
                    <a:pt x="141" y="290"/>
                  </a:lnTo>
                  <a:lnTo>
                    <a:pt x="145" y="297"/>
                  </a:lnTo>
                  <a:lnTo>
                    <a:pt x="141" y="301"/>
                  </a:lnTo>
                  <a:lnTo>
                    <a:pt x="141" y="305"/>
                  </a:lnTo>
                  <a:lnTo>
                    <a:pt x="141" y="309"/>
                  </a:lnTo>
                  <a:lnTo>
                    <a:pt x="145" y="312"/>
                  </a:lnTo>
                  <a:lnTo>
                    <a:pt x="145" y="316"/>
                  </a:lnTo>
                  <a:lnTo>
                    <a:pt x="147" y="322"/>
                  </a:lnTo>
                  <a:lnTo>
                    <a:pt x="145" y="326"/>
                  </a:lnTo>
                  <a:lnTo>
                    <a:pt x="149" y="329"/>
                  </a:lnTo>
                  <a:lnTo>
                    <a:pt x="149" y="333"/>
                  </a:lnTo>
                  <a:lnTo>
                    <a:pt x="145" y="337"/>
                  </a:lnTo>
                  <a:lnTo>
                    <a:pt x="141" y="348"/>
                  </a:lnTo>
                  <a:lnTo>
                    <a:pt x="138" y="352"/>
                  </a:lnTo>
                  <a:lnTo>
                    <a:pt x="138" y="356"/>
                  </a:lnTo>
                  <a:lnTo>
                    <a:pt x="136" y="360"/>
                  </a:lnTo>
                  <a:lnTo>
                    <a:pt x="136" y="361"/>
                  </a:lnTo>
                  <a:lnTo>
                    <a:pt x="136" y="361"/>
                  </a:lnTo>
                  <a:lnTo>
                    <a:pt x="134" y="365"/>
                  </a:lnTo>
                  <a:lnTo>
                    <a:pt x="134" y="371"/>
                  </a:lnTo>
                  <a:lnTo>
                    <a:pt x="132" y="365"/>
                  </a:lnTo>
                  <a:lnTo>
                    <a:pt x="132" y="360"/>
                  </a:lnTo>
                  <a:lnTo>
                    <a:pt x="130" y="358"/>
                  </a:lnTo>
                  <a:lnTo>
                    <a:pt x="130" y="356"/>
                  </a:lnTo>
                  <a:lnTo>
                    <a:pt x="132" y="356"/>
                  </a:lnTo>
                  <a:lnTo>
                    <a:pt x="132" y="354"/>
                  </a:lnTo>
                  <a:lnTo>
                    <a:pt x="136" y="350"/>
                  </a:lnTo>
                  <a:lnTo>
                    <a:pt x="136" y="348"/>
                  </a:lnTo>
                  <a:lnTo>
                    <a:pt x="134" y="346"/>
                  </a:lnTo>
                  <a:lnTo>
                    <a:pt x="134" y="343"/>
                  </a:lnTo>
                  <a:lnTo>
                    <a:pt x="136" y="343"/>
                  </a:lnTo>
                  <a:lnTo>
                    <a:pt x="138" y="341"/>
                  </a:lnTo>
                  <a:lnTo>
                    <a:pt x="136" y="333"/>
                  </a:lnTo>
                  <a:lnTo>
                    <a:pt x="138" y="333"/>
                  </a:lnTo>
                  <a:lnTo>
                    <a:pt x="136" y="329"/>
                  </a:lnTo>
                  <a:lnTo>
                    <a:pt x="134" y="326"/>
                  </a:lnTo>
                  <a:lnTo>
                    <a:pt x="132" y="322"/>
                  </a:lnTo>
                  <a:lnTo>
                    <a:pt x="134" y="322"/>
                  </a:lnTo>
                  <a:lnTo>
                    <a:pt x="134" y="316"/>
                  </a:lnTo>
                  <a:lnTo>
                    <a:pt x="130" y="316"/>
                  </a:lnTo>
                  <a:lnTo>
                    <a:pt x="130" y="305"/>
                  </a:lnTo>
                  <a:lnTo>
                    <a:pt x="126" y="301"/>
                  </a:lnTo>
                  <a:lnTo>
                    <a:pt x="126" y="297"/>
                  </a:lnTo>
                  <a:lnTo>
                    <a:pt x="122" y="294"/>
                  </a:lnTo>
                  <a:lnTo>
                    <a:pt x="122" y="299"/>
                  </a:lnTo>
                  <a:lnTo>
                    <a:pt x="121" y="299"/>
                  </a:lnTo>
                  <a:lnTo>
                    <a:pt x="121" y="297"/>
                  </a:lnTo>
                  <a:lnTo>
                    <a:pt x="121" y="294"/>
                  </a:lnTo>
                  <a:lnTo>
                    <a:pt x="121" y="284"/>
                  </a:lnTo>
                  <a:lnTo>
                    <a:pt x="117" y="282"/>
                  </a:lnTo>
                  <a:lnTo>
                    <a:pt x="117" y="279"/>
                  </a:lnTo>
                  <a:lnTo>
                    <a:pt x="121" y="277"/>
                  </a:lnTo>
                  <a:lnTo>
                    <a:pt x="113" y="275"/>
                  </a:lnTo>
                  <a:lnTo>
                    <a:pt x="113" y="267"/>
                  </a:lnTo>
                  <a:lnTo>
                    <a:pt x="111" y="267"/>
                  </a:lnTo>
                  <a:lnTo>
                    <a:pt x="111" y="254"/>
                  </a:lnTo>
                  <a:lnTo>
                    <a:pt x="107" y="254"/>
                  </a:lnTo>
                  <a:lnTo>
                    <a:pt x="107" y="248"/>
                  </a:lnTo>
                  <a:lnTo>
                    <a:pt x="111" y="248"/>
                  </a:lnTo>
                  <a:lnTo>
                    <a:pt x="111" y="247"/>
                  </a:lnTo>
                  <a:lnTo>
                    <a:pt x="107" y="243"/>
                  </a:lnTo>
                  <a:lnTo>
                    <a:pt x="107" y="241"/>
                  </a:lnTo>
                  <a:lnTo>
                    <a:pt x="107" y="237"/>
                  </a:lnTo>
                  <a:lnTo>
                    <a:pt x="107" y="241"/>
                  </a:lnTo>
                  <a:lnTo>
                    <a:pt x="106" y="241"/>
                  </a:lnTo>
                  <a:lnTo>
                    <a:pt x="102" y="241"/>
                  </a:lnTo>
                  <a:lnTo>
                    <a:pt x="100" y="237"/>
                  </a:lnTo>
                  <a:lnTo>
                    <a:pt x="100" y="235"/>
                  </a:lnTo>
                  <a:lnTo>
                    <a:pt x="96" y="228"/>
                  </a:lnTo>
                  <a:lnTo>
                    <a:pt x="94" y="224"/>
                  </a:lnTo>
                  <a:lnTo>
                    <a:pt x="92" y="224"/>
                  </a:lnTo>
                  <a:lnTo>
                    <a:pt x="92" y="224"/>
                  </a:lnTo>
                  <a:lnTo>
                    <a:pt x="89" y="222"/>
                  </a:lnTo>
                  <a:lnTo>
                    <a:pt x="90" y="224"/>
                  </a:lnTo>
                  <a:lnTo>
                    <a:pt x="90" y="224"/>
                  </a:lnTo>
                  <a:lnTo>
                    <a:pt x="90" y="228"/>
                  </a:lnTo>
                  <a:lnTo>
                    <a:pt x="92" y="228"/>
                  </a:lnTo>
                  <a:lnTo>
                    <a:pt x="92" y="231"/>
                  </a:lnTo>
                  <a:lnTo>
                    <a:pt x="90" y="233"/>
                  </a:lnTo>
                  <a:lnTo>
                    <a:pt x="90" y="237"/>
                  </a:lnTo>
                  <a:lnTo>
                    <a:pt x="87" y="241"/>
                  </a:lnTo>
                  <a:lnTo>
                    <a:pt x="83" y="239"/>
                  </a:lnTo>
                  <a:lnTo>
                    <a:pt x="83" y="237"/>
                  </a:lnTo>
                  <a:lnTo>
                    <a:pt x="81" y="237"/>
                  </a:lnTo>
                  <a:lnTo>
                    <a:pt x="83" y="241"/>
                  </a:lnTo>
                  <a:lnTo>
                    <a:pt x="83" y="241"/>
                  </a:lnTo>
                  <a:lnTo>
                    <a:pt x="83" y="243"/>
                  </a:lnTo>
                  <a:lnTo>
                    <a:pt x="81" y="245"/>
                  </a:lnTo>
                  <a:lnTo>
                    <a:pt x="77" y="245"/>
                  </a:lnTo>
                  <a:lnTo>
                    <a:pt x="75" y="243"/>
                  </a:lnTo>
                  <a:lnTo>
                    <a:pt x="75" y="247"/>
                  </a:lnTo>
                  <a:lnTo>
                    <a:pt x="68" y="252"/>
                  </a:lnTo>
                  <a:lnTo>
                    <a:pt x="64" y="252"/>
                  </a:lnTo>
                  <a:lnTo>
                    <a:pt x="62" y="252"/>
                  </a:lnTo>
                  <a:lnTo>
                    <a:pt x="62" y="252"/>
                  </a:lnTo>
                  <a:lnTo>
                    <a:pt x="62" y="252"/>
                  </a:lnTo>
                  <a:lnTo>
                    <a:pt x="62" y="254"/>
                  </a:lnTo>
                  <a:lnTo>
                    <a:pt x="58" y="254"/>
                  </a:lnTo>
                  <a:lnTo>
                    <a:pt x="58" y="252"/>
                  </a:lnTo>
                  <a:lnTo>
                    <a:pt x="53" y="254"/>
                  </a:lnTo>
                  <a:lnTo>
                    <a:pt x="51" y="258"/>
                  </a:lnTo>
                  <a:lnTo>
                    <a:pt x="49" y="258"/>
                  </a:lnTo>
                  <a:lnTo>
                    <a:pt x="49" y="252"/>
                  </a:lnTo>
                  <a:lnTo>
                    <a:pt x="53" y="247"/>
                  </a:lnTo>
                  <a:lnTo>
                    <a:pt x="53" y="241"/>
                  </a:lnTo>
                  <a:lnTo>
                    <a:pt x="53" y="247"/>
                  </a:lnTo>
                  <a:lnTo>
                    <a:pt x="49" y="248"/>
                  </a:lnTo>
                  <a:lnTo>
                    <a:pt x="45" y="254"/>
                  </a:lnTo>
                  <a:lnTo>
                    <a:pt x="45" y="252"/>
                  </a:lnTo>
                  <a:lnTo>
                    <a:pt x="45" y="252"/>
                  </a:lnTo>
                  <a:lnTo>
                    <a:pt x="45" y="247"/>
                  </a:lnTo>
                  <a:lnTo>
                    <a:pt x="47" y="228"/>
                  </a:lnTo>
                  <a:lnTo>
                    <a:pt x="53" y="224"/>
                  </a:lnTo>
                  <a:lnTo>
                    <a:pt x="51" y="224"/>
                  </a:lnTo>
                  <a:lnTo>
                    <a:pt x="47" y="215"/>
                  </a:lnTo>
                  <a:lnTo>
                    <a:pt x="47" y="209"/>
                  </a:lnTo>
                  <a:lnTo>
                    <a:pt x="45" y="207"/>
                  </a:lnTo>
                  <a:lnTo>
                    <a:pt x="43" y="205"/>
                  </a:lnTo>
                  <a:lnTo>
                    <a:pt x="45" y="205"/>
                  </a:lnTo>
                  <a:lnTo>
                    <a:pt x="42" y="203"/>
                  </a:lnTo>
                  <a:lnTo>
                    <a:pt x="40" y="198"/>
                  </a:lnTo>
                  <a:lnTo>
                    <a:pt x="38" y="194"/>
                  </a:lnTo>
                  <a:lnTo>
                    <a:pt x="38" y="190"/>
                  </a:lnTo>
                  <a:lnTo>
                    <a:pt x="38" y="190"/>
                  </a:lnTo>
                  <a:lnTo>
                    <a:pt x="32" y="186"/>
                  </a:lnTo>
                  <a:lnTo>
                    <a:pt x="34" y="190"/>
                  </a:lnTo>
                  <a:lnTo>
                    <a:pt x="34" y="194"/>
                  </a:lnTo>
                  <a:lnTo>
                    <a:pt x="28" y="194"/>
                  </a:lnTo>
                  <a:lnTo>
                    <a:pt x="25" y="190"/>
                  </a:lnTo>
                  <a:lnTo>
                    <a:pt x="25" y="188"/>
                  </a:lnTo>
                  <a:lnTo>
                    <a:pt x="21" y="184"/>
                  </a:lnTo>
                  <a:lnTo>
                    <a:pt x="21" y="182"/>
                  </a:lnTo>
                  <a:lnTo>
                    <a:pt x="25" y="182"/>
                  </a:lnTo>
                  <a:lnTo>
                    <a:pt x="26" y="186"/>
                  </a:lnTo>
                  <a:lnTo>
                    <a:pt x="28" y="186"/>
                  </a:lnTo>
                  <a:lnTo>
                    <a:pt x="28" y="186"/>
                  </a:lnTo>
                  <a:lnTo>
                    <a:pt x="28" y="184"/>
                  </a:lnTo>
                  <a:lnTo>
                    <a:pt x="26" y="182"/>
                  </a:lnTo>
                  <a:lnTo>
                    <a:pt x="28" y="181"/>
                  </a:lnTo>
                  <a:lnTo>
                    <a:pt x="28" y="182"/>
                  </a:lnTo>
                  <a:lnTo>
                    <a:pt x="32" y="182"/>
                  </a:lnTo>
                  <a:lnTo>
                    <a:pt x="32" y="179"/>
                  </a:lnTo>
                  <a:lnTo>
                    <a:pt x="28" y="173"/>
                  </a:lnTo>
                  <a:lnTo>
                    <a:pt x="23" y="171"/>
                  </a:lnTo>
                  <a:lnTo>
                    <a:pt x="23" y="169"/>
                  </a:lnTo>
                  <a:lnTo>
                    <a:pt x="19" y="169"/>
                  </a:lnTo>
                  <a:lnTo>
                    <a:pt x="17" y="166"/>
                  </a:lnTo>
                  <a:lnTo>
                    <a:pt x="17" y="169"/>
                  </a:lnTo>
                  <a:lnTo>
                    <a:pt x="13" y="169"/>
                  </a:lnTo>
                  <a:lnTo>
                    <a:pt x="13" y="169"/>
                  </a:lnTo>
                  <a:lnTo>
                    <a:pt x="15" y="164"/>
                  </a:lnTo>
                  <a:lnTo>
                    <a:pt x="13" y="164"/>
                  </a:lnTo>
                  <a:lnTo>
                    <a:pt x="10" y="164"/>
                  </a:lnTo>
                  <a:lnTo>
                    <a:pt x="10" y="164"/>
                  </a:lnTo>
                  <a:lnTo>
                    <a:pt x="11" y="169"/>
                  </a:lnTo>
                  <a:lnTo>
                    <a:pt x="4" y="160"/>
                  </a:lnTo>
                  <a:lnTo>
                    <a:pt x="0" y="156"/>
                  </a:lnTo>
                  <a:lnTo>
                    <a:pt x="0" y="152"/>
                  </a:lnTo>
                  <a:lnTo>
                    <a:pt x="0" y="152"/>
                  </a:lnTo>
                  <a:lnTo>
                    <a:pt x="0" y="150"/>
                  </a:lnTo>
                  <a:lnTo>
                    <a:pt x="0" y="147"/>
                  </a:lnTo>
                  <a:lnTo>
                    <a:pt x="4" y="143"/>
                  </a:lnTo>
                  <a:lnTo>
                    <a:pt x="4" y="143"/>
                  </a:lnTo>
                  <a:lnTo>
                    <a:pt x="8" y="139"/>
                  </a:lnTo>
                  <a:lnTo>
                    <a:pt x="8" y="134"/>
                  </a:lnTo>
                  <a:lnTo>
                    <a:pt x="8" y="130"/>
                  </a:lnTo>
                  <a:lnTo>
                    <a:pt x="10" y="130"/>
                  </a:lnTo>
                  <a:lnTo>
                    <a:pt x="11" y="130"/>
                  </a:lnTo>
                  <a:lnTo>
                    <a:pt x="13" y="122"/>
                  </a:lnTo>
                  <a:lnTo>
                    <a:pt x="13" y="118"/>
                  </a:lnTo>
                  <a:lnTo>
                    <a:pt x="13" y="115"/>
                  </a:lnTo>
                  <a:lnTo>
                    <a:pt x="13" y="109"/>
                  </a:lnTo>
                  <a:lnTo>
                    <a:pt x="17" y="109"/>
                  </a:lnTo>
                  <a:lnTo>
                    <a:pt x="17" y="102"/>
                  </a:lnTo>
                  <a:lnTo>
                    <a:pt x="17" y="100"/>
                  </a:lnTo>
                  <a:lnTo>
                    <a:pt x="15" y="90"/>
                  </a:lnTo>
                  <a:lnTo>
                    <a:pt x="19" y="90"/>
                  </a:lnTo>
                  <a:lnTo>
                    <a:pt x="23" y="90"/>
                  </a:lnTo>
                  <a:lnTo>
                    <a:pt x="28" y="90"/>
                  </a:lnTo>
                  <a:lnTo>
                    <a:pt x="28" y="85"/>
                  </a:lnTo>
                  <a:lnTo>
                    <a:pt x="32" y="75"/>
                  </a:lnTo>
                  <a:lnTo>
                    <a:pt x="38" y="66"/>
                  </a:lnTo>
                  <a:lnTo>
                    <a:pt x="32" y="64"/>
                  </a:lnTo>
                  <a:lnTo>
                    <a:pt x="32" y="62"/>
                  </a:lnTo>
                  <a:lnTo>
                    <a:pt x="38" y="53"/>
                  </a:lnTo>
                  <a:lnTo>
                    <a:pt x="38" y="47"/>
                  </a:lnTo>
                  <a:lnTo>
                    <a:pt x="38" y="41"/>
                  </a:lnTo>
                  <a:lnTo>
                    <a:pt x="38" y="39"/>
                  </a:lnTo>
                  <a:lnTo>
                    <a:pt x="43" y="28"/>
                  </a:lnTo>
                  <a:lnTo>
                    <a:pt x="49" y="28"/>
                  </a:lnTo>
                  <a:lnTo>
                    <a:pt x="53" y="22"/>
                  </a:lnTo>
                  <a:lnTo>
                    <a:pt x="53" y="17"/>
                  </a:lnTo>
                  <a:lnTo>
                    <a:pt x="62" y="17"/>
                  </a:lnTo>
                  <a:lnTo>
                    <a:pt x="66" y="13"/>
                  </a:lnTo>
                  <a:lnTo>
                    <a:pt x="68" y="15"/>
                  </a:lnTo>
                  <a:lnTo>
                    <a:pt x="72" y="17"/>
                  </a:lnTo>
                  <a:lnTo>
                    <a:pt x="72" y="13"/>
                  </a:lnTo>
                  <a:lnTo>
                    <a:pt x="72" y="7"/>
                  </a:lnTo>
                  <a:lnTo>
                    <a:pt x="75" y="5"/>
                  </a:lnTo>
                  <a:lnTo>
                    <a:pt x="75" y="2"/>
                  </a:lnTo>
                  <a:lnTo>
                    <a:pt x="74" y="2"/>
                  </a:lnTo>
                  <a:lnTo>
                    <a:pt x="74" y="2"/>
                  </a:lnTo>
                  <a:lnTo>
                    <a:pt x="74" y="2"/>
                  </a:lnTo>
                  <a:lnTo>
                    <a:pt x="74" y="2"/>
                  </a:lnTo>
                  <a:close/>
                  <a:moveTo>
                    <a:pt x="25" y="196"/>
                  </a:moveTo>
                  <a:lnTo>
                    <a:pt x="25" y="199"/>
                  </a:lnTo>
                  <a:lnTo>
                    <a:pt x="28" y="203"/>
                  </a:lnTo>
                  <a:lnTo>
                    <a:pt x="28" y="198"/>
                  </a:lnTo>
                  <a:lnTo>
                    <a:pt x="26" y="194"/>
                  </a:lnTo>
                  <a:lnTo>
                    <a:pt x="25" y="196"/>
                  </a:lnTo>
                  <a:lnTo>
                    <a:pt x="25" y="196"/>
                  </a:lnTo>
                  <a:lnTo>
                    <a:pt x="25" y="196"/>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4" name="Freeform 187">
              <a:extLst>
                <a:ext uri="{FF2B5EF4-FFF2-40B4-BE49-F238E27FC236}">
                  <a16:creationId xmlns:a16="http://schemas.microsoft.com/office/drawing/2014/main" id="{D19C4968-B768-45FC-8F00-1A76AEB29924}"/>
                </a:ext>
              </a:extLst>
            </p:cNvPr>
            <p:cNvSpPr>
              <a:spLocks noEditPoints="1"/>
            </p:cNvSpPr>
            <p:nvPr/>
          </p:nvSpPr>
          <p:spPr bwMode="auto">
            <a:xfrm>
              <a:off x="4351" y="2574"/>
              <a:ext cx="100" cy="128"/>
            </a:xfrm>
            <a:custGeom>
              <a:avLst/>
              <a:gdLst/>
              <a:ahLst/>
              <a:cxnLst>
                <a:cxn ang="0">
                  <a:pos x="96" y="113"/>
                </a:cxn>
                <a:cxn ang="0">
                  <a:pos x="90" y="122"/>
                </a:cxn>
                <a:cxn ang="0">
                  <a:pos x="84" y="113"/>
                </a:cxn>
                <a:cxn ang="0">
                  <a:pos x="84" y="109"/>
                </a:cxn>
                <a:cxn ang="0">
                  <a:pos x="81" y="103"/>
                </a:cxn>
                <a:cxn ang="0">
                  <a:pos x="73" y="83"/>
                </a:cxn>
                <a:cxn ang="0">
                  <a:pos x="66" y="85"/>
                </a:cxn>
                <a:cxn ang="0">
                  <a:pos x="54" y="79"/>
                </a:cxn>
                <a:cxn ang="0">
                  <a:pos x="54" y="83"/>
                </a:cxn>
                <a:cxn ang="0">
                  <a:pos x="54" y="96"/>
                </a:cxn>
                <a:cxn ang="0">
                  <a:pos x="49" y="98"/>
                </a:cxn>
                <a:cxn ang="0">
                  <a:pos x="43" y="100"/>
                </a:cxn>
                <a:cxn ang="0">
                  <a:pos x="43" y="86"/>
                </a:cxn>
                <a:cxn ang="0">
                  <a:pos x="39" y="96"/>
                </a:cxn>
                <a:cxn ang="0">
                  <a:pos x="39" y="103"/>
                </a:cxn>
                <a:cxn ang="0">
                  <a:pos x="34" y="105"/>
                </a:cxn>
                <a:cxn ang="0">
                  <a:pos x="28" y="96"/>
                </a:cxn>
                <a:cxn ang="0">
                  <a:pos x="19" y="73"/>
                </a:cxn>
                <a:cxn ang="0">
                  <a:pos x="13" y="53"/>
                </a:cxn>
                <a:cxn ang="0">
                  <a:pos x="7" y="37"/>
                </a:cxn>
                <a:cxn ang="0">
                  <a:pos x="19" y="30"/>
                </a:cxn>
                <a:cxn ang="0">
                  <a:pos x="7" y="24"/>
                </a:cxn>
                <a:cxn ang="0">
                  <a:pos x="5" y="7"/>
                </a:cxn>
                <a:cxn ang="0">
                  <a:pos x="7" y="0"/>
                </a:cxn>
                <a:cxn ang="0">
                  <a:pos x="13" y="11"/>
                </a:cxn>
                <a:cxn ang="0">
                  <a:pos x="19" y="7"/>
                </a:cxn>
                <a:cxn ang="0">
                  <a:pos x="28" y="11"/>
                </a:cxn>
                <a:cxn ang="0">
                  <a:pos x="34" y="21"/>
                </a:cxn>
                <a:cxn ang="0">
                  <a:pos x="39" y="30"/>
                </a:cxn>
                <a:cxn ang="0">
                  <a:pos x="58" y="32"/>
                </a:cxn>
                <a:cxn ang="0">
                  <a:pos x="75" y="32"/>
                </a:cxn>
                <a:cxn ang="0">
                  <a:pos x="81" y="39"/>
                </a:cxn>
                <a:cxn ang="0">
                  <a:pos x="75" y="54"/>
                </a:cxn>
                <a:cxn ang="0">
                  <a:pos x="69" y="56"/>
                </a:cxn>
                <a:cxn ang="0">
                  <a:pos x="69" y="68"/>
                </a:cxn>
                <a:cxn ang="0">
                  <a:pos x="75" y="79"/>
                </a:cxn>
                <a:cxn ang="0">
                  <a:pos x="79" y="70"/>
                </a:cxn>
                <a:cxn ang="0">
                  <a:pos x="81" y="66"/>
                </a:cxn>
                <a:cxn ang="0">
                  <a:pos x="88" y="70"/>
                </a:cxn>
                <a:cxn ang="0">
                  <a:pos x="94" y="90"/>
                </a:cxn>
                <a:cxn ang="0">
                  <a:pos x="100" y="102"/>
                </a:cxn>
                <a:cxn ang="0">
                  <a:pos x="100" y="103"/>
                </a:cxn>
                <a:cxn ang="0">
                  <a:pos x="69" y="88"/>
                </a:cxn>
                <a:cxn ang="0">
                  <a:pos x="73" y="88"/>
                </a:cxn>
                <a:cxn ang="0">
                  <a:pos x="64" y="90"/>
                </a:cxn>
                <a:cxn ang="0">
                  <a:pos x="69" y="88"/>
                </a:cxn>
                <a:cxn ang="0">
                  <a:pos x="64" y="86"/>
                </a:cxn>
                <a:cxn ang="0">
                  <a:pos x="54" y="86"/>
                </a:cxn>
                <a:cxn ang="0">
                  <a:pos x="60" y="88"/>
                </a:cxn>
              </a:cxnLst>
              <a:rect l="0" t="0" r="r" b="b"/>
              <a:pathLst>
                <a:path w="100" h="128">
                  <a:moveTo>
                    <a:pt x="100" y="103"/>
                  </a:moveTo>
                  <a:lnTo>
                    <a:pt x="100" y="109"/>
                  </a:lnTo>
                  <a:lnTo>
                    <a:pt x="96" y="113"/>
                  </a:lnTo>
                  <a:lnTo>
                    <a:pt x="96" y="113"/>
                  </a:lnTo>
                  <a:lnTo>
                    <a:pt x="92" y="115"/>
                  </a:lnTo>
                  <a:lnTo>
                    <a:pt x="90" y="118"/>
                  </a:lnTo>
                  <a:lnTo>
                    <a:pt x="90" y="122"/>
                  </a:lnTo>
                  <a:lnTo>
                    <a:pt x="90" y="122"/>
                  </a:lnTo>
                  <a:lnTo>
                    <a:pt x="92" y="128"/>
                  </a:lnTo>
                  <a:lnTo>
                    <a:pt x="90" y="128"/>
                  </a:lnTo>
                  <a:lnTo>
                    <a:pt x="88" y="118"/>
                  </a:lnTo>
                  <a:lnTo>
                    <a:pt x="84" y="113"/>
                  </a:lnTo>
                  <a:lnTo>
                    <a:pt x="84" y="113"/>
                  </a:lnTo>
                  <a:lnTo>
                    <a:pt x="84" y="109"/>
                  </a:lnTo>
                  <a:lnTo>
                    <a:pt x="84" y="107"/>
                  </a:lnTo>
                  <a:lnTo>
                    <a:pt x="84" y="109"/>
                  </a:lnTo>
                  <a:lnTo>
                    <a:pt x="81" y="109"/>
                  </a:lnTo>
                  <a:lnTo>
                    <a:pt x="81" y="109"/>
                  </a:lnTo>
                  <a:lnTo>
                    <a:pt x="81" y="105"/>
                  </a:lnTo>
                  <a:lnTo>
                    <a:pt x="81" y="103"/>
                  </a:lnTo>
                  <a:lnTo>
                    <a:pt x="81" y="100"/>
                  </a:lnTo>
                  <a:lnTo>
                    <a:pt x="81" y="96"/>
                  </a:lnTo>
                  <a:lnTo>
                    <a:pt x="79" y="94"/>
                  </a:lnTo>
                  <a:lnTo>
                    <a:pt x="73" y="83"/>
                  </a:lnTo>
                  <a:lnTo>
                    <a:pt x="73" y="83"/>
                  </a:lnTo>
                  <a:lnTo>
                    <a:pt x="73" y="83"/>
                  </a:lnTo>
                  <a:lnTo>
                    <a:pt x="69" y="83"/>
                  </a:lnTo>
                  <a:lnTo>
                    <a:pt x="66" y="85"/>
                  </a:lnTo>
                  <a:lnTo>
                    <a:pt x="58" y="83"/>
                  </a:lnTo>
                  <a:lnTo>
                    <a:pt x="58" y="79"/>
                  </a:lnTo>
                  <a:lnTo>
                    <a:pt x="58" y="79"/>
                  </a:lnTo>
                  <a:lnTo>
                    <a:pt x="54" y="79"/>
                  </a:lnTo>
                  <a:lnTo>
                    <a:pt x="52" y="73"/>
                  </a:lnTo>
                  <a:lnTo>
                    <a:pt x="52" y="79"/>
                  </a:lnTo>
                  <a:lnTo>
                    <a:pt x="54" y="83"/>
                  </a:lnTo>
                  <a:lnTo>
                    <a:pt x="54" y="83"/>
                  </a:lnTo>
                  <a:lnTo>
                    <a:pt x="49" y="85"/>
                  </a:lnTo>
                  <a:lnTo>
                    <a:pt x="54" y="86"/>
                  </a:lnTo>
                  <a:lnTo>
                    <a:pt x="54" y="90"/>
                  </a:lnTo>
                  <a:lnTo>
                    <a:pt x="54" y="96"/>
                  </a:lnTo>
                  <a:lnTo>
                    <a:pt x="52" y="98"/>
                  </a:lnTo>
                  <a:lnTo>
                    <a:pt x="49" y="103"/>
                  </a:lnTo>
                  <a:lnTo>
                    <a:pt x="47" y="102"/>
                  </a:lnTo>
                  <a:lnTo>
                    <a:pt x="49" y="98"/>
                  </a:lnTo>
                  <a:lnTo>
                    <a:pt x="49" y="98"/>
                  </a:lnTo>
                  <a:lnTo>
                    <a:pt x="49" y="96"/>
                  </a:lnTo>
                  <a:lnTo>
                    <a:pt x="47" y="96"/>
                  </a:lnTo>
                  <a:lnTo>
                    <a:pt x="43" y="100"/>
                  </a:lnTo>
                  <a:lnTo>
                    <a:pt x="43" y="96"/>
                  </a:lnTo>
                  <a:lnTo>
                    <a:pt x="43" y="90"/>
                  </a:lnTo>
                  <a:lnTo>
                    <a:pt x="43" y="88"/>
                  </a:lnTo>
                  <a:lnTo>
                    <a:pt x="43" y="86"/>
                  </a:lnTo>
                  <a:lnTo>
                    <a:pt x="43" y="88"/>
                  </a:lnTo>
                  <a:lnTo>
                    <a:pt x="43" y="92"/>
                  </a:lnTo>
                  <a:lnTo>
                    <a:pt x="39" y="96"/>
                  </a:lnTo>
                  <a:lnTo>
                    <a:pt x="39" y="96"/>
                  </a:lnTo>
                  <a:lnTo>
                    <a:pt x="43" y="100"/>
                  </a:lnTo>
                  <a:lnTo>
                    <a:pt x="43" y="103"/>
                  </a:lnTo>
                  <a:lnTo>
                    <a:pt x="39" y="105"/>
                  </a:lnTo>
                  <a:lnTo>
                    <a:pt x="39" y="103"/>
                  </a:lnTo>
                  <a:lnTo>
                    <a:pt x="37" y="103"/>
                  </a:lnTo>
                  <a:lnTo>
                    <a:pt x="34" y="103"/>
                  </a:lnTo>
                  <a:lnTo>
                    <a:pt x="34" y="105"/>
                  </a:lnTo>
                  <a:lnTo>
                    <a:pt x="34" y="105"/>
                  </a:lnTo>
                  <a:lnTo>
                    <a:pt x="32" y="103"/>
                  </a:lnTo>
                  <a:lnTo>
                    <a:pt x="28" y="100"/>
                  </a:lnTo>
                  <a:lnTo>
                    <a:pt x="28" y="102"/>
                  </a:lnTo>
                  <a:lnTo>
                    <a:pt x="28" y="96"/>
                  </a:lnTo>
                  <a:lnTo>
                    <a:pt x="26" y="92"/>
                  </a:lnTo>
                  <a:lnTo>
                    <a:pt x="26" y="86"/>
                  </a:lnTo>
                  <a:lnTo>
                    <a:pt x="19" y="79"/>
                  </a:lnTo>
                  <a:lnTo>
                    <a:pt x="19" y="73"/>
                  </a:lnTo>
                  <a:lnTo>
                    <a:pt x="19" y="70"/>
                  </a:lnTo>
                  <a:lnTo>
                    <a:pt x="19" y="66"/>
                  </a:lnTo>
                  <a:lnTo>
                    <a:pt x="19" y="58"/>
                  </a:lnTo>
                  <a:lnTo>
                    <a:pt x="13" y="53"/>
                  </a:lnTo>
                  <a:lnTo>
                    <a:pt x="7" y="53"/>
                  </a:lnTo>
                  <a:lnTo>
                    <a:pt x="5" y="45"/>
                  </a:lnTo>
                  <a:lnTo>
                    <a:pt x="5" y="37"/>
                  </a:lnTo>
                  <a:lnTo>
                    <a:pt x="7" y="37"/>
                  </a:lnTo>
                  <a:lnTo>
                    <a:pt x="7" y="34"/>
                  </a:lnTo>
                  <a:lnTo>
                    <a:pt x="13" y="32"/>
                  </a:lnTo>
                  <a:lnTo>
                    <a:pt x="13" y="34"/>
                  </a:lnTo>
                  <a:lnTo>
                    <a:pt x="19" y="30"/>
                  </a:lnTo>
                  <a:lnTo>
                    <a:pt x="17" y="26"/>
                  </a:lnTo>
                  <a:lnTo>
                    <a:pt x="17" y="22"/>
                  </a:lnTo>
                  <a:lnTo>
                    <a:pt x="13" y="22"/>
                  </a:lnTo>
                  <a:lnTo>
                    <a:pt x="7" y="24"/>
                  </a:lnTo>
                  <a:lnTo>
                    <a:pt x="0" y="21"/>
                  </a:lnTo>
                  <a:lnTo>
                    <a:pt x="0" y="17"/>
                  </a:lnTo>
                  <a:lnTo>
                    <a:pt x="4" y="11"/>
                  </a:lnTo>
                  <a:lnTo>
                    <a:pt x="5" y="7"/>
                  </a:lnTo>
                  <a:lnTo>
                    <a:pt x="4" y="7"/>
                  </a:lnTo>
                  <a:lnTo>
                    <a:pt x="4" y="4"/>
                  </a:lnTo>
                  <a:lnTo>
                    <a:pt x="5" y="4"/>
                  </a:lnTo>
                  <a:lnTo>
                    <a:pt x="7" y="0"/>
                  </a:lnTo>
                  <a:lnTo>
                    <a:pt x="7" y="4"/>
                  </a:lnTo>
                  <a:lnTo>
                    <a:pt x="11" y="7"/>
                  </a:lnTo>
                  <a:lnTo>
                    <a:pt x="11" y="7"/>
                  </a:lnTo>
                  <a:lnTo>
                    <a:pt x="13" y="11"/>
                  </a:lnTo>
                  <a:lnTo>
                    <a:pt x="19" y="11"/>
                  </a:lnTo>
                  <a:lnTo>
                    <a:pt x="19" y="9"/>
                  </a:lnTo>
                  <a:lnTo>
                    <a:pt x="17" y="9"/>
                  </a:lnTo>
                  <a:lnTo>
                    <a:pt x="19" y="7"/>
                  </a:lnTo>
                  <a:lnTo>
                    <a:pt x="19" y="7"/>
                  </a:lnTo>
                  <a:lnTo>
                    <a:pt x="22" y="9"/>
                  </a:lnTo>
                  <a:lnTo>
                    <a:pt x="22" y="11"/>
                  </a:lnTo>
                  <a:lnTo>
                    <a:pt x="28" y="11"/>
                  </a:lnTo>
                  <a:lnTo>
                    <a:pt x="28" y="11"/>
                  </a:lnTo>
                  <a:lnTo>
                    <a:pt x="28" y="9"/>
                  </a:lnTo>
                  <a:lnTo>
                    <a:pt x="34" y="15"/>
                  </a:lnTo>
                  <a:lnTo>
                    <a:pt x="34" y="21"/>
                  </a:lnTo>
                  <a:lnTo>
                    <a:pt x="34" y="22"/>
                  </a:lnTo>
                  <a:lnTo>
                    <a:pt x="34" y="26"/>
                  </a:lnTo>
                  <a:lnTo>
                    <a:pt x="34" y="30"/>
                  </a:lnTo>
                  <a:lnTo>
                    <a:pt x="39" y="30"/>
                  </a:lnTo>
                  <a:lnTo>
                    <a:pt x="43" y="30"/>
                  </a:lnTo>
                  <a:lnTo>
                    <a:pt x="47" y="32"/>
                  </a:lnTo>
                  <a:lnTo>
                    <a:pt x="52" y="32"/>
                  </a:lnTo>
                  <a:lnTo>
                    <a:pt x="58" y="32"/>
                  </a:lnTo>
                  <a:lnTo>
                    <a:pt x="64" y="32"/>
                  </a:lnTo>
                  <a:lnTo>
                    <a:pt x="73" y="32"/>
                  </a:lnTo>
                  <a:lnTo>
                    <a:pt x="75" y="32"/>
                  </a:lnTo>
                  <a:lnTo>
                    <a:pt x="75" y="32"/>
                  </a:lnTo>
                  <a:lnTo>
                    <a:pt x="79" y="32"/>
                  </a:lnTo>
                  <a:lnTo>
                    <a:pt x="81" y="34"/>
                  </a:lnTo>
                  <a:lnTo>
                    <a:pt x="84" y="34"/>
                  </a:lnTo>
                  <a:lnTo>
                    <a:pt x="81" y="39"/>
                  </a:lnTo>
                  <a:lnTo>
                    <a:pt x="81" y="43"/>
                  </a:lnTo>
                  <a:lnTo>
                    <a:pt x="79" y="53"/>
                  </a:lnTo>
                  <a:lnTo>
                    <a:pt x="75" y="53"/>
                  </a:lnTo>
                  <a:lnTo>
                    <a:pt x="75" y="54"/>
                  </a:lnTo>
                  <a:lnTo>
                    <a:pt x="75" y="56"/>
                  </a:lnTo>
                  <a:lnTo>
                    <a:pt x="73" y="56"/>
                  </a:lnTo>
                  <a:lnTo>
                    <a:pt x="73" y="54"/>
                  </a:lnTo>
                  <a:lnTo>
                    <a:pt x="69" y="56"/>
                  </a:lnTo>
                  <a:lnTo>
                    <a:pt x="66" y="60"/>
                  </a:lnTo>
                  <a:lnTo>
                    <a:pt x="64" y="60"/>
                  </a:lnTo>
                  <a:lnTo>
                    <a:pt x="64" y="64"/>
                  </a:lnTo>
                  <a:lnTo>
                    <a:pt x="69" y="68"/>
                  </a:lnTo>
                  <a:lnTo>
                    <a:pt x="69" y="70"/>
                  </a:lnTo>
                  <a:lnTo>
                    <a:pt x="69" y="70"/>
                  </a:lnTo>
                  <a:lnTo>
                    <a:pt x="73" y="73"/>
                  </a:lnTo>
                  <a:lnTo>
                    <a:pt x="75" y="79"/>
                  </a:lnTo>
                  <a:lnTo>
                    <a:pt x="79" y="79"/>
                  </a:lnTo>
                  <a:lnTo>
                    <a:pt x="79" y="73"/>
                  </a:lnTo>
                  <a:lnTo>
                    <a:pt x="79" y="73"/>
                  </a:lnTo>
                  <a:lnTo>
                    <a:pt x="79" y="70"/>
                  </a:lnTo>
                  <a:lnTo>
                    <a:pt x="79" y="70"/>
                  </a:lnTo>
                  <a:lnTo>
                    <a:pt x="81" y="68"/>
                  </a:lnTo>
                  <a:lnTo>
                    <a:pt x="79" y="66"/>
                  </a:lnTo>
                  <a:lnTo>
                    <a:pt x="81" y="66"/>
                  </a:lnTo>
                  <a:lnTo>
                    <a:pt x="84" y="66"/>
                  </a:lnTo>
                  <a:lnTo>
                    <a:pt x="86" y="66"/>
                  </a:lnTo>
                  <a:lnTo>
                    <a:pt x="88" y="68"/>
                  </a:lnTo>
                  <a:lnTo>
                    <a:pt x="88" y="70"/>
                  </a:lnTo>
                  <a:lnTo>
                    <a:pt x="90" y="77"/>
                  </a:lnTo>
                  <a:lnTo>
                    <a:pt x="90" y="79"/>
                  </a:lnTo>
                  <a:lnTo>
                    <a:pt x="92" y="83"/>
                  </a:lnTo>
                  <a:lnTo>
                    <a:pt x="94" y="90"/>
                  </a:lnTo>
                  <a:lnTo>
                    <a:pt x="94" y="94"/>
                  </a:lnTo>
                  <a:lnTo>
                    <a:pt x="96" y="98"/>
                  </a:lnTo>
                  <a:lnTo>
                    <a:pt x="100" y="100"/>
                  </a:lnTo>
                  <a:lnTo>
                    <a:pt x="100" y="102"/>
                  </a:lnTo>
                  <a:lnTo>
                    <a:pt x="100" y="103"/>
                  </a:lnTo>
                  <a:lnTo>
                    <a:pt x="100" y="103"/>
                  </a:lnTo>
                  <a:lnTo>
                    <a:pt x="100" y="103"/>
                  </a:lnTo>
                  <a:lnTo>
                    <a:pt x="100" y="103"/>
                  </a:lnTo>
                  <a:lnTo>
                    <a:pt x="100" y="103"/>
                  </a:lnTo>
                  <a:close/>
                  <a:moveTo>
                    <a:pt x="73" y="88"/>
                  </a:moveTo>
                  <a:lnTo>
                    <a:pt x="73" y="86"/>
                  </a:lnTo>
                  <a:lnTo>
                    <a:pt x="69" y="88"/>
                  </a:lnTo>
                  <a:lnTo>
                    <a:pt x="69" y="92"/>
                  </a:lnTo>
                  <a:lnTo>
                    <a:pt x="73" y="90"/>
                  </a:lnTo>
                  <a:lnTo>
                    <a:pt x="73" y="88"/>
                  </a:lnTo>
                  <a:lnTo>
                    <a:pt x="73" y="88"/>
                  </a:lnTo>
                  <a:lnTo>
                    <a:pt x="73" y="88"/>
                  </a:lnTo>
                  <a:lnTo>
                    <a:pt x="73" y="88"/>
                  </a:lnTo>
                  <a:close/>
                  <a:moveTo>
                    <a:pt x="64" y="86"/>
                  </a:moveTo>
                  <a:lnTo>
                    <a:pt x="64" y="90"/>
                  </a:lnTo>
                  <a:lnTo>
                    <a:pt x="64" y="94"/>
                  </a:lnTo>
                  <a:lnTo>
                    <a:pt x="66" y="96"/>
                  </a:lnTo>
                  <a:lnTo>
                    <a:pt x="69" y="92"/>
                  </a:lnTo>
                  <a:lnTo>
                    <a:pt x="69" y="88"/>
                  </a:lnTo>
                  <a:lnTo>
                    <a:pt x="64" y="85"/>
                  </a:lnTo>
                  <a:lnTo>
                    <a:pt x="64" y="85"/>
                  </a:lnTo>
                  <a:lnTo>
                    <a:pt x="64" y="86"/>
                  </a:lnTo>
                  <a:lnTo>
                    <a:pt x="64" y="86"/>
                  </a:lnTo>
                  <a:lnTo>
                    <a:pt x="64" y="86"/>
                  </a:lnTo>
                  <a:lnTo>
                    <a:pt x="64" y="86"/>
                  </a:lnTo>
                  <a:close/>
                  <a:moveTo>
                    <a:pt x="58" y="85"/>
                  </a:moveTo>
                  <a:lnTo>
                    <a:pt x="54" y="86"/>
                  </a:lnTo>
                  <a:lnTo>
                    <a:pt x="54" y="86"/>
                  </a:lnTo>
                  <a:lnTo>
                    <a:pt x="58" y="94"/>
                  </a:lnTo>
                  <a:lnTo>
                    <a:pt x="60" y="94"/>
                  </a:lnTo>
                  <a:lnTo>
                    <a:pt x="60" y="88"/>
                  </a:lnTo>
                  <a:lnTo>
                    <a:pt x="58" y="85"/>
                  </a:lnTo>
                  <a:lnTo>
                    <a:pt x="58" y="85"/>
                  </a:lnTo>
                  <a:lnTo>
                    <a:pt x="58" y="85"/>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5" name="Freeform 188">
              <a:extLst>
                <a:ext uri="{FF2B5EF4-FFF2-40B4-BE49-F238E27FC236}">
                  <a16:creationId xmlns:a16="http://schemas.microsoft.com/office/drawing/2014/main" id="{3822B027-D763-40D0-B117-F2D5566670AE}"/>
                </a:ext>
              </a:extLst>
            </p:cNvPr>
            <p:cNvSpPr>
              <a:spLocks/>
            </p:cNvSpPr>
            <p:nvPr/>
          </p:nvSpPr>
          <p:spPr bwMode="auto">
            <a:xfrm>
              <a:off x="4366" y="2547"/>
              <a:ext cx="58" cy="38"/>
            </a:xfrm>
            <a:custGeom>
              <a:avLst/>
              <a:gdLst/>
              <a:ahLst/>
              <a:cxnLst>
                <a:cxn ang="0">
                  <a:pos x="4" y="17"/>
                </a:cxn>
                <a:cxn ang="0">
                  <a:pos x="5" y="16"/>
                </a:cxn>
                <a:cxn ang="0">
                  <a:pos x="9" y="8"/>
                </a:cxn>
                <a:cxn ang="0">
                  <a:pos x="21" y="2"/>
                </a:cxn>
                <a:cxn ang="0">
                  <a:pos x="26" y="0"/>
                </a:cxn>
                <a:cxn ang="0">
                  <a:pos x="28" y="4"/>
                </a:cxn>
                <a:cxn ang="0">
                  <a:pos x="37" y="6"/>
                </a:cxn>
                <a:cxn ang="0">
                  <a:pos x="41" y="8"/>
                </a:cxn>
                <a:cxn ang="0">
                  <a:pos x="45" y="4"/>
                </a:cxn>
                <a:cxn ang="0">
                  <a:pos x="49" y="6"/>
                </a:cxn>
                <a:cxn ang="0">
                  <a:pos x="54" y="8"/>
                </a:cxn>
                <a:cxn ang="0">
                  <a:pos x="54" y="8"/>
                </a:cxn>
                <a:cxn ang="0">
                  <a:pos x="54" y="14"/>
                </a:cxn>
                <a:cxn ang="0">
                  <a:pos x="54" y="17"/>
                </a:cxn>
                <a:cxn ang="0">
                  <a:pos x="58" y="21"/>
                </a:cxn>
                <a:cxn ang="0">
                  <a:pos x="58" y="27"/>
                </a:cxn>
                <a:cxn ang="0">
                  <a:pos x="58" y="29"/>
                </a:cxn>
                <a:cxn ang="0">
                  <a:pos x="51" y="32"/>
                </a:cxn>
                <a:cxn ang="0">
                  <a:pos x="45" y="32"/>
                </a:cxn>
                <a:cxn ang="0">
                  <a:pos x="41" y="34"/>
                </a:cxn>
                <a:cxn ang="0">
                  <a:pos x="36" y="32"/>
                </a:cxn>
                <a:cxn ang="0">
                  <a:pos x="32" y="32"/>
                </a:cxn>
                <a:cxn ang="0">
                  <a:pos x="28" y="38"/>
                </a:cxn>
                <a:cxn ang="0">
                  <a:pos x="22" y="38"/>
                </a:cxn>
                <a:cxn ang="0">
                  <a:pos x="15" y="32"/>
                </a:cxn>
                <a:cxn ang="0">
                  <a:pos x="11" y="34"/>
                </a:cxn>
                <a:cxn ang="0">
                  <a:pos x="5" y="32"/>
                </a:cxn>
                <a:cxn ang="0">
                  <a:pos x="0" y="27"/>
                </a:cxn>
                <a:cxn ang="0">
                  <a:pos x="4" y="23"/>
                </a:cxn>
                <a:cxn ang="0">
                  <a:pos x="4" y="17"/>
                </a:cxn>
                <a:cxn ang="0">
                  <a:pos x="4" y="17"/>
                </a:cxn>
                <a:cxn ang="0">
                  <a:pos x="4" y="17"/>
                </a:cxn>
              </a:cxnLst>
              <a:rect l="0" t="0" r="r" b="b"/>
              <a:pathLst>
                <a:path w="58" h="38">
                  <a:moveTo>
                    <a:pt x="4" y="17"/>
                  </a:moveTo>
                  <a:lnTo>
                    <a:pt x="5" y="16"/>
                  </a:lnTo>
                  <a:lnTo>
                    <a:pt x="9" y="8"/>
                  </a:lnTo>
                  <a:lnTo>
                    <a:pt x="21" y="2"/>
                  </a:lnTo>
                  <a:lnTo>
                    <a:pt x="26" y="0"/>
                  </a:lnTo>
                  <a:lnTo>
                    <a:pt x="28" y="4"/>
                  </a:lnTo>
                  <a:lnTo>
                    <a:pt x="37" y="6"/>
                  </a:lnTo>
                  <a:lnTo>
                    <a:pt x="41" y="8"/>
                  </a:lnTo>
                  <a:lnTo>
                    <a:pt x="45" y="4"/>
                  </a:lnTo>
                  <a:lnTo>
                    <a:pt x="49" y="6"/>
                  </a:lnTo>
                  <a:lnTo>
                    <a:pt x="54" y="8"/>
                  </a:lnTo>
                  <a:lnTo>
                    <a:pt x="54" y="8"/>
                  </a:lnTo>
                  <a:lnTo>
                    <a:pt x="54" y="14"/>
                  </a:lnTo>
                  <a:lnTo>
                    <a:pt x="54" y="17"/>
                  </a:lnTo>
                  <a:lnTo>
                    <a:pt x="58" y="21"/>
                  </a:lnTo>
                  <a:lnTo>
                    <a:pt x="58" y="27"/>
                  </a:lnTo>
                  <a:lnTo>
                    <a:pt x="58" y="29"/>
                  </a:lnTo>
                  <a:lnTo>
                    <a:pt x="51" y="32"/>
                  </a:lnTo>
                  <a:lnTo>
                    <a:pt x="45" y="32"/>
                  </a:lnTo>
                  <a:lnTo>
                    <a:pt x="41" y="34"/>
                  </a:lnTo>
                  <a:lnTo>
                    <a:pt x="36" y="32"/>
                  </a:lnTo>
                  <a:lnTo>
                    <a:pt x="32" y="32"/>
                  </a:lnTo>
                  <a:lnTo>
                    <a:pt x="28" y="38"/>
                  </a:lnTo>
                  <a:lnTo>
                    <a:pt x="22" y="38"/>
                  </a:lnTo>
                  <a:lnTo>
                    <a:pt x="15" y="32"/>
                  </a:lnTo>
                  <a:lnTo>
                    <a:pt x="11" y="34"/>
                  </a:lnTo>
                  <a:lnTo>
                    <a:pt x="5" y="32"/>
                  </a:lnTo>
                  <a:lnTo>
                    <a:pt x="0" y="27"/>
                  </a:lnTo>
                  <a:lnTo>
                    <a:pt x="4" y="23"/>
                  </a:lnTo>
                  <a:lnTo>
                    <a:pt x="4" y="17"/>
                  </a:lnTo>
                  <a:lnTo>
                    <a:pt x="4" y="17"/>
                  </a:lnTo>
                  <a:lnTo>
                    <a:pt x="4" y="1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6" name="Freeform 189">
              <a:extLst>
                <a:ext uri="{FF2B5EF4-FFF2-40B4-BE49-F238E27FC236}">
                  <a16:creationId xmlns:a16="http://schemas.microsoft.com/office/drawing/2014/main" id="{D2A86C2C-9257-4A09-AAC0-E0EE6F047F0B}"/>
                </a:ext>
              </a:extLst>
            </p:cNvPr>
            <p:cNvSpPr>
              <a:spLocks noEditPoints="1"/>
            </p:cNvSpPr>
            <p:nvPr/>
          </p:nvSpPr>
          <p:spPr bwMode="auto">
            <a:xfrm>
              <a:off x="5859" y="3399"/>
              <a:ext cx="43" cy="105"/>
            </a:xfrm>
            <a:custGeom>
              <a:avLst/>
              <a:gdLst/>
              <a:ahLst/>
              <a:cxnLst>
                <a:cxn ang="0">
                  <a:pos x="43" y="102"/>
                </a:cxn>
                <a:cxn ang="0">
                  <a:pos x="41" y="102"/>
                </a:cxn>
                <a:cxn ang="0">
                  <a:pos x="41" y="98"/>
                </a:cxn>
                <a:cxn ang="0">
                  <a:pos x="41" y="98"/>
                </a:cxn>
                <a:cxn ang="0">
                  <a:pos x="41" y="85"/>
                </a:cxn>
                <a:cxn ang="0">
                  <a:pos x="37" y="88"/>
                </a:cxn>
                <a:cxn ang="0">
                  <a:pos x="39" y="83"/>
                </a:cxn>
                <a:cxn ang="0">
                  <a:pos x="39" y="83"/>
                </a:cxn>
                <a:cxn ang="0">
                  <a:pos x="26" y="60"/>
                </a:cxn>
                <a:cxn ang="0">
                  <a:pos x="32" y="60"/>
                </a:cxn>
                <a:cxn ang="0">
                  <a:pos x="30" y="66"/>
                </a:cxn>
                <a:cxn ang="0">
                  <a:pos x="26" y="60"/>
                </a:cxn>
                <a:cxn ang="0">
                  <a:pos x="26" y="60"/>
                </a:cxn>
                <a:cxn ang="0">
                  <a:pos x="30" y="2"/>
                </a:cxn>
                <a:cxn ang="0">
                  <a:pos x="30" y="13"/>
                </a:cxn>
                <a:cxn ang="0">
                  <a:pos x="30" y="2"/>
                </a:cxn>
                <a:cxn ang="0">
                  <a:pos x="30" y="2"/>
                </a:cxn>
                <a:cxn ang="0">
                  <a:pos x="20" y="15"/>
                </a:cxn>
                <a:cxn ang="0">
                  <a:pos x="26" y="13"/>
                </a:cxn>
                <a:cxn ang="0">
                  <a:pos x="22" y="13"/>
                </a:cxn>
                <a:cxn ang="0">
                  <a:pos x="20" y="15"/>
                </a:cxn>
                <a:cxn ang="0">
                  <a:pos x="20" y="15"/>
                </a:cxn>
                <a:cxn ang="0">
                  <a:pos x="30" y="17"/>
                </a:cxn>
                <a:cxn ang="0">
                  <a:pos x="32" y="24"/>
                </a:cxn>
                <a:cxn ang="0">
                  <a:pos x="30" y="26"/>
                </a:cxn>
                <a:cxn ang="0">
                  <a:pos x="30" y="21"/>
                </a:cxn>
                <a:cxn ang="0">
                  <a:pos x="30" y="17"/>
                </a:cxn>
                <a:cxn ang="0">
                  <a:pos x="30" y="17"/>
                </a:cxn>
                <a:cxn ang="0">
                  <a:pos x="28" y="41"/>
                </a:cxn>
                <a:cxn ang="0">
                  <a:pos x="33" y="45"/>
                </a:cxn>
                <a:cxn ang="0">
                  <a:pos x="26" y="45"/>
                </a:cxn>
                <a:cxn ang="0">
                  <a:pos x="26" y="45"/>
                </a:cxn>
                <a:cxn ang="0">
                  <a:pos x="26" y="34"/>
                </a:cxn>
                <a:cxn ang="0">
                  <a:pos x="30" y="34"/>
                </a:cxn>
                <a:cxn ang="0">
                  <a:pos x="32" y="38"/>
                </a:cxn>
                <a:cxn ang="0">
                  <a:pos x="28" y="39"/>
                </a:cxn>
                <a:cxn ang="0">
                  <a:pos x="22" y="38"/>
                </a:cxn>
                <a:cxn ang="0">
                  <a:pos x="26" y="34"/>
                </a:cxn>
                <a:cxn ang="0">
                  <a:pos x="26" y="34"/>
                </a:cxn>
                <a:cxn ang="0">
                  <a:pos x="13" y="26"/>
                </a:cxn>
                <a:cxn ang="0">
                  <a:pos x="16" y="32"/>
                </a:cxn>
                <a:cxn ang="0">
                  <a:pos x="20" y="39"/>
                </a:cxn>
                <a:cxn ang="0">
                  <a:pos x="13" y="41"/>
                </a:cxn>
                <a:cxn ang="0">
                  <a:pos x="13" y="34"/>
                </a:cxn>
                <a:cxn ang="0">
                  <a:pos x="13" y="30"/>
                </a:cxn>
                <a:cxn ang="0">
                  <a:pos x="11" y="26"/>
                </a:cxn>
                <a:cxn ang="0">
                  <a:pos x="11" y="26"/>
                </a:cxn>
                <a:cxn ang="0">
                  <a:pos x="11" y="26"/>
                </a:cxn>
                <a:cxn ang="0">
                  <a:pos x="0" y="5"/>
                </a:cxn>
                <a:cxn ang="0">
                  <a:pos x="1" y="15"/>
                </a:cxn>
                <a:cxn ang="0">
                  <a:pos x="7" y="21"/>
                </a:cxn>
                <a:cxn ang="0">
                  <a:pos x="11" y="17"/>
                </a:cxn>
                <a:cxn ang="0">
                  <a:pos x="13" y="13"/>
                </a:cxn>
                <a:cxn ang="0">
                  <a:pos x="13" y="5"/>
                </a:cxn>
                <a:cxn ang="0">
                  <a:pos x="7" y="5"/>
                </a:cxn>
                <a:cxn ang="0">
                  <a:pos x="7" y="9"/>
                </a:cxn>
                <a:cxn ang="0">
                  <a:pos x="5" y="2"/>
                </a:cxn>
                <a:cxn ang="0">
                  <a:pos x="1" y="0"/>
                </a:cxn>
                <a:cxn ang="0">
                  <a:pos x="1" y="0"/>
                </a:cxn>
              </a:cxnLst>
              <a:rect l="0" t="0" r="r" b="b"/>
              <a:pathLst>
                <a:path w="43" h="105">
                  <a:moveTo>
                    <a:pt x="41" y="98"/>
                  </a:moveTo>
                  <a:lnTo>
                    <a:pt x="43" y="102"/>
                  </a:lnTo>
                  <a:lnTo>
                    <a:pt x="43" y="105"/>
                  </a:lnTo>
                  <a:lnTo>
                    <a:pt x="41" y="102"/>
                  </a:lnTo>
                  <a:lnTo>
                    <a:pt x="41" y="98"/>
                  </a:lnTo>
                  <a:lnTo>
                    <a:pt x="41" y="98"/>
                  </a:lnTo>
                  <a:lnTo>
                    <a:pt x="41" y="98"/>
                  </a:lnTo>
                  <a:lnTo>
                    <a:pt x="41" y="98"/>
                  </a:lnTo>
                  <a:close/>
                  <a:moveTo>
                    <a:pt x="39" y="83"/>
                  </a:moveTo>
                  <a:lnTo>
                    <a:pt x="41" y="85"/>
                  </a:lnTo>
                  <a:lnTo>
                    <a:pt x="41" y="92"/>
                  </a:lnTo>
                  <a:lnTo>
                    <a:pt x="37" y="88"/>
                  </a:lnTo>
                  <a:lnTo>
                    <a:pt x="37" y="85"/>
                  </a:lnTo>
                  <a:lnTo>
                    <a:pt x="39" y="83"/>
                  </a:lnTo>
                  <a:lnTo>
                    <a:pt x="39" y="83"/>
                  </a:lnTo>
                  <a:lnTo>
                    <a:pt x="39" y="83"/>
                  </a:lnTo>
                  <a:lnTo>
                    <a:pt x="39" y="83"/>
                  </a:lnTo>
                  <a:close/>
                  <a:moveTo>
                    <a:pt x="26" y="60"/>
                  </a:moveTo>
                  <a:lnTo>
                    <a:pt x="30" y="60"/>
                  </a:lnTo>
                  <a:lnTo>
                    <a:pt x="32" y="60"/>
                  </a:lnTo>
                  <a:lnTo>
                    <a:pt x="32" y="64"/>
                  </a:lnTo>
                  <a:lnTo>
                    <a:pt x="30" y="66"/>
                  </a:lnTo>
                  <a:lnTo>
                    <a:pt x="26" y="64"/>
                  </a:lnTo>
                  <a:lnTo>
                    <a:pt x="26" y="60"/>
                  </a:lnTo>
                  <a:lnTo>
                    <a:pt x="26" y="60"/>
                  </a:lnTo>
                  <a:lnTo>
                    <a:pt x="26" y="60"/>
                  </a:lnTo>
                  <a:lnTo>
                    <a:pt x="26" y="60"/>
                  </a:lnTo>
                  <a:close/>
                  <a:moveTo>
                    <a:pt x="30" y="2"/>
                  </a:moveTo>
                  <a:lnTo>
                    <a:pt x="33" y="9"/>
                  </a:lnTo>
                  <a:lnTo>
                    <a:pt x="30" y="13"/>
                  </a:lnTo>
                  <a:lnTo>
                    <a:pt x="32" y="9"/>
                  </a:lnTo>
                  <a:lnTo>
                    <a:pt x="30" y="2"/>
                  </a:lnTo>
                  <a:lnTo>
                    <a:pt x="30" y="2"/>
                  </a:lnTo>
                  <a:lnTo>
                    <a:pt x="30" y="2"/>
                  </a:lnTo>
                  <a:lnTo>
                    <a:pt x="30" y="2"/>
                  </a:lnTo>
                  <a:close/>
                  <a:moveTo>
                    <a:pt x="20" y="15"/>
                  </a:moveTo>
                  <a:lnTo>
                    <a:pt x="26" y="17"/>
                  </a:lnTo>
                  <a:lnTo>
                    <a:pt x="26" y="13"/>
                  </a:lnTo>
                  <a:lnTo>
                    <a:pt x="28" y="11"/>
                  </a:lnTo>
                  <a:lnTo>
                    <a:pt x="22" y="13"/>
                  </a:lnTo>
                  <a:lnTo>
                    <a:pt x="22" y="13"/>
                  </a:lnTo>
                  <a:lnTo>
                    <a:pt x="20" y="15"/>
                  </a:lnTo>
                  <a:lnTo>
                    <a:pt x="20" y="15"/>
                  </a:lnTo>
                  <a:lnTo>
                    <a:pt x="20" y="15"/>
                  </a:lnTo>
                  <a:lnTo>
                    <a:pt x="20" y="15"/>
                  </a:lnTo>
                  <a:close/>
                  <a:moveTo>
                    <a:pt x="30" y="17"/>
                  </a:moveTo>
                  <a:lnTo>
                    <a:pt x="32" y="21"/>
                  </a:lnTo>
                  <a:lnTo>
                    <a:pt x="32" y="24"/>
                  </a:lnTo>
                  <a:lnTo>
                    <a:pt x="32" y="26"/>
                  </a:lnTo>
                  <a:lnTo>
                    <a:pt x="30" y="26"/>
                  </a:lnTo>
                  <a:lnTo>
                    <a:pt x="30" y="21"/>
                  </a:lnTo>
                  <a:lnTo>
                    <a:pt x="30" y="21"/>
                  </a:lnTo>
                  <a:lnTo>
                    <a:pt x="30" y="17"/>
                  </a:lnTo>
                  <a:lnTo>
                    <a:pt x="30" y="17"/>
                  </a:lnTo>
                  <a:lnTo>
                    <a:pt x="30" y="17"/>
                  </a:lnTo>
                  <a:lnTo>
                    <a:pt x="30" y="17"/>
                  </a:lnTo>
                  <a:close/>
                  <a:moveTo>
                    <a:pt x="26" y="45"/>
                  </a:moveTo>
                  <a:lnTo>
                    <a:pt x="28" y="41"/>
                  </a:lnTo>
                  <a:lnTo>
                    <a:pt x="32" y="45"/>
                  </a:lnTo>
                  <a:lnTo>
                    <a:pt x="33" y="45"/>
                  </a:lnTo>
                  <a:lnTo>
                    <a:pt x="28" y="45"/>
                  </a:lnTo>
                  <a:lnTo>
                    <a:pt x="26" y="45"/>
                  </a:lnTo>
                  <a:lnTo>
                    <a:pt x="26" y="45"/>
                  </a:lnTo>
                  <a:lnTo>
                    <a:pt x="26" y="45"/>
                  </a:lnTo>
                  <a:lnTo>
                    <a:pt x="26" y="45"/>
                  </a:lnTo>
                  <a:close/>
                  <a:moveTo>
                    <a:pt x="26" y="34"/>
                  </a:moveTo>
                  <a:lnTo>
                    <a:pt x="28" y="32"/>
                  </a:lnTo>
                  <a:lnTo>
                    <a:pt x="30" y="34"/>
                  </a:lnTo>
                  <a:lnTo>
                    <a:pt x="32" y="34"/>
                  </a:lnTo>
                  <a:lnTo>
                    <a:pt x="32" y="38"/>
                  </a:lnTo>
                  <a:lnTo>
                    <a:pt x="30" y="38"/>
                  </a:lnTo>
                  <a:lnTo>
                    <a:pt x="28" y="39"/>
                  </a:lnTo>
                  <a:lnTo>
                    <a:pt x="26" y="39"/>
                  </a:lnTo>
                  <a:lnTo>
                    <a:pt x="22" y="38"/>
                  </a:lnTo>
                  <a:lnTo>
                    <a:pt x="26" y="34"/>
                  </a:lnTo>
                  <a:lnTo>
                    <a:pt x="26" y="34"/>
                  </a:lnTo>
                  <a:lnTo>
                    <a:pt x="26" y="34"/>
                  </a:lnTo>
                  <a:lnTo>
                    <a:pt x="26" y="34"/>
                  </a:lnTo>
                  <a:close/>
                  <a:moveTo>
                    <a:pt x="11" y="26"/>
                  </a:moveTo>
                  <a:lnTo>
                    <a:pt x="13" y="26"/>
                  </a:lnTo>
                  <a:lnTo>
                    <a:pt x="16" y="30"/>
                  </a:lnTo>
                  <a:lnTo>
                    <a:pt x="16" y="32"/>
                  </a:lnTo>
                  <a:lnTo>
                    <a:pt x="20" y="36"/>
                  </a:lnTo>
                  <a:lnTo>
                    <a:pt x="20" y="39"/>
                  </a:lnTo>
                  <a:lnTo>
                    <a:pt x="16" y="39"/>
                  </a:lnTo>
                  <a:lnTo>
                    <a:pt x="13" y="41"/>
                  </a:lnTo>
                  <a:lnTo>
                    <a:pt x="13" y="39"/>
                  </a:lnTo>
                  <a:lnTo>
                    <a:pt x="13" y="34"/>
                  </a:lnTo>
                  <a:lnTo>
                    <a:pt x="16" y="32"/>
                  </a:lnTo>
                  <a:lnTo>
                    <a:pt x="13" y="30"/>
                  </a:lnTo>
                  <a:lnTo>
                    <a:pt x="11" y="30"/>
                  </a:lnTo>
                  <a:lnTo>
                    <a:pt x="11" y="26"/>
                  </a:lnTo>
                  <a:lnTo>
                    <a:pt x="11" y="26"/>
                  </a:lnTo>
                  <a:lnTo>
                    <a:pt x="11" y="26"/>
                  </a:lnTo>
                  <a:lnTo>
                    <a:pt x="11" y="26"/>
                  </a:lnTo>
                  <a:lnTo>
                    <a:pt x="11" y="26"/>
                  </a:lnTo>
                  <a:close/>
                  <a:moveTo>
                    <a:pt x="1" y="0"/>
                  </a:moveTo>
                  <a:lnTo>
                    <a:pt x="0" y="5"/>
                  </a:lnTo>
                  <a:lnTo>
                    <a:pt x="1" y="11"/>
                  </a:lnTo>
                  <a:lnTo>
                    <a:pt x="1" y="15"/>
                  </a:lnTo>
                  <a:lnTo>
                    <a:pt x="3" y="21"/>
                  </a:lnTo>
                  <a:lnTo>
                    <a:pt x="7" y="21"/>
                  </a:lnTo>
                  <a:lnTo>
                    <a:pt x="7" y="17"/>
                  </a:lnTo>
                  <a:lnTo>
                    <a:pt x="11" y="17"/>
                  </a:lnTo>
                  <a:lnTo>
                    <a:pt x="13" y="17"/>
                  </a:lnTo>
                  <a:lnTo>
                    <a:pt x="13" y="13"/>
                  </a:lnTo>
                  <a:lnTo>
                    <a:pt x="11" y="9"/>
                  </a:lnTo>
                  <a:lnTo>
                    <a:pt x="13" y="5"/>
                  </a:lnTo>
                  <a:lnTo>
                    <a:pt x="11" y="5"/>
                  </a:lnTo>
                  <a:lnTo>
                    <a:pt x="7" y="5"/>
                  </a:lnTo>
                  <a:lnTo>
                    <a:pt x="7" y="9"/>
                  </a:lnTo>
                  <a:lnTo>
                    <a:pt x="7" y="9"/>
                  </a:lnTo>
                  <a:lnTo>
                    <a:pt x="5" y="7"/>
                  </a:lnTo>
                  <a:lnTo>
                    <a:pt x="5" y="2"/>
                  </a:lnTo>
                  <a:lnTo>
                    <a:pt x="5" y="2"/>
                  </a:lnTo>
                  <a:lnTo>
                    <a:pt x="1" y="0"/>
                  </a:lnTo>
                  <a:lnTo>
                    <a:pt x="1" y="0"/>
                  </a:lnTo>
                  <a:lnTo>
                    <a:pt x="1" y="0"/>
                  </a:lnTo>
                  <a:lnTo>
                    <a:pt x="1"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7" name="Freeform 190">
              <a:extLst>
                <a:ext uri="{FF2B5EF4-FFF2-40B4-BE49-F238E27FC236}">
                  <a16:creationId xmlns:a16="http://schemas.microsoft.com/office/drawing/2014/main" id="{9337D2EA-947F-4125-B552-9F2101F666C9}"/>
                </a:ext>
              </a:extLst>
            </p:cNvPr>
            <p:cNvSpPr>
              <a:spLocks noEditPoints="1"/>
            </p:cNvSpPr>
            <p:nvPr/>
          </p:nvSpPr>
          <p:spPr bwMode="auto">
            <a:xfrm>
              <a:off x="5859" y="3399"/>
              <a:ext cx="43" cy="105"/>
            </a:xfrm>
            <a:custGeom>
              <a:avLst/>
              <a:gdLst/>
              <a:ahLst/>
              <a:cxnLst>
                <a:cxn ang="0">
                  <a:pos x="43" y="102"/>
                </a:cxn>
                <a:cxn ang="0">
                  <a:pos x="41" y="102"/>
                </a:cxn>
                <a:cxn ang="0">
                  <a:pos x="41" y="98"/>
                </a:cxn>
                <a:cxn ang="0">
                  <a:pos x="41" y="98"/>
                </a:cxn>
                <a:cxn ang="0">
                  <a:pos x="41" y="85"/>
                </a:cxn>
                <a:cxn ang="0">
                  <a:pos x="37" y="88"/>
                </a:cxn>
                <a:cxn ang="0">
                  <a:pos x="39" y="83"/>
                </a:cxn>
                <a:cxn ang="0">
                  <a:pos x="39" y="83"/>
                </a:cxn>
                <a:cxn ang="0">
                  <a:pos x="26" y="60"/>
                </a:cxn>
                <a:cxn ang="0">
                  <a:pos x="32" y="60"/>
                </a:cxn>
                <a:cxn ang="0">
                  <a:pos x="30" y="66"/>
                </a:cxn>
                <a:cxn ang="0">
                  <a:pos x="26" y="60"/>
                </a:cxn>
                <a:cxn ang="0">
                  <a:pos x="26" y="60"/>
                </a:cxn>
                <a:cxn ang="0">
                  <a:pos x="30" y="2"/>
                </a:cxn>
                <a:cxn ang="0">
                  <a:pos x="30" y="13"/>
                </a:cxn>
                <a:cxn ang="0">
                  <a:pos x="30" y="2"/>
                </a:cxn>
                <a:cxn ang="0">
                  <a:pos x="30" y="2"/>
                </a:cxn>
                <a:cxn ang="0">
                  <a:pos x="20" y="15"/>
                </a:cxn>
                <a:cxn ang="0">
                  <a:pos x="26" y="13"/>
                </a:cxn>
                <a:cxn ang="0">
                  <a:pos x="22" y="13"/>
                </a:cxn>
                <a:cxn ang="0">
                  <a:pos x="20" y="15"/>
                </a:cxn>
                <a:cxn ang="0">
                  <a:pos x="20" y="15"/>
                </a:cxn>
                <a:cxn ang="0">
                  <a:pos x="30" y="17"/>
                </a:cxn>
                <a:cxn ang="0">
                  <a:pos x="32" y="24"/>
                </a:cxn>
                <a:cxn ang="0">
                  <a:pos x="30" y="26"/>
                </a:cxn>
                <a:cxn ang="0">
                  <a:pos x="30" y="21"/>
                </a:cxn>
                <a:cxn ang="0">
                  <a:pos x="30" y="17"/>
                </a:cxn>
                <a:cxn ang="0">
                  <a:pos x="30" y="17"/>
                </a:cxn>
                <a:cxn ang="0">
                  <a:pos x="28" y="41"/>
                </a:cxn>
                <a:cxn ang="0">
                  <a:pos x="33" y="45"/>
                </a:cxn>
                <a:cxn ang="0">
                  <a:pos x="26" y="45"/>
                </a:cxn>
                <a:cxn ang="0">
                  <a:pos x="26" y="45"/>
                </a:cxn>
                <a:cxn ang="0">
                  <a:pos x="26" y="34"/>
                </a:cxn>
                <a:cxn ang="0">
                  <a:pos x="30" y="34"/>
                </a:cxn>
                <a:cxn ang="0">
                  <a:pos x="32" y="38"/>
                </a:cxn>
                <a:cxn ang="0">
                  <a:pos x="28" y="39"/>
                </a:cxn>
                <a:cxn ang="0">
                  <a:pos x="22" y="38"/>
                </a:cxn>
                <a:cxn ang="0">
                  <a:pos x="26" y="34"/>
                </a:cxn>
                <a:cxn ang="0">
                  <a:pos x="26" y="34"/>
                </a:cxn>
                <a:cxn ang="0">
                  <a:pos x="13" y="26"/>
                </a:cxn>
                <a:cxn ang="0">
                  <a:pos x="16" y="32"/>
                </a:cxn>
                <a:cxn ang="0">
                  <a:pos x="20" y="39"/>
                </a:cxn>
                <a:cxn ang="0">
                  <a:pos x="13" y="41"/>
                </a:cxn>
                <a:cxn ang="0">
                  <a:pos x="13" y="34"/>
                </a:cxn>
                <a:cxn ang="0">
                  <a:pos x="13" y="30"/>
                </a:cxn>
                <a:cxn ang="0">
                  <a:pos x="11" y="26"/>
                </a:cxn>
                <a:cxn ang="0">
                  <a:pos x="11" y="26"/>
                </a:cxn>
                <a:cxn ang="0">
                  <a:pos x="11" y="26"/>
                </a:cxn>
                <a:cxn ang="0">
                  <a:pos x="0" y="5"/>
                </a:cxn>
                <a:cxn ang="0">
                  <a:pos x="1" y="15"/>
                </a:cxn>
                <a:cxn ang="0">
                  <a:pos x="7" y="21"/>
                </a:cxn>
                <a:cxn ang="0">
                  <a:pos x="11" y="17"/>
                </a:cxn>
                <a:cxn ang="0">
                  <a:pos x="13" y="13"/>
                </a:cxn>
                <a:cxn ang="0">
                  <a:pos x="13" y="5"/>
                </a:cxn>
                <a:cxn ang="0">
                  <a:pos x="7" y="5"/>
                </a:cxn>
                <a:cxn ang="0">
                  <a:pos x="7" y="9"/>
                </a:cxn>
                <a:cxn ang="0">
                  <a:pos x="5" y="2"/>
                </a:cxn>
                <a:cxn ang="0">
                  <a:pos x="1" y="0"/>
                </a:cxn>
                <a:cxn ang="0">
                  <a:pos x="1" y="0"/>
                </a:cxn>
              </a:cxnLst>
              <a:rect l="0" t="0" r="r" b="b"/>
              <a:pathLst>
                <a:path w="43" h="105">
                  <a:moveTo>
                    <a:pt x="41" y="98"/>
                  </a:moveTo>
                  <a:lnTo>
                    <a:pt x="43" y="102"/>
                  </a:lnTo>
                  <a:lnTo>
                    <a:pt x="43" y="105"/>
                  </a:lnTo>
                  <a:lnTo>
                    <a:pt x="41" y="102"/>
                  </a:lnTo>
                  <a:lnTo>
                    <a:pt x="41" y="98"/>
                  </a:lnTo>
                  <a:lnTo>
                    <a:pt x="41" y="98"/>
                  </a:lnTo>
                  <a:lnTo>
                    <a:pt x="41" y="98"/>
                  </a:lnTo>
                  <a:lnTo>
                    <a:pt x="41" y="98"/>
                  </a:lnTo>
                  <a:close/>
                  <a:moveTo>
                    <a:pt x="39" y="83"/>
                  </a:moveTo>
                  <a:lnTo>
                    <a:pt x="41" y="85"/>
                  </a:lnTo>
                  <a:lnTo>
                    <a:pt x="41" y="92"/>
                  </a:lnTo>
                  <a:lnTo>
                    <a:pt x="37" y="88"/>
                  </a:lnTo>
                  <a:lnTo>
                    <a:pt x="37" y="85"/>
                  </a:lnTo>
                  <a:lnTo>
                    <a:pt x="39" y="83"/>
                  </a:lnTo>
                  <a:lnTo>
                    <a:pt x="39" y="83"/>
                  </a:lnTo>
                  <a:lnTo>
                    <a:pt x="39" y="83"/>
                  </a:lnTo>
                  <a:lnTo>
                    <a:pt x="39" y="83"/>
                  </a:lnTo>
                  <a:close/>
                  <a:moveTo>
                    <a:pt x="26" y="60"/>
                  </a:moveTo>
                  <a:lnTo>
                    <a:pt x="30" y="60"/>
                  </a:lnTo>
                  <a:lnTo>
                    <a:pt x="32" y="60"/>
                  </a:lnTo>
                  <a:lnTo>
                    <a:pt x="32" y="64"/>
                  </a:lnTo>
                  <a:lnTo>
                    <a:pt x="30" y="66"/>
                  </a:lnTo>
                  <a:lnTo>
                    <a:pt x="26" y="64"/>
                  </a:lnTo>
                  <a:lnTo>
                    <a:pt x="26" y="60"/>
                  </a:lnTo>
                  <a:lnTo>
                    <a:pt x="26" y="60"/>
                  </a:lnTo>
                  <a:lnTo>
                    <a:pt x="26" y="60"/>
                  </a:lnTo>
                  <a:lnTo>
                    <a:pt x="26" y="60"/>
                  </a:lnTo>
                  <a:close/>
                  <a:moveTo>
                    <a:pt x="30" y="2"/>
                  </a:moveTo>
                  <a:lnTo>
                    <a:pt x="33" y="9"/>
                  </a:lnTo>
                  <a:lnTo>
                    <a:pt x="30" y="13"/>
                  </a:lnTo>
                  <a:lnTo>
                    <a:pt x="32" y="9"/>
                  </a:lnTo>
                  <a:lnTo>
                    <a:pt x="30" y="2"/>
                  </a:lnTo>
                  <a:lnTo>
                    <a:pt x="30" y="2"/>
                  </a:lnTo>
                  <a:lnTo>
                    <a:pt x="30" y="2"/>
                  </a:lnTo>
                  <a:lnTo>
                    <a:pt x="30" y="2"/>
                  </a:lnTo>
                  <a:close/>
                  <a:moveTo>
                    <a:pt x="20" y="15"/>
                  </a:moveTo>
                  <a:lnTo>
                    <a:pt x="26" y="17"/>
                  </a:lnTo>
                  <a:lnTo>
                    <a:pt x="26" y="13"/>
                  </a:lnTo>
                  <a:lnTo>
                    <a:pt x="28" y="11"/>
                  </a:lnTo>
                  <a:lnTo>
                    <a:pt x="22" y="13"/>
                  </a:lnTo>
                  <a:lnTo>
                    <a:pt x="22" y="13"/>
                  </a:lnTo>
                  <a:lnTo>
                    <a:pt x="20" y="15"/>
                  </a:lnTo>
                  <a:lnTo>
                    <a:pt x="20" y="15"/>
                  </a:lnTo>
                  <a:lnTo>
                    <a:pt x="20" y="15"/>
                  </a:lnTo>
                  <a:lnTo>
                    <a:pt x="20" y="15"/>
                  </a:lnTo>
                  <a:close/>
                  <a:moveTo>
                    <a:pt x="30" y="17"/>
                  </a:moveTo>
                  <a:lnTo>
                    <a:pt x="32" y="21"/>
                  </a:lnTo>
                  <a:lnTo>
                    <a:pt x="32" y="24"/>
                  </a:lnTo>
                  <a:lnTo>
                    <a:pt x="32" y="26"/>
                  </a:lnTo>
                  <a:lnTo>
                    <a:pt x="30" y="26"/>
                  </a:lnTo>
                  <a:lnTo>
                    <a:pt x="30" y="21"/>
                  </a:lnTo>
                  <a:lnTo>
                    <a:pt x="30" y="21"/>
                  </a:lnTo>
                  <a:lnTo>
                    <a:pt x="30" y="17"/>
                  </a:lnTo>
                  <a:lnTo>
                    <a:pt x="30" y="17"/>
                  </a:lnTo>
                  <a:lnTo>
                    <a:pt x="30" y="17"/>
                  </a:lnTo>
                  <a:lnTo>
                    <a:pt x="30" y="17"/>
                  </a:lnTo>
                  <a:close/>
                  <a:moveTo>
                    <a:pt x="26" y="45"/>
                  </a:moveTo>
                  <a:lnTo>
                    <a:pt x="28" y="41"/>
                  </a:lnTo>
                  <a:lnTo>
                    <a:pt x="32" y="45"/>
                  </a:lnTo>
                  <a:lnTo>
                    <a:pt x="33" y="45"/>
                  </a:lnTo>
                  <a:lnTo>
                    <a:pt x="28" y="45"/>
                  </a:lnTo>
                  <a:lnTo>
                    <a:pt x="26" y="45"/>
                  </a:lnTo>
                  <a:lnTo>
                    <a:pt x="26" y="45"/>
                  </a:lnTo>
                  <a:lnTo>
                    <a:pt x="26" y="45"/>
                  </a:lnTo>
                  <a:lnTo>
                    <a:pt x="26" y="45"/>
                  </a:lnTo>
                  <a:close/>
                  <a:moveTo>
                    <a:pt x="26" y="34"/>
                  </a:moveTo>
                  <a:lnTo>
                    <a:pt x="28" y="32"/>
                  </a:lnTo>
                  <a:lnTo>
                    <a:pt x="30" y="34"/>
                  </a:lnTo>
                  <a:lnTo>
                    <a:pt x="32" y="34"/>
                  </a:lnTo>
                  <a:lnTo>
                    <a:pt x="32" y="38"/>
                  </a:lnTo>
                  <a:lnTo>
                    <a:pt x="30" y="38"/>
                  </a:lnTo>
                  <a:lnTo>
                    <a:pt x="28" y="39"/>
                  </a:lnTo>
                  <a:lnTo>
                    <a:pt x="26" y="39"/>
                  </a:lnTo>
                  <a:lnTo>
                    <a:pt x="22" y="38"/>
                  </a:lnTo>
                  <a:lnTo>
                    <a:pt x="26" y="34"/>
                  </a:lnTo>
                  <a:lnTo>
                    <a:pt x="26" y="34"/>
                  </a:lnTo>
                  <a:lnTo>
                    <a:pt x="26" y="34"/>
                  </a:lnTo>
                  <a:lnTo>
                    <a:pt x="26" y="34"/>
                  </a:lnTo>
                  <a:close/>
                  <a:moveTo>
                    <a:pt x="11" y="26"/>
                  </a:moveTo>
                  <a:lnTo>
                    <a:pt x="13" y="26"/>
                  </a:lnTo>
                  <a:lnTo>
                    <a:pt x="16" y="30"/>
                  </a:lnTo>
                  <a:lnTo>
                    <a:pt x="16" y="32"/>
                  </a:lnTo>
                  <a:lnTo>
                    <a:pt x="20" y="36"/>
                  </a:lnTo>
                  <a:lnTo>
                    <a:pt x="20" y="39"/>
                  </a:lnTo>
                  <a:lnTo>
                    <a:pt x="16" y="39"/>
                  </a:lnTo>
                  <a:lnTo>
                    <a:pt x="13" y="41"/>
                  </a:lnTo>
                  <a:lnTo>
                    <a:pt x="13" y="39"/>
                  </a:lnTo>
                  <a:lnTo>
                    <a:pt x="13" y="34"/>
                  </a:lnTo>
                  <a:lnTo>
                    <a:pt x="16" y="32"/>
                  </a:lnTo>
                  <a:lnTo>
                    <a:pt x="13" y="30"/>
                  </a:lnTo>
                  <a:lnTo>
                    <a:pt x="11" y="30"/>
                  </a:lnTo>
                  <a:lnTo>
                    <a:pt x="11" y="26"/>
                  </a:lnTo>
                  <a:lnTo>
                    <a:pt x="11" y="26"/>
                  </a:lnTo>
                  <a:lnTo>
                    <a:pt x="11" y="26"/>
                  </a:lnTo>
                  <a:lnTo>
                    <a:pt x="11" y="26"/>
                  </a:lnTo>
                  <a:lnTo>
                    <a:pt x="11" y="26"/>
                  </a:lnTo>
                  <a:close/>
                  <a:moveTo>
                    <a:pt x="1" y="0"/>
                  </a:moveTo>
                  <a:lnTo>
                    <a:pt x="0" y="5"/>
                  </a:lnTo>
                  <a:lnTo>
                    <a:pt x="1" y="11"/>
                  </a:lnTo>
                  <a:lnTo>
                    <a:pt x="1" y="15"/>
                  </a:lnTo>
                  <a:lnTo>
                    <a:pt x="3" y="21"/>
                  </a:lnTo>
                  <a:lnTo>
                    <a:pt x="7" y="21"/>
                  </a:lnTo>
                  <a:lnTo>
                    <a:pt x="7" y="17"/>
                  </a:lnTo>
                  <a:lnTo>
                    <a:pt x="11" y="17"/>
                  </a:lnTo>
                  <a:lnTo>
                    <a:pt x="13" y="17"/>
                  </a:lnTo>
                  <a:lnTo>
                    <a:pt x="13" y="13"/>
                  </a:lnTo>
                  <a:lnTo>
                    <a:pt x="11" y="9"/>
                  </a:lnTo>
                  <a:lnTo>
                    <a:pt x="13" y="5"/>
                  </a:lnTo>
                  <a:lnTo>
                    <a:pt x="11" y="5"/>
                  </a:lnTo>
                  <a:lnTo>
                    <a:pt x="7" y="5"/>
                  </a:lnTo>
                  <a:lnTo>
                    <a:pt x="7" y="9"/>
                  </a:lnTo>
                  <a:lnTo>
                    <a:pt x="7" y="9"/>
                  </a:lnTo>
                  <a:lnTo>
                    <a:pt x="5" y="7"/>
                  </a:lnTo>
                  <a:lnTo>
                    <a:pt x="5" y="2"/>
                  </a:lnTo>
                  <a:lnTo>
                    <a:pt x="5" y="2"/>
                  </a:lnTo>
                  <a:lnTo>
                    <a:pt x="1" y="0"/>
                  </a:lnTo>
                  <a:lnTo>
                    <a:pt x="1" y="0"/>
                  </a:lnTo>
                  <a:lnTo>
                    <a:pt x="1" y="0"/>
                  </a:lnTo>
                  <a:lnTo>
                    <a:pt x="1" y="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8" name="Freeform 191">
              <a:extLst>
                <a:ext uri="{FF2B5EF4-FFF2-40B4-BE49-F238E27FC236}">
                  <a16:creationId xmlns:a16="http://schemas.microsoft.com/office/drawing/2014/main" id="{2FC9CC59-C416-4925-862B-68F43A1A4321}"/>
                </a:ext>
              </a:extLst>
            </p:cNvPr>
            <p:cNvSpPr>
              <a:spLocks noEditPoints="1"/>
            </p:cNvSpPr>
            <p:nvPr/>
          </p:nvSpPr>
          <p:spPr bwMode="auto">
            <a:xfrm>
              <a:off x="5674" y="3224"/>
              <a:ext cx="185" cy="111"/>
            </a:xfrm>
            <a:custGeom>
              <a:avLst/>
              <a:gdLst/>
              <a:ahLst/>
              <a:cxnLst>
                <a:cxn ang="0">
                  <a:pos x="183" y="92"/>
                </a:cxn>
                <a:cxn ang="0">
                  <a:pos x="177" y="94"/>
                </a:cxn>
                <a:cxn ang="0">
                  <a:pos x="177" y="92"/>
                </a:cxn>
                <a:cxn ang="0">
                  <a:pos x="72" y="107"/>
                </a:cxn>
                <a:cxn ang="0">
                  <a:pos x="77" y="111"/>
                </a:cxn>
                <a:cxn ang="0">
                  <a:pos x="70" y="109"/>
                </a:cxn>
                <a:cxn ang="0">
                  <a:pos x="70" y="107"/>
                </a:cxn>
                <a:cxn ang="0">
                  <a:pos x="100" y="83"/>
                </a:cxn>
                <a:cxn ang="0">
                  <a:pos x="111" y="92"/>
                </a:cxn>
                <a:cxn ang="0">
                  <a:pos x="109" y="94"/>
                </a:cxn>
                <a:cxn ang="0">
                  <a:pos x="98" y="86"/>
                </a:cxn>
                <a:cxn ang="0">
                  <a:pos x="96" y="83"/>
                </a:cxn>
                <a:cxn ang="0">
                  <a:pos x="72" y="64"/>
                </a:cxn>
                <a:cxn ang="0">
                  <a:pos x="85" y="69"/>
                </a:cxn>
                <a:cxn ang="0">
                  <a:pos x="85" y="75"/>
                </a:cxn>
                <a:cxn ang="0">
                  <a:pos x="75" y="73"/>
                </a:cxn>
                <a:cxn ang="0">
                  <a:pos x="66" y="60"/>
                </a:cxn>
                <a:cxn ang="0">
                  <a:pos x="70" y="60"/>
                </a:cxn>
                <a:cxn ang="0">
                  <a:pos x="75" y="54"/>
                </a:cxn>
                <a:cxn ang="0">
                  <a:pos x="81" y="56"/>
                </a:cxn>
                <a:cxn ang="0">
                  <a:pos x="81" y="56"/>
                </a:cxn>
                <a:cxn ang="0">
                  <a:pos x="85" y="47"/>
                </a:cxn>
                <a:cxn ang="0">
                  <a:pos x="89" y="56"/>
                </a:cxn>
                <a:cxn ang="0">
                  <a:pos x="100" y="69"/>
                </a:cxn>
                <a:cxn ang="0">
                  <a:pos x="100" y="62"/>
                </a:cxn>
                <a:cxn ang="0">
                  <a:pos x="90" y="51"/>
                </a:cxn>
                <a:cxn ang="0">
                  <a:pos x="85" y="41"/>
                </a:cxn>
                <a:cxn ang="0">
                  <a:pos x="85" y="41"/>
                </a:cxn>
                <a:cxn ang="0">
                  <a:pos x="57" y="32"/>
                </a:cxn>
                <a:cxn ang="0">
                  <a:pos x="66" y="41"/>
                </a:cxn>
                <a:cxn ang="0">
                  <a:pos x="64" y="47"/>
                </a:cxn>
                <a:cxn ang="0">
                  <a:pos x="58" y="37"/>
                </a:cxn>
                <a:cxn ang="0">
                  <a:pos x="45" y="26"/>
                </a:cxn>
                <a:cxn ang="0">
                  <a:pos x="45" y="26"/>
                </a:cxn>
                <a:cxn ang="0">
                  <a:pos x="36" y="49"/>
                </a:cxn>
                <a:cxn ang="0">
                  <a:pos x="32" y="47"/>
                </a:cxn>
                <a:cxn ang="0">
                  <a:pos x="32" y="47"/>
                </a:cxn>
                <a:cxn ang="0">
                  <a:pos x="26" y="47"/>
                </a:cxn>
                <a:cxn ang="0">
                  <a:pos x="21" y="47"/>
                </a:cxn>
                <a:cxn ang="0">
                  <a:pos x="21" y="41"/>
                </a:cxn>
                <a:cxn ang="0">
                  <a:pos x="26" y="43"/>
                </a:cxn>
                <a:cxn ang="0">
                  <a:pos x="32" y="41"/>
                </a:cxn>
                <a:cxn ang="0">
                  <a:pos x="26" y="35"/>
                </a:cxn>
                <a:cxn ang="0">
                  <a:pos x="21" y="41"/>
                </a:cxn>
                <a:cxn ang="0">
                  <a:pos x="21" y="41"/>
                </a:cxn>
                <a:cxn ang="0">
                  <a:pos x="21" y="35"/>
                </a:cxn>
                <a:cxn ang="0">
                  <a:pos x="17" y="35"/>
                </a:cxn>
                <a:cxn ang="0">
                  <a:pos x="17" y="34"/>
                </a:cxn>
                <a:cxn ang="0">
                  <a:pos x="9" y="28"/>
                </a:cxn>
                <a:cxn ang="0">
                  <a:pos x="11" y="34"/>
                </a:cxn>
                <a:cxn ang="0">
                  <a:pos x="9" y="28"/>
                </a:cxn>
                <a:cxn ang="0">
                  <a:pos x="9" y="28"/>
                </a:cxn>
                <a:cxn ang="0">
                  <a:pos x="9" y="3"/>
                </a:cxn>
                <a:cxn ang="0">
                  <a:pos x="9" y="0"/>
                </a:cxn>
                <a:cxn ang="0">
                  <a:pos x="8" y="7"/>
                </a:cxn>
                <a:cxn ang="0">
                  <a:pos x="21" y="22"/>
                </a:cxn>
                <a:cxn ang="0">
                  <a:pos x="26" y="20"/>
                </a:cxn>
                <a:cxn ang="0">
                  <a:pos x="21" y="13"/>
                </a:cxn>
                <a:cxn ang="0">
                  <a:pos x="11" y="7"/>
                </a:cxn>
                <a:cxn ang="0">
                  <a:pos x="9" y="5"/>
                </a:cxn>
                <a:cxn ang="0">
                  <a:pos x="0" y="11"/>
                </a:cxn>
                <a:cxn ang="0">
                  <a:pos x="2" y="11"/>
                </a:cxn>
              </a:cxnLst>
              <a:rect l="0" t="0" r="r" b="b"/>
              <a:pathLst>
                <a:path w="185" h="111">
                  <a:moveTo>
                    <a:pt x="177" y="92"/>
                  </a:moveTo>
                  <a:lnTo>
                    <a:pt x="179" y="92"/>
                  </a:lnTo>
                  <a:lnTo>
                    <a:pt x="183" y="92"/>
                  </a:lnTo>
                  <a:lnTo>
                    <a:pt x="185" y="92"/>
                  </a:lnTo>
                  <a:lnTo>
                    <a:pt x="181" y="98"/>
                  </a:lnTo>
                  <a:lnTo>
                    <a:pt x="177" y="94"/>
                  </a:lnTo>
                  <a:lnTo>
                    <a:pt x="177" y="92"/>
                  </a:lnTo>
                  <a:lnTo>
                    <a:pt x="177" y="92"/>
                  </a:lnTo>
                  <a:lnTo>
                    <a:pt x="177" y="92"/>
                  </a:lnTo>
                  <a:lnTo>
                    <a:pt x="177" y="92"/>
                  </a:lnTo>
                  <a:close/>
                  <a:moveTo>
                    <a:pt x="70" y="107"/>
                  </a:moveTo>
                  <a:lnTo>
                    <a:pt x="72" y="107"/>
                  </a:lnTo>
                  <a:lnTo>
                    <a:pt x="75" y="109"/>
                  </a:lnTo>
                  <a:lnTo>
                    <a:pt x="79" y="111"/>
                  </a:lnTo>
                  <a:lnTo>
                    <a:pt x="77" y="111"/>
                  </a:lnTo>
                  <a:lnTo>
                    <a:pt x="75" y="111"/>
                  </a:lnTo>
                  <a:lnTo>
                    <a:pt x="72" y="111"/>
                  </a:lnTo>
                  <a:lnTo>
                    <a:pt x="70" y="109"/>
                  </a:lnTo>
                  <a:lnTo>
                    <a:pt x="70" y="107"/>
                  </a:lnTo>
                  <a:lnTo>
                    <a:pt x="70" y="107"/>
                  </a:lnTo>
                  <a:lnTo>
                    <a:pt x="70" y="107"/>
                  </a:lnTo>
                  <a:lnTo>
                    <a:pt x="70" y="107"/>
                  </a:lnTo>
                  <a:close/>
                  <a:moveTo>
                    <a:pt x="96" y="83"/>
                  </a:moveTo>
                  <a:lnTo>
                    <a:pt x="100" y="83"/>
                  </a:lnTo>
                  <a:lnTo>
                    <a:pt x="102" y="86"/>
                  </a:lnTo>
                  <a:lnTo>
                    <a:pt x="111" y="88"/>
                  </a:lnTo>
                  <a:lnTo>
                    <a:pt x="111" y="92"/>
                  </a:lnTo>
                  <a:lnTo>
                    <a:pt x="111" y="92"/>
                  </a:lnTo>
                  <a:lnTo>
                    <a:pt x="115" y="94"/>
                  </a:lnTo>
                  <a:lnTo>
                    <a:pt x="109" y="94"/>
                  </a:lnTo>
                  <a:lnTo>
                    <a:pt x="102" y="92"/>
                  </a:lnTo>
                  <a:lnTo>
                    <a:pt x="98" y="88"/>
                  </a:lnTo>
                  <a:lnTo>
                    <a:pt x="98" y="86"/>
                  </a:lnTo>
                  <a:lnTo>
                    <a:pt x="96" y="83"/>
                  </a:lnTo>
                  <a:lnTo>
                    <a:pt x="96" y="83"/>
                  </a:lnTo>
                  <a:lnTo>
                    <a:pt x="96" y="83"/>
                  </a:lnTo>
                  <a:lnTo>
                    <a:pt x="96" y="83"/>
                  </a:lnTo>
                  <a:close/>
                  <a:moveTo>
                    <a:pt x="70" y="60"/>
                  </a:moveTo>
                  <a:lnTo>
                    <a:pt x="72" y="64"/>
                  </a:lnTo>
                  <a:lnTo>
                    <a:pt x="75" y="64"/>
                  </a:lnTo>
                  <a:lnTo>
                    <a:pt x="81" y="66"/>
                  </a:lnTo>
                  <a:lnTo>
                    <a:pt x="85" y="69"/>
                  </a:lnTo>
                  <a:lnTo>
                    <a:pt x="87" y="69"/>
                  </a:lnTo>
                  <a:lnTo>
                    <a:pt x="87" y="71"/>
                  </a:lnTo>
                  <a:lnTo>
                    <a:pt x="85" y="75"/>
                  </a:lnTo>
                  <a:lnTo>
                    <a:pt x="81" y="75"/>
                  </a:lnTo>
                  <a:lnTo>
                    <a:pt x="79" y="71"/>
                  </a:lnTo>
                  <a:lnTo>
                    <a:pt x="75" y="73"/>
                  </a:lnTo>
                  <a:lnTo>
                    <a:pt x="72" y="71"/>
                  </a:lnTo>
                  <a:lnTo>
                    <a:pt x="66" y="66"/>
                  </a:lnTo>
                  <a:lnTo>
                    <a:pt x="66" y="60"/>
                  </a:lnTo>
                  <a:lnTo>
                    <a:pt x="70" y="60"/>
                  </a:lnTo>
                  <a:lnTo>
                    <a:pt x="70" y="60"/>
                  </a:lnTo>
                  <a:lnTo>
                    <a:pt x="70" y="60"/>
                  </a:lnTo>
                  <a:lnTo>
                    <a:pt x="70" y="60"/>
                  </a:lnTo>
                  <a:close/>
                  <a:moveTo>
                    <a:pt x="81" y="56"/>
                  </a:moveTo>
                  <a:lnTo>
                    <a:pt x="75" y="54"/>
                  </a:lnTo>
                  <a:lnTo>
                    <a:pt x="77" y="58"/>
                  </a:lnTo>
                  <a:lnTo>
                    <a:pt x="81" y="58"/>
                  </a:lnTo>
                  <a:lnTo>
                    <a:pt x="81" y="56"/>
                  </a:lnTo>
                  <a:lnTo>
                    <a:pt x="81" y="56"/>
                  </a:lnTo>
                  <a:lnTo>
                    <a:pt x="81" y="56"/>
                  </a:lnTo>
                  <a:lnTo>
                    <a:pt x="81" y="56"/>
                  </a:lnTo>
                  <a:close/>
                  <a:moveTo>
                    <a:pt x="85" y="41"/>
                  </a:moveTo>
                  <a:lnTo>
                    <a:pt x="85" y="43"/>
                  </a:lnTo>
                  <a:lnTo>
                    <a:pt x="85" y="47"/>
                  </a:lnTo>
                  <a:lnTo>
                    <a:pt x="85" y="47"/>
                  </a:lnTo>
                  <a:lnTo>
                    <a:pt x="87" y="51"/>
                  </a:lnTo>
                  <a:lnTo>
                    <a:pt x="89" y="56"/>
                  </a:lnTo>
                  <a:lnTo>
                    <a:pt x="96" y="64"/>
                  </a:lnTo>
                  <a:lnTo>
                    <a:pt x="100" y="66"/>
                  </a:lnTo>
                  <a:lnTo>
                    <a:pt x="100" y="69"/>
                  </a:lnTo>
                  <a:lnTo>
                    <a:pt x="102" y="69"/>
                  </a:lnTo>
                  <a:lnTo>
                    <a:pt x="102" y="66"/>
                  </a:lnTo>
                  <a:lnTo>
                    <a:pt x="100" y="62"/>
                  </a:lnTo>
                  <a:lnTo>
                    <a:pt x="96" y="60"/>
                  </a:lnTo>
                  <a:lnTo>
                    <a:pt x="94" y="56"/>
                  </a:lnTo>
                  <a:lnTo>
                    <a:pt x="90" y="51"/>
                  </a:lnTo>
                  <a:lnTo>
                    <a:pt x="90" y="47"/>
                  </a:lnTo>
                  <a:lnTo>
                    <a:pt x="87" y="41"/>
                  </a:lnTo>
                  <a:lnTo>
                    <a:pt x="85" y="41"/>
                  </a:lnTo>
                  <a:lnTo>
                    <a:pt x="85" y="41"/>
                  </a:lnTo>
                  <a:lnTo>
                    <a:pt x="85" y="41"/>
                  </a:lnTo>
                  <a:lnTo>
                    <a:pt x="85" y="41"/>
                  </a:lnTo>
                  <a:close/>
                  <a:moveTo>
                    <a:pt x="45" y="26"/>
                  </a:moveTo>
                  <a:lnTo>
                    <a:pt x="51" y="26"/>
                  </a:lnTo>
                  <a:lnTo>
                    <a:pt x="57" y="32"/>
                  </a:lnTo>
                  <a:lnTo>
                    <a:pt x="62" y="34"/>
                  </a:lnTo>
                  <a:lnTo>
                    <a:pt x="70" y="41"/>
                  </a:lnTo>
                  <a:lnTo>
                    <a:pt x="66" y="41"/>
                  </a:lnTo>
                  <a:lnTo>
                    <a:pt x="70" y="47"/>
                  </a:lnTo>
                  <a:lnTo>
                    <a:pt x="66" y="43"/>
                  </a:lnTo>
                  <a:lnTo>
                    <a:pt x="64" y="47"/>
                  </a:lnTo>
                  <a:lnTo>
                    <a:pt x="64" y="43"/>
                  </a:lnTo>
                  <a:lnTo>
                    <a:pt x="62" y="41"/>
                  </a:lnTo>
                  <a:lnTo>
                    <a:pt x="58" y="37"/>
                  </a:lnTo>
                  <a:lnTo>
                    <a:pt x="49" y="28"/>
                  </a:lnTo>
                  <a:lnTo>
                    <a:pt x="49" y="28"/>
                  </a:lnTo>
                  <a:lnTo>
                    <a:pt x="45" y="26"/>
                  </a:lnTo>
                  <a:lnTo>
                    <a:pt x="45" y="26"/>
                  </a:lnTo>
                  <a:lnTo>
                    <a:pt x="45" y="26"/>
                  </a:lnTo>
                  <a:lnTo>
                    <a:pt x="45" y="26"/>
                  </a:lnTo>
                  <a:close/>
                  <a:moveTo>
                    <a:pt x="32" y="47"/>
                  </a:moveTo>
                  <a:lnTo>
                    <a:pt x="40" y="47"/>
                  </a:lnTo>
                  <a:lnTo>
                    <a:pt x="36" y="49"/>
                  </a:lnTo>
                  <a:lnTo>
                    <a:pt x="36" y="51"/>
                  </a:lnTo>
                  <a:lnTo>
                    <a:pt x="32" y="47"/>
                  </a:lnTo>
                  <a:lnTo>
                    <a:pt x="32" y="47"/>
                  </a:lnTo>
                  <a:lnTo>
                    <a:pt x="32" y="47"/>
                  </a:lnTo>
                  <a:lnTo>
                    <a:pt x="32" y="47"/>
                  </a:lnTo>
                  <a:lnTo>
                    <a:pt x="32" y="47"/>
                  </a:lnTo>
                  <a:close/>
                  <a:moveTo>
                    <a:pt x="21" y="47"/>
                  </a:moveTo>
                  <a:lnTo>
                    <a:pt x="25" y="43"/>
                  </a:lnTo>
                  <a:lnTo>
                    <a:pt x="26" y="47"/>
                  </a:lnTo>
                  <a:lnTo>
                    <a:pt x="25" y="47"/>
                  </a:lnTo>
                  <a:lnTo>
                    <a:pt x="21" y="47"/>
                  </a:lnTo>
                  <a:lnTo>
                    <a:pt x="21" y="47"/>
                  </a:lnTo>
                  <a:lnTo>
                    <a:pt x="21" y="47"/>
                  </a:lnTo>
                  <a:lnTo>
                    <a:pt x="21" y="47"/>
                  </a:lnTo>
                  <a:close/>
                  <a:moveTo>
                    <a:pt x="21" y="41"/>
                  </a:moveTo>
                  <a:lnTo>
                    <a:pt x="25" y="41"/>
                  </a:lnTo>
                  <a:lnTo>
                    <a:pt x="26" y="41"/>
                  </a:lnTo>
                  <a:lnTo>
                    <a:pt x="26" y="43"/>
                  </a:lnTo>
                  <a:lnTo>
                    <a:pt x="30" y="47"/>
                  </a:lnTo>
                  <a:lnTo>
                    <a:pt x="32" y="47"/>
                  </a:lnTo>
                  <a:lnTo>
                    <a:pt x="32" y="41"/>
                  </a:lnTo>
                  <a:lnTo>
                    <a:pt x="30" y="37"/>
                  </a:lnTo>
                  <a:lnTo>
                    <a:pt x="30" y="37"/>
                  </a:lnTo>
                  <a:lnTo>
                    <a:pt x="26" y="35"/>
                  </a:lnTo>
                  <a:lnTo>
                    <a:pt x="26" y="35"/>
                  </a:lnTo>
                  <a:lnTo>
                    <a:pt x="25" y="37"/>
                  </a:lnTo>
                  <a:lnTo>
                    <a:pt x="21" y="41"/>
                  </a:lnTo>
                  <a:lnTo>
                    <a:pt x="21" y="41"/>
                  </a:lnTo>
                  <a:lnTo>
                    <a:pt x="21" y="41"/>
                  </a:lnTo>
                  <a:lnTo>
                    <a:pt x="21" y="41"/>
                  </a:lnTo>
                  <a:close/>
                  <a:moveTo>
                    <a:pt x="17" y="34"/>
                  </a:moveTo>
                  <a:lnTo>
                    <a:pt x="19" y="32"/>
                  </a:lnTo>
                  <a:lnTo>
                    <a:pt x="21" y="35"/>
                  </a:lnTo>
                  <a:lnTo>
                    <a:pt x="21" y="37"/>
                  </a:lnTo>
                  <a:lnTo>
                    <a:pt x="19" y="37"/>
                  </a:lnTo>
                  <a:lnTo>
                    <a:pt x="17" y="35"/>
                  </a:lnTo>
                  <a:lnTo>
                    <a:pt x="17" y="35"/>
                  </a:lnTo>
                  <a:lnTo>
                    <a:pt x="17" y="34"/>
                  </a:lnTo>
                  <a:lnTo>
                    <a:pt x="17" y="34"/>
                  </a:lnTo>
                  <a:lnTo>
                    <a:pt x="17" y="34"/>
                  </a:lnTo>
                  <a:lnTo>
                    <a:pt x="17" y="34"/>
                  </a:lnTo>
                  <a:close/>
                  <a:moveTo>
                    <a:pt x="9" y="28"/>
                  </a:moveTo>
                  <a:lnTo>
                    <a:pt x="15" y="32"/>
                  </a:lnTo>
                  <a:lnTo>
                    <a:pt x="13" y="34"/>
                  </a:lnTo>
                  <a:lnTo>
                    <a:pt x="11" y="34"/>
                  </a:lnTo>
                  <a:lnTo>
                    <a:pt x="11" y="34"/>
                  </a:lnTo>
                  <a:lnTo>
                    <a:pt x="9" y="28"/>
                  </a:lnTo>
                  <a:lnTo>
                    <a:pt x="9" y="28"/>
                  </a:lnTo>
                  <a:lnTo>
                    <a:pt x="9" y="28"/>
                  </a:lnTo>
                  <a:lnTo>
                    <a:pt x="9" y="28"/>
                  </a:lnTo>
                  <a:lnTo>
                    <a:pt x="9" y="28"/>
                  </a:lnTo>
                  <a:close/>
                  <a:moveTo>
                    <a:pt x="9" y="0"/>
                  </a:moveTo>
                  <a:lnTo>
                    <a:pt x="6" y="5"/>
                  </a:lnTo>
                  <a:lnTo>
                    <a:pt x="9" y="3"/>
                  </a:lnTo>
                  <a:lnTo>
                    <a:pt x="9" y="0"/>
                  </a:lnTo>
                  <a:lnTo>
                    <a:pt x="9" y="0"/>
                  </a:lnTo>
                  <a:lnTo>
                    <a:pt x="9" y="0"/>
                  </a:lnTo>
                  <a:lnTo>
                    <a:pt x="9" y="0"/>
                  </a:lnTo>
                  <a:close/>
                  <a:moveTo>
                    <a:pt x="9" y="5"/>
                  </a:moveTo>
                  <a:lnTo>
                    <a:pt x="8" y="7"/>
                  </a:lnTo>
                  <a:lnTo>
                    <a:pt x="11" y="13"/>
                  </a:lnTo>
                  <a:lnTo>
                    <a:pt x="17" y="17"/>
                  </a:lnTo>
                  <a:lnTo>
                    <a:pt x="21" y="22"/>
                  </a:lnTo>
                  <a:lnTo>
                    <a:pt x="26" y="22"/>
                  </a:lnTo>
                  <a:lnTo>
                    <a:pt x="30" y="22"/>
                  </a:lnTo>
                  <a:lnTo>
                    <a:pt x="26" y="20"/>
                  </a:lnTo>
                  <a:lnTo>
                    <a:pt x="25" y="17"/>
                  </a:lnTo>
                  <a:lnTo>
                    <a:pt x="21" y="15"/>
                  </a:lnTo>
                  <a:lnTo>
                    <a:pt x="21" y="13"/>
                  </a:lnTo>
                  <a:lnTo>
                    <a:pt x="19" y="11"/>
                  </a:lnTo>
                  <a:lnTo>
                    <a:pt x="13" y="9"/>
                  </a:lnTo>
                  <a:lnTo>
                    <a:pt x="11" y="7"/>
                  </a:lnTo>
                  <a:lnTo>
                    <a:pt x="9" y="5"/>
                  </a:lnTo>
                  <a:lnTo>
                    <a:pt x="9" y="5"/>
                  </a:lnTo>
                  <a:lnTo>
                    <a:pt x="9" y="5"/>
                  </a:lnTo>
                  <a:lnTo>
                    <a:pt x="9" y="5"/>
                  </a:lnTo>
                  <a:close/>
                  <a:moveTo>
                    <a:pt x="2" y="11"/>
                  </a:moveTo>
                  <a:lnTo>
                    <a:pt x="0" y="11"/>
                  </a:lnTo>
                  <a:lnTo>
                    <a:pt x="2" y="13"/>
                  </a:lnTo>
                  <a:lnTo>
                    <a:pt x="2" y="11"/>
                  </a:lnTo>
                  <a:lnTo>
                    <a:pt x="2" y="11"/>
                  </a:lnTo>
                  <a:lnTo>
                    <a:pt x="2" y="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9" name="Freeform 192">
              <a:extLst>
                <a:ext uri="{FF2B5EF4-FFF2-40B4-BE49-F238E27FC236}">
                  <a16:creationId xmlns:a16="http://schemas.microsoft.com/office/drawing/2014/main" id="{382AEB46-E432-4884-BC64-5DB466B6E800}"/>
                </a:ext>
              </a:extLst>
            </p:cNvPr>
            <p:cNvSpPr>
              <a:spLocks noEditPoints="1"/>
            </p:cNvSpPr>
            <p:nvPr/>
          </p:nvSpPr>
          <p:spPr bwMode="auto">
            <a:xfrm>
              <a:off x="5674" y="3224"/>
              <a:ext cx="185" cy="111"/>
            </a:xfrm>
            <a:custGeom>
              <a:avLst/>
              <a:gdLst/>
              <a:ahLst/>
              <a:cxnLst>
                <a:cxn ang="0">
                  <a:pos x="183" y="92"/>
                </a:cxn>
                <a:cxn ang="0">
                  <a:pos x="177" y="94"/>
                </a:cxn>
                <a:cxn ang="0">
                  <a:pos x="177" y="92"/>
                </a:cxn>
                <a:cxn ang="0">
                  <a:pos x="72" y="107"/>
                </a:cxn>
                <a:cxn ang="0">
                  <a:pos x="77" y="111"/>
                </a:cxn>
                <a:cxn ang="0">
                  <a:pos x="70" y="109"/>
                </a:cxn>
                <a:cxn ang="0">
                  <a:pos x="70" y="107"/>
                </a:cxn>
                <a:cxn ang="0">
                  <a:pos x="100" y="83"/>
                </a:cxn>
                <a:cxn ang="0">
                  <a:pos x="111" y="92"/>
                </a:cxn>
                <a:cxn ang="0">
                  <a:pos x="109" y="94"/>
                </a:cxn>
                <a:cxn ang="0">
                  <a:pos x="98" y="86"/>
                </a:cxn>
                <a:cxn ang="0">
                  <a:pos x="96" y="83"/>
                </a:cxn>
                <a:cxn ang="0">
                  <a:pos x="72" y="64"/>
                </a:cxn>
                <a:cxn ang="0">
                  <a:pos x="85" y="69"/>
                </a:cxn>
                <a:cxn ang="0">
                  <a:pos x="85" y="75"/>
                </a:cxn>
                <a:cxn ang="0">
                  <a:pos x="75" y="73"/>
                </a:cxn>
                <a:cxn ang="0">
                  <a:pos x="66" y="60"/>
                </a:cxn>
                <a:cxn ang="0">
                  <a:pos x="70" y="60"/>
                </a:cxn>
                <a:cxn ang="0">
                  <a:pos x="75" y="54"/>
                </a:cxn>
                <a:cxn ang="0">
                  <a:pos x="81" y="56"/>
                </a:cxn>
                <a:cxn ang="0">
                  <a:pos x="81" y="56"/>
                </a:cxn>
                <a:cxn ang="0">
                  <a:pos x="85" y="47"/>
                </a:cxn>
                <a:cxn ang="0">
                  <a:pos x="89" y="56"/>
                </a:cxn>
                <a:cxn ang="0">
                  <a:pos x="100" y="69"/>
                </a:cxn>
                <a:cxn ang="0">
                  <a:pos x="100" y="62"/>
                </a:cxn>
                <a:cxn ang="0">
                  <a:pos x="90" y="51"/>
                </a:cxn>
                <a:cxn ang="0">
                  <a:pos x="85" y="41"/>
                </a:cxn>
                <a:cxn ang="0">
                  <a:pos x="85" y="41"/>
                </a:cxn>
                <a:cxn ang="0">
                  <a:pos x="57" y="32"/>
                </a:cxn>
                <a:cxn ang="0">
                  <a:pos x="66" y="41"/>
                </a:cxn>
                <a:cxn ang="0">
                  <a:pos x="64" y="47"/>
                </a:cxn>
                <a:cxn ang="0">
                  <a:pos x="58" y="37"/>
                </a:cxn>
                <a:cxn ang="0">
                  <a:pos x="45" y="26"/>
                </a:cxn>
                <a:cxn ang="0">
                  <a:pos x="45" y="26"/>
                </a:cxn>
                <a:cxn ang="0">
                  <a:pos x="36" y="49"/>
                </a:cxn>
                <a:cxn ang="0">
                  <a:pos x="32" y="47"/>
                </a:cxn>
                <a:cxn ang="0">
                  <a:pos x="32" y="47"/>
                </a:cxn>
                <a:cxn ang="0">
                  <a:pos x="26" y="47"/>
                </a:cxn>
                <a:cxn ang="0">
                  <a:pos x="21" y="47"/>
                </a:cxn>
                <a:cxn ang="0">
                  <a:pos x="21" y="41"/>
                </a:cxn>
                <a:cxn ang="0">
                  <a:pos x="26" y="43"/>
                </a:cxn>
                <a:cxn ang="0">
                  <a:pos x="32" y="41"/>
                </a:cxn>
                <a:cxn ang="0">
                  <a:pos x="26" y="35"/>
                </a:cxn>
                <a:cxn ang="0">
                  <a:pos x="21" y="41"/>
                </a:cxn>
                <a:cxn ang="0">
                  <a:pos x="21" y="41"/>
                </a:cxn>
                <a:cxn ang="0">
                  <a:pos x="21" y="35"/>
                </a:cxn>
                <a:cxn ang="0">
                  <a:pos x="17" y="35"/>
                </a:cxn>
                <a:cxn ang="0">
                  <a:pos x="17" y="34"/>
                </a:cxn>
                <a:cxn ang="0">
                  <a:pos x="9" y="28"/>
                </a:cxn>
                <a:cxn ang="0">
                  <a:pos x="11" y="34"/>
                </a:cxn>
                <a:cxn ang="0">
                  <a:pos x="9" y="28"/>
                </a:cxn>
                <a:cxn ang="0">
                  <a:pos x="9" y="28"/>
                </a:cxn>
                <a:cxn ang="0">
                  <a:pos x="9" y="3"/>
                </a:cxn>
                <a:cxn ang="0">
                  <a:pos x="9" y="0"/>
                </a:cxn>
                <a:cxn ang="0">
                  <a:pos x="8" y="7"/>
                </a:cxn>
                <a:cxn ang="0">
                  <a:pos x="21" y="22"/>
                </a:cxn>
                <a:cxn ang="0">
                  <a:pos x="26" y="20"/>
                </a:cxn>
                <a:cxn ang="0">
                  <a:pos x="21" y="13"/>
                </a:cxn>
                <a:cxn ang="0">
                  <a:pos x="11" y="7"/>
                </a:cxn>
                <a:cxn ang="0">
                  <a:pos x="9" y="5"/>
                </a:cxn>
                <a:cxn ang="0">
                  <a:pos x="0" y="11"/>
                </a:cxn>
                <a:cxn ang="0">
                  <a:pos x="2" y="11"/>
                </a:cxn>
              </a:cxnLst>
              <a:rect l="0" t="0" r="r" b="b"/>
              <a:pathLst>
                <a:path w="185" h="111">
                  <a:moveTo>
                    <a:pt x="177" y="92"/>
                  </a:moveTo>
                  <a:lnTo>
                    <a:pt x="179" y="92"/>
                  </a:lnTo>
                  <a:lnTo>
                    <a:pt x="183" y="92"/>
                  </a:lnTo>
                  <a:lnTo>
                    <a:pt x="185" y="92"/>
                  </a:lnTo>
                  <a:lnTo>
                    <a:pt x="181" y="98"/>
                  </a:lnTo>
                  <a:lnTo>
                    <a:pt x="177" y="94"/>
                  </a:lnTo>
                  <a:lnTo>
                    <a:pt x="177" y="92"/>
                  </a:lnTo>
                  <a:lnTo>
                    <a:pt x="177" y="92"/>
                  </a:lnTo>
                  <a:lnTo>
                    <a:pt x="177" y="92"/>
                  </a:lnTo>
                  <a:lnTo>
                    <a:pt x="177" y="92"/>
                  </a:lnTo>
                  <a:close/>
                  <a:moveTo>
                    <a:pt x="70" y="107"/>
                  </a:moveTo>
                  <a:lnTo>
                    <a:pt x="72" y="107"/>
                  </a:lnTo>
                  <a:lnTo>
                    <a:pt x="75" y="109"/>
                  </a:lnTo>
                  <a:lnTo>
                    <a:pt x="79" y="111"/>
                  </a:lnTo>
                  <a:lnTo>
                    <a:pt x="77" y="111"/>
                  </a:lnTo>
                  <a:lnTo>
                    <a:pt x="75" y="111"/>
                  </a:lnTo>
                  <a:lnTo>
                    <a:pt x="72" y="111"/>
                  </a:lnTo>
                  <a:lnTo>
                    <a:pt x="70" y="109"/>
                  </a:lnTo>
                  <a:lnTo>
                    <a:pt x="70" y="107"/>
                  </a:lnTo>
                  <a:lnTo>
                    <a:pt x="70" y="107"/>
                  </a:lnTo>
                  <a:lnTo>
                    <a:pt x="70" y="107"/>
                  </a:lnTo>
                  <a:lnTo>
                    <a:pt x="70" y="107"/>
                  </a:lnTo>
                  <a:close/>
                  <a:moveTo>
                    <a:pt x="96" y="83"/>
                  </a:moveTo>
                  <a:lnTo>
                    <a:pt x="100" y="83"/>
                  </a:lnTo>
                  <a:lnTo>
                    <a:pt x="102" y="86"/>
                  </a:lnTo>
                  <a:lnTo>
                    <a:pt x="111" y="88"/>
                  </a:lnTo>
                  <a:lnTo>
                    <a:pt x="111" y="92"/>
                  </a:lnTo>
                  <a:lnTo>
                    <a:pt x="111" y="92"/>
                  </a:lnTo>
                  <a:lnTo>
                    <a:pt x="115" y="94"/>
                  </a:lnTo>
                  <a:lnTo>
                    <a:pt x="109" y="94"/>
                  </a:lnTo>
                  <a:lnTo>
                    <a:pt x="102" y="92"/>
                  </a:lnTo>
                  <a:lnTo>
                    <a:pt x="98" y="88"/>
                  </a:lnTo>
                  <a:lnTo>
                    <a:pt x="98" y="86"/>
                  </a:lnTo>
                  <a:lnTo>
                    <a:pt x="96" y="83"/>
                  </a:lnTo>
                  <a:lnTo>
                    <a:pt x="96" y="83"/>
                  </a:lnTo>
                  <a:lnTo>
                    <a:pt x="96" y="83"/>
                  </a:lnTo>
                  <a:lnTo>
                    <a:pt x="96" y="83"/>
                  </a:lnTo>
                  <a:close/>
                  <a:moveTo>
                    <a:pt x="70" y="60"/>
                  </a:moveTo>
                  <a:lnTo>
                    <a:pt x="72" y="64"/>
                  </a:lnTo>
                  <a:lnTo>
                    <a:pt x="75" y="64"/>
                  </a:lnTo>
                  <a:lnTo>
                    <a:pt x="81" y="66"/>
                  </a:lnTo>
                  <a:lnTo>
                    <a:pt x="85" y="69"/>
                  </a:lnTo>
                  <a:lnTo>
                    <a:pt x="87" y="69"/>
                  </a:lnTo>
                  <a:lnTo>
                    <a:pt x="87" y="71"/>
                  </a:lnTo>
                  <a:lnTo>
                    <a:pt x="85" y="75"/>
                  </a:lnTo>
                  <a:lnTo>
                    <a:pt x="81" y="75"/>
                  </a:lnTo>
                  <a:lnTo>
                    <a:pt x="79" y="71"/>
                  </a:lnTo>
                  <a:lnTo>
                    <a:pt x="75" y="73"/>
                  </a:lnTo>
                  <a:lnTo>
                    <a:pt x="72" y="71"/>
                  </a:lnTo>
                  <a:lnTo>
                    <a:pt x="66" y="66"/>
                  </a:lnTo>
                  <a:lnTo>
                    <a:pt x="66" y="60"/>
                  </a:lnTo>
                  <a:lnTo>
                    <a:pt x="70" y="60"/>
                  </a:lnTo>
                  <a:lnTo>
                    <a:pt x="70" y="60"/>
                  </a:lnTo>
                  <a:lnTo>
                    <a:pt x="70" y="60"/>
                  </a:lnTo>
                  <a:lnTo>
                    <a:pt x="70" y="60"/>
                  </a:lnTo>
                  <a:close/>
                  <a:moveTo>
                    <a:pt x="81" y="56"/>
                  </a:moveTo>
                  <a:lnTo>
                    <a:pt x="75" y="54"/>
                  </a:lnTo>
                  <a:lnTo>
                    <a:pt x="77" y="58"/>
                  </a:lnTo>
                  <a:lnTo>
                    <a:pt x="81" y="58"/>
                  </a:lnTo>
                  <a:lnTo>
                    <a:pt x="81" y="56"/>
                  </a:lnTo>
                  <a:lnTo>
                    <a:pt x="81" y="56"/>
                  </a:lnTo>
                  <a:lnTo>
                    <a:pt x="81" y="56"/>
                  </a:lnTo>
                  <a:lnTo>
                    <a:pt x="81" y="56"/>
                  </a:lnTo>
                  <a:close/>
                  <a:moveTo>
                    <a:pt x="85" y="41"/>
                  </a:moveTo>
                  <a:lnTo>
                    <a:pt x="85" y="43"/>
                  </a:lnTo>
                  <a:lnTo>
                    <a:pt x="85" y="47"/>
                  </a:lnTo>
                  <a:lnTo>
                    <a:pt x="85" y="47"/>
                  </a:lnTo>
                  <a:lnTo>
                    <a:pt x="87" y="51"/>
                  </a:lnTo>
                  <a:lnTo>
                    <a:pt x="89" y="56"/>
                  </a:lnTo>
                  <a:lnTo>
                    <a:pt x="96" y="64"/>
                  </a:lnTo>
                  <a:lnTo>
                    <a:pt x="100" y="66"/>
                  </a:lnTo>
                  <a:lnTo>
                    <a:pt x="100" y="69"/>
                  </a:lnTo>
                  <a:lnTo>
                    <a:pt x="102" y="69"/>
                  </a:lnTo>
                  <a:lnTo>
                    <a:pt x="102" y="66"/>
                  </a:lnTo>
                  <a:lnTo>
                    <a:pt x="100" y="62"/>
                  </a:lnTo>
                  <a:lnTo>
                    <a:pt x="96" y="60"/>
                  </a:lnTo>
                  <a:lnTo>
                    <a:pt x="94" y="56"/>
                  </a:lnTo>
                  <a:lnTo>
                    <a:pt x="90" y="51"/>
                  </a:lnTo>
                  <a:lnTo>
                    <a:pt x="90" y="47"/>
                  </a:lnTo>
                  <a:lnTo>
                    <a:pt x="87" y="41"/>
                  </a:lnTo>
                  <a:lnTo>
                    <a:pt x="85" y="41"/>
                  </a:lnTo>
                  <a:lnTo>
                    <a:pt x="85" y="41"/>
                  </a:lnTo>
                  <a:lnTo>
                    <a:pt x="85" y="41"/>
                  </a:lnTo>
                  <a:lnTo>
                    <a:pt x="85" y="41"/>
                  </a:lnTo>
                  <a:close/>
                  <a:moveTo>
                    <a:pt x="45" y="26"/>
                  </a:moveTo>
                  <a:lnTo>
                    <a:pt x="51" y="26"/>
                  </a:lnTo>
                  <a:lnTo>
                    <a:pt x="57" y="32"/>
                  </a:lnTo>
                  <a:lnTo>
                    <a:pt x="62" y="34"/>
                  </a:lnTo>
                  <a:lnTo>
                    <a:pt x="70" y="41"/>
                  </a:lnTo>
                  <a:lnTo>
                    <a:pt x="66" y="41"/>
                  </a:lnTo>
                  <a:lnTo>
                    <a:pt x="70" y="47"/>
                  </a:lnTo>
                  <a:lnTo>
                    <a:pt x="66" y="43"/>
                  </a:lnTo>
                  <a:lnTo>
                    <a:pt x="64" y="47"/>
                  </a:lnTo>
                  <a:lnTo>
                    <a:pt x="64" y="43"/>
                  </a:lnTo>
                  <a:lnTo>
                    <a:pt x="62" y="41"/>
                  </a:lnTo>
                  <a:lnTo>
                    <a:pt x="58" y="37"/>
                  </a:lnTo>
                  <a:lnTo>
                    <a:pt x="49" y="28"/>
                  </a:lnTo>
                  <a:lnTo>
                    <a:pt x="49" y="28"/>
                  </a:lnTo>
                  <a:lnTo>
                    <a:pt x="45" y="26"/>
                  </a:lnTo>
                  <a:lnTo>
                    <a:pt x="45" y="26"/>
                  </a:lnTo>
                  <a:lnTo>
                    <a:pt x="45" y="26"/>
                  </a:lnTo>
                  <a:lnTo>
                    <a:pt x="45" y="26"/>
                  </a:lnTo>
                  <a:close/>
                  <a:moveTo>
                    <a:pt x="32" y="47"/>
                  </a:moveTo>
                  <a:lnTo>
                    <a:pt x="40" y="47"/>
                  </a:lnTo>
                  <a:lnTo>
                    <a:pt x="36" y="49"/>
                  </a:lnTo>
                  <a:lnTo>
                    <a:pt x="36" y="51"/>
                  </a:lnTo>
                  <a:lnTo>
                    <a:pt x="32" y="47"/>
                  </a:lnTo>
                  <a:lnTo>
                    <a:pt x="32" y="47"/>
                  </a:lnTo>
                  <a:lnTo>
                    <a:pt x="32" y="47"/>
                  </a:lnTo>
                  <a:lnTo>
                    <a:pt x="32" y="47"/>
                  </a:lnTo>
                  <a:lnTo>
                    <a:pt x="32" y="47"/>
                  </a:lnTo>
                  <a:close/>
                  <a:moveTo>
                    <a:pt x="21" y="47"/>
                  </a:moveTo>
                  <a:lnTo>
                    <a:pt x="25" y="43"/>
                  </a:lnTo>
                  <a:lnTo>
                    <a:pt x="26" y="47"/>
                  </a:lnTo>
                  <a:lnTo>
                    <a:pt x="25" y="47"/>
                  </a:lnTo>
                  <a:lnTo>
                    <a:pt x="21" y="47"/>
                  </a:lnTo>
                  <a:lnTo>
                    <a:pt x="21" y="47"/>
                  </a:lnTo>
                  <a:lnTo>
                    <a:pt x="21" y="47"/>
                  </a:lnTo>
                  <a:lnTo>
                    <a:pt x="21" y="47"/>
                  </a:lnTo>
                  <a:close/>
                  <a:moveTo>
                    <a:pt x="21" y="41"/>
                  </a:moveTo>
                  <a:lnTo>
                    <a:pt x="25" y="41"/>
                  </a:lnTo>
                  <a:lnTo>
                    <a:pt x="26" y="41"/>
                  </a:lnTo>
                  <a:lnTo>
                    <a:pt x="26" y="43"/>
                  </a:lnTo>
                  <a:lnTo>
                    <a:pt x="30" y="47"/>
                  </a:lnTo>
                  <a:lnTo>
                    <a:pt x="32" y="47"/>
                  </a:lnTo>
                  <a:lnTo>
                    <a:pt x="32" y="41"/>
                  </a:lnTo>
                  <a:lnTo>
                    <a:pt x="30" y="37"/>
                  </a:lnTo>
                  <a:lnTo>
                    <a:pt x="30" y="37"/>
                  </a:lnTo>
                  <a:lnTo>
                    <a:pt x="26" y="35"/>
                  </a:lnTo>
                  <a:lnTo>
                    <a:pt x="26" y="35"/>
                  </a:lnTo>
                  <a:lnTo>
                    <a:pt x="25" y="37"/>
                  </a:lnTo>
                  <a:lnTo>
                    <a:pt x="21" y="41"/>
                  </a:lnTo>
                  <a:lnTo>
                    <a:pt x="21" y="41"/>
                  </a:lnTo>
                  <a:lnTo>
                    <a:pt x="21" y="41"/>
                  </a:lnTo>
                  <a:lnTo>
                    <a:pt x="21" y="41"/>
                  </a:lnTo>
                  <a:close/>
                  <a:moveTo>
                    <a:pt x="17" y="34"/>
                  </a:moveTo>
                  <a:lnTo>
                    <a:pt x="19" y="32"/>
                  </a:lnTo>
                  <a:lnTo>
                    <a:pt x="21" y="35"/>
                  </a:lnTo>
                  <a:lnTo>
                    <a:pt x="21" y="37"/>
                  </a:lnTo>
                  <a:lnTo>
                    <a:pt x="19" y="37"/>
                  </a:lnTo>
                  <a:lnTo>
                    <a:pt x="17" y="35"/>
                  </a:lnTo>
                  <a:lnTo>
                    <a:pt x="17" y="35"/>
                  </a:lnTo>
                  <a:lnTo>
                    <a:pt x="17" y="34"/>
                  </a:lnTo>
                  <a:lnTo>
                    <a:pt x="17" y="34"/>
                  </a:lnTo>
                  <a:lnTo>
                    <a:pt x="17" y="34"/>
                  </a:lnTo>
                  <a:lnTo>
                    <a:pt x="17" y="34"/>
                  </a:lnTo>
                  <a:close/>
                  <a:moveTo>
                    <a:pt x="9" y="28"/>
                  </a:moveTo>
                  <a:lnTo>
                    <a:pt x="15" y="32"/>
                  </a:lnTo>
                  <a:lnTo>
                    <a:pt x="13" y="34"/>
                  </a:lnTo>
                  <a:lnTo>
                    <a:pt x="11" y="34"/>
                  </a:lnTo>
                  <a:lnTo>
                    <a:pt x="11" y="34"/>
                  </a:lnTo>
                  <a:lnTo>
                    <a:pt x="9" y="28"/>
                  </a:lnTo>
                  <a:lnTo>
                    <a:pt x="9" y="28"/>
                  </a:lnTo>
                  <a:lnTo>
                    <a:pt x="9" y="28"/>
                  </a:lnTo>
                  <a:lnTo>
                    <a:pt x="9" y="28"/>
                  </a:lnTo>
                  <a:lnTo>
                    <a:pt x="9" y="28"/>
                  </a:lnTo>
                  <a:close/>
                  <a:moveTo>
                    <a:pt x="9" y="0"/>
                  </a:moveTo>
                  <a:lnTo>
                    <a:pt x="6" y="5"/>
                  </a:lnTo>
                  <a:lnTo>
                    <a:pt x="9" y="3"/>
                  </a:lnTo>
                  <a:lnTo>
                    <a:pt x="9" y="0"/>
                  </a:lnTo>
                  <a:lnTo>
                    <a:pt x="9" y="0"/>
                  </a:lnTo>
                  <a:lnTo>
                    <a:pt x="9" y="0"/>
                  </a:lnTo>
                  <a:lnTo>
                    <a:pt x="9" y="0"/>
                  </a:lnTo>
                  <a:close/>
                  <a:moveTo>
                    <a:pt x="9" y="5"/>
                  </a:moveTo>
                  <a:lnTo>
                    <a:pt x="8" y="7"/>
                  </a:lnTo>
                  <a:lnTo>
                    <a:pt x="11" y="13"/>
                  </a:lnTo>
                  <a:lnTo>
                    <a:pt x="17" y="17"/>
                  </a:lnTo>
                  <a:lnTo>
                    <a:pt x="21" y="22"/>
                  </a:lnTo>
                  <a:lnTo>
                    <a:pt x="26" y="22"/>
                  </a:lnTo>
                  <a:lnTo>
                    <a:pt x="30" y="22"/>
                  </a:lnTo>
                  <a:lnTo>
                    <a:pt x="26" y="20"/>
                  </a:lnTo>
                  <a:lnTo>
                    <a:pt x="25" y="17"/>
                  </a:lnTo>
                  <a:lnTo>
                    <a:pt x="21" y="15"/>
                  </a:lnTo>
                  <a:lnTo>
                    <a:pt x="21" y="13"/>
                  </a:lnTo>
                  <a:lnTo>
                    <a:pt x="19" y="11"/>
                  </a:lnTo>
                  <a:lnTo>
                    <a:pt x="13" y="9"/>
                  </a:lnTo>
                  <a:lnTo>
                    <a:pt x="11" y="7"/>
                  </a:lnTo>
                  <a:lnTo>
                    <a:pt x="9" y="5"/>
                  </a:lnTo>
                  <a:lnTo>
                    <a:pt x="9" y="5"/>
                  </a:lnTo>
                  <a:lnTo>
                    <a:pt x="9" y="5"/>
                  </a:lnTo>
                  <a:lnTo>
                    <a:pt x="9" y="5"/>
                  </a:lnTo>
                  <a:close/>
                  <a:moveTo>
                    <a:pt x="2" y="11"/>
                  </a:moveTo>
                  <a:lnTo>
                    <a:pt x="0" y="11"/>
                  </a:lnTo>
                  <a:lnTo>
                    <a:pt x="2" y="13"/>
                  </a:lnTo>
                  <a:lnTo>
                    <a:pt x="2" y="11"/>
                  </a:lnTo>
                  <a:lnTo>
                    <a:pt x="2" y="11"/>
                  </a:lnTo>
                  <a:lnTo>
                    <a:pt x="2" y="11"/>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0" name="Freeform 193">
              <a:extLst>
                <a:ext uri="{FF2B5EF4-FFF2-40B4-BE49-F238E27FC236}">
                  <a16:creationId xmlns:a16="http://schemas.microsoft.com/office/drawing/2014/main" id="{DB900704-1148-4A09-9C7E-509EEDBEBEEA}"/>
                </a:ext>
              </a:extLst>
            </p:cNvPr>
            <p:cNvSpPr>
              <a:spLocks noEditPoints="1"/>
            </p:cNvSpPr>
            <p:nvPr/>
          </p:nvSpPr>
          <p:spPr bwMode="auto">
            <a:xfrm>
              <a:off x="5395" y="3129"/>
              <a:ext cx="279" cy="202"/>
            </a:xfrm>
            <a:custGeom>
              <a:avLst/>
              <a:gdLst/>
              <a:ahLst/>
              <a:cxnLst>
                <a:cxn ang="0">
                  <a:pos x="238" y="196"/>
                </a:cxn>
                <a:cxn ang="0">
                  <a:pos x="223" y="196"/>
                </a:cxn>
                <a:cxn ang="0">
                  <a:pos x="117" y="19"/>
                </a:cxn>
                <a:cxn ang="0">
                  <a:pos x="262" y="81"/>
                </a:cxn>
                <a:cxn ang="0">
                  <a:pos x="270" y="108"/>
                </a:cxn>
                <a:cxn ang="0">
                  <a:pos x="256" y="81"/>
                </a:cxn>
                <a:cxn ang="0">
                  <a:pos x="253" y="72"/>
                </a:cxn>
                <a:cxn ang="0">
                  <a:pos x="247" y="65"/>
                </a:cxn>
                <a:cxn ang="0">
                  <a:pos x="224" y="51"/>
                </a:cxn>
                <a:cxn ang="0">
                  <a:pos x="211" y="44"/>
                </a:cxn>
                <a:cxn ang="0">
                  <a:pos x="162" y="0"/>
                </a:cxn>
                <a:cxn ang="0">
                  <a:pos x="177" y="27"/>
                </a:cxn>
                <a:cxn ang="0">
                  <a:pos x="176" y="72"/>
                </a:cxn>
                <a:cxn ang="0">
                  <a:pos x="144" y="89"/>
                </a:cxn>
                <a:cxn ang="0">
                  <a:pos x="183" y="97"/>
                </a:cxn>
                <a:cxn ang="0">
                  <a:pos x="211" y="80"/>
                </a:cxn>
                <a:cxn ang="0">
                  <a:pos x="206" y="59"/>
                </a:cxn>
                <a:cxn ang="0">
                  <a:pos x="183" y="83"/>
                </a:cxn>
                <a:cxn ang="0">
                  <a:pos x="166" y="80"/>
                </a:cxn>
                <a:cxn ang="0">
                  <a:pos x="140" y="81"/>
                </a:cxn>
                <a:cxn ang="0">
                  <a:pos x="125" y="83"/>
                </a:cxn>
                <a:cxn ang="0">
                  <a:pos x="115" y="78"/>
                </a:cxn>
                <a:cxn ang="0">
                  <a:pos x="213" y="151"/>
                </a:cxn>
                <a:cxn ang="0">
                  <a:pos x="187" y="138"/>
                </a:cxn>
                <a:cxn ang="0">
                  <a:pos x="187" y="138"/>
                </a:cxn>
                <a:cxn ang="0">
                  <a:pos x="189" y="168"/>
                </a:cxn>
                <a:cxn ang="0">
                  <a:pos x="179" y="164"/>
                </a:cxn>
                <a:cxn ang="0">
                  <a:pos x="181" y="161"/>
                </a:cxn>
                <a:cxn ang="0">
                  <a:pos x="170" y="157"/>
                </a:cxn>
                <a:cxn ang="0">
                  <a:pos x="168" y="157"/>
                </a:cxn>
                <a:cxn ang="0">
                  <a:pos x="68" y="125"/>
                </a:cxn>
                <a:cxn ang="0">
                  <a:pos x="63" y="125"/>
                </a:cxn>
                <a:cxn ang="0">
                  <a:pos x="68" y="127"/>
                </a:cxn>
                <a:cxn ang="0">
                  <a:pos x="55" y="127"/>
                </a:cxn>
                <a:cxn ang="0">
                  <a:pos x="46" y="142"/>
                </a:cxn>
                <a:cxn ang="0">
                  <a:pos x="44" y="140"/>
                </a:cxn>
                <a:cxn ang="0">
                  <a:pos x="42" y="142"/>
                </a:cxn>
                <a:cxn ang="0">
                  <a:pos x="51" y="132"/>
                </a:cxn>
                <a:cxn ang="0">
                  <a:pos x="51" y="132"/>
                </a:cxn>
                <a:cxn ang="0">
                  <a:pos x="21" y="153"/>
                </a:cxn>
                <a:cxn ang="0">
                  <a:pos x="44" y="146"/>
                </a:cxn>
                <a:cxn ang="0">
                  <a:pos x="14" y="125"/>
                </a:cxn>
                <a:cxn ang="0">
                  <a:pos x="27" y="136"/>
                </a:cxn>
                <a:cxn ang="0">
                  <a:pos x="42" y="130"/>
                </a:cxn>
                <a:cxn ang="0">
                  <a:pos x="51" y="123"/>
                </a:cxn>
                <a:cxn ang="0">
                  <a:pos x="61" y="127"/>
                </a:cxn>
                <a:cxn ang="0">
                  <a:pos x="76" y="125"/>
                </a:cxn>
                <a:cxn ang="0">
                  <a:pos x="104" y="149"/>
                </a:cxn>
                <a:cxn ang="0">
                  <a:pos x="132" y="172"/>
                </a:cxn>
                <a:cxn ang="0">
                  <a:pos x="166" y="179"/>
                </a:cxn>
                <a:cxn ang="0">
                  <a:pos x="177" y="176"/>
                </a:cxn>
                <a:cxn ang="0">
                  <a:pos x="159" y="162"/>
                </a:cxn>
                <a:cxn ang="0">
                  <a:pos x="144" y="151"/>
                </a:cxn>
                <a:cxn ang="0">
                  <a:pos x="117" y="119"/>
                </a:cxn>
                <a:cxn ang="0">
                  <a:pos x="119" y="91"/>
                </a:cxn>
                <a:cxn ang="0">
                  <a:pos x="89" y="68"/>
                </a:cxn>
                <a:cxn ang="0">
                  <a:pos x="63" y="51"/>
                </a:cxn>
                <a:cxn ang="0">
                  <a:pos x="19" y="34"/>
                </a:cxn>
              </a:cxnLst>
              <a:rect l="0" t="0" r="r" b="b"/>
              <a:pathLst>
                <a:path w="279" h="202">
                  <a:moveTo>
                    <a:pt x="238" y="196"/>
                  </a:moveTo>
                  <a:lnTo>
                    <a:pt x="241" y="194"/>
                  </a:lnTo>
                  <a:lnTo>
                    <a:pt x="245" y="194"/>
                  </a:lnTo>
                  <a:lnTo>
                    <a:pt x="245" y="198"/>
                  </a:lnTo>
                  <a:lnTo>
                    <a:pt x="241" y="198"/>
                  </a:lnTo>
                  <a:lnTo>
                    <a:pt x="238" y="198"/>
                  </a:lnTo>
                  <a:lnTo>
                    <a:pt x="238" y="196"/>
                  </a:lnTo>
                  <a:lnTo>
                    <a:pt x="238" y="196"/>
                  </a:lnTo>
                  <a:lnTo>
                    <a:pt x="238" y="196"/>
                  </a:lnTo>
                  <a:lnTo>
                    <a:pt x="238" y="196"/>
                  </a:lnTo>
                  <a:close/>
                  <a:moveTo>
                    <a:pt x="223" y="196"/>
                  </a:moveTo>
                  <a:lnTo>
                    <a:pt x="228" y="202"/>
                  </a:lnTo>
                  <a:lnTo>
                    <a:pt x="230" y="202"/>
                  </a:lnTo>
                  <a:lnTo>
                    <a:pt x="232" y="202"/>
                  </a:lnTo>
                  <a:lnTo>
                    <a:pt x="232" y="202"/>
                  </a:lnTo>
                  <a:lnTo>
                    <a:pt x="232" y="200"/>
                  </a:lnTo>
                  <a:lnTo>
                    <a:pt x="230" y="200"/>
                  </a:lnTo>
                  <a:lnTo>
                    <a:pt x="226" y="196"/>
                  </a:lnTo>
                  <a:lnTo>
                    <a:pt x="223" y="196"/>
                  </a:lnTo>
                  <a:lnTo>
                    <a:pt x="223" y="196"/>
                  </a:lnTo>
                  <a:lnTo>
                    <a:pt x="223" y="196"/>
                  </a:lnTo>
                  <a:lnTo>
                    <a:pt x="223" y="196"/>
                  </a:lnTo>
                  <a:close/>
                  <a:moveTo>
                    <a:pt x="108" y="16"/>
                  </a:moveTo>
                  <a:lnTo>
                    <a:pt x="108" y="14"/>
                  </a:lnTo>
                  <a:lnTo>
                    <a:pt x="113" y="14"/>
                  </a:lnTo>
                  <a:lnTo>
                    <a:pt x="115" y="14"/>
                  </a:lnTo>
                  <a:lnTo>
                    <a:pt x="117" y="16"/>
                  </a:lnTo>
                  <a:lnTo>
                    <a:pt x="119" y="14"/>
                  </a:lnTo>
                  <a:lnTo>
                    <a:pt x="123" y="16"/>
                  </a:lnTo>
                  <a:lnTo>
                    <a:pt x="117" y="19"/>
                  </a:lnTo>
                  <a:lnTo>
                    <a:pt x="113" y="19"/>
                  </a:lnTo>
                  <a:lnTo>
                    <a:pt x="113" y="19"/>
                  </a:lnTo>
                  <a:lnTo>
                    <a:pt x="108" y="19"/>
                  </a:lnTo>
                  <a:lnTo>
                    <a:pt x="108" y="19"/>
                  </a:lnTo>
                  <a:lnTo>
                    <a:pt x="108" y="16"/>
                  </a:lnTo>
                  <a:lnTo>
                    <a:pt x="108" y="16"/>
                  </a:lnTo>
                  <a:lnTo>
                    <a:pt x="108" y="16"/>
                  </a:lnTo>
                  <a:lnTo>
                    <a:pt x="108" y="16"/>
                  </a:lnTo>
                  <a:close/>
                  <a:moveTo>
                    <a:pt x="256" y="81"/>
                  </a:moveTo>
                  <a:lnTo>
                    <a:pt x="262" y="81"/>
                  </a:lnTo>
                  <a:lnTo>
                    <a:pt x="262" y="83"/>
                  </a:lnTo>
                  <a:lnTo>
                    <a:pt x="266" y="89"/>
                  </a:lnTo>
                  <a:lnTo>
                    <a:pt x="270" y="89"/>
                  </a:lnTo>
                  <a:lnTo>
                    <a:pt x="275" y="95"/>
                  </a:lnTo>
                  <a:lnTo>
                    <a:pt x="279" y="100"/>
                  </a:lnTo>
                  <a:lnTo>
                    <a:pt x="279" y="106"/>
                  </a:lnTo>
                  <a:lnTo>
                    <a:pt x="275" y="106"/>
                  </a:lnTo>
                  <a:lnTo>
                    <a:pt x="275" y="108"/>
                  </a:lnTo>
                  <a:lnTo>
                    <a:pt x="270" y="108"/>
                  </a:lnTo>
                  <a:lnTo>
                    <a:pt x="270" y="108"/>
                  </a:lnTo>
                  <a:lnTo>
                    <a:pt x="266" y="108"/>
                  </a:lnTo>
                  <a:lnTo>
                    <a:pt x="262" y="104"/>
                  </a:lnTo>
                  <a:lnTo>
                    <a:pt x="266" y="102"/>
                  </a:lnTo>
                  <a:lnTo>
                    <a:pt x="262" y="95"/>
                  </a:lnTo>
                  <a:lnTo>
                    <a:pt x="256" y="93"/>
                  </a:lnTo>
                  <a:lnTo>
                    <a:pt x="256" y="87"/>
                  </a:lnTo>
                  <a:lnTo>
                    <a:pt x="256" y="83"/>
                  </a:lnTo>
                  <a:lnTo>
                    <a:pt x="256" y="81"/>
                  </a:lnTo>
                  <a:lnTo>
                    <a:pt x="256" y="81"/>
                  </a:lnTo>
                  <a:lnTo>
                    <a:pt x="256" y="81"/>
                  </a:lnTo>
                  <a:lnTo>
                    <a:pt x="256" y="81"/>
                  </a:lnTo>
                  <a:close/>
                  <a:moveTo>
                    <a:pt x="253" y="72"/>
                  </a:moveTo>
                  <a:lnTo>
                    <a:pt x="253" y="74"/>
                  </a:lnTo>
                  <a:lnTo>
                    <a:pt x="255" y="78"/>
                  </a:lnTo>
                  <a:lnTo>
                    <a:pt x="255" y="81"/>
                  </a:lnTo>
                  <a:lnTo>
                    <a:pt x="256" y="78"/>
                  </a:lnTo>
                  <a:lnTo>
                    <a:pt x="256" y="74"/>
                  </a:lnTo>
                  <a:lnTo>
                    <a:pt x="253" y="72"/>
                  </a:lnTo>
                  <a:lnTo>
                    <a:pt x="253" y="72"/>
                  </a:lnTo>
                  <a:lnTo>
                    <a:pt x="253" y="72"/>
                  </a:lnTo>
                  <a:lnTo>
                    <a:pt x="253" y="72"/>
                  </a:lnTo>
                  <a:close/>
                  <a:moveTo>
                    <a:pt x="247" y="65"/>
                  </a:moveTo>
                  <a:lnTo>
                    <a:pt x="249" y="63"/>
                  </a:lnTo>
                  <a:lnTo>
                    <a:pt x="251" y="63"/>
                  </a:lnTo>
                  <a:lnTo>
                    <a:pt x="253" y="63"/>
                  </a:lnTo>
                  <a:lnTo>
                    <a:pt x="251" y="68"/>
                  </a:lnTo>
                  <a:lnTo>
                    <a:pt x="247" y="68"/>
                  </a:lnTo>
                  <a:lnTo>
                    <a:pt x="247" y="65"/>
                  </a:lnTo>
                  <a:lnTo>
                    <a:pt x="247" y="65"/>
                  </a:lnTo>
                  <a:lnTo>
                    <a:pt x="247" y="65"/>
                  </a:lnTo>
                  <a:lnTo>
                    <a:pt x="247" y="65"/>
                  </a:lnTo>
                  <a:close/>
                  <a:moveTo>
                    <a:pt x="187" y="27"/>
                  </a:moveTo>
                  <a:lnTo>
                    <a:pt x="192" y="31"/>
                  </a:lnTo>
                  <a:lnTo>
                    <a:pt x="200" y="34"/>
                  </a:lnTo>
                  <a:lnTo>
                    <a:pt x="208" y="38"/>
                  </a:lnTo>
                  <a:lnTo>
                    <a:pt x="211" y="40"/>
                  </a:lnTo>
                  <a:lnTo>
                    <a:pt x="213" y="44"/>
                  </a:lnTo>
                  <a:lnTo>
                    <a:pt x="219" y="46"/>
                  </a:lnTo>
                  <a:lnTo>
                    <a:pt x="221" y="51"/>
                  </a:lnTo>
                  <a:lnTo>
                    <a:pt x="224" y="51"/>
                  </a:lnTo>
                  <a:lnTo>
                    <a:pt x="226" y="59"/>
                  </a:lnTo>
                  <a:lnTo>
                    <a:pt x="228" y="59"/>
                  </a:lnTo>
                  <a:lnTo>
                    <a:pt x="228" y="63"/>
                  </a:lnTo>
                  <a:lnTo>
                    <a:pt x="226" y="65"/>
                  </a:lnTo>
                  <a:lnTo>
                    <a:pt x="224" y="70"/>
                  </a:lnTo>
                  <a:lnTo>
                    <a:pt x="221" y="68"/>
                  </a:lnTo>
                  <a:lnTo>
                    <a:pt x="219" y="63"/>
                  </a:lnTo>
                  <a:lnTo>
                    <a:pt x="221" y="59"/>
                  </a:lnTo>
                  <a:lnTo>
                    <a:pt x="219" y="49"/>
                  </a:lnTo>
                  <a:lnTo>
                    <a:pt x="211" y="44"/>
                  </a:lnTo>
                  <a:lnTo>
                    <a:pt x="208" y="44"/>
                  </a:lnTo>
                  <a:lnTo>
                    <a:pt x="202" y="38"/>
                  </a:lnTo>
                  <a:lnTo>
                    <a:pt x="187" y="31"/>
                  </a:lnTo>
                  <a:lnTo>
                    <a:pt x="187" y="31"/>
                  </a:lnTo>
                  <a:lnTo>
                    <a:pt x="187" y="27"/>
                  </a:lnTo>
                  <a:lnTo>
                    <a:pt x="187" y="27"/>
                  </a:lnTo>
                  <a:lnTo>
                    <a:pt x="187" y="27"/>
                  </a:lnTo>
                  <a:lnTo>
                    <a:pt x="187" y="27"/>
                  </a:lnTo>
                  <a:close/>
                  <a:moveTo>
                    <a:pt x="159" y="0"/>
                  </a:moveTo>
                  <a:lnTo>
                    <a:pt x="162" y="0"/>
                  </a:lnTo>
                  <a:lnTo>
                    <a:pt x="166" y="4"/>
                  </a:lnTo>
                  <a:lnTo>
                    <a:pt x="164" y="6"/>
                  </a:lnTo>
                  <a:lnTo>
                    <a:pt x="162" y="2"/>
                  </a:lnTo>
                  <a:lnTo>
                    <a:pt x="159" y="0"/>
                  </a:lnTo>
                  <a:lnTo>
                    <a:pt x="159" y="0"/>
                  </a:lnTo>
                  <a:lnTo>
                    <a:pt x="159" y="0"/>
                  </a:lnTo>
                  <a:lnTo>
                    <a:pt x="159" y="0"/>
                  </a:lnTo>
                  <a:close/>
                  <a:moveTo>
                    <a:pt x="172" y="27"/>
                  </a:moveTo>
                  <a:lnTo>
                    <a:pt x="176" y="25"/>
                  </a:lnTo>
                  <a:lnTo>
                    <a:pt x="177" y="27"/>
                  </a:lnTo>
                  <a:lnTo>
                    <a:pt x="177" y="31"/>
                  </a:lnTo>
                  <a:lnTo>
                    <a:pt x="174" y="31"/>
                  </a:lnTo>
                  <a:lnTo>
                    <a:pt x="172" y="31"/>
                  </a:lnTo>
                  <a:lnTo>
                    <a:pt x="172" y="27"/>
                  </a:lnTo>
                  <a:lnTo>
                    <a:pt x="172" y="27"/>
                  </a:lnTo>
                  <a:lnTo>
                    <a:pt x="172" y="27"/>
                  </a:lnTo>
                  <a:lnTo>
                    <a:pt x="172" y="27"/>
                  </a:lnTo>
                  <a:close/>
                  <a:moveTo>
                    <a:pt x="170" y="72"/>
                  </a:moveTo>
                  <a:lnTo>
                    <a:pt x="174" y="76"/>
                  </a:lnTo>
                  <a:lnTo>
                    <a:pt x="176" y="72"/>
                  </a:lnTo>
                  <a:lnTo>
                    <a:pt x="172" y="68"/>
                  </a:lnTo>
                  <a:lnTo>
                    <a:pt x="170" y="70"/>
                  </a:lnTo>
                  <a:lnTo>
                    <a:pt x="170" y="72"/>
                  </a:lnTo>
                  <a:lnTo>
                    <a:pt x="170" y="72"/>
                  </a:lnTo>
                  <a:lnTo>
                    <a:pt x="170" y="72"/>
                  </a:lnTo>
                  <a:lnTo>
                    <a:pt x="170" y="72"/>
                  </a:lnTo>
                  <a:close/>
                  <a:moveTo>
                    <a:pt x="140" y="81"/>
                  </a:moveTo>
                  <a:lnTo>
                    <a:pt x="138" y="83"/>
                  </a:lnTo>
                  <a:lnTo>
                    <a:pt x="140" y="89"/>
                  </a:lnTo>
                  <a:lnTo>
                    <a:pt x="144" y="89"/>
                  </a:lnTo>
                  <a:lnTo>
                    <a:pt x="151" y="95"/>
                  </a:lnTo>
                  <a:lnTo>
                    <a:pt x="151" y="97"/>
                  </a:lnTo>
                  <a:lnTo>
                    <a:pt x="153" y="95"/>
                  </a:lnTo>
                  <a:lnTo>
                    <a:pt x="159" y="95"/>
                  </a:lnTo>
                  <a:lnTo>
                    <a:pt x="162" y="98"/>
                  </a:lnTo>
                  <a:lnTo>
                    <a:pt x="164" y="98"/>
                  </a:lnTo>
                  <a:lnTo>
                    <a:pt x="168" y="98"/>
                  </a:lnTo>
                  <a:lnTo>
                    <a:pt x="176" y="97"/>
                  </a:lnTo>
                  <a:lnTo>
                    <a:pt x="179" y="98"/>
                  </a:lnTo>
                  <a:lnTo>
                    <a:pt x="183" y="97"/>
                  </a:lnTo>
                  <a:lnTo>
                    <a:pt x="187" y="98"/>
                  </a:lnTo>
                  <a:lnTo>
                    <a:pt x="187" y="97"/>
                  </a:lnTo>
                  <a:lnTo>
                    <a:pt x="187" y="93"/>
                  </a:lnTo>
                  <a:lnTo>
                    <a:pt x="192" y="93"/>
                  </a:lnTo>
                  <a:lnTo>
                    <a:pt x="198" y="87"/>
                  </a:lnTo>
                  <a:lnTo>
                    <a:pt x="198" y="83"/>
                  </a:lnTo>
                  <a:lnTo>
                    <a:pt x="202" y="83"/>
                  </a:lnTo>
                  <a:lnTo>
                    <a:pt x="204" y="83"/>
                  </a:lnTo>
                  <a:lnTo>
                    <a:pt x="208" y="83"/>
                  </a:lnTo>
                  <a:lnTo>
                    <a:pt x="211" y="80"/>
                  </a:lnTo>
                  <a:lnTo>
                    <a:pt x="208" y="76"/>
                  </a:lnTo>
                  <a:lnTo>
                    <a:pt x="208" y="74"/>
                  </a:lnTo>
                  <a:lnTo>
                    <a:pt x="208" y="72"/>
                  </a:lnTo>
                  <a:lnTo>
                    <a:pt x="211" y="72"/>
                  </a:lnTo>
                  <a:lnTo>
                    <a:pt x="215" y="68"/>
                  </a:lnTo>
                  <a:lnTo>
                    <a:pt x="215" y="59"/>
                  </a:lnTo>
                  <a:lnTo>
                    <a:pt x="211" y="55"/>
                  </a:lnTo>
                  <a:lnTo>
                    <a:pt x="208" y="59"/>
                  </a:lnTo>
                  <a:lnTo>
                    <a:pt x="208" y="59"/>
                  </a:lnTo>
                  <a:lnTo>
                    <a:pt x="206" y="59"/>
                  </a:lnTo>
                  <a:lnTo>
                    <a:pt x="200" y="59"/>
                  </a:lnTo>
                  <a:lnTo>
                    <a:pt x="198" y="63"/>
                  </a:lnTo>
                  <a:lnTo>
                    <a:pt x="200" y="68"/>
                  </a:lnTo>
                  <a:lnTo>
                    <a:pt x="202" y="70"/>
                  </a:lnTo>
                  <a:lnTo>
                    <a:pt x="200" y="72"/>
                  </a:lnTo>
                  <a:lnTo>
                    <a:pt x="196" y="72"/>
                  </a:lnTo>
                  <a:lnTo>
                    <a:pt x="189" y="78"/>
                  </a:lnTo>
                  <a:lnTo>
                    <a:pt x="187" y="81"/>
                  </a:lnTo>
                  <a:lnTo>
                    <a:pt x="187" y="83"/>
                  </a:lnTo>
                  <a:lnTo>
                    <a:pt x="183" y="83"/>
                  </a:lnTo>
                  <a:lnTo>
                    <a:pt x="181" y="83"/>
                  </a:lnTo>
                  <a:lnTo>
                    <a:pt x="179" y="81"/>
                  </a:lnTo>
                  <a:lnTo>
                    <a:pt x="177" y="81"/>
                  </a:lnTo>
                  <a:lnTo>
                    <a:pt x="174" y="83"/>
                  </a:lnTo>
                  <a:lnTo>
                    <a:pt x="172" y="83"/>
                  </a:lnTo>
                  <a:lnTo>
                    <a:pt x="170" y="80"/>
                  </a:lnTo>
                  <a:lnTo>
                    <a:pt x="172" y="78"/>
                  </a:lnTo>
                  <a:lnTo>
                    <a:pt x="168" y="76"/>
                  </a:lnTo>
                  <a:lnTo>
                    <a:pt x="166" y="78"/>
                  </a:lnTo>
                  <a:lnTo>
                    <a:pt x="166" y="80"/>
                  </a:lnTo>
                  <a:lnTo>
                    <a:pt x="164" y="81"/>
                  </a:lnTo>
                  <a:lnTo>
                    <a:pt x="162" y="81"/>
                  </a:lnTo>
                  <a:lnTo>
                    <a:pt x="157" y="83"/>
                  </a:lnTo>
                  <a:lnTo>
                    <a:pt x="153" y="83"/>
                  </a:lnTo>
                  <a:lnTo>
                    <a:pt x="151" y="81"/>
                  </a:lnTo>
                  <a:lnTo>
                    <a:pt x="147" y="81"/>
                  </a:lnTo>
                  <a:lnTo>
                    <a:pt x="144" y="83"/>
                  </a:lnTo>
                  <a:lnTo>
                    <a:pt x="140" y="81"/>
                  </a:lnTo>
                  <a:lnTo>
                    <a:pt x="140" y="81"/>
                  </a:lnTo>
                  <a:lnTo>
                    <a:pt x="140" y="81"/>
                  </a:lnTo>
                  <a:lnTo>
                    <a:pt x="140" y="81"/>
                  </a:lnTo>
                  <a:close/>
                  <a:moveTo>
                    <a:pt x="125" y="83"/>
                  </a:moveTo>
                  <a:lnTo>
                    <a:pt x="128" y="81"/>
                  </a:lnTo>
                  <a:lnTo>
                    <a:pt x="132" y="83"/>
                  </a:lnTo>
                  <a:lnTo>
                    <a:pt x="132" y="87"/>
                  </a:lnTo>
                  <a:lnTo>
                    <a:pt x="132" y="89"/>
                  </a:lnTo>
                  <a:lnTo>
                    <a:pt x="128" y="87"/>
                  </a:lnTo>
                  <a:lnTo>
                    <a:pt x="125" y="83"/>
                  </a:lnTo>
                  <a:lnTo>
                    <a:pt x="125" y="83"/>
                  </a:lnTo>
                  <a:lnTo>
                    <a:pt x="125" y="83"/>
                  </a:lnTo>
                  <a:lnTo>
                    <a:pt x="125" y="83"/>
                  </a:lnTo>
                  <a:close/>
                  <a:moveTo>
                    <a:pt x="115" y="78"/>
                  </a:moveTo>
                  <a:lnTo>
                    <a:pt x="113" y="80"/>
                  </a:lnTo>
                  <a:lnTo>
                    <a:pt x="115" y="83"/>
                  </a:lnTo>
                  <a:lnTo>
                    <a:pt x="119" y="81"/>
                  </a:lnTo>
                  <a:lnTo>
                    <a:pt x="119" y="80"/>
                  </a:lnTo>
                  <a:lnTo>
                    <a:pt x="115" y="78"/>
                  </a:lnTo>
                  <a:lnTo>
                    <a:pt x="115" y="78"/>
                  </a:lnTo>
                  <a:lnTo>
                    <a:pt x="115" y="78"/>
                  </a:lnTo>
                  <a:lnTo>
                    <a:pt x="115" y="78"/>
                  </a:lnTo>
                  <a:close/>
                  <a:moveTo>
                    <a:pt x="98" y="65"/>
                  </a:moveTo>
                  <a:lnTo>
                    <a:pt x="95" y="68"/>
                  </a:lnTo>
                  <a:lnTo>
                    <a:pt x="95" y="68"/>
                  </a:lnTo>
                  <a:lnTo>
                    <a:pt x="98" y="68"/>
                  </a:lnTo>
                  <a:lnTo>
                    <a:pt x="98" y="65"/>
                  </a:lnTo>
                  <a:lnTo>
                    <a:pt x="98" y="65"/>
                  </a:lnTo>
                  <a:lnTo>
                    <a:pt x="98" y="65"/>
                  </a:lnTo>
                  <a:lnTo>
                    <a:pt x="98" y="65"/>
                  </a:lnTo>
                  <a:close/>
                  <a:moveTo>
                    <a:pt x="213" y="149"/>
                  </a:moveTo>
                  <a:lnTo>
                    <a:pt x="213" y="151"/>
                  </a:lnTo>
                  <a:lnTo>
                    <a:pt x="213" y="155"/>
                  </a:lnTo>
                  <a:lnTo>
                    <a:pt x="215" y="153"/>
                  </a:lnTo>
                  <a:lnTo>
                    <a:pt x="221" y="157"/>
                  </a:lnTo>
                  <a:lnTo>
                    <a:pt x="219" y="155"/>
                  </a:lnTo>
                  <a:lnTo>
                    <a:pt x="213" y="149"/>
                  </a:lnTo>
                  <a:lnTo>
                    <a:pt x="213" y="149"/>
                  </a:lnTo>
                  <a:lnTo>
                    <a:pt x="213" y="149"/>
                  </a:lnTo>
                  <a:lnTo>
                    <a:pt x="213" y="149"/>
                  </a:lnTo>
                  <a:close/>
                  <a:moveTo>
                    <a:pt x="187" y="138"/>
                  </a:moveTo>
                  <a:lnTo>
                    <a:pt x="187" y="138"/>
                  </a:lnTo>
                  <a:lnTo>
                    <a:pt x="187" y="142"/>
                  </a:lnTo>
                  <a:lnTo>
                    <a:pt x="189" y="142"/>
                  </a:lnTo>
                  <a:lnTo>
                    <a:pt x="189" y="144"/>
                  </a:lnTo>
                  <a:lnTo>
                    <a:pt x="189" y="146"/>
                  </a:lnTo>
                  <a:lnTo>
                    <a:pt x="189" y="146"/>
                  </a:lnTo>
                  <a:lnTo>
                    <a:pt x="189" y="142"/>
                  </a:lnTo>
                  <a:lnTo>
                    <a:pt x="189" y="136"/>
                  </a:lnTo>
                  <a:lnTo>
                    <a:pt x="187" y="138"/>
                  </a:lnTo>
                  <a:lnTo>
                    <a:pt x="187" y="138"/>
                  </a:lnTo>
                  <a:lnTo>
                    <a:pt x="187" y="138"/>
                  </a:lnTo>
                  <a:lnTo>
                    <a:pt x="187" y="138"/>
                  </a:lnTo>
                  <a:close/>
                  <a:moveTo>
                    <a:pt x="179" y="164"/>
                  </a:moveTo>
                  <a:lnTo>
                    <a:pt x="183" y="164"/>
                  </a:lnTo>
                  <a:lnTo>
                    <a:pt x="183" y="166"/>
                  </a:lnTo>
                  <a:lnTo>
                    <a:pt x="183" y="166"/>
                  </a:lnTo>
                  <a:lnTo>
                    <a:pt x="187" y="168"/>
                  </a:lnTo>
                  <a:lnTo>
                    <a:pt x="187" y="168"/>
                  </a:lnTo>
                  <a:lnTo>
                    <a:pt x="187" y="166"/>
                  </a:lnTo>
                  <a:lnTo>
                    <a:pt x="189" y="166"/>
                  </a:lnTo>
                  <a:lnTo>
                    <a:pt x="189" y="168"/>
                  </a:lnTo>
                  <a:lnTo>
                    <a:pt x="187" y="170"/>
                  </a:lnTo>
                  <a:lnTo>
                    <a:pt x="187" y="172"/>
                  </a:lnTo>
                  <a:lnTo>
                    <a:pt x="187" y="172"/>
                  </a:lnTo>
                  <a:lnTo>
                    <a:pt x="183" y="172"/>
                  </a:lnTo>
                  <a:lnTo>
                    <a:pt x="183" y="170"/>
                  </a:lnTo>
                  <a:lnTo>
                    <a:pt x="183" y="168"/>
                  </a:lnTo>
                  <a:lnTo>
                    <a:pt x="181" y="166"/>
                  </a:lnTo>
                  <a:lnTo>
                    <a:pt x="179" y="164"/>
                  </a:lnTo>
                  <a:lnTo>
                    <a:pt x="179" y="164"/>
                  </a:lnTo>
                  <a:lnTo>
                    <a:pt x="179" y="164"/>
                  </a:lnTo>
                  <a:lnTo>
                    <a:pt x="179" y="164"/>
                  </a:lnTo>
                  <a:lnTo>
                    <a:pt x="179" y="164"/>
                  </a:lnTo>
                  <a:close/>
                  <a:moveTo>
                    <a:pt x="176" y="157"/>
                  </a:moveTo>
                  <a:lnTo>
                    <a:pt x="177" y="161"/>
                  </a:lnTo>
                  <a:lnTo>
                    <a:pt x="179" y="162"/>
                  </a:lnTo>
                  <a:lnTo>
                    <a:pt x="181" y="162"/>
                  </a:lnTo>
                  <a:lnTo>
                    <a:pt x="183" y="162"/>
                  </a:lnTo>
                  <a:lnTo>
                    <a:pt x="183" y="162"/>
                  </a:lnTo>
                  <a:lnTo>
                    <a:pt x="183" y="161"/>
                  </a:lnTo>
                  <a:lnTo>
                    <a:pt x="181" y="161"/>
                  </a:lnTo>
                  <a:lnTo>
                    <a:pt x="181" y="161"/>
                  </a:lnTo>
                  <a:lnTo>
                    <a:pt x="181" y="157"/>
                  </a:lnTo>
                  <a:lnTo>
                    <a:pt x="179" y="157"/>
                  </a:lnTo>
                  <a:lnTo>
                    <a:pt x="177" y="157"/>
                  </a:lnTo>
                  <a:lnTo>
                    <a:pt x="176" y="157"/>
                  </a:lnTo>
                  <a:lnTo>
                    <a:pt x="176" y="157"/>
                  </a:lnTo>
                  <a:lnTo>
                    <a:pt x="176" y="157"/>
                  </a:lnTo>
                  <a:lnTo>
                    <a:pt x="176" y="157"/>
                  </a:lnTo>
                  <a:close/>
                  <a:moveTo>
                    <a:pt x="168" y="157"/>
                  </a:moveTo>
                  <a:lnTo>
                    <a:pt x="170" y="157"/>
                  </a:lnTo>
                  <a:lnTo>
                    <a:pt x="172" y="157"/>
                  </a:lnTo>
                  <a:lnTo>
                    <a:pt x="174" y="161"/>
                  </a:lnTo>
                  <a:lnTo>
                    <a:pt x="174" y="161"/>
                  </a:lnTo>
                  <a:lnTo>
                    <a:pt x="174" y="157"/>
                  </a:lnTo>
                  <a:lnTo>
                    <a:pt x="172" y="157"/>
                  </a:lnTo>
                  <a:lnTo>
                    <a:pt x="170" y="155"/>
                  </a:lnTo>
                  <a:lnTo>
                    <a:pt x="168" y="157"/>
                  </a:lnTo>
                  <a:lnTo>
                    <a:pt x="168" y="157"/>
                  </a:lnTo>
                  <a:lnTo>
                    <a:pt x="168" y="157"/>
                  </a:lnTo>
                  <a:lnTo>
                    <a:pt x="168" y="157"/>
                  </a:lnTo>
                  <a:close/>
                  <a:moveTo>
                    <a:pt x="76" y="125"/>
                  </a:moveTo>
                  <a:lnTo>
                    <a:pt x="76" y="127"/>
                  </a:lnTo>
                  <a:lnTo>
                    <a:pt x="76" y="129"/>
                  </a:lnTo>
                  <a:lnTo>
                    <a:pt x="76" y="129"/>
                  </a:lnTo>
                  <a:lnTo>
                    <a:pt x="76" y="125"/>
                  </a:lnTo>
                  <a:lnTo>
                    <a:pt x="76" y="125"/>
                  </a:lnTo>
                  <a:lnTo>
                    <a:pt x="76" y="125"/>
                  </a:lnTo>
                  <a:lnTo>
                    <a:pt x="76" y="125"/>
                  </a:lnTo>
                  <a:close/>
                  <a:moveTo>
                    <a:pt x="68" y="127"/>
                  </a:moveTo>
                  <a:lnTo>
                    <a:pt x="68" y="125"/>
                  </a:lnTo>
                  <a:lnTo>
                    <a:pt x="70" y="125"/>
                  </a:lnTo>
                  <a:lnTo>
                    <a:pt x="68" y="127"/>
                  </a:lnTo>
                  <a:lnTo>
                    <a:pt x="68" y="127"/>
                  </a:lnTo>
                  <a:lnTo>
                    <a:pt x="68" y="127"/>
                  </a:lnTo>
                  <a:lnTo>
                    <a:pt x="68" y="127"/>
                  </a:lnTo>
                  <a:close/>
                  <a:moveTo>
                    <a:pt x="63" y="125"/>
                  </a:moveTo>
                  <a:lnTo>
                    <a:pt x="63" y="127"/>
                  </a:lnTo>
                  <a:lnTo>
                    <a:pt x="64" y="127"/>
                  </a:lnTo>
                  <a:lnTo>
                    <a:pt x="64" y="127"/>
                  </a:lnTo>
                  <a:lnTo>
                    <a:pt x="63" y="125"/>
                  </a:lnTo>
                  <a:lnTo>
                    <a:pt x="63" y="125"/>
                  </a:lnTo>
                  <a:lnTo>
                    <a:pt x="63" y="125"/>
                  </a:lnTo>
                  <a:lnTo>
                    <a:pt x="63" y="125"/>
                  </a:lnTo>
                  <a:close/>
                  <a:moveTo>
                    <a:pt x="68" y="127"/>
                  </a:moveTo>
                  <a:lnTo>
                    <a:pt x="64" y="123"/>
                  </a:lnTo>
                  <a:lnTo>
                    <a:pt x="66" y="121"/>
                  </a:lnTo>
                  <a:lnTo>
                    <a:pt x="68" y="121"/>
                  </a:lnTo>
                  <a:lnTo>
                    <a:pt x="68" y="125"/>
                  </a:lnTo>
                  <a:lnTo>
                    <a:pt x="68" y="127"/>
                  </a:lnTo>
                  <a:lnTo>
                    <a:pt x="68" y="127"/>
                  </a:lnTo>
                  <a:lnTo>
                    <a:pt x="68" y="127"/>
                  </a:lnTo>
                  <a:lnTo>
                    <a:pt x="68" y="127"/>
                  </a:lnTo>
                  <a:close/>
                  <a:moveTo>
                    <a:pt x="55" y="127"/>
                  </a:moveTo>
                  <a:lnTo>
                    <a:pt x="55" y="129"/>
                  </a:lnTo>
                  <a:lnTo>
                    <a:pt x="57" y="129"/>
                  </a:lnTo>
                  <a:lnTo>
                    <a:pt x="55" y="127"/>
                  </a:lnTo>
                  <a:lnTo>
                    <a:pt x="55" y="127"/>
                  </a:lnTo>
                  <a:lnTo>
                    <a:pt x="55" y="127"/>
                  </a:lnTo>
                  <a:lnTo>
                    <a:pt x="55" y="127"/>
                  </a:lnTo>
                  <a:lnTo>
                    <a:pt x="55" y="127"/>
                  </a:lnTo>
                  <a:close/>
                  <a:moveTo>
                    <a:pt x="49" y="140"/>
                  </a:moveTo>
                  <a:lnTo>
                    <a:pt x="51" y="138"/>
                  </a:lnTo>
                  <a:lnTo>
                    <a:pt x="51" y="138"/>
                  </a:lnTo>
                  <a:lnTo>
                    <a:pt x="51" y="140"/>
                  </a:lnTo>
                  <a:lnTo>
                    <a:pt x="51" y="140"/>
                  </a:lnTo>
                  <a:lnTo>
                    <a:pt x="49" y="140"/>
                  </a:lnTo>
                  <a:lnTo>
                    <a:pt x="49" y="140"/>
                  </a:lnTo>
                  <a:lnTo>
                    <a:pt x="49" y="140"/>
                  </a:lnTo>
                  <a:lnTo>
                    <a:pt x="49" y="140"/>
                  </a:lnTo>
                  <a:close/>
                  <a:moveTo>
                    <a:pt x="46" y="142"/>
                  </a:moveTo>
                  <a:lnTo>
                    <a:pt x="49" y="144"/>
                  </a:lnTo>
                  <a:lnTo>
                    <a:pt x="49" y="142"/>
                  </a:lnTo>
                  <a:lnTo>
                    <a:pt x="46" y="142"/>
                  </a:lnTo>
                  <a:lnTo>
                    <a:pt x="46" y="142"/>
                  </a:lnTo>
                  <a:lnTo>
                    <a:pt x="46" y="142"/>
                  </a:lnTo>
                  <a:lnTo>
                    <a:pt x="46" y="142"/>
                  </a:lnTo>
                  <a:close/>
                  <a:moveTo>
                    <a:pt x="44" y="140"/>
                  </a:moveTo>
                  <a:lnTo>
                    <a:pt x="46" y="142"/>
                  </a:lnTo>
                  <a:lnTo>
                    <a:pt x="46" y="140"/>
                  </a:lnTo>
                  <a:lnTo>
                    <a:pt x="44" y="140"/>
                  </a:lnTo>
                  <a:lnTo>
                    <a:pt x="44" y="140"/>
                  </a:lnTo>
                  <a:lnTo>
                    <a:pt x="44" y="140"/>
                  </a:lnTo>
                  <a:lnTo>
                    <a:pt x="44" y="140"/>
                  </a:lnTo>
                  <a:close/>
                  <a:moveTo>
                    <a:pt x="42" y="142"/>
                  </a:moveTo>
                  <a:lnTo>
                    <a:pt x="42" y="142"/>
                  </a:lnTo>
                  <a:lnTo>
                    <a:pt x="46" y="144"/>
                  </a:lnTo>
                  <a:lnTo>
                    <a:pt x="51" y="147"/>
                  </a:lnTo>
                  <a:lnTo>
                    <a:pt x="42" y="142"/>
                  </a:lnTo>
                  <a:lnTo>
                    <a:pt x="42" y="142"/>
                  </a:lnTo>
                  <a:lnTo>
                    <a:pt x="42" y="142"/>
                  </a:lnTo>
                  <a:lnTo>
                    <a:pt x="42" y="142"/>
                  </a:lnTo>
                  <a:close/>
                  <a:moveTo>
                    <a:pt x="46" y="132"/>
                  </a:moveTo>
                  <a:lnTo>
                    <a:pt x="51" y="132"/>
                  </a:lnTo>
                  <a:lnTo>
                    <a:pt x="51" y="136"/>
                  </a:lnTo>
                  <a:lnTo>
                    <a:pt x="49" y="132"/>
                  </a:lnTo>
                  <a:lnTo>
                    <a:pt x="46" y="132"/>
                  </a:lnTo>
                  <a:lnTo>
                    <a:pt x="46" y="132"/>
                  </a:lnTo>
                  <a:lnTo>
                    <a:pt x="46" y="132"/>
                  </a:lnTo>
                  <a:lnTo>
                    <a:pt x="46" y="132"/>
                  </a:lnTo>
                  <a:close/>
                  <a:moveTo>
                    <a:pt x="51" y="132"/>
                  </a:moveTo>
                  <a:lnTo>
                    <a:pt x="51" y="130"/>
                  </a:lnTo>
                  <a:lnTo>
                    <a:pt x="51" y="129"/>
                  </a:lnTo>
                  <a:lnTo>
                    <a:pt x="51" y="127"/>
                  </a:lnTo>
                  <a:lnTo>
                    <a:pt x="55" y="130"/>
                  </a:lnTo>
                  <a:lnTo>
                    <a:pt x="55" y="132"/>
                  </a:lnTo>
                  <a:lnTo>
                    <a:pt x="55" y="132"/>
                  </a:lnTo>
                  <a:lnTo>
                    <a:pt x="51" y="132"/>
                  </a:lnTo>
                  <a:lnTo>
                    <a:pt x="51" y="132"/>
                  </a:lnTo>
                  <a:lnTo>
                    <a:pt x="51" y="132"/>
                  </a:lnTo>
                  <a:lnTo>
                    <a:pt x="51" y="132"/>
                  </a:lnTo>
                  <a:close/>
                  <a:moveTo>
                    <a:pt x="2" y="29"/>
                  </a:moveTo>
                  <a:lnTo>
                    <a:pt x="0" y="98"/>
                  </a:lnTo>
                  <a:lnTo>
                    <a:pt x="0" y="104"/>
                  </a:lnTo>
                  <a:lnTo>
                    <a:pt x="0" y="106"/>
                  </a:lnTo>
                  <a:lnTo>
                    <a:pt x="0" y="108"/>
                  </a:lnTo>
                  <a:lnTo>
                    <a:pt x="0" y="153"/>
                  </a:lnTo>
                  <a:lnTo>
                    <a:pt x="6" y="153"/>
                  </a:lnTo>
                  <a:lnTo>
                    <a:pt x="8" y="153"/>
                  </a:lnTo>
                  <a:lnTo>
                    <a:pt x="12" y="153"/>
                  </a:lnTo>
                  <a:lnTo>
                    <a:pt x="21" y="153"/>
                  </a:lnTo>
                  <a:lnTo>
                    <a:pt x="25" y="153"/>
                  </a:lnTo>
                  <a:lnTo>
                    <a:pt x="25" y="155"/>
                  </a:lnTo>
                  <a:lnTo>
                    <a:pt x="25" y="157"/>
                  </a:lnTo>
                  <a:lnTo>
                    <a:pt x="31" y="157"/>
                  </a:lnTo>
                  <a:lnTo>
                    <a:pt x="32" y="155"/>
                  </a:lnTo>
                  <a:lnTo>
                    <a:pt x="40" y="153"/>
                  </a:lnTo>
                  <a:lnTo>
                    <a:pt x="40" y="151"/>
                  </a:lnTo>
                  <a:lnTo>
                    <a:pt x="42" y="153"/>
                  </a:lnTo>
                  <a:lnTo>
                    <a:pt x="44" y="151"/>
                  </a:lnTo>
                  <a:lnTo>
                    <a:pt x="44" y="146"/>
                  </a:lnTo>
                  <a:lnTo>
                    <a:pt x="38" y="142"/>
                  </a:lnTo>
                  <a:lnTo>
                    <a:pt x="32" y="140"/>
                  </a:lnTo>
                  <a:lnTo>
                    <a:pt x="31" y="138"/>
                  </a:lnTo>
                  <a:lnTo>
                    <a:pt x="27" y="136"/>
                  </a:lnTo>
                  <a:lnTo>
                    <a:pt x="25" y="136"/>
                  </a:lnTo>
                  <a:lnTo>
                    <a:pt x="21" y="136"/>
                  </a:lnTo>
                  <a:lnTo>
                    <a:pt x="21" y="136"/>
                  </a:lnTo>
                  <a:lnTo>
                    <a:pt x="21" y="130"/>
                  </a:lnTo>
                  <a:lnTo>
                    <a:pt x="17" y="127"/>
                  </a:lnTo>
                  <a:lnTo>
                    <a:pt x="14" y="125"/>
                  </a:lnTo>
                  <a:lnTo>
                    <a:pt x="14" y="123"/>
                  </a:lnTo>
                  <a:lnTo>
                    <a:pt x="10" y="121"/>
                  </a:lnTo>
                  <a:lnTo>
                    <a:pt x="14" y="123"/>
                  </a:lnTo>
                  <a:lnTo>
                    <a:pt x="14" y="125"/>
                  </a:lnTo>
                  <a:lnTo>
                    <a:pt x="17" y="125"/>
                  </a:lnTo>
                  <a:lnTo>
                    <a:pt x="21" y="129"/>
                  </a:lnTo>
                  <a:lnTo>
                    <a:pt x="21" y="132"/>
                  </a:lnTo>
                  <a:lnTo>
                    <a:pt x="21" y="136"/>
                  </a:lnTo>
                  <a:lnTo>
                    <a:pt x="21" y="136"/>
                  </a:lnTo>
                  <a:lnTo>
                    <a:pt x="27" y="136"/>
                  </a:lnTo>
                  <a:lnTo>
                    <a:pt x="31" y="138"/>
                  </a:lnTo>
                  <a:lnTo>
                    <a:pt x="32" y="138"/>
                  </a:lnTo>
                  <a:lnTo>
                    <a:pt x="36" y="138"/>
                  </a:lnTo>
                  <a:lnTo>
                    <a:pt x="42" y="136"/>
                  </a:lnTo>
                  <a:lnTo>
                    <a:pt x="46" y="136"/>
                  </a:lnTo>
                  <a:lnTo>
                    <a:pt x="49" y="136"/>
                  </a:lnTo>
                  <a:lnTo>
                    <a:pt x="46" y="136"/>
                  </a:lnTo>
                  <a:lnTo>
                    <a:pt x="46" y="132"/>
                  </a:lnTo>
                  <a:lnTo>
                    <a:pt x="44" y="130"/>
                  </a:lnTo>
                  <a:lnTo>
                    <a:pt x="42" y="130"/>
                  </a:lnTo>
                  <a:lnTo>
                    <a:pt x="40" y="129"/>
                  </a:lnTo>
                  <a:lnTo>
                    <a:pt x="42" y="130"/>
                  </a:lnTo>
                  <a:lnTo>
                    <a:pt x="46" y="130"/>
                  </a:lnTo>
                  <a:lnTo>
                    <a:pt x="49" y="132"/>
                  </a:lnTo>
                  <a:lnTo>
                    <a:pt x="51" y="132"/>
                  </a:lnTo>
                  <a:lnTo>
                    <a:pt x="51" y="132"/>
                  </a:lnTo>
                  <a:lnTo>
                    <a:pt x="51" y="129"/>
                  </a:lnTo>
                  <a:lnTo>
                    <a:pt x="51" y="127"/>
                  </a:lnTo>
                  <a:lnTo>
                    <a:pt x="51" y="125"/>
                  </a:lnTo>
                  <a:lnTo>
                    <a:pt x="51" y="123"/>
                  </a:lnTo>
                  <a:lnTo>
                    <a:pt x="49" y="119"/>
                  </a:lnTo>
                  <a:lnTo>
                    <a:pt x="49" y="117"/>
                  </a:lnTo>
                  <a:lnTo>
                    <a:pt x="51" y="119"/>
                  </a:lnTo>
                  <a:lnTo>
                    <a:pt x="55" y="123"/>
                  </a:lnTo>
                  <a:lnTo>
                    <a:pt x="57" y="125"/>
                  </a:lnTo>
                  <a:lnTo>
                    <a:pt x="59" y="127"/>
                  </a:lnTo>
                  <a:lnTo>
                    <a:pt x="59" y="125"/>
                  </a:lnTo>
                  <a:lnTo>
                    <a:pt x="59" y="121"/>
                  </a:lnTo>
                  <a:lnTo>
                    <a:pt x="59" y="123"/>
                  </a:lnTo>
                  <a:lnTo>
                    <a:pt x="61" y="127"/>
                  </a:lnTo>
                  <a:lnTo>
                    <a:pt x="63" y="127"/>
                  </a:lnTo>
                  <a:lnTo>
                    <a:pt x="63" y="123"/>
                  </a:lnTo>
                  <a:lnTo>
                    <a:pt x="61" y="121"/>
                  </a:lnTo>
                  <a:lnTo>
                    <a:pt x="63" y="117"/>
                  </a:lnTo>
                  <a:lnTo>
                    <a:pt x="64" y="119"/>
                  </a:lnTo>
                  <a:lnTo>
                    <a:pt x="68" y="121"/>
                  </a:lnTo>
                  <a:lnTo>
                    <a:pt x="70" y="123"/>
                  </a:lnTo>
                  <a:lnTo>
                    <a:pt x="72" y="125"/>
                  </a:lnTo>
                  <a:lnTo>
                    <a:pt x="76" y="123"/>
                  </a:lnTo>
                  <a:lnTo>
                    <a:pt x="76" y="125"/>
                  </a:lnTo>
                  <a:lnTo>
                    <a:pt x="76" y="123"/>
                  </a:lnTo>
                  <a:lnTo>
                    <a:pt x="76" y="125"/>
                  </a:lnTo>
                  <a:lnTo>
                    <a:pt x="76" y="127"/>
                  </a:lnTo>
                  <a:lnTo>
                    <a:pt x="80" y="129"/>
                  </a:lnTo>
                  <a:lnTo>
                    <a:pt x="83" y="130"/>
                  </a:lnTo>
                  <a:lnTo>
                    <a:pt x="91" y="132"/>
                  </a:lnTo>
                  <a:lnTo>
                    <a:pt x="95" y="132"/>
                  </a:lnTo>
                  <a:lnTo>
                    <a:pt x="98" y="136"/>
                  </a:lnTo>
                  <a:lnTo>
                    <a:pt x="98" y="142"/>
                  </a:lnTo>
                  <a:lnTo>
                    <a:pt x="104" y="149"/>
                  </a:lnTo>
                  <a:lnTo>
                    <a:pt x="104" y="151"/>
                  </a:lnTo>
                  <a:lnTo>
                    <a:pt x="108" y="153"/>
                  </a:lnTo>
                  <a:lnTo>
                    <a:pt x="110" y="155"/>
                  </a:lnTo>
                  <a:lnTo>
                    <a:pt x="110" y="157"/>
                  </a:lnTo>
                  <a:lnTo>
                    <a:pt x="119" y="166"/>
                  </a:lnTo>
                  <a:lnTo>
                    <a:pt x="119" y="168"/>
                  </a:lnTo>
                  <a:lnTo>
                    <a:pt x="123" y="170"/>
                  </a:lnTo>
                  <a:lnTo>
                    <a:pt x="128" y="172"/>
                  </a:lnTo>
                  <a:lnTo>
                    <a:pt x="128" y="172"/>
                  </a:lnTo>
                  <a:lnTo>
                    <a:pt x="132" y="172"/>
                  </a:lnTo>
                  <a:lnTo>
                    <a:pt x="134" y="174"/>
                  </a:lnTo>
                  <a:lnTo>
                    <a:pt x="140" y="172"/>
                  </a:lnTo>
                  <a:lnTo>
                    <a:pt x="144" y="174"/>
                  </a:lnTo>
                  <a:lnTo>
                    <a:pt x="147" y="174"/>
                  </a:lnTo>
                  <a:lnTo>
                    <a:pt x="153" y="174"/>
                  </a:lnTo>
                  <a:lnTo>
                    <a:pt x="157" y="176"/>
                  </a:lnTo>
                  <a:lnTo>
                    <a:pt x="159" y="176"/>
                  </a:lnTo>
                  <a:lnTo>
                    <a:pt x="162" y="178"/>
                  </a:lnTo>
                  <a:lnTo>
                    <a:pt x="164" y="178"/>
                  </a:lnTo>
                  <a:lnTo>
                    <a:pt x="166" y="179"/>
                  </a:lnTo>
                  <a:lnTo>
                    <a:pt x="162" y="181"/>
                  </a:lnTo>
                  <a:lnTo>
                    <a:pt x="166" y="181"/>
                  </a:lnTo>
                  <a:lnTo>
                    <a:pt x="172" y="185"/>
                  </a:lnTo>
                  <a:lnTo>
                    <a:pt x="176" y="181"/>
                  </a:lnTo>
                  <a:lnTo>
                    <a:pt x="177" y="181"/>
                  </a:lnTo>
                  <a:lnTo>
                    <a:pt x="172" y="178"/>
                  </a:lnTo>
                  <a:lnTo>
                    <a:pt x="170" y="178"/>
                  </a:lnTo>
                  <a:lnTo>
                    <a:pt x="170" y="176"/>
                  </a:lnTo>
                  <a:lnTo>
                    <a:pt x="174" y="176"/>
                  </a:lnTo>
                  <a:lnTo>
                    <a:pt x="177" y="176"/>
                  </a:lnTo>
                  <a:lnTo>
                    <a:pt x="181" y="174"/>
                  </a:lnTo>
                  <a:lnTo>
                    <a:pt x="174" y="172"/>
                  </a:lnTo>
                  <a:lnTo>
                    <a:pt x="164" y="172"/>
                  </a:lnTo>
                  <a:lnTo>
                    <a:pt x="162" y="168"/>
                  </a:lnTo>
                  <a:lnTo>
                    <a:pt x="159" y="166"/>
                  </a:lnTo>
                  <a:lnTo>
                    <a:pt x="162" y="164"/>
                  </a:lnTo>
                  <a:lnTo>
                    <a:pt x="166" y="164"/>
                  </a:lnTo>
                  <a:lnTo>
                    <a:pt x="168" y="162"/>
                  </a:lnTo>
                  <a:lnTo>
                    <a:pt x="164" y="162"/>
                  </a:lnTo>
                  <a:lnTo>
                    <a:pt x="159" y="162"/>
                  </a:lnTo>
                  <a:lnTo>
                    <a:pt x="153" y="161"/>
                  </a:lnTo>
                  <a:lnTo>
                    <a:pt x="151" y="161"/>
                  </a:lnTo>
                  <a:lnTo>
                    <a:pt x="151" y="157"/>
                  </a:lnTo>
                  <a:lnTo>
                    <a:pt x="153" y="155"/>
                  </a:lnTo>
                  <a:lnTo>
                    <a:pt x="153" y="153"/>
                  </a:lnTo>
                  <a:lnTo>
                    <a:pt x="151" y="149"/>
                  </a:lnTo>
                  <a:lnTo>
                    <a:pt x="149" y="149"/>
                  </a:lnTo>
                  <a:lnTo>
                    <a:pt x="147" y="151"/>
                  </a:lnTo>
                  <a:lnTo>
                    <a:pt x="145" y="151"/>
                  </a:lnTo>
                  <a:lnTo>
                    <a:pt x="144" y="151"/>
                  </a:lnTo>
                  <a:lnTo>
                    <a:pt x="140" y="147"/>
                  </a:lnTo>
                  <a:lnTo>
                    <a:pt x="138" y="142"/>
                  </a:lnTo>
                  <a:lnTo>
                    <a:pt x="138" y="140"/>
                  </a:lnTo>
                  <a:lnTo>
                    <a:pt x="132" y="132"/>
                  </a:lnTo>
                  <a:lnTo>
                    <a:pt x="132" y="132"/>
                  </a:lnTo>
                  <a:lnTo>
                    <a:pt x="128" y="129"/>
                  </a:lnTo>
                  <a:lnTo>
                    <a:pt x="125" y="129"/>
                  </a:lnTo>
                  <a:lnTo>
                    <a:pt x="123" y="129"/>
                  </a:lnTo>
                  <a:lnTo>
                    <a:pt x="121" y="123"/>
                  </a:lnTo>
                  <a:lnTo>
                    <a:pt x="117" y="119"/>
                  </a:lnTo>
                  <a:lnTo>
                    <a:pt x="117" y="115"/>
                  </a:lnTo>
                  <a:lnTo>
                    <a:pt x="113" y="112"/>
                  </a:lnTo>
                  <a:lnTo>
                    <a:pt x="113" y="108"/>
                  </a:lnTo>
                  <a:lnTo>
                    <a:pt x="113" y="108"/>
                  </a:lnTo>
                  <a:lnTo>
                    <a:pt x="119" y="108"/>
                  </a:lnTo>
                  <a:lnTo>
                    <a:pt x="125" y="106"/>
                  </a:lnTo>
                  <a:lnTo>
                    <a:pt x="128" y="102"/>
                  </a:lnTo>
                  <a:lnTo>
                    <a:pt x="128" y="98"/>
                  </a:lnTo>
                  <a:lnTo>
                    <a:pt x="123" y="93"/>
                  </a:lnTo>
                  <a:lnTo>
                    <a:pt x="119" y="91"/>
                  </a:lnTo>
                  <a:lnTo>
                    <a:pt x="117" y="93"/>
                  </a:lnTo>
                  <a:lnTo>
                    <a:pt x="113" y="91"/>
                  </a:lnTo>
                  <a:lnTo>
                    <a:pt x="108" y="87"/>
                  </a:lnTo>
                  <a:lnTo>
                    <a:pt x="104" y="83"/>
                  </a:lnTo>
                  <a:lnTo>
                    <a:pt x="100" y="83"/>
                  </a:lnTo>
                  <a:lnTo>
                    <a:pt x="91" y="83"/>
                  </a:lnTo>
                  <a:lnTo>
                    <a:pt x="89" y="80"/>
                  </a:lnTo>
                  <a:lnTo>
                    <a:pt x="93" y="76"/>
                  </a:lnTo>
                  <a:lnTo>
                    <a:pt x="93" y="72"/>
                  </a:lnTo>
                  <a:lnTo>
                    <a:pt x="89" y="68"/>
                  </a:lnTo>
                  <a:lnTo>
                    <a:pt x="83" y="63"/>
                  </a:lnTo>
                  <a:lnTo>
                    <a:pt x="83" y="63"/>
                  </a:lnTo>
                  <a:lnTo>
                    <a:pt x="80" y="63"/>
                  </a:lnTo>
                  <a:lnTo>
                    <a:pt x="80" y="59"/>
                  </a:lnTo>
                  <a:lnTo>
                    <a:pt x="76" y="59"/>
                  </a:lnTo>
                  <a:lnTo>
                    <a:pt x="74" y="55"/>
                  </a:lnTo>
                  <a:lnTo>
                    <a:pt x="70" y="55"/>
                  </a:lnTo>
                  <a:lnTo>
                    <a:pt x="68" y="51"/>
                  </a:lnTo>
                  <a:lnTo>
                    <a:pt x="66" y="53"/>
                  </a:lnTo>
                  <a:lnTo>
                    <a:pt x="63" y="51"/>
                  </a:lnTo>
                  <a:lnTo>
                    <a:pt x="59" y="49"/>
                  </a:lnTo>
                  <a:lnTo>
                    <a:pt x="55" y="48"/>
                  </a:lnTo>
                  <a:lnTo>
                    <a:pt x="51" y="46"/>
                  </a:lnTo>
                  <a:lnTo>
                    <a:pt x="44" y="44"/>
                  </a:lnTo>
                  <a:lnTo>
                    <a:pt x="34" y="40"/>
                  </a:lnTo>
                  <a:lnTo>
                    <a:pt x="31" y="38"/>
                  </a:lnTo>
                  <a:lnTo>
                    <a:pt x="27" y="38"/>
                  </a:lnTo>
                  <a:lnTo>
                    <a:pt x="25" y="38"/>
                  </a:lnTo>
                  <a:lnTo>
                    <a:pt x="25" y="38"/>
                  </a:lnTo>
                  <a:lnTo>
                    <a:pt x="19" y="34"/>
                  </a:lnTo>
                  <a:lnTo>
                    <a:pt x="17" y="34"/>
                  </a:lnTo>
                  <a:lnTo>
                    <a:pt x="14" y="31"/>
                  </a:lnTo>
                  <a:lnTo>
                    <a:pt x="6" y="31"/>
                  </a:lnTo>
                  <a:lnTo>
                    <a:pt x="2" y="29"/>
                  </a:lnTo>
                  <a:lnTo>
                    <a:pt x="2" y="29"/>
                  </a:lnTo>
                  <a:lnTo>
                    <a:pt x="2" y="29"/>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1" name="Freeform 194">
              <a:extLst>
                <a:ext uri="{FF2B5EF4-FFF2-40B4-BE49-F238E27FC236}">
                  <a16:creationId xmlns:a16="http://schemas.microsoft.com/office/drawing/2014/main" id="{3C454FF1-146E-4736-A542-36422FE76707}"/>
                </a:ext>
              </a:extLst>
            </p:cNvPr>
            <p:cNvSpPr>
              <a:spLocks noEditPoints="1"/>
            </p:cNvSpPr>
            <p:nvPr/>
          </p:nvSpPr>
          <p:spPr bwMode="auto">
            <a:xfrm>
              <a:off x="4547" y="2981"/>
              <a:ext cx="848" cy="333"/>
            </a:xfrm>
            <a:custGeom>
              <a:avLst/>
              <a:gdLst/>
              <a:ahLst/>
              <a:cxnLst>
                <a:cxn ang="0">
                  <a:pos x="803" y="256"/>
                </a:cxn>
                <a:cxn ang="0">
                  <a:pos x="728" y="199"/>
                </a:cxn>
                <a:cxn ang="0">
                  <a:pos x="704" y="173"/>
                </a:cxn>
                <a:cxn ang="0">
                  <a:pos x="715" y="137"/>
                </a:cxn>
                <a:cxn ang="0">
                  <a:pos x="777" y="158"/>
                </a:cxn>
                <a:cxn ang="0">
                  <a:pos x="655" y="132"/>
                </a:cxn>
                <a:cxn ang="0">
                  <a:pos x="564" y="60"/>
                </a:cxn>
                <a:cxn ang="0">
                  <a:pos x="609" y="133"/>
                </a:cxn>
                <a:cxn ang="0">
                  <a:pos x="615" y="98"/>
                </a:cxn>
                <a:cxn ang="0">
                  <a:pos x="594" y="137"/>
                </a:cxn>
                <a:cxn ang="0">
                  <a:pos x="619" y="194"/>
                </a:cxn>
                <a:cxn ang="0">
                  <a:pos x="606" y="182"/>
                </a:cxn>
                <a:cxn ang="0">
                  <a:pos x="589" y="186"/>
                </a:cxn>
                <a:cxn ang="0">
                  <a:pos x="568" y="173"/>
                </a:cxn>
                <a:cxn ang="0">
                  <a:pos x="506" y="229"/>
                </a:cxn>
                <a:cxn ang="0">
                  <a:pos x="498" y="226"/>
                </a:cxn>
                <a:cxn ang="0">
                  <a:pos x="519" y="150"/>
                </a:cxn>
                <a:cxn ang="0">
                  <a:pos x="498" y="118"/>
                </a:cxn>
                <a:cxn ang="0">
                  <a:pos x="483" y="103"/>
                </a:cxn>
                <a:cxn ang="0">
                  <a:pos x="444" y="194"/>
                </a:cxn>
                <a:cxn ang="0">
                  <a:pos x="485" y="203"/>
                </a:cxn>
                <a:cxn ang="0">
                  <a:pos x="498" y="182"/>
                </a:cxn>
                <a:cxn ang="0">
                  <a:pos x="461" y="143"/>
                </a:cxn>
                <a:cxn ang="0">
                  <a:pos x="461" y="24"/>
                </a:cxn>
                <a:cxn ang="0">
                  <a:pos x="389" y="197"/>
                </a:cxn>
                <a:cxn ang="0">
                  <a:pos x="261" y="141"/>
                </a:cxn>
                <a:cxn ang="0">
                  <a:pos x="374" y="69"/>
                </a:cxn>
                <a:cxn ang="0">
                  <a:pos x="438" y="107"/>
                </a:cxn>
                <a:cxn ang="0">
                  <a:pos x="389" y="175"/>
                </a:cxn>
                <a:cxn ang="0">
                  <a:pos x="310" y="186"/>
                </a:cxn>
                <a:cxn ang="0">
                  <a:pos x="261" y="130"/>
                </a:cxn>
                <a:cxn ang="0">
                  <a:pos x="745" y="156"/>
                </a:cxn>
                <a:cxn ang="0">
                  <a:pos x="730" y="252"/>
                </a:cxn>
                <a:cxn ang="0">
                  <a:pos x="719" y="241"/>
                </a:cxn>
                <a:cxn ang="0">
                  <a:pos x="728" y="229"/>
                </a:cxn>
                <a:cxn ang="0">
                  <a:pos x="658" y="267"/>
                </a:cxn>
                <a:cxn ang="0">
                  <a:pos x="641" y="243"/>
                </a:cxn>
                <a:cxn ang="0">
                  <a:pos x="623" y="284"/>
                </a:cxn>
                <a:cxn ang="0">
                  <a:pos x="515" y="324"/>
                </a:cxn>
                <a:cxn ang="0">
                  <a:pos x="510" y="327"/>
                </a:cxn>
                <a:cxn ang="0">
                  <a:pos x="432" y="309"/>
                </a:cxn>
                <a:cxn ang="0">
                  <a:pos x="562" y="275"/>
                </a:cxn>
                <a:cxn ang="0">
                  <a:pos x="519" y="284"/>
                </a:cxn>
                <a:cxn ang="0">
                  <a:pos x="498" y="288"/>
                </a:cxn>
                <a:cxn ang="0">
                  <a:pos x="444" y="288"/>
                </a:cxn>
                <a:cxn ang="0">
                  <a:pos x="410" y="282"/>
                </a:cxn>
                <a:cxn ang="0">
                  <a:pos x="368" y="292"/>
                </a:cxn>
                <a:cxn ang="0">
                  <a:pos x="807" y="275"/>
                </a:cxn>
                <a:cxn ang="0">
                  <a:pos x="188" y="254"/>
                </a:cxn>
                <a:cxn ang="0">
                  <a:pos x="331" y="273"/>
                </a:cxn>
                <a:cxn ang="0">
                  <a:pos x="222" y="267"/>
                </a:cxn>
                <a:cxn ang="0">
                  <a:pos x="207" y="60"/>
                </a:cxn>
                <a:cxn ang="0">
                  <a:pos x="171" y="103"/>
                </a:cxn>
                <a:cxn ang="0">
                  <a:pos x="218" y="182"/>
                </a:cxn>
                <a:cxn ang="0">
                  <a:pos x="173" y="137"/>
                </a:cxn>
                <a:cxn ang="0">
                  <a:pos x="118" y="88"/>
                </a:cxn>
                <a:cxn ang="0">
                  <a:pos x="71" y="160"/>
                </a:cxn>
                <a:cxn ang="0">
                  <a:pos x="35" y="100"/>
                </a:cxn>
                <a:cxn ang="0">
                  <a:pos x="64" y="94"/>
                </a:cxn>
                <a:cxn ang="0">
                  <a:pos x="184" y="235"/>
                </a:cxn>
                <a:cxn ang="0">
                  <a:pos x="148" y="133"/>
                </a:cxn>
                <a:cxn ang="0">
                  <a:pos x="54" y="49"/>
                </a:cxn>
              </a:cxnLst>
              <a:rect l="0" t="0" r="r" b="b"/>
              <a:pathLst>
                <a:path w="848" h="333">
                  <a:moveTo>
                    <a:pt x="848" y="175"/>
                  </a:moveTo>
                  <a:lnTo>
                    <a:pt x="847" y="245"/>
                  </a:lnTo>
                  <a:lnTo>
                    <a:pt x="845" y="250"/>
                  </a:lnTo>
                  <a:lnTo>
                    <a:pt x="845" y="252"/>
                  </a:lnTo>
                  <a:lnTo>
                    <a:pt x="847" y="254"/>
                  </a:lnTo>
                  <a:lnTo>
                    <a:pt x="845" y="299"/>
                  </a:lnTo>
                  <a:lnTo>
                    <a:pt x="843" y="299"/>
                  </a:lnTo>
                  <a:lnTo>
                    <a:pt x="841" y="297"/>
                  </a:lnTo>
                  <a:lnTo>
                    <a:pt x="835" y="292"/>
                  </a:lnTo>
                  <a:lnTo>
                    <a:pt x="832" y="288"/>
                  </a:lnTo>
                  <a:lnTo>
                    <a:pt x="832" y="288"/>
                  </a:lnTo>
                  <a:lnTo>
                    <a:pt x="828" y="284"/>
                  </a:lnTo>
                  <a:lnTo>
                    <a:pt x="828" y="284"/>
                  </a:lnTo>
                  <a:lnTo>
                    <a:pt x="828" y="280"/>
                  </a:lnTo>
                  <a:lnTo>
                    <a:pt x="828" y="278"/>
                  </a:lnTo>
                  <a:lnTo>
                    <a:pt x="828" y="273"/>
                  </a:lnTo>
                  <a:lnTo>
                    <a:pt x="828" y="278"/>
                  </a:lnTo>
                  <a:lnTo>
                    <a:pt x="826" y="280"/>
                  </a:lnTo>
                  <a:lnTo>
                    <a:pt x="820" y="278"/>
                  </a:lnTo>
                  <a:lnTo>
                    <a:pt x="816" y="280"/>
                  </a:lnTo>
                  <a:lnTo>
                    <a:pt x="813" y="280"/>
                  </a:lnTo>
                  <a:lnTo>
                    <a:pt x="813" y="278"/>
                  </a:lnTo>
                  <a:lnTo>
                    <a:pt x="807" y="282"/>
                  </a:lnTo>
                  <a:lnTo>
                    <a:pt x="807" y="278"/>
                  </a:lnTo>
                  <a:lnTo>
                    <a:pt x="807" y="278"/>
                  </a:lnTo>
                  <a:lnTo>
                    <a:pt x="807" y="275"/>
                  </a:lnTo>
                  <a:lnTo>
                    <a:pt x="807" y="273"/>
                  </a:lnTo>
                  <a:lnTo>
                    <a:pt x="809" y="271"/>
                  </a:lnTo>
                  <a:lnTo>
                    <a:pt x="809" y="265"/>
                  </a:lnTo>
                  <a:lnTo>
                    <a:pt x="807" y="265"/>
                  </a:lnTo>
                  <a:lnTo>
                    <a:pt x="807" y="263"/>
                  </a:lnTo>
                  <a:lnTo>
                    <a:pt x="807" y="263"/>
                  </a:lnTo>
                  <a:lnTo>
                    <a:pt x="809" y="263"/>
                  </a:lnTo>
                  <a:lnTo>
                    <a:pt x="813" y="263"/>
                  </a:lnTo>
                  <a:lnTo>
                    <a:pt x="815" y="260"/>
                  </a:lnTo>
                  <a:lnTo>
                    <a:pt x="813" y="260"/>
                  </a:lnTo>
                  <a:lnTo>
                    <a:pt x="807" y="260"/>
                  </a:lnTo>
                  <a:lnTo>
                    <a:pt x="807" y="260"/>
                  </a:lnTo>
                  <a:lnTo>
                    <a:pt x="803" y="258"/>
                  </a:lnTo>
                  <a:lnTo>
                    <a:pt x="803" y="256"/>
                  </a:lnTo>
                  <a:lnTo>
                    <a:pt x="803" y="256"/>
                  </a:lnTo>
                  <a:lnTo>
                    <a:pt x="807" y="256"/>
                  </a:lnTo>
                  <a:lnTo>
                    <a:pt x="807" y="254"/>
                  </a:lnTo>
                  <a:lnTo>
                    <a:pt x="801" y="250"/>
                  </a:lnTo>
                  <a:lnTo>
                    <a:pt x="800" y="248"/>
                  </a:lnTo>
                  <a:lnTo>
                    <a:pt x="798" y="245"/>
                  </a:lnTo>
                  <a:lnTo>
                    <a:pt x="798" y="241"/>
                  </a:lnTo>
                  <a:lnTo>
                    <a:pt x="794" y="239"/>
                  </a:lnTo>
                  <a:lnTo>
                    <a:pt x="794" y="235"/>
                  </a:lnTo>
                  <a:lnTo>
                    <a:pt x="798" y="233"/>
                  </a:lnTo>
                  <a:lnTo>
                    <a:pt x="794" y="233"/>
                  </a:lnTo>
                  <a:lnTo>
                    <a:pt x="792" y="231"/>
                  </a:lnTo>
                  <a:lnTo>
                    <a:pt x="794" y="231"/>
                  </a:lnTo>
                  <a:lnTo>
                    <a:pt x="792" y="229"/>
                  </a:lnTo>
                  <a:lnTo>
                    <a:pt x="794" y="226"/>
                  </a:lnTo>
                  <a:lnTo>
                    <a:pt x="790" y="228"/>
                  </a:lnTo>
                  <a:lnTo>
                    <a:pt x="788" y="226"/>
                  </a:lnTo>
                  <a:lnTo>
                    <a:pt x="786" y="226"/>
                  </a:lnTo>
                  <a:lnTo>
                    <a:pt x="784" y="226"/>
                  </a:lnTo>
                  <a:lnTo>
                    <a:pt x="788" y="222"/>
                  </a:lnTo>
                  <a:lnTo>
                    <a:pt x="784" y="224"/>
                  </a:lnTo>
                  <a:lnTo>
                    <a:pt x="783" y="224"/>
                  </a:lnTo>
                  <a:lnTo>
                    <a:pt x="777" y="222"/>
                  </a:lnTo>
                  <a:lnTo>
                    <a:pt x="777" y="218"/>
                  </a:lnTo>
                  <a:lnTo>
                    <a:pt x="771" y="216"/>
                  </a:lnTo>
                  <a:lnTo>
                    <a:pt x="768" y="216"/>
                  </a:lnTo>
                  <a:lnTo>
                    <a:pt x="756" y="214"/>
                  </a:lnTo>
                  <a:lnTo>
                    <a:pt x="747" y="211"/>
                  </a:lnTo>
                  <a:lnTo>
                    <a:pt x="741" y="211"/>
                  </a:lnTo>
                  <a:lnTo>
                    <a:pt x="736" y="209"/>
                  </a:lnTo>
                  <a:lnTo>
                    <a:pt x="736" y="207"/>
                  </a:lnTo>
                  <a:lnTo>
                    <a:pt x="734" y="205"/>
                  </a:lnTo>
                  <a:lnTo>
                    <a:pt x="730" y="205"/>
                  </a:lnTo>
                  <a:lnTo>
                    <a:pt x="730" y="201"/>
                  </a:lnTo>
                  <a:lnTo>
                    <a:pt x="734" y="201"/>
                  </a:lnTo>
                  <a:lnTo>
                    <a:pt x="736" y="201"/>
                  </a:lnTo>
                  <a:lnTo>
                    <a:pt x="734" y="201"/>
                  </a:lnTo>
                  <a:lnTo>
                    <a:pt x="732" y="199"/>
                  </a:lnTo>
                  <a:lnTo>
                    <a:pt x="728" y="201"/>
                  </a:lnTo>
                  <a:lnTo>
                    <a:pt x="728" y="199"/>
                  </a:lnTo>
                  <a:lnTo>
                    <a:pt x="724" y="199"/>
                  </a:lnTo>
                  <a:lnTo>
                    <a:pt x="724" y="197"/>
                  </a:lnTo>
                  <a:lnTo>
                    <a:pt x="722" y="199"/>
                  </a:lnTo>
                  <a:lnTo>
                    <a:pt x="722" y="196"/>
                  </a:lnTo>
                  <a:lnTo>
                    <a:pt x="719" y="196"/>
                  </a:lnTo>
                  <a:lnTo>
                    <a:pt x="719" y="196"/>
                  </a:lnTo>
                  <a:lnTo>
                    <a:pt x="719" y="197"/>
                  </a:lnTo>
                  <a:lnTo>
                    <a:pt x="715" y="196"/>
                  </a:lnTo>
                  <a:lnTo>
                    <a:pt x="715" y="190"/>
                  </a:lnTo>
                  <a:lnTo>
                    <a:pt x="713" y="186"/>
                  </a:lnTo>
                  <a:lnTo>
                    <a:pt x="715" y="184"/>
                  </a:lnTo>
                  <a:lnTo>
                    <a:pt x="715" y="181"/>
                  </a:lnTo>
                  <a:lnTo>
                    <a:pt x="713" y="184"/>
                  </a:lnTo>
                  <a:lnTo>
                    <a:pt x="713" y="186"/>
                  </a:lnTo>
                  <a:lnTo>
                    <a:pt x="711" y="190"/>
                  </a:lnTo>
                  <a:lnTo>
                    <a:pt x="709" y="190"/>
                  </a:lnTo>
                  <a:lnTo>
                    <a:pt x="707" y="196"/>
                  </a:lnTo>
                  <a:lnTo>
                    <a:pt x="707" y="199"/>
                  </a:lnTo>
                  <a:lnTo>
                    <a:pt x="704" y="203"/>
                  </a:lnTo>
                  <a:lnTo>
                    <a:pt x="700" y="205"/>
                  </a:lnTo>
                  <a:lnTo>
                    <a:pt x="698" y="203"/>
                  </a:lnTo>
                  <a:lnTo>
                    <a:pt x="694" y="197"/>
                  </a:lnTo>
                  <a:lnTo>
                    <a:pt x="694" y="194"/>
                  </a:lnTo>
                  <a:lnTo>
                    <a:pt x="694" y="194"/>
                  </a:lnTo>
                  <a:lnTo>
                    <a:pt x="698" y="192"/>
                  </a:lnTo>
                  <a:lnTo>
                    <a:pt x="694" y="190"/>
                  </a:lnTo>
                  <a:lnTo>
                    <a:pt x="694" y="190"/>
                  </a:lnTo>
                  <a:lnTo>
                    <a:pt x="690" y="190"/>
                  </a:lnTo>
                  <a:lnTo>
                    <a:pt x="690" y="184"/>
                  </a:lnTo>
                  <a:lnTo>
                    <a:pt x="687" y="182"/>
                  </a:lnTo>
                  <a:lnTo>
                    <a:pt x="683" y="182"/>
                  </a:lnTo>
                  <a:lnTo>
                    <a:pt x="681" y="181"/>
                  </a:lnTo>
                  <a:lnTo>
                    <a:pt x="683" y="177"/>
                  </a:lnTo>
                  <a:lnTo>
                    <a:pt x="688" y="177"/>
                  </a:lnTo>
                  <a:lnTo>
                    <a:pt x="690" y="179"/>
                  </a:lnTo>
                  <a:lnTo>
                    <a:pt x="694" y="179"/>
                  </a:lnTo>
                  <a:lnTo>
                    <a:pt x="694" y="181"/>
                  </a:lnTo>
                  <a:lnTo>
                    <a:pt x="700" y="179"/>
                  </a:lnTo>
                  <a:lnTo>
                    <a:pt x="700" y="173"/>
                  </a:lnTo>
                  <a:lnTo>
                    <a:pt x="704" y="173"/>
                  </a:lnTo>
                  <a:lnTo>
                    <a:pt x="709" y="175"/>
                  </a:lnTo>
                  <a:lnTo>
                    <a:pt x="711" y="179"/>
                  </a:lnTo>
                  <a:lnTo>
                    <a:pt x="713" y="175"/>
                  </a:lnTo>
                  <a:lnTo>
                    <a:pt x="715" y="173"/>
                  </a:lnTo>
                  <a:lnTo>
                    <a:pt x="715" y="173"/>
                  </a:lnTo>
                  <a:lnTo>
                    <a:pt x="719" y="169"/>
                  </a:lnTo>
                  <a:lnTo>
                    <a:pt x="715" y="165"/>
                  </a:lnTo>
                  <a:lnTo>
                    <a:pt x="707" y="165"/>
                  </a:lnTo>
                  <a:lnTo>
                    <a:pt x="709" y="167"/>
                  </a:lnTo>
                  <a:lnTo>
                    <a:pt x="705" y="167"/>
                  </a:lnTo>
                  <a:lnTo>
                    <a:pt x="704" y="167"/>
                  </a:lnTo>
                  <a:lnTo>
                    <a:pt x="698" y="169"/>
                  </a:lnTo>
                  <a:lnTo>
                    <a:pt x="698" y="167"/>
                  </a:lnTo>
                  <a:lnTo>
                    <a:pt x="694" y="169"/>
                  </a:lnTo>
                  <a:lnTo>
                    <a:pt x="690" y="167"/>
                  </a:lnTo>
                  <a:lnTo>
                    <a:pt x="688" y="167"/>
                  </a:lnTo>
                  <a:lnTo>
                    <a:pt x="685" y="167"/>
                  </a:lnTo>
                  <a:lnTo>
                    <a:pt x="681" y="165"/>
                  </a:lnTo>
                  <a:lnTo>
                    <a:pt x="681" y="162"/>
                  </a:lnTo>
                  <a:lnTo>
                    <a:pt x="681" y="160"/>
                  </a:lnTo>
                  <a:lnTo>
                    <a:pt x="679" y="156"/>
                  </a:lnTo>
                  <a:lnTo>
                    <a:pt x="673" y="154"/>
                  </a:lnTo>
                  <a:lnTo>
                    <a:pt x="673" y="150"/>
                  </a:lnTo>
                  <a:lnTo>
                    <a:pt x="670" y="152"/>
                  </a:lnTo>
                  <a:lnTo>
                    <a:pt x="670" y="154"/>
                  </a:lnTo>
                  <a:lnTo>
                    <a:pt x="664" y="154"/>
                  </a:lnTo>
                  <a:lnTo>
                    <a:pt x="664" y="152"/>
                  </a:lnTo>
                  <a:lnTo>
                    <a:pt x="670" y="148"/>
                  </a:lnTo>
                  <a:lnTo>
                    <a:pt x="670" y="145"/>
                  </a:lnTo>
                  <a:lnTo>
                    <a:pt x="670" y="143"/>
                  </a:lnTo>
                  <a:lnTo>
                    <a:pt x="670" y="141"/>
                  </a:lnTo>
                  <a:lnTo>
                    <a:pt x="675" y="141"/>
                  </a:lnTo>
                  <a:lnTo>
                    <a:pt x="677" y="137"/>
                  </a:lnTo>
                  <a:lnTo>
                    <a:pt x="681" y="137"/>
                  </a:lnTo>
                  <a:lnTo>
                    <a:pt x="687" y="133"/>
                  </a:lnTo>
                  <a:lnTo>
                    <a:pt x="688" y="133"/>
                  </a:lnTo>
                  <a:lnTo>
                    <a:pt x="694" y="132"/>
                  </a:lnTo>
                  <a:lnTo>
                    <a:pt x="702" y="133"/>
                  </a:lnTo>
                  <a:lnTo>
                    <a:pt x="709" y="141"/>
                  </a:lnTo>
                  <a:lnTo>
                    <a:pt x="715" y="137"/>
                  </a:lnTo>
                  <a:lnTo>
                    <a:pt x="719" y="141"/>
                  </a:lnTo>
                  <a:lnTo>
                    <a:pt x="722" y="141"/>
                  </a:lnTo>
                  <a:lnTo>
                    <a:pt x="722" y="143"/>
                  </a:lnTo>
                  <a:lnTo>
                    <a:pt x="722" y="147"/>
                  </a:lnTo>
                  <a:lnTo>
                    <a:pt x="724" y="150"/>
                  </a:lnTo>
                  <a:lnTo>
                    <a:pt x="724" y="154"/>
                  </a:lnTo>
                  <a:lnTo>
                    <a:pt x="724" y="158"/>
                  </a:lnTo>
                  <a:lnTo>
                    <a:pt x="722" y="162"/>
                  </a:lnTo>
                  <a:lnTo>
                    <a:pt x="722" y="165"/>
                  </a:lnTo>
                  <a:lnTo>
                    <a:pt x="724" y="173"/>
                  </a:lnTo>
                  <a:lnTo>
                    <a:pt x="724" y="179"/>
                  </a:lnTo>
                  <a:lnTo>
                    <a:pt x="728" y="181"/>
                  </a:lnTo>
                  <a:lnTo>
                    <a:pt x="728" y="181"/>
                  </a:lnTo>
                  <a:lnTo>
                    <a:pt x="728" y="175"/>
                  </a:lnTo>
                  <a:lnTo>
                    <a:pt x="730" y="173"/>
                  </a:lnTo>
                  <a:lnTo>
                    <a:pt x="732" y="175"/>
                  </a:lnTo>
                  <a:lnTo>
                    <a:pt x="732" y="179"/>
                  </a:lnTo>
                  <a:lnTo>
                    <a:pt x="734" y="182"/>
                  </a:lnTo>
                  <a:lnTo>
                    <a:pt x="734" y="182"/>
                  </a:lnTo>
                  <a:lnTo>
                    <a:pt x="736" y="186"/>
                  </a:lnTo>
                  <a:lnTo>
                    <a:pt x="739" y="190"/>
                  </a:lnTo>
                  <a:lnTo>
                    <a:pt x="741" y="190"/>
                  </a:lnTo>
                  <a:lnTo>
                    <a:pt x="745" y="190"/>
                  </a:lnTo>
                  <a:lnTo>
                    <a:pt x="749" y="190"/>
                  </a:lnTo>
                  <a:lnTo>
                    <a:pt x="749" y="186"/>
                  </a:lnTo>
                  <a:lnTo>
                    <a:pt x="752" y="184"/>
                  </a:lnTo>
                  <a:lnTo>
                    <a:pt x="752" y="184"/>
                  </a:lnTo>
                  <a:lnTo>
                    <a:pt x="752" y="179"/>
                  </a:lnTo>
                  <a:lnTo>
                    <a:pt x="754" y="175"/>
                  </a:lnTo>
                  <a:lnTo>
                    <a:pt x="758" y="175"/>
                  </a:lnTo>
                  <a:lnTo>
                    <a:pt x="762" y="173"/>
                  </a:lnTo>
                  <a:lnTo>
                    <a:pt x="764" y="169"/>
                  </a:lnTo>
                  <a:lnTo>
                    <a:pt x="764" y="167"/>
                  </a:lnTo>
                  <a:lnTo>
                    <a:pt x="766" y="167"/>
                  </a:lnTo>
                  <a:lnTo>
                    <a:pt x="769" y="167"/>
                  </a:lnTo>
                  <a:lnTo>
                    <a:pt x="773" y="165"/>
                  </a:lnTo>
                  <a:lnTo>
                    <a:pt x="777" y="165"/>
                  </a:lnTo>
                  <a:lnTo>
                    <a:pt x="777" y="162"/>
                  </a:lnTo>
                  <a:lnTo>
                    <a:pt x="777" y="160"/>
                  </a:lnTo>
                  <a:lnTo>
                    <a:pt x="777" y="158"/>
                  </a:lnTo>
                  <a:lnTo>
                    <a:pt x="786" y="152"/>
                  </a:lnTo>
                  <a:lnTo>
                    <a:pt x="790" y="154"/>
                  </a:lnTo>
                  <a:lnTo>
                    <a:pt x="794" y="156"/>
                  </a:lnTo>
                  <a:lnTo>
                    <a:pt x="800" y="160"/>
                  </a:lnTo>
                  <a:lnTo>
                    <a:pt x="807" y="160"/>
                  </a:lnTo>
                  <a:lnTo>
                    <a:pt x="809" y="162"/>
                  </a:lnTo>
                  <a:lnTo>
                    <a:pt x="813" y="162"/>
                  </a:lnTo>
                  <a:lnTo>
                    <a:pt x="816" y="165"/>
                  </a:lnTo>
                  <a:lnTo>
                    <a:pt x="828" y="169"/>
                  </a:lnTo>
                  <a:lnTo>
                    <a:pt x="832" y="169"/>
                  </a:lnTo>
                  <a:lnTo>
                    <a:pt x="832" y="169"/>
                  </a:lnTo>
                  <a:lnTo>
                    <a:pt x="837" y="169"/>
                  </a:lnTo>
                  <a:lnTo>
                    <a:pt x="841" y="169"/>
                  </a:lnTo>
                  <a:lnTo>
                    <a:pt x="843" y="171"/>
                  </a:lnTo>
                  <a:lnTo>
                    <a:pt x="843" y="173"/>
                  </a:lnTo>
                  <a:lnTo>
                    <a:pt x="843" y="175"/>
                  </a:lnTo>
                  <a:lnTo>
                    <a:pt x="847" y="177"/>
                  </a:lnTo>
                  <a:lnTo>
                    <a:pt x="848" y="175"/>
                  </a:lnTo>
                  <a:lnTo>
                    <a:pt x="848" y="175"/>
                  </a:lnTo>
                  <a:lnTo>
                    <a:pt x="848" y="175"/>
                  </a:lnTo>
                  <a:lnTo>
                    <a:pt x="848" y="175"/>
                  </a:lnTo>
                  <a:lnTo>
                    <a:pt x="848" y="175"/>
                  </a:lnTo>
                  <a:close/>
                  <a:moveTo>
                    <a:pt x="630" y="124"/>
                  </a:moveTo>
                  <a:lnTo>
                    <a:pt x="636" y="128"/>
                  </a:lnTo>
                  <a:lnTo>
                    <a:pt x="636" y="130"/>
                  </a:lnTo>
                  <a:lnTo>
                    <a:pt x="632" y="128"/>
                  </a:lnTo>
                  <a:lnTo>
                    <a:pt x="630" y="124"/>
                  </a:lnTo>
                  <a:lnTo>
                    <a:pt x="630" y="124"/>
                  </a:lnTo>
                  <a:lnTo>
                    <a:pt x="630" y="124"/>
                  </a:lnTo>
                  <a:lnTo>
                    <a:pt x="630" y="124"/>
                  </a:lnTo>
                  <a:close/>
                  <a:moveTo>
                    <a:pt x="666" y="133"/>
                  </a:moveTo>
                  <a:lnTo>
                    <a:pt x="670" y="133"/>
                  </a:lnTo>
                  <a:lnTo>
                    <a:pt x="673" y="132"/>
                  </a:lnTo>
                  <a:lnTo>
                    <a:pt x="670" y="130"/>
                  </a:lnTo>
                  <a:lnTo>
                    <a:pt x="666" y="126"/>
                  </a:lnTo>
                  <a:lnTo>
                    <a:pt x="660" y="126"/>
                  </a:lnTo>
                  <a:lnTo>
                    <a:pt x="658" y="130"/>
                  </a:lnTo>
                  <a:lnTo>
                    <a:pt x="655" y="130"/>
                  </a:lnTo>
                  <a:lnTo>
                    <a:pt x="653" y="130"/>
                  </a:lnTo>
                  <a:lnTo>
                    <a:pt x="655" y="132"/>
                  </a:lnTo>
                  <a:lnTo>
                    <a:pt x="651" y="132"/>
                  </a:lnTo>
                  <a:lnTo>
                    <a:pt x="656" y="133"/>
                  </a:lnTo>
                  <a:lnTo>
                    <a:pt x="660" y="133"/>
                  </a:lnTo>
                  <a:lnTo>
                    <a:pt x="664" y="133"/>
                  </a:lnTo>
                  <a:lnTo>
                    <a:pt x="664" y="132"/>
                  </a:lnTo>
                  <a:lnTo>
                    <a:pt x="660" y="132"/>
                  </a:lnTo>
                  <a:lnTo>
                    <a:pt x="660" y="130"/>
                  </a:lnTo>
                  <a:lnTo>
                    <a:pt x="660" y="130"/>
                  </a:lnTo>
                  <a:lnTo>
                    <a:pt x="666" y="133"/>
                  </a:lnTo>
                  <a:lnTo>
                    <a:pt x="666" y="133"/>
                  </a:lnTo>
                  <a:lnTo>
                    <a:pt x="666" y="133"/>
                  </a:lnTo>
                  <a:lnTo>
                    <a:pt x="666" y="133"/>
                  </a:lnTo>
                  <a:close/>
                  <a:moveTo>
                    <a:pt x="660" y="143"/>
                  </a:moveTo>
                  <a:lnTo>
                    <a:pt x="656" y="141"/>
                  </a:lnTo>
                  <a:lnTo>
                    <a:pt x="653" y="141"/>
                  </a:lnTo>
                  <a:lnTo>
                    <a:pt x="656" y="143"/>
                  </a:lnTo>
                  <a:lnTo>
                    <a:pt x="660" y="143"/>
                  </a:lnTo>
                  <a:lnTo>
                    <a:pt x="660" y="143"/>
                  </a:lnTo>
                  <a:lnTo>
                    <a:pt x="660" y="143"/>
                  </a:lnTo>
                  <a:lnTo>
                    <a:pt x="660" y="143"/>
                  </a:lnTo>
                  <a:close/>
                  <a:moveTo>
                    <a:pt x="664" y="141"/>
                  </a:moveTo>
                  <a:lnTo>
                    <a:pt x="660" y="143"/>
                  </a:lnTo>
                  <a:lnTo>
                    <a:pt x="660" y="141"/>
                  </a:lnTo>
                  <a:lnTo>
                    <a:pt x="664" y="141"/>
                  </a:lnTo>
                  <a:lnTo>
                    <a:pt x="664" y="141"/>
                  </a:lnTo>
                  <a:lnTo>
                    <a:pt x="664" y="141"/>
                  </a:lnTo>
                  <a:lnTo>
                    <a:pt x="664" y="141"/>
                  </a:lnTo>
                  <a:close/>
                  <a:moveTo>
                    <a:pt x="660" y="143"/>
                  </a:moveTo>
                  <a:lnTo>
                    <a:pt x="658" y="145"/>
                  </a:lnTo>
                  <a:lnTo>
                    <a:pt x="658" y="150"/>
                  </a:lnTo>
                  <a:lnTo>
                    <a:pt x="660" y="152"/>
                  </a:lnTo>
                  <a:lnTo>
                    <a:pt x="664" y="150"/>
                  </a:lnTo>
                  <a:lnTo>
                    <a:pt x="664" y="143"/>
                  </a:lnTo>
                  <a:lnTo>
                    <a:pt x="660" y="143"/>
                  </a:lnTo>
                  <a:lnTo>
                    <a:pt x="660" y="143"/>
                  </a:lnTo>
                  <a:lnTo>
                    <a:pt x="660" y="143"/>
                  </a:lnTo>
                  <a:lnTo>
                    <a:pt x="660" y="143"/>
                  </a:lnTo>
                  <a:close/>
                  <a:moveTo>
                    <a:pt x="560" y="54"/>
                  </a:moveTo>
                  <a:lnTo>
                    <a:pt x="562" y="58"/>
                  </a:lnTo>
                  <a:lnTo>
                    <a:pt x="564" y="60"/>
                  </a:lnTo>
                  <a:lnTo>
                    <a:pt x="562" y="64"/>
                  </a:lnTo>
                  <a:lnTo>
                    <a:pt x="560" y="60"/>
                  </a:lnTo>
                  <a:lnTo>
                    <a:pt x="560" y="56"/>
                  </a:lnTo>
                  <a:lnTo>
                    <a:pt x="560" y="54"/>
                  </a:lnTo>
                  <a:lnTo>
                    <a:pt x="560" y="54"/>
                  </a:lnTo>
                  <a:lnTo>
                    <a:pt x="560" y="54"/>
                  </a:lnTo>
                  <a:lnTo>
                    <a:pt x="560" y="54"/>
                  </a:lnTo>
                  <a:close/>
                  <a:moveTo>
                    <a:pt x="581" y="39"/>
                  </a:moveTo>
                  <a:lnTo>
                    <a:pt x="581" y="45"/>
                  </a:lnTo>
                  <a:lnTo>
                    <a:pt x="585" y="49"/>
                  </a:lnTo>
                  <a:lnTo>
                    <a:pt x="585" y="49"/>
                  </a:lnTo>
                  <a:lnTo>
                    <a:pt x="587" y="45"/>
                  </a:lnTo>
                  <a:lnTo>
                    <a:pt x="585" y="39"/>
                  </a:lnTo>
                  <a:lnTo>
                    <a:pt x="585" y="39"/>
                  </a:lnTo>
                  <a:lnTo>
                    <a:pt x="581" y="39"/>
                  </a:lnTo>
                  <a:lnTo>
                    <a:pt x="581" y="39"/>
                  </a:lnTo>
                  <a:lnTo>
                    <a:pt x="581" y="39"/>
                  </a:lnTo>
                  <a:lnTo>
                    <a:pt x="581" y="39"/>
                  </a:lnTo>
                  <a:close/>
                  <a:moveTo>
                    <a:pt x="581" y="49"/>
                  </a:moveTo>
                  <a:lnTo>
                    <a:pt x="585" y="51"/>
                  </a:lnTo>
                  <a:lnTo>
                    <a:pt x="585" y="54"/>
                  </a:lnTo>
                  <a:lnTo>
                    <a:pt x="585" y="54"/>
                  </a:lnTo>
                  <a:lnTo>
                    <a:pt x="585" y="54"/>
                  </a:lnTo>
                  <a:lnTo>
                    <a:pt x="581" y="49"/>
                  </a:lnTo>
                  <a:lnTo>
                    <a:pt x="581" y="49"/>
                  </a:lnTo>
                  <a:lnTo>
                    <a:pt x="581" y="49"/>
                  </a:lnTo>
                  <a:lnTo>
                    <a:pt x="581" y="49"/>
                  </a:lnTo>
                  <a:close/>
                  <a:moveTo>
                    <a:pt x="611" y="84"/>
                  </a:moveTo>
                  <a:lnTo>
                    <a:pt x="611" y="88"/>
                  </a:lnTo>
                  <a:lnTo>
                    <a:pt x="615" y="88"/>
                  </a:lnTo>
                  <a:lnTo>
                    <a:pt x="617" y="88"/>
                  </a:lnTo>
                  <a:lnTo>
                    <a:pt x="619" y="84"/>
                  </a:lnTo>
                  <a:lnTo>
                    <a:pt x="619" y="83"/>
                  </a:lnTo>
                  <a:lnTo>
                    <a:pt x="615" y="81"/>
                  </a:lnTo>
                  <a:lnTo>
                    <a:pt x="615" y="83"/>
                  </a:lnTo>
                  <a:lnTo>
                    <a:pt x="611" y="84"/>
                  </a:lnTo>
                  <a:lnTo>
                    <a:pt x="611" y="84"/>
                  </a:lnTo>
                  <a:lnTo>
                    <a:pt x="611" y="84"/>
                  </a:lnTo>
                  <a:lnTo>
                    <a:pt x="611" y="84"/>
                  </a:lnTo>
                  <a:close/>
                  <a:moveTo>
                    <a:pt x="609" y="133"/>
                  </a:moveTo>
                  <a:lnTo>
                    <a:pt x="609" y="137"/>
                  </a:lnTo>
                  <a:lnTo>
                    <a:pt x="615" y="141"/>
                  </a:lnTo>
                  <a:lnTo>
                    <a:pt x="615" y="143"/>
                  </a:lnTo>
                  <a:lnTo>
                    <a:pt x="615" y="143"/>
                  </a:lnTo>
                  <a:lnTo>
                    <a:pt x="615" y="147"/>
                  </a:lnTo>
                  <a:lnTo>
                    <a:pt x="611" y="143"/>
                  </a:lnTo>
                  <a:lnTo>
                    <a:pt x="609" y="141"/>
                  </a:lnTo>
                  <a:lnTo>
                    <a:pt x="606" y="137"/>
                  </a:lnTo>
                  <a:lnTo>
                    <a:pt x="604" y="133"/>
                  </a:lnTo>
                  <a:lnTo>
                    <a:pt x="600" y="130"/>
                  </a:lnTo>
                  <a:lnTo>
                    <a:pt x="602" y="126"/>
                  </a:lnTo>
                  <a:lnTo>
                    <a:pt x="602" y="124"/>
                  </a:lnTo>
                  <a:lnTo>
                    <a:pt x="602" y="122"/>
                  </a:lnTo>
                  <a:lnTo>
                    <a:pt x="598" y="118"/>
                  </a:lnTo>
                  <a:lnTo>
                    <a:pt x="598" y="116"/>
                  </a:lnTo>
                  <a:lnTo>
                    <a:pt x="600" y="113"/>
                  </a:lnTo>
                  <a:lnTo>
                    <a:pt x="598" y="109"/>
                  </a:lnTo>
                  <a:lnTo>
                    <a:pt x="596" y="107"/>
                  </a:lnTo>
                  <a:lnTo>
                    <a:pt x="598" y="101"/>
                  </a:lnTo>
                  <a:lnTo>
                    <a:pt x="600" y="100"/>
                  </a:lnTo>
                  <a:lnTo>
                    <a:pt x="600" y="98"/>
                  </a:lnTo>
                  <a:lnTo>
                    <a:pt x="600" y="92"/>
                  </a:lnTo>
                  <a:lnTo>
                    <a:pt x="606" y="84"/>
                  </a:lnTo>
                  <a:lnTo>
                    <a:pt x="609" y="84"/>
                  </a:lnTo>
                  <a:lnTo>
                    <a:pt x="606" y="88"/>
                  </a:lnTo>
                  <a:lnTo>
                    <a:pt x="606" y="92"/>
                  </a:lnTo>
                  <a:lnTo>
                    <a:pt x="606" y="92"/>
                  </a:lnTo>
                  <a:lnTo>
                    <a:pt x="609" y="92"/>
                  </a:lnTo>
                  <a:lnTo>
                    <a:pt x="609" y="100"/>
                  </a:lnTo>
                  <a:lnTo>
                    <a:pt x="606" y="103"/>
                  </a:lnTo>
                  <a:lnTo>
                    <a:pt x="604" y="103"/>
                  </a:lnTo>
                  <a:lnTo>
                    <a:pt x="602" y="107"/>
                  </a:lnTo>
                  <a:lnTo>
                    <a:pt x="604" y="109"/>
                  </a:lnTo>
                  <a:lnTo>
                    <a:pt x="606" y="109"/>
                  </a:lnTo>
                  <a:lnTo>
                    <a:pt x="606" y="107"/>
                  </a:lnTo>
                  <a:lnTo>
                    <a:pt x="611" y="105"/>
                  </a:lnTo>
                  <a:lnTo>
                    <a:pt x="611" y="103"/>
                  </a:lnTo>
                  <a:lnTo>
                    <a:pt x="609" y="103"/>
                  </a:lnTo>
                  <a:lnTo>
                    <a:pt x="611" y="100"/>
                  </a:lnTo>
                  <a:lnTo>
                    <a:pt x="615" y="98"/>
                  </a:lnTo>
                  <a:lnTo>
                    <a:pt x="621" y="98"/>
                  </a:lnTo>
                  <a:lnTo>
                    <a:pt x="623" y="98"/>
                  </a:lnTo>
                  <a:lnTo>
                    <a:pt x="623" y="100"/>
                  </a:lnTo>
                  <a:lnTo>
                    <a:pt x="621" y="107"/>
                  </a:lnTo>
                  <a:lnTo>
                    <a:pt x="615" y="109"/>
                  </a:lnTo>
                  <a:lnTo>
                    <a:pt x="611" y="113"/>
                  </a:lnTo>
                  <a:lnTo>
                    <a:pt x="615" y="113"/>
                  </a:lnTo>
                  <a:lnTo>
                    <a:pt x="615" y="113"/>
                  </a:lnTo>
                  <a:lnTo>
                    <a:pt x="621" y="116"/>
                  </a:lnTo>
                  <a:lnTo>
                    <a:pt x="621" y="122"/>
                  </a:lnTo>
                  <a:lnTo>
                    <a:pt x="623" y="122"/>
                  </a:lnTo>
                  <a:lnTo>
                    <a:pt x="619" y="122"/>
                  </a:lnTo>
                  <a:lnTo>
                    <a:pt x="615" y="122"/>
                  </a:lnTo>
                  <a:lnTo>
                    <a:pt x="611" y="122"/>
                  </a:lnTo>
                  <a:lnTo>
                    <a:pt x="606" y="118"/>
                  </a:lnTo>
                  <a:lnTo>
                    <a:pt x="606" y="118"/>
                  </a:lnTo>
                  <a:lnTo>
                    <a:pt x="606" y="126"/>
                  </a:lnTo>
                  <a:lnTo>
                    <a:pt x="609" y="133"/>
                  </a:lnTo>
                  <a:lnTo>
                    <a:pt x="609" y="133"/>
                  </a:lnTo>
                  <a:lnTo>
                    <a:pt x="609" y="133"/>
                  </a:lnTo>
                  <a:lnTo>
                    <a:pt x="609" y="133"/>
                  </a:lnTo>
                  <a:close/>
                  <a:moveTo>
                    <a:pt x="592" y="141"/>
                  </a:moveTo>
                  <a:lnTo>
                    <a:pt x="594" y="143"/>
                  </a:lnTo>
                  <a:lnTo>
                    <a:pt x="591" y="141"/>
                  </a:lnTo>
                  <a:lnTo>
                    <a:pt x="592" y="141"/>
                  </a:lnTo>
                  <a:lnTo>
                    <a:pt x="592" y="141"/>
                  </a:lnTo>
                  <a:lnTo>
                    <a:pt x="592" y="141"/>
                  </a:lnTo>
                  <a:lnTo>
                    <a:pt x="592" y="141"/>
                  </a:lnTo>
                  <a:lnTo>
                    <a:pt x="592" y="141"/>
                  </a:lnTo>
                  <a:close/>
                  <a:moveTo>
                    <a:pt x="592" y="133"/>
                  </a:moveTo>
                  <a:lnTo>
                    <a:pt x="591" y="133"/>
                  </a:lnTo>
                  <a:lnTo>
                    <a:pt x="589" y="137"/>
                  </a:lnTo>
                  <a:lnTo>
                    <a:pt x="592" y="137"/>
                  </a:lnTo>
                  <a:lnTo>
                    <a:pt x="592" y="133"/>
                  </a:lnTo>
                  <a:lnTo>
                    <a:pt x="592" y="133"/>
                  </a:lnTo>
                  <a:lnTo>
                    <a:pt x="592" y="133"/>
                  </a:lnTo>
                  <a:lnTo>
                    <a:pt x="592" y="133"/>
                  </a:lnTo>
                  <a:lnTo>
                    <a:pt x="592" y="133"/>
                  </a:lnTo>
                  <a:close/>
                  <a:moveTo>
                    <a:pt x="596" y="133"/>
                  </a:moveTo>
                  <a:lnTo>
                    <a:pt x="594" y="137"/>
                  </a:lnTo>
                  <a:lnTo>
                    <a:pt x="594" y="137"/>
                  </a:lnTo>
                  <a:lnTo>
                    <a:pt x="596" y="141"/>
                  </a:lnTo>
                  <a:lnTo>
                    <a:pt x="600" y="141"/>
                  </a:lnTo>
                  <a:lnTo>
                    <a:pt x="602" y="143"/>
                  </a:lnTo>
                  <a:lnTo>
                    <a:pt x="604" y="141"/>
                  </a:lnTo>
                  <a:lnTo>
                    <a:pt x="604" y="141"/>
                  </a:lnTo>
                  <a:lnTo>
                    <a:pt x="600" y="141"/>
                  </a:lnTo>
                  <a:lnTo>
                    <a:pt x="600" y="137"/>
                  </a:lnTo>
                  <a:lnTo>
                    <a:pt x="598" y="133"/>
                  </a:lnTo>
                  <a:lnTo>
                    <a:pt x="596" y="133"/>
                  </a:lnTo>
                  <a:lnTo>
                    <a:pt x="596" y="133"/>
                  </a:lnTo>
                  <a:lnTo>
                    <a:pt x="596" y="133"/>
                  </a:lnTo>
                  <a:lnTo>
                    <a:pt x="596" y="133"/>
                  </a:lnTo>
                  <a:close/>
                  <a:moveTo>
                    <a:pt x="594" y="158"/>
                  </a:moveTo>
                  <a:lnTo>
                    <a:pt x="600" y="152"/>
                  </a:lnTo>
                  <a:lnTo>
                    <a:pt x="606" y="152"/>
                  </a:lnTo>
                  <a:lnTo>
                    <a:pt x="611" y="158"/>
                  </a:lnTo>
                  <a:lnTo>
                    <a:pt x="609" y="160"/>
                  </a:lnTo>
                  <a:lnTo>
                    <a:pt x="606" y="160"/>
                  </a:lnTo>
                  <a:lnTo>
                    <a:pt x="604" y="160"/>
                  </a:lnTo>
                  <a:lnTo>
                    <a:pt x="600" y="162"/>
                  </a:lnTo>
                  <a:lnTo>
                    <a:pt x="598" y="160"/>
                  </a:lnTo>
                  <a:lnTo>
                    <a:pt x="594" y="158"/>
                  </a:lnTo>
                  <a:lnTo>
                    <a:pt x="594" y="158"/>
                  </a:lnTo>
                  <a:lnTo>
                    <a:pt x="594" y="158"/>
                  </a:lnTo>
                  <a:lnTo>
                    <a:pt x="594" y="158"/>
                  </a:lnTo>
                  <a:close/>
                  <a:moveTo>
                    <a:pt x="649" y="160"/>
                  </a:moveTo>
                  <a:lnTo>
                    <a:pt x="641" y="160"/>
                  </a:lnTo>
                  <a:lnTo>
                    <a:pt x="640" y="162"/>
                  </a:lnTo>
                  <a:lnTo>
                    <a:pt x="640" y="162"/>
                  </a:lnTo>
                  <a:lnTo>
                    <a:pt x="649" y="165"/>
                  </a:lnTo>
                  <a:lnTo>
                    <a:pt x="653" y="162"/>
                  </a:lnTo>
                  <a:lnTo>
                    <a:pt x="651" y="162"/>
                  </a:lnTo>
                  <a:lnTo>
                    <a:pt x="651" y="160"/>
                  </a:lnTo>
                  <a:lnTo>
                    <a:pt x="649" y="160"/>
                  </a:lnTo>
                  <a:lnTo>
                    <a:pt x="649" y="160"/>
                  </a:lnTo>
                  <a:lnTo>
                    <a:pt x="649" y="160"/>
                  </a:lnTo>
                  <a:lnTo>
                    <a:pt x="649" y="160"/>
                  </a:lnTo>
                  <a:close/>
                  <a:moveTo>
                    <a:pt x="617" y="194"/>
                  </a:moveTo>
                  <a:lnTo>
                    <a:pt x="619" y="194"/>
                  </a:lnTo>
                  <a:lnTo>
                    <a:pt x="619" y="196"/>
                  </a:lnTo>
                  <a:lnTo>
                    <a:pt x="617" y="196"/>
                  </a:lnTo>
                  <a:lnTo>
                    <a:pt x="617" y="194"/>
                  </a:lnTo>
                  <a:lnTo>
                    <a:pt x="617" y="194"/>
                  </a:lnTo>
                  <a:lnTo>
                    <a:pt x="617" y="194"/>
                  </a:lnTo>
                  <a:lnTo>
                    <a:pt x="617" y="194"/>
                  </a:lnTo>
                  <a:close/>
                  <a:moveTo>
                    <a:pt x="615" y="194"/>
                  </a:moveTo>
                  <a:lnTo>
                    <a:pt x="615" y="194"/>
                  </a:lnTo>
                  <a:lnTo>
                    <a:pt x="615" y="196"/>
                  </a:lnTo>
                  <a:lnTo>
                    <a:pt x="615" y="196"/>
                  </a:lnTo>
                  <a:lnTo>
                    <a:pt x="615" y="194"/>
                  </a:lnTo>
                  <a:lnTo>
                    <a:pt x="615" y="194"/>
                  </a:lnTo>
                  <a:lnTo>
                    <a:pt x="615" y="194"/>
                  </a:lnTo>
                  <a:lnTo>
                    <a:pt x="615" y="194"/>
                  </a:lnTo>
                  <a:close/>
                  <a:moveTo>
                    <a:pt x="604" y="196"/>
                  </a:moveTo>
                  <a:lnTo>
                    <a:pt x="609" y="194"/>
                  </a:lnTo>
                  <a:lnTo>
                    <a:pt x="611" y="194"/>
                  </a:lnTo>
                  <a:lnTo>
                    <a:pt x="611" y="194"/>
                  </a:lnTo>
                  <a:lnTo>
                    <a:pt x="611" y="197"/>
                  </a:lnTo>
                  <a:lnTo>
                    <a:pt x="609" y="196"/>
                  </a:lnTo>
                  <a:lnTo>
                    <a:pt x="606" y="197"/>
                  </a:lnTo>
                  <a:lnTo>
                    <a:pt x="604" y="196"/>
                  </a:lnTo>
                  <a:lnTo>
                    <a:pt x="604" y="196"/>
                  </a:lnTo>
                  <a:lnTo>
                    <a:pt x="604" y="196"/>
                  </a:lnTo>
                  <a:lnTo>
                    <a:pt x="604" y="196"/>
                  </a:lnTo>
                  <a:close/>
                  <a:moveTo>
                    <a:pt x="604" y="186"/>
                  </a:moveTo>
                  <a:lnTo>
                    <a:pt x="600" y="186"/>
                  </a:lnTo>
                  <a:lnTo>
                    <a:pt x="604" y="186"/>
                  </a:lnTo>
                  <a:lnTo>
                    <a:pt x="604" y="186"/>
                  </a:lnTo>
                  <a:lnTo>
                    <a:pt x="604" y="186"/>
                  </a:lnTo>
                  <a:lnTo>
                    <a:pt x="604" y="186"/>
                  </a:lnTo>
                  <a:lnTo>
                    <a:pt x="604" y="186"/>
                  </a:lnTo>
                  <a:close/>
                  <a:moveTo>
                    <a:pt x="606" y="182"/>
                  </a:moveTo>
                  <a:lnTo>
                    <a:pt x="604" y="182"/>
                  </a:lnTo>
                  <a:lnTo>
                    <a:pt x="604" y="184"/>
                  </a:lnTo>
                  <a:lnTo>
                    <a:pt x="606" y="184"/>
                  </a:lnTo>
                  <a:lnTo>
                    <a:pt x="606" y="182"/>
                  </a:lnTo>
                  <a:lnTo>
                    <a:pt x="606" y="182"/>
                  </a:lnTo>
                  <a:lnTo>
                    <a:pt x="606" y="182"/>
                  </a:lnTo>
                  <a:lnTo>
                    <a:pt x="606" y="182"/>
                  </a:lnTo>
                  <a:close/>
                  <a:moveTo>
                    <a:pt x="606" y="192"/>
                  </a:moveTo>
                  <a:lnTo>
                    <a:pt x="611" y="186"/>
                  </a:lnTo>
                  <a:lnTo>
                    <a:pt x="615" y="190"/>
                  </a:lnTo>
                  <a:lnTo>
                    <a:pt x="615" y="192"/>
                  </a:lnTo>
                  <a:lnTo>
                    <a:pt x="619" y="190"/>
                  </a:lnTo>
                  <a:lnTo>
                    <a:pt x="623" y="186"/>
                  </a:lnTo>
                  <a:lnTo>
                    <a:pt x="624" y="186"/>
                  </a:lnTo>
                  <a:lnTo>
                    <a:pt x="626" y="190"/>
                  </a:lnTo>
                  <a:lnTo>
                    <a:pt x="636" y="192"/>
                  </a:lnTo>
                  <a:lnTo>
                    <a:pt x="636" y="190"/>
                  </a:lnTo>
                  <a:lnTo>
                    <a:pt x="640" y="190"/>
                  </a:lnTo>
                  <a:lnTo>
                    <a:pt x="649" y="194"/>
                  </a:lnTo>
                  <a:lnTo>
                    <a:pt x="651" y="194"/>
                  </a:lnTo>
                  <a:lnTo>
                    <a:pt x="655" y="199"/>
                  </a:lnTo>
                  <a:lnTo>
                    <a:pt x="658" y="199"/>
                  </a:lnTo>
                  <a:lnTo>
                    <a:pt x="660" y="196"/>
                  </a:lnTo>
                  <a:lnTo>
                    <a:pt x="658" y="190"/>
                  </a:lnTo>
                  <a:lnTo>
                    <a:pt x="649" y="184"/>
                  </a:lnTo>
                  <a:lnTo>
                    <a:pt x="640" y="182"/>
                  </a:lnTo>
                  <a:lnTo>
                    <a:pt x="636" y="181"/>
                  </a:lnTo>
                  <a:lnTo>
                    <a:pt x="634" y="179"/>
                  </a:lnTo>
                  <a:lnTo>
                    <a:pt x="630" y="182"/>
                  </a:lnTo>
                  <a:lnTo>
                    <a:pt x="626" y="182"/>
                  </a:lnTo>
                  <a:lnTo>
                    <a:pt x="623" y="181"/>
                  </a:lnTo>
                  <a:lnTo>
                    <a:pt x="617" y="181"/>
                  </a:lnTo>
                  <a:lnTo>
                    <a:pt x="611" y="181"/>
                  </a:lnTo>
                  <a:lnTo>
                    <a:pt x="609" y="184"/>
                  </a:lnTo>
                  <a:lnTo>
                    <a:pt x="609" y="186"/>
                  </a:lnTo>
                  <a:lnTo>
                    <a:pt x="606" y="186"/>
                  </a:lnTo>
                  <a:lnTo>
                    <a:pt x="606" y="190"/>
                  </a:lnTo>
                  <a:lnTo>
                    <a:pt x="606" y="192"/>
                  </a:lnTo>
                  <a:lnTo>
                    <a:pt x="606" y="192"/>
                  </a:lnTo>
                  <a:lnTo>
                    <a:pt x="606" y="192"/>
                  </a:lnTo>
                  <a:lnTo>
                    <a:pt x="606" y="192"/>
                  </a:lnTo>
                  <a:lnTo>
                    <a:pt x="606" y="192"/>
                  </a:lnTo>
                  <a:close/>
                  <a:moveTo>
                    <a:pt x="572" y="186"/>
                  </a:moveTo>
                  <a:lnTo>
                    <a:pt x="576" y="186"/>
                  </a:lnTo>
                  <a:lnTo>
                    <a:pt x="577" y="186"/>
                  </a:lnTo>
                  <a:lnTo>
                    <a:pt x="585" y="186"/>
                  </a:lnTo>
                  <a:lnTo>
                    <a:pt x="589" y="186"/>
                  </a:lnTo>
                  <a:lnTo>
                    <a:pt x="589" y="190"/>
                  </a:lnTo>
                  <a:lnTo>
                    <a:pt x="592" y="192"/>
                  </a:lnTo>
                  <a:lnTo>
                    <a:pt x="592" y="196"/>
                  </a:lnTo>
                  <a:lnTo>
                    <a:pt x="589" y="196"/>
                  </a:lnTo>
                  <a:lnTo>
                    <a:pt x="585" y="199"/>
                  </a:lnTo>
                  <a:lnTo>
                    <a:pt x="581" y="199"/>
                  </a:lnTo>
                  <a:lnTo>
                    <a:pt x="577" y="199"/>
                  </a:lnTo>
                  <a:lnTo>
                    <a:pt x="576" y="197"/>
                  </a:lnTo>
                  <a:lnTo>
                    <a:pt x="570" y="196"/>
                  </a:lnTo>
                  <a:lnTo>
                    <a:pt x="568" y="192"/>
                  </a:lnTo>
                  <a:lnTo>
                    <a:pt x="568" y="186"/>
                  </a:lnTo>
                  <a:lnTo>
                    <a:pt x="572" y="186"/>
                  </a:lnTo>
                  <a:lnTo>
                    <a:pt x="572" y="186"/>
                  </a:lnTo>
                  <a:lnTo>
                    <a:pt x="572" y="186"/>
                  </a:lnTo>
                  <a:lnTo>
                    <a:pt x="572" y="186"/>
                  </a:lnTo>
                  <a:close/>
                  <a:moveTo>
                    <a:pt x="468" y="260"/>
                  </a:moveTo>
                  <a:lnTo>
                    <a:pt x="466" y="260"/>
                  </a:lnTo>
                  <a:lnTo>
                    <a:pt x="466" y="260"/>
                  </a:lnTo>
                  <a:lnTo>
                    <a:pt x="468" y="263"/>
                  </a:lnTo>
                  <a:lnTo>
                    <a:pt x="468" y="260"/>
                  </a:lnTo>
                  <a:lnTo>
                    <a:pt x="468" y="260"/>
                  </a:lnTo>
                  <a:lnTo>
                    <a:pt x="468" y="260"/>
                  </a:lnTo>
                  <a:lnTo>
                    <a:pt x="468" y="260"/>
                  </a:lnTo>
                  <a:close/>
                  <a:moveTo>
                    <a:pt x="466" y="235"/>
                  </a:moveTo>
                  <a:lnTo>
                    <a:pt x="468" y="241"/>
                  </a:lnTo>
                  <a:lnTo>
                    <a:pt x="466" y="245"/>
                  </a:lnTo>
                  <a:lnTo>
                    <a:pt x="466" y="248"/>
                  </a:lnTo>
                  <a:lnTo>
                    <a:pt x="464" y="245"/>
                  </a:lnTo>
                  <a:lnTo>
                    <a:pt x="463" y="243"/>
                  </a:lnTo>
                  <a:lnTo>
                    <a:pt x="464" y="241"/>
                  </a:lnTo>
                  <a:lnTo>
                    <a:pt x="464" y="239"/>
                  </a:lnTo>
                  <a:lnTo>
                    <a:pt x="466" y="235"/>
                  </a:lnTo>
                  <a:lnTo>
                    <a:pt x="466" y="235"/>
                  </a:lnTo>
                  <a:lnTo>
                    <a:pt x="466" y="235"/>
                  </a:lnTo>
                  <a:lnTo>
                    <a:pt x="466" y="235"/>
                  </a:lnTo>
                  <a:close/>
                  <a:moveTo>
                    <a:pt x="568" y="165"/>
                  </a:moveTo>
                  <a:lnTo>
                    <a:pt x="568" y="167"/>
                  </a:lnTo>
                  <a:lnTo>
                    <a:pt x="570" y="171"/>
                  </a:lnTo>
                  <a:lnTo>
                    <a:pt x="570" y="173"/>
                  </a:lnTo>
                  <a:lnTo>
                    <a:pt x="568" y="173"/>
                  </a:lnTo>
                  <a:lnTo>
                    <a:pt x="566" y="169"/>
                  </a:lnTo>
                  <a:lnTo>
                    <a:pt x="566" y="165"/>
                  </a:lnTo>
                  <a:lnTo>
                    <a:pt x="568" y="165"/>
                  </a:lnTo>
                  <a:lnTo>
                    <a:pt x="568" y="165"/>
                  </a:lnTo>
                  <a:lnTo>
                    <a:pt x="568" y="165"/>
                  </a:lnTo>
                  <a:lnTo>
                    <a:pt x="568" y="165"/>
                  </a:lnTo>
                  <a:close/>
                  <a:moveTo>
                    <a:pt x="557" y="162"/>
                  </a:moveTo>
                  <a:lnTo>
                    <a:pt x="560" y="160"/>
                  </a:lnTo>
                  <a:lnTo>
                    <a:pt x="562" y="162"/>
                  </a:lnTo>
                  <a:lnTo>
                    <a:pt x="564" y="160"/>
                  </a:lnTo>
                  <a:lnTo>
                    <a:pt x="572" y="162"/>
                  </a:lnTo>
                  <a:lnTo>
                    <a:pt x="576" y="162"/>
                  </a:lnTo>
                  <a:lnTo>
                    <a:pt x="572" y="162"/>
                  </a:lnTo>
                  <a:lnTo>
                    <a:pt x="562" y="165"/>
                  </a:lnTo>
                  <a:lnTo>
                    <a:pt x="560" y="162"/>
                  </a:lnTo>
                  <a:lnTo>
                    <a:pt x="560" y="162"/>
                  </a:lnTo>
                  <a:lnTo>
                    <a:pt x="557" y="162"/>
                  </a:lnTo>
                  <a:lnTo>
                    <a:pt x="557" y="162"/>
                  </a:lnTo>
                  <a:lnTo>
                    <a:pt x="557" y="162"/>
                  </a:lnTo>
                  <a:lnTo>
                    <a:pt x="557" y="162"/>
                  </a:lnTo>
                  <a:close/>
                  <a:moveTo>
                    <a:pt x="540" y="162"/>
                  </a:moveTo>
                  <a:lnTo>
                    <a:pt x="542" y="160"/>
                  </a:lnTo>
                  <a:lnTo>
                    <a:pt x="544" y="160"/>
                  </a:lnTo>
                  <a:lnTo>
                    <a:pt x="545" y="158"/>
                  </a:lnTo>
                  <a:lnTo>
                    <a:pt x="547" y="160"/>
                  </a:lnTo>
                  <a:lnTo>
                    <a:pt x="551" y="162"/>
                  </a:lnTo>
                  <a:lnTo>
                    <a:pt x="553" y="160"/>
                  </a:lnTo>
                  <a:lnTo>
                    <a:pt x="557" y="160"/>
                  </a:lnTo>
                  <a:lnTo>
                    <a:pt x="557" y="162"/>
                  </a:lnTo>
                  <a:lnTo>
                    <a:pt x="553" y="162"/>
                  </a:lnTo>
                  <a:lnTo>
                    <a:pt x="551" y="165"/>
                  </a:lnTo>
                  <a:lnTo>
                    <a:pt x="547" y="162"/>
                  </a:lnTo>
                  <a:lnTo>
                    <a:pt x="544" y="165"/>
                  </a:lnTo>
                  <a:lnTo>
                    <a:pt x="540" y="165"/>
                  </a:lnTo>
                  <a:lnTo>
                    <a:pt x="538" y="162"/>
                  </a:lnTo>
                  <a:lnTo>
                    <a:pt x="540" y="162"/>
                  </a:lnTo>
                  <a:lnTo>
                    <a:pt x="540" y="162"/>
                  </a:lnTo>
                  <a:lnTo>
                    <a:pt x="540" y="162"/>
                  </a:lnTo>
                  <a:lnTo>
                    <a:pt x="540" y="162"/>
                  </a:lnTo>
                  <a:close/>
                  <a:moveTo>
                    <a:pt x="506" y="229"/>
                  </a:moveTo>
                  <a:lnTo>
                    <a:pt x="510" y="224"/>
                  </a:lnTo>
                  <a:lnTo>
                    <a:pt x="512" y="216"/>
                  </a:lnTo>
                  <a:lnTo>
                    <a:pt x="512" y="211"/>
                  </a:lnTo>
                  <a:lnTo>
                    <a:pt x="513" y="211"/>
                  </a:lnTo>
                  <a:lnTo>
                    <a:pt x="515" y="211"/>
                  </a:lnTo>
                  <a:lnTo>
                    <a:pt x="515" y="214"/>
                  </a:lnTo>
                  <a:lnTo>
                    <a:pt x="517" y="214"/>
                  </a:lnTo>
                  <a:lnTo>
                    <a:pt x="517" y="216"/>
                  </a:lnTo>
                  <a:lnTo>
                    <a:pt x="515" y="214"/>
                  </a:lnTo>
                  <a:lnTo>
                    <a:pt x="515" y="216"/>
                  </a:lnTo>
                  <a:lnTo>
                    <a:pt x="513" y="218"/>
                  </a:lnTo>
                  <a:lnTo>
                    <a:pt x="512" y="220"/>
                  </a:lnTo>
                  <a:lnTo>
                    <a:pt x="513" y="224"/>
                  </a:lnTo>
                  <a:lnTo>
                    <a:pt x="515" y="224"/>
                  </a:lnTo>
                  <a:lnTo>
                    <a:pt x="517" y="226"/>
                  </a:lnTo>
                  <a:lnTo>
                    <a:pt x="515" y="228"/>
                  </a:lnTo>
                  <a:lnTo>
                    <a:pt x="513" y="228"/>
                  </a:lnTo>
                  <a:lnTo>
                    <a:pt x="512" y="231"/>
                  </a:lnTo>
                  <a:lnTo>
                    <a:pt x="508" y="233"/>
                  </a:lnTo>
                  <a:lnTo>
                    <a:pt x="506" y="231"/>
                  </a:lnTo>
                  <a:lnTo>
                    <a:pt x="506" y="229"/>
                  </a:lnTo>
                  <a:lnTo>
                    <a:pt x="506" y="229"/>
                  </a:lnTo>
                  <a:lnTo>
                    <a:pt x="506" y="229"/>
                  </a:lnTo>
                  <a:lnTo>
                    <a:pt x="506" y="229"/>
                  </a:lnTo>
                  <a:close/>
                  <a:moveTo>
                    <a:pt x="498" y="226"/>
                  </a:moveTo>
                  <a:lnTo>
                    <a:pt x="498" y="226"/>
                  </a:lnTo>
                  <a:lnTo>
                    <a:pt x="498" y="226"/>
                  </a:lnTo>
                  <a:lnTo>
                    <a:pt x="498" y="228"/>
                  </a:lnTo>
                  <a:lnTo>
                    <a:pt x="502" y="228"/>
                  </a:lnTo>
                  <a:lnTo>
                    <a:pt x="502" y="226"/>
                  </a:lnTo>
                  <a:lnTo>
                    <a:pt x="504" y="226"/>
                  </a:lnTo>
                  <a:lnTo>
                    <a:pt x="504" y="222"/>
                  </a:lnTo>
                  <a:lnTo>
                    <a:pt x="508" y="220"/>
                  </a:lnTo>
                  <a:lnTo>
                    <a:pt x="508" y="218"/>
                  </a:lnTo>
                  <a:lnTo>
                    <a:pt x="506" y="214"/>
                  </a:lnTo>
                  <a:lnTo>
                    <a:pt x="502" y="216"/>
                  </a:lnTo>
                  <a:lnTo>
                    <a:pt x="502" y="218"/>
                  </a:lnTo>
                  <a:lnTo>
                    <a:pt x="502" y="220"/>
                  </a:lnTo>
                  <a:lnTo>
                    <a:pt x="498" y="226"/>
                  </a:lnTo>
                  <a:lnTo>
                    <a:pt x="498" y="226"/>
                  </a:lnTo>
                  <a:lnTo>
                    <a:pt x="498" y="226"/>
                  </a:lnTo>
                  <a:lnTo>
                    <a:pt x="498" y="226"/>
                  </a:lnTo>
                  <a:close/>
                  <a:moveTo>
                    <a:pt x="491" y="222"/>
                  </a:moveTo>
                  <a:lnTo>
                    <a:pt x="491" y="224"/>
                  </a:lnTo>
                  <a:lnTo>
                    <a:pt x="489" y="226"/>
                  </a:lnTo>
                  <a:lnTo>
                    <a:pt x="491" y="229"/>
                  </a:lnTo>
                  <a:lnTo>
                    <a:pt x="493" y="231"/>
                  </a:lnTo>
                  <a:lnTo>
                    <a:pt x="493" y="229"/>
                  </a:lnTo>
                  <a:lnTo>
                    <a:pt x="493" y="226"/>
                  </a:lnTo>
                  <a:lnTo>
                    <a:pt x="493" y="222"/>
                  </a:lnTo>
                  <a:lnTo>
                    <a:pt x="493" y="222"/>
                  </a:lnTo>
                  <a:lnTo>
                    <a:pt x="491" y="222"/>
                  </a:lnTo>
                  <a:lnTo>
                    <a:pt x="491" y="222"/>
                  </a:lnTo>
                  <a:lnTo>
                    <a:pt x="491" y="222"/>
                  </a:lnTo>
                  <a:lnTo>
                    <a:pt x="491" y="222"/>
                  </a:lnTo>
                  <a:close/>
                  <a:moveTo>
                    <a:pt x="517" y="162"/>
                  </a:moveTo>
                  <a:lnTo>
                    <a:pt x="513" y="162"/>
                  </a:lnTo>
                  <a:lnTo>
                    <a:pt x="517" y="165"/>
                  </a:lnTo>
                  <a:lnTo>
                    <a:pt x="517" y="165"/>
                  </a:lnTo>
                  <a:lnTo>
                    <a:pt x="517" y="162"/>
                  </a:lnTo>
                  <a:lnTo>
                    <a:pt x="517" y="162"/>
                  </a:lnTo>
                  <a:lnTo>
                    <a:pt x="517" y="162"/>
                  </a:lnTo>
                  <a:lnTo>
                    <a:pt x="517" y="162"/>
                  </a:lnTo>
                  <a:close/>
                  <a:moveTo>
                    <a:pt x="521" y="160"/>
                  </a:moveTo>
                  <a:lnTo>
                    <a:pt x="519" y="162"/>
                  </a:lnTo>
                  <a:lnTo>
                    <a:pt x="523" y="162"/>
                  </a:lnTo>
                  <a:lnTo>
                    <a:pt x="521" y="160"/>
                  </a:lnTo>
                  <a:lnTo>
                    <a:pt x="521" y="160"/>
                  </a:lnTo>
                  <a:lnTo>
                    <a:pt x="521" y="160"/>
                  </a:lnTo>
                  <a:lnTo>
                    <a:pt x="521" y="160"/>
                  </a:lnTo>
                  <a:close/>
                  <a:moveTo>
                    <a:pt x="527" y="156"/>
                  </a:moveTo>
                  <a:lnTo>
                    <a:pt x="523" y="158"/>
                  </a:lnTo>
                  <a:lnTo>
                    <a:pt x="527" y="160"/>
                  </a:lnTo>
                  <a:lnTo>
                    <a:pt x="527" y="156"/>
                  </a:lnTo>
                  <a:lnTo>
                    <a:pt x="527" y="156"/>
                  </a:lnTo>
                  <a:lnTo>
                    <a:pt x="527" y="156"/>
                  </a:lnTo>
                  <a:lnTo>
                    <a:pt x="527" y="156"/>
                  </a:lnTo>
                  <a:close/>
                  <a:moveTo>
                    <a:pt x="510" y="152"/>
                  </a:moveTo>
                  <a:lnTo>
                    <a:pt x="515" y="150"/>
                  </a:lnTo>
                  <a:lnTo>
                    <a:pt x="519" y="150"/>
                  </a:lnTo>
                  <a:lnTo>
                    <a:pt x="521" y="152"/>
                  </a:lnTo>
                  <a:lnTo>
                    <a:pt x="519" y="154"/>
                  </a:lnTo>
                  <a:lnTo>
                    <a:pt x="523" y="152"/>
                  </a:lnTo>
                  <a:lnTo>
                    <a:pt x="523" y="150"/>
                  </a:lnTo>
                  <a:lnTo>
                    <a:pt x="527" y="152"/>
                  </a:lnTo>
                  <a:lnTo>
                    <a:pt x="523" y="156"/>
                  </a:lnTo>
                  <a:lnTo>
                    <a:pt x="523" y="156"/>
                  </a:lnTo>
                  <a:lnTo>
                    <a:pt x="521" y="156"/>
                  </a:lnTo>
                  <a:lnTo>
                    <a:pt x="519" y="158"/>
                  </a:lnTo>
                  <a:lnTo>
                    <a:pt x="515" y="156"/>
                  </a:lnTo>
                  <a:lnTo>
                    <a:pt x="513" y="158"/>
                  </a:lnTo>
                  <a:lnTo>
                    <a:pt x="510" y="156"/>
                  </a:lnTo>
                  <a:lnTo>
                    <a:pt x="510" y="152"/>
                  </a:lnTo>
                  <a:lnTo>
                    <a:pt x="510" y="152"/>
                  </a:lnTo>
                  <a:lnTo>
                    <a:pt x="510" y="152"/>
                  </a:lnTo>
                  <a:lnTo>
                    <a:pt x="510" y="152"/>
                  </a:lnTo>
                  <a:close/>
                  <a:moveTo>
                    <a:pt x="491" y="133"/>
                  </a:moveTo>
                  <a:lnTo>
                    <a:pt x="493" y="133"/>
                  </a:lnTo>
                  <a:lnTo>
                    <a:pt x="493" y="133"/>
                  </a:lnTo>
                  <a:lnTo>
                    <a:pt x="493" y="133"/>
                  </a:lnTo>
                  <a:lnTo>
                    <a:pt x="491" y="133"/>
                  </a:lnTo>
                  <a:lnTo>
                    <a:pt x="491" y="133"/>
                  </a:lnTo>
                  <a:lnTo>
                    <a:pt x="491" y="133"/>
                  </a:lnTo>
                  <a:lnTo>
                    <a:pt x="491" y="133"/>
                  </a:lnTo>
                  <a:close/>
                  <a:moveTo>
                    <a:pt x="489" y="133"/>
                  </a:moveTo>
                  <a:lnTo>
                    <a:pt x="491" y="133"/>
                  </a:lnTo>
                  <a:lnTo>
                    <a:pt x="493" y="137"/>
                  </a:lnTo>
                  <a:lnTo>
                    <a:pt x="491" y="137"/>
                  </a:lnTo>
                  <a:lnTo>
                    <a:pt x="489" y="133"/>
                  </a:lnTo>
                  <a:lnTo>
                    <a:pt x="489" y="133"/>
                  </a:lnTo>
                  <a:lnTo>
                    <a:pt x="489" y="133"/>
                  </a:lnTo>
                  <a:lnTo>
                    <a:pt x="489" y="133"/>
                  </a:lnTo>
                  <a:close/>
                  <a:moveTo>
                    <a:pt x="466" y="118"/>
                  </a:moveTo>
                  <a:lnTo>
                    <a:pt x="468" y="116"/>
                  </a:lnTo>
                  <a:lnTo>
                    <a:pt x="474" y="118"/>
                  </a:lnTo>
                  <a:lnTo>
                    <a:pt x="480" y="122"/>
                  </a:lnTo>
                  <a:lnTo>
                    <a:pt x="487" y="116"/>
                  </a:lnTo>
                  <a:lnTo>
                    <a:pt x="493" y="116"/>
                  </a:lnTo>
                  <a:lnTo>
                    <a:pt x="493" y="118"/>
                  </a:lnTo>
                  <a:lnTo>
                    <a:pt x="498" y="118"/>
                  </a:lnTo>
                  <a:lnTo>
                    <a:pt x="498" y="118"/>
                  </a:lnTo>
                  <a:lnTo>
                    <a:pt x="506" y="118"/>
                  </a:lnTo>
                  <a:lnTo>
                    <a:pt x="512" y="118"/>
                  </a:lnTo>
                  <a:lnTo>
                    <a:pt x="512" y="116"/>
                  </a:lnTo>
                  <a:lnTo>
                    <a:pt x="517" y="116"/>
                  </a:lnTo>
                  <a:lnTo>
                    <a:pt x="519" y="118"/>
                  </a:lnTo>
                  <a:lnTo>
                    <a:pt x="521" y="122"/>
                  </a:lnTo>
                  <a:lnTo>
                    <a:pt x="523" y="122"/>
                  </a:lnTo>
                  <a:lnTo>
                    <a:pt x="538" y="118"/>
                  </a:lnTo>
                  <a:lnTo>
                    <a:pt x="544" y="116"/>
                  </a:lnTo>
                  <a:lnTo>
                    <a:pt x="545" y="113"/>
                  </a:lnTo>
                  <a:lnTo>
                    <a:pt x="547" y="113"/>
                  </a:lnTo>
                  <a:lnTo>
                    <a:pt x="551" y="109"/>
                  </a:lnTo>
                  <a:lnTo>
                    <a:pt x="551" y="109"/>
                  </a:lnTo>
                  <a:lnTo>
                    <a:pt x="553" y="105"/>
                  </a:lnTo>
                  <a:lnTo>
                    <a:pt x="557" y="101"/>
                  </a:lnTo>
                  <a:lnTo>
                    <a:pt x="557" y="101"/>
                  </a:lnTo>
                  <a:lnTo>
                    <a:pt x="557" y="100"/>
                  </a:lnTo>
                  <a:lnTo>
                    <a:pt x="553" y="98"/>
                  </a:lnTo>
                  <a:lnTo>
                    <a:pt x="547" y="98"/>
                  </a:lnTo>
                  <a:lnTo>
                    <a:pt x="545" y="98"/>
                  </a:lnTo>
                  <a:lnTo>
                    <a:pt x="545" y="100"/>
                  </a:lnTo>
                  <a:lnTo>
                    <a:pt x="542" y="103"/>
                  </a:lnTo>
                  <a:lnTo>
                    <a:pt x="542" y="105"/>
                  </a:lnTo>
                  <a:lnTo>
                    <a:pt x="538" y="107"/>
                  </a:lnTo>
                  <a:lnTo>
                    <a:pt x="536" y="107"/>
                  </a:lnTo>
                  <a:lnTo>
                    <a:pt x="532" y="109"/>
                  </a:lnTo>
                  <a:lnTo>
                    <a:pt x="528" y="113"/>
                  </a:lnTo>
                  <a:lnTo>
                    <a:pt x="521" y="109"/>
                  </a:lnTo>
                  <a:lnTo>
                    <a:pt x="513" y="109"/>
                  </a:lnTo>
                  <a:lnTo>
                    <a:pt x="512" y="109"/>
                  </a:lnTo>
                  <a:lnTo>
                    <a:pt x="510" y="113"/>
                  </a:lnTo>
                  <a:lnTo>
                    <a:pt x="506" y="109"/>
                  </a:lnTo>
                  <a:lnTo>
                    <a:pt x="502" y="109"/>
                  </a:lnTo>
                  <a:lnTo>
                    <a:pt x="498" y="109"/>
                  </a:lnTo>
                  <a:lnTo>
                    <a:pt x="498" y="107"/>
                  </a:lnTo>
                  <a:lnTo>
                    <a:pt x="493" y="107"/>
                  </a:lnTo>
                  <a:lnTo>
                    <a:pt x="489" y="109"/>
                  </a:lnTo>
                  <a:lnTo>
                    <a:pt x="487" y="107"/>
                  </a:lnTo>
                  <a:lnTo>
                    <a:pt x="483" y="103"/>
                  </a:lnTo>
                  <a:lnTo>
                    <a:pt x="478" y="101"/>
                  </a:lnTo>
                  <a:lnTo>
                    <a:pt x="474" y="101"/>
                  </a:lnTo>
                  <a:lnTo>
                    <a:pt x="474" y="107"/>
                  </a:lnTo>
                  <a:lnTo>
                    <a:pt x="472" y="109"/>
                  </a:lnTo>
                  <a:lnTo>
                    <a:pt x="468" y="113"/>
                  </a:lnTo>
                  <a:lnTo>
                    <a:pt x="468" y="113"/>
                  </a:lnTo>
                  <a:lnTo>
                    <a:pt x="463" y="113"/>
                  </a:lnTo>
                  <a:lnTo>
                    <a:pt x="459" y="113"/>
                  </a:lnTo>
                  <a:lnTo>
                    <a:pt x="457" y="116"/>
                  </a:lnTo>
                  <a:lnTo>
                    <a:pt x="457" y="116"/>
                  </a:lnTo>
                  <a:lnTo>
                    <a:pt x="451" y="122"/>
                  </a:lnTo>
                  <a:lnTo>
                    <a:pt x="451" y="126"/>
                  </a:lnTo>
                  <a:lnTo>
                    <a:pt x="453" y="130"/>
                  </a:lnTo>
                  <a:lnTo>
                    <a:pt x="453" y="133"/>
                  </a:lnTo>
                  <a:lnTo>
                    <a:pt x="451" y="137"/>
                  </a:lnTo>
                  <a:lnTo>
                    <a:pt x="453" y="141"/>
                  </a:lnTo>
                  <a:lnTo>
                    <a:pt x="455" y="145"/>
                  </a:lnTo>
                  <a:lnTo>
                    <a:pt x="453" y="143"/>
                  </a:lnTo>
                  <a:lnTo>
                    <a:pt x="451" y="141"/>
                  </a:lnTo>
                  <a:lnTo>
                    <a:pt x="449" y="141"/>
                  </a:lnTo>
                  <a:lnTo>
                    <a:pt x="448" y="143"/>
                  </a:lnTo>
                  <a:lnTo>
                    <a:pt x="444" y="145"/>
                  </a:lnTo>
                  <a:lnTo>
                    <a:pt x="444" y="148"/>
                  </a:lnTo>
                  <a:lnTo>
                    <a:pt x="444" y="152"/>
                  </a:lnTo>
                  <a:lnTo>
                    <a:pt x="444" y="156"/>
                  </a:lnTo>
                  <a:lnTo>
                    <a:pt x="444" y="162"/>
                  </a:lnTo>
                  <a:lnTo>
                    <a:pt x="444" y="165"/>
                  </a:lnTo>
                  <a:lnTo>
                    <a:pt x="444" y="167"/>
                  </a:lnTo>
                  <a:lnTo>
                    <a:pt x="438" y="169"/>
                  </a:lnTo>
                  <a:lnTo>
                    <a:pt x="438" y="173"/>
                  </a:lnTo>
                  <a:lnTo>
                    <a:pt x="434" y="177"/>
                  </a:lnTo>
                  <a:lnTo>
                    <a:pt x="434" y="182"/>
                  </a:lnTo>
                  <a:lnTo>
                    <a:pt x="434" y="184"/>
                  </a:lnTo>
                  <a:lnTo>
                    <a:pt x="434" y="186"/>
                  </a:lnTo>
                  <a:lnTo>
                    <a:pt x="434" y="192"/>
                  </a:lnTo>
                  <a:lnTo>
                    <a:pt x="438" y="194"/>
                  </a:lnTo>
                  <a:lnTo>
                    <a:pt x="438" y="194"/>
                  </a:lnTo>
                  <a:lnTo>
                    <a:pt x="442" y="194"/>
                  </a:lnTo>
                  <a:lnTo>
                    <a:pt x="444" y="192"/>
                  </a:lnTo>
                  <a:lnTo>
                    <a:pt x="444" y="194"/>
                  </a:lnTo>
                  <a:lnTo>
                    <a:pt x="448" y="197"/>
                  </a:lnTo>
                  <a:lnTo>
                    <a:pt x="449" y="207"/>
                  </a:lnTo>
                  <a:lnTo>
                    <a:pt x="448" y="209"/>
                  </a:lnTo>
                  <a:lnTo>
                    <a:pt x="448" y="214"/>
                  </a:lnTo>
                  <a:lnTo>
                    <a:pt x="444" y="216"/>
                  </a:lnTo>
                  <a:lnTo>
                    <a:pt x="444" y="226"/>
                  </a:lnTo>
                  <a:lnTo>
                    <a:pt x="444" y="231"/>
                  </a:lnTo>
                  <a:lnTo>
                    <a:pt x="448" y="231"/>
                  </a:lnTo>
                  <a:lnTo>
                    <a:pt x="449" y="233"/>
                  </a:lnTo>
                  <a:lnTo>
                    <a:pt x="453" y="233"/>
                  </a:lnTo>
                  <a:lnTo>
                    <a:pt x="455" y="231"/>
                  </a:lnTo>
                  <a:lnTo>
                    <a:pt x="459" y="231"/>
                  </a:lnTo>
                  <a:lnTo>
                    <a:pt x="463" y="231"/>
                  </a:lnTo>
                  <a:lnTo>
                    <a:pt x="464" y="233"/>
                  </a:lnTo>
                  <a:lnTo>
                    <a:pt x="464" y="229"/>
                  </a:lnTo>
                  <a:lnTo>
                    <a:pt x="464" y="226"/>
                  </a:lnTo>
                  <a:lnTo>
                    <a:pt x="463" y="224"/>
                  </a:lnTo>
                  <a:lnTo>
                    <a:pt x="461" y="220"/>
                  </a:lnTo>
                  <a:lnTo>
                    <a:pt x="463" y="216"/>
                  </a:lnTo>
                  <a:lnTo>
                    <a:pt x="464" y="211"/>
                  </a:lnTo>
                  <a:lnTo>
                    <a:pt x="464" y="205"/>
                  </a:lnTo>
                  <a:lnTo>
                    <a:pt x="463" y="203"/>
                  </a:lnTo>
                  <a:lnTo>
                    <a:pt x="466" y="197"/>
                  </a:lnTo>
                  <a:lnTo>
                    <a:pt x="466" y="192"/>
                  </a:lnTo>
                  <a:lnTo>
                    <a:pt x="466" y="186"/>
                  </a:lnTo>
                  <a:lnTo>
                    <a:pt x="463" y="186"/>
                  </a:lnTo>
                  <a:lnTo>
                    <a:pt x="463" y="184"/>
                  </a:lnTo>
                  <a:lnTo>
                    <a:pt x="468" y="181"/>
                  </a:lnTo>
                  <a:lnTo>
                    <a:pt x="468" y="179"/>
                  </a:lnTo>
                  <a:lnTo>
                    <a:pt x="472" y="179"/>
                  </a:lnTo>
                  <a:lnTo>
                    <a:pt x="476" y="179"/>
                  </a:lnTo>
                  <a:lnTo>
                    <a:pt x="476" y="181"/>
                  </a:lnTo>
                  <a:lnTo>
                    <a:pt x="478" y="184"/>
                  </a:lnTo>
                  <a:lnTo>
                    <a:pt x="478" y="186"/>
                  </a:lnTo>
                  <a:lnTo>
                    <a:pt x="474" y="190"/>
                  </a:lnTo>
                  <a:lnTo>
                    <a:pt x="472" y="194"/>
                  </a:lnTo>
                  <a:lnTo>
                    <a:pt x="476" y="197"/>
                  </a:lnTo>
                  <a:lnTo>
                    <a:pt x="478" y="197"/>
                  </a:lnTo>
                  <a:lnTo>
                    <a:pt x="480" y="201"/>
                  </a:lnTo>
                  <a:lnTo>
                    <a:pt x="485" y="203"/>
                  </a:lnTo>
                  <a:lnTo>
                    <a:pt x="485" y="207"/>
                  </a:lnTo>
                  <a:lnTo>
                    <a:pt x="483" y="207"/>
                  </a:lnTo>
                  <a:lnTo>
                    <a:pt x="483" y="214"/>
                  </a:lnTo>
                  <a:lnTo>
                    <a:pt x="485" y="216"/>
                  </a:lnTo>
                  <a:lnTo>
                    <a:pt x="487" y="218"/>
                  </a:lnTo>
                  <a:lnTo>
                    <a:pt x="489" y="216"/>
                  </a:lnTo>
                  <a:lnTo>
                    <a:pt x="493" y="218"/>
                  </a:lnTo>
                  <a:lnTo>
                    <a:pt x="496" y="218"/>
                  </a:lnTo>
                  <a:lnTo>
                    <a:pt x="496" y="216"/>
                  </a:lnTo>
                  <a:lnTo>
                    <a:pt x="493" y="214"/>
                  </a:lnTo>
                  <a:lnTo>
                    <a:pt x="498" y="211"/>
                  </a:lnTo>
                  <a:lnTo>
                    <a:pt x="502" y="211"/>
                  </a:lnTo>
                  <a:lnTo>
                    <a:pt x="506" y="209"/>
                  </a:lnTo>
                  <a:lnTo>
                    <a:pt x="512" y="209"/>
                  </a:lnTo>
                  <a:lnTo>
                    <a:pt x="513" y="207"/>
                  </a:lnTo>
                  <a:lnTo>
                    <a:pt x="515" y="209"/>
                  </a:lnTo>
                  <a:lnTo>
                    <a:pt x="517" y="209"/>
                  </a:lnTo>
                  <a:lnTo>
                    <a:pt x="519" y="205"/>
                  </a:lnTo>
                  <a:lnTo>
                    <a:pt x="519" y="203"/>
                  </a:lnTo>
                  <a:lnTo>
                    <a:pt x="513" y="203"/>
                  </a:lnTo>
                  <a:lnTo>
                    <a:pt x="512" y="203"/>
                  </a:lnTo>
                  <a:lnTo>
                    <a:pt x="510" y="203"/>
                  </a:lnTo>
                  <a:lnTo>
                    <a:pt x="506" y="203"/>
                  </a:lnTo>
                  <a:lnTo>
                    <a:pt x="506" y="201"/>
                  </a:lnTo>
                  <a:lnTo>
                    <a:pt x="504" y="201"/>
                  </a:lnTo>
                  <a:lnTo>
                    <a:pt x="504" y="199"/>
                  </a:lnTo>
                  <a:lnTo>
                    <a:pt x="502" y="197"/>
                  </a:lnTo>
                  <a:lnTo>
                    <a:pt x="502" y="199"/>
                  </a:lnTo>
                  <a:lnTo>
                    <a:pt x="502" y="197"/>
                  </a:lnTo>
                  <a:lnTo>
                    <a:pt x="498" y="196"/>
                  </a:lnTo>
                  <a:lnTo>
                    <a:pt x="498" y="194"/>
                  </a:lnTo>
                  <a:lnTo>
                    <a:pt x="498" y="192"/>
                  </a:lnTo>
                  <a:lnTo>
                    <a:pt x="502" y="190"/>
                  </a:lnTo>
                  <a:lnTo>
                    <a:pt x="502" y="190"/>
                  </a:lnTo>
                  <a:lnTo>
                    <a:pt x="502" y="190"/>
                  </a:lnTo>
                  <a:lnTo>
                    <a:pt x="502" y="190"/>
                  </a:lnTo>
                  <a:lnTo>
                    <a:pt x="502" y="186"/>
                  </a:lnTo>
                  <a:lnTo>
                    <a:pt x="502" y="186"/>
                  </a:lnTo>
                  <a:lnTo>
                    <a:pt x="498" y="184"/>
                  </a:lnTo>
                  <a:lnTo>
                    <a:pt x="498" y="182"/>
                  </a:lnTo>
                  <a:lnTo>
                    <a:pt x="498" y="181"/>
                  </a:lnTo>
                  <a:lnTo>
                    <a:pt x="496" y="179"/>
                  </a:lnTo>
                  <a:lnTo>
                    <a:pt x="493" y="179"/>
                  </a:lnTo>
                  <a:lnTo>
                    <a:pt x="493" y="175"/>
                  </a:lnTo>
                  <a:lnTo>
                    <a:pt x="489" y="169"/>
                  </a:lnTo>
                  <a:lnTo>
                    <a:pt x="485" y="165"/>
                  </a:lnTo>
                  <a:lnTo>
                    <a:pt x="483" y="165"/>
                  </a:lnTo>
                  <a:lnTo>
                    <a:pt x="483" y="162"/>
                  </a:lnTo>
                  <a:lnTo>
                    <a:pt x="485" y="162"/>
                  </a:lnTo>
                  <a:lnTo>
                    <a:pt x="485" y="165"/>
                  </a:lnTo>
                  <a:lnTo>
                    <a:pt x="489" y="165"/>
                  </a:lnTo>
                  <a:lnTo>
                    <a:pt x="493" y="162"/>
                  </a:lnTo>
                  <a:lnTo>
                    <a:pt x="493" y="160"/>
                  </a:lnTo>
                  <a:lnTo>
                    <a:pt x="502" y="158"/>
                  </a:lnTo>
                  <a:lnTo>
                    <a:pt x="506" y="152"/>
                  </a:lnTo>
                  <a:lnTo>
                    <a:pt x="508" y="148"/>
                  </a:lnTo>
                  <a:lnTo>
                    <a:pt x="512" y="147"/>
                  </a:lnTo>
                  <a:lnTo>
                    <a:pt x="512" y="145"/>
                  </a:lnTo>
                  <a:lnTo>
                    <a:pt x="515" y="143"/>
                  </a:lnTo>
                  <a:lnTo>
                    <a:pt x="519" y="145"/>
                  </a:lnTo>
                  <a:lnTo>
                    <a:pt x="523" y="145"/>
                  </a:lnTo>
                  <a:lnTo>
                    <a:pt x="523" y="141"/>
                  </a:lnTo>
                  <a:lnTo>
                    <a:pt x="523" y="137"/>
                  </a:lnTo>
                  <a:lnTo>
                    <a:pt x="521" y="137"/>
                  </a:lnTo>
                  <a:lnTo>
                    <a:pt x="513" y="137"/>
                  </a:lnTo>
                  <a:lnTo>
                    <a:pt x="510" y="141"/>
                  </a:lnTo>
                  <a:lnTo>
                    <a:pt x="502" y="141"/>
                  </a:lnTo>
                  <a:lnTo>
                    <a:pt x="502" y="141"/>
                  </a:lnTo>
                  <a:lnTo>
                    <a:pt x="498" y="145"/>
                  </a:lnTo>
                  <a:lnTo>
                    <a:pt x="493" y="143"/>
                  </a:lnTo>
                  <a:lnTo>
                    <a:pt x="493" y="145"/>
                  </a:lnTo>
                  <a:lnTo>
                    <a:pt x="489" y="143"/>
                  </a:lnTo>
                  <a:lnTo>
                    <a:pt x="485" y="141"/>
                  </a:lnTo>
                  <a:lnTo>
                    <a:pt x="481" y="147"/>
                  </a:lnTo>
                  <a:lnTo>
                    <a:pt x="478" y="152"/>
                  </a:lnTo>
                  <a:lnTo>
                    <a:pt x="474" y="154"/>
                  </a:lnTo>
                  <a:lnTo>
                    <a:pt x="472" y="154"/>
                  </a:lnTo>
                  <a:lnTo>
                    <a:pt x="472" y="152"/>
                  </a:lnTo>
                  <a:lnTo>
                    <a:pt x="466" y="147"/>
                  </a:lnTo>
                  <a:lnTo>
                    <a:pt x="461" y="143"/>
                  </a:lnTo>
                  <a:lnTo>
                    <a:pt x="459" y="137"/>
                  </a:lnTo>
                  <a:lnTo>
                    <a:pt x="459" y="130"/>
                  </a:lnTo>
                  <a:lnTo>
                    <a:pt x="463" y="122"/>
                  </a:lnTo>
                  <a:lnTo>
                    <a:pt x="466" y="118"/>
                  </a:lnTo>
                  <a:lnTo>
                    <a:pt x="466" y="118"/>
                  </a:lnTo>
                  <a:lnTo>
                    <a:pt x="466" y="118"/>
                  </a:lnTo>
                  <a:lnTo>
                    <a:pt x="466" y="118"/>
                  </a:lnTo>
                  <a:close/>
                  <a:moveTo>
                    <a:pt x="468" y="0"/>
                  </a:moveTo>
                  <a:lnTo>
                    <a:pt x="466" y="3"/>
                  </a:lnTo>
                  <a:lnTo>
                    <a:pt x="468" y="3"/>
                  </a:lnTo>
                  <a:lnTo>
                    <a:pt x="468" y="2"/>
                  </a:lnTo>
                  <a:lnTo>
                    <a:pt x="468" y="0"/>
                  </a:lnTo>
                  <a:lnTo>
                    <a:pt x="468" y="0"/>
                  </a:lnTo>
                  <a:lnTo>
                    <a:pt x="468" y="0"/>
                  </a:lnTo>
                  <a:lnTo>
                    <a:pt x="468" y="0"/>
                  </a:lnTo>
                  <a:close/>
                  <a:moveTo>
                    <a:pt x="472" y="11"/>
                  </a:moveTo>
                  <a:lnTo>
                    <a:pt x="476" y="11"/>
                  </a:lnTo>
                  <a:lnTo>
                    <a:pt x="478" y="11"/>
                  </a:lnTo>
                  <a:lnTo>
                    <a:pt x="480" y="11"/>
                  </a:lnTo>
                  <a:lnTo>
                    <a:pt x="481" y="11"/>
                  </a:lnTo>
                  <a:lnTo>
                    <a:pt x="481" y="11"/>
                  </a:lnTo>
                  <a:lnTo>
                    <a:pt x="478" y="9"/>
                  </a:lnTo>
                  <a:lnTo>
                    <a:pt x="472" y="11"/>
                  </a:lnTo>
                  <a:lnTo>
                    <a:pt x="472" y="11"/>
                  </a:lnTo>
                  <a:lnTo>
                    <a:pt x="472" y="11"/>
                  </a:lnTo>
                  <a:lnTo>
                    <a:pt x="472" y="11"/>
                  </a:lnTo>
                  <a:lnTo>
                    <a:pt x="472" y="11"/>
                  </a:lnTo>
                  <a:lnTo>
                    <a:pt x="472" y="11"/>
                  </a:lnTo>
                  <a:close/>
                  <a:moveTo>
                    <a:pt x="444" y="32"/>
                  </a:moveTo>
                  <a:lnTo>
                    <a:pt x="444" y="34"/>
                  </a:lnTo>
                  <a:lnTo>
                    <a:pt x="448" y="35"/>
                  </a:lnTo>
                  <a:lnTo>
                    <a:pt x="448" y="35"/>
                  </a:lnTo>
                  <a:lnTo>
                    <a:pt x="444" y="32"/>
                  </a:lnTo>
                  <a:lnTo>
                    <a:pt x="444" y="32"/>
                  </a:lnTo>
                  <a:lnTo>
                    <a:pt x="444" y="32"/>
                  </a:lnTo>
                  <a:lnTo>
                    <a:pt x="444" y="32"/>
                  </a:lnTo>
                  <a:close/>
                  <a:moveTo>
                    <a:pt x="451" y="28"/>
                  </a:moveTo>
                  <a:lnTo>
                    <a:pt x="457" y="24"/>
                  </a:lnTo>
                  <a:lnTo>
                    <a:pt x="461" y="24"/>
                  </a:lnTo>
                  <a:lnTo>
                    <a:pt x="461" y="24"/>
                  </a:lnTo>
                  <a:lnTo>
                    <a:pt x="457" y="28"/>
                  </a:lnTo>
                  <a:lnTo>
                    <a:pt x="453" y="28"/>
                  </a:lnTo>
                  <a:lnTo>
                    <a:pt x="451" y="28"/>
                  </a:lnTo>
                  <a:lnTo>
                    <a:pt x="451" y="28"/>
                  </a:lnTo>
                  <a:lnTo>
                    <a:pt x="451" y="28"/>
                  </a:lnTo>
                  <a:lnTo>
                    <a:pt x="451" y="28"/>
                  </a:lnTo>
                  <a:close/>
                  <a:moveTo>
                    <a:pt x="414" y="49"/>
                  </a:moveTo>
                  <a:lnTo>
                    <a:pt x="414" y="49"/>
                  </a:lnTo>
                  <a:lnTo>
                    <a:pt x="414" y="49"/>
                  </a:lnTo>
                  <a:lnTo>
                    <a:pt x="414" y="49"/>
                  </a:lnTo>
                  <a:lnTo>
                    <a:pt x="414" y="49"/>
                  </a:lnTo>
                  <a:lnTo>
                    <a:pt x="414" y="49"/>
                  </a:lnTo>
                  <a:lnTo>
                    <a:pt x="414" y="49"/>
                  </a:lnTo>
                  <a:close/>
                  <a:moveTo>
                    <a:pt x="414" y="45"/>
                  </a:moveTo>
                  <a:lnTo>
                    <a:pt x="414" y="49"/>
                  </a:lnTo>
                  <a:lnTo>
                    <a:pt x="414" y="49"/>
                  </a:lnTo>
                  <a:lnTo>
                    <a:pt x="417" y="49"/>
                  </a:lnTo>
                  <a:lnTo>
                    <a:pt x="417" y="49"/>
                  </a:lnTo>
                  <a:lnTo>
                    <a:pt x="414" y="45"/>
                  </a:lnTo>
                  <a:lnTo>
                    <a:pt x="414" y="45"/>
                  </a:lnTo>
                  <a:lnTo>
                    <a:pt x="414" y="45"/>
                  </a:lnTo>
                  <a:lnTo>
                    <a:pt x="414" y="45"/>
                  </a:lnTo>
                  <a:close/>
                  <a:moveTo>
                    <a:pt x="417" y="56"/>
                  </a:moveTo>
                  <a:lnTo>
                    <a:pt x="414" y="56"/>
                  </a:lnTo>
                  <a:lnTo>
                    <a:pt x="414" y="58"/>
                  </a:lnTo>
                  <a:lnTo>
                    <a:pt x="417" y="56"/>
                  </a:lnTo>
                  <a:lnTo>
                    <a:pt x="417" y="56"/>
                  </a:lnTo>
                  <a:lnTo>
                    <a:pt x="417" y="56"/>
                  </a:lnTo>
                  <a:lnTo>
                    <a:pt x="417" y="56"/>
                  </a:lnTo>
                  <a:close/>
                  <a:moveTo>
                    <a:pt x="410" y="60"/>
                  </a:moveTo>
                  <a:lnTo>
                    <a:pt x="414" y="60"/>
                  </a:lnTo>
                  <a:lnTo>
                    <a:pt x="414" y="64"/>
                  </a:lnTo>
                  <a:lnTo>
                    <a:pt x="414" y="64"/>
                  </a:lnTo>
                  <a:lnTo>
                    <a:pt x="410" y="60"/>
                  </a:lnTo>
                  <a:lnTo>
                    <a:pt x="410" y="60"/>
                  </a:lnTo>
                  <a:lnTo>
                    <a:pt x="410" y="60"/>
                  </a:lnTo>
                  <a:lnTo>
                    <a:pt x="410" y="60"/>
                  </a:lnTo>
                  <a:close/>
                  <a:moveTo>
                    <a:pt x="389" y="192"/>
                  </a:moveTo>
                  <a:lnTo>
                    <a:pt x="389" y="192"/>
                  </a:lnTo>
                  <a:lnTo>
                    <a:pt x="389" y="197"/>
                  </a:lnTo>
                  <a:lnTo>
                    <a:pt x="389" y="197"/>
                  </a:lnTo>
                  <a:lnTo>
                    <a:pt x="389" y="192"/>
                  </a:lnTo>
                  <a:lnTo>
                    <a:pt x="389" y="192"/>
                  </a:lnTo>
                  <a:lnTo>
                    <a:pt x="389" y="192"/>
                  </a:lnTo>
                  <a:lnTo>
                    <a:pt x="389" y="192"/>
                  </a:lnTo>
                  <a:lnTo>
                    <a:pt x="389" y="192"/>
                  </a:lnTo>
                  <a:close/>
                  <a:moveTo>
                    <a:pt x="385" y="192"/>
                  </a:moveTo>
                  <a:lnTo>
                    <a:pt x="389" y="197"/>
                  </a:lnTo>
                  <a:lnTo>
                    <a:pt x="385" y="201"/>
                  </a:lnTo>
                  <a:lnTo>
                    <a:pt x="384" y="205"/>
                  </a:lnTo>
                  <a:lnTo>
                    <a:pt x="384" y="203"/>
                  </a:lnTo>
                  <a:lnTo>
                    <a:pt x="384" y="197"/>
                  </a:lnTo>
                  <a:lnTo>
                    <a:pt x="385" y="190"/>
                  </a:lnTo>
                  <a:lnTo>
                    <a:pt x="385" y="190"/>
                  </a:lnTo>
                  <a:lnTo>
                    <a:pt x="385" y="192"/>
                  </a:lnTo>
                  <a:lnTo>
                    <a:pt x="385" y="192"/>
                  </a:lnTo>
                  <a:lnTo>
                    <a:pt x="385" y="192"/>
                  </a:lnTo>
                  <a:lnTo>
                    <a:pt x="385" y="192"/>
                  </a:lnTo>
                  <a:close/>
                  <a:moveTo>
                    <a:pt x="259" y="133"/>
                  </a:moveTo>
                  <a:lnTo>
                    <a:pt x="265" y="133"/>
                  </a:lnTo>
                  <a:lnTo>
                    <a:pt x="265" y="137"/>
                  </a:lnTo>
                  <a:lnTo>
                    <a:pt x="263" y="137"/>
                  </a:lnTo>
                  <a:lnTo>
                    <a:pt x="259" y="137"/>
                  </a:lnTo>
                  <a:lnTo>
                    <a:pt x="259" y="133"/>
                  </a:lnTo>
                  <a:lnTo>
                    <a:pt x="259" y="133"/>
                  </a:lnTo>
                  <a:lnTo>
                    <a:pt x="259" y="133"/>
                  </a:lnTo>
                  <a:lnTo>
                    <a:pt x="259" y="133"/>
                  </a:lnTo>
                  <a:lnTo>
                    <a:pt x="259" y="133"/>
                  </a:lnTo>
                  <a:close/>
                  <a:moveTo>
                    <a:pt x="261" y="141"/>
                  </a:moveTo>
                  <a:lnTo>
                    <a:pt x="267" y="143"/>
                  </a:lnTo>
                  <a:lnTo>
                    <a:pt x="267" y="145"/>
                  </a:lnTo>
                  <a:lnTo>
                    <a:pt x="271" y="145"/>
                  </a:lnTo>
                  <a:lnTo>
                    <a:pt x="271" y="147"/>
                  </a:lnTo>
                  <a:lnTo>
                    <a:pt x="265" y="147"/>
                  </a:lnTo>
                  <a:lnTo>
                    <a:pt x="263" y="147"/>
                  </a:lnTo>
                  <a:lnTo>
                    <a:pt x="261" y="143"/>
                  </a:lnTo>
                  <a:lnTo>
                    <a:pt x="261" y="141"/>
                  </a:lnTo>
                  <a:lnTo>
                    <a:pt x="261" y="141"/>
                  </a:lnTo>
                  <a:lnTo>
                    <a:pt x="261" y="141"/>
                  </a:lnTo>
                  <a:lnTo>
                    <a:pt x="261" y="141"/>
                  </a:lnTo>
                  <a:close/>
                  <a:moveTo>
                    <a:pt x="265" y="147"/>
                  </a:moveTo>
                  <a:lnTo>
                    <a:pt x="271" y="148"/>
                  </a:lnTo>
                  <a:lnTo>
                    <a:pt x="272" y="150"/>
                  </a:lnTo>
                  <a:lnTo>
                    <a:pt x="267" y="154"/>
                  </a:lnTo>
                  <a:lnTo>
                    <a:pt x="267" y="154"/>
                  </a:lnTo>
                  <a:lnTo>
                    <a:pt x="265" y="152"/>
                  </a:lnTo>
                  <a:lnTo>
                    <a:pt x="265" y="150"/>
                  </a:lnTo>
                  <a:lnTo>
                    <a:pt x="265" y="150"/>
                  </a:lnTo>
                  <a:lnTo>
                    <a:pt x="265" y="147"/>
                  </a:lnTo>
                  <a:lnTo>
                    <a:pt x="265" y="147"/>
                  </a:lnTo>
                  <a:lnTo>
                    <a:pt x="265" y="147"/>
                  </a:lnTo>
                  <a:lnTo>
                    <a:pt x="265" y="147"/>
                  </a:lnTo>
                  <a:close/>
                  <a:moveTo>
                    <a:pt x="256" y="103"/>
                  </a:moveTo>
                  <a:lnTo>
                    <a:pt x="259" y="100"/>
                  </a:lnTo>
                  <a:lnTo>
                    <a:pt x="263" y="92"/>
                  </a:lnTo>
                  <a:lnTo>
                    <a:pt x="265" y="92"/>
                  </a:lnTo>
                  <a:lnTo>
                    <a:pt x="267" y="88"/>
                  </a:lnTo>
                  <a:lnTo>
                    <a:pt x="272" y="98"/>
                  </a:lnTo>
                  <a:lnTo>
                    <a:pt x="280" y="100"/>
                  </a:lnTo>
                  <a:lnTo>
                    <a:pt x="280" y="101"/>
                  </a:lnTo>
                  <a:lnTo>
                    <a:pt x="282" y="105"/>
                  </a:lnTo>
                  <a:lnTo>
                    <a:pt x="284" y="109"/>
                  </a:lnTo>
                  <a:lnTo>
                    <a:pt x="288" y="109"/>
                  </a:lnTo>
                  <a:lnTo>
                    <a:pt x="293" y="109"/>
                  </a:lnTo>
                  <a:lnTo>
                    <a:pt x="293" y="105"/>
                  </a:lnTo>
                  <a:lnTo>
                    <a:pt x="299" y="107"/>
                  </a:lnTo>
                  <a:lnTo>
                    <a:pt x="301" y="105"/>
                  </a:lnTo>
                  <a:lnTo>
                    <a:pt x="310" y="105"/>
                  </a:lnTo>
                  <a:lnTo>
                    <a:pt x="321" y="101"/>
                  </a:lnTo>
                  <a:lnTo>
                    <a:pt x="323" y="98"/>
                  </a:lnTo>
                  <a:lnTo>
                    <a:pt x="331" y="98"/>
                  </a:lnTo>
                  <a:lnTo>
                    <a:pt x="336" y="101"/>
                  </a:lnTo>
                  <a:lnTo>
                    <a:pt x="338" y="103"/>
                  </a:lnTo>
                  <a:lnTo>
                    <a:pt x="342" y="103"/>
                  </a:lnTo>
                  <a:lnTo>
                    <a:pt x="352" y="98"/>
                  </a:lnTo>
                  <a:lnTo>
                    <a:pt x="359" y="98"/>
                  </a:lnTo>
                  <a:lnTo>
                    <a:pt x="359" y="94"/>
                  </a:lnTo>
                  <a:lnTo>
                    <a:pt x="365" y="84"/>
                  </a:lnTo>
                  <a:lnTo>
                    <a:pt x="368" y="75"/>
                  </a:lnTo>
                  <a:lnTo>
                    <a:pt x="374" y="69"/>
                  </a:lnTo>
                  <a:lnTo>
                    <a:pt x="378" y="52"/>
                  </a:lnTo>
                  <a:lnTo>
                    <a:pt x="378" y="51"/>
                  </a:lnTo>
                  <a:lnTo>
                    <a:pt x="380" y="49"/>
                  </a:lnTo>
                  <a:lnTo>
                    <a:pt x="380" y="45"/>
                  </a:lnTo>
                  <a:lnTo>
                    <a:pt x="385" y="39"/>
                  </a:lnTo>
                  <a:lnTo>
                    <a:pt x="385" y="41"/>
                  </a:lnTo>
                  <a:lnTo>
                    <a:pt x="393" y="41"/>
                  </a:lnTo>
                  <a:lnTo>
                    <a:pt x="400" y="41"/>
                  </a:lnTo>
                  <a:lnTo>
                    <a:pt x="402" y="41"/>
                  </a:lnTo>
                  <a:lnTo>
                    <a:pt x="408" y="41"/>
                  </a:lnTo>
                  <a:lnTo>
                    <a:pt x="414" y="45"/>
                  </a:lnTo>
                  <a:lnTo>
                    <a:pt x="410" y="45"/>
                  </a:lnTo>
                  <a:lnTo>
                    <a:pt x="410" y="45"/>
                  </a:lnTo>
                  <a:lnTo>
                    <a:pt x="410" y="49"/>
                  </a:lnTo>
                  <a:lnTo>
                    <a:pt x="410" y="49"/>
                  </a:lnTo>
                  <a:lnTo>
                    <a:pt x="414" y="51"/>
                  </a:lnTo>
                  <a:lnTo>
                    <a:pt x="417" y="54"/>
                  </a:lnTo>
                  <a:lnTo>
                    <a:pt x="414" y="56"/>
                  </a:lnTo>
                  <a:lnTo>
                    <a:pt x="408" y="54"/>
                  </a:lnTo>
                  <a:lnTo>
                    <a:pt x="406" y="56"/>
                  </a:lnTo>
                  <a:lnTo>
                    <a:pt x="410" y="60"/>
                  </a:lnTo>
                  <a:lnTo>
                    <a:pt x="410" y="60"/>
                  </a:lnTo>
                  <a:lnTo>
                    <a:pt x="410" y="64"/>
                  </a:lnTo>
                  <a:lnTo>
                    <a:pt x="410" y="64"/>
                  </a:lnTo>
                  <a:lnTo>
                    <a:pt x="410" y="64"/>
                  </a:lnTo>
                  <a:lnTo>
                    <a:pt x="410" y="69"/>
                  </a:lnTo>
                  <a:lnTo>
                    <a:pt x="414" y="73"/>
                  </a:lnTo>
                  <a:lnTo>
                    <a:pt x="417" y="79"/>
                  </a:lnTo>
                  <a:lnTo>
                    <a:pt x="423" y="81"/>
                  </a:lnTo>
                  <a:lnTo>
                    <a:pt x="419" y="84"/>
                  </a:lnTo>
                  <a:lnTo>
                    <a:pt x="414" y="84"/>
                  </a:lnTo>
                  <a:lnTo>
                    <a:pt x="414" y="88"/>
                  </a:lnTo>
                  <a:lnTo>
                    <a:pt x="417" y="88"/>
                  </a:lnTo>
                  <a:lnTo>
                    <a:pt x="417" y="92"/>
                  </a:lnTo>
                  <a:lnTo>
                    <a:pt x="419" y="92"/>
                  </a:lnTo>
                  <a:lnTo>
                    <a:pt x="427" y="101"/>
                  </a:lnTo>
                  <a:lnTo>
                    <a:pt x="431" y="101"/>
                  </a:lnTo>
                  <a:lnTo>
                    <a:pt x="432" y="105"/>
                  </a:lnTo>
                  <a:lnTo>
                    <a:pt x="434" y="107"/>
                  </a:lnTo>
                  <a:lnTo>
                    <a:pt x="438" y="107"/>
                  </a:lnTo>
                  <a:lnTo>
                    <a:pt x="434" y="109"/>
                  </a:lnTo>
                  <a:lnTo>
                    <a:pt x="434" y="113"/>
                  </a:lnTo>
                  <a:lnTo>
                    <a:pt x="432" y="109"/>
                  </a:lnTo>
                  <a:lnTo>
                    <a:pt x="429" y="113"/>
                  </a:lnTo>
                  <a:lnTo>
                    <a:pt x="425" y="113"/>
                  </a:lnTo>
                  <a:lnTo>
                    <a:pt x="417" y="107"/>
                  </a:lnTo>
                  <a:lnTo>
                    <a:pt x="419" y="109"/>
                  </a:lnTo>
                  <a:lnTo>
                    <a:pt x="417" y="113"/>
                  </a:lnTo>
                  <a:lnTo>
                    <a:pt x="417" y="109"/>
                  </a:lnTo>
                  <a:lnTo>
                    <a:pt x="414" y="113"/>
                  </a:lnTo>
                  <a:lnTo>
                    <a:pt x="414" y="116"/>
                  </a:lnTo>
                  <a:lnTo>
                    <a:pt x="410" y="118"/>
                  </a:lnTo>
                  <a:lnTo>
                    <a:pt x="410" y="126"/>
                  </a:lnTo>
                  <a:lnTo>
                    <a:pt x="410" y="128"/>
                  </a:lnTo>
                  <a:lnTo>
                    <a:pt x="408" y="133"/>
                  </a:lnTo>
                  <a:lnTo>
                    <a:pt x="402" y="137"/>
                  </a:lnTo>
                  <a:lnTo>
                    <a:pt x="404" y="143"/>
                  </a:lnTo>
                  <a:lnTo>
                    <a:pt x="402" y="147"/>
                  </a:lnTo>
                  <a:lnTo>
                    <a:pt x="399" y="150"/>
                  </a:lnTo>
                  <a:lnTo>
                    <a:pt x="397" y="147"/>
                  </a:lnTo>
                  <a:lnTo>
                    <a:pt x="395" y="145"/>
                  </a:lnTo>
                  <a:lnTo>
                    <a:pt x="397" y="148"/>
                  </a:lnTo>
                  <a:lnTo>
                    <a:pt x="397" y="152"/>
                  </a:lnTo>
                  <a:lnTo>
                    <a:pt x="393" y="156"/>
                  </a:lnTo>
                  <a:lnTo>
                    <a:pt x="393" y="160"/>
                  </a:lnTo>
                  <a:lnTo>
                    <a:pt x="389" y="160"/>
                  </a:lnTo>
                  <a:lnTo>
                    <a:pt x="385" y="160"/>
                  </a:lnTo>
                  <a:lnTo>
                    <a:pt x="389" y="162"/>
                  </a:lnTo>
                  <a:lnTo>
                    <a:pt x="385" y="162"/>
                  </a:lnTo>
                  <a:lnTo>
                    <a:pt x="389" y="162"/>
                  </a:lnTo>
                  <a:lnTo>
                    <a:pt x="393" y="165"/>
                  </a:lnTo>
                  <a:lnTo>
                    <a:pt x="393" y="167"/>
                  </a:lnTo>
                  <a:lnTo>
                    <a:pt x="389" y="167"/>
                  </a:lnTo>
                  <a:lnTo>
                    <a:pt x="389" y="169"/>
                  </a:lnTo>
                  <a:lnTo>
                    <a:pt x="393" y="169"/>
                  </a:lnTo>
                  <a:lnTo>
                    <a:pt x="393" y="171"/>
                  </a:lnTo>
                  <a:lnTo>
                    <a:pt x="393" y="175"/>
                  </a:lnTo>
                  <a:lnTo>
                    <a:pt x="389" y="173"/>
                  </a:lnTo>
                  <a:lnTo>
                    <a:pt x="389" y="173"/>
                  </a:lnTo>
                  <a:lnTo>
                    <a:pt x="389" y="175"/>
                  </a:lnTo>
                  <a:lnTo>
                    <a:pt x="389" y="177"/>
                  </a:lnTo>
                  <a:lnTo>
                    <a:pt x="389" y="177"/>
                  </a:lnTo>
                  <a:lnTo>
                    <a:pt x="389" y="184"/>
                  </a:lnTo>
                  <a:lnTo>
                    <a:pt x="385" y="184"/>
                  </a:lnTo>
                  <a:lnTo>
                    <a:pt x="385" y="182"/>
                  </a:lnTo>
                  <a:lnTo>
                    <a:pt x="385" y="186"/>
                  </a:lnTo>
                  <a:lnTo>
                    <a:pt x="385" y="190"/>
                  </a:lnTo>
                  <a:lnTo>
                    <a:pt x="380" y="196"/>
                  </a:lnTo>
                  <a:lnTo>
                    <a:pt x="374" y="199"/>
                  </a:lnTo>
                  <a:lnTo>
                    <a:pt x="368" y="201"/>
                  </a:lnTo>
                  <a:lnTo>
                    <a:pt x="361" y="205"/>
                  </a:lnTo>
                  <a:lnTo>
                    <a:pt x="355" y="205"/>
                  </a:lnTo>
                  <a:lnTo>
                    <a:pt x="355" y="199"/>
                  </a:lnTo>
                  <a:lnTo>
                    <a:pt x="355" y="197"/>
                  </a:lnTo>
                  <a:lnTo>
                    <a:pt x="355" y="194"/>
                  </a:lnTo>
                  <a:lnTo>
                    <a:pt x="355" y="192"/>
                  </a:lnTo>
                  <a:lnTo>
                    <a:pt x="353" y="194"/>
                  </a:lnTo>
                  <a:lnTo>
                    <a:pt x="352" y="190"/>
                  </a:lnTo>
                  <a:lnTo>
                    <a:pt x="350" y="192"/>
                  </a:lnTo>
                  <a:lnTo>
                    <a:pt x="346" y="190"/>
                  </a:lnTo>
                  <a:lnTo>
                    <a:pt x="344" y="190"/>
                  </a:lnTo>
                  <a:lnTo>
                    <a:pt x="342" y="190"/>
                  </a:lnTo>
                  <a:lnTo>
                    <a:pt x="344" y="194"/>
                  </a:lnTo>
                  <a:lnTo>
                    <a:pt x="340" y="192"/>
                  </a:lnTo>
                  <a:lnTo>
                    <a:pt x="338" y="190"/>
                  </a:lnTo>
                  <a:lnTo>
                    <a:pt x="338" y="186"/>
                  </a:lnTo>
                  <a:lnTo>
                    <a:pt x="336" y="186"/>
                  </a:lnTo>
                  <a:lnTo>
                    <a:pt x="335" y="186"/>
                  </a:lnTo>
                  <a:lnTo>
                    <a:pt x="331" y="186"/>
                  </a:lnTo>
                  <a:lnTo>
                    <a:pt x="331" y="186"/>
                  </a:lnTo>
                  <a:lnTo>
                    <a:pt x="327" y="190"/>
                  </a:lnTo>
                  <a:lnTo>
                    <a:pt x="323" y="190"/>
                  </a:lnTo>
                  <a:lnTo>
                    <a:pt x="321" y="190"/>
                  </a:lnTo>
                  <a:lnTo>
                    <a:pt x="320" y="192"/>
                  </a:lnTo>
                  <a:lnTo>
                    <a:pt x="318" y="190"/>
                  </a:lnTo>
                  <a:lnTo>
                    <a:pt x="316" y="190"/>
                  </a:lnTo>
                  <a:lnTo>
                    <a:pt x="310" y="196"/>
                  </a:lnTo>
                  <a:lnTo>
                    <a:pt x="310" y="196"/>
                  </a:lnTo>
                  <a:lnTo>
                    <a:pt x="310" y="192"/>
                  </a:lnTo>
                  <a:lnTo>
                    <a:pt x="310" y="186"/>
                  </a:lnTo>
                  <a:lnTo>
                    <a:pt x="306" y="182"/>
                  </a:lnTo>
                  <a:lnTo>
                    <a:pt x="306" y="179"/>
                  </a:lnTo>
                  <a:lnTo>
                    <a:pt x="304" y="177"/>
                  </a:lnTo>
                  <a:lnTo>
                    <a:pt x="306" y="179"/>
                  </a:lnTo>
                  <a:lnTo>
                    <a:pt x="304" y="182"/>
                  </a:lnTo>
                  <a:lnTo>
                    <a:pt x="301" y="184"/>
                  </a:lnTo>
                  <a:lnTo>
                    <a:pt x="301" y="182"/>
                  </a:lnTo>
                  <a:lnTo>
                    <a:pt x="297" y="184"/>
                  </a:lnTo>
                  <a:lnTo>
                    <a:pt x="293" y="186"/>
                  </a:lnTo>
                  <a:lnTo>
                    <a:pt x="289" y="184"/>
                  </a:lnTo>
                  <a:lnTo>
                    <a:pt x="286" y="184"/>
                  </a:lnTo>
                  <a:lnTo>
                    <a:pt x="284" y="181"/>
                  </a:lnTo>
                  <a:lnTo>
                    <a:pt x="282" y="184"/>
                  </a:lnTo>
                  <a:lnTo>
                    <a:pt x="280" y="184"/>
                  </a:lnTo>
                  <a:lnTo>
                    <a:pt x="276" y="179"/>
                  </a:lnTo>
                  <a:lnTo>
                    <a:pt x="276" y="173"/>
                  </a:lnTo>
                  <a:lnTo>
                    <a:pt x="276" y="165"/>
                  </a:lnTo>
                  <a:lnTo>
                    <a:pt x="272" y="165"/>
                  </a:lnTo>
                  <a:lnTo>
                    <a:pt x="272" y="162"/>
                  </a:lnTo>
                  <a:lnTo>
                    <a:pt x="272" y="160"/>
                  </a:lnTo>
                  <a:lnTo>
                    <a:pt x="276" y="156"/>
                  </a:lnTo>
                  <a:lnTo>
                    <a:pt x="276" y="152"/>
                  </a:lnTo>
                  <a:lnTo>
                    <a:pt x="276" y="148"/>
                  </a:lnTo>
                  <a:lnTo>
                    <a:pt x="271" y="143"/>
                  </a:lnTo>
                  <a:lnTo>
                    <a:pt x="265" y="141"/>
                  </a:lnTo>
                  <a:lnTo>
                    <a:pt x="261" y="141"/>
                  </a:lnTo>
                  <a:lnTo>
                    <a:pt x="261" y="137"/>
                  </a:lnTo>
                  <a:lnTo>
                    <a:pt x="263" y="137"/>
                  </a:lnTo>
                  <a:lnTo>
                    <a:pt x="267" y="137"/>
                  </a:lnTo>
                  <a:lnTo>
                    <a:pt x="272" y="133"/>
                  </a:lnTo>
                  <a:lnTo>
                    <a:pt x="276" y="132"/>
                  </a:lnTo>
                  <a:lnTo>
                    <a:pt x="280" y="132"/>
                  </a:lnTo>
                  <a:lnTo>
                    <a:pt x="276" y="130"/>
                  </a:lnTo>
                  <a:lnTo>
                    <a:pt x="272" y="133"/>
                  </a:lnTo>
                  <a:lnTo>
                    <a:pt x="267" y="133"/>
                  </a:lnTo>
                  <a:lnTo>
                    <a:pt x="265" y="133"/>
                  </a:lnTo>
                  <a:lnTo>
                    <a:pt x="261" y="133"/>
                  </a:lnTo>
                  <a:lnTo>
                    <a:pt x="257" y="130"/>
                  </a:lnTo>
                  <a:lnTo>
                    <a:pt x="259" y="128"/>
                  </a:lnTo>
                  <a:lnTo>
                    <a:pt x="261" y="130"/>
                  </a:lnTo>
                  <a:lnTo>
                    <a:pt x="259" y="126"/>
                  </a:lnTo>
                  <a:lnTo>
                    <a:pt x="256" y="118"/>
                  </a:lnTo>
                  <a:lnTo>
                    <a:pt x="256" y="113"/>
                  </a:lnTo>
                  <a:lnTo>
                    <a:pt x="256" y="113"/>
                  </a:lnTo>
                  <a:lnTo>
                    <a:pt x="257" y="109"/>
                  </a:lnTo>
                  <a:lnTo>
                    <a:pt x="256" y="107"/>
                  </a:lnTo>
                  <a:lnTo>
                    <a:pt x="256" y="103"/>
                  </a:lnTo>
                  <a:lnTo>
                    <a:pt x="256" y="103"/>
                  </a:lnTo>
                  <a:lnTo>
                    <a:pt x="256" y="103"/>
                  </a:lnTo>
                  <a:lnTo>
                    <a:pt x="256" y="103"/>
                  </a:lnTo>
                  <a:close/>
                  <a:moveTo>
                    <a:pt x="734" y="143"/>
                  </a:moveTo>
                  <a:lnTo>
                    <a:pt x="732" y="143"/>
                  </a:lnTo>
                  <a:lnTo>
                    <a:pt x="734" y="147"/>
                  </a:lnTo>
                  <a:lnTo>
                    <a:pt x="737" y="145"/>
                  </a:lnTo>
                  <a:lnTo>
                    <a:pt x="734" y="143"/>
                  </a:lnTo>
                  <a:lnTo>
                    <a:pt x="734" y="143"/>
                  </a:lnTo>
                  <a:lnTo>
                    <a:pt x="734" y="143"/>
                  </a:lnTo>
                  <a:lnTo>
                    <a:pt x="734" y="143"/>
                  </a:lnTo>
                  <a:close/>
                  <a:moveTo>
                    <a:pt x="743" y="156"/>
                  </a:moveTo>
                  <a:lnTo>
                    <a:pt x="737" y="156"/>
                  </a:lnTo>
                  <a:lnTo>
                    <a:pt x="741" y="156"/>
                  </a:lnTo>
                  <a:lnTo>
                    <a:pt x="743" y="156"/>
                  </a:lnTo>
                  <a:lnTo>
                    <a:pt x="743" y="156"/>
                  </a:lnTo>
                  <a:lnTo>
                    <a:pt x="743" y="156"/>
                  </a:lnTo>
                  <a:lnTo>
                    <a:pt x="743" y="156"/>
                  </a:lnTo>
                  <a:close/>
                  <a:moveTo>
                    <a:pt x="745" y="156"/>
                  </a:moveTo>
                  <a:lnTo>
                    <a:pt x="745" y="156"/>
                  </a:lnTo>
                  <a:lnTo>
                    <a:pt x="747" y="158"/>
                  </a:lnTo>
                  <a:lnTo>
                    <a:pt x="752" y="160"/>
                  </a:lnTo>
                  <a:lnTo>
                    <a:pt x="760" y="162"/>
                  </a:lnTo>
                  <a:lnTo>
                    <a:pt x="769" y="160"/>
                  </a:lnTo>
                  <a:lnTo>
                    <a:pt x="771" y="160"/>
                  </a:lnTo>
                  <a:lnTo>
                    <a:pt x="764" y="158"/>
                  </a:lnTo>
                  <a:lnTo>
                    <a:pt x="762" y="158"/>
                  </a:lnTo>
                  <a:lnTo>
                    <a:pt x="754" y="158"/>
                  </a:lnTo>
                  <a:lnTo>
                    <a:pt x="752" y="160"/>
                  </a:lnTo>
                  <a:lnTo>
                    <a:pt x="745" y="156"/>
                  </a:lnTo>
                  <a:lnTo>
                    <a:pt x="745" y="156"/>
                  </a:lnTo>
                  <a:lnTo>
                    <a:pt x="745" y="156"/>
                  </a:lnTo>
                  <a:lnTo>
                    <a:pt x="745" y="156"/>
                  </a:lnTo>
                  <a:close/>
                  <a:moveTo>
                    <a:pt x="745" y="137"/>
                  </a:moveTo>
                  <a:lnTo>
                    <a:pt x="749" y="141"/>
                  </a:lnTo>
                  <a:lnTo>
                    <a:pt x="749" y="141"/>
                  </a:lnTo>
                  <a:lnTo>
                    <a:pt x="749" y="141"/>
                  </a:lnTo>
                  <a:lnTo>
                    <a:pt x="752" y="143"/>
                  </a:lnTo>
                  <a:lnTo>
                    <a:pt x="752" y="147"/>
                  </a:lnTo>
                  <a:lnTo>
                    <a:pt x="754" y="147"/>
                  </a:lnTo>
                  <a:lnTo>
                    <a:pt x="756" y="147"/>
                  </a:lnTo>
                  <a:lnTo>
                    <a:pt x="758" y="147"/>
                  </a:lnTo>
                  <a:lnTo>
                    <a:pt x="762" y="147"/>
                  </a:lnTo>
                  <a:lnTo>
                    <a:pt x="760" y="145"/>
                  </a:lnTo>
                  <a:lnTo>
                    <a:pt x="758" y="143"/>
                  </a:lnTo>
                  <a:lnTo>
                    <a:pt x="754" y="141"/>
                  </a:lnTo>
                  <a:lnTo>
                    <a:pt x="752" y="137"/>
                  </a:lnTo>
                  <a:lnTo>
                    <a:pt x="749" y="137"/>
                  </a:lnTo>
                  <a:lnTo>
                    <a:pt x="745" y="137"/>
                  </a:lnTo>
                  <a:lnTo>
                    <a:pt x="745" y="137"/>
                  </a:lnTo>
                  <a:lnTo>
                    <a:pt x="745" y="137"/>
                  </a:lnTo>
                  <a:lnTo>
                    <a:pt x="745" y="137"/>
                  </a:lnTo>
                  <a:lnTo>
                    <a:pt x="745" y="137"/>
                  </a:lnTo>
                  <a:close/>
                  <a:moveTo>
                    <a:pt x="690" y="231"/>
                  </a:moveTo>
                  <a:lnTo>
                    <a:pt x="694" y="235"/>
                  </a:lnTo>
                  <a:lnTo>
                    <a:pt x="694" y="235"/>
                  </a:lnTo>
                  <a:lnTo>
                    <a:pt x="694" y="239"/>
                  </a:lnTo>
                  <a:lnTo>
                    <a:pt x="694" y="235"/>
                  </a:lnTo>
                  <a:lnTo>
                    <a:pt x="690" y="231"/>
                  </a:lnTo>
                  <a:lnTo>
                    <a:pt x="690" y="231"/>
                  </a:lnTo>
                  <a:lnTo>
                    <a:pt x="690" y="231"/>
                  </a:lnTo>
                  <a:lnTo>
                    <a:pt x="690" y="231"/>
                  </a:lnTo>
                  <a:close/>
                  <a:moveTo>
                    <a:pt x="702" y="228"/>
                  </a:moveTo>
                  <a:lnTo>
                    <a:pt x="698" y="229"/>
                  </a:lnTo>
                  <a:lnTo>
                    <a:pt x="698" y="235"/>
                  </a:lnTo>
                  <a:lnTo>
                    <a:pt x="694" y="239"/>
                  </a:lnTo>
                  <a:lnTo>
                    <a:pt x="698" y="239"/>
                  </a:lnTo>
                  <a:lnTo>
                    <a:pt x="700" y="229"/>
                  </a:lnTo>
                  <a:lnTo>
                    <a:pt x="702" y="228"/>
                  </a:lnTo>
                  <a:lnTo>
                    <a:pt x="702" y="228"/>
                  </a:lnTo>
                  <a:lnTo>
                    <a:pt x="702" y="228"/>
                  </a:lnTo>
                  <a:lnTo>
                    <a:pt x="702" y="228"/>
                  </a:lnTo>
                  <a:close/>
                  <a:moveTo>
                    <a:pt x="730" y="252"/>
                  </a:moveTo>
                  <a:lnTo>
                    <a:pt x="728" y="254"/>
                  </a:lnTo>
                  <a:lnTo>
                    <a:pt x="730" y="254"/>
                  </a:lnTo>
                  <a:lnTo>
                    <a:pt x="730" y="252"/>
                  </a:lnTo>
                  <a:lnTo>
                    <a:pt x="730" y="252"/>
                  </a:lnTo>
                  <a:lnTo>
                    <a:pt x="730" y="252"/>
                  </a:lnTo>
                  <a:lnTo>
                    <a:pt x="730" y="252"/>
                  </a:lnTo>
                  <a:lnTo>
                    <a:pt x="730" y="252"/>
                  </a:lnTo>
                  <a:close/>
                  <a:moveTo>
                    <a:pt x="719" y="245"/>
                  </a:moveTo>
                  <a:lnTo>
                    <a:pt x="719" y="243"/>
                  </a:lnTo>
                  <a:lnTo>
                    <a:pt x="719" y="245"/>
                  </a:lnTo>
                  <a:lnTo>
                    <a:pt x="719" y="248"/>
                  </a:lnTo>
                  <a:lnTo>
                    <a:pt x="719" y="250"/>
                  </a:lnTo>
                  <a:lnTo>
                    <a:pt x="722" y="252"/>
                  </a:lnTo>
                  <a:lnTo>
                    <a:pt x="719" y="252"/>
                  </a:lnTo>
                  <a:lnTo>
                    <a:pt x="719" y="250"/>
                  </a:lnTo>
                  <a:lnTo>
                    <a:pt x="719" y="254"/>
                  </a:lnTo>
                  <a:lnTo>
                    <a:pt x="719" y="256"/>
                  </a:lnTo>
                  <a:lnTo>
                    <a:pt x="722" y="256"/>
                  </a:lnTo>
                  <a:lnTo>
                    <a:pt x="724" y="252"/>
                  </a:lnTo>
                  <a:lnTo>
                    <a:pt x="728" y="252"/>
                  </a:lnTo>
                  <a:lnTo>
                    <a:pt x="724" y="250"/>
                  </a:lnTo>
                  <a:lnTo>
                    <a:pt x="724" y="246"/>
                  </a:lnTo>
                  <a:lnTo>
                    <a:pt x="719" y="245"/>
                  </a:lnTo>
                  <a:lnTo>
                    <a:pt x="719" y="245"/>
                  </a:lnTo>
                  <a:lnTo>
                    <a:pt x="719" y="245"/>
                  </a:lnTo>
                  <a:lnTo>
                    <a:pt x="719" y="245"/>
                  </a:lnTo>
                  <a:close/>
                  <a:moveTo>
                    <a:pt x="728" y="246"/>
                  </a:moveTo>
                  <a:lnTo>
                    <a:pt x="728" y="246"/>
                  </a:lnTo>
                  <a:lnTo>
                    <a:pt x="724" y="246"/>
                  </a:lnTo>
                  <a:lnTo>
                    <a:pt x="724" y="248"/>
                  </a:lnTo>
                  <a:lnTo>
                    <a:pt x="728" y="250"/>
                  </a:lnTo>
                  <a:lnTo>
                    <a:pt x="728" y="250"/>
                  </a:lnTo>
                  <a:lnTo>
                    <a:pt x="728" y="246"/>
                  </a:lnTo>
                  <a:lnTo>
                    <a:pt x="728" y="246"/>
                  </a:lnTo>
                  <a:lnTo>
                    <a:pt x="728" y="246"/>
                  </a:lnTo>
                  <a:lnTo>
                    <a:pt x="728" y="246"/>
                  </a:lnTo>
                  <a:lnTo>
                    <a:pt x="728" y="246"/>
                  </a:lnTo>
                  <a:close/>
                  <a:moveTo>
                    <a:pt x="722" y="239"/>
                  </a:moveTo>
                  <a:lnTo>
                    <a:pt x="719" y="239"/>
                  </a:lnTo>
                  <a:lnTo>
                    <a:pt x="719" y="241"/>
                  </a:lnTo>
                  <a:lnTo>
                    <a:pt x="722" y="245"/>
                  </a:lnTo>
                  <a:lnTo>
                    <a:pt x="724" y="246"/>
                  </a:lnTo>
                  <a:lnTo>
                    <a:pt x="724" y="245"/>
                  </a:lnTo>
                  <a:lnTo>
                    <a:pt x="722" y="243"/>
                  </a:lnTo>
                  <a:lnTo>
                    <a:pt x="722" y="239"/>
                  </a:lnTo>
                  <a:lnTo>
                    <a:pt x="722" y="239"/>
                  </a:lnTo>
                  <a:lnTo>
                    <a:pt x="722" y="239"/>
                  </a:lnTo>
                  <a:lnTo>
                    <a:pt x="722" y="239"/>
                  </a:lnTo>
                  <a:close/>
                  <a:moveTo>
                    <a:pt x="728" y="239"/>
                  </a:moveTo>
                  <a:lnTo>
                    <a:pt x="724" y="239"/>
                  </a:lnTo>
                  <a:lnTo>
                    <a:pt x="724" y="241"/>
                  </a:lnTo>
                  <a:lnTo>
                    <a:pt x="724" y="241"/>
                  </a:lnTo>
                  <a:lnTo>
                    <a:pt x="728" y="245"/>
                  </a:lnTo>
                  <a:lnTo>
                    <a:pt x="728" y="245"/>
                  </a:lnTo>
                  <a:lnTo>
                    <a:pt x="730" y="243"/>
                  </a:lnTo>
                  <a:lnTo>
                    <a:pt x="730" y="241"/>
                  </a:lnTo>
                  <a:lnTo>
                    <a:pt x="730" y="241"/>
                  </a:lnTo>
                  <a:lnTo>
                    <a:pt x="730" y="239"/>
                  </a:lnTo>
                  <a:lnTo>
                    <a:pt x="728" y="239"/>
                  </a:lnTo>
                  <a:lnTo>
                    <a:pt x="728" y="239"/>
                  </a:lnTo>
                  <a:lnTo>
                    <a:pt x="728" y="239"/>
                  </a:lnTo>
                  <a:lnTo>
                    <a:pt x="728" y="239"/>
                  </a:lnTo>
                  <a:lnTo>
                    <a:pt x="728" y="239"/>
                  </a:lnTo>
                  <a:close/>
                  <a:moveTo>
                    <a:pt x="722" y="235"/>
                  </a:moveTo>
                  <a:lnTo>
                    <a:pt x="719" y="235"/>
                  </a:lnTo>
                  <a:lnTo>
                    <a:pt x="719" y="235"/>
                  </a:lnTo>
                  <a:lnTo>
                    <a:pt x="722" y="235"/>
                  </a:lnTo>
                  <a:lnTo>
                    <a:pt x="722" y="235"/>
                  </a:lnTo>
                  <a:lnTo>
                    <a:pt x="722" y="235"/>
                  </a:lnTo>
                  <a:lnTo>
                    <a:pt x="722" y="235"/>
                  </a:lnTo>
                  <a:lnTo>
                    <a:pt x="722" y="235"/>
                  </a:lnTo>
                  <a:close/>
                  <a:moveTo>
                    <a:pt x="728" y="229"/>
                  </a:moveTo>
                  <a:lnTo>
                    <a:pt x="728" y="231"/>
                  </a:lnTo>
                  <a:lnTo>
                    <a:pt x="730" y="231"/>
                  </a:lnTo>
                  <a:lnTo>
                    <a:pt x="728" y="229"/>
                  </a:lnTo>
                  <a:lnTo>
                    <a:pt x="728" y="229"/>
                  </a:lnTo>
                  <a:lnTo>
                    <a:pt x="728" y="229"/>
                  </a:lnTo>
                  <a:lnTo>
                    <a:pt x="728" y="229"/>
                  </a:lnTo>
                  <a:lnTo>
                    <a:pt x="728" y="229"/>
                  </a:lnTo>
                  <a:close/>
                  <a:moveTo>
                    <a:pt x="728" y="229"/>
                  </a:moveTo>
                  <a:lnTo>
                    <a:pt x="724" y="229"/>
                  </a:lnTo>
                  <a:lnTo>
                    <a:pt x="724" y="233"/>
                  </a:lnTo>
                  <a:lnTo>
                    <a:pt x="722" y="233"/>
                  </a:lnTo>
                  <a:lnTo>
                    <a:pt x="724" y="233"/>
                  </a:lnTo>
                  <a:lnTo>
                    <a:pt x="724" y="235"/>
                  </a:lnTo>
                  <a:lnTo>
                    <a:pt x="724" y="235"/>
                  </a:lnTo>
                  <a:lnTo>
                    <a:pt x="724" y="235"/>
                  </a:lnTo>
                  <a:lnTo>
                    <a:pt x="724" y="239"/>
                  </a:lnTo>
                  <a:lnTo>
                    <a:pt x="724" y="239"/>
                  </a:lnTo>
                  <a:lnTo>
                    <a:pt x="728" y="235"/>
                  </a:lnTo>
                  <a:lnTo>
                    <a:pt x="728" y="235"/>
                  </a:lnTo>
                  <a:lnTo>
                    <a:pt x="730" y="235"/>
                  </a:lnTo>
                  <a:lnTo>
                    <a:pt x="730" y="231"/>
                  </a:lnTo>
                  <a:lnTo>
                    <a:pt x="728" y="231"/>
                  </a:lnTo>
                  <a:lnTo>
                    <a:pt x="728" y="229"/>
                  </a:lnTo>
                  <a:lnTo>
                    <a:pt x="728" y="229"/>
                  </a:lnTo>
                  <a:lnTo>
                    <a:pt x="728" y="229"/>
                  </a:lnTo>
                  <a:lnTo>
                    <a:pt x="728" y="229"/>
                  </a:lnTo>
                  <a:close/>
                  <a:moveTo>
                    <a:pt x="677" y="260"/>
                  </a:moveTo>
                  <a:lnTo>
                    <a:pt x="681" y="258"/>
                  </a:lnTo>
                  <a:lnTo>
                    <a:pt x="679" y="258"/>
                  </a:lnTo>
                  <a:lnTo>
                    <a:pt x="677" y="260"/>
                  </a:lnTo>
                  <a:lnTo>
                    <a:pt x="677" y="260"/>
                  </a:lnTo>
                  <a:lnTo>
                    <a:pt x="677" y="260"/>
                  </a:lnTo>
                  <a:lnTo>
                    <a:pt x="677" y="260"/>
                  </a:lnTo>
                  <a:close/>
                  <a:moveTo>
                    <a:pt x="673" y="260"/>
                  </a:moveTo>
                  <a:lnTo>
                    <a:pt x="679" y="263"/>
                  </a:lnTo>
                  <a:lnTo>
                    <a:pt x="677" y="260"/>
                  </a:lnTo>
                  <a:lnTo>
                    <a:pt x="673" y="260"/>
                  </a:lnTo>
                  <a:lnTo>
                    <a:pt x="673" y="260"/>
                  </a:lnTo>
                  <a:lnTo>
                    <a:pt x="673" y="260"/>
                  </a:lnTo>
                  <a:lnTo>
                    <a:pt x="673" y="260"/>
                  </a:lnTo>
                  <a:close/>
                  <a:moveTo>
                    <a:pt x="658" y="267"/>
                  </a:moveTo>
                  <a:lnTo>
                    <a:pt x="656" y="269"/>
                  </a:lnTo>
                  <a:lnTo>
                    <a:pt x="658" y="269"/>
                  </a:lnTo>
                  <a:lnTo>
                    <a:pt x="658" y="269"/>
                  </a:lnTo>
                  <a:lnTo>
                    <a:pt x="658" y="267"/>
                  </a:lnTo>
                  <a:lnTo>
                    <a:pt x="658" y="267"/>
                  </a:lnTo>
                  <a:lnTo>
                    <a:pt x="658" y="267"/>
                  </a:lnTo>
                  <a:lnTo>
                    <a:pt x="658" y="267"/>
                  </a:lnTo>
                  <a:close/>
                  <a:moveTo>
                    <a:pt x="664" y="265"/>
                  </a:moveTo>
                  <a:lnTo>
                    <a:pt x="658" y="265"/>
                  </a:lnTo>
                  <a:lnTo>
                    <a:pt x="660" y="267"/>
                  </a:lnTo>
                  <a:lnTo>
                    <a:pt x="664" y="265"/>
                  </a:lnTo>
                  <a:lnTo>
                    <a:pt x="664" y="265"/>
                  </a:lnTo>
                  <a:lnTo>
                    <a:pt x="664" y="265"/>
                  </a:lnTo>
                  <a:lnTo>
                    <a:pt x="664" y="265"/>
                  </a:lnTo>
                  <a:lnTo>
                    <a:pt x="664" y="265"/>
                  </a:lnTo>
                  <a:close/>
                  <a:moveTo>
                    <a:pt x="664" y="278"/>
                  </a:moveTo>
                  <a:lnTo>
                    <a:pt x="660" y="278"/>
                  </a:lnTo>
                  <a:lnTo>
                    <a:pt x="658" y="282"/>
                  </a:lnTo>
                  <a:lnTo>
                    <a:pt x="658" y="282"/>
                  </a:lnTo>
                  <a:lnTo>
                    <a:pt x="660" y="282"/>
                  </a:lnTo>
                  <a:lnTo>
                    <a:pt x="664" y="280"/>
                  </a:lnTo>
                  <a:lnTo>
                    <a:pt x="664" y="278"/>
                  </a:lnTo>
                  <a:lnTo>
                    <a:pt x="664" y="278"/>
                  </a:lnTo>
                  <a:lnTo>
                    <a:pt x="664" y="278"/>
                  </a:lnTo>
                  <a:lnTo>
                    <a:pt x="664" y="278"/>
                  </a:lnTo>
                  <a:close/>
                  <a:moveTo>
                    <a:pt x="670" y="263"/>
                  </a:moveTo>
                  <a:lnTo>
                    <a:pt x="664" y="267"/>
                  </a:lnTo>
                  <a:lnTo>
                    <a:pt x="664" y="269"/>
                  </a:lnTo>
                  <a:lnTo>
                    <a:pt x="664" y="271"/>
                  </a:lnTo>
                  <a:lnTo>
                    <a:pt x="664" y="273"/>
                  </a:lnTo>
                  <a:lnTo>
                    <a:pt x="664" y="277"/>
                  </a:lnTo>
                  <a:lnTo>
                    <a:pt x="664" y="278"/>
                  </a:lnTo>
                  <a:lnTo>
                    <a:pt x="670" y="278"/>
                  </a:lnTo>
                  <a:lnTo>
                    <a:pt x="673" y="273"/>
                  </a:lnTo>
                  <a:lnTo>
                    <a:pt x="673" y="267"/>
                  </a:lnTo>
                  <a:lnTo>
                    <a:pt x="673" y="263"/>
                  </a:lnTo>
                  <a:lnTo>
                    <a:pt x="673" y="263"/>
                  </a:lnTo>
                  <a:lnTo>
                    <a:pt x="673" y="263"/>
                  </a:lnTo>
                  <a:lnTo>
                    <a:pt x="673" y="260"/>
                  </a:lnTo>
                  <a:lnTo>
                    <a:pt x="670" y="263"/>
                  </a:lnTo>
                  <a:lnTo>
                    <a:pt x="670" y="263"/>
                  </a:lnTo>
                  <a:lnTo>
                    <a:pt x="670" y="263"/>
                  </a:lnTo>
                  <a:lnTo>
                    <a:pt x="670" y="263"/>
                  </a:lnTo>
                  <a:lnTo>
                    <a:pt x="670" y="263"/>
                  </a:lnTo>
                  <a:close/>
                  <a:moveTo>
                    <a:pt x="641" y="246"/>
                  </a:moveTo>
                  <a:lnTo>
                    <a:pt x="643" y="245"/>
                  </a:lnTo>
                  <a:lnTo>
                    <a:pt x="641" y="243"/>
                  </a:lnTo>
                  <a:lnTo>
                    <a:pt x="641" y="246"/>
                  </a:lnTo>
                  <a:lnTo>
                    <a:pt x="641" y="246"/>
                  </a:lnTo>
                  <a:lnTo>
                    <a:pt x="641" y="246"/>
                  </a:lnTo>
                  <a:lnTo>
                    <a:pt x="641" y="246"/>
                  </a:lnTo>
                  <a:close/>
                  <a:moveTo>
                    <a:pt x="634" y="252"/>
                  </a:moveTo>
                  <a:lnTo>
                    <a:pt x="632" y="254"/>
                  </a:lnTo>
                  <a:lnTo>
                    <a:pt x="634" y="254"/>
                  </a:lnTo>
                  <a:lnTo>
                    <a:pt x="634" y="252"/>
                  </a:lnTo>
                  <a:lnTo>
                    <a:pt x="634" y="252"/>
                  </a:lnTo>
                  <a:lnTo>
                    <a:pt x="634" y="252"/>
                  </a:lnTo>
                  <a:lnTo>
                    <a:pt x="634" y="252"/>
                  </a:lnTo>
                  <a:close/>
                  <a:moveTo>
                    <a:pt x="640" y="280"/>
                  </a:moveTo>
                  <a:lnTo>
                    <a:pt x="636" y="282"/>
                  </a:lnTo>
                  <a:lnTo>
                    <a:pt x="640" y="282"/>
                  </a:lnTo>
                  <a:lnTo>
                    <a:pt x="640" y="280"/>
                  </a:lnTo>
                  <a:lnTo>
                    <a:pt x="640" y="280"/>
                  </a:lnTo>
                  <a:lnTo>
                    <a:pt x="640" y="280"/>
                  </a:lnTo>
                  <a:lnTo>
                    <a:pt x="640" y="280"/>
                  </a:lnTo>
                  <a:close/>
                  <a:moveTo>
                    <a:pt x="634" y="275"/>
                  </a:moveTo>
                  <a:lnTo>
                    <a:pt x="636" y="273"/>
                  </a:lnTo>
                  <a:lnTo>
                    <a:pt x="640" y="275"/>
                  </a:lnTo>
                  <a:lnTo>
                    <a:pt x="640" y="277"/>
                  </a:lnTo>
                  <a:lnTo>
                    <a:pt x="636" y="278"/>
                  </a:lnTo>
                  <a:lnTo>
                    <a:pt x="634" y="277"/>
                  </a:lnTo>
                  <a:lnTo>
                    <a:pt x="634" y="275"/>
                  </a:lnTo>
                  <a:lnTo>
                    <a:pt x="634" y="275"/>
                  </a:lnTo>
                  <a:lnTo>
                    <a:pt x="634" y="275"/>
                  </a:lnTo>
                  <a:lnTo>
                    <a:pt x="634" y="275"/>
                  </a:lnTo>
                  <a:close/>
                  <a:moveTo>
                    <a:pt x="615" y="260"/>
                  </a:moveTo>
                  <a:lnTo>
                    <a:pt x="615" y="260"/>
                  </a:lnTo>
                  <a:lnTo>
                    <a:pt x="617" y="260"/>
                  </a:lnTo>
                  <a:lnTo>
                    <a:pt x="615" y="263"/>
                  </a:lnTo>
                  <a:lnTo>
                    <a:pt x="615" y="263"/>
                  </a:lnTo>
                  <a:lnTo>
                    <a:pt x="615" y="260"/>
                  </a:lnTo>
                  <a:lnTo>
                    <a:pt x="615" y="260"/>
                  </a:lnTo>
                  <a:lnTo>
                    <a:pt x="615" y="260"/>
                  </a:lnTo>
                  <a:lnTo>
                    <a:pt x="615" y="260"/>
                  </a:lnTo>
                  <a:close/>
                  <a:moveTo>
                    <a:pt x="617" y="284"/>
                  </a:moveTo>
                  <a:lnTo>
                    <a:pt x="621" y="282"/>
                  </a:lnTo>
                  <a:lnTo>
                    <a:pt x="623" y="284"/>
                  </a:lnTo>
                  <a:lnTo>
                    <a:pt x="619" y="284"/>
                  </a:lnTo>
                  <a:lnTo>
                    <a:pt x="617" y="284"/>
                  </a:lnTo>
                  <a:lnTo>
                    <a:pt x="617" y="284"/>
                  </a:lnTo>
                  <a:lnTo>
                    <a:pt x="617" y="284"/>
                  </a:lnTo>
                  <a:lnTo>
                    <a:pt x="617" y="284"/>
                  </a:lnTo>
                  <a:close/>
                  <a:moveTo>
                    <a:pt x="589" y="269"/>
                  </a:moveTo>
                  <a:lnTo>
                    <a:pt x="592" y="267"/>
                  </a:lnTo>
                  <a:lnTo>
                    <a:pt x="591" y="265"/>
                  </a:lnTo>
                  <a:lnTo>
                    <a:pt x="589" y="267"/>
                  </a:lnTo>
                  <a:lnTo>
                    <a:pt x="589" y="269"/>
                  </a:lnTo>
                  <a:lnTo>
                    <a:pt x="589" y="269"/>
                  </a:lnTo>
                  <a:lnTo>
                    <a:pt x="589" y="269"/>
                  </a:lnTo>
                  <a:lnTo>
                    <a:pt x="589" y="269"/>
                  </a:lnTo>
                  <a:close/>
                  <a:moveTo>
                    <a:pt x="600" y="280"/>
                  </a:moveTo>
                  <a:lnTo>
                    <a:pt x="606" y="282"/>
                  </a:lnTo>
                  <a:lnTo>
                    <a:pt x="609" y="280"/>
                  </a:lnTo>
                  <a:lnTo>
                    <a:pt x="609" y="282"/>
                  </a:lnTo>
                  <a:lnTo>
                    <a:pt x="604" y="284"/>
                  </a:lnTo>
                  <a:lnTo>
                    <a:pt x="600" y="282"/>
                  </a:lnTo>
                  <a:lnTo>
                    <a:pt x="600" y="280"/>
                  </a:lnTo>
                  <a:lnTo>
                    <a:pt x="600" y="280"/>
                  </a:lnTo>
                  <a:lnTo>
                    <a:pt x="600" y="280"/>
                  </a:lnTo>
                  <a:lnTo>
                    <a:pt x="600" y="280"/>
                  </a:lnTo>
                  <a:close/>
                  <a:moveTo>
                    <a:pt x="594" y="282"/>
                  </a:moveTo>
                  <a:lnTo>
                    <a:pt x="596" y="282"/>
                  </a:lnTo>
                  <a:lnTo>
                    <a:pt x="596" y="284"/>
                  </a:lnTo>
                  <a:lnTo>
                    <a:pt x="594" y="282"/>
                  </a:lnTo>
                  <a:lnTo>
                    <a:pt x="594" y="282"/>
                  </a:lnTo>
                  <a:lnTo>
                    <a:pt x="594" y="282"/>
                  </a:lnTo>
                  <a:lnTo>
                    <a:pt x="594" y="282"/>
                  </a:lnTo>
                  <a:close/>
                  <a:moveTo>
                    <a:pt x="585" y="282"/>
                  </a:moveTo>
                  <a:lnTo>
                    <a:pt x="587" y="280"/>
                  </a:lnTo>
                  <a:lnTo>
                    <a:pt x="589" y="282"/>
                  </a:lnTo>
                  <a:lnTo>
                    <a:pt x="587" y="282"/>
                  </a:lnTo>
                  <a:lnTo>
                    <a:pt x="585" y="282"/>
                  </a:lnTo>
                  <a:lnTo>
                    <a:pt x="585" y="282"/>
                  </a:lnTo>
                  <a:lnTo>
                    <a:pt x="585" y="282"/>
                  </a:lnTo>
                  <a:lnTo>
                    <a:pt x="585" y="282"/>
                  </a:lnTo>
                  <a:close/>
                  <a:moveTo>
                    <a:pt x="517" y="320"/>
                  </a:moveTo>
                  <a:lnTo>
                    <a:pt x="515" y="324"/>
                  </a:lnTo>
                  <a:lnTo>
                    <a:pt x="517" y="326"/>
                  </a:lnTo>
                  <a:lnTo>
                    <a:pt x="523" y="324"/>
                  </a:lnTo>
                  <a:lnTo>
                    <a:pt x="528" y="320"/>
                  </a:lnTo>
                  <a:lnTo>
                    <a:pt x="532" y="320"/>
                  </a:lnTo>
                  <a:lnTo>
                    <a:pt x="536" y="320"/>
                  </a:lnTo>
                  <a:lnTo>
                    <a:pt x="538" y="318"/>
                  </a:lnTo>
                  <a:lnTo>
                    <a:pt x="542" y="314"/>
                  </a:lnTo>
                  <a:lnTo>
                    <a:pt x="547" y="309"/>
                  </a:lnTo>
                  <a:lnTo>
                    <a:pt x="551" y="307"/>
                  </a:lnTo>
                  <a:lnTo>
                    <a:pt x="551" y="307"/>
                  </a:lnTo>
                  <a:lnTo>
                    <a:pt x="547" y="303"/>
                  </a:lnTo>
                  <a:lnTo>
                    <a:pt x="544" y="297"/>
                  </a:lnTo>
                  <a:lnTo>
                    <a:pt x="542" y="299"/>
                  </a:lnTo>
                  <a:lnTo>
                    <a:pt x="538" y="299"/>
                  </a:lnTo>
                  <a:lnTo>
                    <a:pt x="538" y="305"/>
                  </a:lnTo>
                  <a:lnTo>
                    <a:pt x="536" y="305"/>
                  </a:lnTo>
                  <a:lnTo>
                    <a:pt x="530" y="307"/>
                  </a:lnTo>
                  <a:lnTo>
                    <a:pt x="527" y="303"/>
                  </a:lnTo>
                  <a:lnTo>
                    <a:pt x="527" y="305"/>
                  </a:lnTo>
                  <a:lnTo>
                    <a:pt x="523" y="307"/>
                  </a:lnTo>
                  <a:lnTo>
                    <a:pt x="523" y="309"/>
                  </a:lnTo>
                  <a:lnTo>
                    <a:pt x="519" y="316"/>
                  </a:lnTo>
                  <a:lnTo>
                    <a:pt x="519" y="316"/>
                  </a:lnTo>
                  <a:lnTo>
                    <a:pt x="521" y="318"/>
                  </a:lnTo>
                  <a:lnTo>
                    <a:pt x="521" y="320"/>
                  </a:lnTo>
                  <a:lnTo>
                    <a:pt x="519" y="320"/>
                  </a:lnTo>
                  <a:lnTo>
                    <a:pt x="517" y="320"/>
                  </a:lnTo>
                  <a:lnTo>
                    <a:pt x="517" y="320"/>
                  </a:lnTo>
                  <a:lnTo>
                    <a:pt x="517" y="320"/>
                  </a:lnTo>
                  <a:lnTo>
                    <a:pt x="517" y="320"/>
                  </a:lnTo>
                  <a:close/>
                  <a:moveTo>
                    <a:pt x="513" y="324"/>
                  </a:moveTo>
                  <a:lnTo>
                    <a:pt x="515" y="320"/>
                  </a:lnTo>
                  <a:lnTo>
                    <a:pt x="513" y="320"/>
                  </a:lnTo>
                  <a:lnTo>
                    <a:pt x="512" y="322"/>
                  </a:lnTo>
                  <a:lnTo>
                    <a:pt x="513" y="324"/>
                  </a:lnTo>
                  <a:lnTo>
                    <a:pt x="513" y="324"/>
                  </a:lnTo>
                  <a:lnTo>
                    <a:pt x="513" y="324"/>
                  </a:lnTo>
                  <a:lnTo>
                    <a:pt x="513" y="324"/>
                  </a:lnTo>
                  <a:close/>
                  <a:moveTo>
                    <a:pt x="513" y="326"/>
                  </a:moveTo>
                  <a:lnTo>
                    <a:pt x="510" y="327"/>
                  </a:lnTo>
                  <a:lnTo>
                    <a:pt x="512" y="327"/>
                  </a:lnTo>
                  <a:lnTo>
                    <a:pt x="504" y="331"/>
                  </a:lnTo>
                  <a:lnTo>
                    <a:pt x="502" y="333"/>
                  </a:lnTo>
                  <a:lnTo>
                    <a:pt x="504" y="333"/>
                  </a:lnTo>
                  <a:lnTo>
                    <a:pt x="513" y="331"/>
                  </a:lnTo>
                  <a:lnTo>
                    <a:pt x="515" y="327"/>
                  </a:lnTo>
                  <a:lnTo>
                    <a:pt x="513" y="326"/>
                  </a:lnTo>
                  <a:lnTo>
                    <a:pt x="513" y="326"/>
                  </a:lnTo>
                  <a:lnTo>
                    <a:pt x="513" y="326"/>
                  </a:lnTo>
                  <a:lnTo>
                    <a:pt x="513" y="326"/>
                  </a:lnTo>
                  <a:close/>
                  <a:moveTo>
                    <a:pt x="487" y="326"/>
                  </a:moveTo>
                  <a:lnTo>
                    <a:pt x="489" y="327"/>
                  </a:lnTo>
                  <a:lnTo>
                    <a:pt x="489" y="327"/>
                  </a:lnTo>
                  <a:lnTo>
                    <a:pt x="487" y="327"/>
                  </a:lnTo>
                  <a:lnTo>
                    <a:pt x="483" y="327"/>
                  </a:lnTo>
                  <a:lnTo>
                    <a:pt x="485" y="327"/>
                  </a:lnTo>
                  <a:lnTo>
                    <a:pt x="487" y="326"/>
                  </a:lnTo>
                  <a:lnTo>
                    <a:pt x="487" y="326"/>
                  </a:lnTo>
                  <a:lnTo>
                    <a:pt x="487" y="326"/>
                  </a:lnTo>
                  <a:lnTo>
                    <a:pt x="487" y="326"/>
                  </a:lnTo>
                  <a:close/>
                  <a:moveTo>
                    <a:pt x="432" y="307"/>
                  </a:moveTo>
                  <a:lnTo>
                    <a:pt x="442" y="301"/>
                  </a:lnTo>
                  <a:lnTo>
                    <a:pt x="448" y="307"/>
                  </a:lnTo>
                  <a:lnTo>
                    <a:pt x="449" y="307"/>
                  </a:lnTo>
                  <a:lnTo>
                    <a:pt x="451" y="305"/>
                  </a:lnTo>
                  <a:lnTo>
                    <a:pt x="457" y="307"/>
                  </a:lnTo>
                  <a:lnTo>
                    <a:pt x="459" y="309"/>
                  </a:lnTo>
                  <a:lnTo>
                    <a:pt x="463" y="309"/>
                  </a:lnTo>
                  <a:lnTo>
                    <a:pt x="464" y="312"/>
                  </a:lnTo>
                  <a:lnTo>
                    <a:pt x="468" y="316"/>
                  </a:lnTo>
                  <a:lnTo>
                    <a:pt x="468" y="318"/>
                  </a:lnTo>
                  <a:lnTo>
                    <a:pt x="464" y="322"/>
                  </a:lnTo>
                  <a:lnTo>
                    <a:pt x="459" y="322"/>
                  </a:lnTo>
                  <a:lnTo>
                    <a:pt x="453" y="320"/>
                  </a:lnTo>
                  <a:lnTo>
                    <a:pt x="449" y="314"/>
                  </a:lnTo>
                  <a:lnTo>
                    <a:pt x="448" y="314"/>
                  </a:lnTo>
                  <a:lnTo>
                    <a:pt x="444" y="312"/>
                  </a:lnTo>
                  <a:lnTo>
                    <a:pt x="442" y="312"/>
                  </a:lnTo>
                  <a:lnTo>
                    <a:pt x="434" y="312"/>
                  </a:lnTo>
                  <a:lnTo>
                    <a:pt x="432" y="309"/>
                  </a:lnTo>
                  <a:lnTo>
                    <a:pt x="432" y="307"/>
                  </a:lnTo>
                  <a:lnTo>
                    <a:pt x="432" y="307"/>
                  </a:lnTo>
                  <a:lnTo>
                    <a:pt x="432" y="307"/>
                  </a:lnTo>
                  <a:lnTo>
                    <a:pt x="432" y="307"/>
                  </a:lnTo>
                  <a:close/>
                  <a:moveTo>
                    <a:pt x="376" y="263"/>
                  </a:moveTo>
                  <a:lnTo>
                    <a:pt x="378" y="263"/>
                  </a:lnTo>
                  <a:lnTo>
                    <a:pt x="380" y="263"/>
                  </a:lnTo>
                  <a:lnTo>
                    <a:pt x="380" y="263"/>
                  </a:lnTo>
                  <a:lnTo>
                    <a:pt x="376" y="263"/>
                  </a:lnTo>
                  <a:lnTo>
                    <a:pt x="376" y="263"/>
                  </a:lnTo>
                  <a:lnTo>
                    <a:pt x="376" y="263"/>
                  </a:lnTo>
                  <a:lnTo>
                    <a:pt x="376" y="263"/>
                  </a:lnTo>
                  <a:lnTo>
                    <a:pt x="376" y="263"/>
                  </a:lnTo>
                  <a:close/>
                  <a:moveTo>
                    <a:pt x="365" y="260"/>
                  </a:moveTo>
                  <a:lnTo>
                    <a:pt x="367" y="260"/>
                  </a:lnTo>
                  <a:lnTo>
                    <a:pt x="370" y="258"/>
                  </a:lnTo>
                  <a:lnTo>
                    <a:pt x="372" y="260"/>
                  </a:lnTo>
                  <a:lnTo>
                    <a:pt x="372" y="260"/>
                  </a:lnTo>
                  <a:lnTo>
                    <a:pt x="372" y="258"/>
                  </a:lnTo>
                  <a:lnTo>
                    <a:pt x="370" y="256"/>
                  </a:lnTo>
                  <a:lnTo>
                    <a:pt x="367" y="256"/>
                  </a:lnTo>
                  <a:lnTo>
                    <a:pt x="365" y="258"/>
                  </a:lnTo>
                  <a:lnTo>
                    <a:pt x="365" y="260"/>
                  </a:lnTo>
                  <a:lnTo>
                    <a:pt x="365" y="260"/>
                  </a:lnTo>
                  <a:lnTo>
                    <a:pt x="365" y="260"/>
                  </a:lnTo>
                  <a:lnTo>
                    <a:pt x="365" y="260"/>
                  </a:lnTo>
                  <a:close/>
                  <a:moveTo>
                    <a:pt x="562" y="277"/>
                  </a:moveTo>
                  <a:lnTo>
                    <a:pt x="568" y="275"/>
                  </a:lnTo>
                  <a:lnTo>
                    <a:pt x="574" y="277"/>
                  </a:lnTo>
                  <a:lnTo>
                    <a:pt x="576" y="277"/>
                  </a:lnTo>
                  <a:lnTo>
                    <a:pt x="577" y="275"/>
                  </a:lnTo>
                  <a:lnTo>
                    <a:pt x="579" y="273"/>
                  </a:lnTo>
                  <a:lnTo>
                    <a:pt x="581" y="271"/>
                  </a:lnTo>
                  <a:lnTo>
                    <a:pt x="581" y="269"/>
                  </a:lnTo>
                  <a:lnTo>
                    <a:pt x="579" y="269"/>
                  </a:lnTo>
                  <a:lnTo>
                    <a:pt x="576" y="271"/>
                  </a:lnTo>
                  <a:lnTo>
                    <a:pt x="568" y="271"/>
                  </a:lnTo>
                  <a:lnTo>
                    <a:pt x="566" y="269"/>
                  </a:lnTo>
                  <a:lnTo>
                    <a:pt x="564" y="271"/>
                  </a:lnTo>
                  <a:lnTo>
                    <a:pt x="562" y="275"/>
                  </a:lnTo>
                  <a:lnTo>
                    <a:pt x="562" y="277"/>
                  </a:lnTo>
                  <a:lnTo>
                    <a:pt x="562" y="277"/>
                  </a:lnTo>
                  <a:lnTo>
                    <a:pt x="562" y="277"/>
                  </a:lnTo>
                  <a:lnTo>
                    <a:pt x="562" y="277"/>
                  </a:lnTo>
                  <a:close/>
                  <a:moveTo>
                    <a:pt x="557" y="282"/>
                  </a:moveTo>
                  <a:lnTo>
                    <a:pt x="557" y="284"/>
                  </a:lnTo>
                  <a:lnTo>
                    <a:pt x="557" y="284"/>
                  </a:lnTo>
                  <a:lnTo>
                    <a:pt x="560" y="284"/>
                  </a:lnTo>
                  <a:lnTo>
                    <a:pt x="557" y="282"/>
                  </a:lnTo>
                  <a:lnTo>
                    <a:pt x="557" y="282"/>
                  </a:lnTo>
                  <a:lnTo>
                    <a:pt x="557" y="282"/>
                  </a:lnTo>
                  <a:lnTo>
                    <a:pt x="557" y="282"/>
                  </a:lnTo>
                  <a:close/>
                  <a:moveTo>
                    <a:pt x="540" y="282"/>
                  </a:moveTo>
                  <a:lnTo>
                    <a:pt x="536" y="284"/>
                  </a:lnTo>
                  <a:lnTo>
                    <a:pt x="538" y="284"/>
                  </a:lnTo>
                  <a:lnTo>
                    <a:pt x="538" y="284"/>
                  </a:lnTo>
                  <a:lnTo>
                    <a:pt x="538" y="288"/>
                  </a:lnTo>
                  <a:lnTo>
                    <a:pt x="542" y="288"/>
                  </a:lnTo>
                  <a:lnTo>
                    <a:pt x="547" y="284"/>
                  </a:lnTo>
                  <a:lnTo>
                    <a:pt x="547" y="284"/>
                  </a:lnTo>
                  <a:lnTo>
                    <a:pt x="547" y="282"/>
                  </a:lnTo>
                  <a:lnTo>
                    <a:pt x="542" y="282"/>
                  </a:lnTo>
                  <a:lnTo>
                    <a:pt x="540" y="282"/>
                  </a:lnTo>
                  <a:lnTo>
                    <a:pt x="540" y="282"/>
                  </a:lnTo>
                  <a:lnTo>
                    <a:pt x="540" y="282"/>
                  </a:lnTo>
                  <a:lnTo>
                    <a:pt x="540" y="282"/>
                  </a:lnTo>
                  <a:close/>
                  <a:moveTo>
                    <a:pt x="527" y="288"/>
                  </a:moveTo>
                  <a:lnTo>
                    <a:pt x="528" y="288"/>
                  </a:lnTo>
                  <a:lnTo>
                    <a:pt x="530" y="290"/>
                  </a:lnTo>
                  <a:lnTo>
                    <a:pt x="536" y="288"/>
                  </a:lnTo>
                  <a:lnTo>
                    <a:pt x="536" y="284"/>
                  </a:lnTo>
                  <a:lnTo>
                    <a:pt x="532" y="288"/>
                  </a:lnTo>
                  <a:lnTo>
                    <a:pt x="528" y="288"/>
                  </a:lnTo>
                  <a:lnTo>
                    <a:pt x="527" y="288"/>
                  </a:lnTo>
                  <a:lnTo>
                    <a:pt x="527" y="288"/>
                  </a:lnTo>
                  <a:lnTo>
                    <a:pt x="527" y="288"/>
                  </a:lnTo>
                  <a:lnTo>
                    <a:pt x="527" y="288"/>
                  </a:lnTo>
                  <a:close/>
                  <a:moveTo>
                    <a:pt x="515" y="288"/>
                  </a:moveTo>
                  <a:lnTo>
                    <a:pt x="521" y="288"/>
                  </a:lnTo>
                  <a:lnTo>
                    <a:pt x="519" y="284"/>
                  </a:lnTo>
                  <a:lnTo>
                    <a:pt x="521" y="284"/>
                  </a:lnTo>
                  <a:lnTo>
                    <a:pt x="523" y="284"/>
                  </a:lnTo>
                  <a:lnTo>
                    <a:pt x="527" y="284"/>
                  </a:lnTo>
                  <a:lnTo>
                    <a:pt x="527" y="284"/>
                  </a:lnTo>
                  <a:lnTo>
                    <a:pt x="523" y="288"/>
                  </a:lnTo>
                  <a:lnTo>
                    <a:pt x="523" y="290"/>
                  </a:lnTo>
                  <a:lnTo>
                    <a:pt x="517" y="290"/>
                  </a:lnTo>
                  <a:lnTo>
                    <a:pt x="515" y="288"/>
                  </a:lnTo>
                  <a:lnTo>
                    <a:pt x="515" y="288"/>
                  </a:lnTo>
                  <a:lnTo>
                    <a:pt x="515" y="288"/>
                  </a:lnTo>
                  <a:lnTo>
                    <a:pt x="515" y="288"/>
                  </a:lnTo>
                  <a:close/>
                  <a:moveTo>
                    <a:pt x="513" y="288"/>
                  </a:moveTo>
                  <a:lnTo>
                    <a:pt x="510" y="288"/>
                  </a:lnTo>
                  <a:lnTo>
                    <a:pt x="508" y="292"/>
                  </a:lnTo>
                  <a:lnTo>
                    <a:pt x="510" y="288"/>
                  </a:lnTo>
                  <a:lnTo>
                    <a:pt x="513" y="288"/>
                  </a:lnTo>
                  <a:lnTo>
                    <a:pt x="513" y="288"/>
                  </a:lnTo>
                  <a:lnTo>
                    <a:pt x="513" y="288"/>
                  </a:lnTo>
                  <a:lnTo>
                    <a:pt x="513" y="288"/>
                  </a:lnTo>
                  <a:close/>
                  <a:moveTo>
                    <a:pt x="515" y="284"/>
                  </a:moveTo>
                  <a:lnTo>
                    <a:pt x="512" y="284"/>
                  </a:lnTo>
                  <a:lnTo>
                    <a:pt x="513" y="284"/>
                  </a:lnTo>
                  <a:lnTo>
                    <a:pt x="515" y="284"/>
                  </a:lnTo>
                  <a:lnTo>
                    <a:pt x="515" y="284"/>
                  </a:lnTo>
                  <a:lnTo>
                    <a:pt x="515" y="284"/>
                  </a:lnTo>
                  <a:lnTo>
                    <a:pt x="515" y="284"/>
                  </a:lnTo>
                  <a:lnTo>
                    <a:pt x="515" y="284"/>
                  </a:lnTo>
                  <a:close/>
                  <a:moveTo>
                    <a:pt x="449" y="290"/>
                  </a:moveTo>
                  <a:lnTo>
                    <a:pt x="449" y="290"/>
                  </a:lnTo>
                  <a:lnTo>
                    <a:pt x="449" y="288"/>
                  </a:lnTo>
                  <a:lnTo>
                    <a:pt x="455" y="284"/>
                  </a:lnTo>
                  <a:lnTo>
                    <a:pt x="464" y="282"/>
                  </a:lnTo>
                  <a:lnTo>
                    <a:pt x="468" y="284"/>
                  </a:lnTo>
                  <a:lnTo>
                    <a:pt x="472" y="284"/>
                  </a:lnTo>
                  <a:lnTo>
                    <a:pt x="476" y="284"/>
                  </a:lnTo>
                  <a:lnTo>
                    <a:pt x="481" y="288"/>
                  </a:lnTo>
                  <a:lnTo>
                    <a:pt x="485" y="288"/>
                  </a:lnTo>
                  <a:lnTo>
                    <a:pt x="491" y="288"/>
                  </a:lnTo>
                  <a:lnTo>
                    <a:pt x="493" y="288"/>
                  </a:lnTo>
                  <a:lnTo>
                    <a:pt x="498" y="288"/>
                  </a:lnTo>
                  <a:lnTo>
                    <a:pt x="498" y="284"/>
                  </a:lnTo>
                  <a:lnTo>
                    <a:pt x="502" y="284"/>
                  </a:lnTo>
                  <a:lnTo>
                    <a:pt x="504" y="282"/>
                  </a:lnTo>
                  <a:lnTo>
                    <a:pt x="502" y="280"/>
                  </a:lnTo>
                  <a:lnTo>
                    <a:pt x="506" y="278"/>
                  </a:lnTo>
                  <a:lnTo>
                    <a:pt x="510" y="280"/>
                  </a:lnTo>
                  <a:lnTo>
                    <a:pt x="512" y="284"/>
                  </a:lnTo>
                  <a:lnTo>
                    <a:pt x="510" y="288"/>
                  </a:lnTo>
                  <a:lnTo>
                    <a:pt x="506" y="288"/>
                  </a:lnTo>
                  <a:lnTo>
                    <a:pt x="504" y="290"/>
                  </a:lnTo>
                  <a:lnTo>
                    <a:pt x="498" y="292"/>
                  </a:lnTo>
                  <a:lnTo>
                    <a:pt x="498" y="294"/>
                  </a:lnTo>
                  <a:lnTo>
                    <a:pt x="496" y="292"/>
                  </a:lnTo>
                  <a:lnTo>
                    <a:pt x="491" y="292"/>
                  </a:lnTo>
                  <a:lnTo>
                    <a:pt x="485" y="294"/>
                  </a:lnTo>
                  <a:lnTo>
                    <a:pt x="480" y="294"/>
                  </a:lnTo>
                  <a:lnTo>
                    <a:pt x="474" y="295"/>
                  </a:lnTo>
                  <a:lnTo>
                    <a:pt x="474" y="295"/>
                  </a:lnTo>
                  <a:lnTo>
                    <a:pt x="472" y="295"/>
                  </a:lnTo>
                  <a:lnTo>
                    <a:pt x="468" y="295"/>
                  </a:lnTo>
                  <a:lnTo>
                    <a:pt x="466" y="295"/>
                  </a:lnTo>
                  <a:lnTo>
                    <a:pt x="464" y="294"/>
                  </a:lnTo>
                  <a:lnTo>
                    <a:pt x="461" y="294"/>
                  </a:lnTo>
                  <a:lnTo>
                    <a:pt x="459" y="294"/>
                  </a:lnTo>
                  <a:lnTo>
                    <a:pt x="455" y="294"/>
                  </a:lnTo>
                  <a:lnTo>
                    <a:pt x="453" y="294"/>
                  </a:lnTo>
                  <a:lnTo>
                    <a:pt x="449" y="294"/>
                  </a:lnTo>
                  <a:lnTo>
                    <a:pt x="449" y="290"/>
                  </a:lnTo>
                  <a:lnTo>
                    <a:pt x="449" y="290"/>
                  </a:lnTo>
                  <a:lnTo>
                    <a:pt x="449" y="290"/>
                  </a:lnTo>
                  <a:lnTo>
                    <a:pt x="449" y="290"/>
                  </a:lnTo>
                  <a:close/>
                  <a:moveTo>
                    <a:pt x="448" y="290"/>
                  </a:moveTo>
                  <a:lnTo>
                    <a:pt x="444" y="294"/>
                  </a:lnTo>
                  <a:lnTo>
                    <a:pt x="448" y="294"/>
                  </a:lnTo>
                  <a:lnTo>
                    <a:pt x="448" y="290"/>
                  </a:lnTo>
                  <a:lnTo>
                    <a:pt x="448" y="290"/>
                  </a:lnTo>
                  <a:lnTo>
                    <a:pt x="448" y="290"/>
                  </a:lnTo>
                  <a:lnTo>
                    <a:pt x="448" y="290"/>
                  </a:lnTo>
                  <a:lnTo>
                    <a:pt x="448" y="290"/>
                  </a:lnTo>
                  <a:close/>
                  <a:moveTo>
                    <a:pt x="444" y="288"/>
                  </a:moveTo>
                  <a:lnTo>
                    <a:pt x="442" y="288"/>
                  </a:lnTo>
                  <a:lnTo>
                    <a:pt x="442" y="290"/>
                  </a:lnTo>
                  <a:lnTo>
                    <a:pt x="444" y="294"/>
                  </a:lnTo>
                  <a:lnTo>
                    <a:pt x="444" y="288"/>
                  </a:lnTo>
                  <a:lnTo>
                    <a:pt x="444" y="288"/>
                  </a:lnTo>
                  <a:lnTo>
                    <a:pt x="444" y="288"/>
                  </a:lnTo>
                  <a:lnTo>
                    <a:pt x="444" y="288"/>
                  </a:lnTo>
                  <a:lnTo>
                    <a:pt x="444" y="288"/>
                  </a:lnTo>
                  <a:close/>
                  <a:moveTo>
                    <a:pt x="393" y="290"/>
                  </a:moveTo>
                  <a:lnTo>
                    <a:pt x="393" y="292"/>
                  </a:lnTo>
                  <a:lnTo>
                    <a:pt x="393" y="294"/>
                  </a:lnTo>
                  <a:lnTo>
                    <a:pt x="393" y="295"/>
                  </a:lnTo>
                  <a:lnTo>
                    <a:pt x="393" y="297"/>
                  </a:lnTo>
                  <a:lnTo>
                    <a:pt x="397" y="299"/>
                  </a:lnTo>
                  <a:lnTo>
                    <a:pt x="402" y="297"/>
                  </a:lnTo>
                  <a:lnTo>
                    <a:pt x="404" y="299"/>
                  </a:lnTo>
                  <a:lnTo>
                    <a:pt x="408" y="297"/>
                  </a:lnTo>
                  <a:lnTo>
                    <a:pt x="410" y="295"/>
                  </a:lnTo>
                  <a:lnTo>
                    <a:pt x="414" y="297"/>
                  </a:lnTo>
                  <a:lnTo>
                    <a:pt x="417" y="295"/>
                  </a:lnTo>
                  <a:lnTo>
                    <a:pt x="423" y="295"/>
                  </a:lnTo>
                  <a:lnTo>
                    <a:pt x="425" y="292"/>
                  </a:lnTo>
                  <a:lnTo>
                    <a:pt x="427" y="295"/>
                  </a:lnTo>
                  <a:lnTo>
                    <a:pt x="431" y="294"/>
                  </a:lnTo>
                  <a:lnTo>
                    <a:pt x="434" y="295"/>
                  </a:lnTo>
                  <a:lnTo>
                    <a:pt x="432" y="292"/>
                  </a:lnTo>
                  <a:lnTo>
                    <a:pt x="438" y="292"/>
                  </a:lnTo>
                  <a:lnTo>
                    <a:pt x="438" y="288"/>
                  </a:lnTo>
                  <a:lnTo>
                    <a:pt x="434" y="290"/>
                  </a:lnTo>
                  <a:lnTo>
                    <a:pt x="434" y="288"/>
                  </a:lnTo>
                  <a:lnTo>
                    <a:pt x="434" y="284"/>
                  </a:lnTo>
                  <a:lnTo>
                    <a:pt x="432" y="284"/>
                  </a:lnTo>
                  <a:lnTo>
                    <a:pt x="432" y="288"/>
                  </a:lnTo>
                  <a:lnTo>
                    <a:pt x="431" y="288"/>
                  </a:lnTo>
                  <a:lnTo>
                    <a:pt x="431" y="284"/>
                  </a:lnTo>
                  <a:lnTo>
                    <a:pt x="427" y="282"/>
                  </a:lnTo>
                  <a:lnTo>
                    <a:pt x="423" y="284"/>
                  </a:lnTo>
                  <a:lnTo>
                    <a:pt x="419" y="282"/>
                  </a:lnTo>
                  <a:lnTo>
                    <a:pt x="417" y="280"/>
                  </a:lnTo>
                  <a:lnTo>
                    <a:pt x="410" y="282"/>
                  </a:lnTo>
                  <a:lnTo>
                    <a:pt x="410" y="284"/>
                  </a:lnTo>
                  <a:lnTo>
                    <a:pt x="419" y="288"/>
                  </a:lnTo>
                  <a:lnTo>
                    <a:pt x="423" y="290"/>
                  </a:lnTo>
                  <a:lnTo>
                    <a:pt x="417" y="290"/>
                  </a:lnTo>
                  <a:lnTo>
                    <a:pt x="414" y="292"/>
                  </a:lnTo>
                  <a:lnTo>
                    <a:pt x="410" y="288"/>
                  </a:lnTo>
                  <a:lnTo>
                    <a:pt x="410" y="288"/>
                  </a:lnTo>
                  <a:lnTo>
                    <a:pt x="406" y="284"/>
                  </a:lnTo>
                  <a:lnTo>
                    <a:pt x="404" y="288"/>
                  </a:lnTo>
                  <a:lnTo>
                    <a:pt x="400" y="284"/>
                  </a:lnTo>
                  <a:lnTo>
                    <a:pt x="395" y="288"/>
                  </a:lnTo>
                  <a:lnTo>
                    <a:pt x="395" y="288"/>
                  </a:lnTo>
                  <a:lnTo>
                    <a:pt x="393" y="290"/>
                  </a:lnTo>
                  <a:lnTo>
                    <a:pt x="393" y="290"/>
                  </a:lnTo>
                  <a:lnTo>
                    <a:pt x="393" y="290"/>
                  </a:lnTo>
                  <a:lnTo>
                    <a:pt x="393" y="290"/>
                  </a:lnTo>
                  <a:close/>
                  <a:moveTo>
                    <a:pt x="380" y="284"/>
                  </a:moveTo>
                  <a:lnTo>
                    <a:pt x="385" y="284"/>
                  </a:lnTo>
                  <a:lnTo>
                    <a:pt x="393" y="284"/>
                  </a:lnTo>
                  <a:lnTo>
                    <a:pt x="389" y="288"/>
                  </a:lnTo>
                  <a:lnTo>
                    <a:pt x="389" y="292"/>
                  </a:lnTo>
                  <a:lnTo>
                    <a:pt x="389" y="295"/>
                  </a:lnTo>
                  <a:lnTo>
                    <a:pt x="385" y="294"/>
                  </a:lnTo>
                  <a:lnTo>
                    <a:pt x="384" y="295"/>
                  </a:lnTo>
                  <a:lnTo>
                    <a:pt x="378" y="294"/>
                  </a:lnTo>
                  <a:lnTo>
                    <a:pt x="376" y="292"/>
                  </a:lnTo>
                  <a:lnTo>
                    <a:pt x="378" y="290"/>
                  </a:lnTo>
                  <a:lnTo>
                    <a:pt x="380" y="290"/>
                  </a:lnTo>
                  <a:lnTo>
                    <a:pt x="380" y="284"/>
                  </a:lnTo>
                  <a:lnTo>
                    <a:pt x="380" y="284"/>
                  </a:lnTo>
                  <a:lnTo>
                    <a:pt x="380" y="284"/>
                  </a:lnTo>
                  <a:lnTo>
                    <a:pt x="380" y="284"/>
                  </a:lnTo>
                  <a:close/>
                  <a:moveTo>
                    <a:pt x="368" y="292"/>
                  </a:moveTo>
                  <a:lnTo>
                    <a:pt x="370" y="290"/>
                  </a:lnTo>
                  <a:lnTo>
                    <a:pt x="372" y="292"/>
                  </a:lnTo>
                  <a:lnTo>
                    <a:pt x="370" y="292"/>
                  </a:lnTo>
                  <a:lnTo>
                    <a:pt x="368" y="292"/>
                  </a:lnTo>
                  <a:lnTo>
                    <a:pt x="368" y="292"/>
                  </a:lnTo>
                  <a:lnTo>
                    <a:pt x="368" y="292"/>
                  </a:lnTo>
                  <a:lnTo>
                    <a:pt x="368" y="292"/>
                  </a:lnTo>
                  <a:close/>
                  <a:moveTo>
                    <a:pt x="352" y="280"/>
                  </a:moveTo>
                  <a:lnTo>
                    <a:pt x="352" y="284"/>
                  </a:lnTo>
                  <a:lnTo>
                    <a:pt x="353" y="284"/>
                  </a:lnTo>
                  <a:lnTo>
                    <a:pt x="359" y="288"/>
                  </a:lnTo>
                  <a:lnTo>
                    <a:pt x="365" y="290"/>
                  </a:lnTo>
                  <a:lnTo>
                    <a:pt x="365" y="292"/>
                  </a:lnTo>
                  <a:lnTo>
                    <a:pt x="365" y="290"/>
                  </a:lnTo>
                  <a:lnTo>
                    <a:pt x="368" y="288"/>
                  </a:lnTo>
                  <a:lnTo>
                    <a:pt x="370" y="288"/>
                  </a:lnTo>
                  <a:lnTo>
                    <a:pt x="374" y="288"/>
                  </a:lnTo>
                  <a:lnTo>
                    <a:pt x="374" y="284"/>
                  </a:lnTo>
                  <a:lnTo>
                    <a:pt x="370" y="280"/>
                  </a:lnTo>
                  <a:lnTo>
                    <a:pt x="365" y="278"/>
                  </a:lnTo>
                  <a:lnTo>
                    <a:pt x="359" y="280"/>
                  </a:lnTo>
                  <a:lnTo>
                    <a:pt x="355" y="280"/>
                  </a:lnTo>
                  <a:lnTo>
                    <a:pt x="352" y="280"/>
                  </a:lnTo>
                  <a:lnTo>
                    <a:pt x="352" y="280"/>
                  </a:lnTo>
                  <a:lnTo>
                    <a:pt x="352" y="280"/>
                  </a:lnTo>
                  <a:lnTo>
                    <a:pt x="352" y="280"/>
                  </a:lnTo>
                  <a:close/>
                  <a:moveTo>
                    <a:pt x="801" y="284"/>
                  </a:moveTo>
                  <a:lnTo>
                    <a:pt x="803" y="284"/>
                  </a:lnTo>
                  <a:lnTo>
                    <a:pt x="807" y="284"/>
                  </a:lnTo>
                  <a:lnTo>
                    <a:pt x="807" y="284"/>
                  </a:lnTo>
                  <a:lnTo>
                    <a:pt x="803" y="280"/>
                  </a:lnTo>
                  <a:lnTo>
                    <a:pt x="803" y="280"/>
                  </a:lnTo>
                  <a:lnTo>
                    <a:pt x="803" y="280"/>
                  </a:lnTo>
                  <a:lnTo>
                    <a:pt x="801" y="284"/>
                  </a:lnTo>
                  <a:lnTo>
                    <a:pt x="801" y="284"/>
                  </a:lnTo>
                  <a:lnTo>
                    <a:pt x="801" y="284"/>
                  </a:lnTo>
                  <a:lnTo>
                    <a:pt x="801" y="284"/>
                  </a:lnTo>
                  <a:close/>
                  <a:moveTo>
                    <a:pt x="783" y="284"/>
                  </a:moveTo>
                  <a:lnTo>
                    <a:pt x="783" y="284"/>
                  </a:lnTo>
                  <a:lnTo>
                    <a:pt x="788" y="284"/>
                  </a:lnTo>
                  <a:lnTo>
                    <a:pt x="790" y="284"/>
                  </a:lnTo>
                  <a:lnTo>
                    <a:pt x="796" y="284"/>
                  </a:lnTo>
                  <a:lnTo>
                    <a:pt x="800" y="282"/>
                  </a:lnTo>
                  <a:lnTo>
                    <a:pt x="801" y="278"/>
                  </a:lnTo>
                  <a:lnTo>
                    <a:pt x="803" y="278"/>
                  </a:lnTo>
                  <a:lnTo>
                    <a:pt x="807" y="277"/>
                  </a:lnTo>
                  <a:lnTo>
                    <a:pt x="807" y="275"/>
                  </a:lnTo>
                  <a:lnTo>
                    <a:pt x="807" y="273"/>
                  </a:lnTo>
                  <a:lnTo>
                    <a:pt x="807" y="271"/>
                  </a:lnTo>
                  <a:lnTo>
                    <a:pt x="807" y="269"/>
                  </a:lnTo>
                  <a:lnTo>
                    <a:pt x="807" y="267"/>
                  </a:lnTo>
                  <a:lnTo>
                    <a:pt x="803" y="265"/>
                  </a:lnTo>
                  <a:lnTo>
                    <a:pt x="798" y="265"/>
                  </a:lnTo>
                  <a:lnTo>
                    <a:pt x="794" y="267"/>
                  </a:lnTo>
                  <a:lnTo>
                    <a:pt x="792" y="273"/>
                  </a:lnTo>
                  <a:lnTo>
                    <a:pt x="790" y="277"/>
                  </a:lnTo>
                  <a:lnTo>
                    <a:pt x="783" y="284"/>
                  </a:lnTo>
                  <a:lnTo>
                    <a:pt x="783" y="284"/>
                  </a:lnTo>
                  <a:lnTo>
                    <a:pt x="783" y="284"/>
                  </a:lnTo>
                  <a:lnTo>
                    <a:pt x="783" y="284"/>
                  </a:lnTo>
                  <a:close/>
                  <a:moveTo>
                    <a:pt x="325" y="256"/>
                  </a:moveTo>
                  <a:lnTo>
                    <a:pt x="321" y="260"/>
                  </a:lnTo>
                  <a:lnTo>
                    <a:pt x="325" y="263"/>
                  </a:lnTo>
                  <a:lnTo>
                    <a:pt x="329" y="263"/>
                  </a:lnTo>
                  <a:lnTo>
                    <a:pt x="331" y="263"/>
                  </a:lnTo>
                  <a:lnTo>
                    <a:pt x="336" y="263"/>
                  </a:lnTo>
                  <a:lnTo>
                    <a:pt x="338" y="260"/>
                  </a:lnTo>
                  <a:lnTo>
                    <a:pt x="344" y="260"/>
                  </a:lnTo>
                  <a:lnTo>
                    <a:pt x="346" y="260"/>
                  </a:lnTo>
                  <a:lnTo>
                    <a:pt x="344" y="258"/>
                  </a:lnTo>
                  <a:lnTo>
                    <a:pt x="338" y="260"/>
                  </a:lnTo>
                  <a:lnTo>
                    <a:pt x="335" y="258"/>
                  </a:lnTo>
                  <a:lnTo>
                    <a:pt x="327" y="258"/>
                  </a:lnTo>
                  <a:lnTo>
                    <a:pt x="325" y="256"/>
                  </a:lnTo>
                  <a:lnTo>
                    <a:pt x="325" y="256"/>
                  </a:lnTo>
                  <a:lnTo>
                    <a:pt x="325" y="256"/>
                  </a:lnTo>
                  <a:lnTo>
                    <a:pt x="325" y="256"/>
                  </a:lnTo>
                  <a:close/>
                  <a:moveTo>
                    <a:pt x="186" y="250"/>
                  </a:moveTo>
                  <a:lnTo>
                    <a:pt x="186" y="252"/>
                  </a:lnTo>
                  <a:lnTo>
                    <a:pt x="188" y="252"/>
                  </a:lnTo>
                  <a:lnTo>
                    <a:pt x="188" y="250"/>
                  </a:lnTo>
                  <a:lnTo>
                    <a:pt x="186" y="250"/>
                  </a:lnTo>
                  <a:lnTo>
                    <a:pt x="186" y="250"/>
                  </a:lnTo>
                  <a:lnTo>
                    <a:pt x="186" y="250"/>
                  </a:lnTo>
                  <a:lnTo>
                    <a:pt x="186" y="250"/>
                  </a:lnTo>
                  <a:close/>
                  <a:moveTo>
                    <a:pt x="188" y="252"/>
                  </a:moveTo>
                  <a:lnTo>
                    <a:pt x="188" y="254"/>
                  </a:lnTo>
                  <a:lnTo>
                    <a:pt x="192" y="254"/>
                  </a:lnTo>
                  <a:lnTo>
                    <a:pt x="192" y="250"/>
                  </a:lnTo>
                  <a:lnTo>
                    <a:pt x="197" y="248"/>
                  </a:lnTo>
                  <a:lnTo>
                    <a:pt x="197" y="245"/>
                  </a:lnTo>
                  <a:lnTo>
                    <a:pt x="197" y="241"/>
                  </a:lnTo>
                  <a:lnTo>
                    <a:pt x="201" y="235"/>
                  </a:lnTo>
                  <a:lnTo>
                    <a:pt x="203" y="239"/>
                  </a:lnTo>
                  <a:lnTo>
                    <a:pt x="207" y="239"/>
                  </a:lnTo>
                  <a:lnTo>
                    <a:pt x="214" y="239"/>
                  </a:lnTo>
                  <a:lnTo>
                    <a:pt x="216" y="241"/>
                  </a:lnTo>
                  <a:lnTo>
                    <a:pt x="218" y="239"/>
                  </a:lnTo>
                  <a:lnTo>
                    <a:pt x="218" y="239"/>
                  </a:lnTo>
                  <a:lnTo>
                    <a:pt x="224" y="239"/>
                  </a:lnTo>
                  <a:lnTo>
                    <a:pt x="227" y="241"/>
                  </a:lnTo>
                  <a:lnTo>
                    <a:pt x="235" y="243"/>
                  </a:lnTo>
                  <a:lnTo>
                    <a:pt x="242" y="245"/>
                  </a:lnTo>
                  <a:lnTo>
                    <a:pt x="246" y="248"/>
                  </a:lnTo>
                  <a:lnTo>
                    <a:pt x="246" y="252"/>
                  </a:lnTo>
                  <a:lnTo>
                    <a:pt x="246" y="254"/>
                  </a:lnTo>
                  <a:lnTo>
                    <a:pt x="252" y="256"/>
                  </a:lnTo>
                  <a:lnTo>
                    <a:pt x="263" y="256"/>
                  </a:lnTo>
                  <a:lnTo>
                    <a:pt x="272" y="258"/>
                  </a:lnTo>
                  <a:lnTo>
                    <a:pt x="282" y="256"/>
                  </a:lnTo>
                  <a:lnTo>
                    <a:pt x="284" y="254"/>
                  </a:lnTo>
                  <a:lnTo>
                    <a:pt x="284" y="245"/>
                  </a:lnTo>
                  <a:lnTo>
                    <a:pt x="288" y="245"/>
                  </a:lnTo>
                  <a:lnTo>
                    <a:pt x="293" y="250"/>
                  </a:lnTo>
                  <a:lnTo>
                    <a:pt x="297" y="250"/>
                  </a:lnTo>
                  <a:lnTo>
                    <a:pt x="301" y="250"/>
                  </a:lnTo>
                  <a:lnTo>
                    <a:pt x="301" y="252"/>
                  </a:lnTo>
                  <a:lnTo>
                    <a:pt x="304" y="256"/>
                  </a:lnTo>
                  <a:lnTo>
                    <a:pt x="310" y="254"/>
                  </a:lnTo>
                  <a:lnTo>
                    <a:pt x="310" y="258"/>
                  </a:lnTo>
                  <a:lnTo>
                    <a:pt x="314" y="256"/>
                  </a:lnTo>
                  <a:lnTo>
                    <a:pt x="320" y="256"/>
                  </a:lnTo>
                  <a:lnTo>
                    <a:pt x="320" y="260"/>
                  </a:lnTo>
                  <a:lnTo>
                    <a:pt x="323" y="265"/>
                  </a:lnTo>
                  <a:lnTo>
                    <a:pt x="323" y="267"/>
                  </a:lnTo>
                  <a:lnTo>
                    <a:pt x="325" y="271"/>
                  </a:lnTo>
                  <a:lnTo>
                    <a:pt x="331" y="273"/>
                  </a:lnTo>
                  <a:lnTo>
                    <a:pt x="335" y="271"/>
                  </a:lnTo>
                  <a:lnTo>
                    <a:pt x="336" y="273"/>
                  </a:lnTo>
                  <a:lnTo>
                    <a:pt x="338" y="273"/>
                  </a:lnTo>
                  <a:lnTo>
                    <a:pt x="342" y="271"/>
                  </a:lnTo>
                  <a:lnTo>
                    <a:pt x="344" y="271"/>
                  </a:lnTo>
                  <a:lnTo>
                    <a:pt x="346" y="273"/>
                  </a:lnTo>
                  <a:lnTo>
                    <a:pt x="350" y="273"/>
                  </a:lnTo>
                  <a:lnTo>
                    <a:pt x="352" y="277"/>
                  </a:lnTo>
                  <a:lnTo>
                    <a:pt x="350" y="284"/>
                  </a:lnTo>
                  <a:lnTo>
                    <a:pt x="348" y="284"/>
                  </a:lnTo>
                  <a:lnTo>
                    <a:pt x="350" y="288"/>
                  </a:lnTo>
                  <a:lnTo>
                    <a:pt x="352" y="292"/>
                  </a:lnTo>
                  <a:lnTo>
                    <a:pt x="350" y="294"/>
                  </a:lnTo>
                  <a:lnTo>
                    <a:pt x="346" y="290"/>
                  </a:lnTo>
                  <a:lnTo>
                    <a:pt x="342" y="290"/>
                  </a:lnTo>
                  <a:lnTo>
                    <a:pt x="336" y="288"/>
                  </a:lnTo>
                  <a:lnTo>
                    <a:pt x="335" y="288"/>
                  </a:lnTo>
                  <a:lnTo>
                    <a:pt x="331" y="284"/>
                  </a:lnTo>
                  <a:lnTo>
                    <a:pt x="327" y="282"/>
                  </a:lnTo>
                  <a:lnTo>
                    <a:pt x="321" y="284"/>
                  </a:lnTo>
                  <a:lnTo>
                    <a:pt x="316" y="284"/>
                  </a:lnTo>
                  <a:lnTo>
                    <a:pt x="312" y="284"/>
                  </a:lnTo>
                  <a:lnTo>
                    <a:pt x="306" y="282"/>
                  </a:lnTo>
                  <a:lnTo>
                    <a:pt x="301" y="284"/>
                  </a:lnTo>
                  <a:lnTo>
                    <a:pt x="299" y="282"/>
                  </a:lnTo>
                  <a:lnTo>
                    <a:pt x="291" y="282"/>
                  </a:lnTo>
                  <a:lnTo>
                    <a:pt x="288" y="284"/>
                  </a:lnTo>
                  <a:lnTo>
                    <a:pt x="276" y="280"/>
                  </a:lnTo>
                  <a:lnTo>
                    <a:pt x="267" y="275"/>
                  </a:lnTo>
                  <a:lnTo>
                    <a:pt x="263" y="275"/>
                  </a:lnTo>
                  <a:lnTo>
                    <a:pt x="257" y="271"/>
                  </a:lnTo>
                  <a:lnTo>
                    <a:pt x="256" y="271"/>
                  </a:lnTo>
                  <a:lnTo>
                    <a:pt x="256" y="275"/>
                  </a:lnTo>
                  <a:lnTo>
                    <a:pt x="252" y="273"/>
                  </a:lnTo>
                  <a:lnTo>
                    <a:pt x="246" y="271"/>
                  </a:lnTo>
                  <a:lnTo>
                    <a:pt x="246" y="271"/>
                  </a:lnTo>
                  <a:lnTo>
                    <a:pt x="242" y="275"/>
                  </a:lnTo>
                  <a:lnTo>
                    <a:pt x="233" y="273"/>
                  </a:lnTo>
                  <a:lnTo>
                    <a:pt x="227" y="267"/>
                  </a:lnTo>
                  <a:lnTo>
                    <a:pt x="222" y="267"/>
                  </a:lnTo>
                  <a:lnTo>
                    <a:pt x="218" y="265"/>
                  </a:lnTo>
                  <a:lnTo>
                    <a:pt x="216" y="267"/>
                  </a:lnTo>
                  <a:lnTo>
                    <a:pt x="212" y="267"/>
                  </a:lnTo>
                  <a:lnTo>
                    <a:pt x="207" y="265"/>
                  </a:lnTo>
                  <a:lnTo>
                    <a:pt x="205" y="263"/>
                  </a:lnTo>
                  <a:lnTo>
                    <a:pt x="208" y="260"/>
                  </a:lnTo>
                  <a:lnTo>
                    <a:pt x="208" y="260"/>
                  </a:lnTo>
                  <a:lnTo>
                    <a:pt x="207" y="260"/>
                  </a:lnTo>
                  <a:lnTo>
                    <a:pt x="205" y="260"/>
                  </a:lnTo>
                  <a:lnTo>
                    <a:pt x="201" y="258"/>
                  </a:lnTo>
                  <a:lnTo>
                    <a:pt x="199" y="256"/>
                  </a:lnTo>
                  <a:lnTo>
                    <a:pt x="197" y="258"/>
                  </a:lnTo>
                  <a:lnTo>
                    <a:pt x="188" y="256"/>
                  </a:lnTo>
                  <a:lnTo>
                    <a:pt x="188" y="256"/>
                  </a:lnTo>
                  <a:lnTo>
                    <a:pt x="186" y="252"/>
                  </a:lnTo>
                  <a:lnTo>
                    <a:pt x="188" y="252"/>
                  </a:lnTo>
                  <a:lnTo>
                    <a:pt x="188" y="252"/>
                  </a:lnTo>
                  <a:lnTo>
                    <a:pt x="188" y="252"/>
                  </a:lnTo>
                  <a:lnTo>
                    <a:pt x="188" y="252"/>
                  </a:lnTo>
                  <a:close/>
                  <a:moveTo>
                    <a:pt x="235" y="49"/>
                  </a:moveTo>
                  <a:lnTo>
                    <a:pt x="239" y="51"/>
                  </a:lnTo>
                  <a:lnTo>
                    <a:pt x="242" y="51"/>
                  </a:lnTo>
                  <a:lnTo>
                    <a:pt x="240" y="52"/>
                  </a:lnTo>
                  <a:lnTo>
                    <a:pt x="242" y="52"/>
                  </a:lnTo>
                  <a:lnTo>
                    <a:pt x="246" y="49"/>
                  </a:lnTo>
                  <a:lnTo>
                    <a:pt x="240" y="41"/>
                  </a:lnTo>
                  <a:lnTo>
                    <a:pt x="237" y="45"/>
                  </a:lnTo>
                  <a:lnTo>
                    <a:pt x="235" y="49"/>
                  </a:lnTo>
                  <a:lnTo>
                    <a:pt x="235" y="49"/>
                  </a:lnTo>
                  <a:lnTo>
                    <a:pt x="235" y="49"/>
                  </a:lnTo>
                  <a:lnTo>
                    <a:pt x="235" y="49"/>
                  </a:lnTo>
                  <a:close/>
                  <a:moveTo>
                    <a:pt x="205" y="69"/>
                  </a:moveTo>
                  <a:lnTo>
                    <a:pt x="205" y="73"/>
                  </a:lnTo>
                  <a:lnTo>
                    <a:pt x="207" y="73"/>
                  </a:lnTo>
                  <a:lnTo>
                    <a:pt x="205" y="69"/>
                  </a:lnTo>
                  <a:lnTo>
                    <a:pt x="205" y="69"/>
                  </a:lnTo>
                  <a:lnTo>
                    <a:pt x="205" y="69"/>
                  </a:lnTo>
                  <a:lnTo>
                    <a:pt x="205" y="69"/>
                  </a:lnTo>
                  <a:close/>
                  <a:moveTo>
                    <a:pt x="205" y="60"/>
                  </a:moveTo>
                  <a:lnTo>
                    <a:pt x="207" y="60"/>
                  </a:lnTo>
                  <a:lnTo>
                    <a:pt x="205" y="58"/>
                  </a:lnTo>
                  <a:lnTo>
                    <a:pt x="205" y="60"/>
                  </a:lnTo>
                  <a:lnTo>
                    <a:pt x="205" y="60"/>
                  </a:lnTo>
                  <a:lnTo>
                    <a:pt x="205" y="60"/>
                  </a:lnTo>
                  <a:lnTo>
                    <a:pt x="205" y="60"/>
                  </a:lnTo>
                  <a:close/>
                  <a:moveTo>
                    <a:pt x="205" y="64"/>
                  </a:moveTo>
                  <a:lnTo>
                    <a:pt x="205" y="64"/>
                  </a:lnTo>
                  <a:lnTo>
                    <a:pt x="207" y="64"/>
                  </a:lnTo>
                  <a:lnTo>
                    <a:pt x="205" y="64"/>
                  </a:lnTo>
                  <a:lnTo>
                    <a:pt x="205" y="64"/>
                  </a:lnTo>
                  <a:lnTo>
                    <a:pt x="205" y="64"/>
                  </a:lnTo>
                  <a:lnTo>
                    <a:pt x="205" y="64"/>
                  </a:lnTo>
                  <a:close/>
                  <a:moveTo>
                    <a:pt x="193" y="67"/>
                  </a:moveTo>
                  <a:lnTo>
                    <a:pt x="192" y="69"/>
                  </a:lnTo>
                  <a:lnTo>
                    <a:pt x="197" y="73"/>
                  </a:lnTo>
                  <a:lnTo>
                    <a:pt x="199" y="67"/>
                  </a:lnTo>
                  <a:lnTo>
                    <a:pt x="197" y="67"/>
                  </a:lnTo>
                  <a:lnTo>
                    <a:pt x="193" y="67"/>
                  </a:lnTo>
                  <a:lnTo>
                    <a:pt x="193" y="67"/>
                  </a:lnTo>
                  <a:lnTo>
                    <a:pt x="193" y="67"/>
                  </a:lnTo>
                  <a:lnTo>
                    <a:pt x="193" y="67"/>
                  </a:lnTo>
                  <a:close/>
                  <a:moveTo>
                    <a:pt x="163" y="107"/>
                  </a:moveTo>
                  <a:lnTo>
                    <a:pt x="167" y="109"/>
                  </a:lnTo>
                  <a:lnTo>
                    <a:pt x="167" y="105"/>
                  </a:lnTo>
                  <a:lnTo>
                    <a:pt x="167" y="101"/>
                  </a:lnTo>
                  <a:lnTo>
                    <a:pt x="163" y="107"/>
                  </a:lnTo>
                  <a:lnTo>
                    <a:pt x="163" y="107"/>
                  </a:lnTo>
                  <a:lnTo>
                    <a:pt x="163" y="107"/>
                  </a:lnTo>
                  <a:lnTo>
                    <a:pt x="163" y="107"/>
                  </a:lnTo>
                  <a:close/>
                  <a:moveTo>
                    <a:pt x="171" y="103"/>
                  </a:moveTo>
                  <a:lnTo>
                    <a:pt x="169" y="107"/>
                  </a:lnTo>
                  <a:lnTo>
                    <a:pt x="173" y="109"/>
                  </a:lnTo>
                  <a:lnTo>
                    <a:pt x="175" y="113"/>
                  </a:lnTo>
                  <a:lnTo>
                    <a:pt x="176" y="113"/>
                  </a:lnTo>
                  <a:lnTo>
                    <a:pt x="178" y="107"/>
                  </a:lnTo>
                  <a:lnTo>
                    <a:pt x="176" y="105"/>
                  </a:lnTo>
                  <a:lnTo>
                    <a:pt x="178" y="101"/>
                  </a:lnTo>
                  <a:lnTo>
                    <a:pt x="175" y="101"/>
                  </a:lnTo>
                  <a:lnTo>
                    <a:pt x="173" y="103"/>
                  </a:lnTo>
                  <a:lnTo>
                    <a:pt x="171" y="103"/>
                  </a:lnTo>
                  <a:lnTo>
                    <a:pt x="171" y="103"/>
                  </a:lnTo>
                  <a:lnTo>
                    <a:pt x="171" y="103"/>
                  </a:lnTo>
                  <a:lnTo>
                    <a:pt x="171" y="103"/>
                  </a:lnTo>
                  <a:close/>
                  <a:moveTo>
                    <a:pt x="252" y="158"/>
                  </a:moveTo>
                  <a:lnTo>
                    <a:pt x="252" y="160"/>
                  </a:lnTo>
                  <a:lnTo>
                    <a:pt x="256" y="162"/>
                  </a:lnTo>
                  <a:lnTo>
                    <a:pt x="257" y="160"/>
                  </a:lnTo>
                  <a:lnTo>
                    <a:pt x="256" y="158"/>
                  </a:lnTo>
                  <a:lnTo>
                    <a:pt x="252" y="158"/>
                  </a:lnTo>
                  <a:lnTo>
                    <a:pt x="252" y="158"/>
                  </a:lnTo>
                  <a:lnTo>
                    <a:pt x="252" y="158"/>
                  </a:lnTo>
                  <a:lnTo>
                    <a:pt x="252" y="158"/>
                  </a:lnTo>
                  <a:close/>
                  <a:moveTo>
                    <a:pt x="227" y="175"/>
                  </a:moveTo>
                  <a:lnTo>
                    <a:pt x="229" y="179"/>
                  </a:lnTo>
                  <a:lnTo>
                    <a:pt x="229" y="181"/>
                  </a:lnTo>
                  <a:lnTo>
                    <a:pt x="225" y="182"/>
                  </a:lnTo>
                  <a:lnTo>
                    <a:pt x="224" y="184"/>
                  </a:lnTo>
                  <a:lnTo>
                    <a:pt x="227" y="184"/>
                  </a:lnTo>
                  <a:lnTo>
                    <a:pt x="227" y="182"/>
                  </a:lnTo>
                  <a:lnTo>
                    <a:pt x="229" y="181"/>
                  </a:lnTo>
                  <a:lnTo>
                    <a:pt x="229" y="186"/>
                  </a:lnTo>
                  <a:lnTo>
                    <a:pt x="233" y="190"/>
                  </a:lnTo>
                  <a:lnTo>
                    <a:pt x="237" y="184"/>
                  </a:lnTo>
                  <a:lnTo>
                    <a:pt x="239" y="186"/>
                  </a:lnTo>
                  <a:lnTo>
                    <a:pt x="240" y="186"/>
                  </a:lnTo>
                  <a:lnTo>
                    <a:pt x="242" y="186"/>
                  </a:lnTo>
                  <a:lnTo>
                    <a:pt x="246" y="184"/>
                  </a:lnTo>
                  <a:lnTo>
                    <a:pt x="242" y="181"/>
                  </a:lnTo>
                  <a:lnTo>
                    <a:pt x="237" y="177"/>
                  </a:lnTo>
                  <a:lnTo>
                    <a:pt x="231" y="175"/>
                  </a:lnTo>
                  <a:lnTo>
                    <a:pt x="227" y="175"/>
                  </a:lnTo>
                  <a:lnTo>
                    <a:pt x="227" y="175"/>
                  </a:lnTo>
                  <a:lnTo>
                    <a:pt x="227" y="175"/>
                  </a:lnTo>
                  <a:lnTo>
                    <a:pt x="227" y="175"/>
                  </a:lnTo>
                  <a:close/>
                  <a:moveTo>
                    <a:pt x="218" y="182"/>
                  </a:moveTo>
                  <a:lnTo>
                    <a:pt x="216" y="186"/>
                  </a:lnTo>
                  <a:lnTo>
                    <a:pt x="218" y="184"/>
                  </a:lnTo>
                  <a:lnTo>
                    <a:pt x="218" y="182"/>
                  </a:lnTo>
                  <a:lnTo>
                    <a:pt x="218" y="182"/>
                  </a:lnTo>
                  <a:lnTo>
                    <a:pt x="218" y="182"/>
                  </a:lnTo>
                  <a:lnTo>
                    <a:pt x="218" y="182"/>
                  </a:lnTo>
                  <a:close/>
                  <a:moveTo>
                    <a:pt x="192" y="160"/>
                  </a:moveTo>
                  <a:lnTo>
                    <a:pt x="192" y="162"/>
                  </a:lnTo>
                  <a:lnTo>
                    <a:pt x="188" y="165"/>
                  </a:lnTo>
                  <a:lnTo>
                    <a:pt x="188" y="167"/>
                  </a:lnTo>
                  <a:lnTo>
                    <a:pt x="197" y="167"/>
                  </a:lnTo>
                  <a:lnTo>
                    <a:pt x="197" y="169"/>
                  </a:lnTo>
                  <a:lnTo>
                    <a:pt x="197" y="173"/>
                  </a:lnTo>
                  <a:lnTo>
                    <a:pt x="199" y="175"/>
                  </a:lnTo>
                  <a:lnTo>
                    <a:pt x="201" y="181"/>
                  </a:lnTo>
                  <a:lnTo>
                    <a:pt x="205" y="182"/>
                  </a:lnTo>
                  <a:lnTo>
                    <a:pt x="208" y="182"/>
                  </a:lnTo>
                  <a:lnTo>
                    <a:pt x="210" y="186"/>
                  </a:lnTo>
                  <a:lnTo>
                    <a:pt x="212" y="186"/>
                  </a:lnTo>
                  <a:lnTo>
                    <a:pt x="214" y="184"/>
                  </a:lnTo>
                  <a:lnTo>
                    <a:pt x="212" y="181"/>
                  </a:lnTo>
                  <a:lnTo>
                    <a:pt x="214" y="175"/>
                  </a:lnTo>
                  <a:lnTo>
                    <a:pt x="208" y="175"/>
                  </a:lnTo>
                  <a:lnTo>
                    <a:pt x="205" y="169"/>
                  </a:lnTo>
                  <a:lnTo>
                    <a:pt x="203" y="162"/>
                  </a:lnTo>
                  <a:lnTo>
                    <a:pt x="201" y="162"/>
                  </a:lnTo>
                  <a:lnTo>
                    <a:pt x="201" y="158"/>
                  </a:lnTo>
                  <a:lnTo>
                    <a:pt x="197" y="156"/>
                  </a:lnTo>
                  <a:lnTo>
                    <a:pt x="197" y="156"/>
                  </a:lnTo>
                  <a:lnTo>
                    <a:pt x="197" y="160"/>
                  </a:lnTo>
                  <a:lnTo>
                    <a:pt x="197" y="162"/>
                  </a:lnTo>
                  <a:lnTo>
                    <a:pt x="193" y="162"/>
                  </a:lnTo>
                  <a:lnTo>
                    <a:pt x="192" y="158"/>
                  </a:lnTo>
                  <a:lnTo>
                    <a:pt x="192" y="160"/>
                  </a:lnTo>
                  <a:lnTo>
                    <a:pt x="192" y="160"/>
                  </a:lnTo>
                  <a:lnTo>
                    <a:pt x="192" y="160"/>
                  </a:lnTo>
                  <a:lnTo>
                    <a:pt x="192" y="160"/>
                  </a:lnTo>
                  <a:close/>
                  <a:moveTo>
                    <a:pt x="173" y="137"/>
                  </a:moveTo>
                  <a:lnTo>
                    <a:pt x="171" y="137"/>
                  </a:lnTo>
                  <a:lnTo>
                    <a:pt x="173" y="141"/>
                  </a:lnTo>
                  <a:lnTo>
                    <a:pt x="176" y="141"/>
                  </a:lnTo>
                  <a:lnTo>
                    <a:pt x="175" y="137"/>
                  </a:lnTo>
                  <a:lnTo>
                    <a:pt x="173" y="137"/>
                  </a:lnTo>
                  <a:lnTo>
                    <a:pt x="173" y="137"/>
                  </a:lnTo>
                  <a:lnTo>
                    <a:pt x="173" y="137"/>
                  </a:lnTo>
                  <a:lnTo>
                    <a:pt x="173" y="137"/>
                  </a:lnTo>
                  <a:close/>
                  <a:moveTo>
                    <a:pt x="175" y="128"/>
                  </a:moveTo>
                  <a:lnTo>
                    <a:pt x="173" y="132"/>
                  </a:lnTo>
                  <a:lnTo>
                    <a:pt x="175" y="133"/>
                  </a:lnTo>
                  <a:lnTo>
                    <a:pt x="178" y="133"/>
                  </a:lnTo>
                  <a:lnTo>
                    <a:pt x="182" y="133"/>
                  </a:lnTo>
                  <a:lnTo>
                    <a:pt x="184" y="133"/>
                  </a:lnTo>
                  <a:lnTo>
                    <a:pt x="178" y="130"/>
                  </a:lnTo>
                  <a:lnTo>
                    <a:pt x="175" y="128"/>
                  </a:lnTo>
                  <a:lnTo>
                    <a:pt x="175" y="128"/>
                  </a:lnTo>
                  <a:lnTo>
                    <a:pt x="175" y="128"/>
                  </a:lnTo>
                  <a:lnTo>
                    <a:pt x="175" y="128"/>
                  </a:lnTo>
                  <a:close/>
                  <a:moveTo>
                    <a:pt x="139" y="103"/>
                  </a:moveTo>
                  <a:lnTo>
                    <a:pt x="137" y="109"/>
                  </a:lnTo>
                  <a:lnTo>
                    <a:pt x="137" y="113"/>
                  </a:lnTo>
                  <a:lnTo>
                    <a:pt x="143" y="113"/>
                  </a:lnTo>
                  <a:lnTo>
                    <a:pt x="146" y="116"/>
                  </a:lnTo>
                  <a:lnTo>
                    <a:pt x="148" y="113"/>
                  </a:lnTo>
                  <a:lnTo>
                    <a:pt x="146" y="109"/>
                  </a:lnTo>
                  <a:lnTo>
                    <a:pt x="143" y="105"/>
                  </a:lnTo>
                  <a:lnTo>
                    <a:pt x="139" y="103"/>
                  </a:lnTo>
                  <a:lnTo>
                    <a:pt x="139" y="103"/>
                  </a:lnTo>
                  <a:lnTo>
                    <a:pt x="139" y="103"/>
                  </a:lnTo>
                  <a:lnTo>
                    <a:pt x="139" y="103"/>
                  </a:lnTo>
                  <a:close/>
                  <a:moveTo>
                    <a:pt x="128" y="98"/>
                  </a:moveTo>
                  <a:lnTo>
                    <a:pt x="129" y="98"/>
                  </a:lnTo>
                  <a:lnTo>
                    <a:pt x="133" y="100"/>
                  </a:lnTo>
                  <a:lnTo>
                    <a:pt x="137" y="103"/>
                  </a:lnTo>
                  <a:lnTo>
                    <a:pt x="133" y="107"/>
                  </a:lnTo>
                  <a:lnTo>
                    <a:pt x="133" y="105"/>
                  </a:lnTo>
                  <a:lnTo>
                    <a:pt x="128" y="98"/>
                  </a:lnTo>
                  <a:lnTo>
                    <a:pt x="128" y="98"/>
                  </a:lnTo>
                  <a:lnTo>
                    <a:pt x="128" y="98"/>
                  </a:lnTo>
                  <a:lnTo>
                    <a:pt x="128" y="98"/>
                  </a:lnTo>
                  <a:close/>
                  <a:moveTo>
                    <a:pt x="114" y="88"/>
                  </a:moveTo>
                  <a:lnTo>
                    <a:pt x="116" y="94"/>
                  </a:lnTo>
                  <a:lnTo>
                    <a:pt x="120" y="94"/>
                  </a:lnTo>
                  <a:lnTo>
                    <a:pt x="124" y="92"/>
                  </a:lnTo>
                  <a:lnTo>
                    <a:pt x="120" y="88"/>
                  </a:lnTo>
                  <a:lnTo>
                    <a:pt x="118" y="88"/>
                  </a:lnTo>
                  <a:lnTo>
                    <a:pt x="114" y="88"/>
                  </a:lnTo>
                  <a:lnTo>
                    <a:pt x="114" y="88"/>
                  </a:lnTo>
                  <a:lnTo>
                    <a:pt x="114" y="88"/>
                  </a:lnTo>
                  <a:lnTo>
                    <a:pt x="114" y="88"/>
                  </a:lnTo>
                  <a:close/>
                  <a:moveTo>
                    <a:pt x="128" y="226"/>
                  </a:moveTo>
                  <a:lnTo>
                    <a:pt x="133" y="229"/>
                  </a:lnTo>
                  <a:lnTo>
                    <a:pt x="133" y="228"/>
                  </a:lnTo>
                  <a:lnTo>
                    <a:pt x="129" y="226"/>
                  </a:lnTo>
                  <a:lnTo>
                    <a:pt x="128" y="226"/>
                  </a:lnTo>
                  <a:lnTo>
                    <a:pt x="128" y="226"/>
                  </a:lnTo>
                  <a:lnTo>
                    <a:pt x="128" y="226"/>
                  </a:lnTo>
                  <a:lnTo>
                    <a:pt x="128" y="226"/>
                  </a:lnTo>
                  <a:close/>
                  <a:moveTo>
                    <a:pt x="94" y="181"/>
                  </a:moveTo>
                  <a:lnTo>
                    <a:pt x="92" y="184"/>
                  </a:lnTo>
                  <a:lnTo>
                    <a:pt x="99" y="190"/>
                  </a:lnTo>
                  <a:lnTo>
                    <a:pt x="97" y="186"/>
                  </a:lnTo>
                  <a:lnTo>
                    <a:pt x="97" y="184"/>
                  </a:lnTo>
                  <a:lnTo>
                    <a:pt x="94" y="181"/>
                  </a:lnTo>
                  <a:lnTo>
                    <a:pt x="94" y="181"/>
                  </a:lnTo>
                  <a:lnTo>
                    <a:pt x="94" y="181"/>
                  </a:lnTo>
                  <a:lnTo>
                    <a:pt x="94" y="181"/>
                  </a:lnTo>
                  <a:close/>
                  <a:moveTo>
                    <a:pt x="88" y="177"/>
                  </a:moveTo>
                  <a:lnTo>
                    <a:pt x="92" y="179"/>
                  </a:lnTo>
                  <a:lnTo>
                    <a:pt x="88" y="181"/>
                  </a:lnTo>
                  <a:lnTo>
                    <a:pt x="88" y="177"/>
                  </a:lnTo>
                  <a:lnTo>
                    <a:pt x="88" y="177"/>
                  </a:lnTo>
                  <a:lnTo>
                    <a:pt x="88" y="177"/>
                  </a:lnTo>
                  <a:lnTo>
                    <a:pt x="88" y="177"/>
                  </a:lnTo>
                  <a:close/>
                  <a:moveTo>
                    <a:pt x="80" y="165"/>
                  </a:moveTo>
                  <a:lnTo>
                    <a:pt x="79" y="167"/>
                  </a:lnTo>
                  <a:lnTo>
                    <a:pt x="80" y="169"/>
                  </a:lnTo>
                  <a:lnTo>
                    <a:pt x="86" y="171"/>
                  </a:lnTo>
                  <a:lnTo>
                    <a:pt x="80" y="165"/>
                  </a:lnTo>
                  <a:lnTo>
                    <a:pt x="80" y="165"/>
                  </a:lnTo>
                  <a:lnTo>
                    <a:pt x="80" y="165"/>
                  </a:lnTo>
                  <a:lnTo>
                    <a:pt x="80" y="165"/>
                  </a:lnTo>
                  <a:close/>
                  <a:moveTo>
                    <a:pt x="62" y="148"/>
                  </a:moveTo>
                  <a:lnTo>
                    <a:pt x="62" y="152"/>
                  </a:lnTo>
                  <a:lnTo>
                    <a:pt x="65" y="152"/>
                  </a:lnTo>
                  <a:lnTo>
                    <a:pt x="71" y="160"/>
                  </a:lnTo>
                  <a:lnTo>
                    <a:pt x="75" y="162"/>
                  </a:lnTo>
                  <a:lnTo>
                    <a:pt x="75" y="154"/>
                  </a:lnTo>
                  <a:lnTo>
                    <a:pt x="69" y="147"/>
                  </a:lnTo>
                  <a:lnTo>
                    <a:pt x="65" y="145"/>
                  </a:lnTo>
                  <a:lnTo>
                    <a:pt x="62" y="148"/>
                  </a:lnTo>
                  <a:lnTo>
                    <a:pt x="62" y="148"/>
                  </a:lnTo>
                  <a:lnTo>
                    <a:pt x="62" y="148"/>
                  </a:lnTo>
                  <a:lnTo>
                    <a:pt x="62" y="148"/>
                  </a:lnTo>
                  <a:close/>
                  <a:moveTo>
                    <a:pt x="58" y="133"/>
                  </a:moveTo>
                  <a:lnTo>
                    <a:pt x="56" y="137"/>
                  </a:lnTo>
                  <a:lnTo>
                    <a:pt x="60" y="141"/>
                  </a:lnTo>
                  <a:lnTo>
                    <a:pt x="62" y="137"/>
                  </a:lnTo>
                  <a:lnTo>
                    <a:pt x="62" y="137"/>
                  </a:lnTo>
                  <a:lnTo>
                    <a:pt x="58" y="133"/>
                  </a:lnTo>
                  <a:lnTo>
                    <a:pt x="58" y="133"/>
                  </a:lnTo>
                  <a:lnTo>
                    <a:pt x="58" y="133"/>
                  </a:lnTo>
                  <a:lnTo>
                    <a:pt x="58" y="133"/>
                  </a:lnTo>
                  <a:close/>
                  <a:moveTo>
                    <a:pt x="62" y="124"/>
                  </a:moveTo>
                  <a:lnTo>
                    <a:pt x="65" y="124"/>
                  </a:lnTo>
                  <a:lnTo>
                    <a:pt x="67" y="126"/>
                  </a:lnTo>
                  <a:lnTo>
                    <a:pt x="67" y="124"/>
                  </a:lnTo>
                  <a:lnTo>
                    <a:pt x="64" y="122"/>
                  </a:lnTo>
                  <a:lnTo>
                    <a:pt x="62" y="124"/>
                  </a:lnTo>
                  <a:lnTo>
                    <a:pt x="62" y="124"/>
                  </a:lnTo>
                  <a:lnTo>
                    <a:pt x="62" y="124"/>
                  </a:lnTo>
                  <a:lnTo>
                    <a:pt x="62" y="124"/>
                  </a:lnTo>
                  <a:close/>
                  <a:moveTo>
                    <a:pt x="35" y="100"/>
                  </a:moveTo>
                  <a:lnTo>
                    <a:pt x="39" y="100"/>
                  </a:lnTo>
                  <a:lnTo>
                    <a:pt x="41" y="98"/>
                  </a:lnTo>
                  <a:lnTo>
                    <a:pt x="43" y="100"/>
                  </a:lnTo>
                  <a:lnTo>
                    <a:pt x="47" y="105"/>
                  </a:lnTo>
                  <a:lnTo>
                    <a:pt x="50" y="107"/>
                  </a:lnTo>
                  <a:lnTo>
                    <a:pt x="50" y="109"/>
                  </a:lnTo>
                  <a:lnTo>
                    <a:pt x="48" y="116"/>
                  </a:lnTo>
                  <a:lnTo>
                    <a:pt x="47" y="116"/>
                  </a:lnTo>
                  <a:lnTo>
                    <a:pt x="43" y="109"/>
                  </a:lnTo>
                  <a:lnTo>
                    <a:pt x="41" y="109"/>
                  </a:lnTo>
                  <a:lnTo>
                    <a:pt x="39" y="105"/>
                  </a:lnTo>
                  <a:lnTo>
                    <a:pt x="35" y="100"/>
                  </a:lnTo>
                  <a:lnTo>
                    <a:pt x="35" y="100"/>
                  </a:lnTo>
                  <a:lnTo>
                    <a:pt x="35" y="100"/>
                  </a:lnTo>
                  <a:lnTo>
                    <a:pt x="35" y="100"/>
                  </a:lnTo>
                  <a:close/>
                  <a:moveTo>
                    <a:pt x="35" y="84"/>
                  </a:moveTo>
                  <a:lnTo>
                    <a:pt x="39" y="88"/>
                  </a:lnTo>
                  <a:lnTo>
                    <a:pt x="37" y="84"/>
                  </a:lnTo>
                  <a:lnTo>
                    <a:pt x="35" y="84"/>
                  </a:lnTo>
                  <a:lnTo>
                    <a:pt x="35" y="84"/>
                  </a:lnTo>
                  <a:lnTo>
                    <a:pt x="35" y="84"/>
                  </a:lnTo>
                  <a:lnTo>
                    <a:pt x="35" y="84"/>
                  </a:lnTo>
                  <a:close/>
                  <a:moveTo>
                    <a:pt x="9" y="69"/>
                  </a:moveTo>
                  <a:lnTo>
                    <a:pt x="9" y="73"/>
                  </a:lnTo>
                  <a:lnTo>
                    <a:pt x="7" y="73"/>
                  </a:lnTo>
                  <a:lnTo>
                    <a:pt x="11" y="77"/>
                  </a:lnTo>
                  <a:lnTo>
                    <a:pt x="16" y="75"/>
                  </a:lnTo>
                  <a:lnTo>
                    <a:pt x="13" y="73"/>
                  </a:lnTo>
                  <a:lnTo>
                    <a:pt x="9" y="69"/>
                  </a:lnTo>
                  <a:lnTo>
                    <a:pt x="9" y="69"/>
                  </a:lnTo>
                  <a:lnTo>
                    <a:pt x="9" y="69"/>
                  </a:lnTo>
                  <a:lnTo>
                    <a:pt x="9" y="69"/>
                  </a:lnTo>
                  <a:close/>
                  <a:moveTo>
                    <a:pt x="0" y="20"/>
                  </a:moveTo>
                  <a:lnTo>
                    <a:pt x="0" y="20"/>
                  </a:lnTo>
                  <a:lnTo>
                    <a:pt x="0" y="26"/>
                  </a:lnTo>
                  <a:lnTo>
                    <a:pt x="3" y="35"/>
                  </a:lnTo>
                  <a:lnTo>
                    <a:pt x="7" y="35"/>
                  </a:lnTo>
                  <a:lnTo>
                    <a:pt x="15" y="45"/>
                  </a:lnTo>
                  <a:lnTo>
                    <a:pt x="16" y="45"/>
                  </a:lnTo>
                  <a:lnTo>
                    <a:pt x="24" y="52"/>
                  </a:lnTo>
                  <a:lnTo>
                    <a:pt x="26" y="52"/>
                  </a:lnTo>
                  <a:lnTo>
                    <a:pt x="26" y="52"/>
                  </a:lnTo>
                  <a:lnTo>
                    <a:pt x="33" y="58"/>
                  </a:lnTo>
                  <a:lnTo>
                    <a:pt x="41" y="69"/>
                  </a:lnTo>
                  <a:lnTo>
                    <a:pt x="47" y="73"/>
                  </a:lnTo>
                  <a:lnTo>
                    <a:pt x="48" y="73"/>
                  </a:lnTo>
                  <a:lnTo>
                    <a:pt x="48" y="79"/>
                  </a:lnTo>
                  <a:lnTo>
                    <a:pt x="50" y="81"/>
                  </a:lnTo>
                  <a:lnTo>
                    <a:pt x="50" y="84"/>
                  </a:lnTo>
                  <a:lnTo>
                    <a:pt x="54" y="88"/>
                  </a:lnTo>
                  <a:lnTo>
                    <a:pt x="56" y="88"/>
                  </a:lnTo>
                  <a:lnTo>
                    <a:pt x="62" y="92"/>
                  </a:lnTo>
                  <a:lnTo>
                    <a:pt x="64" y="94"/>
                  </a:lnTo>
                  <a:lnTo>
                    <a:pt x="67" y="94"/>
                  </a:lnTo>
                  <a:lnTo>
                    <a:pt x="67" y="98"/>
                  </a:lnTo>
                  <a:lnTo>
                    <a:pt x="65" y="98"/>
                  </a:lnTo>
                  <a:lnTo>
                    <a:pt x="69" y="101"/>
                  </a:lnTo>
                  <a:lnTo>
                    <a:pt x="71" y="105"/>
                  </a:lnTo>
                  <a:lnTo>
                    <a:pt x="69" y="107"/>
                  </a:lnTo>
                  <a:lnTo>
                    <a:pt x="75" y="116"/>
                  </a:lnTo>
                  <a:lnTo>
                    <a:pt x="75" y="122"/>
                  </a:lnTo>
                  <a:lnTo>
                    <a:pt x="79" y="124"/>
                  </a:lnTo>
                  <a:lnTo>
                    <a:pt x="84" y="128"/>
                  </a:lnTo>
                  <a:lnTo>
                    <a:pt x="84" y="130"/>
                  </a:lnTo>
                  <a:lnTo>
                    <a:pt x="90" y="137"/>
                  </a:lnTo>
                  <a:lnTo>
                    <a:pt x="94" y="141"/>
                  </a:lnTo>
                  <a:lnTo>
                    <a:pt x="96" y="150"/>
                  </a:lnTo>
                  <a:lnTo>
                    <a:pt x="103" y="162"/>
                  </a:lnTo>
                  <a:lnTo>
                    <a:pt x="101" y="167"/>
                  </a:lnTo>
                  <a:lnTo>
                    <a:pt x="103" y="173"/>
                  </a:lnTo>
                  <a:lnTo>
                    <a:pt x="109" y="179"/>
                  </a:lnTo>
                  <a:lnTo>
                    <a:pt x="116" y="186"/>
                  </a:lnTo>
                  <a:lnTo>
                    <a:pt x="118" y="190"/>
                  </a:lnTo>
                  <a:lnTo>
                    <a:pt x="124" y="192"/>
                  </a:lnTo>
                  <a:lnTo>
                    <a:pt x="126" y="194"/>
                  </a:lnTo>
                  <a:lnTo>
                    <a:pt x="129" y="196"/>
                  </a:lnTo>
                  <a:lnTo>
                    <a:pt x="129" y="201"/>
                  </a:lnTo>
                  <a:lnTo>
                    <a:pt x="133" y="205"/>
                  </a:lnTo>
                  <a:lnTo>
                    <a:pt x="139" y="211"/>
                  </a:lnTo>
                  <a:lnTo>
                    <a:pt x="148" y="214"/>
                  </a:lnTo>
                  <a:lnTo>
                    <a:pt x="150" y="218"/>
                  </a:lnTo>
                  <a:lnTo>
                    <a:pt x="154" y="220"/>
                  </a:lnTo>
                  <a:lnTo>
                    <a:pt x="167" y="229"/>
                  </a:lnTo>
                  <a:lnTo>
                    <a:pt x="167" y="235"/>
                  </a:lnTo>
                  <a:lnTo>
                    <a:pt x="169" y="235"/>
                  </a:lnTo>
                  <a:lnTo>
                    <a:pt x="171" y="239"/>
                  </a:lnTo>
                  <a:lnTo>
                    <a:pt x="173" y="239"/>
                  </a:lnTo>
                  <a:lnTo>
                    <a:pt x="173" y="235"/>
                  </a:lnTo>
                  <a:lnTo>
                    <a:pt x="171" y="233"/>
                  </a:lnTo>
                  <a:lnTo>
                    <a:pt x="171" y="229"/>
                  </a:lnTo>
                  <a:lnTo>
                    <a:pt x="175" y="231"/>
                  </a:lnTo>
                  <a:lnTo>
                    <a:pt x="182" y="239"/>
                  </a:lnTo>
                  <a:lnTo>
                    <a:pt x="184" y="235"/>
                  </a:lnTo>
                  <a:lnTo>
                    <a:pt x="184" y="231"/>
                  </a:lnTo>
                  <a:lnTo>
                    <a:pt x="186" y="229"/>
                  </a:lnTo>
                  <a:lnTo>
                    <a:pt x="188" y="229"/>
                  </a:lnTo>
                  <a:lnTo>
                    <a:pt x="192" y="235"/>
                  </a:lnTo>
                  <a:lnTo>
                    <a:pt x="193" y="235"/>
                  </a:lnTo>
                  <a:lnTo>
                    <a:pt x="197" y="233"/>
                  </a:lnTo>
                  <a:lnTo>
                    <a:pt x="197" y="224"/>
                  </a:lnTo>
                  <a:lnTo>
                    <a:pt x="197" y="214"/>
                  </a:lnTo>
                  <a:lnTo>
                    <a:pt x="197" y="209"/>
                  </a:lnTo>
                  <a:lnTo>
                    <a:pt x="199" y="201"/>
                  </a:lnTo>
                  <a:lnTo>
                    <a:pt x="197" y="197"/>
                  </a:lnTo>
                  <a:lnTo>
                    <a:pt x="197" y="192"/>
                  </a:lnTo>
                  <a:lnTo>
                    <a:pt x="201" y="190"/>
                  </a:lnTo>
                  <a:lnTo>
                    <a:pt x="203" y="190"/>
                  </a:lnTo>
                  <a:lnTo>
                    <a:pt x="203" y="186"/>
                  </a:lnTo>
                  <a:lnTo>
                    <a:pt x="199" y="184"/>
                  </a:lnTo>
                  <a:lnTo>
                    <a:pt x="197" y="181"/>
                  </a:lnTo>
                  <a:lnTo>
                    <a:pt x="193" y="177"/>
                  </a:lnTo>
                  <a:lnTo>
                    <a:pt x="192" y="175"/>
                  </a:lnTo>
                  <a:lnTo>
                    <a:pt x="192" y="173"/>
                  </a:lnTo>
                  <a:lnTo>
                    <a:pt x="188" y="171"/>
                  </a:lnTo>
                  <a:lnTo>
                    <a:pt x="182" y="171"/>
                  </a:lnTo>
                  <a:lnTo>
                    <a:pt x="178" y="171"/>
                  </a:lnTo>
                  <a:lnTo>
                    <a:pt x="178" y="165"/>
                  </a:lnTo>
                  <a:lnTo>
                    <a:pt x="175" y="162"/>
                  </a:lnTo>
                  <a:lnTo>
                    <a:pt x="173" y="162"/>
                  </a:lnTo>
                  <a:lnTo>
                    <a:pt x="175" y="160"/>
                  </a:lnTo>
                  <a:lnTo>
                    <a:pt x="173" y="156"/>
                  </a:lnTo>
                  <a:lnTo>
                    <a:pt x="173" y="147"/>
                  </a:lnTo>
                  <a:lnTo>
                    <a:pt x="167" y="148"/>
                  </a:lnTo>
                  <a:lnTo>
                    <a:pt x="167" y="147"/>
                  </a:lnTo>
                  <a:lnTo>
                    <a:pt x="160" y="147"/>
                  </a:lnTo>
                  <a:lnTo>
                    <a:pt x="154" y="143"/>
                  </a:lnTo>
                  <a:lnTo>
                    <a:pt x="154" y="141"/>
                  </a:lnTo>
                  <a:lnTo>
                    <a:pt x="158" y="137"/>
                  </a:lnTo>
                  <a:lnTo>
                    <a:pt x="161" y="133"/>
                  </a:lnTo>
                  <a:lnTo>
                    <a:pt x="160" y="133"/>
                  </a:lnTo>
                  <a:lnTo>
                    <a:pt x="154" y="133"/>
                  </a:lnTo>
                  <a:lnTo>
                    <a:pt x="152" y="133"/>
                  </a:lnTo>
                  <a:lnTo>
                    <a:pt x="148" y="133"/>
                  </a:lnTo>
                  <a:lnTo>
                    <a:pt x="152" y="133"/>
                  </a:lnTo>
                  <a:lnTo>
                    <a:pt x="154" y="130"/>
                  </a:lnTo>
                  <a:lnTo>
                    <a:pt x="161" y="130"/>
                  </a:lnTo>
                  <a:lnTo>
                    <a:pt x="161" y="124"/>
                  </a:lnTo>
                  <a:lnTo>
                    <a:pt x="154" y="118"/>
                  </a:lnTo>
                  <a:lnTo>
                    <a:pt x="150" y="118"/>
                  </a:lnTo>
                  <a:lnTo>
                    <a:pt x="146" y="122"/>
                  </a:lnTo>
                  <a:lnTo>
                    <a:pt x="143" y="124"/>
                  </a:lnTo>
                  <a:lnTo>
                    <a:pt x="139" y="124"/>
                  </a:lnTo>
                  <a:lnTo>
                    <a:pt x="143" y="122"/>
                  </a:lnTo>
                  <a:lnTo>
                    <a:pt x="143" y="122"/>
                  </a:lnTo>
                  <a:lnTo>
                    <a:pt x="144" y="122"/>
                  </a:lnTo>
                  <a:lnTo>
                    <a:pt x="146" y="118"/>
                  </a:lnTo>
                  <a:lnTo>
                    <a:pt x="144" y="116"/>
                  </a:lnTo>
                  <a:lnTo>
                    <a:pt x="143" y="113"/>
                  </a:lnTo>
                  <a:lnTo>
                    <a:pt x="133" y="113"/>
                  </a:lnTo>
                  <a:lnTo>
                    <a:pt x="129" y="109"/>
                  </a:lnTo>
                  <a:lnTo>
                    <a:pt x="129" y="109"/>
                  </a:lnTo>
                  <a:lnTo>
                    <a:pt x="129" y="103"/>
                  </a:lnTo>
                  <a:lnTo>
                    <a:pt x="122" y="98"/>
                  </a:lnTo>
                  <a:lnTo>
                    <a:pt x="118" y="98"/>
                  </a:lnTo>
                  <a:lnTo>
                    <a:pt x="116" y="98"/>
                  </a:lnTo>
                  <a:lnTo>
                    <a:pt x="112" y="94"/>
                  </a:lnTo>
                  <a:lnTo>
                    <a:pt x="112" y="88"/>
                  </a:lnTo>
                  <a:lnTo>
                    <a:pt x="109" y="83"/>
                  </a:lnTo>
                  <a:lnTo>
                    <a:pt x="101" y="79"/>
                  </a:lnTo>
                  <a:lnTo>
                    <a:pt x="96" y="77"/>
                  </a:lnTo>
                  <a:lnTo>
                    <a:pt x="96" y="79"/>
                  </a:lnTo>
                  <a:lnTo>
                    <a:pt x="94" y="79"/>
                  </a:lnTo>
                  <a:lnTo>
                    <a:pt x="92" y="73"/>
                  </a:lnTo>
                  <a:lnTo>
                    <a:pt x="90" y="75"/>
                  </a:lnTo>
                  <a:lnTo>
                    <a:pt x="88" y="73"/>
                  </a:lnTo>
                  <a:lnTo>
                    <a:pt x="88" y="69"/>
                  </a:lnTo>
                  <a:lnTo>
                    <a:pt x="84" y="64"/>
                  </a:lnTo>
                  <a:lnTo>
                    <a:pt x="79" y="64"/>
                  </a:lnTo>
                  <a:lnTo>
                    <a:pt x="79" y="60"/>
                  </a:lnTo>
                  <a:lnTo>
                    <a:pt x="67" y="52"/>
                  </a:lnTo>
                  <a:lnTo>
                    <a:pt x="64" y="52"/>
                  </a:lnTo>
                  <a:lnTo>
                    <a:pt x="60" y="49"/>
                  </a:lnTo>
                  <a:lnTo>
                    <a:pt x="54" y="49"/>
                  </a:lnTo>
                  <a:lnTo>
                    <a:pt x="54" y="45"/>
                  </a:lnTo>
                  <a:lnTo>
                    <a:pt x="54" y="39"/>
                  </a:lnTo>
                  <a:lnTo>
                    <a:pt x="50" y="35"/>
                  </a:lnTo>
                  <a:lnTo>
                    <a:pt x="48" y="32"/>
                  </a:lnTo>
                  <a:lnTo>
                    <a:pt x="47" y="32"/>
                  </a:lnTo>
                  <a:lnTo>
                    <a:pt x="45" y="26"/>
                  </a:lnTo>
                  <a:lnTo>
                    <a:pt x="39" y="24"/>
                  </a:lnTo>
                  <a:lnTo>
                    <a:pt x="35" y="24"/>
                  </a:lnTo>
                  <a:lnTo>
                    <a:pt x="33" y="26"/>
                  </a:lnTo>
                  <a:lnTo>
                    <a:pt x="30" y="24"/>
                  </a:lnTo>
                  <a:lnTo>
                    <a:pt x="26" y="24"/>
                  </a:lnTo>
                  <a:lnTo>
                    <a:pt x="20" y="26"/>
                  </a:lnTo>
                  <a:lnTo>
                    <a:pt x="16" y="24"/>
                  </a:lnTo>
                  <a:lnTo>
                    <a:pt x="9" y="20"/>
                  </a:lnTo>
                  <a:lnTo>
                    <a:pt x="1" y="17"/>
                  </a:lnTo>
                  <a:lnTo>
                    <a:pt x="0" y="20"/>
                  </a:lnTo>
                  <a:lnTo>
                    <a:pt x="0" y="20"/>
                  </a:lnTo>
                  <a:lnTo>
                    <a:pt x="0" y="20"/>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2" name="Freeform 195">
              <a:extLst>
                <a:ext uri="{FF2B5EF4-FFF2-40B4-BE49-F238E27FC236}">
                  <a16:creationId xmlns:a16="http://schemas.microsoft.com/office/drawing/2014/main" id="{3574B547-C7EF-4E76-BCFE-B52EE622927C}"/>
                </a:ext>
              </a:extLst>
            </p:cNvPr>
            <p:cNvSpPr>
              <a:spLocks noEditPoints="1"/>
            </p:cNvSpPr>
            <p:nvPr/>
          </p:nvSpPr>
          <p:spPr bwMode="auto">
            <a:xfrm>
              <a:off x="5800" y="3516"/>
              <a:ext cx="75" cy="52"/>
            </a:xfrm>
            <a:custGeom>
              <a:avLst/>
              <a:gdLst/>
              <a:ahLst/>
              <a:cxnLst>
                <a:cxn ang="0">
                  <a:pos x="6" y="5"/>
                </a:cxn>
                <a:cxn ang="0">
                  <a:pos x="10" y="5"/>
                </a:cxn>
                <a:cxn ang="0">
                  <a:pos x="15" y="11"/>
                </a:cxn>
                <a:cxn ang="0">
                  <a:pos x="21" y="15"/>
                </a:cxn>
                <a:cxn ang="0">
                  <a:pos x="30" y="32"/>
                </a:cxn>
                <a:cxn ang="0">
                  <a:pos x="36" y="32"/>
                </a:cxn>
                <a:cxn ang="0">
                  <a:pos x="47" y="47"/>
                </a:cxn>
                <a:cxn ang="0">
                  <a:pos x="51" y="52"/>
                </a:cxn>
                <a:cxn ang="0">
                  <a:pos x="45" y="52"/>
                </a:cxn>
                <a:cxn ang="0">
                  <a:pos x="40" y="50"/>
                </a:cxn>
                <a:cxn ang="0">
                  <a:pos x="36" y="45"/>
                </a:cxn>
                <a:cxn ang="0">
                  <a:pos x="28" y="37"/>
                </a:cxn>
                <a:cxn ang="0">
                  <a:pos x="25" y="37"/>
                </a:cxn>
                <a:cxn ang="0">
                  <a:pos x="17" y="30"/>
                </a:cxn>
                <a:cxn ang="0">
                  <a:pos x="13" y="28"/>
                </a:cxn>
                <a:cxn ang="0">
                  <a:pos x="11" y="20"/>
                </a:cxn>
                <a:cxn ang="0">
                  <a:pos x="2" y="7"/>
                </a:cxn>
                <a:cxn ang="0">
                  <a:pos x="0" y="2"/>
                </a:cxn>
                <a:cxn ang="0">
                  <a:pos x="0" y="0"/>
                </a:cxn>
                <a:cxn ang="0">
                  <a:pos x="0" y="0"/>
                </a:cxn>
                <a:cxn ang="0">
                  <a:pos x="72" y="32"/>
                </a:cxn>
                <a:cxn ang="0">
                  <a:pos x="75" y="37"/>
                </a:cxn>
                <a:cxn ang="0">
                  <a:pos x="72" y="37"/>
                </a:cxn>
                <a:cxn ang="0">
                  <a:pos x="66" y="32"/>
                </a:cxn>
                <a:cxn ang="0">
                  <a:pos x="66" y="32"/>
                </a:cxn>
                <a:cxn ang="0">
                  <a:pos x="60" y="13"/>
                </a:cxn>
                <a:cxn ang="0">
                  <a:pos x="57" y="17"/>
                </a:cxn>
                <a:cxn ang="0">
                  <a:pos x="59" y="22"/>
                </a:cxn>
                <a:cxn ang="0">
                  <a:pos x="64" y="22"/>
                </a:cxn>
                <a:cxn ang="0">
                  <a:pos x="62" y="17"/>
                </a:cxn>
                <a:cxn ang="0">
                  <a:pos x="60" y="13"/>
                </a:cxn>
                <a:cxn ang="0">
                  <a:pos x="60" y="13"/>
                </a:cxn>
                <a:cxn ang="0">
                  <a:pos x="47" y="7"/>
                </a:cxn>
                <a:cxn ang="0">
                  <a:pos x="45" y="13"/>
                </a:cxn>
                <a:cxn ang="0">
                  <a:pos x="51" y="11"/>
                </a:cxn>
                <a:cxn ang="0">
                  <a:pos x="47" y="7"/>
                </a:cxn>
                <a:cxn ang="0">
                  <a:pos x="47" y="7"/>
                </a:cxn>
              </a:cxnLst>
              <a:rect l="0" t="0" r="r" b="b"/>
              <a:pathLst>
                <a:path w="75" h="52">
                  <a:moveTo>
                    <a:pt x="0" y="0"/>
                  </a:moveTo>
                  <a:lnTo>
                    <a:pt x="6" y="5"/>
                  </a:lnTo>
                  <a:lnTo>
                    <a:pt x="10" y="2"/>
                  </a:lnTo>
                  <a:lnTo>
                    <a:pt x="10" y="5"/>
                  </a:lnTo>
                  <a:lnTo>
                    <a:pt x="11" y="7"/>
                  </a:lnTo>
                  <a:lnTo>
                    <a:pt x="15" y="11"/>
                  </a:lnTo>
                  <a:lnTo>
                    <a:pt x="17" y="15"/>
                  </a:lnTo>
                  <a:lnTo>
                    <a:pt x="21" y="15"/>
                  </a:lnTo>
                  <a:lnTo>
                    <a:pt x="28" y="26"/>
                  </a:lnTo>
                  <a:lnTo>
                    <a:pt x="30" y="32"/>
                  </a:lnTo>
                  <a:lnTo>
                    <a:pt x="34" y="32"/>
                  </a:lnTo>
                  <a:lnTo>
                    <a:pt x="36" y="32"/>
                  </a:lnTo>
                  <a:lnTo>
                    <a:pt x="40" y="41"/>
                  </a:lnTo>
                  <a:lnTo>
                    <a:pt x="47" y="47"/>
                  </a:lnTo>
                  <a:lnTo>
                    <a:pt x="49" y="47"/>
                  </a:lnTo>
                  <a:lnTo>
                    <a:pt x="51" y="52"/>
                  </a:lnTo>
                  <a:lnTo>
                    <a:pt x="47" y="50"/>
                  </a:lnTo>
                  <a:lnTo>
                    <a:pt x="45" y="52"/>
                  </a:lnTo>
                  <a:lnTo>
                    <a:pt x="42" y="50"/>
                  </a:lnTo>
                  <a:lnTo>
                    <a:pt x="40" y="50"/>
                  </a:lnTo>
                  <a:lnTo>
                    <a:pt x="36" y="47"/>
                  </a:lnTo>
                  <a:lnTo>
                    <a:pt x="36" y="45"/>
                  </a:lnTo>
                  <a:lnTo>
                    <a:pt x="30" y="45"/>
                  </a:lnTo>
                  <a:lnTo>
                    <a:pt x="28" y="37"/>
                  </a:lnTo>
                  <a:lnTo>
                    <a:pt x="27" y="37"/>
                  </a:lnTo>
                  <a:lnTo>
                    <a:pt x="25" y="37"/>
                  </a:lnTo>
                  <a:lnTo>
                    <a:pt x="23" y="32"/>
                  </a:lnTo>
                  <a:lnTo>
                    <a:pt x="17" y="30"/>
                  </a:lnTo>
                  <a:lnTo>
                    <a:pt x="17" y="28"/>
                  </a:lnTo>
                  <a:lnTo>
                    <a:pt x="13" y="28"/>
                  </a:lnTo>
                  <a:lnTo>
                    <a:pt x="11" y="24"/>
                  </a:lnTo>
                  <a:lnTo>
                    <a:pt x="11" y="20"/>
                  </a:lnTo>
                  <a:lnTo>
                    <a:pt x="10" y="18"/>
                  </a:lnTo>
                  <a:lnTo>
                    <a:pt x="2" y="7"/>
                  </a:lnTo>
                  <a:lnTo>
                    <a:pt x="2" y="5"/>
                  </a:lnTo>
                  <a:lnTo>
                    <a:pt x="0" y="2"/>
                  </a:lnTo>
                  <a:lnTo>
                    <a:pt x="0" y="0"/>
                  </a:lnTo>
                  <a:lnTo>
                    <a:pt x="0" y="0"/>
                  </a:lnTo>
                  <a:lnTo>
                    <a:pt x="0" y="0"/>
                  </a:lnTo>
                  <a:lnTo>
                    <a:pt x="0" y="0"/>
                  </a:lnTo>
                  <a:close/>
                  <a:moveTo>
                    <a:pt x="66" y="32"/>
                  </a:moveTo>
                  <a:lnTo>
                    <a:pt x="72" y="32"/>
                  </a:lnTo>
                  <a:lnTo>
                    <a:pt x="75" y="32"/>
                  </a:lnTo>
                  <a:lnTo>
                    <a:pt x="75" y="37"/>
                  </a:lnTo>
                  <a:lnTo>
                    <a:pt x="72" y="37"/>
                  </a:lnTo>
                  <a:lnTo>
                    <a:pt x="72" y="37"/>
                  </a:lnTo>
                  <a:lnTo>
                    <a:pt x="66" y="35"/>
                  </a:lnTo>
                  <a:lnTo>
                    <a:pt x="66" y="32"/>
                  </a:lnTo>
                  <a:lnTo>
                    <a:pt x="66" y="32"/>
                  </a:lnTo>
                  <a:lnTo>
                    <a:pt x="66" y="32"/>
                  </a:lnTo>
                  <a:lnTo>
                    <a:pt x="66" y="32"/>
                  </a:lnTo>
                  <a:close/>
                  <a:moveTo>
                    <a:pt x="60" y="13"/>
                  </a:moveTo>
                  <a:lnTo>
                    <a:pt x="57" y="15"/>
                  </a:lnTo>
                  <a:lnTo>
                    <a:pt x="57" y="17"/>
                  </a:lnTo>
                  <a:lnTo>
                    <a:pt x="57" y="18"/>
                  </a:lnTo>
                  <a:lnTo>
                    <a:pt x="59" y="22"/>
                  </a:lnTo>
                  <a:lnTo>
                    <a:pt x="62" y="24"/>
                  </a:lnTo>
                  <a:lnTo>
                    <a:pt x="64" y="22"/>
                  </a:lnTo>
                  <a:lnTo>
                    <a:pt x="60" y="20"/>
                  </a:lnTo>
                  <a:lnTo>
                    <a:pt x="62" y="17"/>
                  </a:lnTo>
                  <a:lnTo>
                    <a:pt x="62" y="13"/>
                  </a:lnTo>
                  <a:lnTo>
                    <a:pt x="60" y="13"/>
                  </a:lnTo>
                  <a:lnTo>
                    <a:pt x="60" y="13"/>
                  </a:lnTo>
                  <a:lnTo>
                    <a:pt x="60" y="13"/>
                  </a:lnTo>
                  <a:lnTo>
                    <a:pt x="60" y="13"/>
                  </a:lnTo>
                  <a:close/>
                  <a:moveTo>
                    <a:pt x="47" y="7"/>
                  </a:moveTo>
                  <a:lnTo>
                    <a:pt x="47" y="11"/>
                  </a:lnTo>
                  <a:lnTo>
                    <a:pt x="45" y="13"/>
                  </a:lnTo>
                  <a:lnTo>
                    <a:pt x="49" y="13"/>
                  </a:lnTo>
                  <a:lnTo>
                    <a:pt x="51" y="11"/>
                  </a:lnTo>
                  <a:lnTo>
                    <a:pt x="49" y="7"/>
                  </a:lnTo>
                  <a:lnTo>
                    <a:pt x="47" y="7"/>
                  </a:lnTo>
                  <a:lnTo>
                    <a:pt x="47" y="7"/>
                  </a:lnTo>
                  <a:lnTo>
                    <a:pt x="47" y="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Freeform 196">
              <a:extLst>
                <a:ext uri="{FF2B5EF4-FFF2-40B4-BE49-F238E27FC236}">
                  <a16:creationId xmlns:a16="http://schemas.microsoft.com/office/drawing/2014/main" id="{716F5078-F32D-4E40-905A-B492724E644C}"/>
                </a:ext>
              </a:extLst>
            </p:cNvPr>
            <p:cNvSpPr>
              <a:spLocks noEditPoints="1"/>
            </p:cNvSpPr>
            <p:nvPr/>
          </p:nvSpPr>
          <p:spPr bwMode="auto">
            <a:xfrm>
              <a:off x="5800" y="3516"/>
              <a:ext cx="75" cy="52"/>
            </a:xfrm>
            <a:custGeom>
              <a:avLst/>
              <a:gdLst/>
              <a:ahLst/>
              <a:cxnLst>
                <a:cxn ang="0">
                  <a:pos x="6" y="5"/>
                </a:cxn>
                <a:cxn ang="0">
                  <a:pos x="10" y="5"/>
                </a:cxn>
                <a:cxn ang="0">
                  <a:pos x="15" y="11"/>
                </a:cxn>
                <a:cxn ang="0">
                  <a:pos x="21" y="15"/>
                </a:cxn>
                <a:cxn ang="0">
                  <a:pos x="30" y="32"/>
                </a:cxn>
                <a:cxn ang="0">
                  <a:pos x="36" y="32"/>
                </a:cxn>
                <a:cxn ang="0">
                  <a:pos x="47" y="47"/>
                </a:cxn>
                <a:cxn ang="0">
                  <a:pos x="51" y="52"/>
                </a:cxn>
                <a:cxn ang="0">
                  <a:pos x="45" y="52"/>
                </a:cxn>
                <a:cxn ang="0">
                  <a:pos x="40" y="50"/>
                </a:cxn>
                <a:cxn ang="0">
                  <a:pos x="36" y="45"/>
                </a:cxn>
                <a:cxn ang="0">
                  <a:pos x="28" y="37"/>
                </a:cxn>
                <a:cxn ang="0">
                  <a:pos x="25" y="37"/>
                </a:cxn>
                <a:cxn ang="0">
                  <a:pos x="17" y="30"/>
                </a:cxn>
                <a:cxn ang="0">
                  <a:pos x="13" y="28"/>
                </a:cxn>
                <a:cxn ang="0">
                  <a:pos x="11" y="20"/>
                </a:cxn>
                <a:cxn ang="0">
                  <a:pos x="2" y="7"/>
                </a:cxn>
                <a:cxn ang="0">
                  <a:pos x="0" y="2"/>
                </a:cxn>
                <a:cxn ang="0">
                  <a:pos x="0" y="0"/>
                </a:cxn>
                <a:cxn ang="0">
                  <a:pos x="0" y="0"/>
                </a:cxn>
                <a:cxn ang="0">
                  <a:pos x="72" y="32"/>
                </a:cxn>
                <a:cxn ang="0">
                  <a:pos x="75" y="37"/>
                </a:cxn>
                <a:cxn ang="0">
                  <a:pos x="72" y="37"/>
                </a:cxn>
                <a:cxn ang="0">
                  <a:pos x="66" y="32"/>
                </a:cxn>
                <a:cxn ang="0">
                  <a:pos x="66" y="32"/>
                </a:cxn>
                <a:cxn ang="0">
                  <a:pos x="60" y="13"/>
                </a:cxn>
                <a:cxn ang="0">
                  <a:pos x="57" y="17"/>
                </a:cxn>
                <a:cxn ang="0">
                  <a:pos x="59" y="22"/>
                </a:cxn>
                <a:cxn ang="0">
                  <a:pos x="64" y="22"/>
                </a:cxn>
                <a:cxn ang="0">
                  <a:pos x="62" y="17"/>
                </a:cxn>
                <a:cxn ang="0">
                  <a:pos x="60" y="13"/>
                </a:cxn>
                <a:cxn ang="0">
                  <a:pos x="60" y="13"/>
                </a:cxn>
                <a:cxn ang="0">
                  <a:pos x="47" y="7"/>
                </a:cxn>
                <a:cxn ang="0">
                  <a:pos x="45" y="13"/>
                </a:cxn>
                <a:cxn ang="0">
                  <a:pos x="51" y="11"/>
                </a:cxn>
                <a:cxn ang="0">
                  <a:pos x="47" y="7"/>
                </a:cxn>
                <a:cxn ang="0">
                  <a:pos x="47" y="7"/>
                </a:cxn>
              </a:cxnLst>
              <a:rect l="0" t="0" r="r" b="b"/>
              <a:pathLst>
                <a:path w="75" h="52">
                  <a:moveTo>
                    <a:pt x="0" y="0"/>
                  </a:moveTo>
                  <a:lnTo>
                    <a:pt x="6" y="5"/>
                  </a:lnTo>
                  <a:lnTo>
                    <a:pt x="10" y="2"/>
                  </a:lnTo>
                  <a:lnTo>
                    <a:pt x="10" y="5"/>
                  </a:lnTo>
                  <a:lnTo>
                    <a:pt x="11" y="7"/>
                  </a:lnTo>
                  <a:lnTo>
                    <a:pt x="15" y="11"/>
                  </a:lnTo>
                  <a:lnTo>
                    <a:pt x="17" y="15"/>
                  </a:lnTo>
                  <a:lnTo>
                    <a:pt x="21" y="15"/>
                  </a:lnTo>
                  <a:lnTo>
                    <a:pt x="28" y="26"/>
                  </a:lnTo>
                  <a:lnTo>
                    <a:pt x="30" y="32"/>
                  </a:lnTo>
                  <a:lnTo>
                    <a:pt x="34" y="32"/>
                  </a:lnTo>
                  <a:lnTo>
                    <a:pt x="36" y="32"/>
                  </a:lnTo>
                  <a:lnTo>
                    <a:pt x="40" y="41"/>
                  </a:lnTo>
                  <a:lnTo>
                    <a:pt x="47" y="47"/>
                  </a:lnTo>
                  <a:lnTo>
                    <a:pt x="49" y="47"/>
                  </a:lnTo>
                  <a:lnTo>
                    <a:pt x="51" y="52"/>
                  </a:lnTo>
                  <a:lnTo>
                    <a:pt x="47" y="50"/>
                  </a:lnTo>
                  <a:lnTo>
                    <a:pt x="45" y="52"/>
                  </a:lnTo>
                  <a:lnTo>
                    <a:pt x="42" y="50"/>
                  </a:lnTo>
                  <a:lnTo>
                    <a:pt x="40" y="50"/>
                  </a:lnTo>
                  <a:lnTo>
                    <a:pt x="36" y="47"/>
                  </a:lnTo>
                  <a:lnTo>
                    <a:pt x="36" y="45"/>
                  </a:lnTo>
                  <a:lnTo>
                    <a:pt x="30" y="45"/>
                  </a:lnTo>
                  <a:lnTo>
                    <a:pt x="28" y="37"/>
                  </a:lnTo>
                  <a:lnTo>
                    <a:pt x="27" y="37"/>
                  </a:lnTo>
                  <a:lnTo>
                    <a:pt x="25" y="37"/>
                  </a:lnTo>
                  <a:lnTo>
                    <a:pt x="23" y="32"/>
                  </a:lnTo>
                  <a:lnTo>
                    <a:pt x="17" y="30"/>
                  </a:lnTo>
                  <a:lnTo>
                    <a:pt x="17" y="28"/>
                  </a:lnTo>
                  <a:lnTo>
                    <a:pt x="13" y="28"/>
                  </a:lnTo>
                  <a:lnTo>
                    <a:pt x="11" y="24"/>
                  </a:lnTo>
                  <a:lnTo>
                    <a:pt x="11" y="20"/>
                  </a:lnTo>
                  <a:lnTo>
                    <a:pt x="10" y="18"/>
                  </a:lnTo>
                  <a:lnTo>
                    <a:pt x="2" y="7"/>
                  </a:lnTo>
                  <a:lnTo>
                    <a:pt x="2" y="5"/>
                  </a:lnTo>
                  <a:lnTo>
                    <a:pt x="0" y="2"/>
                  </a:lnTo>
                  <a:lnTo>
                    <a:pt x="0" y="0"/>
                  </a:lnTo>
                  <a:lnTo>
                    <a:pt x="0" y="0"/>
                  </a:lnTo>
                  <a:lnTo>
                    <a:pt x="0" y="0"/>
                  </a:lnTo>
                  <a:lnTo>
                    <a:pt x="0" y="0"/>
                  </a:lnTo>
                  <a:close/>
                  <a:moveTo>
                    <a:pt x="66" y="32"/>
                  </a:moveTo>
                  <a:lnTo>
                    <a:pt x="72" y="32"/>
                  </a:lnTo>
                  <a:lnTo>
                    <a:pt x="75" y="32"/>
                  </a:lnTo>
                  <a:lnTo>
                    <a:pt x="75" y="37"/>
                  </a:lnTo>
                  <a:lnTo>
                    <a:pt x="72" y="37"/>
                  </a:lnTo>
                  <a:lnTo>
                    <a:pt x="72" y="37"/>
                  </a:lnTo>
                  <a:lnTo>
                    <a:pt x="66" y="35"/>
                  </a:lnTo>
                  <a:lnTo>
                    <a:pt x="66" y="32"/>
                  </a:lnTo>
                  <a:lnTo>
                    <a:pt x="66" y="32"/>
                  </a:lnTo>
                  <a:lnTo>
                    <a:pt x="66" y="32"/>
                  </a:lnTo>
                  <a:lnTo>
                    <a:pt x="66" y="32"/>
                  </a:lnTo>
                  <a:close/>
                  <a:moveTo>
                    <a:pt x="60" y="13"/>
                  </a:moveTo>
                  <a:lnTo>
                    <a:pt x="57" y="15"/>
                  </a:lnTo>
                  <a:lnTo>
                    <a:pt x="57" y="17"/>
                  </a:lnTo>
                  <a:lnTo>
                    <a:pt x="57" y="18"/>
                  </a:lnTo>
                  <a:lnTo>
                    <a:pt x="59" y="22"/>
                  </a:lnTo>
                  <a:lnTo>
                    <a:pt x="62" y="24"/>
                  </a:lnTo>
                  <a:lnTo>
                    <a:pt x="64" y="22"/>
                  </a:lnTo>
                  <a:lnTo>
                    <a:pt x="60" y="20"/>
                  </a:lnTo>
                  <a:lnTo>
                    <a:pt x="62" y="17"/>
                  </a:lnTo>
                  <a:lnTo>
                    <a:pt x="62" y="13"/>
                  </a:lnTo>
                  <a:lnTo>
                    <a:pt x="60" y="13"/>
                  </a:lnTo>
                  <a:lnTo>
                    <a:pt x="60" y="13"/>
                  </a:lnTo>
                  <a:lnTo>
                    <a:pt x="60" y="13"/>
                  </a:lnTo>
                  <a:lnTo>
                    <a:pt x="60" y="13"/>
                  </a:lnTo>
                  <a:close/>
                  <a:moveTo>
                    <a:pt x="47" y="7"/>
                  </a:moveTo>
                  <a:lnTo>
                    <a:pt x="47" y="11"/>
                  </a:lnTo>
                  <a:lnTo>
                    <a:pt x="45" y="13"/>
                  </a:lnTo>
                  <a:lnTo>
                    <a:pt x="49" y="13"/>
                  </a:lnTo>
                  <a:lnTo>
                    <a:pt x="51" y="11"/>
                  </a:lnTo>
                  <a:lnTo>
                    <a:pt x="49" y="7"/>
                  </a:lnTo>
                  <a:lnTo>
                    <a:pt x="47" y="7"/>
                  </a:lnTo>
                  <a:lnTo>
                    <a:pt x="47" y="7"/>
                  </a:lnTo>
                  <a:lnTo>
                    <a:pt x="47" y="7"/>
                  </a:lnTo>
                  <a:close/>
                </a:path>
              </a:pathLst>
            </a:custGeom>
            <a:solidFill>
              <a:srgbClr val="D9DADB"/>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4" name="Freeform 197">
              <a:extLst>
                <a:ext uri="{FF2B5EF4-FFF2-40B4-BE49-F238E27FC236}">
                  <a16:creationId xmlns:a16="http://schemas.microsoft.com/office/drawing/2014/main" id="{C8FA8BCE-2469-459A-9FC1-0BD6B0D502E4}"/>
                </a:ext>
              </a:extLst>
            </p:cNvPr>
            <p:cNvSpPr>
              <a:spLocks noEditPoints="1"/>
            </p:cNvSpPr>
            <p:nvPr/>
          </p:nvSpPr>
          <p:spPr bwMode="auto">
            <a:xfrm>
              <a:off x="5047" y="2056"/>
              <a:ext cx="290" cy="565"/>
            </a:xfrm>
            <a:custGeom>
              <a:avLst/>
              <a:gdLst/>
              <a:ahLst/>
              <a:cxnLst>
                <a:cxn ang="0">
                  <a:pos x="121" y="267"/>
                </a:cxn>
                <a:cxn ang="0">
                  <a:pos x="4" y="565"/>
                </a:cxn>
                <a:cxn ang="0">
                  <a:pos x="6" y="561"/>
                </a:cxn>
                <a:cxn ang="0">
                  <a:pos x="64" y="507"/>
                </a:cxn>
                <a:cxn ang="0">
                  <a:pos x="64" y="516"/>
                </a:cxn>
                <a:cxn ang="0">
                  <a:pos x="87" y="471"/>
                </a:cxn>
                <a:cxn ang="0">
                  <a:pos x="89" y="467"/>
                </a:cxn>
                <a:cxn ang="0">
                  <a:pos x="185" y="100"/>
                </a:cxn>
                <a:cxn ang="0">
                  <a:pos x="192" y="96"/>
                </a:cxn>
                <a:cxn ang="0">
                  <a:pos x="192" y="68"/>
                </a:cxn>
                <a:cxn ang="0">
                  <a:pos x="207" y="54"/>
                </a:cxn>
                <a:cxn ang="0">
                  <a:pos x="196" y="7"/>
                </a:cxn>
                <a:cxn ang="0">
                  <a:pos x="232" y="24"/>
                </a:cxn>
                <a:cxn ang="0">
                  <a:pos x="273" y="26"/>
                </a:cxn>
                <a:cxn ang="0">
                  <a:pos x="284" y="51"/>
                </a:cxn>
                <a:cxn ang="0">
                  <a:pos x="273" y="64"/>
                </a:cxn>
                <a:cxn ang="0">
                  <a:pos x="251" y="94"/>
                </a:cxn>
                <a:cxn ang="0">
                  <a:pos x="205" y="83"/>
                </a:cxn>
                <a:cxn ang="0">
                  <a:pos x="220" y="109"/>
                </a:cxn>
                <a:cxn ang="0">
                  <a:pos x="200" y="216"/>
                </a:cxn>
                <a:cxn ang="0">
                  <a:pos x="200" y="222"/>
                </a:cxn>
                <a:cxn ang="0">
                  <a:pos x="64" y="348"/>
                </a:cxn>
                <a:cxn ang="0">
                  <a:pos x="59" y="352"/>
                </a:cxn>
                <a:cxn ang="0">
                  <a:pos x="55" y="358"/>
                </a:cxn>
                <a:cxn ang="0">
                  <a:pos x="85" y="363"/>
                </a:cxn>
                <a:cxn ang="0">
                  <a:pos x="79" y="371"/>
                </a:cxn>
                <a:cxn ang="0">
                  <a:pos x="79" y="363"/>
                </a:cxn>
                <a:cxn ang="0">
                  <a:pos x="158" y="316"/>
                </a:cxn>
                <a:cxn ang="0">
                  <a:pos x="143" y="316"/>
                </a:cxn>
                <a:cxn ang="0">
                  <a:pos x="143" y="333"/>
                </a:cxn>
                <a:cxn ang="0">
                  <a:pos x="141" y="316"/>
                </a:cxn>
                <a:cxn ang="0">
                  <a:pos x="117" y="337"/>
                </a:cxn>
                <a:cxn ang="0">
                  <a:pos x="102" y="414"/>
                </a:cxn>
                <a:cxn ang="0">
                  <a:pos x="106" y="403"/>
                </a:cxn>
                <a:cxn ang="0">
                  <a:pos x="104" y="390"/>
                </a:cxn>
                <a:cxn ang="0">
                  <a:pos x="113" y="352"/>
                </a:cxn>
                <a:cxn ang="0">
                  <a:pos x="98" y="337"/>
                </a:cxn>
                <a:cxn ang="0">
                  <a:pos x="113" y="316"/>
                </a:cxn>
                <a:cxn ang="0">
                  <a:pos x="147" y="307"/>
                </a:cxn>
                <a:cxn ang="0">
                  <a:pos x="162" y="324"/>
                </a:cxn>
                <a:cxn ang="0">
                  <a:pos x="190" y="316"/>
                </a:cxn>
                <a:cxn ang="0">
                  <a:pos x="192" y="303"/>
                </a:cxn>
                <a:cxn ang="0">
                  <a:pos x="205" y="303"/>
                </a:cxn>
                <a:cxn ang="0">
                  <a:pos x="232" y="297"/>
                </a:cxn>
                <a:cxn ang="0">
                  <a:pos x="241" y="282"/>
                </a:cxn>
                <a:cxn ang="0">
                  <a:pos x="251" y="264"/>
                </a:cxn>
                <a:cxn ang="0">
                  <a:pos x="254" y="201"/>
                </a:cxn>
                <a:cxn ang="0">
                  <a:pos x="254" y="169"/>
                </a:cxn>
                <a:cxn ang="0">
                  <a:pos x="230" y="115"/>
                </a:cxn>
                <a:cxn ang="0">
                  <a:pos x="226" y="126"/>
                </a:cxn>
                <a:cxn ang="0">
                  <a:pos x="209" y="124"/>
                </a:cxn>
                <a:cxn ang="0">
                  <a:pos x="205" y="158"/>
                </a:cxn>
                <a:cxn ang="0">
                  <a:pos x="207" y="222"/>
                </a:cxn>
                <a:cxn ang="0">
                  <a:pos x="181" y="233"/>
                </a:cxn>
                <a:cxn ang="0">
                  <a:pos x="168" y="262"/>
                </a:cxn>
                <a:cxn ang="0">
                  <a:pos x="160" y="282"/>
                </a:cxn>
                <a:cxn ang="0">
                  <a:pos x="123" y="286"/>
                </a:cxn>
                <a:cxn ang="0">
                  <a:pos x="89" y="318"/>
                </a:cxn>
                <a:cxn ang="0">
                  <a:pos x="68" y="346"/>
                </a:cxn>
                <a:cxn ang="0">
                  <a:pos x="72" y="361"/>
                </a:cxn>
                <a:cxn ang="0">
                  <a:pos x="79" y="352"/>
                </a:cxn>
                <a:cxn ang="0">
                  <a:pos x="87" y="386"/>
                </a:cxn>
                <a:cxn ang="0">
                  <a:pos x="98" y="384"/>
                </a:cxn>
              </a:cxnLst>
              <a:rect l="0" t="0" r="r" b="b"/>
              <a:pathLst>
                <a:path w="290" h="565">
                  <a:moveTo>
                    <a:pt x="117" y="271"/>
                  </a:moveTo>
                  <a:lnTo>
                    <a:pt x="117" y="273"/>
                  </a:lnTo>
                  <a:lnTo>
                    <a:pt x="117" y="273"/>
                  </a:lnTo>
                  <a:lnTo>
                    <a:pt x="113" y="273"/>
                  </a:lnTo>
                  <a:lnTo>
                    <a:pt x="117" y="271"/>
                  </a:lnTo>
                  <a:lnTo>
                    <a:pt x="117" y="271"/>
                  </a:lnTo>
                  <a:lnTo>
                    <a:pt x="117" y="271"/>
                  </a:lnTo>
                  <a:lnTo>
                    <a:pt x="117" y="271"/>
                  </a:lnTo>
                  <a:close/>
                  <a:moveTo>
                    <a:pt x="117" y="271"/>
                  </a:moveTo>
                  <a:lnTo>
                    <a:pt x="117" y="269"/>
                  </a:lnTo>
                  <a:lnTo>
                    <a:pt x="119" y="267"/>
                  </a:lnTo>
                  <a:lnTo>
                    <a:pt x="121" y="267"/>
                  </a:lnTo>
                  <a:lnTo>
                    <a:pt x="121" y="271"/>
                  </a:lnTo>
                  <a:lnTo>
                    <a:pt x="119" y="271"/>
                  </a:lnTo>
                  <a:lnTo>
                    <a:pt x="117" y="271"/>
                  </a:lnTo>
                  <a:lnTo>
                    <a:pt x="117" y="271"/>
                  </a:lnTo>
                  <a:lnTo>
                    <a:pt x="117" y="271"/>
                  </a:lnTo>
                  <a:lnTo>
                    <a:pt x="117" y="271"/>
                  </a:lnTo>
                  <a:close/>
                  <a:moveTo>
                    <a:pt x="4" y="565"/>
                  </a:moveTo>
                  <a:lnTo>
                    <a:pt x="2" y="561"/>
                  </a:lnTo>
                  <a:lnTo>
                    <a:pt x="0" y="561"/>
                  </a:lnTo>
                  <a:lnTo>
                    <a:pt x="0" y="565"/>
                  </a:lnTo>
                  <a:lnTo>
                    <a:pt x="2" y="565"/>
                  </a:lnTo>
                  <a:lnTo>
                    <a:pt x="4" y="565"/>
                  </a:lnTo>
                  <a:lnTo>
                    <a:pt x="4" y="565"/>
                  </a:lnTo>
                  <a:lnTo>
                    <a:pt x="4" y="565"/>
                  </a:lnTo>
                  <a:lnTo>
                    <a:pt x="4" y="565"/>
                  </a:lnTo>
                  <a:close/>
                  <a:moveTo>
                    <a:pt x="6" y="561"/>
                  </a:moveTo>
                  <a:lnTo>
                    <a:pt x="6" y="559"/>
                  </a:lnTo>
                  <a:lnTo>
                    <a:pt x="10" y="561"/>
                  </a:lnTo>
                  <a:lnTo>
                    <a:pt x="10" y="565"/>
                  </a:lnTo>
                  <a:lnTo>
                    <a:pt x="6" y="561"/>
                  </a:lnTo>
                  <a:lnTo>
                    <a:pt x="6" y="561"/>
                  </a:lnTo>
                  <a:lnTo>
                    <a:pt x="6" y="561"/>
                  </a:lnTo>
                  <a:lnTo>
                    <a:pt x="6" y="561"/>
                  </a:lnTo>
                  <a:lnTo>
                    <a:pt x="6" y="561"/>
                  </a:lnTo>
                  <a:close/>
                  <a:moveTo>
                    <a:pt x="23" y="548"/>
                  </a:moveTo>
                  <a:lnTo>
                    <a:pt x="23" y="552"/>
                  </a:lnTo>
                  <a:lnTo>
                    <a:pt x="23" y="554"/>
                  </a:lnTo>
                  <a:lnTo>
                    <a:pt x="27" y="554"/>
                  </a:lnTo>
                  <a:lnTo>
                    <a:pt x="27" y="550"/>
                  </a:lnTo>
                  <a:lnTo>
                    <a:pt x="23" y="548"/>
                  </a:lnTo>
                  <a:lnTo>
                    <a:pt x="23" y="548"/>
                  </a:lnTo>
                  <a:lnTo>
                    <a:pt x="23" y="548"/>
                  </a:lnTo>
                  <a:lnTo>
                    <a:pt x="23" y="548"/>
                  </a:lnTo>
                  <a:close/>
                  <a:moveTo>
                    <a:pt x="64" y="516"/>
                  </a:moveTo>
                  <a:lnTo>
                    <a:pt x="62" y="510"/>
                  </a:lnTo>
                  <a:lnTo>
                    <a:pt x="64" y="507"/>
                  </a:lnTo>
                  <a:lnTo>
                    <a:pt x="64" y="505"/>
                  </a:lnTo>
                  <a:lnTo>
                    <a:pt x="64" y="505"/>
                  </a:lnTo>
                  <a:lnTo>
                    <a:pt x="68" y="505"/>
                  </a:lnTo>
                  <a:lnTo>
                    <a:pt x="68" y="501"/>
                  </a:lnTo>
                  <a:lnTo>
                    <a:pt x="70" y="505"/>
                  </a:lnTo>
                  <a:lnTo>
                    <a:pt x="68" y="505"/>
                  </a:lnTo>
                  <a:lnTo>
                    <a:pt x="68" y="508"/>
                  </a:lnTo>
                  <a:lnTo>
                    <a:pt x="64" y="510"/>
                  </a:lnTo>
                  <a:lnTo>
                    <a:pt x="64" y="514"/>
                  </a:lnTo>
                  <a:lnTo>
                    <a:pt x="64" y="516"/>
                  </a:lnTo>
                  <a:lnTo>
                    <a:pt x="64" y="516"/>
                  </a:lnTo>
                  <a:lnTo>
                    <a:pt x="64" y="516"/>
                  </a:lnTo>
                  <a:lnTo>
                    <a:pt x="64" y="516"/>
                  </a:lnTo>
                  <a:close/>
                  <a:moveTo>
                    <a:pt x="79" y="476"/>
                  </a:moveTo>
                  <a:lnTo>
                    <a:pt x="83" y="480"/>
                  </a:lnTo>
                  <a:lnTo>
                    <a:pt x="83" y="482"/>
                  </a:lnTo>
                  <a:lnTo>
                    <a:pt x="81" y="484"/>
                  </a:lnTo>
                  <a:lnTo>
                    <a:pt x="79" y="480"/>
                  </a:lnTo>
                  <a:lnTo>
                    <a:pt x="79" y="480"/>
                  </a:lnTo>
                  <a:lnTo>
                    <a:pt x="79" y="476"/>
                  </a:lnTo>
                  <a:lnTo>
                    <a:pt x="79" y="476"/>
                  </a:lnTo>
                  <a:lnTo>
                    <a:pt x="79" y="476"/>
                  </a:lnTo>
                  <a:lnTo>
                    <a:pt x="79" y="476"/>
                  </a:lnTo>
                  <a:close/>
                  <a:moveTo>
                    <a:pt x="87" y="471"/>
                  </a:moveTo>
                  <a:lnTo>
                    <a:pt x="87" y="471"/>
                  </a:lnTo>
                  <a:lnTo>
                    <a:pt x="83" y="471"/>
                  </a:lnTo>
                  <a:lnTo>
                    <a:pt x="81" y="467"/>
                  </a:lnTo>
                  <a:lnTo>
                    <a:pt x="83" y="467"/>
                  </a:lnTo>
                  <a:lnTo>
                    <a:pt x="87" y="465"/>
                  </a:lnTo>
                  <a:lnTo>
                    <a:pt x="87" y="465"/>
                  </a:lnTo>
                  <a:lnTo>
                    <a:pt x="89" y="461"/>
                  </a:lnTo>
                  <a:lnTo>
                    <a:pt x="89" y="461"/>
                  </a:lnTo>
                  <a:lnTo>
                    <a:pt x="92" y="461"/>
                  </a:lnTo>
                  <a:lnTo>
                    <a:pt x="92" y="461"/>
                  </a:lnTo>
                  <a:lnTo>
                    <a:pt x="92" y="465"/>
                  </a:lnTo>
                  <a:lnTo>
                    <a:pt x="89" y="467"/>
                  </a:lnTo>
                  <a:lnTo>
                    <a:pt x="89" y="471"/>
                  </a:lnTo>
                  <a:lnTo>
                    <a:pt x="87" y="471"/>
                  </a:lnTo>
                  <a:lnTo>
                    <a:pt x="87" y="471"/>
                  </a:lnTo>
                  <a:lnTo>
                    <a:pt x="87" y="471"/>
                  </a:lnTo>
                  <a:lnTo>
                    <a:pt x="87" y="471"/>
                  </a:lnTo>
                  <a:close/>
                  <a:moveTo>
                    <a:pt x="183" y="102"/>
                  </a:moveTo>
                  <a:lnTo>
                    <a:pt x="181" y="100"/>
                  </a:lnTo>
                  <a:lnTo>
                    <a:pt x="181" y="96"/>
                  </a:lnTo>
                  <a:lnTo>
                    <a:pt x="183" y="92"/>
                  </a:lnTo>
                  <a:lnTo>
                    <a:pt x="185" y="92"/>
                  </a:lnTo>
                  <a:lnTo>
                    <a:pt x="185" y="96"/>
                  </a:lnTo>
                  <a:lnTo>
                    <a:pt x="185" y="100"/>
                  </a:lnTo>
                  <a:lnTo>
                    <a:pt x="183" y="102"/>
                  </a:lnTo>
                  <a:lnTo>
                    <a:pt x="183" y="102"/>
                  </a:lnTo>
                  <a:lnTo>
                    <a:pt x="183" y="102"/>
                  </a:lnTo>
                  <a:lnTo>
                    <a:pt x="183" y="102"/>
                  </a:lnTo>
                  <a:close/>
                  <a:moveTo>
                    <a:pt x="205" y="118"/>
                  </a:moveTo>
                  <a:lnTo>
                    <a:pt x="202" y="118"/>
                  </a:lnTo>
                  <a:lnTo>
                    <a:pt x="200" y="113"/>
                  </a:lnTo>
                  <a:lnTo>
                    <a:pt x="200" y="113"/>
                  </a:lnTo>
                  <a:lnTo>
                    <a:pt x="200" y="107"/>
                  </a:lnTo>
                  <a:lnTo>
                    <a:pt x="196" y="100"/>
                  </a:lnTo>
                  <a:lnTo>
                    <a:pt x="196" y="98"/>
                  </a:lnTo>
                  <a:lnTo>
                    <a:pt x="192" y="96"/>
                  </a:lnTo>
                  <a:lnTo>
                    <a:pt x="190" y="96"/>
                  </a:lnTo>
                  <a:lnTo>
                    <a:pt x="190" y="92"/>
                  </a:lnTo>
                  <a:lnTo>
                    <a:pt x="190" y="88"/>
                  </a:lnTo>
                  <a:lnTo>
                    <a:pt x="188" y="83"/>
                  </a:lnTo>
                  <a:lnTo>
                    <a:pt x="190" y="83"/>
                  </a:lnTo>
                  <a:lnTo>
                    <a:pt x="192" y="79"/>
                  </a:lnTo>
                  <a:lnTo>
                    <a:pt x="192" y="79"/>
                  </a:lnTo>
                  <a:lnTo>
                    <a:pt x="196" y="79"/>
                  </a:lnTo>
                  <a:lnTo>
                    <a:pt x="196" y="75"/>
                  </a:lnTo>
                  <a:lnTo>
                    <a:pt x="200" y="73"/>
                  </a:lnTo>
                  <a:lnTo>
                    <a:pt x="196" y="71"/>
                  </a:lnTo>
                  <a:lnTo>
                    <a:pt x="192" y="68"/>
                  </a:lnTo>
                  <a:lnTo>
                    <a:pt x="192" y="68"/>
                  </a:lnTo>
                  <a:lnTo>
                    <a:pt x="192" y="66"/>
                  </a:lnTo>
                  <a:lnTo>
                    <a:pt x="192" y="64"/>
                  </a:lnTo>
                  <a:lnTo>
                    <a:pt x="196" y="62"/>
                  </a:lnTo>
                  <a:lnTo>
                    <a:pt x="200" y="66"/>
                  </a:lnTo>
                  <a:lnTo>
                    <a:pt x="207" y="68"/>
                  </a:lnTo>
                  <a:lnTo>
                    <a:pt x="209" y="66"/>
                  </a:lnTo>
                  <a:lnTo>
                    <a:pt x="209" y="62"/>
                  </a:lnTo>
                  <a:lnTo>
                    <a:pt x="211" y="60"/>
                  </a:lnTo>
                  <a:lnTo>
                    <a:pt x="209" y="58"/>
                  </a:lnTo>
                  <a:lnTo>
                    <a:pt x="207" y="58"/>
                  </a:lnTo>
                  <a:lnTo>
                    <a:pt x="207" y="54"/>
                  </a:lnTo>
                  <a:lnTo>
                    <a:pt x="205" y="53"/>
                  </a:lnTo>
                  <a:lnTo>
                    <a:pt x="205" y="49"/>
                  </a:lnTo>
                  <a:lnTo>
                    <a:pt x="207" y="45"/>
                  </a:lnTo>
                  <a:lnTo>
                    <a:pt x="209" y="45"/>
                  </a:lnTo>
                  <a:lnTo>
                    <a:pt x="209" y="45"/>
                  </a:lnTo>
                  <a:lnTo>
                    <a:pt x="207" y="41"/>
                  </a:lnTo>
                  <a:lnTo>
                    <a:pt x="205" y="36"/>
                  </a:lnTo>
                  <a:lnTo>
                    <a:pt x="205" y="32"/>
                  </a:lnTo>
                  <a:lnTo>
                    <a:pt x="205" y="24"/>
                  </a:lnTo>
                  <a:lnTo>
                    <a:pt x="205" y="21"/>
                  </a:lnTo>
                  <a:lnTo>
                    <a:pt x="200" y="11"/>
                  </a:lnTo>
                  <a:lnTo>
                    <a:pt x="196" y="7"/>
                  </a:lnTo>
                  <a:lnTo>
                    <a:pt x="196" y="4"/>
                  </a:lnTo>
                  <a:lnTo>
                    <a:pt x="196" y="4"/>
                  </a:lnTo>
                  <a:lnTo>
                    <a:pt x="200" y="4"/>
                  </a:lnTo>
                  <a:lnTo>
                    <a:pt x="200" y="0"/>
                  </a:lnTo>
                  <a:lnTo>
                    <a:pt x="200" y="0"/>
                  </a:lnTo>
                  <a:lnTo>
                    <a:pt x="205" y="0"/>
                  </a:lnTo>
                  <a:lnTo>
                    <a:pt x="205" y="2"/>
                  </a:lnTo>
                  <a:lnTo>
                    <a:pt x="211" y="7"/>
                  </a:lnTo>
                  <a:lnTo>
                    <a:pt x="217" y="9"/>
                  </a:lnTo>
                  <a:lnTo>
                    <a:pt x="217" y="13"/>
                  </a:lnTo>
                  <a:lnTo>
                    <a:pt x="226" y="21"/>
                  </a:lnTo>
                  <a:lnTo>
                    <a:pt x="232" y="24"/>
                  </a:lnTo>
                  <a:lnTo>
                    <a:pt x="234" y="26"/>
                  </a:lnTo>
                  <a:lnTo>
                    <a:pt x="237" y="28"/>
                  </a:lnTo>
                  <a:lnTo>
                    <a:pt x="239" y="32"/>
                  </a:lnTo>
                  <a:lnTo>
                    <a:pt x="247" y="34"/>
                  </a:lnTo>
                  <a:lnTo>
                    <a:pt x="251" y="36"/>
                  </a:lnTo>
                  <a:lnTo>
                    <a:pt x="254" y="39"/>
                  </a:lnTo>
                  <a:lnTo>
                    <a:pt x="256" y="37"/>
                  </a:lnTo>
                  <a:lnTo>
                    <a:pt x="256" y="39"/>
                  </a:lnTo>
                  <a:lnTo>
                    <a:pt x="262" y="37"/>
                  </a:lnTo>
                  <a:lnTo>
                    <a:pt x="268" y="34"/>
                  </a:lnTo>
                  <a:lnTo>
                    <a:pt x="271" y="30"/>
                  </a:lnTo>
                  <a:lnTo>
                    <a:pt x="273" y="26"/>
                  </a:lnTo>
                  <a:lnTo>
                    <a:pt x="273" y="24"/>
                  </a:lnTo>
                  <a:lnTo>
                    <a:pt x="275" y="26"/>
                  </a:lnTo>
                  <a:lnTo>
                    <a:pt x="275" y="30"/>
                  </a:lnTo>
                  <a:lnTo>
                    <a:pt x="273" y="36"/>
                  </a:lnTo>
                  <a:lnTo>
                    <a:pt x="273" y="41"/>
                  </a:lnTo>
                  <a:lnTo>
                    <a:pt x="273" y="43"/>
                  </a:lnTo>
                  <a:lnTo>
                    <a:pt x="279" y="45"/>
                  </a:lnTo>
                  <a:lnTo>
                    <a:pt x="281" y="49"/>
                  </a:lnTo>
                  <a:lnTo>
                    <a:pt x="281" y="51"/>
                  </a:lnTo>
                  <a:lnTo>
                    <a:pt x="279" y="53"/>
                  </a:lnTo>
                  <a:lnTo>
                    <a:pt x="283" y="53"/>
                  </a:lnTo>
                  <a:lnTo>
                    <a:pt x="284" y="51"/>
                  </a:lnTo>
                  <a:lnTo>
                    <a:pt x="288" y="49"/>
                  </a:lnTo>
                  <a:lnTo>
                    <a:pt x="290" y="49"/>
                  </a:lnTo>
                  <a:lnTo>
                    <a:pt x="288" y="51"/>
                  </a:lnTo>
                  <a:lnTo>
                    <a:pt x="286" y="51"/>
                  </a:lnTo>
                  <a:lnTo>
                    <a:pt x="286" y="54"/>
                  </a:lnTo>
                  <a:lnTo>
                    <a:pt x="284" y="58"/>
                  </a:lnTo>
                  <a:lnTo>
                    <a:pt x="281" y="58"/>
                  </a:lnTo>
                  <a:lnTo>
                    <a:pt x="281" y="62"/>
                  </a:lnTo>
                  <a:lnTo>
                    <a:pt x="279" y="64"/>
                  </a:lnTo>
                  <a:lnTo>
                    <a:pt x="275" y="64"/>
                  </a:lnTo>
                  <a:lnTo>
                    <a:pt x="275" y="62"/>
                  </a:lnTo>
                  <a:lnTo>
                    <a:pt x="273" y="64"/>
                  </a:lnTo>
                  <a:lnTo>
                    <a:pt x="273" y="66"/>
                  </a:lnTo>
                  <a:lnTo>
                    <a:pt x="269" y="66"/>
                  </a:lnTo>
                  <a:lnTo>
                    <a:pt x="266" y="66"/>
                  </a:lnTo>
                  <a:lnTo>
                    <a:pt x="262" y="66"/>
                  </a:lnTo>
                  <a:lnTo>
                    <a:pt x="256" y="73"/>
                  </a:lnTo>
                  <a:lnTo>
                    <a:pt x="254" y="83"/>
                  </a:lnTo>
                  <a:lnTo>
                    <a:pt x="254" y="88"/>
                  </a:lnTo>
                  <a:lnTo>
                    <a:pt x="254" y="90"/>
                  </a:lnTo>
                  <a:lnTo>
                    <a:pt x="254" y="94"/>
                  </a:lnTo>
                  <a:lnTo>
                    <a:pt x="254" y="98"/>
                  </a:lnTo>
                  <a:lnTo>
                    <a:pt x="251" y="96"/>
                  </a:lnTo>
                  <a:lnTo>
                    <a:pt x="251" y="94"/>
                  </a:lnTo>
                  <a:lnTo>
                    <a:pt x="245" y="92"/>
                  </a:lnTo>
                  <a:lnTo>
                    <a:pt x="239" y="88"/>
                  </a:lnTo>
                  <a:lnTo>
                    <a:pt x="234" y="85"/>
                  </a:lnTo>
                  <a:lnTo>
                    <a:pt x="230" y="83"/>
                  </a:lnTo>
                  <a:lnTo>
                    <a:pt x="226" y="83"/>
                  </a:lnTo>
                  <a:lnTo>
                    <a:pt x="226" y="79"/>
                  </a:lnTo>
                  <a:lnTo>
                    <a:pt x="224" y="79"/>
                  </a:lnTo>
                  <a:lnTo>
                    <a:pt x="220" y="79"/>
                  </a:lnTo>
                  <a:lnTo>
                    <a:pt x="215" y="83"/>
                  </a:lnTo>
                  <a:lnTo>
                    <a:pt x="211" y="88"/>
                  </a:lnTo>
                  <a:lnTo>
                    <a:pt x="209" y="88"/>
                  </a:lnTo>
                  <a:lnTo>
                    <a:pt x="205" y="83"/>
                  </a:lnTo>
                  <a:lnTo>
                    <a:pt x="202" y="83"/>
                  </a:lnTo>
                  <a:lnTo>
                    <a:pt x="200" y="88"/>
                  </a:lnTo>
                  <a:lnTo>
                    <a:pt x="200" y="90"/>
                  </a:lnTo>
                  <a:lnTo>
                    <a:pt x="200" y="92"/>
                  </a:lnTo>
                  <a:lnTo>
                    <a:pt x="205" y="96"/>
                  </a:lnTo>
                  <a:lnTo>
                    <a:pt x="209" y="94"/>
                  </a:lnTo>
                  <a:lnTo>
                    <a:pt x="213" y="100"/>
                  </a:lnTo>
                  <a:lnTo>
                    <a:pt x="217" y="102"/>
                  </a:lnTo>
                  <a:lnTo>
                    <a:pt x="220" y="102"/>
                  </a:lnTo>
                  <a:lnTo>
                    <a:pt x="224" y="103"/>
                  </a:lnTo>
                  <a:lnTo>
                    <a:pt x="220" y="107"/>
                  </a:lnTo>
                  <a:lnTo>
                    <a:pt x="220" y="109"/>
                  </a:lnTo>
                  <a:lnTo>
                    <a:pt x="217" y="107"/>
                  </a:lnTo>
                  <a:lnTo>
                    <a:pt x="211" y="107"/>
                  </a:lnTo>
                  <a:lnTo>
                    <a:pt x="209" y="109"/>
                  </a:lnTo>
                  <a:lnTo>
                    <a:pt x="211" y="109"/>
                  </a:lnTo>
                  <a:lnTo>
                    <a:pt x="209" y="113"/>
                  </a:lnTo>
                  <a:lnTo>
                    <a:pt x="205" y="118"/>
                  </a:lnTo>
                  <a:lnTo>
                    <a:pt x="205" y="118"/>
                  </a:lnTo>
                  <a:lnTo>
                    <a:pt x="205" y="118"/>
                  </a:lnTo>
                  <a:lnTo>
                    <a:pt x="205" y="118"/>
                  </a:lnTo>
                  <a:close/>
                  <a:moveTo>
                    <a:pt x="200" y="222"/>
                  </a:moveTo>
                  <a:lnTo>
                    <a:pt x="200" y="218"/>
                  </a:lnTo>
                  <a:lnTo>
                    <a:pt x="200" y="216"/>
                  </a:lnTo>
                  <a:lnTo>
                    <a:pt x="200" y="215"/>
                  </a:lnTo>
                  <a:lnTo>
                    <a:pt x="196" y="216"/>
                  </a:lnTo>
                  <a:lnTo>
                    <a:pt x="196" y="215"/>
                  </a:lnTo>
                  <a:lnTo>
                    <a:pt x="200" y="209"/>
                  </a:lnTo>
                  <a:lnTo>
                    <a:pt x="200" y="209"/>
                  </a:lnTo>
                  <a:lnTo>
                    <a:pt x="200" y="209"/>
                  </a:lnTo>
                  <a:lnTo>
                    <a:pt x="200" y="213"/>
                  </a:lnTo>
                  <a:lnTo>
                    <a:pt x="202" y="213"/>
                  </a:lnTo>
                  <a:lnTo>
                    <a:pt x="202" y="215"/>
                  </a:lnTo>
                  <a:lnTo>
                    <a:pt x="202" y="218"/>
                  </a:lnTo>
                  <a:lnTo>
                    <a:pt x="200" y="222"/>
                  </a:lnTo>
                  <a:lnTo>
                    <a:pt x="200" y="222"/>
                  </a:lnTo>
                  <a:lnTo>
                    <a:pt x="200" y="222"/>
                  </a:lnTo>
                  <a:lnTo>
                    <a:pt x="200" y="222"/>
                  </a:lnTo>
                  <a:lnTo>
                    <a:pt x="200" y="222"/>
                  </a:lnTo>
                  <a:close/>
                  <a:moveTo>
                    <a:pt x="64" y="348"/>
                  </a:moveTo>
                  <a:lnTo>
                    <a:pt x="64" y="350"/>
                  </a:lnTo>
                  <a:lnTo>
                    <a:pt x="68" y="348"/>
                  </a:lnTo>
                  <a:lnTo>
                    <a:pt x="64" y="346"/>
                  </a:lnTo>
                  <a:lnTo>
                    <a:pt x="64" y="346"/>
                  </a:lnTo>
                  <a:lnTo>
                    <a:pt x="64" y="348"/>
                  </a:lnTo>
                  <a:lnTo>
                    <a:pt x="64" y="348"/>
                  </a:lnTo>
                  <a:lnTo>
                    <a:pt x="64" y="348"/>
                  </a:lnTo>
                  <a:lnTo>
                    <a:pt x="64" y="348"/>
                  </a:lnTo>
                  <a:close/>
                  <a:moveTo>
                    <a:pt x="62" y="350"/>
                  </a:moveTo>
                  <a:lnTo>
                    <a:pt x="64" y="352"/>
                  </a:lnTo>
                  <a:lnTo>
                    <a:pt x="64" y="350"/>
                  </a:lnTo>
                  <a:lnTo>
                    <a:pt x="62" y="350"/>
                  </a:lnTo>
                  <a:lnTo>
                    <a:pt x="62" y="350"/>
                  </a:lnTo>
                  <a:lnTo>
                    <a:pt x="62" y="350"/>
                  </a:lnTo>
                  <a:lnTo>
                    <a:pt x="62" y="350"/>
                  </a:lnTo>
                  <a:close/>
                  <a:moveTo>
                    <a:pt x="59" y="352"/>
                  </a:moveTo>
                  <a:lnTo>
                    <a:pt x="62" y="354"/>
                  </a:lnTo>
                  <a:lnTo>
                    <a:pt x="62" y="352"/>
                  </a:lnTo>
                  <a:lnTo>
                    <a:pt x="59" y="352"/>
                  </a:lnTo>
                  <a:lnTo>
                    <a:pt x="59" y="352"/>
                  </a:lnTo>
                  <a:lnTo>
                    <a:pt x="59" y="352"/>
                  </a:lnTo>
                  <a:lnTo>
                    <a:pt x="59" y="352"/>
                  </a:lnTo>
                  <a:close/>
                  <a:moveTo>
                    <a:pt x="59" y="354"/>
                  </a:moveTo>
                  <a:lnTo>
                    <a:pt x="59" y="356"/>
                  </a:lnTo>
                  <a:lnTo>
                    <a:pt x="59" y="356"/>
                  </a:lnTo>
                  <a:lnTo>
                    <a:pt x="59" y="354"/>
                  </a:lnTo>
                  <a:lnTo>
                    <a:pt x="59" y="354"/>
                  </a:lnTo>
                  <a:lnTo>
                    <a:pt x="59" y="354"/>
                  </a:lnTo>
                  <a:lnTo>
                    <a:pt x="59" y="354"/>
                  </a:lnTo>
                  <a:close/>
                  <a:moveTo>
                    <a:pt x="55" y="365"/>
                  </a:moveTo>
                  <a:lnTo>
                    <a:pt x="53" y="360"/>
                  </a:lnTo>
                  <a:lnTo>
                    <a:pt x="55" y="358"/>
                  </a:lnTo>
                  <a:lnTo>
                    <a:pt x="55" y="356"/>
                  </a:lnTo>
                  <a:lnTo>
                    <a:pt x="55" y="360"/>
                  </a:lnTo>
                  <a:lnTo>
                    <a:pt x="59" y="360"/>
                  </a:lnTo>
                  <a:lnTo>
                    <a:pt x="59" y="363"/>
                  </a:lnTo>
                  <a:lnTo>
                    <a:pt x="59" y="365"/>
                  </a:lnTo>
                  <a:lnTo>
                    <a:pt x="55" y="365"/>
                  </a:lnTo>
                  <a:lnTo>
                    <a:pt x="55" y="365"/>
                  </a:lnTo>
                  <a:lnTo>
                    <a:pt x="55" y="365"/>
                  </a:lnTo>
                  <a:lnTo>
                    <a:pt x="55" y="365"/>
                  </a:lnTo>
                  <a:close/>
                  <a:moveTo>
                    <a:pt x="83" y="367"/>
                  </a:moveTo>
                  <a:lnTo>
                    <a:pt x="83" y="365"/>
                  </a:lnTo>
                  <a:lnTo>
                    <a:pt x="85" y="363"/>
                  </a:lnTo>
                  <a:lnTo>
                    <a:pt x="85" y="363"/>
                  </a:lnTo>
                  <a:lnTo>
                    <a:pt x="85" y="367"/>
                  </a:lnTo>
                  <a:lnTo>
                    <a:pt x="83" y="367"/>
                  </a:lnTo>
                  <a:lnTo>
                    <a:pt x="83" y="367"/>
                  </a:lnTo>
                  <a:lnTo>
                    <a:pt x="83" y="367"/>
                  </a:lnTo>
                  <a:lnTo>
                    <a:pt x="83" y="367"/>
                  </a:lnTo>
                  <a:close/>
                  <a:moveTo>
                    <a:pt x="79" y="371"/>
                  </a:moveTo>
                  <a:lnTo>
                    <a:pt x="81" y="371"/>
                  </a:lnTo>
                  <a:lnTo>
                    <a:pt x="83" y="371"/>
                  </a:lnTo>
                  <a:lnTo>
                    <a:pt x="81" y="373"/>
                  </a:lnTo>
                  <a:lnTo>
                    <a:pt x="79" y="371"/>
                  </a:lnTo>
                  <a:lnTo>
                    <a:pt x="79" y="371"/>
                  </a:lnTo>
                  <a:lnTo>
                    <a:pt x="79" y="371"/>
                  </a:lnTo>
                  <a:lnTo>
                    <a:pt x="79" y="371"/>
                  </a:lnTo>
                  <a:close/>
                  <a:moveTo>
                    <a:pt x="79" y="363"/>
                  </a:moveTo>
                  <a:lnTo>
                    <a:pt x="77" y="365"/>
                  </a:lnTo>
                  <a:lnTo>
                    <a:pt x="77" y="367"/>
                  </a:lnTo>
                  <a:lnTo>
                    <a:pt x="79" y="371"/>
                  </a:lnTo>
                  <a:lnTo>
                    <a:pt x="81" y="371"/>
                  </a:lnTo>
                  <a:lnTo>
                    <a:pt x="81" y="367"/>
                  </a:lnTo>
                  <a:lnTo>
                    <a:pt x="79" y="363"/>
                  </a:lnTo>
                  <a:lnTo>
                    <a:pt x="79" y="363"/>
                  </a:lnTo>
                  <a:lnTo>
                    <a:pt x="79" y="363"/>
                  </a:lnTo>
                  <a:lnTo>
                    <a:pt x="79" y="363"/>
                  </a:lnTo>
                  <a:lnTo>
                    <a:pt x="79" y="363"/>
                  </a:lnTo>
                  <a:lnTo>
                    <a:pt x="79" y="363"/>
                  </a:lnTo>
                  <a:close/>
                  <a:moveTo>
                    <a:pt x="158" y="316"/>
                  </a:moveTo>
                  <a:lnTo>
                    <a:pt x="156" y="312"/>
                  </a:lnTo>
                  <a:lnTo>
                    <a:pt x="156" y="311"/>
                  </a:lnTo>
                  <a:lnTo>
                    <a:pt x="156" y="309"/>
                  </a:lnTo>
                  <a:lnTo>
                    <a:pt x="158" y="307"/>
                  </a:lnTo>
                  <a:lnTo>
                    <a:pt x="160" y="311"/>
                  </a:lnTo>
                  <a:lnTo>
                    <a:pt x="160" y="312"/>
                  </a:lnTo>
                  <a:lnTo>
                    <a:pt x="160" y="316"/>
                  </a:lnTo>
                  <a:lnTo>
                    <a:pt x="160" y="316"/>
                  </a:lnTo>
                  <a:lnTo>
                    <a:pt x="158" y="316"/>
                  </a:lnTo>
                  <a:lnTo>
                    <a:pt x="158" y="316"/>
                  </a:lnTo>
                  <a:lnTo>
                    <a:pt x="158" y="316"/>
                  </a:lnTo>
                  <a:lnTo>
                    <a:pt x="158" y="316"/>
                  </a:lnTo>
                  <a:close/>
                  <a:moveTo>
                    <a:pt x="143" y="316"/>
                  </a:moveTo>
                  <a:lnTo>
                    <a:pt x="147" y="311"/>
                  </a:lnTo>
                  <a:lnTo>
                    <a:pt x="151" y="311"/>
                  </a:lnTo>
                  <a:lnTo>
                    <a:pt x="151" y="312"/>
                  </a:lnTo>
                  <a:lnTo>
                    <a:pt x="147" y="316"/>
                  </a:lnTo>
                  <a:lnTo>
                    <a:pt x="143" y="316"/>
                  </a:lnTo>
                  <a:lnTo>
                    <a:pt x="143" y="316"/>
                  </a:lnTo>
                  <a:lnTo>
                    <a:pt x="143" y="316"/>
                  </a:lnTo>
                  <a:lnTo>
                    <a:pt x="143" y="316"/>
                  </a:lnTo>
                  <a:close/>
                  <a:moveTo>
                    <a:pt x="128" y="354"/>
                  </a:moveTo>
                  <a:lnTo>
                    <a:pt x="128" y="354"/>
                  </a:lnTo>
                  <a:lnTo>
                    <a:pt x="130" y="352"/>
                  </a:lnTo>
                  <a:lnTo>
                    <a:pt x="132" y="354"/>
                  </a:lnTo>
                  <a:lnTo>
                    <a:pt x="134" y="352"/>
                  </a:lnTo>
                  <a:lnTo>
                    <a:pt x="134" y="350"/>
                  </a:lnTo>
                  <a:lnTo>
                    <a:pt x="130" y="346"/>
                  </a:lnTo>
                  <a:lnTo>
                    <a:pt x="132" y="343"/>
                  </a:lnTo>
                  <a:lnTo>
                    <a:pt x="134" y="337"/>
                  </a:lnTo>
                  <a:lnTo>
                    <a:pt x="138" y="337"/>
                  </a:lnTo>
                  <a:lnTo>
                    <a:pt x="138" y="333"/>
                  </a:lnTo>
                  <a:lnTo>
                    <a:pt x="143" y="333"/>
                  </a:lnTo>
                  <a:lnTo>
                    <a:pt x="151" y="337"/>
                  </a:lnTo>
                  <a:lnTo>
                    <a:pt x="151" y="341"/>
                  </a:lnTo>
                  <a:lnTo>
                    <a:pt x="153" y="341"/>
                  </a:lnTo>
                  <a:lnTo>
                    <a:pt x="155" y="333"/>
                  </a:lnTo>
                  <a:lnTo>
                    <a:pt x="158" y="329"/>
                  </a:lnTo>
                  <a:lnTo>
                    <a:pt x="158" y="326"/>
                  </a:lnTo>
                  <a:lnTo>
                    <a:pt x="158" y="326"/>
                  </a:lnTo>
                  <a:lnTo>
                    <a:pt x="156" y="322"/>
                  </a:lnTo>
                  <a:lnTo>
                    <a:pt x="153" y="318"/>
                  </a:lnTo>
                  <a:lnTo>
                    <a:pt x="151" y="318"/>
                  </a:lnTo>
                  <a:lnTo>
                    <a:pt x="147" y="316"/>
                  </a:lnTo>
                  <a:lnTo>
                    <a:pt x="141" y="316"/>
                  </a:lnTo>
                  <a:lnTo>
                    <a:pt x="138" y="320"/>
                  </a:lnTo>
                  <a:lnTo>
                    <a:pt x="138" y="322"/>
                  </a:lnTo>
                  <a:lnTo>
                    <a:pt x="136" y="326"/>
                  </a:lnTo>
                  <a:lnTo>
                    <a:pt x="134" y="328"/>
                  </a:lnTo>
                  <a:lnTo>
                    <a:pt x="130" y="329"/>
                  </a:lnTo>
                  <a:lnTo>
                    <a:pt x="128" y="328"/>
                  </a:lnTo>
                  <a:lnTo>
                    <a:pt x="126" y="324"/>
                  </a:lnTo>
                  <a:lnTo>
                    <a:pt x="124" y="324"/>
                  </a:lnTo>
                  <a:lnTo>
                    <a:pt x="119" y="329"/>
                  </a:lnTo>
                  <a:lnTo>
                    <a:pt x="119" y="333"/>
                  </a:lnTo>
                  <a:lnTo>
                    <a:pt x="117" y="333"/>
                  </a:lnTo>
                  <a:lnTo>
                    <a:pt x="117" y="337"/>
                  </a:lnTo>
                  <a:lnTo>
                    <a:pt x="121" y="341"/>
                  </a:lnTo>
                  <a:lnTo>
                    <a:pt x="121" y="343"/>
                  </a:lnTo>
                  <a:lnTo>
                    <a:pt x="121" y="343"/>
                  </a:lnTo>
                  <a:lnTo>
                    <a:pt x="121" y="346"/>
                  </a:lnTo>
                  <a:lnTo>
                    <a:pt x="123" y="350"/>
                  </a:lnTo>
                  <a:lnTo>
                    <a:pt x="128" y="350"/>
                  </a:lnTo>
                  <a:lnTo>
                    <a:pt x="128" y="354"/>
                  </a:lnTo>
                  <a:lnTo>
                    <a:pt x="128" y="354"/>
                  </a:lnTo>
                  <a:lnTo>
                    <a:pt x="128" y="354"/>
                  </a:lnTo>
                  <a:lnTo>
                    <a:pt x="128" y="354"/>
                  </a:lnTo>
                  <a:close/>
                  <a:moveTo>
                    <a:pt x="104" y="416"/>
                  </a:moveTo>
                  <a:lnTo>
                    <a:pt x="102" y="414"/>
                  </a:lnTo>
                  <a:lnTo>
                    <a:pt x="98" y="414"/>
                  </a:lnTo>
                  <a:lnTo>
                    <a:pt x="98" y="416"/>
                  </a:lnTo>
                  <a:lnTo>
                    <a:pt x="100" y="420"/>
                  </a:lnTo>
                  <a:lnTo>
                    <a:pt x="104" y="420"/>
                  </a:lnTo>
                  <a:lnTo>
                    <a:pt x="104" y="420"/>
                  </a:lnTo>
                  <a:lnTo>
                    <a:pt x="104" y="416"/>
                  </a:lnTo>
                  <a:lnTo>
                    <a:pt x="104" y="416"/>
                  </a:lnTo>
                  <a:lnTo>
                    <a:pt x="104" y="416"/>
                  </a:lnTo>
                  <a:lnTo>
                    <a:pt x="104" y="416"/>
                  </a:lnTo>
                  <a:close/>
                  <a:moveTo>
                    <a:pt x="108" y="412"/>
                  </a:moveTo>
                  <a:lnTo>
                    <a:pt x="106" y="407"/>
                  </a:lnTo>
                  <a:lnTo>
                    <a:pt x="106" y="403"/>
                  </a:lnTo>
                  <a:lnTo>
                    <a:pt x="109" y="407"/>
                  </a:lnTo>
                  <a:lnTo>
                    <a:pt x="109" y="410"/>
                  </a:lnTo>
                  <a:lnTo>
                    <a:pt x="108" y="410"/>
                  </a:lnTo>
                  <a:lnTo>
                    <a:pt x="108" y="412"/>
                  </a:lnTo>
                  <a:lnTo>
                    <a:pt x="108" y="412"/>
                  </a:lnTo>
                  <a:lnTo>
                    <a:pt x="108" y="412"/>
                  </a:lnTo>
                  <a:lnTo>
                    <a:pt x="108" y="412"/>
                  </a:lnTo>
                  <a:close/>
                  <a:moveTo>
                    <a:pt x="100" y="401"/>
                  </a:moveTo>
                  <a:lnTo>
                    <a:pt x="104" y="401"/>
                  </a:lnTo>
                  <a:lnTo>
                    <a:pt x="108" y="395"/>
                  </a:lnTo>
                  <a:lnTo>
                    <a:pt x="104" y="392"/>
                  </a:lnTo>
                  <a:lnTo>
                    <a:pt x="104" y="390"/>
                  </a:lnTo>
                  <a:lnTo>
                    <a:pt x="106" y="388"/>
                  </a:lnTo>
                  <a:lnTo>
                    <a:pt x="109" y="390"/>
                  </a:lnTo>
                  <a:lnTo>
                    <a:pt x="109" y="392"/>
                  </a:lnTo>
                  <a:lnTo>
                    <a:pt x="111" y="386"/>
                  </a:lnTo>
                  <a:lnTo>
                    <a:pt x="111" y="380"/>
                  </a:lnTo>
                  <a:lnTo>
                    <a:pt x="109" y="377"/>
                  </a:lnTo>
                  <a:lnTo>
                    <a:pt x="109" y="367"/>
                  </a:lnTo>
                  <a:lnTo>
                    <a:pt x="109" y="361"/>
                  </a:lnTo>
                  <a:lnTo>
                    <a:pt x="111" y="358"/>
                  </a:lnTo>
                  <a:lnTo>
                    <a:pt x="113" y="354"/>
                  </a:lnTo>
                  <a:lnTo>
                    <a:pt x="113" y="352"/>
                  </a:lnTo>
                  <a:lnTo>
                    <a:pt x="113" y="352"/>
                  </a:lnTo>
                  <a:lnTo>
                    <a:pt x="113" y="348"/>
                  </a:lnTo>
                  <a:lnTo>
                    <a:pt x="111" y="346"/>
                  </a:lnTo>
                  <a:lnTo>
                    <a:pt x="111" y="346"/>
                  </a:lnTo>
                  <a:lnTo>
                    <a:pt x="106" y="346"/>
                  </a:lnTo>
                  <a:lnTo>
                    <a:pt x="104" y="343"/>
                  </a:lnTo>
                  <a:lnTo>
                    <a:pt x="108" y="341"/>
                  </a:lnTo>
                  <a:lnTo>
                    <a:pt x="108" y="341"/>
                  </a:lnTo>
                  <a:lnTo>
                    <a:pt x="108" y="333"/>
                  </a:lnTo>
                  <a:lnTo>
                    <a:pt x="104" y="333"/>
                  </a:lnTo>
                  <a:lnTo>
                    <a:pt x="102" y="333"/>
                  </a:lnTo>
                  <a:lnTo>
                    <a:pt x="102" y="333"/>
                  </a:lnTo>
                  <a:lnTo>
                    <a:pt x="98" y="337"/>
                  </a:lnTo>
                  <a:lnTo>
                    <a:pt x="96" y="337"/>
                  </a:lnTo>
                  <a:lnTo>
                    <a:pt x="92" y="333"/>
                  </a:lnTo>
                  <a:lnTo>
                    <a:pt x="92" y="329"/>
                  </a:lnTo>
                  <a:lnTo>
                    <a:pt x="98" y="328"/>
                  </a:lnTo>
                  <a:lnTo>
                    <a:pt x="104" y="326"/>
                  </a:lnTo>
                  <a:lnTo>
                    <a:pt x="109" y="328"/>
                  </a:lnTo>
                  <a:lnTo>
                    <a:pt x="113" y="329"/>
                  </a:lnTo>
                  <a:lnTo>
                    <a:pt x="113" y="328"/>
                  </a:lnTo>
                  <a:lnTo>
                    <a:pt x="113" y="326"/>
                  </a:lnTo>
                  <a:lnTo>
                    <a:pt x="113" y="320"/>
                  </a:lnTo>
                  <a:lnTo>
                    <a:pt x="113" y="318"/>
                  </a:lnTo>
                  <a:lnTo>
                    <a:pt x="113" y="316"/>
                  </a:lnTo>
                  <a:lnTo>
                    <a:pt x="117" y="316"/>
                  </a:lnTo>
                  <a:lnTo>
                    <a:pt x="117" y="318"/>
                  </a:lnTo>
                  <a:lnTo>
                    <a:pt x="119" y="318"/>
                  </a:lnTo>
                  <a:lnTo>
                    <a:pt x="123" y="316"/>
                  </a:lnTo>
                  <a:lnTo>
                    <a:pt x="128" y="316"/>
                  </a:lnTo>
                  <a:lnTo>
                    <a:pt x="134" y="312"/>
                  </a:lnTo>
                  <a:lnTo>
                    <a:pt x="138" y="312"/>
                  </a:lnTo>
                  <a:lnTo>
                    <a:pt x="138" y="316"/>
                  </a:lnTo>
                  <a:lnTo>
                    <a:pt x="141" y="312"/>
                  </a:lnTo>
                  <a:lnTo>
                    <a:pt x="141" y="311"/>
                  </a:lnTo>
                  <a:lnTo>
                    <a:pt x="147" y="309"/>
                  </a:lnTo>
                  <a:lnTo>
                    <a:pt x="147" y="307"/>
                  </a:lnTo>
                  <a:lnTo>
                    <a:pt x="151" y="303"/>
                  </a:lnTo>
                  <a:lnTo>
                    <a:pt x="155" y="303"/>
                  </a:lnTo>
                  <a:lnTo>
                    <a:pt x="160" y="303"/>
                  </a:lnTo>
                  <a:lnTo>
                    <a:pt x="162" y="303"/>
                  </a:lnTo>
                  <a:lnTo>
                    <a:pt x="166" y="303"/>
                  </a:lnTo>
                  <a:lnTo>
                    <a:pt x="166" y="307"/>
                  </a:lnTo>
                  <a:lnTo>
                    <a:pt x="162" y="311"/>
                  </a:lnTo>
                  <a:lnTo>
                    <a:pt x="162" y="316"/>
                  </a:lnTo>
                  <a:lnTo>
                    <a:pt x="162" y="316"/>
                  </a:lnTo>
                  <a:lnTo>
                    <a:pt x="162" y="318"/>
                  </a:lnTo>
                  <a:lnTo>
                    <a:pt x="162" y="322"/>
                  </a:lnTo>
                  <a:lnTo>
                    <a:pt x="162" y="324"/>
                  </a:lnTo>
                  <a:lnTo>
                    <a:pt x="166" y="328"/>
                  </a:lnTo>
                  <a:lnTo>
                    <a:pt x="168" y="329"/>
                  </a:lnTo>
                  <a:lnTo>
                    <a:pt x="175" y="333"/>
                  </a:lnTo>
                  <a:lnTo>
                    <a:pt x="175" y="333"/>
                  </a:lnTo>
                  <a:lnTo>
                    <a:pt x="179" y="333"/>
                  </a:lnTo>
                  <a:lnTo>
                    <a:pt x="183" y="329"/>
                  </a:lnTo>
                  <a:lnTo>
                    <a:pt x="183" y="326"/>
                  </a:lnTo>
                  <a:lnTo>
                    <a:pt x="185" y="324"/>
                  </a:lnTo>
                  <a:lnTo>
                    <a:pt x="185" y="322"/>
                  </a:lnTo>
                  <a:lnTo>
                    <a:pt x="185" y="318"/>
                  </a:lnTo>
                  <a:lnTo>
                    <a:pt x="187" y="316"/>
                  </a:lnTo>
                  <a:lnTo>
                    <a:pt x="190" y="316"/>
                  </a:lnTo>
                  <a:lnTo>
                    <a:pt x="192" y="316"/>
                  </a:lnTo>
                  <a:lnTo>
                    <a:pt x="192" y="312"/>
                  </a:lnTo>
                  <a:lnTo>
                    <a:pt x="192" y="311"/>
                  </a:lnTo>
                  <a:lnTo>
                    <a:pt x="192" y="307"/>
                  </a:lnTo>
                  <a:lnTo>
                    <a:pt x="187" y="303"/>
                  </a:lnTo>
                  <a:lnTo>
                    <a:pt x="185" y="303"/>
                  </a:lnTo>
                  <a:lnTo>
                    <a:pt x="187" y="297"/>
                  </a:lnTo>
                  <a:lnTo>
                    <a:pt x="188" y="296"/>
                  </a:lnTo>
                  <a:lnTo>
                    <a:pt x="190" y="296"/>
                  </a:lnTo>
                  <a:lnTo>
                    <a:pt x="190" y="297"/>
                  </a:lnTo>
                  <a:lnTo>
                    <a:pt x="190" y="301"/>
                  </a:lnTo>
                  <a:lnTo>
                    <a:pt x="192" y="303"/>
                  </a:lnTo>
                  <a:lnTo>
                    <a:pt x="192" y="301"/>
                  </a:lnTo>
                  <a:lnTo>
                    <a:pt x="192" y="299"/>
                  </a:lnTo>
                  <a:lnTo>
                    <a:pt x="196" y="301"/>
                  </a:lnTo>
                  <a:lnTo>
                    <a:pt x="196" y="301"/>
                  </a:lnTo>
                  <a:lnTo>
                    <a:pt x="200" y="301"/>
                  </a:lnTo>
                  <a:lnTo>
                    <a:pt x="200" y="301"/>
                  </a:lnTo>
                  <a:lnTo>
                    <a:pt x="200" y="303"/>
                  </a:lnTo>
                  <a:lnTo>
                    <a:pt x="196" y="303"/>
                  </a:lnTo>
                  <a:lnTo>
                    <a:pt x="196" y="303"/>
                  </a:lnTo>
                  <a:lnTo>
                    <a:pt x="196" y="307"/>
                  </a:lnTo>
                  <a:lnTo>
                    <a:pt x="200" y="303"/>
                  </a:lnTo>
                  <a:lnTo>
                    <a:pt x="205" y="303"/>
                  </a:lnTo>
                  <a:lnTo>
                    <a:pt x="215" y="303"/>
                  </a:lnTo>
                  <a:lnTo>
                    <a:pt x="220" y="303"/>
                  </a:lnTo>
                  <a:lnTo>
                    <a:pt x="217" y="301"/>
                  </a:lnTo>
                  <a:lnTo>
                    <a:pt x="217" y="297"/>
                  </a:lnTo>
                  <a:lnTo>
                    <a:pt x="217" y="294"/>
                  </a:lnTo>
                  <a:lnTo>
                    <a:pt x="220" y="292"/>
                  </a:lnTo>
                  <a:lnTo>
                    <a:pt x="226" y="292"/>
                  </a:lnTo>
                  <a:lnTo>
                    <a:pt x="226" y="296"/>
                  </a:lnTo>
                  <a:lnTo>
                    <a:pt x="226" y="299"/>
                  </a:lnTo>
                  <a:lnTo>
                    <a:pt x="226" y="301"/>
                  </a:lnTo>
                  <a:lnTo>
                    <a:pt x="230" y="301"/>
                  </a:lnTo>
                  <a:lnTo>
                    <a:pt x="232" y="297"/>
                  </a:lnTo>
                  <a:lnTo>
                    <a:pt x="230" y="290"/>
                  </a:lnTo>
                  <a:lnTo>
                    <a:pt x="230" y="286"/>
                  </a:lnTo>
                  <a:lnTo>
                    <a:pt x="236" y="282"/>
                  </a:lnTo>
                  <a:lnTo>
                    <a:pt x="237" y="282"/>
                  </a:lnTo>
                  <a:lnTo>
                    <a:pt x="237" y="280"/>
                  </a:lnTo>
                  <a:lnTo>
                    <a:pt x="236" y="279"/>
                  </a:lnTo>
                  <a:lnTo>
                    <a:pt x="237" y="273"/>
                  </a:lnTo>
                  <a:lnTo>
                    <a:pt x="239" y="273"/>
                  </a:lnTo>
                  <a:lnTo>
                    <a:pt x="243" y="273"/>
                  </a:lnTo>
                  <a:lnTo>
                    <a:pt x="245" y="277"/>
                  </a:lnTo>
                  <a:lnTo>
                    <a:pt x="243" y="279"/>
                  </a:lnTo>
                  <a:lnTo>
                    <a:pt x="241" y="282"/>
                  </a:lnTo>
                  <a:lnTo>
                    <a:pt x="243" y="294"/>
                  </a:lnTo>
                  <a:lnTo>
                    <a:pt x="245" y="296"/>
                  </a:lnTo>
                  <a:lnTo>
                    <a:pt x="247" y="294"/>
                  </a:lnTo>
                  <a:lnTo>
                    <a:pt x="249" y="290"/>
                  </a:lnTo>
                  <a:lnTo>
                    <a:pt x="251" y="290"/>
                  </a:lnTo>
                  <a:lnTo>
                    <a:pt x="254" y="286"/>
                  </a:lnTo>
                  <a:lnTo>
                    <a:pt x="254" y="280"/>
                  </a:lnTo>
                  <a:lnTo>
                    <a:pt x="254" y="277"/>
                  </a:lnTo>
                  <a:lnTo>
                    <a:pt x="258" y="273"/>
                  </a:lnTo>
                  <a:lnTo>
                    <a:pt x="258" y="273"/>
                  </a:lnTo>
                  <a:lnTo>
                    <a:pt x="256" y="271"/>
                  </a:lnTo>
                  <a:lnTo>
                    <a:pt x="251" y="264"/>
                  </a:lnTo>
                  <a:lnTo>
                    <a:pt x="251" y="260"/>
                  </a:lnTo>
                  <a:lnTo>
                    <a:pt x="251" y="250"/>
                  </a:lnTo>
                  <a:lnTo>
                    <a:pt x="251" y="239"/>
                  </a:lnTo>
                  <a:lnTo>
                    <a:pt x="251" y="233"/>
                  </a:lnTo>
                  <a:lnTo>
                    <a:pt x="249" y="222"/>
                  </a:lnTo>
                  <a:lnTo>
                    <a:pt x="243" y="213"/>
                  </a:lnTo>
                  <a:lnTo>
                    <a:pt x="243" y="209"/>
                  </a:lnTo>
                  <a:lnTo>
                    <a:pt x="245" y="203"/>
                  </a:lnTo>
                  <a:lnTo>
                    <a:pt x="251" y="201"/>
                  </a:lnTo>
                  <a:lnTo>
                    <a:pt x="254" y="201"/>
                  </a:lnTo>
                  <a:lnTo>
                    <a:pt x="254" y="203"/>
                  </a:lnTo>
                  <a:lnTo>
                    <a:pt x="254" y="201"/>
                  </a:lnTo>
                  <a:lnTo>
                    <a:pt x="254" y="198"/>
                  </a:lnTo>
                  <a:lnTo>
                    <a:pt x="254" y="194"/>
                  </a:lnTo>
                  <a:lnTo>
                    <a:pt x="254" y="194"/>
                  </a:lnTo>
                  <a:lnTo>
                    <a:pt x="251" y="188"/>
                  </a:lnTo>
                  <a:lnTo>
                    <a:pt x="251" y="186"/>
                  </a:lnTo>
                  <a:lnTo>
                    <a:pt x="251" y="184"/>
                  </a:lnTo>
                  <a:lnTo>
                    <a:pt x="254" y="183"/>
                  </a:lnTo>
                  <a:lnTo>
                    <a:pt x="254" y="183"/>
                  </a:lnTo>
                  <a:lnTo>
                    <a:pt x="254" y="179"/>
                  </a:lnTo>
                  <a:lnTo>
                    <a:pt x="251" y="177"/>
                  </a:lnTo>
                  <a:lnTo>
                    <a:pt x="251" y="173"/>
                  </a:lnTo>
                  <a:lnTo>
                    <a:pt x="254" y="169"/>
                  </a:lnTo>
                  <a:lnTo>
                    <a:pt x="251" y="167"/>
                  </a:lnTo>
                  <a:lnTo>
                    <a:pt x="251" y="160"/>
                  </a:lnTo>
                  <a:lnTo>
                    <a:pt x="247" y="154"/>
                  </a:lnTo>
                  <a:lnTo>
                    <a:pt x="245" y="154"/>
                  </a:lnTo>
                  <a:lnTo>
                    <a:pt x="243" y="152"/>
                  </a:lnTo>
                  <a:lnTo>
                    <a:pt x="243" y="145"/>
                  </a:lnTo>
                  <a:lnTo>
                    <a:pt x="239" y="143"/>
                  </a:lnTo>
                  <a:lnTo>
                    <a:pt x="232" y="134"/>
                  </a:lnTo>
                  <a:lnTo>
                    <a:pt x="230" y="130"/>
                  </a:lnTo>
                  <a:lnTo>
                    <a:pt x="230" y="124"/>
                  </a:lnTo>
                  <a:lnTo>
                    <a:pt x="230" y="118"/>
                  </a:lnTo>
                  <a:lnTo>
                    <a:pt x="230" y="115"/>
                  </a:lnTo>
                  <a:lnTo>
                    <a:pt x="226" y="118"/>
                  </a:lnTo>
                  <a:lnTo>
                    <a:pt x="226" y="118"/>
                  </a:lnTo>
                  <a:lnTo>
                    <a:pt x="224" y="118"/>
                  </a:lnTo>
                  <a:lnTo>
                    <a:pt x="220" y="115"/>
                  </a:lnTo>
                  <a:lnTo>
                    <a:pt x="217" y="115"/>
                  </a:lnTo>
                  <a:lnTo>
                    <a:pt x="217" y="115"/>
                  </a:lnTo>
                  <a:lnTo>
                    <a:pt x="217" y="120"/>
                  </a:lnTo>
                  <a:lnTo>
                    <a:pt x="217" y="124"/>
                  </a:lnTo>
                  <a:lnTo>
                    <a:pt x="217" y="124"/>
                  </a:lnTo>
                  <a:lnTo>
                    <a:pt x="220" y="124"/>
                  </a:lnTo>
                  <a:lnTo>
                    <a:pt x="226" y="120"/>
                  </a:lnTo>
                  <a:lnTo>
                    <a:pt x="226" y="126"/>
                  </a:lnTo>
                  <a:lnTo>
                    <a:pt x="226" y="128"/>
                  </a:lnTo>
                  <a:lnTo>
                    <a:pt x="224" y="130"/>
                  </a:lnTo>
                  <a:lnTo>
                    <a:pt x="220" y="128"/>
                  </a:lnTo>
                  <a:lnTo>
                    <a:pt x="220" y="128"/>
                  </a:lnTo>
                  <a:lnTo>
                    <a:pt x="220" y="134"/>
                  </a:lnTo>
                  <a:lnTo>
                    <a:pt x="217" y="135"/>
                  </a:lnTo>
                  <a:lnTo>
                    <a:pt x="217" y="134"/>
                  </a:lnTo>
                  <a:lnTo>
                    <a:pt x="217" y="130"/>
                  </a:lnTo>
                  <a:lnTo>
                    <a:pt x="215" y="126"/>
                  </a:lnTo>
                  <a:lnTo>
                    <a:pt x="215" y="124"/>
                  </a:lnTo>
                  <a:lnTo>
                    <a:pt x="211" y="126"/>
                  </a:lnTo>
                  <a:lnTo>
                    <a:pt x="209" y="124"/>
                  </a:lnTo>
                  <a:lnTo>
                    <a:pt x="209" y="128"/>
                  </a:lnTo>
                  <a:lnTo>
                    <a:pt x="211" y="134"/>
                  </a:lnTo>
                  <a:lnTo>
                    <a:pt x="211" y="137"/>
                  </a:lnTo>
                  <a:lnTo>
                    <a:pt x="207" y="137"/>
                  </a:lnTo>
                  <a:lnTo>
                    <a:pt x="205" y="139"/>
                  </a:lnTo>
                  <a:lnTo>
                    <a:pt x="205" y="143"/>
                  </a:lnTo>
                  <a:lnTo>
                    <a:pt x="211" y="149"/>
                  </a:lnTo>
                  <a:lnTo>
                    <a:pt x="213" y="149"/>
                  </a:lnTo>
                  <a:lnTo>
                    <a:pt x="211" y="154"/>
                  </a:lnTo>
                  <a:lnTo>
                    <a:pt x="207" y="156"/>
                  </a:lnTo>
                  <a:lnTo>
                    <a:pt x="205" y="156"/>
                  </a:lnTo>
                  <a:lnTo>
                    <a:pt x="205" y="158"/>
                  </a:lnTo>
                  <a:lnTo>
                    <a:pt x="207" y="162"/>
                  </a:lnTo>
                  <a:lnTo>
                    <a:pt x="211" y="162"/>
                  </a:lnTo>
                  <a:lnTo>
                    <a:pt x="213" y="158"/>
                  </a:lnTo>
                  <a:lnTo>
                    <a:pt x="217" y="167"/>
                  </a:lnTo>
                  <a:lnTo>
                    <a:pt x="217" y="177"/>
                  </a:lnTo>
                  <a:lnTo>
                    <a:pt x="217" y="179"/>
                  </a:lnTo>
                  <a:lnTo>
                    <a:pt x="217" y="188"/>
                  </a:lnTo>
                  <a:lnTo>
                    <a:pt x="215" y="203"/>
                  </a:lnTo>
                  <a:lnTo>
                    <a:pt x="215" y="209"/>
                  </a:lnTo>
                  <a:lnTo>
                    <a:pt x="213" y="213"/>
                  </a:lnTo>
                  <a:lnTo>
                    <a:pt x="209" y="215"/>
                  </a:lnTo>
                  <a:lnTo>
                    <a:pt x="207" y="222"/>
                  </a:lnTo>
                  <a:lnTo>
                    <a:pt x="207" y="228"/>
                  </a:lnTo>
                  <a:lnTo>
                    <a:pt x="205" y="231"/>
                  </a:lnTo>
                  <a:lnTo>
                    <a:pt x="205" y="233"/>
                  </a:lnTo>
                  <a:lnTo>
                    <a:pt x="200" y="239"/>
                  </a:lnTo>
                  <a:lnTo>
                    <a:pt x="192" y="243"/>
                  </a:lnTo>
                  <a:lnTo>
                    <a:pt x="188" y="247"/>
                  </a:lnTo>
                  <a:lnTo>
                    <a:pt x="187" y="248"/>
                  </a:lnTo>
                  <a:lnTo>
                    <a:pt x="181" y="247"/>
                  </a:lnTo>
                  <a:lnTo>
                    <a:pt x="177" y="239"/>
                  </a:lnTo>
                  <a:lnTo>
                    <a:pt x="177" y="239"/>
                  </a:lnTo>
                  <a:lnTo>
                    <a:pt x="179" y="237"/>
                  </a:lnTo>
                  <a:lnTo>
                    <a:pt x="181" y="233"/>
                  </a:lnTo>
                  <a:lnTo>
                    <a:pt x="181" y="231"/>
                  </a:lnTo>
                  <a:lnTo>
                    <a:pt x="183" y="230"/>
                  </a:lnTo>
                  <a:lnTo>
                    <a:pt x="183" y="230"/>
                  </a:lnTo>
                  <a:lnTo>
                    <a:pt x="179" y="230"/>
                  </a:lnTo>
                  <a:lnTo>
                    <a:pt x="175" y="233"/>
                  </a:lnTo>
                  <a:lnTo>
                    <a:pt x="172" y="233"/>
                  </a:lnTo>
                  <a:lnTo>
                    <a:pt x="172" y="239"/>
                  </a:lnTo>
                  <a:lnTo>
                    <a:pt x="175" y="243"/>
                  </a:lnTo>
                  <a:lnTo>
                    <a:pt x="175" y="250"/>
                  </a:lnTo>
                  <a:lnTo>
                    <a:pt x="175" y="256"/>
                  </a:lnTo>
                  <a:lnTo>
                    <a:pt x="168" y="260"/>
                  </a:lnTo>
                  <a:lnTo>
                    <a:pt x="168" y="262"/>
                  </a:lnTo>
                  <a:lnTo>
                    <a:pt x="168" y="264"/>
                  </a:lnTo>
                  <a:lnTo>
                    <a:pt x="168" y="271"/>
                  </a:lnTo>
                  <a:lnTo>
                    <a:pt x="168" y="273"/>
                  </a:lnTo>
                  <a:lnTo>
                    <a:pt x="168" y="277"/>
                  </a:lnTo>
                  <a:lnTo>
                    <a:pt x="168" y="277"/>
                  </a:lnTo>
                  <a:lnTo>
                    <a:pt x="168" y="277"/>
                  </a:lnTo>
                  <a:lnTo>
                    <a:pt x="168" y="279"/>
                  </a:lnTo>
                  <a:lnTo>
                    <a:pt x="166" y="279"/>
                  </a:lnTo>
                  <a:lnTo>
                    <a:pt x="168" y="280"/>
                  </a:lnTo>
                  <a:lnTo>
                    <a:pt x="162" y="282"/>
                  </a:lnTo>
                  <a:lnTo>
                    <a:pt x="162" y="280"/>
                  </a:lnTo>
                  <a:lnTo>
                    <a:pt x="160" y="282"/>
                  </a:lnTo>
                  <a:lnTo>
                    <a:pt x="158" y="282"/>
                  </a:lnTo>
                  <a:lnTo>
                    <a:pt x="156" y="279"/>
                  </a:lnTo>
                  <a:lnTo>
                    <a:pt x="156" y="277"/>
                  </a:lnTo>
                  <a:lnTo>
                    <a:pt x="155" y="279"/>
                  </a:lnTo>
                  <a:lnTo>
                    <a:pt x="151" y="279"/>
                  </a:lnTo>
                  <a:lnTo>
                    <a:pt x="151" y="279"/>
                  </a:lnTo>
                  <a:lnTo>
                    <a:pt x="141" y="280"/>
                  </a:lnTo>
                  <a:lnTo>
                    <a:pt x="138" y="282"/>
                  </a:lnTo>
                  <a:lnTo>
                    <a:pt x="134" y="284"/>
                  </a:lnTo>
                  <a:lnTo>
                    <a:pt x="130" y="284"/>
                  </a:lnTo>
                  <a:lnTo>
                    <a:pt x="124" y="286"/>
                  </a:lnTo>
                  <a:lnTo>
                    <a:pt x="123" y="286"/>
                  </a:lnTo>
                  <a:lnTo>
                    <a:pt x="119" y="286"/>
                  </a:lnTo>
                  <a:lnTo>
                    <a:pt x="113" y="292"/>
                  </a:lnTo>
                  <a:lnTo>
                    <a:pt x="111" y="296"/>
                  </a:lnTo>
                  <a:lnTo>
                    <a:pt x="109" y="297"/>
                  </a:lnTo>
                  <a:lnTo>
                    <a:pt x="109" y="301"/>
                  </a:lnTo>
                  <a:lnTo>
                    <a:pt x="104" y="307"/>
                  </a:lnTo>
                  <a:lnTo>
                    <a:pt x="100" y="307"/>
                  </a:lnTo>
                  <a:lnTo>
                    <a:pt x="96" y="311"/>
                  </a:lnTo>
                  <a:lnTo>
                    <a:pt x="96" y="312"/>
                  </a:lnTo>
                  <a:lnTo>
                    <a:pt x="92" y="316"/>
                  </a:lnTo>
                  <a:lnTo>
                    <a:pt x="89" y="316"/>
                  </a:lnTo>
                  <a:lnTo>
                    <a:pt x="89" y="318"/>
                  </a:lnTo>
                  <a:lnTo>
                    <a:pt x="89" y="326"/>
                  </a:lnTo>
                  <a:lnTo>
                    <a:pt x="89" y="326"/>
                  </a:lnTo>
                  <a:lnTo>
                    <a:pt x="92" y="329"/>
                  </a:lnTo>
                  <a:lnTo>
                    <a:pt x="89" y="331"/>
                  </a:lnTo>
                  <a:lnTo>
                    <a:pt x="87" y="331"/>
                  </a:lnTo>
                  <a:lnTo>
                    <a:pt x="83" y="333"/>
                  </a:lnTo>
                  <a:lnTo>
                    <a:pt x="83" y="337"/>
                  </a:lnTo>
                  <a:lnTo>
                    <a:pt x="79" y="337"/>
                  </a:lnTo>
                  <a:lnTo>
                    <a:pt x="76" y="341"/>
                  </a:lnTo>
                  <a:lnTo>
                    <a:pt x="74" y="346"/>
                  </a:lnTo>
                  <a:lnTo>
                    <a:pt x="72" y="346"/>
                  </a:lnTo>
                  <a:lnTo>
                    <a:pt x="68" y="346"/>
                  </a:lnTo>
                  <a:lnTo>
                    <a:pt x="70" y="346"/>
                  </a:lnTo>
                  <a:lnTo>
                    <a:pt x="72" y="346"/>
                  </a:lnTo>
                  <a:lnTo>
                    <a:pt x="72" y="350"/>
                  </a:lnTo>
                  <a:lnTo>
                    <a:pt x="74" y="354"/>
                  </a:lnTo>
                  <a:lnTo>
                    <a:pt x="74" y="356"/>
                  </a:lnTo>
                  <a:lnTo>
                    <a:pt x="72" y="352"/>
                  </a:lnTo>
                  <a:lnTo>
                    <a:pt x="70" y="350"/>
                  </a:lnTo>
                  <a:lnTo>
                    <a:pt x="70" y="352"/>
                  </a:lnTo>
                  <a:lnTo>
                    <a:pt x="72" y="356"/>
                  </a:lnTo>
                  <a:lnTo>
                    <a:pt x="74" y="358"/>
                  </a:lnTo>
                  <a:lnTo>
                    <a:pt x="74" y="360"/>
                  </a:lnTo>
                  <a:lnTo>
                    <a:pt x="72" y="361"/>
                  </a:lnTo>
                  <a:lnTo>
                    <a:pt x="74" y="361"/>
                  </a:lnTo>
                  <a:lnTo>
                    <a:pt x="76" y="360"/>
                  </a:lnTo>
                  <a:lnTo>
                    <a:pt x="79" y="358"/>
                  </a:lnTo>
                  <a:lnTo>
                    <a:pt x="81" y="358"/>
                  </a:lnTo>
                  <a:lnTo>
                    <a:pt x="79" y="360"/>
                  </a:lnTo>
                  <a:lnTo>
                    <a:pt x="81" y="361"/>
                  </a:lnTo>
                  <a:lnTo>
                    <a:pt x="83" y="360"/>
                  </a:lnTo>
                  <a:lnTo>
                    <a:pt x="83" y="356"/>
                  </a:lnTo>
                  <a:lnTo>
                    <a:pt x="81" y="354"/>
                  </a:lnTo>
                  <a:lnTo>
                    <a:pt x="77" y="356"/>
                  </a:lnTo>
                  <a:lnTo>
                    <a:pt x="77" y="354"/>
                  </a:lnTo>
                  <a:lnTo>
                    <a:pt x="79" y="352"/>
                  </a:lnTo>
                  <a:lnTo>
                    <a:pt x="77" y="348"/>
                  </a:lnTo>
                  <a:lnTo>
                    <a:pt x="79" y="346"/>
                  </a:lnTo>
                  <a:lnTo>
                    <a:pt x="83" y="348"/>
                  </a:lnTo>
                  <a:lnTo>
                    <a:pt x="87" y="354"/>
                  </a:lnTo>
                  <a:lnTo>
                    <a:pt x="87" y="358"/>
                  </a:lnTo>
                  <a:lnTo>
                    <a:pt x="89" y="360"/>
                  </a:lnTo>
                  <a:lnTo>
                    <a:pt x="89" y="367"/>
                  </a:lnTo>
                  <a:lnTo>
                    <a:pt x="85" y="371"/>
                  </a:lnTo>
                  <a:lnTo>
                    <a:pt x="83" y="373"/>
                  </a:lnTo>
                  <a:lnTo>
                    <a:pt x="83" y="377"/>
                  </a:lnTo>
                  <a:lnTo>
                    <a:pt x="87" y="378"/>
                  </a:lnTo>
                  <a:lnTo>
                    <a:pt x="87" y="386"/>
                  </a:lnTo>
                  <a:lnTo>
                    <a:pt x="89" y="390"/>
                  </a:lnTo>
                  <a:lnTo>
                    <a:pt x="89" y="393"/>
                  </a:lnTo>
                  <a:lnTo>
                    <a:pt x="89" y="395"/>
                  </a:lnTo>
                  <a:lnTo>
                    <a:pt x="92" y="397"/>
                  </a:lnTo>
                  <a:lnTo>
                    <a:pt x="92" y="397"/>
                  </a:lnTo>
                  <a:lnTo>
                    <a:pt x="96" y="397"/>
                  </a:lnTo>
                  <a:lnTo>
                    <a:pt x="96" y="397"/>
                  </a:lnTo>
                  <a:lnTo>
                    <a:pt x="96" y="395"/>
                  </a:lnTo>
                  <a:lnTo>
                    <a:pt x="94" y="392"/>
                  </a:lnTo>
                  <a:lnTo>
                    <a:pt x="94" y="386"/>
                  </a:lnTo>
                  <a:lnTo>
                    <a:pt x="96" y="384"/>
                  </a:lnTo>
                  <a:lnTo>
                    <a:pt x="98" y="384"/>
                  </a:lnTo>
                  <a:lnTo>
                    <a:pt x="96" y="386"/>
                  </a:lnTo>
                  <a:lnTo>
                    <a:pt x="96" y="388"/>
                  </a:lnTo>
                  <a:lnTo>
                    <a:pt x="100" y="392"/>
                  </a:lnTo>
                  <a:lnTo>
                    <a:pt x="100" y="397"/>
                  </a:lnTo>
                  <a:lnTo>
                    <a:pt x="100" y="397"/>
                  </a:lnTo>
                  <a:lnTo>
                    <a:pt x="100" y="401"/>
                  </a:lnTo>
                  <a:lnTo>
                    <a:pt x="100" y="401"/>
                  </a:lnTo>
                  <a:lnTo>
                    <a:pt x="100" y="401"/>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198">
              <a:extLst>
                <a:ext uri="{FF2B5EF4-FFF2-40B4-BE49-F238E27FC236}">
                  <a16:creationId xmlns:a16="http://schemas.microsoft.com/office/drawing/2014/main" id="{E056336D-18DD-4A71-9C75-5E8F903DB0C3}"/>
                </a:ext>
              </a:extLst>
            </p:cNvPr>
            <p:cNvSpPr>
              <a:spLocks noEditPoints="1"/>
            </p:cNvSpPr>
            <p:nvPr/>
          </p:nvSpPr>
          <p:spPr bwMode="auto">
            <a:xfrm>
              <a:off x="4947" y="2717"/>
              <a:ext cx="185" cy="281"/>
            </a:xfrm>
            <a:custGeom>
              <a:avLst/>
              <a:gdLst/>
              <a:ahLst/>
              <a:cxnLst>
                <a:cxn ang="0">
                  <a:pos x="63" y="6"/>
                </a:cxn>
                <a:cxn ang="0">
                  <a:pos x="81" y="11"/>
                </a:cxn>
                <a:cxn ang="0">
                  <a:pos x="108" y="107"/>
                </a:cxn>
                <a:cxn ang="0">
                  <a:pos x="119" y="121"/>
                </a:cxn>
                <a:cxn ang="0">
                  <a:pos x="127" y="137"/>
                </a:cxn>
                <a:cxn ang="0">
                  <a:pos x="98" y="115"/>
                </a:cxn>
                <a:cxn ang="0">
                  <a:pos x="72" y="119"/>
                </a:cxn>
                <a:cxn ang="0">
                  <a:pos x="61" y="98"/>
                </a:cxn>
                <a:cxn ang="0">
                  <a:pos x="46" y="75"/>
                </a:cxn>
                <a:cxn ang="0">
                  <a:pos x="51" y="32"/>
                </a:cxn>
                <a:cxn ang="0">
                  <a:pos x="87" y="24"/>
                </a:cxn>
                <a:cxn ang="0">
                  <a:pos x="85" y="70"/>
                </a:cxn>
                <a:cxn ang="0">
                  <a:pos x="81" y="105"/>
                </a:cxn>
                <a:cxn ang="0">
                  <a:pos x="89" y="98"/>
                </a:cxn>
                <a:cxn ang="0">
                  <a:pos x="51" y="115"/>
                </a:cxn>
                <a:cxn ang="0">
                  <a:pos x="74" y="151"/>
                </a:cxn>
                <a:cxn ang="0">
                  <a:pos x="57" y="124"/>
                </a:cxn>
                <a:cxn ang="0">
                  <a:pos x="130" y="111"/>
                </a:cxn>
                <a:cxn ang="0">
                  <a:pos x="87" y="128"/>
                </a:cxn>
                <a:cxn ang="0">
                  <a:pos x="95" y="139"/>
                </a:cxn>
                <a:cxn ang="0">
                  <a:pos x="110" y="134"/>
                </a:cxn>
                <a:cxn ang="0">
                  <a:pos x="121" y="141"/>
                </a:cxn>
                <a:cxn ang="0">
                  <a:pos x="119" y="143"/>
                </a:cxn>
                <a:cxn ang="0">
                  <a:pos x="95" y="185"/>
                </a:cxn>
                <a:cxn ang="0">
                  <a:pos x="98" y="160"/>
                </a:cxn>
                <a:cxn ang="0">
                  <a:pos x="104" y="179"/>
                </a:cxn>
                <a:cxn ang="0">
                  <a:pos x="106" y="179"/>
                </a:cxn>
                <a:cxn ang="0">
                  <a:pos x="125" y="192"/>
                </a:cxn>
                <a:cxn ang="0">
                  <a:pos x="121" y="203"/>
                </a:cxn>
                <a:cxn ang="0">
                  <a:pos x="113" y="181"/>
                </a:cxn>
                <a:cxn ang="0">
                  <a:pos x="121" y="205"/>
                </a:cxn>
                <a:cxn ang="0">
                  <a:pos x="127" y="207"/>
                </a:cxn>
                <a:cxn ang="0">
                  <a:pos x="138" y="190"/>
                </a:cxn>
                <a:cxn ang="0">
                  <a:pos x="145" y="211"/>
                </a:cxn>
                <a:cxn ang="0">
                  <a:pos x="142" y="160"/>
                </a:cxn>
                <a:cxn ang="0">
                  <a:pos x="159" y="158"/>
                </a:cxn>
                <a:cxn ang="0">
                  <a:pos x="134" y="141"/>
                </a:cxn>
                <a:cxn ang="0">
                  <a:pos x="151" y="168"/>
                </a:cxn>
                <a:cxn ang="0">
                  <a:pos x="145" y="190"/>
                </a:cxn>
                <a:cxn ang="0">
                  <a:pos x="145" y="168"/>
                </a:cxn>
                <a:cxn ang="0">
                  <a:pos x="164" y="179"/>
                </a:cxn>
                <a:cxn ang="0">
                  <a:pos x="164" y="198"/>
                </a:cxn>
                <a:cxn ang="0">
                  <a:pos x="168" y="198"/>
                </a:cxn>
                <a:cxn ang="0">
                  <a:pos x="96" y="247"/>
                </a:cxn>
                <a:cxn ang="0">
                  <a:pos x="130" y="224"/>
                </a:cxn>
                <a:cxn ang="0">
                  <a:pos x="151" y="215"/>
                </a:cxn>
                <a:cxn ang="0">
                  <a:pos x="172" y="209"/>
                </a:cxn>
                <a:cxn ang="0">
                  <a:pos x="179" y="237"/>
                </a:cxn>
                <a:cxn ang="0">
                  <a:pos x="176" y="267"/>
                </a:cxn>
                <a:cxn ang="0">
                  <a:pos x="164" y="279"/>
                </a:cxn>
                <a:cxn ang="0">
                  <a:pos x="138" y="267"/>
                </a:cxn>
                <a:cxn ang="0">
                  <a:pos x="127" y="239"/>
                </a:cxn>
                <a:cxn ang="0">
                  <a:pos x="115" y="245"/>
                </a:cxn>
                <a:cxn ang="0">
                  <a:pos x="95" y="262"/>
                </a:cxn>
                <a:cxn ang="0">
                  <a:pos x="51" y="154"/>
                </a:cxn>
                <a:cxn ang="0">
                  <a:pos x="51" y="154"/>
                </a:cxn>
                <a:cxn ang="0">
                  <a:pos x="51" y="183"/>
                </a:cxn>
                <a:cxn ang="0">
                  <a:pos x="12" y="222"/>
                </a:cxn>
                <a:cxn ang="0">
                  <a:pos x="48" y="185"/>
                </a:cxn>
                <a:cxn ang="0">
                  <a:pos x="34" y="185"/>
                </a:cxn>
                <a:cxn ang="0">
                  <a:pos x="4" y="224"/>
                </a:cxn>
                <a:cxn ang="0">
                  <a:pos x="8" y="228"/>
                </a:cxn>
              </a:cxnLst>
              <a:rect l="0" t="0" r="r" b="b"/>
              <a:pathLst>
                <a:path w="185" h="281">
                  <a:moveTo>
                    <a:pt x="64" y="15"/>
                  </a:moveTo>
                  <a:lnTo>
                    <a:pt x="70" y="15"/>
                  </a:lnTo>
                  <a:lnTo>
                    <a:pt x="66" y="15"/>
                  </a:lnTo>
                  <a:lnTo>
                    <a:pt x="64" y="15"/>
                  </a:lnTo>
                  <a:lnTo>
                    <a:pt x="64" y="15"/>
                  </a:lnTo>
                  <a:lnTo>
                    <a:pt x="64" y="15"/>
                  </a:lnTo>
                  <a:lnTo>
                    <a:pt x="64" y="15"/>
                  </a:lnTo>
                  <a:close/>
                  <a:moveTo>
                    <a:pt x="63" y="6"/>
                  </a:moveTo>
                  <a:lnTo>
                    <a:pt x="64" y="7"/>
                  </a:lnTo>
                  <a:lnTo>
                    <a:pt x="61" y="9"/>
                  </a:lnTo>
                  <a:lnTo>
                    <a:pt x="63" y="6"/>
                  </a:lnTo>
                  <a:lnTo>
                    <a:pt x="63" y="6"/>
                  </a:lnTo>
                  <a:lnTo>
                    <a:pt x="63" y="6"/>
                  </a:lnTo>
                  <a:lnTo>
                    <a:pt x="63" y="6"/>
                  </a:lnTo>
                  <a:close/>
                  <a:moveTo>
                    <a:pt x="70" y="0"/>
                  </a:moveTo>
                  <a:lnTo>
                    <a:pt x="68" y="2"/>
                  </a:lnTo>
                  <a:lnTo>
                    <a:pt x="70" y="4"/>
                  </a:lnTo>
                  <a:lnTo>
                    <a:pt x="70" y="0"/>
                  </a:lnTo>
                  <a:lnTo>
                    <a:pt x="70" y="0"/>
                  </a:lnTo>
                  <a:lnTo>
                    <a:pt x="70" y="0"/>
                  </a:lnTo>
                  <a:lnTo>
                    <a:pt x="70" y="0"/>
                  </a:lnTo>
                  <a:close/>
                  <a:moveTo>
                    <a:pt x="80" y="9"/>
                  </a:moveTo>
                  <a:lnTo>
                    <a:pt x="78" y="13"/>
                  </a:lnTo>
                  <a:lnTo>
                    <a:pt x="80" y="15"/>
                  </a:lnTo>
                  <a:lnTo>
                    <a:pt x="81" y="11"/>
                  </a:lnTo>
                  <a:lnTo>
                    <a:pt x="81" y="11"/>
                  </a:lnTo>
                  <a:lnTo>
                    <a:pt x="80" y="9"/>
                  </a:lnTo>
                  <a:lnTo>
                    <a:pt x="80" y="9"/>
                  </a:lnTo>
                  <a:lnTo>
                    <a:pt x="80" y="9"/>
                  </a:lnTo>
                  <a:lnTo>
                    <a:pt x="80" y="9"/>
                  </a:lnTo>
                  <a:close/>
                  <a:moveTo>
                    <a:pt x="81" y="105"/>
                  </a:moveTo>
                  <a:lnTo>
                    <a:pt x="81" y="107"/>
                  </a:lnTo>
                  <a:lnTo>
                    <a:pt x="85" y="111"/>
                  </a:lnTo>
                  <a:lnTo>
                    <a:pt x="91" y="113"/>
                  </a:lnTo>
                  <a:lnTo>
                    <a:pt x="91" y="111"/>
                  </a:lnTo>
                  <a:lnTo>
                    <a:pt x="95" y="109"/>
                  </a:lnTo>
                  <a:lnTo>
                    <a:pt x="98" y="104"/>
                  </a:lnTo>
                  <a:lnTo>
                    <a:pt x="102" y="104"/>
                  </a:lnTo>
                  <a:lnTo>
                    <a:pt x="108" y="107"/>
                  </a:lnTo>
                  <a:lnTo>
                    <a:pt x="110" y="113"/>
                  </a:lnTo>
                  <a:lnTo>
                    <a:pt x="110" y="115"/>
                  </a:lnTo>
                  <a:lnTo>
                    <a:pt x="112" y="119"/>
                  </a:lnTo>
                  <a:lnTo>
                    <a:pt x="113" y="115"/>
                  </a:lnTo>
                  <a:lnTo>
                    <a:pt x="113" y="113"/>
                  </a:lnTo>
                  <a:lnTo>
                    <a:pt x="115" y="111"/>
                  </a:lnTo>
                  <a:lnTo>
                    <a:pt x="115" y="115"/>
                  </a:lnTo>
                  <a:lnTo>
                    <a:pt x="121" y="115"/>
                  </a:lnTo>
                  <a:lnTo>
                    <a:pt x="125" y="119"/>
                  </a:lnTo>
                  <a:lnTo>
                    <a:pt x="125" y="119"/>
                  </a:lnTo>
                  <a:lnTo>
                    <a:pt x="125" y="121"/>
                  </a:lnTo>
                  <a:lnTo>
                    <a:pt x="121" y="119"/>
                  </a:lnTo>
                  <a:lnTo>
                    <a:pt x="119" y="121"/>
                  </a:lnTo>
                  <a:lnTo>
                    <a:pt x="121" y="124"/>
                  </a:lnTo>
                  <a:lnTo>
                    <a:pt x="121" y="128"/>
                  </a:lnTo>
                  <a:lnTo>
                    <a:pt x="121" y="134"/>
                  </a:lnTo>
                  <a:lnTo>
                    <a:pt x="125" y="134"/>
                  </a:lnTo>
                  <a:lnTo>
                    <a:pt x="128" y="134"/>
                  </a:lnTo>
                  <a:lnTo>
                    <a:pt x="132" y="134"/>
                  </a:lnTo>
                  <a:lnTo>
                    <a:pt x="132" y="134"/>
                  </a:lnTo>
                  <a:lnTo>
                    <a:pt x="132" y="136"/>
                  </a:lnTo>
                  <a:lnTo>
                    <a:pt x="132" y="139"/>
                  </a:lnTo>
                  <a:lnTo>
                    <a:pt x="130" y="145"/>
                  </a:lnTo>
                  <a:lnTo>
                    <a:pt x="127" y="143"/>
                  </a:lnTo>
                  <a:lnTo>
                    <a:pt x="125" y="139"/>
                  </a:lnTo>
                  <a:lnTo>
                    <a:pt x="127" y="137"/>
                  </a:lnTo>
                  <a:lnTo>
                    <a:pt x="127" y="136"/>
                  </a:lnTo>
                  <a:lnTo>
                    <a:pt x="125" y="136"/>
                  </a:lnTo>
                  <a:lnTo>
                    <a:pt x="125" y="136"/>
                  </a:lnTo>
                  <a:lnTo>
                    <a:pt x="121" y="137"/>
                  </a:lnTo>
                  <a:lnTo>
                    <a:pt x="115" y="134"/>
                  </a:lnTo>
                  <a:lnTo>
                    <a:pt x="115" y="134"/>
                  </a:lnTo>
                  <a:lnTo>
                    <a:pt x="115" y="128"/>
                  </a:lnTo>
                  <a:lnTo>
                    <a:pt x="113" y="124"/>
                  </a:lnTo>
                  <a:lnTo>
                    <a:pt x="108" y="122"/>
                  </a:lnTo>
                  <a:lnTo>
                    <a:pt x="106" y="119"/>
                  </a:lnTo>
                  <a:lnTo>
                    <a:pt x="102" y="115"/>
                  </a:lnTo>
                  <a:lnTo>
                    <a:pt x="100" y="115"/>
                  </a:lnTo>
                  <a:lnTo>
                    <a:pt x="98" y="115"/>
                  </a:lnTo>
                  <a:lnTo>
                    <a:pt x="98" y="115"/>
                  </a:lnTo>
                  <a:lnTo>
                    <a:pt x="102" y="124"/>
                  </a:lnTo>
                  <a:lnTo>
                    <a:pt x="104" y="128"/>
                  </a:lnTo>
                  <a:lnTo>
                    <a:pt x="102" y="128"/>
                  </a:lnTo>
                  <a:lnTo>
                    <a:pt x="98" y="124"/>
                  </a:lnTo>
                  <a:lnTo>
                    <a:pt x="95" y="121"/>
                  </a:lnTo>
                  <a:lnTo>
                    <a:pt x="95" y="115"/>
                  </a:lnTo>
                  <a:lnTo>
                    <a:pt x="85" y="115"/>
                  </a:lnTo>
                  <a:lnTo>
                    <a:pt x="81" y="115"/>
                  </a:lnTo>
                  <a:lnTo>
                    <a:pt x="80" y="115"/>
                  </a:lnTo>
                  <a:lnTo>
                    <a:pt x="80" y="121"/>
                  </a:lnTo>
                  <a:lnTo>
                    <a:pt x="76" y="122"/>
                  </a:lnTo>
                  <a:lnTo>
                    <a:pt x="72" y="119"/>
                  </a:lnTo>
                  <a:lnTo>
                    <a:pt x="70" y="121"/>
                  </a:lnTo>
                  <a:lnTo>
                    <a:pt x="66" y="121"/>
                  </a:lnTo>
                  <a:lnTo>
                    <a:pt x="68" y="115"/>
                  </a:lnTo>
                  <a:lnTo>
                    <a:pt x="66" y="115"/>
                  </a:lnTo>
                  <a:lnTo>
                    <a:pt x="64" y="115"/>
                  </a:lnTo>
                  <a:lnTo>
                    <a:pt x="63" y="119"/>
                  </a:lnTo>
                  <a:lnTo>
                    <a:pt x="61" y="115"/>
                  </a:lnTo>
                  <a:lnTo>
                    <a:pt x="61" y="109"/>
                  </a:lnTo>
                  <a:lnTo>
                    <a:pt x="61" y="107"/>
                  </a:lnTo>
                  <a:lnTo>
                    <a:pt x="63" y="105"/>
                  </a:lnTo>
                  <a:lnTo>
                    <a:pt x="66" y="100"/>
                  </a:lnTo>
                  <a:lnTo>
                    <a:pt x="63" y="98"/>
                  </a:lnTo>
                  <a:lnTo>
                    <a:pt x="61" y="98"/>
                  </a:lnTo>
                  <a:lnTo>
                    <a:pt x="61" y="100"/>
                  </a:lnTo>
                  <a:lnTo>
                    <a:pt x="61" y="102"/>
                  </a:lnTo>
                  <a:lnTo>
                    <a:pt x="61" y="104"/>
                  </a:lnTo>
                  <a:lnTo>
                    <a:pt x="57" y="104"/>
                  </a:lnTo>
                  <a:lnTo>
                    <a:pt x="55" y="100"/>
                  </a:lnTo>
                  <a:lnTo>
                    <a:pt x="55" y="98"/>
                  </a:lnTo>
                  <a:lnTo>
                    <a:pt x="51" y="94"/>
                  </a:lnTo>
                  <a:lnTo>
                    <a:pt x="51" y="98"/>
                  </a:lnTo>
                  <a:lnTo>
                    <a:pt x="49" y="94"/>
                  </a:lnTo>
                  <a:lnTo>
                    <a:pt x="49" y="88"/>
                  </a:lnTo>
                  <a:lnTo>
                    <a:pt x="46" y="85"/>
                  </a:lnTo>
                  <a:lnTo>
                    <a:pt x="46" y="79"/>
                  </a:lnTo>
                  <a:lnTo>
                    <a:pt x="46" y="75"/>
                  </a:lnTo>
                  <a:lnTo>
                    <a:pt x="46" y="73"/>
                  </a:lnTo>
                  <a:lnTo>
                    <a:pt x="44" y="73"/>
                  </a:lnTo>
                  <a:lnTo>
                    <a:pt x="42" y="70"/>
                  </a:lnTo>
                  <a:lnTo>
                    <a:pt x="44" y="64"/>
                  </a:lnTo>
                  <a:lnTo>
                    <a:pt x="46" y="68"/>
                  </a:lnTo>
                  <a:lnTo>
                    <a:pt x="49" y="68"/>
                  </a:lnTo>
                  <a:lnTo>
                    <a:pt x="51" y="68"/>
                  </a:lnTo>
                  <a:lnTo>
                    <a:pt x="51" y="64"/>
                  </a:lnTo>
                  <a:lnTo>
                    <a:pt x="49" y="58"/>
                  </a:lnTo>
                  <a:lnTo>
                    <a:pt x="51" y="55"/>
                  </a:lnTo>
                  <a:lnTo>
                    <a:pt x="51" y="45"/>
                  </a:lnTo>
                  <a:lnTo>
                    <a:pt x="51" y="38"/>
                  </a:lnTo>
                  <a:lnTo>
                    <a:pt x="51" y="32"/>
                  </a:lnTo>
                  <a:lnTo>
                    <a:pt x="55" y="24"/>
                  </a:lnTo>
                  <a:lnTo>
                    <a:pt x="57" y="21"/>
                  </a:lnTo>
                  <a:lnTo>
                    <a:pt x="61" y="19"/>
                  </a:lnTo>
                  <a:lnTo>
                    <a:pt x="68" y="19"/>
                  </a:lnTo>
                  <a:lnTo>
                    <a:pt x="70" y="24"/>
                  </a:lnTo>
                  <a:lnTo>
                    <a:pt x="74" y="24"/>
                  </a:lnTo>
                  <a:lnTo>
                    <a:pt x="74" y="24"/>
                  </a:lnTo>
                  <a:lnTo>
                    <a:pt x="80" y="24"/>
                  </a:lnTo>
                  <a:lnTo>
                    <a:pt x="81" y="21"/>
                  </a:lnTo>
                  <a:lnTo>
                    <a:pt x="81" y="19"/>
                  </a:lnTo>
                  <a:lnTo>
                    <a:pt x="85" y="19"/>
                  </a:lnTo>
                  <a:lnTo>
                    <a:pt x="87" y="24"/>
                  </a:lnTo>
                  <a:lnTo>
                    <a:pt x="87" y="24"/>
                  </a:lnTo>
                  <a:lnTo>
                    <a:pt x="85" y="28"/>
                  </a:lnTo>
                  <a:lnTo>
                    <a:pt x="85" y="36"/>
                  </a:lnTo>
                  <a:lnTo>
                    <a:pt x="87" y="41"/>
                  </a:lnTo>
                  <a:lnTo>
                    <a:pt x="91" y="41"/>
                  </a:lnTo>
                  <a:lnTo>
                    <a:pt x="91" y="47"/>
                  </a:lnTo>
                  <a:lnTo>
                    <a:pt x="91" y="49"/>
                  </a:lnTo>
                  <a:lnTo>
                    <a:pt x="91" y="58"/>
                  </a:lnTo>
                  <a:lnTo>
                    <a:pt x="89" y="62"/>
                  </a:lnTo>
                  <a:lnTo>
                    <a:pt x="91" y="68"/>
                  </a:lnTo>
                  <a:lnTo>
                    <a:pt x="87" y="72"/>
                  </a:lnTo>
                  <a:lnTo>
                    <a:pt x="87" y="70"/>
                  </a:lnTo>
                  <a:lnTo>
                    <a:pt x="89" y="68"/>
                  </a:lnTo>
                  <a:lnTo>
                    <a:pt x="85" y="70"/>
                  </a:lnTo>
                  <a:lnTo>
                    <a:pt x="80" y="75"/>
                  </a:lnTo>
                  <a:lnTo>
                    <a:pt x="78" y="79"/>
                  </a:lnTo>
                  <a:lnTo>
                    <a:pt x="78" y="83"/>
                  </a:lnTo>
                  <a:lnTo>
                    <a:pt x="76" y="85"/>
                  </a:lnTo>
                  <a:lnTo>
                    <a:pt x="76" y="88"/>
                  </a:lnTo>
                  <a:lnTo>
                    <a:pt x="78" y="90"/>
                  </a:lnTo>
                  <a:lnTo>
                    <a:pt x="80" y="98"/>
                  </a:lnTo>
                  <a:lnTo>
                    <a:pt x="81" y="98"/>
                  </a:lnTo>
                  <a:lnTo>
                    <a:pt x="81" y="100"/>
                  </a:lnTo>
                  <a:lnTo>
                    <a:pt x="81" y="105"/>
                  </a:lnTo>
                  <a:lnTo>
                    <a:pt x="81" y="105"/>
                  </a:lnTo>
                  <a:lnTo>
                    <a:pt x="81" y="105"/>
                  </a:lnTo>
                  <a:lnTo>
                    <a:pt x="81" y="105"/>
                  </a:lnTo>
                  <a:close/>
                  <a:moveTo>
                    <a:pt x="89" y="105"/>
                  </a:moveTo>
                  <a:lnTo>
                    <a:pt x="89" y="109"/>
                  </a:lnTo>
                  <a:lnTo>
                    <a:pt x="91" y="111"/>
                  </a:lnTo>
                  <a:lnTo>
                    <a:pt x="91" y="107"/>
                  </a:lnTo>
                  <a:lnTo>
                    <a:pt x="89" y="105"/>
                  </a:lnTo>
                  <a:lnTo>
                    <a:pt x="89" y="105"/>
                  </a:lnTo>
                  <a:lnTo>
                    <a:pt x="89" y="105"/>
                  </a:lnTo>
                  <a:lnTo>
                    <a:pt x="89" y="105"/>
                  </a:lnTo>
                  <a:close/>
                  <a:moveTo>
                    <a:pt x="85" y="90"/>
                  </a:moveTo>
                  <a:lnTo>
                    <a:pt x="87" y="98"/>
                  </a:lnTo>
                  <a:lnTo>
                    <a:pt x="87" y="98"/>
                  </a:lnTo>
                  <a:lnTo>
                    <a:pt x="87" y="102"/>
                  </a:lnTo>
                  <a:lnTo>
                    <a:pt x="89" y="98"/>
                  </a:lnTo>
                  <a:lnTo>
                    <a:pt x="91" y="94"/>
                  </a:lnTo>
                  <a:lnTo>
                    <a:pt x="91" y="90"/>
                  </a:lnTo>
                  <a:lnTo>
                    <a:pt x="89" y="88"/>
                  </a:lnTo>
                  <a:lnTo>
                    <a:pt x="85" y="90"/>
                  </a:lnTo>
                  <a:lnTo>
                    <a:pt x="85" y="90"/>
                  </a:lnTo>
                  <a:lnTo>
                    <a:pt x="85" y="90"/>
                  </a:lnTo>
                  <a:lnTo>
                    <a:pt x="85" y="90"/>
                  </a:lnTo>
                  <a:close/>
                  <a:moveTo>
                    <a:pt x="51" y="115"/>
                  </a:moveTo>
                  <a:lnTo>
                    <a:pt x="51" y="119"/>
                  </a:lnTo>
                  <a:lnTo>
                    <a:pt x="57" y="121"/>
                  </a:lnTo>
                  <a:lnTo>
                    <a:pt x="57" y="121"/>
                  </a:lnTo>
                  <a:lnTo>
                    <a:pt x="55" y="115"/>
                  </a:lnTo>
                  <a:lnTo>
                    <a:pt x="51" y="115"/>
                  </a:lnTo>
                  <a:lnTo>
                    <a:pt x="51" y="115"/>
                  </a:lnTo>
                  <a:lnTo>
                    <a:pt x="51" y="115"/>
                  </a:lnTo>
                  <a:lnTo>
                    <a:pt x="51" y="115"/>
                  </a:lnTo>
                  <a:close/>
                  <a:moveTo>
                    <a:pt x="57" y="124"/>
                  </a:moveTo>
                  <a:lnTo>
                    <a:pt x="57" y="124"/>
                  </a:lnTo>
                  <a:lnTo>
                    <a:pt x="61" y="124"/>
                  </a:lnTo>
                  <a:lnTo>
                    <a:pt x="61" y="130"/>
                  </a:lnTo>
                  <a:lnTo>
                    <a:pt x="64" y="130"/>
                  </a:lnTo>
                  <a:lnTo>
                    <a:pt x="66" y="134"/>
                  </a:lnTo>
                  <a:lnTo>
                    <a:pt x="66" y="139"/>
                  </a:lnTo>
                  <a:lnTo>
                    <a:pt x="70" y="141"/>
                  </a:lnTo>
                  <a:lnTo>
                    <a:pt x="70" y="145"/>
                  </a:lnTo>
                  <a:lnTo>
                    <a:pt x="74" y="151"/>
                  </a:lnTo>
                  <a:lnTo>
                    <a:pt x="78" y="151"/>
                  </a:lnTo>
                  <a:lnTo>
                    <a:pt x="80" y="147"/>
                  </a:lnTo>
                  <a:lnTo>
                    <a:pt x="80" y="145"/>
                  </a:lnTo>
                  <a:lnTo>
                    <a:pt x="81" y="143"/>
                  </a:lnTo>
                  <a:lnTo>
                    <a:pt x="81" y="139"/>
                  </a:lnTo>
                  <a:lnTo>
                    <a:pt x="80" y="137"/>
                  </a:lnTo>
                  <a:lnTo>
                    <a:pt x="81" y="134"/>
                  </a:lnTo>
                  <a:lnTo>
                    <a:pt x="81" y="130"/>
                  </a:lnTo>
                  <a:lnTo>
                    <a:pt x="78" y="128"/>
                  </a:lnTo>
                  <a:lnTo>
                    <a:pt x="70" y="124"/>
                  </a:lnTo>
                  <a:lnTo>
                    <a:pt x="64" y="124"/>
                  </a:lnTo>
                  <a:lnTo>
                    <a:pt x="61" y="122"/>
                  </a:lnTo>
                  <a:lnTo>
                    <a:pt x="57" y="124"/>
                  </a:lnTo>
                  <a:lnTo>
                    <a:pt x="57" y="124"/>
                  </a:lnTo>
                  <a:lnTo>
                    <a:pt x="57" y="124"/>
                  </a:lnTo>
                  <a:lnTo>
                    <a:pt x="57" y="124"/>
                  </a:lnTo>
                  <a:close/>
                  <a:moveTo>
                    <a:pt x="130" y="111"/>
                  </a:moveTo>
                  <a:lnTo>
                    <a:pt x="128" y="113"/>
                  </a:lnTo>
                  <a:lnTo>
                    <a:pt x="130" y="115"/>
                  </a:lnTo>
                  <a:lnTo>
                    <a:pt x="128" y="121"/>
                  </a:lnTo>
                  <a:lnTo>
                    <a:pt x="127" y="121"/>
                  </a:lnTo>
                  <a:lnTo>
                    <a:pt x="128" y="122"/>
                  </a:lnTo>
                  <a:lnTo>
                    <a:pt x="134" y="122"/>
                  </a:lnTo>
                  <a:lnTo>
                    <a:pt x="136" y="119"/>
                  </a:lnTo>
                  <a:lnTo>
                    <a:pt x="134" y="115"/>
                  </a:lnTo>
                  <a:lnTo>
                    <a:pt x="130" y="111"/>
                  </a:lnTo>
                  <a:lnTo>
                    <a:pt x="130" y="111"/>
                  </a:lnTo>
                  <a:lnTo>
                    <a:pt x="130" y="111"/>
                  </a:lnTo>
                  <a:lnTo>
                    <a:pt x="130" y="111"/>
                  </a:lnTo>
                  <a:close/>
                  <a:moveTo>
                    <a:pt x="87" y="128"/>
                  </a:moveTo>
                  <a:lnTo>
                    <a:pt x="91" y="128"/>
                  </a:lnTo>
                  <a:lnTo>
                    <a:pt x="91" y="128"/>
                  </a:lnTo>
                  <a:lnTo>
                    <a:pt x="95" y="124"/>
                  </a:lnTo>
                  <a:lnTo>
                    <a:pt x="91" y="122"/>
                  </a:lnTo>
                  <a:lnTo>
                    <a:pt x="89" y="121"/>
                  </a:lnTo>
                  <a:lnTo>
                    <a:pt x="87" y="124"/>
                  </a:lnTo>
                  <a:lnTo>
                    <a:pt x="87" y="128"/>
                  </a:lnTo>
                  <a:lnTo>
                    <a:pt x="87" y="128"/>
                  </a:lnTo>
                  <a:lnTo>
                    <a:pt x="87" y="128"/>
                  </a:lnTo>
                  <a:lnTo>
                    <a:pt x="87" y="128"/>
                  </a:lnTo>
                  <a:close/>
                  <a:moveTo>
                    <a:pt x="95" y="139"/>
                  </a:moveTo>
                  <a:lnTo>
                    <a:pt x="91" y="143"/>
                  </a:lnTo>
                  <a:lnTo>
                    <a:pt x="91" y="147"/>
                  </a:lnTo>
                  <a:lnTo>
                    <a:pt x="91" y="153"/>
                  </a:lnTo>
                  <a:lnTo>
                    <a:pt x="95" y="153"/>
                  </a:lnTo>
                  <a:lnTo>
                    <a:pt x="95" y="147"/>
                  </a:lnTo>
                  <a:lnTo>
                    <a:pt x="95" y="143"/>
                  </a:lnTo>
                  <a:lnTo>
                    <a:pt x="95" y="139"/>
                  </a:lnTo>
                  <a:lnTo>
                    <a:pt x="95" y="139"/>
                  </a:lnTo>
                  <a:lnTo>
                    <a:pt x="95" y="139"/>
                  </a:lnTo>
                  <a:lnTo>
                    <a:pt x="95" y="139"/>
                  </a:lnTo>
                  <a:lnTo>
                    <a:pt x="95" y="139"/>
                  </a:lnTo>
                  <a:close/>
                  <a:moveTo>
                    <a:pt x="102" y="143"/>
                  </a:moveTo>
                  <a:lnTo>
                    <a:pt x="100" y="145"/>
                  </a:lnTo>
                  <a:lnTo>
                    <a:pt x="100" y="147"/>
                  </a:lnTo>
                  <a:lnTo>
                    <a:pt x="104" y="147"/>
                  </a:lnTo>
                  <a:lnTo>
                    <a:pt x="104" y="145"/>
                  </a:lnTo>
                  <a:lnTo>
                    <a:pt x="102" y="143"/>
                  </a:lnTo>
                  <a:lnTo>
                    <a:pt x="102" y="143"/>
                  </a:lnTo>
                  <a:lnTo>
                    <a:pt x="102" y="143"/>
                  </a:lnTo>
                  <a:lnTo>
                    <a:pt x="102" y="143"/>
                  </a:lnTo>
                  <a:close/>
                  <a:moveTo>
                    <a:pt x="115" y="134"/>
                  </a:moveTo>
                  <a:lnTo>
                    <a:pt x="110" y="130"/>
                  </a:lnTo>
                  <a:lnTo>
                    <a:pt x="110" y="130"/>
                  </a:lnTo>
                  <a:lnTo>
                    <a:pt x="110" y="134"/>
                  </a:lnTo>
                  <a:lnTo>
                    <a:pt x="113" y="137"/>
                  </a:lnTo>
                  <a:lnTo>
                    <a:pt x="115" y="136"/>
                  </a:lnTo>
                  <a:lnTo>
                    <a:pt x="115" y="134"/>
                  </a:lnTo>
                  <a:lnTo>
                    <a:pt x="115" y="134"/>
                  </a:lnTo>
                  <a:lnTo>
                    <a:pt x="115" y="134"/>
                  </a:lnTo>
                  <a:lnTo>
                    <a:pt x="115" y="134"/>
                  </a:lnTo>
                  <a:close/>
                  <a:moveTo>
                    <a:pt x="121" y="141"/>
                  </a:moveTo>
                  <a:lnTo>
                    <a:pt x="121" y="143"/>
                  </a:lnTo>
                  <a:lnTo>
                    <a:pt x="125" y="147"/>
                  </a:lnTo>
                  <a:lnTo>
                    <a:pt x="127" y="147"/>
                  </a:lnTo>
                  <a:lnTo>
                    <a:pt x="125" y="141"/>
                  </a:lnTo>
                  <a:lnTo>
                    <a:pt x="121" y="141"/>
                  </a:lnTo>
                  <a:lnTo>
                    <a:pt x="121" y="141"/>
                  </a:lnTo>
                  <a:lnTo>
                    <a:pt x="121" y="141"/>
                  </a:lnTo>
                  <a:lnTo>
                    <a:pt x="121" y="141"/>
                  </a:lnTo>
                  <a:close/>
                  <a:moveTo>
                    <a:pt x="115" y="154"/>
                  </a:moveTo>
                  <a:lnTo>
                    <a:pt x="119" y="151"/>
                  </a:lnTo>
                  <a:lnTo>
                    <a:pt x="121" y="151"/>
                  </a:lnTo>
                  <a:lnTo>
                    <a:pt x="125" y="154"/>
                  </a:lnTo>
                  <a:lnTo>
                    <a:pt x="128" y="154"/>
                  </a:lnTo>
                  <a:lnTo>
                    <a:pt x="132" y="154"/>
                  </a:lnTo>
                  <a:lnTo>
                    <a:pt x="132" y="154"/>
                  </a:lnTo>
                  <a:lnTo>
                    <a:pt x="128" y="151"/>
                  </a:lnTo>
                  <a:lnTo>
                    <a:pt x="125" y="147"/>
                  </a:lnTo>
                  <a:lnTo>
                    <a:pt x="121" y="147"/>
                  </a:lnTo>
                  <a:lnTo>
                    <a:pt x="119" y="143"/>
                  </a:lnTo>
                  <a:lnTo>
                    <a:pt x="115" y="143"/>
                  </a:lnTo>
                  <a:lnTo>
                    <a:pt x="115" y="143"/>
                  </a:lnTo>
                  <a:lnTo>
                    <a:pt x="115" y="141"/>
                  </a:lnTo>
                  <a:lnTo>
                    <a:pt x="115" y="147"/>
                  </a:lnTo>
                  <a:lnTo>
                    <a:pt x="115" y="149"/>
                  </a:lnTo>
                  <a:lnTo>
                    <a:pt x="115" y="151"/>
                  </a:lnTo>
                  <a:lnTo>
                    <a:pt x="115" y="153"/>
                  </a:lnTo>
                  <a:lnTo>
                    <a:pt x="115" y="154"/>
                  </a:lnTo>
                  <a:lnTo>
                    <a:pt x="115" y="154"/>
                  </a:lnTo>
                  <a:lnTo>
                    <a:pt x="115" y="154"/>
                  </a:lnTo>
                  <a:lnTo>
                    <a:pt x="115" y="154"/>
                  </a:lnTo>
                  <a:close/>
                  <a:moveTo>
                    <a:pt x="96" y="183"/>
                  </a:moveTo>
                  <a:lnTo>
                    <a:pt x="95" y="185"/>
                  </a:lnTo>
                  <a:lnTo>
                    <a:pt x="95" y="185"/>
                  </a:lnTo>
                  <a:lnTo>
                    <a:pt x="91" y="177"/>
                  </a:lnTo>
                  <a:lnTo>
                    <a:pt x="95" y="173"/>
                  </a:lnTo>
                  <a:lnTo>
                    <a:pt x="95" y="168"/>
                  </a:lnTo>
                  <a:lnTo>
                    <a:pt x="95" y="164"/>
                  </a:lnTo>
                  <a:lnTo>
                    <a:pt x="95" y="158"/>
                  </a:lnTo>
                  <a:lnTo>
                    <a:pt x="91" y="158"/>
                  </a:lnTo>
                  <a:lnTo>
                    <a:pt x="89" y="158"/>
                  </a:lnTo>
                  <a:lnTo>
                    <a:pt x="91" y="154"/>
                  </a:lnTo>
                  <a:lnTo>
                    <a:pt x="95" y="154"/>
                  </a:lnTo>
                  <a:lnTo>
                    <a:pt x="96" y="158"/>
                  </a:lnTo>
                  <a:lnTo>
                    <a:pt x="98" y="158"/>
                  </a:lnTo>
                  <a:lnTo>
                    <a:pt x="98" y="160"/>
                  </a:lnTo>
                  <a:lnTo>
                    <a:pt x="100" y="160"/>
                  </a:lnTo>
                  <a:lnTo>
                    <a:pt x="104" y="160"/>
                  </a:lnTo>
                  <a:lnTo>
                    <a:pt x="108" y="160"/>
                  </a:lnTo>
                  <a:lnTo>
                    <a:pt x="110" y="164"/>
                  </a:lnTo>
                  <a:lnTo>
                    <a:pt x="112" y="164"/>
                  </a:lnTo>
                  <a:lnTo>
                    <a:pt x="115" y="160"/>
                  </a:lnTo>
                  <a:lnTo>
                    <a:pt x="115" y="164"/>
                  </a:lnTo>
                  <a:lnTo>
                    <a:pt x="115" y="168"/>
                  </a:lnTo>
                  <a:lnTo>
                    <a:pt x="113" y="168"/>
                  </a:lnTo>
                  <a:lnTo>
                    <a:pt x="112" y="171"/>
                  </a:lnTo>
                  <a:lnTo>
                    <a:pt x="108" y="175"/>
                  </a:lnTo>
                  <a:lnTo>
                    <a:pt x="106" y="179"/>
                  </a:lnTo>
                  <a:lnTo>
                    <a:pt x="104" y="179"/>
                  </a:lnTo>
                  <a:lnTo>
                    <a:pt x="102" y="179"/>
                  </a:lnTo>
                  <a:lnTo>
                    <a:pt x="100" y="179"/>
                  </a:lnTo>
                  <a:lnTo>
                    <a:pt x="96" y="183"/>
                  </a:lnTo>
                  <a:lnTo>
                    <a:pt x="96" y="183"/>
                  </a:lnTo>
                  <a:lnTo>
                    <a:pt x="96" y="183"/>
                  </a:lnTo>
                  <a:lnTo>
                    <a:pt x="96" y="183"/>
                  </a:lnTo>
                  <a:close/>
                  <a:moveTo>
                    <a:pt x="106" y="179"/>
                  </a:moveTo>
                  <a:lnTo>
                    <a:pt x="102" y="181"/>
                  </a:lnTo>
                  <a:lnTo>
                    <a:pt x="102" y="185"/>
                  </a:lnTo>
                  <a:lnTo>
                    <a:pt x="104" y="185"/>
                  </a:lnTo>
                  <a:lnTo>
                    <a:pt x="108" y="183"/>
                  </a:lnTo>
                  <a:lnTo>
                    <a:pt x="108" y="181"/>
                  </a:lnTo>
                  <a:lnTo>
                    <a:pt x="106" y="179"/>
                  </a:lnTo>
                  <a:lnTo>
                    <a:pt x="106" y="179"/>
                  </a:lnTo>
                  <a:lnTo>
                    <a:pt x="106" y="179"/>
                  </a:lnTo>
                  <a:lnTo>
                    <a:pt x="106" y="179"/>
                  </a:lnTo>
                  <a:close/>
                  <a:moveTo>
                    <a:pt x="138" y="179"/>
                  </a:moveTo>
                  <a:lnTo>
                    <a:pt x="138" y="183"/>
                  </a:lnTo>
                  <a:lnTo>
                    <a:pt x="136" y="181"/>
                  </a:lnTo>
                  <a:lnTo>
                    <a:pt x="138" y="179"/>
                  </a:lnTo>
                  <a:lnTo>
                    <a:pt x="138" y="179"/>
                  </a:lnTo>
                  <a:lnTo>
                    <a:pt x="138" y="179"/>
                  </a:lnTo>
                  <a:lnTo>
                    <a:pt x="138" y="179"/>
                  </a:lnTo>
                  <a:close/>
                  <a:moveTo>
                    <a:pt x="121" y="203"/>
                  </a:moveTo>
                  <a:lnTo>
                    <a:pt x="125" y="200"/>
                  </a:lnTo>
                  <a:lnTo>
                    <a:pt x="125" y="192"/>
                  </a:lnTo>
                  <a:lnTo>
                    <a:pt x="130" y="185"/>
                  </a:lnTo>
                  <a:lnTo>
                    <a:pt x="130" y="183"/>
                  </a:lnTo>
                  <a:lnTo>
                    <a:pt x="130" y="179"/>
                  </a:lnTo>
                  <a:lnTo>
                    <a:pt x="132" y="177"/>
                  </a:lnTo>
                  <a:lnTo>
                    <a:pt x="132" y="169"/>
                  </a:lnTo>
                  <a:lnTo>
                    <a:pt x="128" y="171"/>
                  </a:lnTo>
                  <a:lnTo>
                    <a:pt x="128" y="177"/>
                  </a:lnTo>
                  <a:lnTo>
                    <a:pt x="125" y="183"/>
                  </a:lnTo>
                  <a:lnTo>
                    <a:pt x="125" y="188"/>
                  </a:lnTo>
                  <a:lnTo>
                    <a:pt x="125" y="194"/>
                  </a:lnTo>
                  <a:lnTo>
                    <a:pt x="121" y="198"/>
                  </a:lnTo>
                  <a:lnTo>
                    <a:pt x="121" y="200"/>
                  </a:lnTo>
                  <a:lnTo>
                    <a:pt x="121" y="203"/>
                  </a:lnTo>
                  <a:lnTo>
                    <a:pt x="121" y="203"/>
                  </a:lnTo>
                  <a:lnTo>
                    <a:pt x="121" y="203"/>
                  </a:lnTo>
                  <a:lnTo>
                    <a:pt x="121" y="203"/>
                  </a:lnTo>
                  <a:close/>
                  <a:moveTo>
                    <a:pt x="115" y="203"/>
                  </a:moveTo>
                  <a:lnTo>
                    <a:pt x="115" y="194"/>
                  </a:lnTo>
                  <a:lnTo>
                    <a:pt x="119" y="185"/>
                  </a:lnTo>
                  <a:lnTo>
                    <a:pt x="121" y="181"/>
                  </a:lnTo>
                  <a:lnTo>
                    <a:pt x="121" y="177"/>
                  </a:lnTo>
                  <a:lnTo>
                    <a:pt x="121" y="175"/>
                  </a:lnTo>
                  <a:lnTo>
                    <a:pt x="119" y="175"/>
                  </a:lnTo>
                  <a:lnTo>
                    <a:pt x="115" y="175"/>
                  </a:lnTo>
                  <a:lnTo>
                    <a:pt x="113" y="177"/>
                  </a:lnTo>
                  <a:lnTo>
                    <a:pt x="113" y="181"/>
                  </a:lnTo>
                  <a:lnTo>
                    <a:pt x="110" y="185"/>
                  </a:lnTo>
                  <a:lnTo>
                    <a:pt x="112" y="190"/>
                  </a:lnTo>
                  <a:lnTo>
                    <a:pt x="110" y="194"/>
                  </a:lnTo>
                  <a:lnTo>
                    <a:pt x="102" y="194"/>
                  </a:lnTo>
                  <a:lnTo>
                    <a:pt x="102" y="198"/>
                  </a:lnTo>
                  <a:lnTo>
                    <a:pt x="102" y="203"/>
                  </a:lnTo>
                  <a:lnTo>
                    <a:pt x="106" y="203"/>
                  </a:lnTo>
                  <a:lnTo>
                    <a:pt x="110" y="205"/>
                  </a:lnTo>
                  <a:lnTo>
                    <a:pt x="113" y="205"/>
                  </a:lnTo>
                  <a:lnTo>
                    <a:pt x="113" y="211"/>
                  </a:lnTo>
                  <a:lnTo>
                    <a:pt x="115" y="211"/>
                  </a:lnTo>
                  <a:lnTo>
                    <a:pt x="121" y="209"/>
                  </a:lnTo>
                  <a:lnTo>
                    <a:pt x="121" y="205"/>
                  </a:lnTo>
                  <a:lnTo>
                    <a:pt x="115" y="203"/>
                  </a:lnTo>
                  <a:lnTo>
                    <a:pt x="115" y="203"/>
                  </a:lnTo>
                  <a:lnTo>
                    <a:pt x="115" y="203"/>
                  </a:lnTo>
                  <a:lnTo>
                    <a:pt x="115" y="203"/>
                  </a:lnTo>
                  <a:close/>
                  <a:moveTo>
                    <a:pt x="127" y="207"/>
                  </a:moveTo>
                  <a:lnTo>
                    <a:pt x="127" y="209"/>
                  </a:lnTo>
                  <a:lnTo>
                    <a:pt x="127" y="211"/>
                  </a:lnTo>
                  <a:lnTo>
                    <a:pt x="125" y="213"/>
                  </a:lnTo>
                  <a:lnTo>
                    <a:pt x="121" y="211"/>
                  </a:lnTo>
                  <a:lnTo>
                    <a:pt x="125" y="207"/>
                  </a:lnTo>
                  <a:lnTo>
                    <a:pt x="127" y="207"/>
                  </a:lnTo>
                  <a:lnTo>
                    <a:pt x="127" y="207"/>
                  </a:lnTo>
                  <a:lnTo>
                    <a:pt x="127" y="207"/>
                  </a:lnTo>
                  <a:lnTo>
                    <a:pt x="127" y="207"/>
                  </a:lnTo>
                  <a:close/>
                  <a:moveTo>
                    <a:pt x="138" y="190"/>
                  </a:moveTo>
                  <a:lnTo>
                    <a:pt x="140" y="190"/>
                  </a:lnTo>
                  <a:lnTo>
                    <a:pt x="142" y="194"/>
                  </a:lnTo>
                  <a:lnTo>
                    <a:pt x="144" y="198"/>
                  </a:lnTo>
                  <a:lnTo>
                    <a:pt x="142" y="198"/>
                  </a:lnTo>
                  <a:lnTo>
                    <a:pt x="136" y="203"/>
                  </a:lnTo>
                  <a:lnTo>
                    <a:pt x="130" y="203"/>
                  </a:lnTo>
                  <a:lnTo>
                    <a:pt x="130" y="200"/>
                  </a:lnTo>
                  <a:lnTo>
                    <a:pt x="128" y="198"/>
                  </a:lnTo>
                  <a:lnTo>
                    <a:pt x="130" y="194"/>
                  </a:lnTo>
                  <a:lnTo>
                    <a:pt x="138" y="190"/>
                  </a:lnTo>
                  <a:lnTo>
                    <a:pt x="138" y="190"/>
                  </a:lnTo>
                  <a:lnTo>
                    <a:pt x="138" y="190"/>
                  </a:lnTo>
                  <a:lnTo>
                    <a:pt x="138" y="190"/>
                  </a:lnTo>
                  <a:close/>
                  <a:moveTo>
                    <a:pt x="155" y="192"/>
                  </a:moveTo>
                  <a:lnTo>
                    <a:pt x="157" y="194"/>
                  </a:lnTo>
                  <a:lnTo>
                    <a:pt x="157" y="198"/>
                  </a:lnTo>
                  <a:lnTo>
                    <a:pt x="155" y="194"/>
                  </a:lnTo>
                  <a:lnTo>
                    <a:pt x="155" y="192"/>
                  </a:lnTo>
                  <a:lnTo>
                    <a:pt x="155" y="192"/>
                  </a:lnTo>
                  <a:lnTo>
                    <a:pt x="155" y="192"/>
                  </a:lnTo>
                  <a:lnTo>
                    <a:pt x="155" y="192"/>
                  </a:lnTo>
                  <a:close/>
                  <a:moveTo>
                    <a:pt x="145" y="205"/>
                  </a:moveTo>
                  <a:lnTo>
                    <a:pt x="149" y="209"/>
                  </a:lnTo>
                  <a:lnTo>
                    <a:pt x="145" y="211"/>
                  </a:lnTo>
                  <a:lnTo>
                    <a:pt x="145" y="209"/>
                  </a:lnTo>
                  <a:lnTo>
                    <a:pt x="144" y="207"/>
                  </a:lnTo>
                  <a:lnTo>
                    <a:pt x="145" y="205"/>
                  </a:lnTo>
                  <a:lnTo>
                    <a:pt x="145" y="205"/>
                  </a:lnTo>
                  <a:lnTo>
                    <a:pt x="145" y="205"/>
                  </a:lnTo>
                  <a:lnTo>
                    <a:pt x="145" y="205"/>
                  </a:lnTo>
                  <a:close/>
                  <a:moveTo>
                    <a:pt x="142" y="160"/>
                  </a:moveTo>
                  <a:lnTo>
                    <a:pt x="142" y="164"/>
                  </a:lnTo>
                  <a:lnTo>
                    <a:pt x="138" y="164"/>
                  </a:lnTo>
                  <a:lnTo>
                    <a:pt x="136" y="164"/>
                  </a:lnTo>
                  <a:lnTo>
                    <a:pt x="138" y="160"/>
                  </a:lnTo>
                  <a:lnTo>
                    <a:pt x="142" y="160"/>
                  </a:lnTo>
                  <a:lnTo>
                    <a:pt x="142" y="160"/>
                  </a:lnTo>
                  <a:lnTo>
                    <a:pt x="142" y="160"/>
                  </a:lnTo>
                  <a:lnTo>
                    <a:pt x="142" y="160"/>
                  </a:lnTo>
                  <a:close/>
                  <a:moveTo>
                    <a:pt x="151" y="168"/>
                  </a:moveTo>
                  <a:lnTo>
                    <a:pt x="151" y="168"/>
                  </a:lnTo>
                  <a:lnTo>
                    <a:pt x="155" y="171"/>
                  </a:lnTo>
                  <a:lnTo>
                    <a:pt x="159" y="171"/>
                  </a:lnTo>
                  <a:lnTo>
                    <a:pt x="160" y="171"/>
                  </a:lnTo>
                  <a:lnTo>
                    <a:pt x="160" y="169"/>
                  </a:lnTo>
                  <a:lnTo>
                    <a:pt x="164" y="171"/>
                  </a:lnTo>
                  <a:lnTo>
                    <a:pt x="160" y="169"/>
                  </a:lnTo>
                  <a:lnTo>
                    <a:pt x="160" y="168"/>
                  </a:lnTo>
                  <a:lnTo>
                    <a:pt x="157" y="164"/>
                  </a:lnTo>
                  <a:lnTo>
                    <a:pt x="159" y="158"/>
                  </a:lnTo>
                  <a:lnTo>
                    <a:pt x="157" y="153"/>
                  </a:lnTo>
                  <a:lnTo>
                    <a:pt x="157" y="151"/>
                  </a:lnTo>
                  <a:lnTo>
                    <a:pt x="157" y="149"/>
                  </a:lnTo>
                  <a:lnTo>
                    <a:pt x="155" y="145"/>
                  </a:lnTo>
                  <a:lnTo>
                    <a:pt x="151" y="141"/>
                  </a:lnTo>
                  <a:lnTo>
                    <a:pt x="151" y="141"/>
                  </a:lnTo>
                  <a:lnTo>
                    <a:pt x="149" y="141"/>
                  </a:lnTo>
                  <a:lnTo>
                    <a:pt x="145" y="141"/>
                  </a:lnTo>
                  <a:lnTo>
                    <a:pt x="145" y="141"/>
                  </a:lnTo>
                  <a:lnTo>
                    <a:pt x="144" y="143"/>
                  </a:lnTo>
                  <a:lnTo>
                    <a:pt x="140" y="143"/>
                  </a:lnTo>
                  <a:lnTo>
                    <a:pt x="136" y="143"/>
                  </a:lnTo>
                  <a:lnTo>
                    <a:pt x="134" y="141"/>
                  </a:lnTo>
                  <a:lnTo>
                    <a:pt x="134" y="145"/>
                  </a:lnTo>
                  <a:lnTo>
                    <a:pt x="138" y="151"/>
                  </a:lnTo>
                  <a:lnTo>
                    <a:pt x="144" y="154"/>
                  </a:lnTo>
                  <a:lnTo>
                    <a:pt x="145" y="158"/>
                  </a:lnTo>
                  <a:lnTo>
                    <a:pt x="149" y="160"/>
                  </a:lnTo>
                  <a:lnTo>
                    <a:pt x="149" y="164"/>
                  </a:lnTo>
                  <a:lnTo>
                    <a:pt x="145" y="164"/>
                  </a:lnTo>
                  <a:lnTo>
                    <a:pt x="145" y="164"/>
                  </a:lnTo>
                  <a:lnTo>
                    <a:pt x="149" y="164"/>
                  </a:lnTo>
                  <a:lnTo>
                    <a:pt x="149" y="164"/>
                  </a:lnTo>
                  <a:lnTo>
                    <a:pt x="151" y="168"/>
                  </a:lnTo>
                  <a:lnTo>
                    <a:pt x="151" y="168"/>
                  </a:lnTo>
                  <a:lnTo>
                    <a:pt x="151" y="168"/>
                  </a:lnTo>
                  <a:lnTo>
                    <a:pt x="151" y="168"/>
                  </a:lnTo>
                  <a:close/>
                  <a:moveTo>
                    <a:pt x="145" y="168"/>
                  </a:moveTo>
                  <a:lnTo>
                    <a:pt x="144" y="168"/>
                  </a:lnTo>
                  <a:lnTo>
                    <a:pt x="140" y="168"/>
                  </a:lnTo>
                  <a:lnTo>
                    <a:pt x="136" y="168"/>
                  </a:lnTo>
                  <a:lnTo>
                    <a:pt x="138" y="169"/>
                  </a:lnTo>
                  <a:lnTo>
                    <a:pt x="138" y="173"/>
                  </a:lnTo>
                  <a:lnTo>
                    <a:pt x="142" y="177"/>
                  </a:lnTo>
                  <a:lnTo>
                    <a:pt x="144" y="175"/>
                  </a:lnTo>
                  <a:lnTo>
                    <a:pt x="145" y="177"/>
                  </a:lnTo>
                  <a:lnTo>
                    <a:pt x="145" y="181"/>
                  </a:lnTo>
                  <a:lnTo>
                    <a:pt x="145" y="185"/>
                  </a:lnTo>
                  <a:lnTo>
                    <a:pt x="145" y="190"/>
                  </a:lnTo>
                  <a:lnTo>
                    <a:pt x="151" y="194"/>
                  </a:lnTo>
                  <a:lnTo>
                    <a:pt x="151" y="188"/>
                  </a:lnTo>
                  <a:lnTo>
                    <a:pt x="151" y="190"/>
                  </a:lnTo>
                  <a:lnTo>
                    <a:pt x="155" y="190"/>
                  </a:lnTo>
                  <a:lnTo>
                    <a:pt x="155" y="185"/>
                  </a:lnTo>
                  <a:lnTo>
                    <a:pt x="151" y="181"/>
                  </a:lnTo>
                  <a:lnTo>
                    <a:pt x="151" y="179"/>
                  </a:lnTo>
                  <a:lnTo>
                    <a:pt x="149" y="173"/>
                  </a:lnTo>
                  <a:lnTo>
                    <a:pt x="145" y="168"/>
                  </a:lnTo>
                  <a:lnTo>
                    <a:pt x="145" y="168"/>
                  </a:lnTo>
                  <a:lnTo>
                    <a:pt x="145" y="168"/>
                  </a:lnTo>
                  <a:lnTo>
                    <a:pt x="145" y="168"/>
                  </a:lnTo>
                  <a:lnTo>
                    <a:pt x="145" y="168"/>
                  </a:lnTo>
                  <a:close/>
                  <a:moveTo>
                    <a:pt x="164" y="177"/>
                  </a:moveTo>
                  <a:lnTo>
                    <a:pt x="166" y="175"/>
                  </a:lnTo>
                  <a:lnTo>
                    <a:pt x="164" y="175"/>
                  </a:lnTo>
                  <a:lnTo>
                    <a:pt x="164" y="175"/>
                  </a:lnTo>
                  <a:lnTo>
                    <a:pt x="164" y="177"/>
                  </a:lnTo>
                  <a:lnTo>
                    <a:pt x="164" y="177"/>
                  </a:lnTo>
                  <a:lnTo>
                    <a:pt x="164" y="177"/>
                  </a:lnTo>
                  <a:lnTo>
                    <a:pt x="164" y="177"/>
                  </a:lnTo>
                  <a:close/>
                  <a:moveTo>
                    <a:pt x="164" y="179"/>
                  </a:moveTo>
                  <a:lnTo>
                    <a:pt x="164" y="179"/>
                  </a:lnTo>
                  <a:lnTo>
                    <a:pt x="164" y="181"/>
                  </a:lnTo>
                  <a:lnTo>
                    <a:pt x="164" y="181"/>
                  </a:lnTo>
                  <a:lnTo>
                    <a:pt x="164" y="179"/>
                  </a:lnTo>
                  <a:lnTo>
                    <a:pt x="164" y="179"/>
                  </a:lnTo>
                  <a:lnTo>
                    <a:pt x="164" y="179"/>
                  </a:lnTo>
                  <a:lnTo>
                    <a:pt x="164" y="179"/>
                  </a:lnTo>
                  <a:close/>
                  <a:moveTo>
                    <a:pt x="164" y="198"/>
                  </a:moveTo>
                  <a:lnTo>
                    <a:pt x="166" y="194"/>
                  </a:lnTo>
                  <a:lnTo>
                    <a:pt x="164" y="192"/>
                  </a:lnTo>
                  <a:lnTo>
                    <a:pt x="164" y="188"/>
                  </a:lnTo>
                  <a:lnTo>
                    <a:pt x="164" y="185"/>
                  </a:lnTo>
                  <a:lnTo>
                    <a:pt x="164" y="185"/>
                  </a:lnTo>
                  <a:lnTo>
                    <a:pt x="160" y="185"/>
                  </a:lnTo>
                  <a:lnTo>
                    <a:pt x="160" y="190"/>
                  </a:lnTo>
                  <a:lnTo>
                    <a:pt x="164" y="194"/>
                  </a:lnTo>
                  <a:lnTo>
                    <a:pt x="164" y="198"/>
                  </a:lnTo>
                  <a:lnTo>
                    <a:pt x="164" y="198"/>
                  </a:lnTo>
                  <a:lnTo>
                    <a:pt x="164" y="198"/>
                  </a:lnTo>
                  <a:lnTo>
                    <a:pt x="164" y="198"/>
                  </a:lnTo>
                  <a:lnTo>
                    <a:pt x="164" y="198"/>
                  </a:lnTo>
                  <a:lnTo>
                    <a:pt x="164" y="198"/>
                  </a:lnTo>
                  <a:close/>
                  <a:moveTo>
                    <a:pt x="168" y="198"/>
                  </a:moveTo>
                  <a:lnTo>
                    <a:pt x="168" y="200"/>
                  </a:lnTo>
                  <a:lnTo>
                    <a:pt x="170" y="203"/>
                  </a:lnTo>
                  <a:lnTo>
                    <a:pt x="170" y="200"/>
                  </a:lnTo>
                  <a:lnTo>
                    <a:pt x="168" y="198"/>
                  </a:lnTo>
                  <a:lnTo>
                    <a:pt x="168" y="198"/>
                  </a:lnTo>
                  <a:lnTo>
                    <a:pt x="168" y="198"/>
                  </a:lnTo>
                  <a:lnTo>
                    <a:pt x="168" y="198"/>
                  </a:lnTo>
                  <a:close/>
                  <a:moveTo>
                    <a:pt x="172" y="192"/>
                  </a:moveTo>
                  <a:lnTo>
                    <a:pt x="170" y="194"/>
                  </a:lnTo>
                  <a:lnTo>
                    <a:pt x="170" y="198"/>
                  </a:lnTo>
                  <a:lnTo>
                    <a:pt x="172" y="198"/>
                  </a:lnTo>
                  <a:lnTo>
                    <a:pt x="176" y="198"/>
                  </a:lnTo>
                  <a:lnTo>
                    <a:pt x="174" y="194"/>
                  </a:lnTo>
                  <a:lnTo>
                    <a:pt x="172" y="192"/>
                  </a:lnTo>
                  <a:lnTo>
                    <a:pt x="172" y="192"/>
                  </a:lnTo>
                  <a:lnTo>
                    <a:pt x="172" y="192"/>
                  </a:lnTo>
                  <a:lnTo>
                    <a:pt x="172" y="192"/>
                  </a:lnTo>
                  <a:close/>
                  <a:moveTo>
                    <a:pt x="98" y="254"/>
                  </a:moveTo>
                  <a:lnTo>
                    <a:pt x="95" y="252"/>
                  </a:lnTo>
                  <a:lnTo>
                    <a:pt x="96" y="247"/>
                  </a:lnTo>
                  <a:lnTo>
                    <a:pt x="98" y="241"/>
                  </a:lnTo>
                  <a:lnTo>
                    <a:pt x="96" y="239"/>
                  </a:lnTo>
                  <a:lnTo>
                    <a:pt x="100" y="234"/>
                  </a:lnTo>
                  <a:lnTo>
                    <a:pt x="104" y="234"/>
                  </a:lnTo>
                  <a:lnTo>
                    <a:pt x="108" y="230"/>
                  </a:lnTo>
                  <a:lnTo>
                    <a:pt x="112" y="234"/>
                  </a:lnTo>
                  <a:lnTo>
                    <a:pt x="115" y="230"/>
                  </a:lnTo>
                  <a:lnTo>
                    <a:pt x="115" y="228"/>
                  </a:lnTo>
                  <a:lnTo>
                    <a:pt x="115" y="224"/>
                  </a:lnTo>
                  <a:lnTo>
                    <a:pt x="121" y="224"/>
                  </a:lnTo>
                  <a:lnTo>
                    <a:pt x="121" y="220"/>
                  </a:lnTo>
                  <a:lnTo>
                    <a:pt x="125" y="220"/>
                  </a:lnTo>
                  <a:lnTo>
                    <a:pt x="130" y="224"/>
                  </a:lnTo>
                  <a:lnTo>
                    <a:pt x="130" y="230"/>
                  </a:lnTo>
                  <a:lnTo>
                    <a:pt x="127" y="237"/>
                  </a:lnTo>
                  <a:lnTo>
                    <a:pt x="130" y="234"/>
                  </a:lnTo>
                  <a:lnTo>
                    <a:pt x="134" y="230"/>
                  </a:lnTo>
                  <a:lnTo>
                    <a:pt x="138" y="230"/>
                  </a:lnTo>
                  <a:lnTo>
                    <a:pt x="140" y="224"/>
                  </a:lnTo>
                  <a:lnTo>
                    <a:pt x="144" y="222"/>
                  </a:lnTo>
                  <a:lnTo>
                    <a:pt x="145" y="224"/>
                  </a:lnTo>
                  <a:lnTo>
                    <a:pt x="149" y="224"/>
                  </a:lnTo>
                  <a:lnTo>
                    <a:pt x="149" y="222"/>
                  </a:lnTo>
                  <a:lnTo>
                    <a:pt x="145" y="220"/>
                  </a:lnTo>
                  <a:lnTo>
                    <a:pt x="149" y="213"/>
                  </a:lnTo>
                  <a:lnTo>
                    <a:pt x="151" y="215"/>
                  </a:lnTo>
                  <a:lnTo>
                    <a:pt x="155" y="217"/>
                  </a:lnTo>
                  <a:lnTo>
                    <a:pt x="155" y="215"/>
                  </a:lnTo>
                  <a:lnTo>
                    <a:pt x="155" y="209"/>
                  </a:lnTo>
                  <a:lnTo>
                    <a:pt x="157" y="209"/>
                  </a:lnTo>
                  <a:lnTo>
                    <a:pt x="159" y="213"/>
                  </a:lnTo>
                  <a:lnTo>
                    <a:pt x="160" y="209"/>
                  </a:lnTo>
                  <a:lnTo>
                    <a:pt x="159" y="203"/>
                  </a:lnTo>
                  <a:lnTo>
                    <a:pt x="159" y="198"/>
                  </a:lnTo>
                  <a:lnTo>
                    <a:pt x="160" y="198"/>
                  </a:lnTo>
                  <a:lnTo>
                    <a:pt x="164" y="198"/>
                  </a:lnTo>
                  <a:lnTo>
                    <a:pt x="164" y="203"/>
                  </a:lnTo>
                  <a:lnTo>
                    <a:pt x="168" y="205"/>
                  </a:lnTo>
                  <a:lnTo>
                    <a:pt x="172" y="209"/>
                  </a:lnTo>
                  <a:lnTo>
                    <a:pt x="176" y="207"/>
                  </a:lnTo>
                  <a:lnTo>
                    <a:pt x="176" y="211"/>
                  </a:lnTo>
                  <a:lnTo>
                    <a:pt x="176" y="215"/>
                  </a:lnTo>
                  <a:lnTo>
                    <a:pt x="176" y="218"/>
                  </a:lnTo>
                  <a:lnTo>
                    <a:pt x="176" y="218"/>
                  </a:lnTo>
                  <a:lnTo>
                    <a:pt x="174" y="220"/>
                  </a:lnTo>
                  <a:lnTo>
                    <a:pt x="176" y="224"/>
                  </a:lnTo>
                  <a:lnTo>
                    <a:pt x="176" y="224"/>
                  </a:lnTo>
                  <a:lnTo>
                    <a:pt x="176" y="224"/>
                  </a:lnTo>
                  <a:lnTo>
                    <a:pt x="176" y="230"/>
                  </a:lnTo>
                  <a:lnTo>
                    <a:pt x="179" y="228"/>
                  </a:lnTo>
                  <a:lnTo>
                    <a:pt x="179" y="234"/>
                  </a:lnTo>
                  <a:lnTo>
                    <a:pt x="179" y="237"/>
                  </a:lnTo>
                  <a:lnTo>
                    <a:pt x="183" y="239"/>
                  </a:lnTo>
                  <a:lnTo>
                    <a:pt x="185" y="243"/>
                  </a:lnTo>
                  <a:lnTo>
                    <a:pt x="185" y="249"/>
                  </a:lnTo>
                  <a:lnTo>
                    <a:pt x="183" y="254"/>
                  </a:lnTo>
                  <a:lnTo>
                    <a:pt x="181" y="254"/>
                  </a:lnTo>
                  <a:lnTo>
                    <a:pt x="181" y="254"/>
                  </a:lnTo>
                  <a:lnTo>
                    <a:pt x="181" y="254"/>
                  </a:lnTo>
                  <a:lnTo>
                    <a:pt x="176" y="254"/>
                  </a:lnTo>
                  <a:lnTo>
                    <a:pt x="176" y="254"/>
                  </a:lnTo>
                  <a:lnTo>
                    <a:pt x="179" y="262"/>
                  </a:lnTo>
                  <a:lnTo>
                    <a:pt x="179" y="267"/>
                  </a:lnTo>
                  <a:lnTo>
                    <a:pt x="176" y="267"/>
                  </a:lnTo>
                  <a:lnTo>
                    <a:pt x="176" y="267"/>
                  </a:lnTo>
                  <a:lnTo>
                    <a:pt x="176" y="262"/>
                  </a:lnTo>
                  <a:lnTo>
                    <a:pt x="176" y="258"/>
                  </a:lnTo>
                  <a:lnTo>
                    <a:pt x="174" y="254"/>
                  </a:lnTo>
                  <a:lnTo>
                    <a:pt x="172" y="250"/>
                  </a:lnTo>
                  <a:lnTo>
                    <a:pt x="170" y="247"/>
                  </a:lnTo>
                  <a:lnTo>
                    <a:pt x="168" y="249"/>
                  </a:lnTo>
                  <a:lnTo>
                    <a:pt x="164" y="254"/>
                  </a:lnTo>
                  <a:lnTo>
                    <a:pt x="164" y="260"/>
                  </a:lnTo>
                  <a:lnTo>
                    <a:pt x="164" y="262"/>
                  </a:lnTo>
                  <a:lnTo>
                    <a:pt x="168" y="267"/>
                  </a:lnTo>
                  <a:lnTo>
                    <a:pt x="168" y="267"/>
                  </a:lnTo>
                  <a:lnTo>
                    <a:pt x="168" y="273"/>
                  </a:lnTo>
                  <a:lnTo>
                    <a:pt x="164" y="279"/>
                  </a:lnTo>
                  <a:lnTo>
                    <a:pt x="160" y="281"/>
                  </a:lnTo>
                  <a:lnTo>
                    <a:pt x="159" y="281"/>
                  </a:lnTo>
                  <a:lnTo>
                    <a:pt x="159" y="277"/>
                  </a:lnTo>
                  <a:lnTo>
                    <a:pt x="159" y="273"/>
                  </a:lnTo>
                  <a:lnTo>
                    <a:pt x="159" y="273"/>
                  </a:lnTo>
                  <a:lnTo>
                    <a:pt x="157" y="273"/>
                  </a:lnTo>
                  <a:lnTo>
                    <a:pt x="155" y="275"/>
                  </a:lnTo>
                  <a:lnTo>
                    <a:pt x="155" y="277"/>
                  </a:lnTo>
                  <a:lnTo>
                    <a:pt x="151" y="277"/>
                  </a:lnTo>
                  <a:lnTo>
                    <a:pt x="145" y="273"/>
                  </a:lnTo>
                  <a:lnTo>
                    <a:pt x="142" y="273"/>
                  </a:lnTo>
                  <a:lnTo>
                    <a:pt x="138" y="269"/>
                  </a:lnTo>
                  <a:lnTo>
                    <a:pt x="138" y="267"/>
                  </a:lnTo>
                  <a:lnTo>
                    <a:pt x="136" y="264"/>
                  </a:lnTo>
                  <a:lnTo>
                    <a:pt x="136" y="262"/>
                  </a:lnTo>
                  <a:lnTo>
                    <a:pt x="136" y="258"/>
                  </a:lnTo>
                  <a:lnTo>
                    <a:pt x="134" y="254"/>
                  </a:lnTo>
                  <a:lnTo>
                    <a:pt x="136" y="254"/>
                  </a:lnTo>
                  <a:lnTo>
                    <a:pt x="136" y="250"/>
                  </a:lnTo>
                  <a:lnTo>
                    <a:pt x="138" y="250"/>
                  </a:lnTo>
                  <a:lnTo>
                    <a:pt x="140" y="252"/>
                  </a:lnTo>
                  <a:lnTo>
                    <a:pt x="138" y="249"/>
                  </a:lnTo>
                  <a:lnTo>
                    <a:pt x="136" y="245"/>
                  </a:lnTo>
                  <a:lnTo>
                    <a:pt x="132" y="243"/>
                  </a:lnTo>
                  <a:lnTo>
                    <a:pt x="130" y="241"/>
                  </a:lnTo>
                  <a:lnTo>
                    <a:pt x="127" y="239"/>
                  </a:lnTo>
                  <a:lnTo>
                    <a:pt x="125" y="239"/>
                  </a:lnTo>
                  <a:lnTo>
                    <a:pt x="125" y="239"/>
                  </a:lnTo>
                  <a:lnTo>
                    <a:pt x="125" y="241"/>
                  </a:lnTo>
                  <a:lnTo>
                    <a:pt x="125" y="243"/>
                  </a:lnTo>
                  <a:lnTo>
                    <a:pt x="125" y="247"/>
                  </a:lnTo>
                  <a:lnTo>
                    <a:pt x="125" y="247"/>
                  </a:lnTo>
                  <a:lnTo>
                    <a:pt x="121" y="245"/>
                  </a:lnTo>
                  <a:lnTo>
                    <a:pt x="119" y="245"/>
                  </a:lnTo>
                  <a:lnTo>
                    <a:pt x="121" y="241"/>
                  </a:lnTo>
                  <a:lnTo>
                    <a:pt x="115" y="241"/>
                  </a:lnTo>
                  <a:lnTo>
                    <a:pt x="115" y="243"/>
                  </a:lnTo>
                  <a:lnTo>
                    <a:pt x="115" y="247"/>
                  </a:lnTo>
                  <a:lnTo>
                    <a:pt x="115" y="245"/>
                  </a:lnTo>
                  <a:lnTo>
                    <a:pt x="113" y="245"/>
                  </a:lnTo>
                  <a:lnTo>
                    <a:pt x="112" y="245"/>
                  </a:lnTo>
                  <a:lnTo>
                    <a:pt x="112" y="241"/>
                  </a:lnTo>
                  <a:lnTo>
                    <a:pt x="110" y="237"/>
                  </a:lnTo>
                  <a:lnTo>
                    <a:pt x="108" y="239"/>
                  </a:lnTo>
                  <a:lnTo>
                    <a:pt x="106" y="243"/>
                  </a:lnTo>
                  <a:lnTo>
                    <a:pt x="102" y="247"/>
                  </a:lnTo>
                  <a:lnTo>
                    <a:pt x="100" y="254"/>
                  </a:lnTo>
                  <a:lnTo>
                    <a:pt x="98" y="254"/>
                  </a:lnTo>
                  <a:lnTo>
                    <a:pt x="98" y="254"/>
                  </a:lnTo>
                  <a:lnTo>
                    <a:pt x="98" y="254"/>
                  </a:lnTo>
                  <a:lnTo>
                    <a:pt x="98" y="254"/>
                  </a:lnTo>
                  <a:close/>
                  <a:moveTo>
                    <a:pt x="95" y="262"/>
                  </a:moveTo>
                  <a:lnTo>
                    <a:pt x="95" y="264"/>
                  </a:lnTo>
                  <a:lnTo>
                    <a:pt x="95" y="267"/>
                  </a:lnTo>
                  <a:lnTo>
                    <a:pt x="96" y="267"/>
                  </a:lnTo>
                  <a:lnTo>
                    <a:pt x="102" y="264"/>
                  </a:lnTo>
                  <a:lnTo>
                    <a:pt x="102" y="262"/>
                  </a:lnTo>
                  <a:lnTo>
                    <a:pt x="100" y="262"/>
                  </a:lnTo>
                  <a:lnTo>
                    <a:pt x="98" y="260"/>
                  </a:lnTo>
                  <a:lnTo>
                    <a:pt x="96" y="262"/>
                  </a:lnTo>
                  <a:lnTo>
                    <a:pt x="95" y="262"/>
                  </a:lnTo>
                  <a:lnTo>
                    <a:pt x="95" y="262"/>
                  </a:lnTo>
                  <a:lnTo>
                    <a:pt x="95" y="262"/>
                  </a:lnTo>
                  <a:lnTo>
                    <a:pt x="95" y="262"/>
                  </a:lnTo>
                  <a:close/>
                  <a:moveTo>
                    <a:pt x="51" y="154"/>
                  </a:moveTo>
                  <a:lnTo>
                    <a:pt x="49" y="151"/>
                  </a:lnTo>
                  <a:lnTo>
                    <a:pt x="48" y="149"/>
                  </a:lnTo>
                  <a:lnTo>
                    <a:pt x="49" y="147"/>
                  </a:lnTo>
                  <a:lnTo>
                    <a:pt x="51" y="147"/>
                  </a:lnTo>
                  <a:lnTo>
                    <a:pt x="55" y="151"/>
                  </a:lnTo>
                  <a:lnTo>
                    <a:pt x="57" y="151"/>
                  </a:lnTo>
                  <a:lnTo>
                    <a:pt x="57" y="153"/>
                  </a:lnTo>
                  <a:lnTo>
                    <a:pt x="57" y="154"/>
                  </a:lnTo>
                  <a:lnTo>
                    <a:pt x="55" y="154"/>
                  </a:lnTo>
                  <a:lnTo>
                    <a:pt x="51" y="154"/>
                  </a:lnTo>
                  <a:lnTo>
                    <a:pt x="51" y="154"/>
                  </a:lnTo>
                  <a:lnTo>
                    <a:pt x="51" y="154"/>
                  </a:lnTo>
                  <a:lnTo>
                    <a:pt x="51" y="154"/>
                  </a:lnTo>
                  <a:close/>
                  <a:moveTo>
                    <a:pt x="49" y="154"/>
                  </a:moveTo>
                  <a:lnTo>
                    <a:pt x="51" y="154"/>
                  </a:lnTo>
                  <a:lnTo>
                    <a:pt x="51" y="158"/>
                  </a:lnTo>
                  <a:lnTo>
                    <a:pt x="51" y="158"/>
                  </a:lnTo>
                  <a:lnTo>
                    <a:pt x="51" y="160"/>
                  </a:lnTo>
                  <a:lnTo>
                    <a:pt x="49" y="160"/>
                  </a:lnTo>
                  <a:lnTo>
                    <a:pt x="48" y="158"/>
                  </a:lnTo>
                  <a:lnTo>
                    <a:pt x="49" y="154"/>
                  </a:lnTo>
                  <a:lnTo>
                    <a:pt x="49" y="154"/>
                  </a:lnTo>
                  <a:lnTo>
                    <a:pt x="49" y="154"/>
                  </a:lnTo>
                  <a:lnTo>
                    <a:pt x="49" y="154"/>
                  </a:lnTo>
                  <a:close/>
                  <a:moveTo>
                    <a:pt x="51" y="183"/>
                  </a:moveTo>
                  <a:lnTo>
                    <a:pt x="51" y="183"/>
                  </a:lnTo>
                  <a:lnTo>
                    <a:pt x="51" y="181"/>
                  </a:lnTo>
                  <a:lnTo>
                    <a:pt x="55" y="183"/>
                  </a:lnTo>
                  <a:lnTo>
                    <a:pt x="57" y="185"/>
                  </a:lnTo>
                  <a:lnTo>
                    <a:pt x="55" y="185"/>
                  </a:lnTo>
                  <a:lnTo>
                    <a:pt x="51" y="185"/>
                  </a:lnTo>
                  <a:lnTo>
                    <a:pt x="49" y="185"/>
                  </a:lnTo>
                  <a:lnTo>
                    <a:pt x="51" y="183"/>
                  </a:lnTo>
                  <a:lnTo>
                    <a:pt x="51" y="183"/>
                  </a:lnTo>
                  <a:lnTo>
                    <a:pt x="51" y="183"/>
                  </a:lnTo>
                  <a:lnTo>
                    <a:pt x="51" y="183"/>
                  </a:lnTo>
                  <a:close/>
                  <a:moveTo>
                    <a:pt x="4" y="224"/>
                  </a:moveTo>
                  <a:lnTo>
                    <a:pt x="8" y="222"/>
                  </a:lnTo>
                  <a:lnTo>
                    <a:pt x="12" y="222"/>
                  </a:lnTo>
                  <a:lnTo>
                    <a:pt x="14" y="218"/>
                  </a:lnTo>
                  <a:lnTo>
                    <a:pt x="17" y="218"/>
                  </a:lnTo>
                  <a:lnTo>
                    <a:pt x="21" y="211"/>
                  </a:lnTo>
                  <a:lnTo>
                    <a:pt x="27" y="209"/>
                  </a:lnTo>
                  <a:lnTo>
                    <a:pt x="31" y="207"/>
                  </a:lnTo>
                  <a:lnTo>
                    <a:pt x="31" y="205"/>
                  </a:lnTo>
                  <a:lnTo>
                    <a:pt x="31" y="203"/>
                  </a:lnTo>
                  <a:lnTo>
                    <a:pt x="31" y="198"/>
                  </a:lnTo>
                  <a:lnTo>
                    <a:pt x="34" y="194"/>
                  </a:lnTo>
                  <a:lnTo>
                    <a:pt x="40" y="194"/>
                  </a:lnTo>
                  <a:lnTo>
                    <a:pt x="42" y="190"/>
                  </a:lnTo>
                  <a:lnTo>
                    <a:pt x="44" y="185"/>
                  </a:lnTo>
                  <a:lnTo>
                    <a:pt x="48" y="185"/>
                  </a:lnTo>
                  <a:lnTo>
                    <a:pt x="49" y="183"/>
                  </a:lnTo>
                  <a:lnTo>
                    <a:pt x="48" y="179"/>
                  </a:lnTo>
                  <a:lnTo>
                    <a:pt x="44" y="175"/>
                  </a:lnTo>
                  <a:lnTo>
                    <a:pt x="44" y="171"/>
                  </a:lnTo>
                  <a:lnTo>
                    <a:pt x="44" y="168"/>
                  </a:lnTo>
                  <a:lnTo>
                    <a:pt x="42" y="168"/>
                  </a:lnTo>
                  <a:lnTo>
                    <a:pt x="42" y="173"/>
                  </a:lnTo>
                  <a:lnTo>
                    <a:pt x="42" y="179"/>
                  </a:lnTo>
                  <a:lnTo>
                    <a:pt x="38" y="177"/>
                  </a:lnTo>
                  <a:lnTo>
                    <a:pt x="42" y="181"/>
                  </a:lnTo>
                  <a:lnTo>
                    <a:pt x="40" y="183"/>
                  </a:lnTo>
                  <a:lnTo>
                    <a:pt x="38" y="185"/>
                  </a:lnTo>
                  <a:lnTo>
                    <a:pt x="34" y="185"/>
                  </a:lnTo>
                  <a:lnTo>
                    <a:pt x="32" y="190"/>
                  </a:lnTo>
                  <a:lnTo>
                    <a:pt x="31" y="194"/>
                  </a:lnTo>
                  <a:lnTo>
                    <a:pt x="27" y="194"/>
                  </a:lnTo>
                  <a:lnTo>
                    <a:pt x="25" y="203"/>
                  </a:lnTo>
                  <a:lnTo>
                    <a:pt x="19" y="207"/>
                  </a:lnTo>
                  <a:lnTo>
                    <a:pt x="16" y="209"/>
                  </a:lnTo>
                  <a:lnTo>
                    <a:pt x="14" y="215"/>
                  </a:lnTo>
                  <a:lnTo>
                    <a:pt x="12" y="215"/>
                  </a:lnTo>
                  <a:lnTo>
                    <a:pt x="6" y="222"/>
                  </a:lnTo>
                  <a:lnTo>
                    <a:pt x="4" y="224"/>
                  </a:lnTo>
                  <a:lnTo>
                    <a:pt x="4" y="224"/>
                  </a:lnTo>
                  <a:lnTo>
                    <a:pt x="4" y="224"/>
                  </a:lnTo>
                  <a:lnTo>
                    <a:pt x="4" y="224"/>
                  </a:lnTo>
                  <a:lnTo>
                    <a:pt x="4" y="224"/>
                  </a:lnTo>
                  <a:close/>
                  <a:moveTo>
                    <a:pt x="6" y="228"/>
                  </a:moveTo>
                  <a:lnTo>
                    <a:pt x="4" y="230"/>
                  </a:lnTo>
                  <a:lnTo>
                    <a:pt x="6" y="230"/>
                  </a:lnTo>
                  <a:lnTo>
                    <a:pt x="6" y="228"/>
                  </a:lnTo>
                  <a:lnTo>
                    <a:pt x="6" y="228"/>
                  </a:lnTo>
                  <a:lnTo>
                    <a:pt x="6" y="228"/>
                  </a:lnTo>
                  <a:lnTo>
                    <a:pt x="6" y="228"/>
                  </a:lnTo>
                  <a:close/>
                  <a:moveTo>
                    <a:pt x="8" y="228"/>
                  </a:moveTo>
                  <a:lnTo>
                    <a:pt x="6" y="230"/>
                  </a:lnTo>
                  <a:lnTo>
                    <a:pt x="8" y="230"/>
                  </a:lnTo>
                  <a:lnTo>
                    <a:pt x="8" y="228"/>
                  </a:lnTo>
                  <a:lnTo>
                    <a:pt x="8" y="228"/>
                  </a:lnTo>
                  <a:lnTo>
                    <a:pt x="8" y="228"/>
                  </a:lnTo>
                  <a:lnTo>
                    <a:pt x="8" y="228"/>
                  </a:lnTo>
                  <a:close/>
                  <a:moveTo>
                    <a:pt x="2" y="234"/>
                  </a:moveTo>
                  <a:lnTo>
                    <a:pt x="0" y="234"/>
                  </a:lnTo>
                  <a:lnTo>
                    <a:pt x="0" y="237"/>
                  </a:lnTo>
                  <a:lnTo>
                    <a:pt x="0" y="239"/>
                  </a:lnTo>
                  <a:lnTo>
                    <a:pt x="2" y="239"/>
                  </a:lnTo>
                  <a:lnTo>
                    <a:pt x="2" y="234"/>
                  </a:lnTo>
                  <a:lnTo>
                    <a:pt x="4" y="234"/>
                  </a:lnTo>
                  <a:lnTo>
                    <a:pt x="2" y="234"/>
                  </a:lnTo>
                  <a:lnTo>
                    <a:pt x="2" y="234"/>
                  </a:lnTo>
                  <a:lnTo>
                    <a:pt x="2" y="234"/>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199">
              <a:extLst>
                <a:ext uri="{FF2B5EF4-FFF2-40B4-BE49-F238E27FC236}">
                  <a16:creationId xmlns:a16="http://schemas.microsoft.com/office/drawing/2014/main" id="{22B2FB36-1D02-4F70-96EC-BE56ABF095DC}"/>
                </a:ext>
              </a:extLst>
            </p:cNvPr>
            <p:cNvSpPr>
              <a:spLocks noEditPoints="1"/>
            </p:cNvSpPr>
            <p:nvPr/>
          </p:nvSpPr>
          <p:spPr bwMode="auto">
            <a:xfrm>
              <a:off x="4635" y="2966"/>
              <a:ext cx="360" cy="120"/>
            </a:xfrm>
            <a:custGeom>
              <a:avLst/>
              <a:gdLst/>
              <a:ahLst/>
              <a:cxnLst>
                <a:cxn ang="0">
                  <a:pos x="216" y="88"/>
                </a:cxn>
                <a:cxn ang="0">
                  <a:pos x="0" y="32"/>
                </a:cxn>
                <a:cxn ang="0">
                  <a:pos x="2" y="34"/>
                </a:cxn>
                <a:cxn ang="0">
                  <a:pos x="183" y="101"/>
                </a:cxn>
                <a:cxn ang="0">
                  <a:pos x="200" y="120"/>
                </a:cxn>
                <a:cxn ang="0">
                  <a:pos x="215" y="116"/>
                </a:cxn>
                <a:cxn ang="0">
                  <a:pos x="252" y="115"/>
                </a:cxn>
                <a:cxn ang="0">
                  <a:pos x="273" y="107"/>
                </a:cxn>
                <a:cxn ang="0">
                  <a:pos x="294" y="64"/>
                </a:cxn>
                <a:cxn ang="0">
                  <a:pos x="309" y="54"/>
                </a:cxn>
                <a:cxn ang="0">
                  <a:pos x="329" y="54"/>
                </a:cxn>
                <a:cxn ang="0">
                  <a:pos x="344" y="54"/>
                </a:cxn>
                <a:cxn ang="0">
                  <a:pos x="356" y="43"/>
                </a:cxn>
                <a:cxn ang="0">
                  <a:pos x="348" y="35"/>
                </a:cxn>
                <a:cxn ang="0">
                  <a:pos x="333" y="32"/>
                </a:cxn>
                <a:cxn ang="0">
                  <a:pos x="329" y="28"/>
                </a:cxn>
                <a:cxn ang="0">
                  <a:pos x="326" y="17"/>
                </a:cxn>
                <a:cxn ang="0">
                  <a:pos x="316" y="7"/>
                </a:cxn>
                <a:cxn ang="0">
                  <a:pos x="312" y="7"/>
                </a:cxn>
                <a:cxn ang="0">
                  <a:pos x="299" y="30"/>
                </a:cxn>
                <a:cxn ang="0">
                  <a:pos x="284" y="39"/>
                </a:cxn>
                <a:cxn ang="0">
                  <a:pos x="284" y="45"/>
                </a:cxn>
                <a:cxn ang="0">
                  <a:pos x="282" y="54"/>
                </a:cxn>
                <a:cxn ang="0">
                  <a:pos x="279" y="47"/>
                </a:cxn>
                <a:cxn ang="0">
                  <a:pos x="269" y="52"/>
                </a:cxn>
                <a:cxn ang="0">
                  <a:pos x="256" y="62"/>
                </a:cxn>
                <a:cxn ang="0">
                  <a:pos x="239" y="82"/>
                </a:cxn>
                <a:cxn ang="0">
                  <a:pos x="224" y="94"/>
                </a:cxn>
                <a:cxn ang="0">
                  <a:pos x="213" y="105"/>
                </a:cxn>
                <a:cxn ang="0">
                  <a:pos x="190" y="109"/>
                </a:cxn>
                <a:cxn ang="0">
                  <a:pos x="183" y="101"/>
                </a:cxn>
                <a:cxn ang="0">
                  <a:pos x="316" y="1"/>
                </a:cxn>
                <a:cxn ang="0">
                  <a:pos x="320" y="0"/>
                </a:cxn>
                <a:cxn ang="0">
                  <a:pos x="320" y="0"/>
                </a:cxn>
                <a:cxn ang="0">
                  <a:pos x="215" y="96"/>
                </a:cxn>
                <a:cxn ang="0">
                  <a:pos x="216" y="94"/>
                </a:cxn>
                <a:cxn ang="0">
                  <a:pos x="220" y="94"/>
                </a:cxn>
                <a:cxn ang="0">
                  <a:pos x="224" y="92"/>
                </a:cxn>
                <a:cxn ang="0">
                  <a:pos x="220" y="88"/>
                </a:cxn>
                <a:cxn ang="0">
                  <a:pos x="0" y="17"/>
                </a:cxn>
                <a:cxn ang="0">
                  <a:pos x="15" y="17"/>
                </a:cxn>
                <a:cxn ang="0">
                  <a:pos x="17" y="28"/>
                </a:cxn>
                <a:cxn ang="0">
                  <a:pos x="36" y="26"/>
                </a:cxn>
                <a:cxn ang="0">
                  <a:pos x="41" y="20"/>
                </a:cxn>
                <a:cxn ang="0">
                  <a:pos x="66" y="52"/>
                </a:cxn>
                <a:cxn ang="0">
                  <a:pos x="66" y="69"/>
                </a:cxn>
                <a:cxn ang="0">
                  <a:pos x="75" y="88"/>
                </a:cxn>
                <a:cxn ang="0">
                  <a:pos x="77" y="98"/>
                </a:cxn>
                <a:cxn ang="0">
                  <a:pos x="79" y="109"/>
                </a:cxn>
                <a:cxn ang="0">
                  <a:pos x="75" y="111"/>
                </a:cxn>
                <a:cxn ang="0">
                  <a:pos x="72" y="113"/>
                </a:cxn>
                <a:cxn ang="0">
                  <a:pos x="51" y="101"/>
                </a:cxn>
                <a:cxn ang="0">
                  <a:pos x="40" y="92"/>
                </a:cxn>
                <a:cxn ang="0">
                  <a:pos x="26" y="79"/>
                </a:cxn>
                <a:cxn ang="0">
                  <a:pos x="11" y="64"/>
                </a:cxn>
                <a:cxn ang="0">
                  <a:pos x="11" y="47"/>
                </a:cxn>
                <a:cxn ang="0">
                  <a:pos x="0" y="17"/>
                </a:cxn>
              </a:cxnLst>
              <a:rect l="0" t="0" r="r" b="b"/>
              <a:pathLst>
                <a:path w="360" h="120">
                  <a:moveTo>
                    <a:pt x="216" y="88"/>
                  </a:moveTo>
                  <a:lnTo>
                    <a:pt x="216" y="90"/>
                  </a:lnTo>
                  <a:lnTo>
                    <a:pt x="216" y="92"/>
                  </a:lnTo>
                  <a:lnTo>
                    <a:pt x="216" y="90"/>
                  </a:lnTo>
                  <a:lnTo>
                    <a:pt x="216" y="88"/>
                  </a:lnTo>
                  <a:lnTo>
                    <a:pt x="216" y="88"/>
                  </a:lnTo>
                  <a:lnTo>
                    <a:pt x="216" y="88"/>
                  </a:lnTo>
                  <a:lnTo>
                    <a:pt x="216" y="88"/>
                  </a:lnTo>
                  <a:lnTo>
                    <a:pt x="216" y="88"/>
                  </a:lnTo>
                  <a:close/>
                  <a:moveTo>
                    <a:pt x="0" y="32"/>
                  </a:moveTo>
                  <a:lnTo>
                    <a:pt x="0" y="37"/>
                  </a:lnTo>
                  <a:lnTo>
                    <a:pt x="4" y="39"/>
                  </a:lnTo>
                  <a:lnTo>
                    <a:pt x="4" y="39"/>
                  </a:lnTo>
                  <a:lnTo>
                    <a:pt x="4" y="35"/>
                  </a:lnTo>
                  <a:lnTo>
                    <a:pt x="2" y="34"/>
                  </a:lnTo>
                  <a:lnTo>
                    <a:pt x="0" y="32"/>
                  </a:lnTo>
                  <a:lnTo>
                    <a:pt x="0" y="32"/>
                  </a:lnTo>
                  <a:lnTo>
                    <a:pt x="0" y="32"/>
                  </a:lnTo>
                  <a:lnTo>
                    <a:pt x="0" y="32"/>
                  </a:lnTo>
                  <a:close/>
                  <a:moveTo>
                    <a:pt x="183" y="101"/>
                  </a:moveTo>
                  <a:lnTo>
                    <a:pt x="186" y="109"/>
                  </a:lnTo>
                  <a:lnTo>
                    <a:pt x="194" y="113"/>
                  </a:lnTo>
                  <a:lnTo>
                    <a:pt x="194" y="115"/>
                  </a:lnTo>
                  <a:lnTo>
                    <a:pt x="196" y="116"/>
                  </a:lnTo>
                  <a:lnTo>
                    <a:pt x="200" y="120"/>
                  </a:lnTo>
                  <a:lnTo>
                    <a:pt x="201" y="120"/>
                  </a:lnTo>
                  <a:lnTo>
                    <a:pt x="207" y="120"/>
                  </a:lnTo>
                  <a:lnTo>
                    <a:pt x="207" y="116"/>
                  </a:lnTo>
                  <a:lnTo>
                    <a:pt x="213" y="120"/>
                  </a:lnTo>
                  <a:lnTo>
                    <a:pt x="215" y="116"/>
                  </a:lnTo>
                  <a:lnTo>
                    <a:pt x="226" y="116"/>
                  </a:lnTo>
                  <a:lnTo>
                    <a:pt x="235" y="115"/>
                  </a:lnTo>
                  <a:lnTo>
                    <a:pt x="239" y="111"/>
                  </a:lnTo>
                  <a:lnTo>
                    <a:pt x="247" y="111"/>
                  </a:lnTo>
                  <a:lnTo>
                    <a:pt x="252" y="115"/>
                  </a:lnTo>
                  <a:lnTo>
                    <a:pt x="254" y="116"/>
                  </a:lnTo>
                  <a:lnTo>
                    <a:pt x="256" y="116"/>
                  </a:lnTo>
                  <a:lnTo>
                    <a:pt x="265" y="111"/>
                  </a:lnTo>
                  <a:lnTo>
                    <a:pt x="275" y="111"/>
                  </a:lnTo>
                  <a:lnTo>
                    <a:pt x="273" y="107"/>
                  </a:lnTo>
                  <a:lnTo>
                    <a:pt x="280" y="98"/>
                  </a:lnTo>
                  <a:lnTo>
                    <a:pt x="284" y="88"/>
                  </a:lnTo>
                  <a:lnTo>
                    <a:pt x="290" y="82"/>
                  </a:lnTo>
                  <a:lnTo>
                    <a:pt x="294" y="67"/>
                  </a:lnTo>
                  <a:lnTo>
                    <a:pt x="294" y="64"/>
                  </a:lnTo>
                  <a:lnTo>
                    <a:pt x="296" y="62"/>
                  </a:lnTo>
                  <a:lnTo>
                    <a:pt x="296" y="60"/>
                  </a:lnTo>
                  <a:lnTo>
                    <a:pt x="299" y="54"/>
                  </a:lnTo>
                  <a:lnTo>
                    <a:pt x="301" y="54"/>
                  </a:lnTo>
                  <a:lnTo>
                    <a:pt x="309" y="54"/>
                  </a:lnTo>
                  <a:lnTo>
                    <a:pt x="316" y="54"/>
                  </a:lnTo>
                  <a:lnTo>
                    <a:pt x="318" y="54"/>
                  </a:lnTo>
                  <a:lnTo>
                    <a:pt x="324" y="54"/>
                  </a:lnTo>
                  <a:lnTo>
                    <a:pt x="329" y="58"/>
                  </a:lnTo>
                  <a:lnTo>
                    <a:pt x="329" y="54"/>
                  </a:lnTo>
                  <a:lnTo>
                    <a:pt x="333" y="60"/>
                  </a:lnTo>
                  <a:lnTo>
                    <a:pt x="335" y="60"/>
                  </a:lnTo>
                  <a:lnTo>
                    <a:pt x="339" y="58"/>
                  </a:lnTo>
                  <a:lnTo>
                    <a:pt x="344" y="58"/>
                  </a:lnTo>
                  <a:lnTo>
                    <a:pt x="344" y="54"/>
                  </a:lnTo>
                  <a:lnTo>
                    <a:pt x="339" y="50"/>
                  </a:lnTo>
                  <a:lnTo>
                    <a:pt x="339" y="45"/>
                  </a:lnTo>
                  <a:lnTo>
                    <a:pt x="341" y="43"/>
                  </a:lnTo>
                  <a:lnTo>
                    <a:pt x="350" y="45"/>
                  </a:lnTo>
                  <a:lnTo>
                    <a:pt x="356" y="43"/>
                  </a:lnTo>
                  <a:lnTo>
                    <a:pt x="360" y="39"/>
                  </a:lnTo>
                  <a:lnTo>
                    <a:pt x="360" y="39"/>
                  </a:lnTo>
                  <a:lnTo>
                    <a:pt x="356" y="39"/>
                  </a:lnTo>
                  <a:lnTo>
                    <a:pt x="352" y="37"/>
                  </a:lnTo>
                  <a:lnTo>
                    <a:pt x="348" y="35"/>
                  </a:lnTo>
                  <a:lnTo>
                    <a:pt x="344" y="35"/>
                  </a:lnTo>
                  <a:lnTo>
                    <a:pt x="339" y="30"/>
                  </a:lnTo>
                  <a:lnTo>
                    <a:pt x="339" y="30"/>
                  </a:lnTo>
                  <a:lnTo>
                    <a:pt x="335" y="34"/>
                  </a:lnTo>
                  <a:lnTo>
                    <a:pt x="333" y="32"/>
                  </a:lnTo>
                  <a:lnTo>
                    <a:pt x="339" y="28"/>
                  </a:lnTo>
                  <a:lnTo>
                    <a:pt x="335" y="26"/>
                  </a:lnTo>
                  <a:lnTo>
                    <a:pt x="335" y="26"/>
                  </a:lnTo>
                  <a:lnTo>
                    <a:pt x="329" y="30"/>
                  </a:lnTo>
                  <a:lnTo>
                    <a:pt x="329" y="28"/>
                  </a:lnTo>
                  <a:lnTo>
                    <a:pt x="326" y="26"/>
                  </a:lnTo>
                  <a:lnTo>
                    <a:pt x="329" y="20"/>
                  </a:lnTo>
                  <a:lnTo>
                    <a:pt x="329" y="20"/>
                  </a:lnTo>
                  <a:lnTo>
                    <a:pt x="329" y="18"/>
                  </a:lnTo>
                  <a:lnTo>
                    <a:pt x="326" y="17"/>
                  </a:lnTo>
                  <a:lnTo>
                    <a:pt x="326" y="17"/>
                  </a:lnTo>
                  <a:lnTo>
                    <a:pt x="322" y="13"/>
                  </a:lnTo>
                  <a:lnTo>
                    <a:pt x="322" y="7"/>
                  </a:lnTo>
                  <a:lnTo>
                    <a:pt x="318" y="5"/>
                  </a:lnTo>
                  <a:lnTo>
                    <a:pt x="316" y="7"/>
                  </a:lnTo>
                  <a:lnTo>
                    <a:pt x="316" y="11"/>
                  </a:lnTo>
                  <a:lnTo>
                    <a:pt x="312" y="15"/>
                  </a:lnTo>
                  <a:lnTo>
                    <a:pt x="311" y="15"/>
                  </a:lnTo>
                  <a:lnTo>
                    <a:pt x="312" y="11"/>
                  </a:lnTo>
                  <a:lnTo>
                    <a:pt x="312" y="7"/>
                  </a:lnTo>
                  <a:lnTo>
                    <a:pt x="309" y="7"/>
                  </a:lnTo>
                  <a:lnTo>
                    <a:pt x="309" y="17"/>
                  </a:lnTo>
                  <a:lnTo>
                    <a:pt x="305" y="17"/>
                  </a:lnTo>
                  <a:lnTo>
                    <a:pt x="299" y="24"/>
                  </a:lnTo>
                  <a:lnTo>
                    <a:pt x="299" y="30"/>
                  </a:lnTo>
                  <a:lnTo>
                    <a:pt x="294" y="37"/>
                  </a:lnTo>
                  <a:lnTo>
                    <a:pt x="290" y="37"/>
                  </a:lnTo>
                  <a:lnTo>
                    <a:pt x="284" y="39"/>
                  </a:lnTo>
                  <a:lnTo>
                    <a:pt x="282" y="39"/>
                  </a:lnTo>
                  <a:lnTo>
                    <a:pt x="284" y="39"/>
                  </a:lnTo>
                  <a:lnTo>
                    <a:pt x="282" y="43"/>
                  </a:lnTo>
                  <a:lnTo>
                    <a:pt x="284" y="43"/>
                  </a:lnTo>
                  <a:lnTo>
                    <a:pt x="290" y="43"/>
                  </a:lnTo>
                  <a:lnTo>
                    <a:pt x="288" y="45"/>
                  </a:lnTo>
                  <a:lnTo>
                    <a:pt x="284" y="45"/>
                  </a:lnTo>
                  <a:lnTo>
                    <a:pt x="284" y="47"/>
                  </a:lnTo>
                  <a:lnTo>
                    <a:pt x="284" y="49"/>
                  </a:lnTo>
                  <a:lnTo>
                    <a:pt x="286" y="54"/>
                  </a:lnTo>
                  <a:lnTo>
                    <a:pt x="284" y="58"/>
                  </a:lnTo>
                  <a:lnTo>
                    <a:pt x="282" y="54"/>
                  </a:lnTo>
                  <a:lnTo>
                    <a:pt x="282" y="52"/>
                  </a:lnTo>
                  <a:lnTo>
                    <a:pt x="280" y="49"/>
                  </a:lnTo>
                  <a:lnTo>
                    <a:pt x="280" y="49"/>
                  </a:lnTo>
                  <a:lnTo>
                    <a:pt x="280" y="47"/>
                  </a:lnTo>
                  <a:lnTo>
                    <a:pt x="279" y="47"/>
                  </a:lnTo>
                  <a:lnTo>
                    <a:pt x="277" y="50"/>
                  </a:lnTo>
                  <a:lnTo>
                    <a:pt x="279" y="60"/>
                  </a:lnTo>
                  <a:lnTo>
                    <a:pt x="277" y="60"/>
                  </a:lnTo>
                  <a:lnTo>
                    <a:pt x="273" y="58"/>
                  </a:lnTo>
                  <a:lnTo>
                    <a:pt x="269" y="52"/>
                  </a:lnTo>
                  <a:lnTo>
                    <a:pt x="269" y="52"/>
                  </a:lnTo>
                  <a:lnTo>
                    <a:pt x="265" y="50"/>
                  </a:lnTo>
                  <a:lnTo>
                    <a:pt x="264" y="54"/>
                  </a:lnTo>
                  <a:lnTo>
                    <a:pt x="264" y="58"/>
                  </a:lnTo>
                  <a:lnTo>
                    <a:pt x="256" y="62"/>
                  </a:lnTo>
                  <a:lnTo>
                    <a:pt x="256" y="67"/>
                  </a:lnTo>
                  <a:lnTo>
                    <a:pt x="250" y="69"/>
                  </a:lnTo>
                  <a:lnTo>
                    <a:pt x="248" y="73"/>
                  </a:lnTo>
                  <a:lnTo>
                    <a:pt x="245" y="79"/>
                  </a:lnTo>
                  <a:lnTo>
                    <a:pt x="239" y="82"/>
                  </a:lnTo>
                  <a:lnTo>
                    <a:pt x="224" y="86"/>
                  </a:lnTo>
                  <a:lnTo>
                    <a:pt x="222" y="86"/>
                  </a:lnTo>
                  <a:lnTo>
                    <a:pt x="224" y="92"/>
                  </a:lnTo>
                  <a:lnTo>
                    <a:pt x="226" y="94"/>
                  </a:lnTo>
                  <a:lnTo>
                    <a:pt x="224" y="94"/>
                  </a:lnTo>
                  <a:lnTo>
                    <a:pt x="220" y="94"/>
                  </a:lnTo>
                  <a:lnTo>
                    <a:pt x="216" y="96"/>
                  </a:lnTo>
                  <a:lnTo>
                    <a:pt x="215" y="98"/>
                  </a:lnTo>
                  <a:lnTo>
                    <a:pt x="213" y="101"/>
                  </a:lnTo>
                  <a:lnTo>
                    <a:pt x="213" y="105"/>
                  </a:lnTo>
                  <a:lnTo>
                    <a:pt x="209" y="111"/>
                  </a:lnTo>
                  <a:lnTo>
                    <a:pt x="209" y="113"/>
                  </a:lnTo>
                  <a:lnTo>
                    <a:pt x="201" y="111"/>
                  </a:lnTo>
                  <a:lnTo>
                    <a:pt x="196" y="109"/>
                  </a:lnTo>
                  <a:lnTo>
                    <a:pt x="190" y="109"/>
                  </a:lnTo>
                  <a:lnTo>
                    <a:pt x="186" y="105"/>
                  </a:lnTo>
                  <a:lnTo>
                    <a:pt x="184" y="101"/>
                  </a:lnTo>
                  <a:lnTo>
                    <a:pt x="183" y="101"/>
                  </a:lnTo>
                  <a:lnTo>
                    <a:pt x="183" y="101"/>
                  </a:lnTo>
                  <a:lnTo>
                    <a:pt x="183" y="101"/>
                  </a:lnTo>
                  <a:lnTo>
                    <a:pt x="183" y="101"/>
                  </a:lnTo>
                  <a:close/>
                  <a:moveTo>
                    <a:pt x="316" y="0"/>
                  </a:moveTo>
                  <a:lnTo>
                    <a:pt x="311" y="1"/>
                  </a:lnTo>
                  <a:lnTo>
                    <a:pt x="312" y="1"/>
                  </a:lnTo>
                  <a:lnTo>
                    <a:pt x="316" y="1"/>
                  </a:lnTo>
                  <a:lnTo>
                    <a:pt x="316" y="0"/>
                  </a:lnTo>
                  <a:lnTo>
                    <a:pt x="316" y="0"/>
                  </a:lnTo>
                  <a:lnTo>
                    <a:pt x="316" y="0"/>
                  </a:lnTo>
                  <a:lnTo>
                    <a:pt x="316" y="0"/>
                  </a:lnTo>
                  <a:close/>
                  <a:moveTo>
                    <a:pt x="320" y="0"/>
                  </a:moveTo>
                  <a:lnTo>
                    <a:pt x="316" y="1"/>
                  </a:lnTo>
                  <a:lnTo>
                    <a:pt x="318" y="5"/>
                  </a:lnTo>
                  <a:lnTo>
                    <a:pt x="322" y="1"/>
                  </a:lnTo>
                  <a:lnTo>
                    <a:pt x="322" y="1"/>
                  </a:lnTo>
                  <a:lnTo>
                    <a:pt x="320" y="0"/>
                  </a:lnTo>
                  <a:lnTo>
                    <a:pt x="320" y="0"/>
                  </a:lnTo>
                  <a:lnTo>
                    <a:pt x="320" y="0"/>
                  </a:lnTo>
                  <a:lnTo>
                    <a:pt x="320" y="0"/>
                  </a:lnTo>
                  <a:close/>
                  <a:moveTo>
                    <a:pt x="216" y="94"/>
                  </a:moveTo>
                  <a:lnTo>
                    <a:pt x="215" y="96"/>
                  </a:lnTo>
                  <a:lnTo>
                    <a:pt x="216" y="92"/>
                  </a:lnTo>
                  <a:lnTo>
                    <a:pt x="216" y="94"/>
                  </a:lnTo>
                  <a:lnTo>
                    <a:pt x="216" y="94"/>
                  </a:lnTo>
                  <a:lnTo>
                    <a:pt x="216" y="94"/>
                  </a:lnTo>
                  <a:lnTo>
                    <a:pt x="216" y="94"/>
                  </a:lnTo>
                  <a:close/>
                  <a:moveTo>
                    <a:pt x="220" y="94"/>
                  </a:moveTo>
                  <a:lnTo>
                    <a:pt x="218" y="94"/>
                  </a:lnTo>
                  <a:lnTo>
                    <a:pt x="216" y="92"/>
                  </a:lnTo>
                  <a:lnTo>
                    <a:pt x="218" y="92"/>
                  </a:lnTo>
                  <a:lnTo>
                    <a:pt x="220" y="94"/>
                  </a:lnTo>
                  <a:lnTo>
                    <a:pt x="220" y="94"/>
                  </a:lnTo>
                  <a:lnTo>
                    <a:pt x="220" y="94"/>
                  </a:lnTo>
                  <a:lnTo>
                    <a:pt x="220" y="94"/>
                  </a:lnTo>
                  <a:close/>
                  <a:moveTo>
                    <a:pt x="222" y="86"/>
                  </a:moveTo>
                  <a:lnTo>
                    <a:pt x="224" y="92"/>
                  </a:lnTo>
                  <a:lnTo>
                    <a:pt x="220" y="94"/>
                  </a:lnTo>
                  <a:lnTo>
                    <a:pt x="218" y="90"/>
                  </a:lnTo>
                  <a:lnTo>
                    <a:pt x="218" y="88"/>
                  </a:lnTo>
                  <a:lnTo>
                    <a:pt x="218" y="88"/>
                  </a:lnTo>
                  <a:lnTo>
                    <a:pt x="220" y="88"/>
                  </a:lnTo>
                  <a:lnTo>
                    <a:pt x="222" y="86"/>
                  </a:lnTo>
                  <a:lnTo>
                    <a:pt x="222" y="86"/>
                  </a:lnTo>
                  <a:lnTo>
                    <a:pt x="222" y="86"/>
                  </a:lnTo>
                  <a:lnTo>
                    <a:pt x="222" y="86"/>
                  </a:lnTo>
                  <a:close/>
                  <a:moveTo>
                    <a:pt x="0" y="17"/>
                  </a:moveTo>
                  <a:lnTo>
                    <a:pt x="2" y="13"/>
                  </a:lnTo>
                  <a:lnTo>
                    <a:pt x="4" y="9"/>
                  </a:lnTo>
                  <a:lnTo>
                    <a:pt x="8" y="13"/>
                  </a:lnTo>
                  <a:lnTo>
                    <a:pt x="13" y="15"/>
                  </a:lnTo>
                  <a:lnTo>
                    <a:pt x="15" y="17"/>
                  </a:lnTo>
                  <a:lnTo>
                    <a:pt x="17" y="17"/>
                  </a:lnTo>
                  <a:lnTo>
                    <a:pt x="21" y="18"/>
                  </a:lnTo>
                  <a:lnTo>
                    <a:pt x="21" y="24"/>
                  </a:lnTo>
                  <a:lnTo>
                    <a:pt x="17" y="26"/>
                  </a:lnTo>
                  <a:lnTo>
                    <a:pt x="17" y="28"/>
                  </a:lnTo>
                  <a:lnTo>
                    <a:pt x="23" y="30"/>
                  </a:lnTo>
                  <a:lnTo>
                    <a:pt x="26" y="26"/>
                  </a:lnTo>
                  <a:lnTo>
                    <a:pt x="30" y="26"/>
                  </a:lnTo>
                  <a:lnTo>
                    <a:pt x="32" y="28"/>
                  </a:lnTo>
                  <a:lnTo>
                    <a:pt x="36" y="26"/>
                  </a:lnTo>
                  <a:lnTo>
                    <a:pt x="36" y="24"/>
                  </a:lnTo>
                  <a:lnTo>
                    <a:pt x="36" y="24"/>
                  </a:lnTo>
                  <a:lnTo>
                    <a:pt x="36" y="24"/>
                  </a:lnTo>
                  <a:lnTo>
                    <a:pt x="40" y="24"/>
                  </a:lnTo>
                  <a:lnTo>
                    <a:pt x="41" y="20"/>
                  </a:lnTo>
                  <a:lnTo>
                    <a:pt x="41" y="20"/>
                  </a:lnTo>
                  <a:lnTo>
                    <a:pt x="45" y="24"/>
                  </a:lnTo>
                  <a:lnTo>
                    <a:pt x="60" y="39"/>
                  </a:lnTo>
                  <a:lnTo>
                    <a:pt x="62" y="45"/>
                  </a:lnTo>
                  <a:lnTo>
                    <a:pt x="66" y="52"/>
                  </a:lnTo>
                  <a:lnTo>
                    <a:pt x="62" y="54"/>
                  </a:lnTo>
                  <a:lnTo>
                    <a:pt x="62" y="64"/>
                  </a:lnTo>
                  <a:lnTo>
                    <a:pt x="62" y="64"/>
                  </a:lnTo>
                  <a:lnTo>
                    <a:pt x="62" y="67"/>
                  </a:lnTo>
                  <a:lnTo>
                    <a:pt x="66" y="69"/>
                  </a:lnTo>
                  <a:lnTo>
                    <a:pt x="66" y="79"/>
                  </a:lnTo>
                  <a:lnTo>
                    <a:pt x="66" y="82"/>
                  </a:lnTo>
                  <a:lnTo>
                    <a:pt x="70" y="86"/>
                  </a:lnTo>
                  <a:lnTo>
                    <a:pt x="73" y="86"/>
                  </a:lnTo>
                  <a:lnTo>
                    <a:pt x="75" y="88"/>
                  </a:lnTo>
                  <a:lnTo>
                    <a:pt x="73" y="90"/>
                  </a:lnTo>
                  <a:lnTo>
                    <a:pt x="75" y="96"/>
                  </a:lnTo>
                  <a:lnTo>
                    <a:pt x="75" y="98"/>
                  </a:lnTo>
                  <a:lnTo>
                    <a:pt x="77" y="98"/>
                  </a:lnTo>
                  <a:lnTo>
                    <a:pt x="77" y="98"/>
                  </a:lnTo>
                  <a:lnTo>
                    <a:pt x="77" y="101"/>
                  </a:lnTo>
                  <a:lnTo>
                    <a:pt x="83" y="107"/>
                  </a:lnTo>
                  <a:lnTo>
                    <a:pt x="83" y="111"/>
                  </a:lnTo>
                  <a:lnTo>
                    <a:pt x="79" y="111"/>
                  </a:lnTo>
                  <a:lnTo>
                    <a:pt x="79" y="109"/>
                  </a:lnTo>
                  <a:lnTo>
                    <a:pt x="79" y="107"/>
                  </a:lnTo>
                  <a:lnTo>
                    <a:pt x="77" y="105"/>
                  </a:lnTo>
                  <a:lnTo>
                    <a:pt x="77" y="107"/>
                  </a:lnTo>
                  <a:lnTo>
                    <a:pt x="77" y="109"/>
                  </a:lnTo>
                  <a:lnTo>
                    <a:pt x="75" y="111"/>
                  </a:lnTo>
                  <a:lnTo>
                    <a:pt x="77" y="111"/>
                  </a:lnTo>
                  <a:lnTo>
                    <a:pt x="77" y="111"/>
                  </a:lnTo>
                  <a:lnTo>
                    <a:pt x="73" y="115"/>
                  </a:lnTo>
                  <a:lnTo>
                    <a:pt x="73" y="111"/>
                  </a:lnTo>
                  <a:lnTo>
                    <a:pt x="72" y="113"/>
                  </a:lnTo>
                  <a:lnTo>
                    <a:pt x="68" y="111"/>
                  </a:lnTo>
                  <a:lnTo>
                    <a:pt x="66" y="109"/>
                  </a:lnTo>
                  <a:lnTo>
                    <a:pt x="60" y="107"/>
                  </a:lnTo>
                  <a:lnTo>
                    <a:pt x="55" y="105"/>
                  </a:lnTo>
                  <a:lnTo>
                    <a:pt x="51" y="101"/>
                  </a:lnTo>
                  <a:lnTo>
                    <a:pt x="49" y="101"/>
                  </a:lnTo>
                  <a:lnTo>
                    <a:pt x="47" y="101"/>
                  </a:lnTo>
                  <a:lnTo>
                    <a:pt x="43" y="101"/>
                  </a:lnTo>
                  <a:lnTo>
                    <a:pt x="40" y="96"/>
                  </a:lnTo>
                  <a:lnTo>
                    <a:pt x="40" y="92"/>
                  </a:lnTo>
                  <a:lnTo>
                    <a:pt x="34" y="88"/>
                  </a:lnTo>
                  <a:lnTo>
                    <a:pt x="26" y="86"/>
                  </a:lnTo>
                  <a:lnTo>
                    <a:pt x="26" y="82"/>
                  </a:lnTo>
                  <a:lnTo>
                    <a:pt x="26" y="82"/>
                  </a:lnTo>
                  <a:lnTo>
                    <a:pt x="26" y="79"/>
                  </a:lnTo>
                  <a:lnTo>
                    <a:pt x="26" y="75"/>
                  </a:lnTo>
                  <a:lnTo>
                    <a:pt x="23" y="73"/>
                  </a:lnTo>
                  <a:lnTo>
                    <a:pt x="17" y="67"/>
                  </a:lnTo>
                  <a:lnTo>
                    <a:pt x="15" y="67"/>
                  </a:lnTo>
                  <a:lnTo>
                    <a:pt x="11" y="64"/>
                  </a:lnTo>
                  <a:lnTo>
                    <a:pt x="13" y="62"/>
                  </a:lnTo>
                  <a:lnTo>
                    <a:pt x="9" y="58"/>
                  </a:lnTo>
                  <a:lnTo>
                    <a:pt x="9" y="54"/>
                  </a:lnTo>
                  <a:lnTo>
                    <a:pt x="11" y="52"/>
                  </a:lnTo>
                  <a:lnTo>
                    <a:pt x="11" y="47"/>
                  </a:lnTo>
                  <a:lnTo>
                    <a:pt x="9" y="43"/>
                  </a:lnTo>
                  <a:lnTo>
                    <a:pt x="8" y="39"/>
                  </a:lnTo>
                  <a:lnTo>
                    <a:pt x="6" y="24"/>
                  </a:lnTo>
                  <a:lnTo>
                    <a:pt x="0" y="17"/>
                  </a:lnTo>
                  <a:lnTo>
                    <a:pt x="0" y="17"/>
                  </a:lnTo>
                  <a:lnTo>
                    <a:pt x="0" y="17"/>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200">
              <a:extLst>
                <a:ext uri="{FF2B5EF4-FFF2-40B4-BE49-F238E27FC236}">
                  <a16:creationId xmlns:a16="http://schemas.microsoft.com/office/drawing/2014/main" id="{EE114624-5201-4C33-91DC-D301A9B43E9C}"/>
                </a:ext>
              </a:extLst>
            </p:cNvPr>
            <p:cNvSpPr>
              <a:spLocks noEditPoints="1"/>
            </p:cNvSpPr>
            <p:nvPr/>
          </p:nvSpPr>
          <p:spPr bwMode="auto">
            <a:xfrm>
              <a:off x="4652" y="2644"/>
              <a:ext cx="152" cy="295"/>
            </a:xfrm>
            <a:custGeom>
              <a:avLst/>
              <a:gdLst/>
              <a:ahLst/>
              <a:cxnLst>
                <a:cxn ang="0">
                  <a:pos x="9" y="13"/>
                </a:cxn>
                <a:cxn ang="0">
                  <a:pos x="19" y="11"/>
                </a:cxn>
                <a:cxn ang="0">
                  <a:pos x="34" y="9"/>
                </a:cxn>
                <a:cxn ang="0">
                  <a:pos x="55" y="0"/>
                </a:cxn>
                <a:cxn ang="0">
                  <a:pos x="75" y="7"/>
                </a:cxn>
                <a:cxn ang="0">
                  <a:pos x="79" y="20"/>
                </a:cxn>
                <a:cxn ang="0">
                  <a:pos x="100" y="33"/>
                </a:cxn>
                <a:cxn ang="0">
                  <a:pos x="111" y="35"/>
                </a:cxn>
                <a:cxn ang="0">
                  <a:pos x="94" y="41"/>
                </a:cxn>
                <a:cxn ang="0">
                  <a:pos x="88" y="48"/>
                </a:cxn>
                <a:cxn ang="0">
                  <a:pos x="81" y="52"/>
                </a:cxn>
                <a:cxn ang="0">
                  <a:pos x="81" y="64"/>
                </a:cxn>
                <a:cxn ang="0">
                  <a:pos x="73" y="69"/>
                </a:cxn>
                <a:cxn ang="0">
                  <a:pos x="70" y="88"/>
                </a:cxn>
                <a:cxn ang="0">
                  <a:pos x="77" y="99"/>
                </a:cxn>
                <a:cxn ang="0">
                  <a:pos x="88" y="114"/>
                </a:cxn>
                <a:cxn ang="0">
                  <a:pos x="120" y="139"/>
                </a:cxn>
                <a:cxn ang="0">
                  <a:pos x="134" y="158"/>
                </a:cxn>
                <a:cxn ang="0">
                  <a:pos x="141" y="178"/>
                </a:cxn>
                <a:cxn ang="0">
                  <a:pos x="147" y="195"/>
                </a:cxn>
                <a:cxn ang="0">
                  <a:pos x="152" y="212"/>
                </a:cxn>
                <a:cxn ang="0">
                  <a:pos x="149" y="216"/>
                </a:cxn>
                <a:cxn ang="0">
                  <a:pos x="147" y="227"/>
                </a:cxn>
                <a:cxn ang="0">
                  <a:pos x="139" y="242"/>
                </a:cxn>
                <a:cxn ang="0">
                  <a:pos x="124" y="254"/>
                </a:cxn>
                <a:cxn ang="0">
                  <a:pos x="103" y="258"/>
                </a:cxn>
                <a:cxn ang="0">
                  <a:pos x="103" y="259"/>
                </a:cxn>
                <a:cxn ang="0">
                  <a:pos x="100" y="269"/>
                </a:cxn>
                <a:cxn ang="0">
                  <a:pos x="94" y="271"/>
                </a:cxn>
                <a:cxn ang="0">
                  <a:pos x="92" y="276"/>
                </a:cxn>
                <a:cxn ang="0">
                  <a:pos x="81" y="288"/>
                </a:cxn>
                <a:cxn ang="0">
                  <a:pos x="70" y="291"/>
                </a:cxn>
                <a:cxn ang="0">
                  <a:pos x="70" y="282"/>
                </a:cxn>
                <a:cxn ang="0">
                  <a:pos x="79" y="263"/>
                </a:cxn>
                <a:cxn ang="0">
                  <a:pos x="64" y="263"/>
                </a:cxn>
                <a:cxn ang="0">
                  <a:pos x="73" y="246"/>
                </a:cxn>
                <a:cxn ang="0">
                  <a:pos x="98" y="250"/>
                </a:cxn>
                <a:cxn ang="0">
                  <a:pos x="92" y="231"/>
                </a:cxn>
                <a:cxn ang="0">
                  <a:pos x="115" y="220"/>
                </a:cxn>
                <a:cxn ang="0">
                  <a:pos x="113" y="188"/>
                </a:cxn>
                <a:cxn ang="0">
                  <a:pos x="109" y="171"/>
                </a:cxn>
                <a:cxn ang="0">
                  <a:pos x="111" y="150"/>
                </a:cxn>
                <a:cxn ang="0">
                  <a:pos x="100" y="141"/>
                </a:cxn>
                <a:cxn ang="0">
                  <a:pos x="92" y="131"/>
                </a:cxn>
                <a:cxn ang="0">
                  <a:pos x="75" y="113"/>
                </a:cxn>
                <a:cxn ang="0">
                  <a:pos x="47" y="94"/>
                </a:cxn>
                <a:cxn ang="0">
                  <a:pos x="39" y="77"/>
                </a:cxn>
                <a:cxn ang="0">
                  <a:pos x="58" y="64"/>
                </a:cxn>
                <a:cxn ang="0">
                  <a:pos x="43" y="50"/>
                </a:cxn>
                <a:cxn ang="0">
                  <a:pos x="13" y="37"/>
                </a:cxn>
                <a:cxn ang="0">
                  <a:pos x="0" y="18"/>
                </a:cxn>
                <a:cxn ang="0">
                  <a:pos x="53" y="265"/>
                </a:cxn>
                <a:cxn ang="0">
                  <a:pos x="51" y="259"/>
                </a:cxn>
              </a:cxnLst>
              <a:rect l="0" t="0" r="r" b="b"/>
              <a:pathLst>
                <a:path w="152" h="295">
                  <a:moveTo>
                    <a:pt x="0" y="18"/>
                  </a:moveTo>
                  <a:lnTo>
                    <a:pt x="0" y="18"/>
                  </a:lnTo>
                  <a:lnTo>
                    <a:pt x="0" y="18"/>
                  </a:lnTo>
                  <a:lnTo>
                    <a:pt x="4" y="15"/>
                  </a:lnTo>
                  <a:lnTo>
                    <a:pt x="6" y="15"/>
                  </a:lnTo>
                  <a:lnTo>
                    <a:pt x="9" y="13"/>
                  </a:lnTo>
                  <a:lnTo>
                    <a:pt x="13" y="13"/>
                  </a:lnTo>
                  <a:lnTo>
                    <a:pt x="13" y="15"/>
                  </a:lnTo>
                  <a:lnTo>
                    <a:pt x="13" y="16"/>
                  </a:lnTo>
                  <a:lnTo>
                    <a:pt x="15" y="16"/>
                  </a:lnTo>
                  <a:lnTo>
                    <a:pt x="15" y="13"/>
                  </a:lnTo>
                  <a:lnTo>
                    <a:pt x="19" y="11"/>
                  </a:lnTo>
                  <a:lnTo>
                    <a:pt x="23" y="15"/>
                  </a:lnTo>
                  <a:lnTo>
                    <a:pt x="24" y="13"/>
                  </a:lnTo>
                  <a:lnTo>
                    <a:pt x="26" y="13"/>
                  </a:lnTo>
                  <a:lnTo>
                    <a:pt x="28" y="15"/>
                  </a:lnTo>
                  <a:lnTo>
                    <a:pt x="32" y="13"/>
                  </a:lnTo>
                  <a:lnTo>
                    <a:pt x="34" y="9"/>
                  </a:lnTo>
                  <a:lnTo>
                    <a:pt x="38" y="9"/>
                  </a:lnTo>
                  <a:lnTo>
                    <a:pt x="39" y="11"/>
                  </a:lnTo>
                  <a:lnTo>
                    <a:pt x="47" y="9"/>
                  </a:lnTo>
                  <a:lnTo>
                    <a:pt x="45" y="1"/>
                  </a:lnTo>
                  <a:lnTo>
                    <a:pt x="51" y="0"/>
                  </a:lnTo>
                  <a:lnTo>
                    <a:pt x="55" y="0"/>
                  </a:lnTo>
                  <a:lnTo>
                    <a:pt x="58" y="0"/>
                  </a:lnTo>
                  <a:lnTo>
                    <a:pt x="62" y="1"/>
                  </a:lnTo>
                  <a:lnTo>
                    <a:pt x="62" y="3"/>
                  </a:lnTo>
                  <a:lnTo>
                    <a:pt x="64" y="3"/>
                  </a:lnTo>
                  <a:lnTo>
                    <a:pt x="68" y="7"/>
                  </a:lnTo>
                  <a:lnTo>
                    <a:pt x="75" y="7"/>
                  </a:lnTo>
                  <a:lnTo>
                    <a:pt x="77" y="9"/>
                  </a:lnTo>
                  <a:lnTo>
                    <a:pt x="83" y="7"/>
                  </a:lnTo>
                  <a:lnTo>
                    <a:pt x="85" y="9"/>
                  </a:lnTo>
                  <a:lnTo>
                    <a:pt x="85" y="13"/>
                  </a:lnTo>
                  <a:lnTo>
                    <a:pt x="83" y="13"/>
                  </a:lnTo>
                  <a:lnTo>
                    <a:pt x="79" y="20"/>
                  </a:lnTo>
                  <a:lnTo>
                    <a:pt x="83" y="20"/>
                  </a:lnTo>
                  <a:lnTo>
                    <a:pt x="83" y="24"/>
                  </a:lnTo>
                  <a:lnTo>
                    <a:pt x="92" y="26"/>
                  </a:lnTo>
                  <a:lnTo>
                    <a:pt x="92" y="30"/>
                  </a:lnTo>
                  <a:lnTo>
                    <a:pt x="94" y="33"/>
                  </a:lnTo>
                  <a:lnTo>
                    <a:pt x="100" y="33"/>
                  </a:lnTo>
                  <a:lnTo>
                    <a:pt x="103" y="33"/>
                  </a:lnTo>
                  <a:lnTo>
                    <a:pt x="103" y="33"/>
                  </a:lnTo>
                  <a:lnTo>
                    <a:pt x="107" y="33"/>
                  </a:lnTo>
                  <a:lnTo>
                    <a:pt x="109" y="33"/>
                  </a:lnTo>
                  <a:lnTo>
                    <a:pt x="109" y="33"/>
                  </a:lnTo>
                  <a:lnTo>
                    <a:pt x="111" y="35"/>
                  </a:lnTo>
                  <a:lnTo>
                    <a:pt x="109" y="37"/>
                  </a:lnTo>
                  <a:lnTo>
                    <a:pt x="107" y="39"/>
                  </a:lnTo>
                  <a:lnTo>
                    <a:pt x="107" y="39"/>
                  </a:lnTo>
                  <a:lnTo>
                    <a:pt x="103" y="41"/>
                  </a:lnTo>
                  <a:lnTo>
                    <a:pt x="100" y="41"/>
                  </a:lnTo>
                  <a:lnTo>
                    <a:pt x="94" y="41"/>
                  </a:lnTo>
                  <a:lnTo>
                    <a:pt x="94" y="43"/>
                  </a:lnTo>
                  <a:lnTo>
                    <a:pt x="94" y="45"/>
                  </a:lnTo>
                  <a:lnTo>
                    <a:pt x="94" y="45"/>
                  </a:lnTo>
                  <a:lnTo>
                    <a:pt x="94" y="48"/>
                  </a:lnTo>
                  <a:lnTo>
                    <a:pt x="92" y="48"/>
                  </a:lnTo>
                  <a:lnTo>
                    <a:pt x="88" y="48"/>
                  </a:lnTo>
                  <a:lnTo>
                    <a:pt x="87" y="50"/>
                  </a:lnTo>
                  <a:lnTo>
                    <a:pt x="87" y="50"/>
                  </a:lnTo>
                  <a:lnTo>
                    <a:pt x="85" y="48"/>
                  </a:lnTo>
                  <a:lnTo>
                    <a:pt x="83" y="48"/>
                  </a:lnTo>
                  <a:lnTo>
                    <a:pt x="83" y="50"/>
                  </a:lnTo>
                  <a:lnTo>
                    <a:pt x="81" y="52"/>
                  </a:lnTo>
                  <a:lnTo>
                    <a:pt x="83" y="54"/>
                  </a:lnTo>
                  <a:lnTo>
                    <a:pt x="83" y="58"/>
                  </a:lnTo>
                  <a:lnTo>
                    <a:pt x="83" y="58"/>
                  </a:lnTo>
                  <a:lnTo>
                    <a:pt x="81" y="60"/>
                  </a:lnTo>
                  <a:lnTo>
                    <a:pt x="83" y="62"/>
                  </a:lnTo>
                  <a:lnTo>
                    <a:pt x="81" y="64"/>
                  </a:lnTo>
                  <a:lnTo>
                    <a:pt x="81" y="64"/>
                  </a:lnTo>
                  <a:lnTo>
                    <a:pt x="77" y="69"/>
                  </a:lnTo>
                  <a:lnTo>
                    <a:pt x="75" y="69"/>
                  </a:lnTo>
                  <a:lnTo>
                    <a:pt x="73" y="67"/>
                  </a:lnTo>
                  <a:lnTo>
                    <a:pt x="73" y="69"/>
                  </a:lnTo>
                  <a:lnTo>
                    <a:pt x="73" y="69"/>
                  </a:lnTo>
                  <a:lnTo>
                    <a:pt x="73" y="73"/>
                  </a:lnTo>
                  <a:lnTo>
                    <a:pt x="70" y="75"/>
                  </a:lnTo>
                  <a:lnTo>
                    <a:pt x="70" y="79"/>
                  </a:lnTo>
                  <a:lnTo>
                    <a:pt x="73" y="79"/>
                  </a:lnTo>
                  <a:lnTo>
                    <a:pt x="73" y="79"/>
                  </a:lnTo>
                  <a:lnTo>
                    <a:pt x="70" y="88"/>
                  </a:lnTo>
                  <a:lnTo>
                    <a:pt x="70" y="88"/>
                  </a:lnTo>
                  <a:lnTo>
                    <a:pt x="73" y="92"/>
                  </a:lnTo>
                  <a:lnTo>
                    <a:pt x="73" y="94"/>
                  </a:lnTo>
                  <a:lnTo>
                    <a:pt x="70" y="96"/>
                  </a:lnTo>
                  <a:lnTo>
                    <a:pt x="73" y="96"/>
                  </a:lnTo>
                  <a:lnTo>
                    <a:pt x="77" y="99"/>
                  </a:lnTo>
                  <a:lnTo>
                    <a:pt x="83" y="103"/>
                  </a:lnTo>
                  <a:lnTo>
                    <a:pt x="85" y="103"/>
                  </a:lnTo>
                  <a:lnTo>
                    <a:pt x="87" y="109"/>
                  </a:lnTo>
                  <a:lnTo>
                    <a:pt x="87" y="109"/>
                  </a:lnTo>
                  <a:lnTo>
                    <a:pt x="87" y="113"/>
                  </a:lnTo>
                  <a:lnTo>
                    <a:pt x="88" y="114"/>
                  </a:lnTo>
                  <a:lnTo>
                    <a:pt x="88" y="118"/>
                  </a:lnTo>
                  <a:lnTo>
                    <a:pt x="94" y="124"/>
                  </a:lnTo>
                  <a:lnTo>
                    <a:pt x="100" y="126"/>
                  </a:lnTo>
                  <a:lnTo>
                    <a:pt x="100" y="128"/>
                  </a:lnTo>
                  <a:lnTo>
                    <a:pt x="111" y="133"/>
                  </a:lnTo>
                  <a:lnTo>
                    <a:pt x="120" y="139"/>
                  </a:lnTo>
                  <a:lnTo>
                    <a:pt x="122" y="143"/>
                  </a:lnTo>
                  <a:lnTo>
                    <a:pt x="128" y="148"/>
                  </a:lnTo>
                  <a:lnTo>
                    <a:pt x="134" y="154"/>
                  </a:lnTo>
                  <a:lnTo>
                    <a:pt x="134" y="158"/>
                  </a:lnTo>
                  <a:lnTo>
                    <a:pt x="134" y="158"/>
                  </a:lnTo>
                  <a:lnTo>
                    <a:pt x="134" y="158"/>
                  </a:lnTo>
                  <a:lnTo>
                    <a:pt x="137" y="163"/>
                  </a:lnTo>
                  <a:lnTo>
                    <a:pt x="137" y="167"/>
                  </a:lnTo>
                  <a:lnTo>
                    <a:pt x="139" y="167"/>
                  </a:lnTo>
                  <a:lnTo>
                    <a:pt x="137" y="167"/>
                  </a:lnTo>
                  <a:lnTo>
                    <a:pt x="141" y="173"/>
                  </a:lnTo>
                  <a:lnTo>
                    <a:pt x="141" y="178"/>
                  </a:lnTo>
                  <a:lnTo>
                    <a:pt x="143" y="180"/>
                  </a:lnTo>
                  <a:lnTo>
                    <a:pt x="145" y="186"/>
                  </a:lnTo>
                  <a:lnTo>
                    <a:pt x="147" y="188"/>
                  </a:lnTo>
                  <a:lnTo>
                    <a:pt x="147" y="192"/>
                  </a:lnTo>
                  <a:lnTo>
                    <a:pt x="147" y="192"/>
                  </a:lnTo>
                  <a:lnTo>
                    <a:pt x="147" y="195"/>
                  </a:lnTo>
                  <a:lnTo>
                    <a:pt x="147" y="197"/>
                  </a:lnTo>
                  <a:lnTo>
                    <a:pt x="147" y="201"/>
                  </a:lnTo>
                  <a:lnTo>
                    <a:pt x="149" y="203"/>
                  </a:lnTo>
                  <a:lnTo>
                    <a:pt x="149" y="205"/>
                  </a:lnTo>
                  <a:lnTo>
                    <a:pt x="151" y="207"/>
                  </a:lnTo>
                  <a:lnTo>
                    <a:pt x="152" y="212"/>
                  </a:lnTo>
                  <a:lnTo>
                    <a:pt x="152" y="214"/>
                  </a:lnTo>
                  <a:lnTo>
                    <a:pt x="151" y="214"/>
                  </a:lnTo>
                  <a:lnTo>
                    <a:pt x="151" y="212"/>
                  </a:lnTo>
                  <a:lnTo>
                    <a:pt x="151" y="212"/>
                  </a:lnTo>
                  <a:lnTo>
                    <a:pt x="149" y="212"/>
                  </a:lnTo>
                  <a:lnTo>
                    <a:pt x="149" y="216"/>
                  </a:lnTo>
                  <a:lnTo>
                    <a:pt x="151" y="216"/>
                  </a:lnTo>
                  <a:lnTo>
                    <a:pt x="151" y="220"/>
                  </a:lnTo>
                  <a:lnTo>
                    <a:pt x="149" y="222"/>
                  </a:lnTo>
                  <a:lnTo>
                    <a:pt x="149" y="222"/>
                  </a:lnTo>
                  <a:lnTo>
                    <a:pt x="145" y="226"/>
                  </a:lnTo>
                  <a:lnTo>
                    <a:pt x="147" y="227"/>
                  </a:lnTo>
                  <a:lnTo>
                    <a:pt x="147" y="231"/>
                  </a:lnTo>
                  <a:lnTo>
                    <a:pt x="147" y="233"/>
                  </a:lnTo>
                  <a:lnTo>
                    <a:pt x="145" y="235"/>
                  </a:lnTo>
                  <a:lnTo>
                    <a:pt x="143" y="237"/>
                  </a:lnTo>
                  <a:lnTo>
                    <a:pt x="141" y="241"/>
                  </a:lnTo>
                  <a:lnTo>
                    <a:pt x="139" y="242"/>
                  </a:lnTo>
                  <a:lnTo>
                    <a:pt x="137" y="246"/>
                  </a:lnTo>
                  <a:lnTo>
                    <a:pt x="134" y="246"/>
                  </a:lnTo>
                  <a:lnTo>
                    <a:pt x="128" y="250"/>
                  </a:lnTo>
                  <a:lnTo>
                    <a:pt x="128" y="252"/>
                  </a:lnTo>
                  <a:lnTo>
                    <a:pt x="126" y="252"/>
                  </a:lnTo>
                  <a:lnTo>
                    <a:pt x="124" y="254"/>
                  </a:lnTo>
                  <a:lnTo>
                    <a:pt x="115" y="259"/>
                  </a:lnTo>
                  <a:lnTo>
                    <a:pt x="111" y="259"/>
                  </a:lnTo>
                  <a:lnTo>
                    <a:pt x="109" y="259"/>
                  </a:lnTo>
                  <a:lnTo>
                    <a:pt x="107" y="259"/>
                  </a:lnTo>
                  <a:lnTo>
                    <a:pt x="103" y="259"/>
                  </a:lnTo>
                  <a:lnTo>
                    <a:pt x="103" y="258"/>
                  </a:lnTo>
                  <a:lnTo>
                    <a:pt x="103" y="254"/>
                  </a:lnTo>
                  <a:lnTo>
                    <a:pt x="103" y="258"/>
                  </a:lnTo>
                  <a:lnTo>
                    <a:pt x="103" y="258"/>
                  </a:lnTo>
                  <a:lnTo>
                    <a:pt x="100" y="258"/>
                  </a:lnTo>
                  <a:lnTo>
                    <a:pt x="103" y="259"/>
                  </a:lnTo>
                  <a:lnTo>
                    <a:pt x="103" y="259"/>
                  </a:lnTo>
                  <a:lnTo>
                    <a:pt x="100" y="261"/>
                  </a:lnTo>
                  <a:lnTo>
                    <a:pt x="100" y="259"/>
                  </a:lnTo>
                  <a:lnTo>
                    <a:pt x="103" y="263"/>
                  </a:lnTo>
                  <a:lnTo>
                    <a:pt x="103" y="265"/>
                  </a:lnTo>
                  <a:lnTo>
                    <a:pt x="103" y="267"/>
                  </a:lnTo>
                  <a:lnTo>
                    <a:pt x="100" y="269"/>
                  </a:lnTo>
                  <a:lnTo>
                    <a:pt x="98" y="265"/>
                  </a:lnTo>
                  <a:lnTo>
                    <a:pt x="100" y="271"/>
                  </a:lnTo>
                  <a:lnTo>
                    <a:pt x="100" y="271"/>
                  </a:lnTo>
                  <a:lnTo>
                    <a:pt x="100" y="275"/>
                  </a:lnTo>
                  <a:lnTo>
                    <a:pt x="98" y="271"/>
                  </a:lnTo>
                  <a:lnTo>
                    <a:pt x="94" y="271"/>
                  </a:lnTo>
                  <a:lnTo>
                    <a:pt x="94" y="271"/>
                  </a:lnTo>
                  <a:lnTo>
                    <a:pt x="94" y="275"/>
                  </a:lnTo>
                  <a:lnTo>
                    <a:pt x="94" y="275"/>
                  </a:lnTo>
                  <a:lnTo>
                    <a:pt x="94" y="276"/>
                  </a:lnTo>
                  <a:lnTo>
                    <a:pt x="94" y="276"/>
                  </a:lnTo>
                  <a:lnTo>
                    <a:pt x="92" y="276"/>
                  </a:lnTo>
                  <a:lnTo>
                    <a:pt x="90" y="276"/>
                  </a:lnTo>
                  <a:lnTo>
                    <a:pt x="87" y="280"/>
                  </a:lnTo>
                  <a:lnTo>
                    <a:pt x="85" y="282"/>
                  </a:lnTo>
                  <a:lnTo>
                    <a:pt x="83" y="282"/>
                  </a:lnTo>
                  <a:lnTo>
                    <a:pt x="83" y="284"/>
                  </a:lnTo>
                  <a:lnTo>
                    <a:pt x="81" y="288"/>
                  </a:lnTo>
                  <a:lnTo>
                    <a:pt x="79" y="290"/>
                  </a:lnTo>
                  <a:lnTo>
                    <a:pt x="77" y="290"/>
                  </a:lnTo>
                  <a:lnTo>
                    <a:pt x="79" y="291"/>
                  </a:lnTo>
                  <a:lnTo>
                    <a:pt x="70" y="295"/>
                  </a:lnTo>
                  <a:lnTo>
                    <a:pt x="68" y="293"/>
                  </a:lnTo>
                  <a:lnTo>
                    <a:pt x="70" y="291"/>
                  </a:lnTo>
                  <a:lnTo>
                    <a:pt x="73" y="291"/>
                  </a:lnTo>
                  <a:lnTo>
                    <a:pt x="73" y="288"/>
                  </a:lnTo>
                  <a:lnTo>
                    <a:pt x="73" y="290"/>
                  </a:lnTo>
                  <a:lnTo>
                    <a:pt x="70" y="288"/>
                  </a:lnTo>
                  <a:lnTo>
                    <a:pt x="70" y="282"/>
                  </a:lnTo>
                  <a:lnTo>
                    <a:pt x="70" y="282"/>
                  </a:lnTo>
                  <a:lnTo>
                    <a:pt x="70" y="280"/>
                  </a:lnTo>
                  <a:lnTo>
                    <a:pt x="70" y="280"/>
                  </a:lnTo>
                  <a:lnTo>
                    <a:pt x="70" y="275"/>
                  </a:lnTo>
                  <a:lnTo>
                    <a:pt x="73" y="269"/>
                  </a:lnTo>
                  <a:lnTo>
                    <a:pt x="77" y="265"/>
                  </a:lnTo>
                  <a:lnTo>
                    <a:pt x="79" y="263"/>
                  </a:lnTo>
                  <a:lnTo>
                    <a:pt x="75" y="263"/>
                  </a:lnTo>
                  <a:lnTo>
                    <a:pt x="73" y="263"/>
                  </a:lnTo>
                  <a:lnTo>
                    <a:pt x="70" y="265"/>
                  </a:lnTo>
                  <a:lnTo>
                    <a:pt x="70" y="263"/>
                  </a:lnTo>
                  <a:lnTo>
                    <a:pt x="68" y="263"/>
                  </a:lnTo>
                  <a:lnTo>
                    <a:pt x="64" y="263"/>
                  </a:lnTo>
                  <a:lnTo>
                    <a:pt x="64" y="261"/>
                  </a:lnTo>
                  <a:lnTo>
                    <a:pt x="64" y="259"/>
                  </a:lnTo>
                  <a:lnTo>
                    <a:pt x="62" y="258"/>
                  </a:lnTo>
                  <a:lnTo>
                    <a:pt x="64" y="254"/>
                  </a:lnTo>
                  <a:lnTo>
                    <a:pt x="70" y="252"/>
                  </a:lnTo>
                  <a:lnTo>
                    <a:pt x="73" y="246"/>
                  </a:lnTo>
                  <a:lnTo>
                    <a:pt x="75" y="246"/>
                  </a:lnTo>
                  <a:lnTo>
                    <a:pt x="77" y="250"/>
                  </a:lnTo>
                  <a:lnTo>
                    <a:pt x="87" y="246"/>
                  </a:lnTo>
                  <a:lnTo>
                    <a:pt x="90" y="250"/>
                  </a:lnTo>
                  <a:lnTo>
                    <a:pt x="92" y="252"/>
                  </a:lnTo>
                  <a:lnTo>
                    <a:pt x="98" y="250"/>
                  </a:lnTo>
                  <a:lnTo>
                    <a:pt x="94" y="246"/>
                  </a:lnTo>
                  <a:lnTo>
                    <a:pt x="94" y="246"/>
                  </a:lnTo>
                  <a:lnTo>
                    <a:pt x="92" y="242"/>
                  </a:lnTo>
                  <a:lnTo>
                    <a:pt x="88" y="241"/>
                  </a:lnTo>
                  <a:lnTo>
                    <a:pt x="88" y="233"/>
                  </a:lnTo>
                  <a:lnTo>
                    <a:pt x="92" y="231"/>
                  </a:lnTo>
                  <a:lnTo>
                    <a:pt x="100" y="231"/>
                  </a:lnTo>
                  <a:lnTo>
                    <a:pt x="100" y="227"/>
                  </a:lnTo>
                  <a:lnTo>
                    <a:pt x="107" y="226"/>
                  </a:lnTo>
                  <a:lnTo>
                    <a:pt x="109" y="222"/>
                  </a:lnTo>
                  <a:lnTo>
                    <a:pt x="111" y="222"/>
                  </a:lnTo>
                  <a:lnTo>
                    <a:pt x="115" y="220"/>
                  </a:lnTo>
                  <a:lnTo>
                    <a:pt x="117" y="214"/>
                  </a:lnTo>
                  <a:lnTo>
                    <a:pt x="117" y="210"/>
                  </a:lnTo>
                  <a:lnTo>
                    <a:pt x="117" y="205"/>
                  </a:lnTo>
                  <a:lnTo>
                    <a:pt x="117" y="201"/>
                  </a:lnTo>
                  <a:lnTo>
                    <a:pt x="117" y="195"/>
                  </a:lnTo>
                  <a:lnTo>
                    <a:pt x="113" y="188"/>
                  </a:lnTo>
                  <a:lnTo>
                    <a:pt x="109" y="186"/>
                  </a:lnTo>
                  <a:lnTo>
                    <a:pt x="107" y="180"/>
                  </a:lnTo>
                  <a:lnTo>
                    <a:pt x="107" y="180"/>
                  </a:lnTo>
                  <a:lnTo>
                    <a:pt x="111" y="178"/>
                  </a:lnTo>
                  <a:lnTo>
                    <a:pt x="111" y="173"/>
                  </a:lnTo>
                  <a:lnTo>
                    <a:pt x="109" y="171"/>
                  </a:lnTo>
                  <a:lnTo>
                    <a:pt x="109" y="167"/>
                  </a:lnTo>
                  <a:lnTo>
                    <a:pt x="115" y="161"/>
                  </a:lnTo>
                  <a:lnTo>
                    <a:pt x="115" y="158"/>
                  </a:lnTo>
                  <a:lnTo>
                    <a:pt x="111" y="158"/>
                  </a:lnTo>
                  <a:lnTo>
                    <a:pt x="109" y="154"/>
                  </a:lnTo>
                  <a:lnTo>
                    <a:pt x="111" y="150"/>
                  </a:lnTo>
                  <a:lnTo>
                    <a:pt x="113" y="146"/>
                  </a:lnTo>
                  <a:lnTo>
                    <a:pt x="113" y="146"/>
                  </a:lnTo>
                  <a:lnTo>
                    <a:pt x="109" y="146"/>
                  </a:lnTo>
                  <a:lnTo>
                    <a:pt x="107" y="146"/>
                  </a:lnTo>
                  <a:lnTo>
                    <a:pt x="103" y="141"/>
                  </a:lnTo>
                  <a:lnTo>
                    <a:pt x="100" y="141"/>
                  </a:lnTo>
                  <a:lnTo>
                    <a:pt x="100" y="139"/>
                  </a:lnTo>
                  <a:lnTo>
                    <a:pt x="100" y="137"/>
                  </a:lnTo>
                  <a:lnTo>
                    <a:pt x="98" y="137"/>
                  </a:lnTo>
                  <a:lnTo>
                    <a:pt x="94" y="137"/>
                  </a:lnTo>
                  <a:lnTo>
                    <a:pt x="94" y="133"/>
                  </a:lnTo>
                  <a:lnTo>
                    <a:pt x="92" y="131"/>
                  </a:lnTo>
                  <a:lnTo>
                    <a:pt x="90" y="128"/>
                  </a:lnTo>
                  <a:lnTo>
                    <a:pt x="87" y="128"/>
                  </a:lnTo>
                  <a:lnTo>
                    <a:pt x="83" y="126"/>
                  </a:lnTo>
                  <a:lnTo>
                    <a:pt x="81" y="122"/>
                  </a:lnTo>
                  <a:lnTo>
                    <a:pt x="75" y="114"/>
                  </a:lnTo>
                  <a:lnTo>
                    <a:pt x="75" y="113"/>
                  </a:lnTo>
                  <a:lnTo>
                    <a:pt x="73" y="109"/>
                  </a:lnTo>
                  <a:lnTo>
                    <a:pt x="68" y="103"/>
                  </a:lnTo>
                  <a:lnTo>
                    <a:pt x="62" y="99"/>
                  </a:lnTo>
                  <a:lnTo>
                    <a:pt x="58" y="97"/>
                  </a:lnTo>
                  <a:lnTo>
                    <a:pt x="53" y="96"/>
                  </a:lnTo>
                  <a:lnTo>
                    <a:pt x="47" y="94"/>
                  </a:lnTo>
                  <a:lnTo>
                    <a:pt x="45" y="90"/>
                  </a:lnTo>
                  <a:lnTo>
                    <a:pt x="43" y="90"/>
                  </a:lnTo>
                  <a:lnTo>
                    <a:pt x="39" y="88"/>
                  </a:lnTo>
                  <a:lnTo>
                    <a:pt x="43" y="84"/>
                  </a:lnTo>
                  <a:lnTo>
                    <a:pt x="39" y="79"/>
                  </a:lnTo>
                  <a:lnTo>
                    <a:pt x="39" y="77"/>
                  </a:lnTo>
                  <a:lnTo>
                    <a:pt x="43" y="77"/>
                  </a:lnTo>
                  <a:lnTo>
                    <a:pt x="47" y="75"/>
                  </a:lnTo>
                  <a:lnTo>
                    <a:pt x="51" y="75"/>
                  </a:lnTo>
                  <a:lnTo>
                    <a:pt x="53" y="73"/>
                  </a:lnTo>
                  <a:lnTo>
                    <a:pt x="55" y="65"/>
                  </a:lnTo>
                  <a:lnTo>
                    <a:pt x="58" y="64"/>
                  </a:lnTo>
                  <a:lnTo>
                    <a:pt x="58" y="62"/>
                  </a:lnTo>
                  <a:lnTo>
                    <a:pt x="53" y="60"/>
                  </a:lnTo>
                  <a:lnTo>
                    <a:pt x="53" y="58"/>
                  </a:lnTo>
                  <a:lnTo>
                    <a:pt x="53" y="54"/>
                  </a:lnTo>
                  <a:lnTo>
                    <a:pt x="47" y="54"/>
                  </a:lnTo>
                  <a:lnTo>
                    <a:pt x="43" y="50"/>
                  </a:lnTo>
                  <a:lnTo>
                    <a:pt x="39" y="50"/>
                  </a:lnTo>
                  <a:lnTo>
                    <a:pt x="36" y="52"/>
                  </a:lnTo>
                  <a:lnTo>
                    <a:pt x="32" y="50"/>
                  </a:lnTo>
                  <a:lnTo>
                    <a:pt x="23" y="50"/>
                  </a:lnTo>
                  <a:lnTo>
                    <a:pt x="19" y="45"/>
                  </a:lnTo>
                  <a:lnTo>
                    <a:pt x="13" y="37"/>
                  </a:lnTo>
                  <a:lnTo>
                    <a:pt x="13" y="35"/>
                  </a:lnTo>
                  <a:lnTo>
                    <a:pt x="13" y="30"/>
                  </a:lnTo>
                  <a:lnTo>
                    <a:pt x="9" y="28"/>
                  </a:lnTo>
                  <a:lnTo>
                    <a:pt x="6" y="24"/>
                  </a:lnTo>
                  <a:lnTo>
                    <a:pt x="0" y="20"/>
                  </a:lnTo>
                  <a:lnTo>
                    <a:pt x="0" y="18"/>
                  </a:lnTo>
                  <a:lnTo>
                    <a:pt x="0" y="18"/>
                  </a:lnTo>
                  <a:lnTo>
                    <a:pt x="0" y="18"/>
                  </a:lnTo>
                  <a:lnTo>
                    <a:pt x="0" y="18"/>
                  </a:lnTo>
                  <a:close/>
                  <a:moveTo>
                    <a:pt x="51" y="259"/>
                  </a:moveTo>
                  <a:lnTo>
                    <a:pt x="53" y="261"/>
                  </a:lnTo>
                  <a:lnTo>
                    <a:pt x="53" y="265"/>
                  </a:lnTo>
                  <a:lnTo>
                    <a:pt x="53" y="267"/>
                  </a:lnTo>
                  <a:lnTo>
                    <a:pt x="56" y="267"/>
                  </a:lnTo>
                  <a:lnTo>
                    <a:pt x="56" y="261"/>
                  </a:lnTo>
                  <a:lnTo>
                    <a:pt x="55" y="259"/>
                  </a:lnTo>
                  <a:lnTo>
                    <a:pt x="55" y="258"/>
                  </a:lnTo>
                  <a:lnTo>
                    <a:pt x="51" y="259"/>
                  </a:lnTo>
                  <a:lnTo>
                    <a:pt x="51" y="259"/>
                  </a:lnTo>
                  <a:lnTo>
                    <a:pt x="51" y="259"/>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201">
              <a:extLst>
                <a:ext uri="{FF2B5EF4-FFF2-40B4-BE49-F238E27FC236}">
                  <a16:creationId xmlns:a16="http://schemas.microsoft.com/office/drawing/2014/main" id="{834FD986-8EAD-4D70-8B3D-DC05355F8C36}"/>
                </a:ext>
              </a:extLst>
            </p:cNvPr>
            <p:cNvSpPr>
              <a:spLocks noEditPoints="1"/>
            </p:cNvSpPr>
            <p:nvPr/>
          </p:nvSpPr>
          <p:spPr bwMode="auto">
            <a:xfrm>
              <a:off x="4842" y="3305"/>
              <a:ext cx="747" cy="802"/>
            </a:xfrm>
            <a:custGeom>
              <a:avLst/>
              <a:gdLst/>
              <a:ahLst/>
              <a:cxnLst>
                <a:cxn ang="0">
                  <a:pos x="744" y="337"/>
                </a:cxn>
                <a:cxn ang="0">
                  <a:pos x="706" y="256"/>
                </a:cxn>
                <a:cxn ang="0">
                  <a:pos x="572" y="9"/>
                </a:cxn>
                <a:cxn ang="0">
                  <a:pos x="518" y="132"/>
                </a:cxn>
                <a:cxn ang="0">
                  <a:pos x="459" y="71"/>
                </a:cxn>
                <a:cxn ang="0">
                  <a:pos x="463" y="75"/>
                </a:cxn>
                <a:cxn ang="0">
                  <a:pos x="463" y="28"/>
                </a:cxn>
                <a:cxn ang="0">
                  <a:pos x="454" y="34"/>
                </a:cxn>
                <a:cxn ang="0">
                  <a:pos x="395" y="24"/>
                </a:cxn>
                <a:cxn ang="0">
                  <a:pos x="354" y="20"/>
                </a:cxn>
                <a:cxn ang="0">
                  <a:pos x="354" y="24"/>
                </a:cxn>
                <a:cxn ang="0">
                  <a:pos x="250" y="86"/>
                </a:cxn>
                <a:cxn ang="0">
                  <a:pos x="0" y="310"/>
                </a:cxn>
                <a:cxn ang="0">
                  <a:pos x="407" y="574"/>
                </a:cxn>
                <a:cxn ang="0">
                  <a:pos x="531" y="650"/>
                </a:cxn>
                <a:cxn ang="0">
                  <a:pos x="508" y="708"/>
                </a:cxn>
                <a:cxn ang="0">
                  <a:pos x="497" y="680"/>
                </a:cxn>
                <a:cxn ang="0">
                  <a:pos x="565" y="704"/>
                </a:cxn>
                <a:cxn ang="0">
                  <a:pos x="546" y="774"/>
                </a:cxn>
                <a:cxn ang="0">
                  <a:pos x="497" y="785"/>
                </a:cxn>
                <a:cxn ang="0">
                  <a:pos x="501" y="712"/>
                </a:cxn>
                <a:cxn ang="0">
                  <a:pos x="559" y="723"/>
                </a:cxn>
                <a:cxn ang="0">
                  <a:pos x="544" y="783"/>
                </a:cxn>
                <a:cxn ang="0">
                  <a:pos x="510" y="796"/>
                </a:cxn>
                <a:cxn ang="0">
                  <a:pos x="45" y="529"/>
                </a:cxn>
                <a:cxn ang="0">
                  <a:pos x="107" y="504"/>
                </a:cxn>
                <a:cxn ang="0">
                  <a:pos x="175" y="486"/>
                </a:cxn>
                <a:cxn ang="0">
                  <a:pos x="305" y="459"/>
                </a:cxn>
                <a:cxn ang="0">
                  <a:pos x="360" y="491"/>
                </a:cxn>
                <a:cxn ang="0">
                  <a:pos x="388" y="533"/>
                </a:cxn>
                <a:cxn ang="0">
                  <a:pos x="420" y="516"/>
                </a:cxn>
                <a:cxn ang="0">
                  <a:pos x="429" y="553"/>
                </a:cxn>
                <a:cxn ang="0">
                  <a:pos x="439" y="604"/>
                </a:cxn>
                <a:cxn ang="0">
                  <a:pos x="505" y="653"/>
                </a:cxn>
                <a:cxn ang="0">
                  <a:pos x="537" y="661"/>
                </a:cxn>
                <a:cxn ang="0">
                  <a:pos x="572" y="642"/>
                </a:cxn>
                <a:cxn ang="0">
                  <a:pos x="659" y="553"/>
                </a:cxn>
                <a:cxn ang="0">
                  <a:pos x="708" y="480"/>
                </a:cxn>
                <a:cxn ang="0">
                  <a:pos x="736" y="367"/>
                </a:cxn>
                <a:cxn ang="0">
                  <a:pos x="713" y="292"/>
                </a:cxn>
                <a:cxn ang="0">
                  <a:pos x="689" y="258"/>
                </a:cxn>
                <a:cxn ang="0">
                  <a:pos x="663" y="199"/>
                </a:cxn>
                <a:cxn ang="0">
                  <a:pos x="631" y="141"/>
                </a:cxn>
                <a:cxn ang="0">
                  <a:pos x="601" y="86"/>
                </a:cxn>
                <a:cxn ang="0">
                  <a:pos x="580" y="15"/>
                </a:cxn>
                <a:cxn ang="0">
                  <a:pos x="559" y="83"/>
                </a:cxn>
                <a:cxn ang="0">
                  <a:pos x="506" y="137"/>
                </a:cxn>
                <a:cxn ang="0">
                  <a:pos x="448" y="86"/>
                </a:cxn>
                <a:cxn ang="0">
                  <a:pos x="476" y="41"/>
                </a:cxn>
                <a:cxn ang="0">
                  <a:pos x="442" y="43"/>
                </a:cxn>
                <a:cxn ang="0">
                  <a:pos x="393" y="24"/>
                </a:cxn>
                <a:cxn ang="0">
                  <a:pos x="363" y="41"/>
                </a:cxn>
                <a:cxn ang="0">
                  <a:pos x="333" y="77"/>
                </a:cxn>
                <a:cxn ang="0">
                  <a:pos x="326" y="98"/>
                </a:cxn>
                <a:cxn ang="0">
                  <a:pos x="296" y="81"/>
                </a:cxn>
                <a:cxn ang="0">
                  <a:pos x="260" y="86"/>
                </a:cxn>
                <a:cxn ang="0">
                  <a:pos x="237" y="113"/>
                </a:cxn>
                <a:cxn ang="0">
                  <a:pos x="222" y="135"/>
                </a:cxn>
                <a:cxn ang="0">
                  <a:pos x="192" y="156"/>
                </a:cxn>
                <a:cxn ang="0">
                  <a:pos x="104" y="209"/>
                </a:cxn>
                <a:cxn ang="0">
                  <a:pos x="34" y="229"/>
                </a:cxn>
                <a:cxn ang="0">
                  <a:pos x="13" y="318"/>
                </a:cxn>
                <a:cxn ang="0">
                  <a:pos x="25" y="435"/>
                </a:cxn>
              </a:cxnLst>
              <a:rect l="0" t="0" r="r" b="b"/>
              <a:pathLst>
                <a:path w="747" h="802">
                  <a:moveTo>
                    <a:pt x="740" y="382"/>
                  </a:moveTo>
                  <a:lnTo>
                    <a:pt x="742" y="376"/>
                  </a:lnTo>
                  <a:lnTo>
                    <a:pt x="742" y="380"/>
                  </a:lnTo>
                  <a:lnTo>
                    <a:pt x="740" y="382"/>
                  </a:lnTo>
                  <a:lnTo>
                    <a:pt x="740" y="382"/>
                  </a:lnTo>
                  <a:lnTo>
                    <a:pt x="740" y="382"/>
                  </a:lnTo>
                  <a:lnTo>
                    <a:pt x="740" y="382"/>
                  </a:lnTo>
                  <a:close/>
                  <a:moveTo>
                    <a:pt x="742" y="337"/>
                  </a:moveTo>
                  <a:lnTo>
                    <a:pt x="740" y="331"/>
                  </a:lnTo>
                  <a:lnTo>
                    <a:pt x="742" y="326"/>
                  </a:lnTo>
                  <a:lnTo>
                    <a:pt x="742" y="324"/>
                  </a:lnTo>
                  <a:lnTo>
                    <a:pt x="744" y="318"/>
                  </a:lnTo>
                  <a:lnTo>
                    <a:pt x="747" y="316"/>
                  </a:lnTo>
                  <a:lnTo>
                    <a:pt x="744" y="314"/>
                  </a:lnTo>
                  <a:lnTo>
                    <a:pt x="747" y="310"/>
                  </a:lnTo>
                  <a:lnTo>
                    <a:pt x="747" y="310"/>
                  </a:lnTo>
                  <a:lnTo>
                    <a:pt x="747" y="316"/>
                  </a:lnTo>
                  <a:lnTo>
                    <a:pt x="747" y="322"/>
                  </a:lnTo>
                  <a:lnTo>
                    <a:pt x="744" y="326"/>
                  </a:lnTo>
                  <a:lnTo>
                    <a:pt x="744" y="333"/>
                  </a:lnTo>
                  <a:lnTo>
                    <a:pt x="744" y="337"/>
                  </a:lnTo>
                  <a:lnTo>
                    <a:pt x="742" y="337"/>
                  </a:lnTo>
                  <a:lnTo>
                    <a:pt x="742" y="337"/>
                  </a:lnTo>
                  <a:lnTo>
                    <a:pt x="742" y="337"/>
                  </a:lnTo>
                  <a:lnTo>
                    <a:pt x="742" y="337"/>
                  </a:lnTo>
                  <a:close/>
                  <a:moveTo>
                    <a:pt x="712" y="282"/>
                  </a:moveTo>
                  <a:lnTo>
                    <a:pt x="713" y="286"/>
                  </a:lnTo>
                  <a:lnTo>
                    <a:pt x="717" y="290"/>
                  </a:lnTo>
                  <a:lnTo>
                    <a:pt x="717" y="286"/>
                  </a:lnTo>
                  <a:lnTo>
                    <a:pt x="713" y="284"/>
                  </a:lnTo>
                  <a:lnTo>
                    <a:pt x="713" y="282"/>
                  </a:lnTo>
                  <a:lnTo>
                    <a:pt x="713" y="282"/>
                  </a:lnTo>
                  <a:lnTo>
                    <a:pt x="712" y="280"/>
                  </a:lnTo>
                  <a:lnTo>
                    <a:pt x="712" y="282"/>
                  </a:lnTo>
                  <a:lnTo>
                    <a:pt x="712" y="282"/>
                  </a:lnTo>
                  <a:lnTo>
                    <a:pt x="712" y="282"/>
                  </a:lnTo>
                  <a:lnTo>
                    <a:pt x="712" y="282"/>
                  </a:lnTo>
                  <a:close/>
                  <a:moveTo>
                    <a:pt x="706" y="256"/>
                  </a:moveTo>
                  <a:lnTo>
                    <a:pt x="706" y="254"/>
                  </a:lnTo>
                  <a:lnTo>
                    <a:pt x="704" y="254"/>
                  </a:lnTo>
                  <a:lnTo>
                    <a:pt x="706" y="256"/>
                  </a:lnTo>
                  <a:lnTo>
                    <a:pt x="706" y="256"/>
                  </a:lnTo>
                  <a:lnTo>
                    <a:pt x="706" y="256"/>
                  </a:lnTo>
                  <a:lnTo>
                    <a:pt x="706" y="256"/>
                  </a:lnTo>
                  <a:close/>
                  <a:moveTo>
                    <a:pt x="634" y="175"/>
                  </a:moveTo>
                  <a:lnTo>
                    <a:pt x="638" y="171"/>
                  </a:lnTo>
                  <a:lnTo>
                    <a:pt x="634" y="169"/>
                  </a:lnTo>
                  <a:lnTo>
                    <a:pt x="638" y="169"/>
                  </a:lnTo>
                  <a:lnTo>
                    <a:pt x="638" y="165"/>
                  </a:lnTo>
                  <a:lnTo>
                    <a:pt x="638" y="173"/>
                  </a:lnTo>
                  <a:lnTo>
                    <a:pt x="638" y="177"/>
                  </a:lnTo>
                  <a:lnTo>
                    <a:pt x="634" y="175"/>
                  </a:lnTo>
                  <a:lnTo>
                    <a:pt x="634" y="175"/>
                  </a:lnTo>
                  <a:lnTo>
                    <a:pt x="634" y="175"/>
                  </a:lnTo>
                  <a:lnTo>
                    <a:pt x="634" y="175"/>
                  </a:lnTo>
                  <a:close/>
                  <a:moveTo>
                    <a:pt x="576" y="0"/>
                  </a:moveTo>
                  <a:lnTo>
                    <a:pt x="576" y="3"/>
                  </a:lnTo>
                  <a:lnTo>
                    <a:pt x="576" y="0"/>
                  </a:lnTo>
                  <a:lnTo>
                    <a:pt x="576" y="0"/>
                  </a:lnTo>
                  <a:lnTo>
                    <a:pt x="576" y="0"/>
                  </a:lnTo>
                  <a:lnTo>
                    <a:pt x="576" y="0"/>
                  </a:lnTo>
                  <a:lnTo>
                    <a:pt x="576" y="0"/>
                  </a:lnTo>
                  <a:close/>
                  <a:moveTo>
                    <a:pt x="572" y="9"/>
                  </a:moveTo>
                  <a:lnTo>
                    <a:pt x="572" y="13"/>
                  </a:lnTo>
                  <a:lnTo>
                    <a:pt x="574" y="13"/>
                  </a:lnTo>
                  <a:lnTo>
                    <a:pt x="576" y="11"/>
                  </a:lnTo>
                  <a:lnTo>
                    <a:pt x="576" y="9"/>
                  </a:lnTo>
                  <a:lnTo>
                    <a:pt x="572" y="9"/>
                  </a:lnTo>
                  <a:lnTo>
                    <a:pt x="572" y="9"/>
                  </a:lnTo>
                  <a:lnTo>
                    <a:pt x="572" y="9"/>
                  </a:lnTo>
                  <a:lnTo>
                    <a:pt x="572" y="9"/>
                  </a:lnTo>
                  <a:close/>
                  <a:moveTo>
                    <a:pt x="514" y="141"/>
                  </a:moveTo>
                  <a:lnTo>
                    <a:pt x="514" y="145"/>
                  </a:lnTo>
                  <a:lnTo>
                    <a:pt x="516" y="141"/>
                  </a:lnTo>
                  <a:lnTo>
                    <a:pt x="516" y="141"/>
                  </a:lnTo>
                  <a:lnTo>
                    <a:pt x="514" y="141"/>
                  </a:lnTo>
                  <a:lnTo>
                    <a:pt x="514" y="141"/>
                  </a:lnTo>
                  <a:lnTo>
                    <a:pt x="514" y="141"/>
                  </a:lnTo>
                  <a:lnTo>
                    <a:pt x="514" y="141"/>
                  </a:lnTo>
                  <a:close/>
                  <a:moveTo>
                    <a:pt x="508" y="132"/>
                  </a:moveTo>
                  <a:lnTo>
                    <a:pt x="510" y="135"/>
                  </a:lnTo>
                  <a:lnTo>
                    <a:pt x="512" y="135"/>
                  </a:lnTo>
                  <a:lnTo>
                    <a:pt x="516" y="132"/>
                  </a:lnTo>
                  <a:lnTo>
                    <a:pt x="518" y="132"/>
                  </a:lnTo>
                  <a:lnTo>
                    <a:pt x="518" y="130"/>
                  </a:lnTo>
                  <a:lnTo>
                    <a:pt x="514" y="130"/>
                  </a:lnTo>
                  <a:lnTo>
                    <a:pt x="510" y="132"/>
                  </a:lnTo>
                  <a:lnTo>
                    <a:pt x="510" y="132"/>
                  </a:lnTo>
                  <a:lnTo>
                    <a:pt x="508" y="132"/>
                  </a:lnTo>
                  <a:lnTo>
                    <a:pt x="508" y="132"/>
                  </a:lnTo>
                  <a:lnTo>
                    <a:pt x="508" y="132"/>
                  </a:lnTo>
                  <a:lnTo>
                    <a:pt x="508" y="132"/>
                  </a:lnTo>
                  <a:close/>
                  <a:moveTo>
                    <a:pt x="473" y="115"/>
                  </a:moveTo>
                  <a:lnTo>
                    <a:pt x="469" y="113"/>
                  </a:lnTo>
                  <a:lnTo>
                    <a:pt x="473" y="111"/>
                  </a:lnTo>
                  <a:lnTo>
                    <a:pt x="473" y="113"/>
                  </a:lnTo>
                  <a:lnTo>
                    <a:pt x="473" y="115"/>
                  </a:lnTo>
                  <a:lnTo>
                    <a:pt x="473" y="115"/>
                  </a:lnTo>
                  <a:lnTo>
                    <a:pt x="473" y="115"/>
                  </a:lnTo>
                  <a:lnTo>
                    <a:pt x="473" y="115"/>
                  </a:lnTo>
                  <a:close/>
                  <a:moveTo>
                    <a:pt x="459" y="77"/>
                  </a:moveTo>
                  <a:lnTo>
                    <a:pt x="459" y="75"/>
                  </a:lnTo>
                  <a:lnTo>
                    <a:pt x="457" y="75"/>
                  </a:lnTo>
                  <a:lnTo>
                    <a:pt x="457" y="73"/>
                  </a:lnTo>
                  <a:lnTo>
                    <a:pt x="459" y="71"/>
                  </a:lnTo>
                  <a:lnTo>
                    <a:pt x="461" y="75"/>
                  </a:lnTo>
                  <a:lnTo>
                    <a:pt x="459" y="77"/>
                  </a:lnTo>
                  <a:lnTo>
                    <a:pt x="459" y="77"/>
                  </a:lnTo>
                  <a:lnTo>
                    <a:pt x="459" y="77"/>
                  </a:lnTo>
                  <a:lnTo>
                    <a:pt x="459" y="77"/>
                  </a:lnTo>
                  <a:close/>
                  <a:moveTo>
                    <a:pt x="463" y="81"/>
                  </a:moveTo>
                  <a:lnTo>
                    <a:pt x="463" y="83"/>
                  </a:lnTo>
                  <a:lnTo>
                    <a:pt x="463" y="83"/>
                  </a:lnTo>
                  <a:lnTo>
                    <a:pt x="467" y="83"/>
                  </a:lnTo>
                  <a:lnTo>
                    <a:pt x="473" y="83"/>
                  </a:lnTo>
                  <a:lnTo>
                    <a:pt x="473" y="81"/>
                  </a:lnTo>
                  <a:lnTo>
                    <a:pt x="473" y="79"/>
                  </a:lnTo>
                  <a:lnTo>
                    <a:pt x="469" y="79"/>
                  </a:lnTo>
                  <a:lnTo>
                    <a:pt x="467" y="79"/>
                  </a:lnTo>
                  <a:lnTo>
                    <a:pt x="473" y="75"/>
                  </a:lnTo>
                  <a:lnTo>
                    <a:pt x="473" y="75"/>
                  </a:lnTo>
                  <a:lnTo>
                    <a:pt x="467" y="75"/>
                  </a:lnTo>
                  <a:lnTo>
                    <a:pt x="467" y="73"/>
                  </a:lnTo>
                  <a:lnTo>
                    <a:pt x="467" y="73"/>
                  </a:lnTo>
                  <a:lnTo>
                    <a:pt x="463" y="75"/>
                  </a:lnTo>
                  <a:lnTo>
                    <a:pt x="463" y="75"/>
                  </a:lnTo>
                  <a:lnTo>
                    <a:pt x="463" y="77"/>
                  </a:lnTo>
                  <a:lnTo>
                    <a:pt x="463" y="77"/>
                  </a:lnTo>
                  <a:lnTo>
                    <a:pt x="463" y="81"/>
                  </a:lnTo>
                  <a:lnTo>
                    <a:pt x="463" y="81"/>
                  </a:lnTo>
                  <a:lnTo>
                    <a:pt x="463" y="81"/>
                  </a:lnTo>
                  <a:lnTo>
                    <a:pt x="463" y="81"/>
                  </a:lnTo>
                  <a:close/>
                  <a:moveTo>
                    <a:pt x="467" y="24"/>
                  </a:moveTo>
                  <a:lnTo>
                    <a:pt x="467" y="26"/>
                  </a:lnTo>
                  <a:lnTo>
                    <a:pt x="469" y="22"/>
                  </a:lnTo>
                  <a:lnTo>
                    <a:pt x="473" y="20"/>
                  </a:lnTo>
                  <a:lnTo>
                    <a:pt x="473" y="18"/>
                  </a:lnTo>
                  <a:lnTo>
                    <a:pt x="467" y="22"/>
                  </a:lnTo>
                  <a:lnTo>
                    <a:pt x="467" y="24"/>
                  </a:lnTo>
                  <a:lnTo>
                    <a:pt x="467" y="24"/>
                  </a:lnTo>
                  <a:lnTo>
                    <a:pt x="467" y="24"/>
                  </a:lnTo>
                  <a:lnTo>
                    <a:pt x="467" y="24"/>
                  </a:lnTo>
                  <a:close/>
                  <a:moveTo>
                    <a:pt x="463" y="28"/>
                  </a:moveTo>
                  <a:lnTo>
                    <a:pt x="463" y="28"/>
                  </a:lnTo>
                  <a:lnTo>
                    <a:pt x="463" y="26"/>
                  </a:lnTo>
                  <a:lnTo>
                    <a:pt x="463" y="28"/>
                  </a:lnTo>
                  <a:lnTo>
                    <a:pt x="463" y="28"/>
                  </a:lnTo>
                  <a:lnTo>
                    <a:pt x="463" y="28"/>
                  </a:lnTo>
                  <a:lnTo>
                    <a:pt x="463" y="28"/>
                  </a:lnTo>
                  <a:close/>
                  <a:moveTo>
                    <a:pt x="459" y="28"/>
                  </a:moveTo>
                  <a:lnTo>
                    <a:pt x="461" y="32"/>
                  </a:lnTo>
                  <a:lnTo>
                    <a:pt x="461" y="28"/>
                  </a:lnTo>
                  <a:lnTo>
                    <a:pt x="459" y="28"/>
                  </a:lnTo>
                  <a:lnTo>
                    <a:pt x="459" y="28"/>
                  </a:lnTo>
                  <a:lnTo>
                    <a:pt x="459" y="28"/>
                  </a:lnTo>
                  <a:lnTo>
                    <a:pt x="459" y="28"/>
                  </a:lnTo>
                  <a:close/>
                  <a:moveTo>
                    <a:pt x="452" y="32"/>
                  </a:moveTo>
                  <a:lnTo>
                    <a:pt x="456" y="32"/>
                  </a:lnTo>
                  <a:lnTo>
                    <a:pt x="456" y="32"/>
                  </a:lnTo>
                  <a:lnTo>
                    <a:pt x="452" y="32"/>
                  </a:lnTo>
                  <a:lnTo>
                    <a:pt x="452" y="32"/>
                  </a:lnTo>
                  <a:lnTo>
                    <a:pt x="452" y="32"/>
                  </a:lnTo>
                  <a:lnTo>
                    <a:pt x="452" y="32"/>
                  </a:lnTo>
                  <a:close/>
                  <a:moveTo>
                    <a:pt x="448" y="37"/>
                  </a:moveTo>
                  <a:lnTo>
                    <a:pt x="448" y="37"/>
                  </a:lnTo>
                  <a:lnTo>
                    <a:pt x="452" y="32"/>
                  </a:lnTo>
                  <a:lnTo>
                    <a:pt x="454" y="32"/>
                  </a:lnTo>
                  <a:lnTo>
                    <a:pt x="454" y="34"/>
                  </a:lnTo>
                  <a:lnTo>
                    <a:pt x="450" y="37"/>
                  </a:lnTo>
                  <a:lnTo>
                    <a:pt x="448" y="37"/>
                  </a:lnTo>
                  <a:lnTo>
                    <a:pt x="448" y="37"/>
                  </a:lnTo>
                  <a:lnTo>
                    <a:pt x="448" y="37"/>
                  </a:lnTo>
                  <a:lnTo>
                    <a:pt x="448" y="37"/>
                  </a:lnTo>
                  <a:close/>
                  <a:moveTo>
                    <a:pt x="442" y="39"/>
                  </a:moveTo>
                  <a:lnTo>
                    <a:pt x="442" y="39"/>
                  </a:lnTo>
                  <a:lnTo>
                    <a:pt x="446" y="37"/>
                  </a:lnTo>
                  <a:lnTo>
                    <a:pt x="446" y="37"/>
                  </a:lnTo>
                  <a:lnTo>
                    <a:pt x="442" y="39"/>
                  </a:lnTo>
                  <a:lnTo>
                    <a:pt x="442" y="39"/>
                  </a:lnTo>
                  <a:lnTo>
                    <a:pt x="442" y="39"/>
                  </a:lnTo>
                  <a:lnTo>
                    <a:pt x="442" y="39"/>
                  </a:lnTo>
                  <a:close/>
                  <a:moveTo>
                    <a:pt x="395" y="24"/>
                  </a:moveTo>
                  <a:lnTo>
                    <a:pt x="393" y="20"/>
                  </a:lnTo>
                  <a:lnTo>
                    <a:pt x="393" y="18"/>
                  </a:lnTo>
                  <a:lnTo>
                    <a:pt x="397" y="17"/>
                  </a:lnTo>
                  <a:lnTo>
                    <a:pt x="395" y="20"/>
                  </a:lnTo>
                  <a:lnTo>
                    <a:pt x="395" y="24"/>
                  </a:lnTo>
                  <a:lnTo>
                    <a:pt x="395" y="24"/>
                  </a:lnTo>
                  <a:lnTo>
                    <a:pt x="395" y="24"/>
                  </a:lnTo>
                  <a:lnTo>
                    <a:pt x="395" y="24"/>
                  </a:lnTo>
                  <a:close/>
                  <a:moveTo>
                    <a:pt x="354" y="22"/>
                  </a:moveTo>
                  <a:lnTo>
                    <a:pt x="354" y="26"/>
                  </a:lnTo>
                  <a:lnTo>
                    <a:pt x="360" y="28"/>
                  </a:lnTo>
                  <a:lnTo>
                    <a:pt x="360" y="32"/>
                  </a:lnTo>
                  <a:lnTo>
                    <a:pt x="365" y="37"/>
                  </a:lnTo>
                  <a:lnTo>
                    <a:pt x="373" y="28"/>
                  </a:lnTo>
                  <a:lnTo>
                    <a:pt x="373" y="28"/>
                  </a:lnTo>
                  <a:lnTo>
                    <a:pt x="375" y="28"/>
                  </a:lnTo>
                  <a:lnTo>
                    <a:pt x="377" y="26"/>
                  </a:lnTo>
                  <a:lnTo>
                    <a:pt x="375" y="24"/>
                  </a:lnTo>
                  <a:lnTo>
                    <a:pt x="373" y="22"/>
                  </a:lnTo>
                  <a:lnTo>
                    <a:pt x="371" y="22"/>
                  </a:lnTo>
                  <a:lnTo>
                    <a:pt x="369" y="24"/>
                  </a:lnTo>
                  <a:lnTo>
                    <a:pt x="363" y="24"/>
                  </a:lnTo>
                  <a:lnTo>
                    <a:pt x="363" y="26"/>
                  </a:lnTo>
                  <a:lnTo>
                    <a:pt x="360" y="26"/>
                  </a:lnTo>
                  <a:lnTo>
                    <a:pt x="360" y="24"/>
                  </a:lnTo>
                  <a:lnTo>
                    <a:pt x="358" y="24"/>
                  </a:lnTo>
                  <a:lnTo>
                    <a:pt x="354" y="20"/>
                  </a:lnTo>
                  <a:lnTo>
                    <a:pt x="354" y="20"/>
                  </a:lnTo>
                  <a:lnTo>
                    <a:pt x="354" y="22"/>
                  </a:lnTo>
                  <a:lnTo>
                    <a:pt x="354" y="22"/>
                  </a:lnTo>
                  <a:lnTo>
                    <a:pt x="354" y="22"/>
                  </a:lnTo>
                  <a:lnTo>
                    <a:pt x="354" y="22"/>
                  </a:lnTo>
                  <a:close/>
                  <a:moveTo>
                    <a:pt x="354" y="24"/>
                  </a:moveTo>
                  <a:lnTo>
                    <a:pt x="354" y="28"/>
                  </a:lnTo>
                  <a:lnTo>
                    <a:pt x="360" y="32"/>
                  </a:lnTo>
                  <a:lnTo>
                    <a:pt x="360" y="32"/>
                  </a:lnTo>
                  <a:lnTo>
                    <a:pt x="354" y="32"/>
                  </a:lnTo>
                  <a:lnTo>
                    <a:pt x="354" y="32"/>
                  </a:lnTo>
                  <a:lnTo>
                    <a:pt x="348" y="28"/>
                  </a:lnTo>
                  <a:lnTo>
                    <a:pt x="348" y="28"/>
                  </a:lnTo>
                  <a:lnTo>
                    <a:pt x="350" y="28"/>
                  </a:lnTo>
                  <a:lnTo>
                    <a:pt x="350" y="28"/>
                  </a:lnTo>
                  <a:lnTo>
                    <a:pt x="350" y="28"/>
                  </a:lnTo>
                  <a:lnTo>
                    <a:pt x="350" y="28"/>
                  </a:lnTo>
                  <a:lnTo>
                    <a:pt x="350" y="26"/>
                  </a:lnTo>
                  <a:lnTo>
                    <a:pt x="350" y="24"/>
                  </a:lnTo>
                  <a:lnTo>
                    <a:pt x="354" y="24"/>
                  </a:lnTo>
                  <a:lnTo>
                    <a:pt x="354" y="24"/>
                  </a:lnTo>
                  <a:lnTo>
                    <a:pt x="354" y="24"/>
                  </a:lnTo>
                  <a:lnTo>
                    <a:pt x="354" y="24"/>
                  </a:lnTo>
                  <a:close/>
                  <a:moveTo>
                    <a:pt x="235" y="103"/>
                  </a:moveTo>
                  <a:lnTo>
                    <a:pt x="237" y="105"/>
                  </a:lnTo>
                  <a:lnTo>
                    <a:pt x="241" y="103"/>
                  </a:lnTo>
                  <a:lnTo>
                    <a:pt x="237" y="99"/>
                  </a:lnTo>
                  <a:lnTo>
                    <a:pt x="237" y="99"/>
                  </a:lnTo>
                  <a:lnTo>
                    <a:pt x="235" y="103"/>
                  </a:lnTo>
                  <a:lnTo>
                    <a:pt x="235" y="103"/>
                  </a:lnTo>
                  <a:lnTo>
                    <a:pt x="235" y="103"/>
                  </a:lnTo>
                  <a:lnTo>
                    <a:pt x="235" y="103"/>
                  </a:lnTo>
                  <a:close/>
                  <a:moveTo>
                    <a:pt x="237" y="115"/>
                  </a:moveTo>
                  <a:lnTo>
                    <a:pt x="235" y="111"/>
                  </a:lnTo>
                  <a:lnTo>
                    <a:pt x="233" y="107"/>
                  </a:lnTo>
                  <a:lnTo>
                    <a:pt x="233" y="113"/>
                  </a:lnTo>
                  <a:lnTo>
                    <a:pt x="237" y="115"/>
                  </a:lnTo>
                  <a:lnTo>
                    <a:pt x="237" y="115"/>
                  </a:lnTo>
                  <a:lnTo>
                    <a:pt x="237" y="115"/>
                  </a:lnTo>
                  <a:lnTo>
                    <a:pt x="237" y="115"/>
                  </a:lnTo>
                  <a:close/>
                  <a:moveTo>
                    <a:pt x="250" y="86"/>
                  </a:moveTo>
                  <a:lnTo>
                    <a:pt x="250" y="86"/>
                  </a:lnTo>
                  <a:lnTo>
                    <a:pt x="250" y="86"/>
                  </a:lnTo>
                  <a:lnTo>
                    <a:pt x="252" y="86"/>
                  </a:lnTo>
                  <a:lnTo>
                    <a:pt x="250" y="86"/>
                  </a:lnTo>
                  <a:lnTo>
                    <a:pt x="250" y="86"/>
                  </a:lnTo>
                  <a:lnTo>
                    <a:pt x="250" y="86"/>
                  </a:lnTo>
                  <a:lnTo>
                    <a:pt x="250" y="86"/>
                  </a:lnTo>
                  <a:close/>
                  <a:moveTo>
                    <a:pt x="55" y="214"/>
                  </a:moveTo>
                  <a:lnTo>
                    <a:pt x="55" y="213"/>
                  </a:lnTo>
                  <a:lnTo>
                    <a:pt x="58" y="209"/>
                  </a:lnTo>
                  <a:lnTo>
                    <a:pt x="58" y="213"/>
                  </a:lnTo>
                  <a:lnTo>
                    <a:pt x="55" y="214"/>
                  </a:lnTo>
                  <a:lnTo>
                    <a:pt x="55" y="214"/>
                  </a:lnTo>
                  <a:lnTo>
                    <a:pt x="55" y="214"/>
                  </a:lnTo>
                  <a:lnTo>
                    <a:pt x="55" y="214"/>
                  </a:lnTo>
                  <a:close/>
                  <a:moveTo>
                    <a:pt x="0" y="310"/>
                  </a:moveTo>
                  <a:lnTo>
                    <a:pt x="2" y="301"/>
                  </a:lnTo>
                  <a:lnTo>
                    <a:pt x="2" y="307"/>
                  </a:lnTo>
                  <a:lnTo>
                    <a:pt x="2" y="307"/>
                  </a:lnTo>
                  <a:lnTo>
                    <a:pt x="0" y="310"/>
                  </a:lnTo>
                  <a:lnTo>
                    <a:pt x="0" y="310"/>
                  </a:lnTo>
                  <a:lnTo>
                    <a:pt x="0" y="310"/>
                  </a:lnTo>
                  <a:lnTo>
                    <a:pt x="0" y="310"/>
                  </a:lnTo>
                  <a:close/>
                  <a:moveTo>
                    <a:pt x="0" y="324"/>
                  </a:moveTo>
                  <a:lnTo>
                    <a:pt x="0" y="318"/>
                  </a:lnTo>
                  <a:lnTo>
                    <a:pt x="0" y="312"/>
                  </a:lnTo>
                  <a:lnTo>
                    <a:pt x="2" y="318"/>
                  </a:lnTo>
                  <a:lnTo>
                    <a:pt x="0" y="324"/>
                  </a:lnTo>
                  <a:lnTo>
                    <a:pt x="0" y="324"/>
                  </a:lnTo>
                  <a:lnTo>
                    <a:pt x="0" y="324"/>
                  </a:lnTo>
                  <a:lnTo>
                    <a:pt x="0" y="324"/>
                  </a:lnTo>
                  <a:close/>
                  <a:moveTo>
                    <a:pt x="409" y="563"/>
                  </a:moveTo>
                  <a:lnTo>
                    <a:pt x="409" y="567"/>
                  </a:lnTo>
                  <a:lnTo>
                    <a:pt x="409" y="567"/>
                  </a:lnTo>
                  <a:lnTo>
                    <a:pt x="412" y="567"/>
                  </a:lnTo>
                  <a:lnTo>
                    <a:pt x="412" y="569"/>
                  </a:lnTo>
                  <a:lnTo>
                    <a:pt x="414" y="569"/>
                  </a:lnTo>
                  <a:lnTo>
                    <a:pt x="418" y="569"/>
                  </a:lnTo>
                  <a:lnTo>
                    <a:pt x="418" y="569"/>
                  </a:lnTo>
                  <a:lnTo>
                    <a:pt x="418" y="572"/>
                  </a:lnTo>
                  <a:lnTo>
                    <a:pt x="409" y="570"/>
                  </a:lnTo>
                  <a:lnTo>
                    <a:pt x="409" y="572"/>
                  </a:lnTo>
                  <a:lnTo>
                    <a:pt x="407" y="572"/>
                  </a:lnTo>
                  <a:lnTo>
                    <a:pt x="407" y="574"/>
                  </a:lnTo>
                  <a:lnTo>
                    <a:pt x="405" y="574"/>
                  </a:lnTo>
                  <a:lnTo>
                    <a:pt x="403" y="572"/>
                  </a:lnTo>
                  <a:lnTo>
                    <a:pt x="401" y="572"/>
                  </a:lnTo>
                  <a:lnTo>
                    <a:pt x="397" y="572"/>
                  </a:lnTo>
                  <a:lnTo>
                    <a:pt x="395" y="572"/>
                  </a:lnTo>
                  <a:lnTo>
                    <a:pt x="392" y="572"/>
                  </a:lnTo>
                  <a:lnTo>
                    <a:pt x="388" y="570"/>
                  </a:lnTo>
                  <a:lnTo>
                    <a:pt x="388" y="569"/>
                  </a:lnTo>
                  <a:lnTo>
                    <a:pt x="393" y="567"/>
                  </a:lnTo>
                  <a:lnTo>
                    <a:pt x="405" y="563"/>
                  </a:lnTo>
                  <a:lnTo>
                    <a:pt x="407" y="563"/>
                  </a:lnTo>
                  <a:lnTo>
                    <a:pt x="409" y="563"/>
                  </a:lnTo>
                  <a:lnTo>
                    <a:pt x="409" y="563"/>
                  </a:lnTo>
                  <a:lnTo>
                    <a:pt x="409" y="563"/>
                  </a:lnTo>
                  <a:lnTo>
                    <a:pt x="409" y="563"/>
                  </a:lnTo>
                  <a:close/>
                  <a:moveTo>
                    <a:pt x="531" y="650"/>
                  </a:moveTo>
                  <a:lnTo>
                    <a:pt x="531" y="650"/>
                  </a:lnTo>
                  <a:lnTo>
                    <a:pt x="533" y="651"/>
                  </a:lnTo>
                  <a:lnTo>
                    <a:pt x="533" y="651"/>
                  </a:lnTo>
                  <a:lnTo>
                    <a:pt x="531" y="650"/>
                  </a:lnTo>
                  <a:lnTo>
                    <a:pt x="531" y="650"/>
                  </a:lnTo>
                  <a:lnTo>
                    <a:pt x="531" y="650"/>
                  </a:lnTo>
                  <a:lnTo>
                    <a:pt x="531" y="650"/>
                  </a:lnTo>
                  <a:close/>
                  <a:moveTo>
                    <a:pt x="550" y="661"/>
                  </a:moveTo>
                  <a:lnTo>
                    <a:pt x="552" y="665"/>
                  </a:lnTo>
                  <a:lnTo>
                    <a:pt x="552" y="661"/>
                  </a:lnTo>
                  <a:lnTo>
                    <a:pt x="550" y="661"/>
                  </a:lnTo>
                  <a:lnTo>
                    <a:pt x="550" y="661"/>
                  </a:lnTo>
                  <a:lnTo>
                    <a:pt x="550" y="661"/>
                  </a:lnTo>
                  <a:lnTo>
                    <a:pt x="550" y="661"/>
                  </a:lnTo>
                  <a:close/>
                  <a:moveTo>
                    <a:pt x="505" y="712"/>
                  </a:moveTo>
                  <a:lnTo>
                    <a:pt x="505" y="715"/>
                  </a:lnTo>
                  <a:lnTo>
                    <a:pt x="508" y="715"/>
                  </a:lnTo>
                  <a:lnTo>
                    <a:pt x="510" y="714"/>
                  </a:lnTo>
                  <a:lnTo>
                    <a:pt x="506" y="712"/>
                  </a:lnTo>
                  <a:lnTo>
                    <a:pt x="505" y="712"/>
                  </a:lnTo>
                  <a:lnTo>
                    <a:pt x="505" y="712"/>
                  </a:lnTo>
                  <a:lnTo>
                    <a:pt x="505" y="712"/>
                  </a:lnTo>
                  <a:lnTo>
                    <a:pt x="505" y="712"/>
                  </a:lnTo>
                  <a:close/>
                  <a:moveTo>
                    <a:pt x="506" y="704"/>
                  </a:moveTo>
                  <a:lnTo>
                    <a:pt x="506" y="708"/>
                  </a:lnTo>
                  <a:lnTo>
                    <a:pt x="508" y="708"/>
                  </a:lnTo>
                  <a:lnTo>
                    <a:pt x="508" y="704"/>
                  </a:lnTo>
                  <a:lnTo>
                    <a:pt x="506" y="704"/>
                  </a:lnTo>
                  <a:lnTo>
                    <a:pt x="506" y="704"/>
                  </a:lnTo>
                  <a:lnTo>
                    <a:pt x="506" y="704"/>
                  </a:lnTo>
                  <a:lnTo>
                    <a:pt x="506" y="704"/>
                  </a:lnTo>
                  <a:close/>
                  <a:moveTo>
                    <a:pt x="503" y="710"/>
                  </a:moveTo>
                  <a:lnTo>
                    <a:pt x="501" y="708"/>
                  </a:lnTo>
                  <a:lnTo>
                    <a:pt x="501" y="704"/>
                  </a:lnTo>
                  <a:lnTo>
                    <a:pt x="505" y="702"/>
                  </a:lnTo>
                  <a:lnTo>
                    <a:pt x="505" y="706"/>
                  </a:lnTo>
                  <a:lnTo>
                    <a:pt x="503" y="710"/>
                  </a:lnTo>
                  <a:lnTo>
                    <a:pt x="503" y="710"/>
                  </a:lnTo>
                  <a:lnTo>
                    <a:pt x="503" y="710"/>
                  </a:lnTo>
                  <a:lnTo>
                    <a:pt x="503" y="710"/>
                  </a:lnTo>
                  <a:close/>
                  <a:moveTo>
                    <a:pt x="491" y="695"/>
                  </a:moveTo>
                  <a:lnTo>
                    <a:pt x="493" y="695"/>
                  </a:lnTo>
                  <a:lnTo>
                    <a:pt x="491" y="691"/>
                  </a:lnTo>
                  <a:lnTo>
                    <a:pt x="493" y="687"/>
                  </a:lnTo>
                  <a:lnTo>
                    <a:pt x="493" y="683"/>
                  </a:lnTo>
                  <a:lnTo>
                    <a:pt x="497" y="682"/>
                  </a:lnTo>
                  <a:lnTo>
                    <a:pt x="497" y="680"/>
                  </a:lnTo>
                  <a:lnTo>
                    <a:pt x="501" y="682"/>
                  </a:lnTo>
                  <a:lnTo>
                    <a:pt x="501" y="687"/>
                  </a:lnTo>
                  <a:lnTo>
                    <a:pt x="501" y="689"/>
                  </a:lnTo>
                  <a:lnTo>
                    <a:pt x="497" y="691"/>
                  </a:lnTo>
                  <a:lnTo>
                    <a:pt x="497" y="695"/>
                  </a:lnTo>
                  <a:lnTo>
                    <a:pt x="493" y="698"/>
                  </a:lnTo>
                  <a:lnTo>
                    <a:pt x="491" y="695"/>
                  </a:lnTo>
                  <a:lnTo>
                    <a:pt x="491" y="695"/>
                  </a:lnTo>
                  <a:lnTo>
                    <a:pt x="491" y="695"/>
                  </a:lnTo>
                  <a:lnTo>
                    <a:pt x="491" y="695"/>
                  </a:lnTo>
                  <a:close/>
                  <a:moveTo>
                    <a:pt x="565" y="704"/>
                  </a:moveTo>
                  <a:lnTo>
                    <a:pt x="572" y="702"/>
                  </a:lnTo>
                  <a:lnTo>
                    <a:pt x="572" y="698"/>
                  </a:lnTo>
                  <a:lnTo>
                    <a:pt x="565" y="691"/>
                  </a:lnTo>
                  <a:lnTo>
                    <a:pt x="563" y="695"/>
                  </a:lnTo>
                  <a:lnTo>
                    <a:pt x="563" y="698"/>
                  </a:lnTo>
                  <a:lnTo>
                    <a:pt x="563" y="700"/>
                  </a:lnTo>
                  <a:lnTo>
                    <a:pt x="563" y="702"/>
                  </a:lnTo>
                  <a:lnTo>
                    <a:pt x="565" y="704"/>
                  </a:lnTo>
                  <a:lnTo>
                    <a:pt x="565" y="704"/>
                  </a:lnTo>
                  <a:lnTo>
                    <a:pt x="565" y="704"/>
                  </a:lnTo>
                  <a:lnTo>
                    <a:pt x="565" y="704"/>
                  </a:lnTo>
                  <a:close/>
                  <a:moveTo>
                    <a:pt x="561" y="710"/>
                  </a:moveTo>
                  <a:lnTo>
                    <a:pt x="563" y="712"/>
                  </a:lnTo>
                  <a:lnTo>
                    <a:pt x="569" y="712"/>
                  </a:lnTo>
                  <a:lnTo>
                    <a:pt x="570" y="714"/>
                  </a:lnTo>
                  <a:lnTo>
                    <a:pt x="572" y="712"/>
                  </a:lnTo>
                  <a:lnTo>
                    <a:pt x="569" y="708"/>
                  </a:lnTo>
                  <a:lnTo>
                    <a:pt x="563" y="708"/>
                  </a:lnTo>
                  <a:lnTo>
                    <a:pt x="561" y="710"/>
                  </a:lnTo>
                  <a:lnTo>
                    <a:pt x="561" y="710"/>
                  </a:lnTo>
                  <a:lnTo>
                    <a:pt x="561" y="710"/>
                  </a:lnTo>
                  <a:lnTo>
                    <a:pt x="561" y="710"/>
                  </a:lnTo>
                  <a:close/>
                  <a:moveTo>
                    <a:pt x="565" y="719"/>
                  </a:moveTo>
                  <a:lnTo>
                    <a:pt x="563" y="715"/>
                  </a:lnTo>
                  <a:lnTo>
                    <a:pt x="567" y="715"/>
                  </a:lnTo>
                  <a:lnTo>
                    <a:pt x="565" y="719"/>
                  </a:lnTo>
                  <a:lnTo>
                    <a:pt x="565" y="719"/>
                  </a:lnTo>
                  <a:lnTo>
                    <a:pt x="565" y="719"/>
                  </a:lnTo>
                  <a:lnTo>
                    <a:pt x="565" y="719"/>
                  </a:lnTo>
                  <a:close/>
                  <a:moveTo>
                    <a:pt x="546" y="778"/>
                  </a:moveTo>
                  <a:lnTo>
                    <a:pt x="546" y="774"/>
                  </a:lnTo>
                  <a:lnTo>
                    <a:pt x="546" y="778"/>
                  </a:lnTo>
                  <a:lnTo>
                    <a:pt x="546" y="778"/>
                  </a:lnTo>
                  <a:lnTo>
                    <a:pt x="546" y="778"/>
                  </a:lnTo>
                  <a:lnTo>
                    <a:pt x="546" y="778"/>
                  </a:lnTo>
                  <a:lnTo>
                    <a:pt x="546" y="778"/>
                  </a:lnTo>
                  <a:close/>
                  <a:moveTo>
                    <a:pt x="525" y="798"/>
                  </a:moveTo>
                  <a:lnTo>
                    <a:pt x="521" y="798"/>
                  </a:lnTo>
                  <a:lnTo>
                    <a:pt x="525" y="795"/>
                  </a:lnTo>
                  <a:lnTo>
                    <a:pt x="525" y="791"/>
                  </a:lnTo>
                  <a:lnTo>
                    <a:pt x="525" y="789"/>
                  </a:lnTo>
                  <a:lnTo>
                    <a:pt x="525" y="791"/>
                  </a:lnTo>
                  <a:lnTo>
                    <a:pt x="525" y="795"/>
                  </a:lnTo>
                  <a:lnTo>
                    <a:pt x="525" y="798"/>
                  </a:lnTo>
                  <a:lnTo>
                    <a:pt x="525" y="798"/>
                  </a:lnTo>
                  <a:lnTo>
                    <a:pt x="525" y="798"/>
                  </a:lnTo>
                  <a:lnTo>
                    <a:pt x="525" y="798"/>
                  </a:lnTo>
                  <a:close/>
                  <a:moveTo>
                    <a:pt x="501" y="798"/>
                  </a:moveTo>
                  <a:lnTo>
                    <a:pt x="501" y="793"/>
                  </a:lnTo>
                  <a:lnTo>
                    <a:pt x="501" y="791"/>
                  </a:lnTo>
                  <a:lnTo>
                    <a:pt x="497" y="789"/>
                  </a:lnTo>
                  <a:lnTo>
                    <a:pt x="497" y="785"/>
                  </a:lnTo>
                  <a:lnTo>
                    <a:pt x="497" y="783"/>
                  </a:lnTo>
                  <a:lnTo>
                    <a:pt x="497" y="781"/>
                  </a:lnTo>
                  <a:lnTo>
                    <a:pt x="497" y="772"/>
                  </a:lnTo>
                  <a:lnTo>
                    <a:pt x="497" y="768"/>
                  </a:lnTo>
                  <a:lnTo>
                    <a:pt x="493" y="768"/>
                  </a:lnTo>
                  <a:lnTo>
                    <a:pt x="493" y="761"/>
                  </a:lnTo>
                  <a:lnTo>
                    <a:pt x="497" y="757"/>
                  </a:lnTo>
                  <a:lnTo>
                    <a:pt x="501" y="761"/>
                  </a:lnTo>
                  <a:lnTo>
                    <a:pt x="503" y="761"/>
                  </a:lnTo>
                  <a:lnTo>
                    <a:pt x="501" y="757"/>
                  </a:lnTo>
                  <a:lnTo>
                    <a:pt x="501" y="755"/>
                  </a:lnTo>
                  <a:lnTo>
                    <a:pt x="497" y="753"/>
                  </a:lnTo>
                  <a:lnTo>
                    <a:pt x="497" y="747"/>
                  </a:lnTo>
                  <a:lnTo>
                    <a:pt x="497" y="744"/>
                  </a:lnTo>
                  <a:lnTo>
                    <a:pt x="497" y="734"/>
                  </a:lnTo>
                  <a:lnTo>
                    <a:pt x="497" y="729"/>
                  </a:lnTo>
                  <a:lnTo>
                    <a:pt x="497" y="723"/>
                  </a:lnTo>
                  <a:lnTo>
                    <a:pt x="497" y="719"/>
                  </a:lnTo>
                  <a:lnTo>
                    <a:pt x="497" y="719"/>
                  </a:lnTo>
                  <a:lnTo>
                    <a:pt x="497" y="714"/>
                  </a:lnTo>
                  <a:lnTo>
                    <a:pt x="501" y="712"/>
                  </a:lnTo>
                  <a:lnTo>
                    <a:pt x="503" y="715"/>
                  </a:lnTo>
                  <a:lnTo>
                    <a:pt x="506" y="715"/>
                  </a:lnTo>
                  <a:lnTo>
                    <a:pt x="510" y="719"/>
                  </a:lnTo>
                  <a:lnTo>
                    <a:pt x="510" y="715"/>
                  </a:lnTo>
                  <a:lnTo>
                    <a:pt x="512" y="715"/>
                  </a:lnTo>
                  <a:lnTo>
                    <a:pt x="512" y="719"/>
                  </a:lnTo>
                  <a:lnTo>
                    <a:pt x="518" y="723"/>
                  </a:lnTo>
                  <a:lnTo>
                    <a:pt x="521" y="729"/>
                  </a:lnTo>
                  <a:lnTo>
                    <a:pt x="525" y="731"/>
                  </a:lnTo>
                  <a:lnTo>
                    <a:pt x="531" y="729"/>
                  </a:lnTo>
                  <a:lnTo>
                    <a:pt x="533" y="729"/>
                  </a:lnTo>
                  <a:lnTo>
                    <a:pt x="535" y="731"/>
                  </a:lnTo>
                  <a:lnTo>
                    <a:pt x="535" y="729"/>
                  </a:lnTo>
                  <a:lnTo>
                    <a:pt x="538" y="729"/>
                  </a:lnTo>
                  <a:lnTo>
                    <a:pt x="550" y="729"/>
                  </a:lnTo>
                  <a:lnTo>
                    <a:pt x="552" y="725"/>
                  </a:lnTo>
                  <a:lnTo>
                    <a:pt x="552" y="723"/>
                  </a:lnTo>
                  <a:lnTo>
                    <a:pt x="555" y="723"/>
                  </a:lnTo>
                  <a:lnTo>
                    <a:pt x="555" y="725"/>
                  </a:lnTo>
                  <a:lnTo>
                    <a:pt x="557" y="723"/>
                  </a:lnTo>
                  <a:lnTo>
                    <a:pt x="559" y="723"/>
                  </a:lnTo>
                  <a:lnTo>
                    <a:pt x="565" y="725"/>
                  </a:lnTo>
                  <a:lnTo>
                    <a:pt x="563" y="729"/>
                  </a:lnTo>
                  <a:lnTo>
                    <a:pt x="561" y="738"/>
                  </a:lnTo>
                  <a:lnTo>
                    <a:pt x="557" y="740"/>
                  </a:lnTo>
                  <a:lnTo>
                    <a:pt x="557" y="747"/>
                  </a:lnTo>
                  <a:lnTo>
                    <a:pt x="555" y="753"/>
                  </a:lnTo>
                  <a:lnTo>
                    <a:pt x="555" y="757"/>
                  </a:lnTo>
                  <a:lnTo>
                    <a:pt x="555" y="759"/>
                  </a:lnTo>
                  <a:lnTo>
                    <a:pt x="555" y="761"/>
                  </a:lnTo>
                  <a:lnTo>
                    <a:pt x="555" y="764"/>
                  </a:lnTo>
                  <a:lnTo>
                    <a:pt x="552" y="763"/>
                  </a:lnTo>
                  <a:lnTo>
                    <a:pt x="552" y="757"/>
                  </a:lnTo>
                  <a:lnTo>
                    <a:pt x="550" y="761"/>
                  </a:lnTo>
                  <a:lnTo>
                    <a:pt x="546" y="763"/>
                  </a:lnTo>
                  <a:lnTo>
                    <a:pt x="546" y="772"/>
                  </a:lnTo>
                  <a:lnTo>
                    <a:pt x="546" y="774"/>
                  </a:lnTo>
                  <a:lnTo>
                    <a:pt x="542" y="774"/>
                  </a:lnTo>
                  <a:lnTo>
                    <a:pt x="542" y="778"/>
                  </a:lnTo>
                  <a:lnTo>
                    <a:pt x="540" y="779"/>
                  </a:lnTo>
                  <a:lnTo>
                    <a:pt x="544" y="781"/>
                  </a:lnTo>
                  <a:lnTo>
                    <a:pt x="544" y="783"/>
                  </a:lnTo>
                  <a:lnTo>
                    <a:pt x="538" y="791"/>
                  </a:lnTo>
                  <a:lnTo>
                    <a:pt x="537" y="789"/>
                  </a:lnTo>
                  <a:lnTo>
                    <a:pt x="533" y="791"/>
                  </a:lnTo>
                  <a:lnTo>
                    <a:pt x="533" y="785"/>
                  </a:lnTo>
                  <a:lnTo>
                    <a:pt x="537" y="787"/>
                  </a:lnTo>
                  <a:lnTo>
                    <a:pt x="538" y="783"/>
                  </a:lnTo>
                  <a:lnTo>
                    <a:pt x="537" y="781"/>
                  </a:lnTo>
                  <a:lnTo>
                    <a:pt x="533" y="783"/>
                  </a:lnTo>
                  <a:lnTo>
                    <a:pt x="531" y="785"/>
                  </a:lnTo>
                  <a:lnTo>
                    <a:pt x="527" y="785"/>
                  </a:lnTo>
                  <a:lnTo>
                    <a:pt x="527" y="781"/>
                  </a:lnTo>
                  <a:lnTo>
                    <a:pt x="527" y="785"/>
                  </a:lnTo>
                  <a:lnTo>
                    <a:pt x="525" y="787"/>
                  </a:lnTo>
                  <a:lnTo>
                    <a:pt x="521" y="791"/>
                  </a:lnTo>
                  <a:lnTo>
                    <a:pt x="521" y="787"/>
                  </a:lnTo>
                  <a:lnTo>
                    <a:pt x="518" y="795"/>
                  </a:lnTo>
                  <a:lnTo>
                    <a:pt x="518" y="798"/>
                  </a:lnTo>
                  <a:lnTo>
                    <a:pt x="516" y="802"/>
                  </a:lnTo>
                  <a:lnTo>
                    <a:pt x="512" y="802"/>
                  </a:lnTo>
                  <a:lnTo>
                    <a:pt x="510" y="798"/>
                  </a:lnTo>
                  <a:lnTo>
                    <a:pt x="510" y="796"/>
                  </a:lnTo>
                  <a:lnTo>
                    <a:pt x="506" y="798"/>
                  </a:lnTo>
                  <a:lnTo>
                    <a:pt x="505" y="798"/>
                  </a:lnTo>
                  <a:lnTo>
                    <a:pt x="501" y="798"/>
                  </a:lnTo>
                  <a:lnTo>
                    <a:pt x="501" y="798"/>
                  </a:lnTo>
                  <a:lnTo>
                    <a:pt x="501" y="798"/>
                  </a:lnTo>
                  <a:lnTo>
                    <a:pt x="501" y="798"/>
                  </a:lnTo>
                  <a:lnTo>
                    <a:pt x="501" y="798"/>
                  </a:lnTo>
                  <a:lnTo>
                    <a:pt x="501" y="798"/>
                  </a:lnTo>
                  <a:close/>
                  <a:moveTo>
                    <a:pt x="8" y="508"/>
                  </a:moveTo>
                  <a:lnTo>
                    <a:pt x="9" y="510"/>
                  </a:lnTo>
                  <a:lnTo>
                    <a:pt x="13" y="510"/>
                  </a:lnTo>
                  <a:lnTo>
                    <a:pt x="21" y="518"/>
                  </a:lnTo>
                  <a:lnTo>
                    <a:pt x="21" y="521"/>
                  </a:lnTo>
                  <a:lnTo>
                    <a:pt x="21" y="523"/>
                  </a:lnTo>
                  <a:lnTo>
                    <a:pt x="25" y="523"/>
                  </a:lnTo>
                  <a:lnTo>
                    <a:pt x="26" y="527"/>
                  </a:lnTo>
                  <a:lnTo>
                    <a:pt x="34" y="527"/>
                  </a:lnTo>
                  <a:lnTo>
                    <a:pt x="34" y="527"/>
                  </a:lnTo>
                  <a:lnTo>
                    <a:pt x="36" y="529"/>
                  </a:lnTo>
                  <a:lnTo>
                    <a:pt x="40" y="529"/>
                  </a:lnTo>
                  <a:lnTo>
                    <a:pt x="45" y="529"/>
                  </a:lnTo>
                  <a:lnTo>
                    <a:pt x="45" y="529"/>
                  </a:lnTo>
                  <a:lnTo>
                    <a:pt x="49" y="529"/>
                  </a:lnTo>
                  <a:lnTo>
                    <a:pt x="49" y="529"/>
                  </a:lnTo>
                  <a:lnTo>
                    <a:pt x="55" y="529"/>
                  </a:lnTo>
                  <a:lnTo>
                    <a:pt x="58" y="529"/>
                  </a:lnTo>
                  <a:lnTo>
                    <a:pt x="58" y="527"/>
                  </a:lnTo>
                  <a:lnTo>
                    <a:pt x="62" y="525"/>
                  </a:lnTo>
                  <a:lnTo>
                    <a:pt x="66" y="521"/>
                  </a:lnTo>
                  <a:lnTo>
                    <a:pt x="72" y="521"/>
                  </a:lnTo>
                  <a:lnTo>
                    <a:pt x="72" y="518"/>
                  </a:lnTo>
                  <a:lnTo>
                    <a:pt x="75" y="516"/>
                  </a:lnTo>
                  <a:lnTo>
                    <a:pt x="75" y="516"/>
                  </a:lnTo>
                  <a:lnTo>
                    <a:pt x="79" y="520"/>
                  </a:lnTo>
                  <a:lnTo>
                    <a:pt x="83" y="514"/>
                  </a:lnTo>
                  <a:lnTo>
                    <a:pt x="83" y="516"/>
                  </a:lnTo>
                  <a:lnTo>
                    <a:pt x="85" y="514"/>
                  </a:lnTo>
                  <a:lnTo>
                    <a:pt x="87" y="510"/>
                  </a:lnTo>
                  <a:lnTo>
                    <a:pt x="98" y="504"/>
                  </a:lnTo>
                  <a:lnTo>
                    <a:pt x="102" y="504"/>
                  </a:lnTo>
                  <a:lnTo>
                    <a:pt x="104" y="504"/>
                  </a:lnTo>
                  <a:lnTo>
                    <a:pt x="107" y="504"/>
                  </a:lnTo>
                  <a:lnTo>
                    <a:pt x="117" y="503"/>
                  </a:lnTo>
                  <a:lnTo>
                    <a:pt x="119" y="504"/>
                  </a:lnTo>
                  <a:lnTo>
                    <a:pt x="124" y="503"/>
                  </a:lnTo>
                  <a:lnTo>
                    <a:pt x="126" y="504"/>
                  </a:lnTo>
                  <a:lnTo>
                    <a:pt x="130" y="504"/>
                  </a:lnTo>
                  <a:lnTo>
                    <a:pt x="134" y="503"/>
                  </a:lnTo>
                  <a:lnTo>
                    <a:pt x="134" y="508"/>
                  </a:lnTo>
                  <a:lnTo>
                    <a:pt x="137" y="508"/>
                  </a:lnTo>
                  <a:lnTo>
                    <a:pt x="139" y="504"/>
                  </a:lnTo>
                  <a:lnTo>
                    <a:pt x="141" y="508"/>
                  </a:lnTo>
                  <a:lnTo>
                    <a:pt x="143" y="504"/>
                  </a:lnTo>
                  <a:lnTo>
                    <a:pt x="151" y="504"/>
                  </a:lnTo>
                  <a:lnTo>
                    <a:pt x="151" y="508"/>
                  </a:lnTo>
                  <a:lnTo>
                    <a:pt x="153" y="508"/>
                  </a:lnTo>
                  <a:lnTo>
                    <a:pt x="156" y="504"/>
                  </a:lnTo>
                  <a:lnTo>
                    <a:pt x="158" y="504"/>
                  </a:lnTo>
                  <a:lnTo>
                    <a:pt x="164" y="503"/>
                  </a:lnTo>
                  <a:lnTo>
                    <a:pt x="168" y="499"/>
                  </a:lnTo>
                  <a:lnTo>
                    <a:pt x="168" y="497"/>
                  </a:lnTo>
                  <a:lnTo>
                    <a:pt x="173" y="493"/>
                  </a:lnTo>
                  <a:lnTo>
                    <a:pt x="175" y="486"/>
                  </a:lnTo>
                  <a:lnTo>
                    <a:pt x="179" y="484"/>
                  </a:lnTo>
                  <a:lnTo>
                    <a:pt x="183" y="484"/>
                  </a:lnTo>
                  <a:lnTo>
                    <a:pt x="186" y="484"/>
                  </a:lnTo>
                  <a:lnTo>
                    <a:pt x="196" y="480"/>
                  </a:lnTo>
                  <a:lnTo>
                    <a:pt x="203" y="474"/>
                  </a:lnTo>
                  <a:lnTo>
                    <a:pt x="211" y="469"/>
                  </a:lnTo>
                  <a:lnTo>
                    <a:pt x="213" y="469"/>
                  </a:lnTo>
                  <a:lnTo>
                    <a:pt x="217" y="469"/>
                  </a:lnTo>
                  <a:lnTo>
                    <a:pt x="220" y="469"/>
                  </a:lnTo>
                  <a:lnTo>
                    <a:pt x="226" y="471"/>
                  </a:lnTo>
                  <a:lnTo>
                    <a:pt x="230" y="471"/>
                  </a:lnTo>
                  <a:lnTo>
                    <a:pt x="233" y="469"/>
                  </a:lnTo>
                  <a:lnTo>
                    <a:pt x="241" y="471"/>
                  </a:lnTo>
                  <a:lnTo>
                    <a:pt x="250" y="467"/>
                  </a:lnTo>
                  <a:lnTo>
                    <a:pt x="256" y="465"/>
                  </a:lnTo>
                  <a:lnTo>
                    <a:pt x="260" y="461"/>
                  </a:lnTo>
                  <a:lnTo>
                    <a:pt x="264" y="461"/>
                  </a:lnTo>
                  <a:lnTo>
                    <a:pt x="269" y="459"/>
                  </a:lnTo>
                  <a:lnTo>
                    <a:pt x="275" y="459"/>
                  </a:lnTo>
                  <a:lnTo>
                    <a:pt x="296" y="456"/>
                  </a:lnTo>
                  <a:lnTo>
                    <a:pt x="305" y="459"/>
                  </a:lnTo>
                  <a:lnTo>
                    <a:pt x="307" y="459"/>
                  </a:lnTo>
                  <a:lnTo>
                    <a:pt x="313" y="456"/>
                  </a:lnTo>
                  <a:lnTo>
                    <a:pt x="318" y="456"/>
                  </a:lnTo>
                  <a:lnTo>
                    <a:pt x="324" y="461"/>
                  </a:lnTo>
                  <a:lnTo>
                    <a:pt x="326" y="469"/>
                  </a:lnTo>
                  <a:lnTo>
                    <a:pt x="329" y="471"/>
                  </a:lnTo>
                  <a:lnTo>
                    <a:pt x="333" y="469"/>
                  </a:lnTo>
                  <a:lnTo>
                    <a:pt x="335" y="467"/>
                  </a:lnTo>
                  <a:lnTo>
                    <a:pt x="339" y="469"/>
                  </a:lnTo>
                  <a:lnTo>
                    <a:pt x="339" y="469"/>
                  </a:lnTo>
                  <a:lnTo>
                    <a:pt x="343" y="469"/>
                  </a:lnTo>
                  <a:lnTo>
                    <a:pt x="346" y="474"/>
                  </a:lnTo>
                  <a:lnTo>
                    <a:pt x="350" y="474"/>
                  </a:lnTo>
                  <a:lnTo>
                    <a:pt x="354" y="474"/>
                  </a:lnTo>
                  <a:lnTo>
                    <a:pt x="363" y="480"/>
                  </a:lnTo>
                  <a:lnTo>
                    <a:pt x="360" y="484"/>
                  </a:lnTo>
                  <a:lnTo>
                    <a:pt x="363" y="484"/>
                  </a:lnTo>
                  <a:lnTo>
                    <a:pt x="365" y="486"/>
                  </a:lnTo>
                  <a:lnTo>
                    <a:pt x="365" y="488"/>
                  </a:lnTo>
                  <a:lnTo>
                    <a:pt x="363" y="488"/>
                  </a:lnTo>
                  <a:lnTo>
                    <a:pt x="360" y="491"/>
                  </a:lnTo>
                  <a:lnTo>
                    <a:pt x="363" y="499"/>
                  </a:lnTo>
                  <a:lnTo>
                    <a:pt x="367" y="499"/>
                  </a:lnTo>
                  <a:lnTo>
                    <a:pt x="371" y="503"/>
                  </a:lnTo>
                  <a:lnTo>
                    <a:pt x="373" y="508"/>
                  </a:lnTo>
                  <a:lnTo>
                    <a:pt x="373" y="510"/>
                  </a:lnTo>
                  <a:lnTo>
                    <a:pt x="377" y="520"/>
                  </a:lnTo>
                  <a:lnTo>
                    <a:pt x="375" y="525"/>
                  </a:lnTo>
                  <a:lnTo>
                    <a:pt x="377" y="527"/>
                  </a:lnTo>
                  <a:lnTo>
                    <a:pt x="377" y="529"/>
                  </a:lnTo>
                  <a:lnTo>
                    <a:pt x="375" y="533"/>
                  </a:lnTo>
                  <a:lnTo>
                    <a:pt x="373" y="533"/>
                  </a:lnTo>
                  <a:lnTo>
                    <a:pt x="371" y="533"/>
                  </a:lnTo>
                  <a:lnTo>
                    <a:pt x="375" y="537"/>
                  </a:lnTo>
                  <a:lnTo>
                    <a:pt x="377" y="538"/>
                  </a:lnTo>
                  <a:lnTo>
                    <a:pt x="378" y="542"/>
                  </a:lnTo>
                  <a:lnTo>
                    <a:pt x="382" y="542"/>
                  </a:lnTo>
                  <a:lnTo>
                    <a:pt x="384" y="544"/>
                  </a:lnTo>
                  <a:lnTo>
                    <a:pt x="384" y="542"/>
                  </a:lnTo>
                  <a:lnTo>
                    <a:pt x="384" y="537"/>
                  </a:lnTo>
                  <a:lnTo>
                    <a:pt x="384" y="537"/>
                  </a:lnTo>
                  <a:lnTo>
                    <a:pt x="388" y="533"/>
                  </a:lnTo>
                  <a:lnTo>
                    <a:pt x="388" y="533"/>
                  </a:lnTo>
                  <a:lnTo>
                    <a:pt x="390" y="529"/>
                  </a:lnTo>
                  <a:lnTo>
                    <a:pt x="393" y="527"/>
                  </a:lnTo>
                  <a:lnTo>
                    <a:pt x="395" y="523"/>
                  </a:lnTo>
                  <a:lnTo>
                    <a:pt x="399" y="520"/>
                  </a:lnTo>
                  <a:lnTo>
                    <a:pt x="407" y="516"/>
                  </a:lnTo>
                  <a:lnTo>
                    <a:pt x="409" y="512"/>
                  </a:lnTo>
                  <a:lnTo>
                    <a:pt x="409" y="512"/>
                  </a:lnTo>
                  <a:lnTo>
                    <a:pt x="414" y="510"/>
                  </a:lnTo>
                  <a:lnTo>
                    <a:pt x="418" y="504"/>
                  </a:lnTo>
                  <a:lnTo>
                    <a:pt x="422" y="497"/>
                  </a:lnTo>
                  <a:lnTo>
                    <a:pt x="427" y="497"/>
                  </a:lnTo>
                  <a:lnTo>
                    <a:pt x="429" y="493"/>
                  </a:lnTo>
                  <a:lnTo>
                    <a:pt x="427" y="489"/>
                  </a:lnTo>
                  <a:lnTo>
                    <a:pt x="427" y="484"/>
                  </a:lnTo>
                  <a:lnTo>
                    <a:pt x="431" y="489"/>
                  </a:lnTo>
                  <a:lnTo>
                    <a:pt x="431" y="495"/>
                  </a:lnTo>
                  <a:lnTo>
                    <a:pt x="431" y="501"/>
                  </a:lnTo>
                  <a:lnTo>
                    <a:pt x="429" y="503"/>
                  </a:lnTo>
                  <a:lnTo>
                    <a:pt x="427" y="512"/>
                  </a:lnTo>
                  <a:lnTo>
                    <a:pt x="420" y="516"/>
                  </a:lnTo>
                  <a:lnTo>
                    <a:pt x="418" y="521"/>
                  </a:lnTo>
                  <a:lnTo>
                    <a:pt x="418" y="523"/>
                  </a:lnTo>
                  <a:lnTo>
                    <a:pt x="418" y="529"/>
                  </a:lnTo>
                  <a:lnTo>
                    <a:pt x="412" y="533"/>
                  </a:lnTo>
                  <a:lnTo>
                    <a:pt x="412" y="537"/>
                  </a:lnTo>
                  <a:lnTo>
                    <a:pt x="409" y="544"/>
                  </a:lnTo>
                  <a:lnTo>
                    <a:pt x="401" y="544"/>
                  </a:lnTo>
                  <a:lnTo>
                    <a:pt x="399" y="550"/>
                  </a:lnTo>
                  <a:lnTo>
                    <a:pt x="397" y="553"/>
                  </a:lnTo>
                  <a:lnTo>
                    <a:pt x="397" y="553"/>
                  </a:lnTo>
                  <a:lnTo>
                    <a:pt x="403" y="553"/>
                  </a:lnTo>
                  <a:lnTo>
                    <a:pt x="409" y="550"/>
                  </a:lnTo>
                  <a:lnTo>
                    <a:pt x="414" y="553"/>
                  </a:lnTo>
                  <a:lnTo>
                    <a:pt x="420" y="542"/>
                  </a:lnTo>
                  <a:lnTo>
                    <a:pt x="422" y="533"/>
                  </a:lnTo>
                  <a:lnTo>
                    <a:pt x="427" y="527"/>
                  </a:lnTo>
                  <a:lnTo>
                    <a:pt x="429" y="529"/>
                  </a:lnTo>
                  <a:lnTo>
                    <a:pt x="429" y="537"/>
                  </a:lnTo>
                  <a:lnTo>
                    <a:pt x="431" y="542"/>
                  </a:lnTo>
                  <a:lnTo>
                    <a:pt x="429" y="544"/>
                  </a:lnTo>
                  <a:lnTo>
                    <a:pt x="429" y="553"/>
                  </a:lnTo>
                  <a:lnTo>
                    <a:pt x="425" y="561"/>
                  </a:lnTo>
                  <a:lnTo>
                    <a:pt x="418" y="563"/>
                  </a:lnTo>
                  <a:lnTo>
                    <a:pt x="420" y="567"/>
                  </a:lnTo>
                  <a:lnTo>
                    <a:pt x="424" y="567"/>
                  </a:lnTo>
                  <a:lnTo>
                    <a:pt x="429" y="567"/>
                  </a:lnTo>
                  <a:lnTo>
                    <a:pt x="431" y="563"/>
                  </a:lnTo>
                  <a:lnTo>
                    <a:pt x="435" y="563"/>
                  </a:lnTo>
                  <a:lnTo>
                    <a:pt x="439" y="557"/>
                  </a:lnTo>
                  <a:lnTo>
                    <a:pt x="442" y="561"/>
                  </a:lnTo>
                  <a:lnTo>
                    <a:pt x="442" y="561"/>
                  </a:lnTo>
                  <a:lnTo>
                    <a:pt x="442" y="563"/>
                  </a:lnTo>
                  <a:lnTo>
                    <a:pt x="439" y="567"/>
                  </a:lnTo>
                  <a:lnTo>
                    <a:pt x="437" y="567"/>
                  </a:lnTo>
                  <a:lnTo>
                    <a:pt x="437" y="567"/>
                  </a:lnTo>
                  <a:lnTo>
                    <a:pt x="439" y="572"/>
                  </a:lnTo>
                  <a:lnTo>
                    <a:pt x="439" y="576"/>
                  </a:lnTo>
                  <a:lnTo>
                    <a:pt x="442" y="582"/>
                  </a:lnTo>
                  <a:lnTo>
                    <a:pt x="442" y="587"/>
                  </a:lnTo>
                  <a:lnTo>
                    <a:pt x="442" y="597"/>
                  </a:lnTo>
                  <a:lnTo>
                    <a:pt x="439" y="602"/>
                  </a:lnTo>
                  <a:lnTo>
                    <a:pt x="439" y="604"/>
                  </a:lnTo>
                  <a:lnTo>
                    <a:pt x="439" y="612"/>
                  </a:lnTo>
                  <a:lnTo>
                    <a:pt x="442" y="612"/>
                  </a:lnTo>
                  <a:lnTo>
                    <a:pt x="442" y="617"/>
                  </a:lnTo>
                  <a:lnTo>
                    <a:pt x="444" y="625"/>
                  </a:lnTo>
                  <a:lnTo>
                    <a:pt x="452" y="634"/>
                  </a:lnTo>
                  <a:lnTo>
                    <a:pt x="456" y="634"/>
                  </a:lnTo>
                  <a:lnTo>
                    <a:pt x="459" y="636"/>
                  </a:lnTo>
                  <a:lnTo>
                    <a:pt x="461" y="640"/>
                  </a:lnTo>
                  <a:lnTo>
                    <a:pt x="467" y="640"/>
                  </a:lnTo>
                  <a:lnTo>
                    <a:pt x="467" y="640"/>
                  </a:lnTo>
                  <a:lnTo>
                    <a:pt x="467" y="640"/>
                  </a:lnTo>
                  <a:lnTo>
                    <a:pt x="473" y="640"/>
                  </a:lnTo>
                  <a:lnTo>
                    <a:pt x="476" y="646"/>
                  </a:lnTo>
                  <a:lnTo>
                    <a:pt x="482" y="646"/>
                  </a:lnTo>
                  <a:lnTo>
                    <a:pt x="486" y="650"/>
                  </a:lnTo>
                  <a:lnTo>
                    <a:pt x="488" y="653"/>
                  </a:lnTo>
                  <a:lnTo>
                    <a:pt x="491" y="655"/>
                  </a:lnTo>
                  <a:lnTo>
                    <a:pt x="493" y="661"/>
                  </a:lnTo>
                  <a:lnTo>
                    <a:pt x="497" y="661"/>
                  </a:lnTo>
                  <a:lnTo>
                    <a:pt x="497" y="657"/>
                  </a:lnTo>
                  <a:lnTo>
                    <a:pt x="505" y="653"/>
                  </a:lnTo>
                  <a:lnTo>
                    <a:pt x="506" y="650"/>
                  </a:lnTo>
                  <a:lnTo>
                    <a:pt x="512" y="650"/>
                  </a:lnTo>
                  <a:lnTo>
                    <a:pt x="518" y="646"/>
                  </a:lnTo>
                  <a:lnTo>
                    <a:pt x="518" y="646"/>
                  </a:lnTo>
                  <a:lnTo>
                    <a:pt x="521" y="646"/>
                  </a:lnTo>
                  <a:lnTo>
                    <a:pt x="521" y="642"/>
                  </a:lnTo>
                  <a:lnTo>
                    <a:pt x="518" y="640"/>
                  </a:lnTo>
                  <a:lnTo>
                    <a:pt x="518" y="640"/>
                  </a:lnTo>
                  <a:lnTo>
                    <a:pt x="525" y="634"/>
                  </a:lnTo>
                  <a:lnTo>
                    <a:pt x="531" y="640"/>
                  </a:lnTo>
                  <a:lnTo>
                    <a:pt x="531" y="642"/>
                  </a:lnTo>
                  <a:lnTo>
                    <a:pt x="525" y="646"/>
                  </a:lnTo>
                  <a:lnTo>
                    <a:pt x="525" y="650"/>
                  </a:lnTo>
                  <a:lnTo>
                    <a:pt x="527" y="651"/>
                  </a:lnTo>
                  <a:lnTo>
                    <a:pt x="531" y="648"/>
                  </a:lnTo>
                  <a:lnTo>
                    <a:pt x="533" y="646"/>
                  </a:lnTo>
                  <a:lnTo>
                    <a:pt x="537" y="648"/>
                  </a:lnTo>
                  <a:lnTo>
                    <a:pt x="537" y="651"/>
                  </a:lnTo>
                  <a:lnTo>
                    <a:pt x="535" y="651"/>
                  </a:lnTo>
                  <a:lnTo>
                    <a:pt x="531" y="653"/>
                  </a:lnTo>
                  <a:lnTo>
                    <a:pt x="537" y="661"/>
                  </a:lnTo>
                  <a:lnTo>
                    <a:pt x="537" y="666"/>
                  </a:lnTo>
                  <a:lnTo>
                    <a:pt x="538" y="666"/>
                  </a:lnTo>
                  <a:lnTo>
                    <a:pt x="542" y="666"/>
                  </a:lnTo>
                  <a:lnTo>
                    <a:pt x="542" y="670"/>
                  </a:lnTo>
                  <a:lnTo>
                    <a:pt x="544" y="672"/>
                  </a:lnTo>
                  <a:lnTo>
                    <a:pt x="546" y="670"/>
                  </a:lnTo>
                  <a:lnTo>
                    <a:pt x="546" y="665"/>
                  </a:lnTo>
                  <a:lnTo>
                    <a:pt x="544" y="666"/>
                  </a:lnTo>
                  <a:lnTo>
                    <a:pt x="544" y="665"/>
                  </a:lnTo>
                  <a:lnTo>
                    <a:pt x="546" y="661"/>
                  </a:lnTo>
                  <a:lnTo>
                    <a:pt x="555" y="661"/>
                  </a:lnTo>
                  <a:lnTo>
                    <a:pt x="555" y="665"/>
                  </a:lnTo>
                  <a:lnTo>
                    <a:pt x="557" y="661"/>
                  </a:lnTo>
                  <a:lnTo>
                    <a:pt x="561" y="655"/>
                  </a:lnTo>
                  <a:lnTo>
                    <a:pt x="572" y="650"/>
                  </a:lnTo>
                  <a:lnTo>
                    <a:pt x="576" y="646"/>
                  </a:lnTo>
                  <a:lnTo>
                    <a:pt x="574" y="646"/>
                  </a:lnTo>
                  <a:lnTo>
                    <a:pt x="572" y="646"/>
                  </a:lnTo>
                  <a:lnTo>
                    <a:pt x="572" y="646"/>
                  </a:lnTo>
                  <a:lnTo>
                    <a:pt x="569" y="642"/>
                  </a:lnTo>
                  <a:lnTo>
                    <a:pt x="572" y="642"/>
                  </a:lnTo>
                  <a:lnTo>
                    <a:pt x="576" y="642"/>
                  </a:lnTo>
                  <a:lnTo>
                    <a:pt x="584" y="640"/>
                  </a:lnTo>
                  <a:lnTo>
                    <a:pt x="599" y="636"/>
                  </a:lnTo>
                  <a:lnTo>
                    <a:pt x="610" y="640"/>
                  </a:lnTo>
                  <a:lnTo>
                    <a:pt x="614" y="636"/>
                  </a:lnTo>
                  <a:lnTo>
                    <a:pt x="614" y="634"/>
                  </a:lnTo>
                  <a:lnTo>
                    <a:pt x="617" y="634"/>
                  </a:lnTo>
                  <a:lnTo>
                    <a:pt x="621" y="633"/>
                  </a:lnTo>
                  <a:lnTo>
                    <a:pt x="625" y="625"/>
                  </a:lnTo>
                  <a:lnTo>
                    <a:pt x="623" y="617"/>
                  </a:lnTo>
                  <a:lnTo>
                    <a:pt x="623" y="616"/>
                  </a:lnTo>
                  <a:lnTo>
                    <a:pt x="631" y="608"/>
                  </a:lnTo>
                  <a:lnTo>
                    <a:pt x="631" y="597"/>
                  </a:lnTo>
                  <a:lnTo>
                    <a:pt x="631" y="593"/>
                  </a:lnTo>
                  <a:lnTo>
                    <a:pt x="634" y="587"/>
                  </a:lnTo>
                  <a:lnTo>
                    <a:pt x="638" y="585"/>
                  </a:lnTo>
                  <a:lnTo>
                    <a:pt x="638" y="582"/>
                  </a:lnTo>
                  <a:lnTo>
                    <a:pt x="648" y="567"/>
                  </a:lnTo>
                  <a:lnTo>
                    <a:pt x="651" y="567"/>
                  </a:lnTo>
                  <a:lnTo>
                    <a:pt x="653" y="557"/>
                  </a:lnTo>
                  <a:lnTo>
                    <a:pt x="659" y="553"/>
                  </a:lnTo>
                  <a:lnTo>
                    <a:pt x="659" y="544"/>
                  </a:lnTo>
                  <a:lnTo>
                    <a:pt x="665" y="542"/>
                  </a:lnTo>
                  <a:lnTo>
                    <a:pt x="665" y="537"/>
                  </a:lnTo>
                  <a:lnTo>
                    <a:pt x="668" y="537"/>
                  </a:lnTo>
                  <a:lnTo>
                    <a:pt x="670" y="527"/>
                  </a:lnTo>
                  <a:lnTo>
                    <a:pt x="668" y="525"/>
                  </a:lnTo>
                  <a:lnTo>
                    <a:pt x="674" y="523"/>
                  </a:lnTo>
                  <a:lnTo>
                    <a:pt x="678" y="516"/>
                  </a:lnTo>
                  <a:lnTo>
                    <a:pt x="680" y="514"/>
                  </a:lnTo>
                  <a:lnTo>
                    <a:pt x="683" y="508"/>
                  </a:lnTo>
                  <a:lnTo>
                    <a:pt x="689" y="508"/>
                  </a:lnTo>
                  <a:lnTo>
                    <a:pt x="693" y="504"/>
                  </a:lnTo>
                  <a:lnTo>
                    <a:pt x="687" y="504"/>
                  </a:lnTo>
                  <a:lnTo>
                    <a:pt x="689" y="504"/>
                  </a:lnTo>
                  <a:lnTo>
                    <a:pt x="693" y="503"/>
                  </a:lnTo>
                  <a:lnTo>
                    <a:pt x="700" y="499"/>
                  </a:lnTo>
                  <a:lnTo>
                    <a:pt x="700" y="495"/>
                  </a:lnTo>
                  <a:lnTo>
                    <a:pt x="700" y="491"/>
                  </a:lnTo>
                  <a:lnTo>
                    <a:pt x="700" y="488"/>
                  </a:lnTo>
                  <a:lnTo>
                    <a:pt x="708" y="484"/>
                  </a:lnTo>
                  <a:lnTo>
                    <a:pt x="708" y="480"/>
                  </a:lnTo>
                  <a:lnTo>
                    <a:pt x="712" y="478"/>
                  </a:lnTo>
                  <a:lnTo>
                    <a:pt x="717" y="472"/>
                  </a:lnTo>
                  <a:lnTo>
                    <a:pt x="713" y="469"/>
                  </a:lnTo>
                  <a:lnTo>
                    <a:pt x="717" y="461"/>
                  </a:lnTo>
                  <a:lnTo>
                    <a:pt x="717" y="459"/>
                  </a:lnTo>
                  <a:lnTo>
                    <a:pt x="717" y="459"/>
                  </a:lnTo>
                  <a:lnTo>
                    <a:pt x="723" y="446"/>
                  </a:lnTo>
                  <a:lnTo>
                    <a:pt x="723" y="439"/>
                  </a:lnTo>
                  <a:lnTo>
                    <a:pt x="729" y="425"/>
                  </a:lnTo>
                  <a:lnTo>
                    <a:pt x="729" y="423"/>
                  </a:lnTo>
                  <a:lnTo>
                    <a:pt x="732" y="414"/>
                  </a:lnTo>
                  <a:lnTo>
                    <a:pt x="738" y="410"/>
                  </a:lnTo>
                  <a:lnTo>
                    <a:pt x="740" y="405"/>
                  </a:lnTo>
                  <a:lnTo>
                    <a:pt x="738" y="401"/>
                  </a:lnTo>
                  <a:lnTo>
                    <a:pt x="742" y="397"/>
                  </a:lnTo>
                  <a:lnTo>
                    <a:pt x="738" y="388"/>
                  </a:lnTo>
                  <a:lnTo>
                    <a:pt x="740" y="382"/>
                  </a:lnTo>
                  <a:lnTo>
                    <a:pt x="736" y="376"/>
                  </a:lnTo>
                  <a:lnTo>
                    <a:pt x="736" y="375"/>
                  </a:lnTo>
                  <a:lnTo>
                    <a:pt x="734" y="371"/>
                  </a:lnTo>
                  <a:lnTo>
                    <a:pt x="736" y="367"/>
                  </a:lnTo>
                  <a:lnTo>
                    <a:pt x="736" y="365"/>
                  </a:lnTo>
                  <a:lnTo>
                    <a:pt x="740" y="358"/>
                  </a:lnTo>
                  <a:lnTo>
                    <a:pt x="740" y="356"/>
                  </a:lnTo>
                  <a:lnTo>
                    <a:pt x="740" y="346"/>
                  </a:lnTo>
                  <a:lnTo>
                    <a:pt x="742" y="342"/>
                  </a:lnTo>
                  <a:lnTo>
                    <a:pt x="740" y="341"/>
                  </a:lnTo>
                  <a:lnTo>
                    <a:pt x="740" y="337"/>
                  </a:lnTo>
                  <a:lnTo>
                    <a:pt x="740" y="331"/>
                  </a:lnTo>
                  <a:lnTo>
                    <a:pt x="738" y="331"/>
                  </a:lnTo>
                  <a:lnTo>
                    <a:pt x="740" y="324"/>
                  </a:lnTo>
                  <a:lnTo>
                    <a:pt x="736" y="322"/>
                  </a:lnTo>
                  <a:lnTo>
                    <a:pt x="734" y="318"/>
                  </a:lnTo>
                  <a:lnTo>
                    <a:pt x="734" y="316"/>
                  </a:lnTo>
                  <a:lnTo>
                    <a:pt x="729" y="312"/>
                  </a:lnTo>
                  <a:lnTo>
                    <a:pt x="727" y="307"/>
                  </a:lnTo>
                  <a:lnTo>
                    <a:pt x="725" y="301"/>
                  </a:lnTo>
                  <a:lnTo>
                    <a:pt x="723" y="297"/>
                  </a:lnTo>
                  <a:lnTo>
                    <a:pt x="723" y="297"/>
                  </a:lnTo>
                  <a:lnTo>
                    <a:pt x="717" y="297"/>
                  </a:lnTo>
                  <a:lnTo>
                    <a:pt x="717" y="297"/>
                  </a:lnTo>
                  <a:lnTo>
                    <a:pt x="713" y="292"/>
                  </a:lnTo>
                  <a:lnTo>
                    <a:pt x="713" y="292"/>
                  </a:lnTo>
                  <a:lnTo>
                    <a:pt x="713" y="288"/>
                  </a:lnTo>
                  <a:lnTo>
                    <a:pt x="708" y="284"/>
                  </a:lnTo>
                  <a:lnTo>
                    <a:pt x="706" y="282"/>
                  </a:lnTo>
                  <a:lnTo>
                    <a:pt x="708" y="278"/>
                  </a:lnTo>
                  <a:lnTo>
                    <a:pt x="704" y="275"/>
                  </a:lnTo>
                  <a:lnTo>
                    <a:pt x="708" y="269"/>
                  </a:lnTo>
                  <a:lnTo>
                    <a:pt x="710" y="263"/>
                  </a:lnTo>
                  <a:lnTo>
                    <a:pt x="708" y="261"/>
                  </a:lnTo>
                  <a:lnTo>
                    <a:pt x="710" y="258"/>
                  </a:lnTo>
                  <a:lnTo>
                    <a:pt x="706" y="258"/>
                  </a:lnTo>
                  <a:lnTo>
                    <a:pt x="706" y="260"/>
                  </a:lnTo>
                  <a:lnTo>
                    <a:pt x="706" y="261"/>
                  </a:lnTo>
                  <a:lnTo>
                    <a:pt x="706" y="263"/>
                  </a:lnTo>
                  <a:lnTo>
                    <a:pt x="697" y="254"/>
                  </a:lnTo>
                  <a:lnTo>
                    <a:pt x="695" y="250"/>
                  </a:lnTo>
                  <a:lnTo>
                    <a:pt x="693" y="250"/>
                  </a:lnTo>
                  <a:lnTo>
                    <a:pt x="693" y="254"/>
                  </a:lnTo>
                  <a:lnTo>
                    <a:pt x="693" y="256"/>
                  </a:lnTo>
                  <a:lnTo>
                    <a:pt x="695" y="263"/>
                  </a:lnTo>
                  <a:lnTo>
                    <a:pt x="689" y="258"/>
                  </a:lnTo>
                  <a:lnTo>
                    <a:pt x="689" y="260"/>
                  </a:lnTo>
                  <a:lnTo>
                    <a:pt x="689" y="256"/>
                  </a:lnTo>
                  <a:lnTo>
                    <a:pt x="687" y="254"/>
                  </a:lnTo>
                  <a:lnTo>
                    <a:pt x="687" y="243"/>
                  </a:lnTo>
                  <a:lnTo>
                    <a:pt x="689" y="243"/>
                  </a:lnTo>
                  <a:lnTo>
                    <a:pt x="689" y="239"/>
                  </a:lnTo>
                  <a:lnTo>
                    <a:pt x="685" y="237"/>
                  </a:lnTo>
                  <a:lnTo>
                    <a:pt x="685" y="235"/>
                  </a:lnTo>
                  <a:lnTo>
                    <a:pt x="683" y="231"/>
                  </a:lnTo>
                  <a:lnTo>
                    <a:pt x="683" y="229"/>
                  </a:lnTo>
                  <a:lnTo>
                    <a:pt x="678" y="224"/>
                  </a:lnTo>
                  <a:lnTo>
                    <a:pt x="676" y="220"/>
                  </a:lnTo>
                  <a:lnTo>
                    <a:pt x="676" y="214"/>
                  </a:lnTo>
                  <a:lnTo>
                    <a:pt x="680" y="218"/>
                  </a:lnTo>
                  <a:lnTo>
                    <a:pt x="680" y="214"/>
                  </a:lnTo>
                  <a:lnTo>
                    <a:pt x="676" y="209"/>
                  </a:lnTo>
                  <a:lnTo>
                    <a:pt x="674" y="209"/>
                  </a:lnTo>
                  <a:lnTo>
                    <a:pt x="670" y="209"/>
                  </a:lnTo>
                  <a:lnTo>
                    <a:pt x="668" y="203"/>
                  </a:lnTo>
                  <a:lnTo>
                    <a:pt x="665" y="203"/>
                  </a:lnTo>
                  <a:lnTo>
                    <a:pt x="663" y="199"/>
                  </a:lnTo>
                  <a:lnTo>
                    <a:pt x="659" y="201"/>
                  </a:lnTo>
                  <a:lnTo>
                    <a:pt x="659" y="199"/>
                  </a:lnTo>
                  <a:lnTo>
                    <a:pt x="655" y="197"/>
                  </a:lnTo>
                  <a:lnTo>
                    <a:pt x="651" y="201"/>
                  </a:lnTo>
                  <a:lnTo>
                    <a:pt x="653" y="197"/>
                  </a:lnTo>
                  <a:lnTo>
                    <a:pt x="655" y="196"/>
                  </a:lnTo>
                  <a:lnTo>
                    <a:pt x="659" y="194"/>
                  </a:lnTo>
                  <a:lnTo>
                    <a:pt x="655" y="194"/>
                  </a:lnTo>
                  <a:lnTo>
                    <a:pt x="653" y="194"/>
                  </a:lnTo>
                  <a:lnTo>
                    <a:pt x="649" y="194"/>
                  </a:lnTo>
                  <a:lnTo>
                    <a:pt x="648" y="190"/>
                  </a:lnTo>
                  <a:lnTo>
                    <a:pt x="646" y="190"/>
                  </a:lnTo>
                  <a:lnTo>
                    <a:pt x="638" y="186"/>
                  </a:lnTo>
                  <a:lnTo>
                    <a:pt x="634" y="179"/>
                  </a:lnTo>
                  <a:lnTo>
                    <a:pt x="634" y="171"/>
                  </a:lnTo>
                  <a:lnTo>
                    <a:pt x="631" y="169"/>
                  </a:lnTo>
                  <a:lnTo>
                    <a:pt x="631" y="165"/>
                  </a:lnTo>
                  <a:lnTo>
                    <a:pt x="634" y="162"/>
                  </a:lnTo>
                  <a:lnTo>
                    <a:pt x="634" y="156"/>
                  </a:lnTo>
                  <a:lnTo>
                    <a:pt x="634" y="147"/>
                  </a:lnTo>
                  <a:lnTo>
                    <a:pt x="631" y="141"/>
                  </a:lnTo>
                  <a:lnTo>
                    <a:pt x="634" y="141"/>
                  </a:lnTo>
                  <a:lnTo>
                    <a:pt x="631" y="137"/>
                  </a:lnTo>
                  <a:lnTo>
                    <a:pt x="629" y="137"/>
                  </a:lnTo>
                  <a:lnTo>
                    <a:pt x="625" y="132"/>
                  </a:lnTo>
                  <a:lnTo>
                    <a:pt x="625" y="122"/>
                  </a:lnTo>
                  <a:lnTo>
                    <a:pt x="627" y="122"/>
                  </a:lnTo>
                  <a:lnTo>
                    <a:pt x="627" y="120"/>
                  </a:lnTo>
                  <a:lnTo>
                    <a:pt x="625" y="116"/>
                  </a:lnTo>
                  <a:lnTo>
                    <a:pt x="623" y="107"/>
                  </a:lnTo>
                  <a:lnTo>
                    <a:pt x="625" y="103"/>
                  </a:lnTo>
                  <a:lnTo>
                    <a:pt x="623" y="99"/>
                  </a:lnTo>
                  <a:lnTo>
                    <a:pt x="625" y="98"/>
                  </a:lnTo>
                  <a:lnTo>
                    <a:pt x="625" y="96"/>
                  </a:lnTo>
                  <a:lnTo>
                    <a:pt x="619" y="88"/>
                  </a:lnTo>
                  <a:lnTo>
                    <a:pt x="614" y="86"/>
                  </a:lnTo>
                  <a:lnTo>
                    <a:pt x="616" y="86"/>
                  </a:lnTo>
                  <a:lnTo>
                    <a:pt x="612" y="83"/>
                  </a:lnTo>
                  <a:lnTo>
                    <a:pt x="606" y="83"/>
                  </a:lnTo>
                  <a:lnTo>
                    <a:pt x="606" y="83"/>
                  </a:lnTo>
                  <a:lnTo>
                    <a:pt x="604" y="86"/>
                  </a:lnTo>
                  <a:lnTo>
                    <a:pt x="601" y="86"/>
                  </a:lnTo>
                  <a:lnTo>
                    <a:pt x="597" y="81"/>
                  </a:lnTo>
                  <a:lnTo>
                    <a:pt x="599" y="79"/>
                  </a:lnTo>
                  <a:lnTo>
                    <a:pt x="595" y="73"/>
                  </a:lnTo>
                  <a:lnTo>
                    <a:pt x="597" y="66"/>
                  </a:lnTo>
                  <a:lnTo>
                    <a:pt x="597" y="58"/>
                  </a:lnTo>
                  <a:lnTo>
                    <a:pt x="595" y="58"/>
                  </a:lnTo>
                  <a:lnTo>
                    <a:pt x="593" y="56"/>
                  </a:lnTo>
                  <a:lnTo>
                    <a:pt x="595" y="52"/>
                  </a:lnTo>
                  <a:lnTo>
                    <a:pt x="591" y="49"/>
                  </a:lnTo>
                  <a:lnTo>
                    <a:pt x="591" y="45"/>
                  </a:lnTo>
                  <a:lnTo>
                    <a:pt x="589" y="43"/>
                  </a:lnTo>
                  <a:lnTo>
                    <a:pt x="589" y="39"/>
                  </a:lnTo>
                  <a:lnTo>
                    <a:pt x="591" y="37"/>
                  </a:lnTo>
                  <a:lnTo>
                    <a:pt x="589" y="37"/>
                  </a:lnTo>
                  <a:lnTo>
                    <a:pt x="585" y="37"/>
                  </a:lnTo>
                  <a:lnTo>
                    <a:pt x="584" y="34"/>
                  </a:lnTo>
                  <a:lnTo>
                    <a:pt x="585" y="26"/>
                  </a:lnTo>
                  <a:lnTo>
                    <a:pt x="584" y="24"/>
                  </a:lnTo>
                  <a:lnTo>
                    <a:pt x="582" y="18"/>
                  </a:lnTo>
                  <a:lnTo>
                    <a:pt x="580" y="17"/>
                  </a:lnTo>
                  <a:lnTo>
                    <a:pt x="580" y="15"/>
                  </a:lnTo>
                  <a:lnTo>
                    <a:pt x="576" y="17"/>
                  </a:lnTo>
                  <a:lnTo>
                    <a:pt x="574" y="18"/>
                  </a:lnTo>
                  <a:lnTo>
                    <a:pt x="574" y="26"/>
                  </a:lnTo>
                  <a:lnTo>
                    <a:pt x="572" y="32"/>
                  </a:lnTo>
                  <a:lnTo>
                    <a:pt x="572" y="32"/>
                  </a:lnTo>
                  <a:lnTo>
                    <a:pt x="570" y="37"/>
                  </a:lnTo>
                  <a:lnTo>
                    <a:pt x="569" y="37"/>
                  </a:lnTo>
                  <a:lnTo>
                    <a:pt x="567" y="43"/>
                  </a:lnTo>
                  <a:lnTo>
                    <a:pt x="563" y="47"/>
                  </a:lnTo>
                  <a:lnTo>
                    <a:pt x="565" y="51"/>
                  </a:lnTo>
                  <a:lnTo>
                    <a:pt x="569" y="52"/>
                  </a:lnTo>
                  <a:lnTo>
                    <a:pt x="567" y="52"/>
                  </a:lnTo>
                  <a:lnTo>
                    <a:pt x="565" y="52"/>
                  </a:lnTo>
                  <a:lnTo>
                    <a:pt x="563" y="58"/>
                  </a:lnTo>
                  <a:lnTo>
                    <a:pt x="561" y="62"/>
                  </a:lnTo>
                  <a:lnTo>
                    <a:pt x="563" y="64"/>
                  </a:lnTo>
                  <a:lnTo>
                    <a:pt x="563" y="67"/>
                  </a:lnTo>
                  <a:lnTo>
                    <a:pt x="561" y="67"/>
                  </a:lnTo>
                  <a:lnTo>
                    <a:pt x="559" y="67"/>
                  </a:lnTo>
                  <a:lnTo>
                    <a:pt x="557" y="79"/>
                  </a:lnTo>
                  <a:lnTo>
                    <a:pt x="559" y="83"/>
                  </a:lnTo>
                  <a:lnTo>
                    <a:pt x="557" y="90"/>
                  </a:lnTo>
                  <a:lnTo>
                    <a:pt x="559" y="96"/>
                  </a:lnTo>
                  <a:lnTo>
                    <a:pt x="559" y="101"/>
                  </a:lnTo>
                  <a:lnTo>
                    <a:pt x="555" y="103"/>
                  </a:lnTo>
                  <a:lnTo>
                    <a:pt x="555" y="107"/>
                  </a:lnTo>
                  <a:lnTo>
                    <a:pt x="552" y="113"/>
                  </a:lnTo>
                  <a:lnTo>
                    <a:pt x="552" y="124"/>
                  </a:lnTo>
                  <a:lnTo>
                    <a:pt x="546" y="128"/>
                  </a:lnTo>
                  <a:lnTo>
                    <a:pt x="550" y="132"/>
                  </a:lnTo>
                  <a:lnTo>
                    <a:pt x="546" y="137"/>
                  </a:lnTo>
                  <a:lnTo>
                    <a:pt x="544" y="141"/>
                  </a:lnTo>
                  <a:lnTo>
                    <a:pt x="544" y="147"/>
                  </a:lnTo>
                  <a:lnTo>
                    <a:pt x="538" y="152"/>
                  </a:lnTo>
                  <a:lnTo>
                    <a:pt x="525" y="156"/>
                  </a:lnTo>
                  <a:lnTo>
                    <a:pt x="521" y="154"/>
                  </a:lnTo>
                  <a:lnTo>
                    <a:pt x="516" y="152"/>
                  </a:lnTo>
                  <a:lnTo>
                    <a:pt x="514" y="150"/>
                  </a:lnTo>
                  <a:lnTo>
                    <a:pt x="508" y="147"/>
                  </a:lnTo>
                  <a:lnTo>
                    <a:pt x="508" y="145"/>
                  </a:lnTo>
                  <a:lnTo>
                    <a:pt x="508" y="141"/>
                  </a:lnTo>
                  <a:lnTo>
                    <a:pt x="506" y="137"/>
                  </a:lnTo>
                  <a:lnTo>
                    <a:pt x="503" y="137"/>
                  </a:lnTo>
                  <a:lnTo>
                    <a:pt x="501" y="135"/>
                  </a:lnTo>
                  <a:lnTo>
                    <a:pt x="493" y="135"/>
                  </a:lnTo>
                  <a:lnTo>
                    <a:pt x="488" y="132"/>
                  </a:lnTo>
                  <a:lnTo>
                    <a:pt x="488" y="130"/>
                  </a:lnTo>
                  <a:lnTo>
                    <a:pt x="482" y="124"/>
                  </a:lnTo>
                  <a:lnTo>
                    <a:pt x="478" y="124"/>
                  </a:lnTo>
                  <a:lnTo>
                    <a:pt x="473" y="120"/>
                  </a:lnTo>
                  <a:lnTo>
                    <a:pt x="473" y="120"/>
                  </a:lnTo>
                  <a:lnTo>
                    <a:pt x="473" y="120"/>
                  </a:lnTo>
                  <a:lnTo>
                    <a:pt x="467" y="116"/>
                  </a:lnTo>
                  <a:lnTo>
                    <a:pt x="463" y="116"/>
                  </a:lnTo>
                  <a:lnTo>
                    <a:pt x="461" y="115"/>
                  </a:lnTo>
                  <a:lnTo>
                    <a:pt x="463" y="113"/>
                  </a:lnTo>
                  <a:lnTo>
                    <a:pt x="457" y="111"/>
                  </a:lnTo>
                  <a:lnTo>
                    <a:pt x="457" y="107"/>
                  </a:lnTo>
                  <a:lnTo>
                    <a:pt x="452" y="101"/>
                  </a:lnTo>
                  <a:lnTo>
                    <a:pt x="448" y="101"/>
                  </a:lnTo>
                  <a:lnTo>
                    <a:pt x="444" y="96"/>
                  </a:lnTo>
                  <a:lnTo>
                    <a:pt x="444" y="92"/>
                  </a:lnTo>
                  <a:lnTo>
                    <a:pt x="448" y="86"/>
                  </a:lnTo>
                  <a:lnTo>
                    <a:pt x="448" y="83"/>
                  </a:lnTo>
                  <a:lnTo>
                    <a:pt x="452" y="81"/>
                  </a:lnTo>
                  <a:lnTo>
                    <a:pt x="454" y="75"/>
                  </a:lnTo>
                  <a:lnTo>
                    <a:pt x="456" y="71"/>
                  </a:lnTo>
                  <a:lnTo>
                    <a:pt x="452" y="73"/>
                  </a:lnTo>
                  <a:lnTo>
                    <a:pt x="450" y="67"/>
                  </a:lnTo>
                  <a:lnTo>
                    <a:pt x="454" y="66"/>
                  </a:lnTo>
                  <a:lnTo>
                    <a:pt x="452" y="62"/>
                  </a:lnTo>
                  <a:lnTo>
                    <a:pt x="454" y="62"/>
                  </a:lnTo>
                  <a:lnTo>
                    <a:pt x="457" y="62"/>
                  </a:lnTo>
                  <a:lnTo>
                    <a:pt x="457" y="62"/>
                  </a:lnTo>
                  <a:lnTo>
                    <a:pt x="461" y="62"/>
                  </a:lnTo>
                  <a:lnTo>
                    <a:pt x="467" y="62"/>
                  </a:lnTo>
                  <a:lnTo>
                    <a:pt x="467" y="58"/>
                  </a:lnTo>
                  <a:lnTo>
                    <a:pt x="463" y="52"/>
                  </a:lnTo>
                  <a:lnTo>
                    <a:pt x="467" y="52"/>
                  </a:lnTo>
                  <a:lnTo>
                    <a:pt x="469" y="52"/>
                  </a:lnTo>
                  <a:lnTo>
                    <a:pt x="473" y="47"/>
                  </a:lnTo>
                  <a:lnTo>
                    <a:pt x="473" y="45"/>
                  </a:lnTo>
                  <a:lnTo>
                    <a:pt x="476" y="43"/>
                  </a:lnTo>
                  <a:lnTo>
                    <a:pt x="476" y="41"/>
                  </a:lnTo>
                  <a:lnTo>
                    <a:pt x="473" y="37"/>
                  </a:lnTo>
                  <a:lnTo>
                    <a:pt x="469" y="41"/>
                  </a:lnTo>
                  <a:lnTo>
                    <a:pt x="467" y="41"/>
                  </a:lnTo>
                  <a:lnTo>
                    <a:pt x="467" y="34"/>
                  </a:lnTo>
                  <a:lnTo>
                    <a:pt x="463" y="37"/>
                  </a:lnTo>
                  <a:lnTo>
                    <a:pt x="459" y="41"/>
                  </a:lnTo>
                  <a:lnTo>
                    <a:pt x="463" y="41"/>
                  </a:lnTo>
                  <a:lnTo>
                    <a:pt x="463" y="45"/>
                  </a:lnTo>
                  <a:lnTo>
                    <a:pt x="459" y="47"/>
                  </a:lnTo>
                  <a:lnTo>
                    <a:pt x="456" y="43"/>
                  </a:lnTo>
                  <a:lnTo>
                    <a:pt x="456" y="41"/>
                  </a:lnTo>
                  <a:lnTo>
                    <a:pt x="454" y="39"/>
                  </a:lnTo>
                  <a:lnTo>
                    <a:pt x="452" y="41"/>
                  </a:lnTo>
                  <a:lnTo>
                    <a:pt x="450" y="43"/>
                  </a:lnTo>
                  <a:lnTo>
                    <a:pt x="450" y="39"/>
                  </a:lnTo>
                  <a:lnTo>
                    <a:pt x="452" y="37"/>
                  </a:lnTo>
                  <a:lnTo>
                    <a:pt x="454" y="37"/>
                  </a:lnTo>
                  <a:lnTo>
                    <a:pt x="450" y="37"/>
                  </a:lnTo>
                  <a:lnTo>
                    <a:pt x="448" y="39"/>
                  </a:lnTo>
                  <a:lnTo>
                    <a:pt x="444" y="41"/>
                  </a:lnTo>
                  <a:lnTo>
                    <a:pt x="442" y="43"/>
                  </a:lnTo>
                  <a:lnTo>
                    <a:pt x="442" y="43"/>
                  </a:lnTo>
                  <a:lnTo>
                    <a:pt x="439" y="41"/>
                  </a:lnTo>
                  <a:lnTo>
                    <a:pt x="437" y="41"/>
                  </a:lnTo>
                  <a:lnTo>
                    <a:pt x="437" y="39"/>
                  </a:lnTo>
                  <a:lnTo>
                    <a:pt x="435" y="37"/>
                  </a:lnTo>
                  <a:lnTo>
                    <a:pt x="433" y="37"/>
                  </a:lnTo>
                  <a:lnTo>
                    <a:pt x="427" y="37"/>
                  </a:lnTo>
                  <a:lnTo>
                    <a:pt x="425" y="37"/>
                  </a:lnTo>
                  <a:lnTo>
                    <a:pt x="424" y="37"/>
                  </a:lnTo>
                  <a:lnTo>
                    <a:pt x="422" y="34"/>
                  </a:lnTo>
                  <a:lnTo>
                    <a:pt x="420" y="34"/>
                  </a:lnTo>
                  <a:lnTo>
                    <a:pt x="418" y="32"/>
                  </a:lnTo>
                  <a:lnTo>
                    <a:pt x="412" y="32"/>
                  </a:lnTo>
                  <a:lnTo>
                    <a:pt x="409" y="32"/>
                  </a:lnTo>
                  <a:lnTo>
                    <a:pt x="405" y="28"/>
                  </a:lnTo>
                  <a:lnTo>
                    <a:pt x="407" y="28"/>
                  </a:lnTo>
                  <a:lnTo>
                    <a:pt x="403" y="24"/>
                  </a:lnTo>
                  <a:lnTo>
                    <a:pt x="401" y="24"/>
                  </a:lnTo>
                  <a:lnTo>
                    <a:pt x="401" y="26"/>
                  </a:lnTo>
                  <a:lnTo>
                    <a:pt x="395" y="28"/>
                  </a:lnTo>
                  <a:lnTo>
                    <a:pt x="393" y="24"/>
                  </a:lnTo>
                  <a:lnTo>
                    <a:pt x="392" y="24"/>
                  </a:lnTo>
                  <a:lnTo>
                    <a:pt x="388" y="20"/>
                  </a:lnTo>
                  <a:lnTo>
                    <a:pt x="384" y="22"/>
                  </a:lnTo>
                  <a:lnTo>
                    <a:pt x="384" y="20"/>
                  </a:lnTo>
                  <a:lnTo>
                    <a:pt x="380" y="22"/>
                  </a:lnTo>
                  <a:lnTo>
                    <a:pt x="384" y="26"/>
                  </a:lnTo>
                  <a:lnTo>
                    <a:pt x="384" y="26"/>
                  </a:lnTo>
                  <a:lnTo>
                    <a:pt x="388" y="28"/>
                  </a:lnTo>
                  <a:lnTo>
                    <a:pt x="388" y="26"/>
                  </a:lnTo>
                  <a:lnTo>
                    <a:pt x="393" y="28"/>
                  </a:lnTo>
                  <a:lnTo>
                    <a:pt x="393" y="32"/>
                  </a:lnTo>
                  <a:lnTo>
                    <a:pt x="395" y="37"/>
                  </a:lnTo>
                  <a:lnTo>
                    <a:pt x="392" y="37"/>
                  </a:lnTo>
                  <a:lnTo>
                    <a:pt x="390" y="43"/>
                  </a:lnTo>
                  <a:lnTo>
                    <a:pt x="388" y="39"/>
                  </a:lnTo>
                  <a:lnTo>
                    <a:pt x="388" y="39"/>
                  </a:lnTo>
                  <a:lnTo>
                    <a:pt x="384" y="41"/>
                  </a:lnTo>
                  <a:lnTo>
                    <a:pt x="373" y="41"/>
                  </a:lnTo>
                  <a:lnTo>
                    <a:pt x="369" y="37"/>
                  </a:lnTo>
                  <a:lnTo>
                    <a:pt x="367" y="39"/>
                  </a:lnTo>
                  <a:lnTo>
                    <a:pt x="363" y="41"/>
                  </a:lnTo>
                  <a:lnTo>
                    <a:pt x="363" y="45"/>
                  </a:lnTo>
                  <a:lnTo>
                    <a:pt x="360" y="45"/>
                  </a:lnTo>
                  <a:lnTo>
                    <a:pt x="363" y="49"/>
                  </a:lnTo>
                  <a:lnTo>
                    <a:pt x="360" y="47"/>
                  </a:lnTo>
                  <a:lnTo>
                    <a:pt x="358" y="47"/>
                  </a:lnTo>
                  <a:lnTo>
                    <a:pt x="354" y="49"/>
                  </a:lnTo>
                  <a:lnTo>
                    <a:pt x="358" y="51"/>
                  </a:lnTo>
                  <a:lnTo>
                    <a:pt x="358" y="52"/>
                  </a:lnTo>
                  <a:lnTo>
                    <a:pt x="350" y="51"/>
                  </a:lnTo>
                  <a:lnTo>
                    <a:pt x="350" y="52"/>
                  </a:lnTo>
                  <a:lnTo>
                    <a:pt x="350" y="56"/>
                  </a:lnTo>
                  <a:lnTo>
                    <a:pt x="348" y="56"/>
                  </a:lnTo>
                  <a:lnTo>
                    <a:pt x="346" y="58"/>
                  </a:lnTo>
                  <a:lnTo>
                    <a:pt x="346" y="62"/>
                  </a:lnTo>
                  <a:lnTo>
                    <a:pt x="348" y="62"/>
                  </a:lnTo>
                  <a:lnTo>
                    <a:pt x="350" y="64"/>
                  </a:lnTo>
                  <a:lnTo>
                    <a:pt x="346" y="62"/>
                  </a:lnTo>
                  <a:lnTo>
                    <a:pt x="345" y="66"/>
                  </a:lnTo>
                  <a:lnTo>
                    <a:pt x="341" y="66"/>
                  </a:lnTo>
                  <a:lnTo>
                    <a:pt x="339" y="71"/>
                  </a:lnTo>
                  <a:lnTo>
                    <a:pt x="333" y="77"/>
                  </a:lnTo>
                  <a:lnTo>
                    <a:pt x="331" y="77"/>
                  </a:lnTo>
                  <a:lnTo>
                    <a:pt x="329" y="83"/>
                  </a:lnTo>
                  <a:lnTo>
                    <a:pt x="329" y="83"/>
                  </a:lnTo>
                  <a:lnTo>
                    <a:pt x="329" y="86"/>
                  </a:lnTo>
                  <a:lnTo>
                    <a:pt x="339" y="86"/>
                  </a:lnTo>
                  <a:lnTo>
                    <a:pt x="333" y="88"/>
                  </a:lnTo>
                  <a:lnTo>
                    <a:pt x="331" y="90"/>
                  </a:lnTo>
                  <a:lnTo>
                    <a:pt x="341" y="94"/>
                  </a:lnTo>
                  <a:lnTo>
                    <a:pt x="339" y="94"/>
                  </a:lnTo>
                  <a:lnTo>
                    <a:pt x="331" y="94"/>
                  </a:lnTo>
                  <a:lnTo>
                    <a:pt x="331" y="92"/>
                  </a:lnTo>
                  <a:lnTo>
                    <a:pt x="331" y="94"/>
                  </a:lnTo>
                  <a:lnTo>
                    <a:pt x="333" y="96"/>
                  </a:lnTo>
                  <a:lnTo>
                    <a:pt x="333" y="101"/>
                  </a:lnTo>
                  <a:lnTo>
                    <a:pt x="339" y="105"/>
                  </a:lnTo>
                  <a:lnTo>
                    <a:pt x="331" y="101"/>
                  </a:lnTo>
                  <a:lnTo>
                    <a:pt x="329" y="96"/>
                  </a:lnTo>
                  <a:lnTo>
                    <a:pt x="326" y="96"/>
                  </a:lnTo>
                  <a:lnTo>
                    <a:pt x="326" y="98"/>
                  </a:lnTo>
                  <a:lnTo>
                    <a:pt x="326" y="99"/>
                  </a:lnTo>
                  <a:lnTo>
                    <a:pt x="326" y="98"/>
                  </a:lnTo>
                  <a:lnTo>
                    <a:pt x="316" y="92"/>
                  </a:lnTo>
                  <a:lnTo>
                    <a:pt x="311" y="92"/>
                  </a:lnTo>
                  <a:lnTo>
                    <a:pt x="313" y="96"/>
                  </a:lnTo>
                  <a:lnTo>
                    <a:pt x="311" y="98"/>
                  </a:lnTo>
                  <a:lnTo>
                    <a:pt x="309" y="96"/>
                  </a:lnTo>
                  <a:lnTo>
                    <a:pt x="307" y="96"/>
                  </a:lnTo>
                  <a:lnTo>
                    <a:pt x="305" y="98"/>
                  </a:lnTo>
                  <a:lnTo>
                    <a:pt x="307" y="101"/>
                  </a:lnTo>
                  <a:lnTo>
                    <a:pt x="307" y="103"/>
                  </a:lnTo>
                  <a:lnTo>
                    <a:pt x="307" y="101"/>
                  </a:lnTo>
                  <a:lnTo>
                    <a:pt x="305" y="103"/>
                  </a:lnTo>
                  <a:lnTo>
                    <a:pt x="305" y="105"/>
                  </a:lnTo>
                  <a:lnTo>
                    <a:pt x="301" y="107"/>
                  </a:lnTo>
                  <a:lnTo>
                    <a:pt x="296" y="107"/>
                  </a:lnTo>
                  <a:lnTo>
                    <a:pt x="301" y="105"/>
                  </a:lnTo>
                  <a:lnTo>
                    <a:pt x="305" y="101"/>
                  </a:lnTo>
                  <a:lnTo>
                    <a:pt x="301" y="96"/>
                  </a:lnTo>
                  <a:lnTo>
                    <a:pt x="305" y="92"/>
                  </a:lnTo>
                  <a:lnTo>
                    <a:pt x="305" y="88"/>
                  </a:lnTo>
                  <a:lnTo>
                    <a:pt x="301" y="88"/>
                  </a:lnTo>
                  <a:lnTo>
                    <a:pt x="296" y="81"/>
                  </a:lnTo>
                  <a:lnTo>
                    <a:pt x="294" y="75"/>
                  </a:lnTo>
                  <a:lnTo>
                    <a:pt x="288" y="75"/>
                  </a:lnTo>
                  <a:lnTo>
                    <a:pt x="284" y="71"/>
                  </a:lnTo>
                  <a:lnTo>
                    <a:pt x="282" y="73"/>
                  </a:lnTo>
                  <a:lnTo>
                    <a:pt x="284" y="75"/>
                  </a:lnTo>
                  <a:lnTo>
                    <a:pt x="281" y="77"/>
                  </a:lnTo>
                  <a:lnTo>
                    <a:pt x="279" y="81"/>
                  </a:lnTo>
                  <a:lnTo>
                    <a:pt x="277" y="81"/>
                  </a:lnTo>
                  <a:lnTo>
                    <a:pt x="277" y="77"/>
                  </a:lnTo>
                  <a:lnTo>
                    <a:pt x="275" y="79"/>
                  </a:lnTo>
                  <a:lnTo>
                    <a:pt x="275" y="81"/>
                  </a:lnTo>
                  <a:lnTo>
                    <a:pt x="271" y="75"/>
                  </a:lnTo>
                  <a:lnTo>
                    <a:pt x="269" y="75"/>
                  </a:lnTo>
                  <a:lnTo>
                    <a:pt x="269" y="79"/>
                  </a:lnTo>
                  <a:lnTo>
                    <a:pt x="271" y="79"/>
                  </a:lnTo>
                  <a:lnTo>
                    <a:pt x="267" y="83"/>
                  </a:lnTo>
                  <a:lnTo>
                    <a:pt x="265" y="86"/>
                  </a:lnTo>
                  <a:lnTo>
                    <a:pt x="267" y="86"/>
                  </a:lnTo>
                  <a:lnTo>
                    <a:pt x="264" y="90"/>
                  </a:lnTo>
                  <a:lnTo>
                    <a:pt x="262" y="86"/>
                  </a:lnTo>
                  <a:lnTo>
                    <a:pt x="260" y="86"/>
                  </a:lnTo>
                  <a:lnTo>
                    <a:pt x="260" y="86"/>
                  </a:lnTo>
                  <a:lnTo>
                    <a:pt x="262" y="83"/>
                  </a:lnTo>
                  <a:lnTo>
                    <a:pt x="258" y="83"/>
                  </a:lnTo>
                  <a:lnTo>
                    <a:pt x="258" y="86"/>
                  </a:lnTo>
                  <a:lnTo>
                    <a:pt x="252" y="86"/>
                  </a:lnTo>
                  <a:lnTo>
                    <a:pt x="252" y="88"/>
                  </a:lnTo>
                  <a:lnTo>
                    <a:pt x="250" y="94"/>
                  </a:lnTo>
                  <a:lnTo>
                    <a:pt x="256" y="94"/>
                  </a:lnTo>
                  <a:lnTo>
                    <a:pt x="252" y="99"/>
                  </a:lnTo>
                  <a:lnTo>
                    <a:pt x="250" y="98"/>
                  </a:lnTo>
                  <a:lnTo>
                    <a:pt x="245" y="99"/>
                  </a:lnTo>
                  <a:lnTo>
                    <a:pt x="247" y="103"/>
                  </a:lnTo>
                  <a:lnTo>
                    <a:pt x="250" y="103"/>
                  </a:lnTo>
                  <a:lnTo>
                    <a:pt x="247" y="107"/>
                  </a:lnTo>
                  <a:lnTo>
                    <a:pt x="247" y="107"/>
                  </a:lnTo>
                  <a:lnTo>
                    <a:pt x="243" y="103"/>
                  </a:lnTo>
                  <a:lnTo>
                    <a:pt x="237" y="107"/>
                  </a:lnTo>
                  <a:lnTo>
                    <a:pt x="235" y="107"/>
                  </a:lnTo>
                  <a:lnTo>
                    <a:pt x="237" y="111"/>
                  </a:lnTo>
                  <a:lnTo>
                    <a:pt x="237" y="111"/>
                  </a:lnTo>
                  <a:lnTo>
                    <a:pt x="237" y="113"/>
                  </a:lnTo>
                  <a:lnTo>
                    <a:pt x="237" y="113"/>
                  </a:lnTo>
                  <a:lnTo>
                    <a:pt x="237" y="116"/>
                  </a:lnTo>
                  <a:lnTo>
                    <a:pt x="237" y="120"/>
                  </a:lnTo>
                  <a:lnTo>
                    <a:pt x="235" y="120"/>
                  </a:lnTo>
                  <a:lnTo>
                    <a:pt x="233" y="124"/>
                  </a:lnTo>
                  <a:lnTo>
                    <a:pt x="241" y="124"/>
                  </a:lnTo>
                  <a:lnTo>
                    <a:pt x="235" y="128"/>
                  </a:lnTo>
                  <a:lnTo>
                    <a:pt x="235" y="130"/>
                  </a:lnTo>
                  <a:lnTo>
                    <a:pt x="232" y="128"/>
                  </a:lnTo>
                  <a:lnTo>
                    <a:pt x="230" y="126"/>
                  </a:lnTo>
                  <a:lnTo>
                    <a:pt x="226" y="122"/>
                  </a:lnTo>
                  <a:lnTo>
                    <a:pt x="226" y="126"/>
                  </a:lnTo>
                  <a:lnTo>
                    <a:pt x="222" y="122"/>
                  </a:lnTo>
                  <a:lnTo>
                    <a:pt x="220" y="120"/>
                  </a:lnTo>
                  <a:lnTo>
                    <a:pt x="217" y="122"/>
                  </a:lnTo>
                  <a:lnTo>
                    <a:pt x="220" y="126"/>
                  </a:lnTo>
                  <a:lnTo>
                    <a:pt x="220" y="128"/>
                  </a:lnTo>
                  <a:lnTo>
                    <a:pt x="217" y="132"/>
                  </a:lnTo>
                  <a:lnTo>
                    <a:pt x="220" y="132"/>
                  </a:lnTo>
                  <a:lnTo>
                    <a:pt x="226" y="132"/>
                  </a:lnTo>
                  <a:lnTo>
                    <a:pt x="222" y="135"/>
                  </a:lnTo>
                  <a:lnTo>
                    <a:pt x="222" y="141"/>
                  </a:lnTo>
                  <a:lnTo>
                    <a:pt x="220" y="137"/>
                  </a:lnTo>
                  <a:lnTo>
                    <a:pt x="220" y="137"/>
                  </a:lnTo>
                  <a:lnTo>
                    <a:pt x="220" y="141"/>
                  </a:lnTo>
                  <a:lnTo>
                    <a:pt x="220" y="147"/>
                  </a:lnTo>
                  <a:lnTo>
                    <a:pt x="220" y="150"/>
                  </a:lnTo>
                  <a:lnTo>
                    <a:pt x="213" y="137"/>
                  </a:lnTo>
                  <a:lnTo>
                    <a:pt x="209" y="132"/>
                  </a:lnTo>
                  <a:lnTo>
                    <a:pt x="207" y="128"/>
                  </a:lnTo>
                  <a:lnTo>
                    <a:pt x="207" y="124"/>
                  </a:lnTo>
                  <a:lnTo>
                    <a:pt x="207" y="126"/>
                  </a:lnTo>
                  <a:lnTo>
                    <a:pt x="201" y="130"/>
                  </a:lnTo>
                  <a:lnTo>
                    <a:pt x="201" y="132"/>
                  </a:lnTo>
                  <a:lnTo>
                    <a:pt x="198" y="135"/>
                  </a:lnTo>
                  <a:lnTo>
                    <a:pt x="198" y="135"/>
                  </a:lnTo>
                  <a:lnTo>
                    <a:pt x="196" y="135"/>
                  </a:lnTo>
                  <a:lnTo>
                    <a:pt x="192" y="137"/>
                  </a:lnTo>
                  <a:lnTo>
                    <a:pt x="188" y="141"/>
                  </a:lnTo>
                  <a:lnTo>
                    <a:pt x="188" y="147"/>
                  </a:lnTo>
                  <a:lnTo>
                    <a:pt x="188" y="156"/>
                  </a:lnTo>
                  <a:lnTo>
                    <a:pt x="192" y="156"/>
                  </a:lnTo>
                  <a:lnTo>
                    <a:pt x="192" y="160"/>
                  </a:lnTo>
                  <a:lnTo>
                    <a:pt x="188" y="162"/>
                  </a:lnTo>
                  <a:lnTo>
                    <a:pt x="186" y="165"/>
                  </a:lnTo>
                  <a:lnTo>
                    <a:pt x="181" y="165"/>
                  </a:lnTo>
                  <a:lnTo>
                    <a:pt x="183" y="169"/>
                  </a:lnTo>
                  <a:lnTo>
                    <a:pt x="177" y="171"/>
                  </a:lnTo>
                  <a:lnTo>
                    <a:pt x="177" y="177"/>
                  </a:lnTo>
                  <a:lnTo>
                    <a:pt x="175" y="179"/>
                  </a:lnTo>
                  <a:lnTo>
                    <a:pt x="169" y="188"/>
                  </a:lnTo>
                  <a:lnTo>
                    <a:pt x="158" y="194"/>
                  </a:lnTo>
                  <a:lnTo>
                    <a:pt x="149" y="194"/>
                  </a:lnTo>
                  <a:lnTo>
                    <a:pt x="145" y="196"/>
                  </a:lnTo>
                  <a:lnTo>
                    <a:pt x="139" y="196"/>
                  </a:lnTo>
                  <a:lnTo>
                    <a:pt x="134" y="196"/>
                  </a:lnTo>
                  <a:lnTo>
                    <a:pt x="132" y="196"/>
                  </a:lnTo>
                  <a:lnTo>
                    <a:pt x="124" y="197"/>
                  </a:lnTo>
                  <a:lnTo>
                    <a:pt x="124" y="201"/>
                  </a:lnTo>
                  <a:lnTo>
                    <a:pt x="121" y="203"/>
                  </a:lnTo>
                  <a:lnTo>
                    <a:pt x="109" y="203"/>
                  </a:lnTo>
                  <a:lnTo>
                    <a:pt x="104" y="205"/>
                  </a:lnTo>
                  <a:lnTo>
                    <a:pt x="104" y="209"/>
                  </a:lnTo>
                  <a:lnTo>
                    <a:pt x="98" y="211"/>
                  </a:lnTo>
                  <a:lnTo>
                    <a:pt x="90" y="211"/>
                  </a:lnTo>
                  <a:lnTo>
                    <a:pt x="89" y="211"/>
                  </a:lnTo>
                  <a:lnTo>
                    <a:pt x="85" y="211"/>
                  </a:lnTo>
                  <a:lnTo>
                    <a:pt x="83" y="209"/>
                  </a:lnTo>
                  <a:lnTo>
                    <a:pt x="83" y="211"/>
                  </a:lnTo>
                  <a:lnTo>
                    <a:pt x="79" y="214"/>
                  </a:lnTo>
                  <a:lnTo>
                    <a:pt x="70" y="214"/>
                  </a:lnTo>
                  <a:lnTo>
                    <a:pt x="70" y="218"/>
                  </a:lnTo>
                  <a:lnTo>
                    <a:pt x="68" y="218"/>
                  </a:lnTo>
                  <a:lnTo>
                    <a:pt x="60" y="222"/>
                  </a:lnTo>
                  <a:lnTo>
                    <a:pt x="55" y="226"/>
                  </a:lnTo>
                  <a:lnTo>
                    <a:pt x="43" y="229"/>
                  </a:lnTo>
                  <a:lnTo>
                    <a:pt x="38" y="235"/>
                  </a:lnTo>
                  <a:lnTo>
                    <a:pt x="38" y="243"/>
                  </a:lnTo>
                  <a:lnTo>
                    <a:pt x="34" y="245"/>
                  </a:lnTo>
                  <a:lnTo>
                    <a:pt x="30" y="243"/>
                  </a:lnTo>
                  <a:lnTo>
                    <a:pt x="34" y="243"/>
                  </a:lnTo>
                  <a:lnTo>
                    <a:pt x="34" y="239"/>
                  </a:lnTo>
                  <a:lnTo>
                    <a:pt x="34" y="233"/>
                  </a:lnTo>
                  <a:lnTo>
                    <a:pt x="34" y="229"/>
                  </a:lnTo>
                  <a:lnTo>
                    <a:pt x="26" y="235"/>
                  </a:lnTo>
                  <a:lnTo>
                    <a:pt x="26" y="239"/>
                  </a:lnTo>
                  <a:lnTo>
                    <a:pt x="21" y="248"/>
                  </a:lnTo>
                  <a:lnTo>
                    <a:pt x="25" y="254"/>
                  </a:lnTo>
                  <a:lnTo>
                    <a:pt x="25" y="258"/>
                  </a:lnTo>
                  <a:lnTo>
                    <a:pt x="25" y="267"/>
                  </a:lnTo>
                  <a:lnTo>
                    <a:pt x="17" y="275"/>
                  </a:lnTo>
                  <a:lnTo>
                    <a:pt x="13" y="288"/>
                  </a:lnTo>
                  <a:lnTo>
                    <a:pt x="15" y="294"/>
                  </a:lnTo>
                  <a:lnTo>
                    <a:pt x="15" y="303"/>
                  </a:lnTo>
                  <a:lnTo>
                    <a:pt x="21" y="314"/>
                  </a:lnTo>
                  <a:lnTo>
                    <a:pt x="21" y="318"/>
                  </a:lnTo>
                  <a:lnTo>
                    <a:pt x="25" y="322"/>
                  </a:lnTo>
                  <a:lnTo>
                    <a:pt x="21" y="326"/>
                  </a:lnTo>
                  <a:lnTo>
                    <a:pt x="21" y="331"/>
                  </a:lnTo>
                  <a:lnTo>
                    <a:pt x="19" y="333"/>
                  </a:lnTo>
                  <a:lnTo>
                    <a:pt x="17" y="331"/>
                  </a:lnTo>
                  <a:lnTo>
                    <a:pt x="17" y="322"/>
                  </a:lnTo>
                  <a:lnTo>
                    <a:pt x="15" y="326"/>
                  </a:lnTo>
                  <a:lnTo>
                    <a:pt x="13" y="326"/>
                  </a:lnTo>
                  <a:lnTo>
                    <a:pt x="13" y="318"/>
                  </a:lnTo>
                  <a:lnTo>
                    <a:pt x="9" y="312"/>
                  </a:lnTo>
                  <a:lnTo>
                    <a:pt x="8" y="316"/>
                  </a:lnTo>
                  <a:lnTo>
                    <a:pt x="8" y="324"/>
                  </a:lnTo>
                  <a:lnTo>
                    <a:pt x="13" y="327"/>
                  </a:lnTo>
                  <a:lnTo>
                    <a:pt x="17" y="335"/>
                  </a:lnTo>
                  <a:lnTo>
                    <a:pt x="11" y="337"/>
                  </a:lnTo>
                  <a:lnTo>
                    <a:pt x="8" y="331"/>
                  </a:lnTo>
                  <a:lnTo>
                    <a:pt x="6" y="324"/>
                  </a:lnTo>
                  <a:lnTo>
                    <a:pt x="4" y="327"/>
                  </a:lnTo>
                  <a:lnTo>
                    <a:pt x="2" y="327"/>
                  </a:lnTo>
                  <a:lnTo>
                    <a:pt x="6" y="335"/>
                  </a:lnTo>
                  <a:lnTo>
                    <a:pt x="13" y="342"/>
                  </a:lnTo>
                  <a:lnTo>
                    <a:pt x="17" y="352"/>
                  </a:lnTo>
                  <a:lnTo>
                    <a:pt x="15" y="373"/>
                  </a:lnTo>
                  <a:lnTo>
                    <a:pt x="19" y="376"/>
                  </a:lnTo>
                  <a:lnTo>
                    <a:pt x="21" y="386"/>
                  </a:lnTo>
                  <a:lnTo>
                    <a:pt x="25" y="401"/>
                  </a:lnTo>
                  <a:lnTo>
                    <a:pt x="25" y="405"/>
                  </a:lnTo>
                  <a:lnTo>
                    <a:pt x="25" y="425"/>
                  </a:lnTo>
                  <a:lnTo>
                    <a:pt x="25" y="429"/>
                  </a:lnTo>
                  <a:lnTo>
                    <a:pt x="25" y="435"/>
                  </a:lnTo>
                  <a:lnTo>
                    <a:pt x="25" y="439"/>
                  </a:lnTo>
                  <a:lnTo>
                    <a:pt x="28" y="450"/>
                  </a:lnTo>
                  <a:lnTo>
                    <a:pt x="28" y="454"/>
                  </a:lnTo>
                  <a:lnTo>
                    <a:pt x="25" y="456"/>
                  </a:lnTo>
                  <a:lnTo>
                    <a:pt x="26" y="459"/>
                  </a:lnTo>
                  <a:lnTo>
                    <a:pt x="26" y="461"/>
                  </a:lnTo>
                  <a:lnTo>
                    <a:pt x="25" y="471"/>
                  </a:lnTo>
                  <a:lnTo>
                    <a:pt x="21" y="474"/>
                  </a:lnTo>
                  <a:lnTo>
                    <a:pt x="25" y="474"/>
                  </a:lnTo>
                  <a:lnTo>
                    <a:pt x="21" y="480"/>
                  </a:lnTo>
                  <a:lnTo>
                    <a:pt x="21" y="484"/>
                  </a:lnTo>
                  <a:lnTo>
                    <a:pt x="21" y="488"/>
                  </a:lnTo>
                  <a:lnTo>
                    <a:pt x="15" y="491"/>
                  </a:lnTo>
                  <a:lnTo>
                    <a:pt x="11" y="489"/>
                  </a:lnTo>
                  <a:lnTo>
                    <a:pt x="6" y="497"/>
                  </a:lnTo>
                  <a:lnTo>
                    <a:pt x="8" y="508"/>
                  </a:lnTo>
                  <a:lnTo>
                    <a:pt x="8" y="508"/>
                  </a:lnTo>
                  <a:lnTo>
                    <a:pt x="8" y="508"/>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202">
              <a:extLst>
                <a:ext uri="{FF2B5EF4-FFF2-40B4-BE49-F238E27FC236}">
                  <a16:creationId xmlns:a16="http://schemas.microsoft.com/office/drawing/2014/main" id="{CCD8D783-5EDD-4FA4-99FB-18C3869EACD8}"/>
                </a:ext>
              </a:extLst>
            </p:cNvPr>
            <p:cNvSpPr>
              <a:spLocks noEditPoints="1"/>
            </p:cNvSpPr>
            <p:nvPr/>
          </p:nvSpPr>
          <p:spPr bwMode="auto">
            <a:xfrm>
              <a:off x="5680" y="3881"/>
              <a:ext cx="295" cy="386"/>
            </a:xfrm>
            <a:custGeom>
              <a:avLst/>
              <a:gdLst/>
              <a:ahLst/>
              <a:cxnLst>
                <a:cxn ang="0">
                  <a:pos x="2" y="333"/>
                </a:cxn>
                <a:cxn ang="0">
                  <a:pos x="239" y="81"/>
                </a:cxn>
                <a:cxn ang="0">
                  <a:pos x="246" y="64"/>
                </a:cxn>
                <a:cxn ang="0">
                  <a:pos x="250" y="66"/>
                </a:cxn>
                <a:cxn ang="0">
                  <a:pos x="201" y="219"/>
                </a:cxn>
                <a:cxn ang="0">
                  <a:pos x="235" y="188"/>
                </a:cxn>
                <a:cxn ang="0">
                  <a:pos x="252" y="164"/>
                </a:cxn>
                <a:cxn ang="0">
                  <a:pos x="271" y="151"/>
                </a:cxn>
                <a:cxn ang="0">
                  <a:pos x="280" y="138"/>
                </a:cxn>
                <a:cxn ang="0">
                  <a:pos x="295" y="111"/>
                </a:cxn>
                <a:cxn ang="0">
                  <a:pos x="271" y="115"/>
                </a:cxn>
                <a:cxn ang="0">
                  <a:pos x="250" y="89"/>
                </a:cxn>
                <a:cxn ang="0">
                  <a:pos x="244" y="70"/>
                </a:cxn>
                <a:cxn ang="0">
                  <a:pos x="243" y="90"/>
                </a:cxn>
                <a:cxn ang="0">
                  <a:pos x="235" y="75"/>
                </a:cxn>
                <a:cxn ang="0">
                  <a:pos x="233" y="49"/>
                </a:cxn>
                <a:cxn ang="0">
                  <a:pos x="239" y="30"/>
                </a:cxn>
                <a:cxn ang="0">
                  <a:pos x="229" y="19"/>
                </a:cxn>
                <a:cxn ang="0">
                  <a:pos x="222" y="17"/>
                </a:cxn>
                <a:cxn ang="0">
                  <a:pos x="216" y="0"/>
                </a:cxn>
                <a:cxn ang="0">
                  <a:pos x="212" y="26"/>
                </a:cxn>
                <a:cxn ang="0">
                  <a:pos x="222" y="57"/>
                </a:cxn>
                <a:cxn ang="0">
                  <a:pos x="227" y="64"/>
                </a:cxn>
                <a:cxn ang="0">
                  <a:pos x="222" y="68"/>
                </a:cxn>
                <a:cxn ang="0">
                  <a:pos x="227" y="90"/>
                </a:cxn>
                <a:cxn ang="0">
                  <a:pos x="222" y="109"/>
                </a:cxn>
                <a:cxn ang="0">
                  <a:pos x="212" y="139"/>
                </a:cxn>
                <a:cxn ang="0">
                  <a:pos x="201" y="162"/>
                </a:cxn>
                <a:cxn ang="0">
                  <a:pos x="201" y="198"/>
                </a:cxn>
                <a:cxn ang="0">
                  <a:pos x="177" y="194"/>
                </a:cxn>
                <a:cxn ang="0">
                  <a:pos x="177" y="198"/>
                </a:cxn>
                <a:cxn ang="0">
                  <a:pos x="177" y="203"/>
                </a:cxn>
                <a:cxn ang="0">
                  <a:pos x="22" y="373"/>
                </a:cxn>
                <a:cxn ang="0">
                  <a:pos x="2" y="386"/>
                </a:cxn>
                <a:cxn ang="0">
                  <a:pos x="11" y="365"/>
                </a:cxn>
                <a:cxn ang="0">
                  <a:pos x="15" y="377"/>
                </a:cxn>
                <a:cxn ang="0">
                  <a:pos x="5" y="382"/>
                </a:cxn>
                <a:cxn ang="0">
                  <a:pos x="0" y="343"/>
                </a:cxn>
                <a:cxn ang="0">
                  <a:pos x="11" y="322"/>
                </a:cxn>
                <a:cxn ang="0">
                  <a:pos x="26" y="309"/>
                </a:cxn>
                <a:cxn ang="0">
                  <a:pos x="41" y="294"/>
                </a:cxn>
                <a:cxn ang="0">
                  <a:pos x="69" y="284"/>
                </a:cxn>
                <a:cxn ang="0">
                  <a:pos x="94" y="260"/>
                </a:cxn>
                <a:cxn ang="0">
                  <a:pos x="124" y="230"/>
                </a:cxn>
                <a:cxn ang="0">
                  <a:pos x="147" y="207"/>
                </a:cxn>
                <a:cxn ang="0">
                  <a:pos x="163" y="194"/>
                </a:cxn>
                <a:cxn ang="0">
                  <a:pos x="167" y="207"/>
                </a:cxn>
                <a:cxn ang="0">
                  <a:pos x="180" y="205"/>
                </a:cxn>
                <a:cxn ang="0">
                  <a:pos x="184" y="207"/>
                </a:cxn>
                <a:cxn ang="0">
                  <a:pos x="171" y="237"/>
                </a:cxn>
                <a:cxn ang="0">
                  <a:pos x="147" y="266"/>
                </a:cxn>
                <a:cxn ang="0">
                  <a:pos x="137" y="288"/>
                </a:cxn>
                <a:cxn ang="0">
                  <a:pos x="130" y="284"/>
                </a:cxn>
                <a:cxn ang="0">
                  <a:pos x="118" y="284"/>
                </a:cxn>
                <a:cxn ang="0">
                  <a:pos x="103" y="298"/>
                </a:cxn>
                <a:cxn ang="0">
                  <a:pos x="81" y="335"/>
                </a:cxn>
                <a:cxn ang="0">
                  <a:pos x="67" y="349"/>
                </a:cxn>
                <a:cxn ang="0">
                  <a:pos x="51" y="364"/>
                </a:cxn>
                <a:cxn ang="0">
                  <a:pos x="26" y="365"/>
                </a:cxn>
                <a:cxn ang="0">
                  <a:pos x="11" y="352"/>
                </a:cxn>
              </a:cxnLst>
              <a:rect l="0" t="0" r="r" b="b"/>
              <a:pathLst>
                <a:path w="295" h="386">
                  <a:moveTo>
                    <a:pt x="2" y="333"/>
                  </a:moveTo>
                  <a:lnTo>
                    <a:pt x="2" y="333"/>
                  </a:lnTo>
                  <a:lnTo>
                    <a:pt x="5" y="333"/>
                  </a:lnTo>
                  <a:lnTo>
                    <a:pt x="5" y="332"/>
                  </a:lnTo>
                  <a:lnTo>
                    <a:pt x="2" y="332"/>
                  </a:lnTo>
                  <a:lnTo>
                    <a:pt x="2" y="333"/>
                  </a:lnTo>
                  <a:lnTo>
                    <a:pt x="2" y="333"/>
                  </a:lnTo>
                  <a:lnTo>
                    <a:pt x="2" y="333"/>
                  </a:lnTo>
                  <a:lnTo>
                    <a:pt x="2" y="333"/>
                  </a:lnTo>
                  <a:lnTo>
                    <a:pt x="2" y="333"/>
                  </a:lnTo>
                  <a:close/>
                  <a:moveTo>
                    <a:pt x="239" y="81"/>
                  </a:moveTo>
                  <a:lnTo>
                    <a:pt x="241" y="81"/>
                  </a:lnTo>
                  <a:lnTo>
                    <a:pt x="241" y="83"/>
                  </a:lnTo>
                  <a:lnTo>
                    <a:pt x="239" y="83"/>
                  </a:lnTo>
                  <a:lnTo>
                    <a:pt x="239" y="81"/>
                  </a:lnTo>
                  <a:lnTo>
                    <a:pt x="239" y="81"/>
                  </a:lnTo>
                  <a:lnTo>
                    <a:pt x="239" y="81"/>
                  </a:lnTo>
                  <a:lnTo>
                    <a:pt x="239" y="81"/>
                  </a:lnTo>
                  <a:close/>
                  <a:moveTo>
                    <a:pt x="244" y="64"/>
                  </a:moveTo>
                  <a:lnTo>
                    <a:pt x="243" y="64"/>
                  </a:lnTo>
                  <a:lnTo>
                    <a:pt x="244" y="64"/>
                  </a:lnTo>
                  <a:lnTo>
                    <a:pt x="244" y="64"/>
                  </a:lnTo>
                  <a:lnTo>
                    <a:pt x="244" y="64"/>
                  </a:lnTo>
                  <a:lnTo>
                    <a:pt x="244" y="64"/>
                  </a:lnTo>
                  <a:lnTo>
                    <a:pt x="244" y="64"/>
                  </a:lnTo>
                  <a:close/>
                  <a:moveTo>
                    <a:pt x="250" y="66"/>
                  </a:moveTo>
                  <a:lnTo>
                    <a:pt x="246" y="64"/>
                  </a:lnTo>
                  <a:lnTo>
                    <a:pt x="250" y="60"/>
                  </a:lnTo>
                  <a:lnTo>
                    <a:pt x="250" y="60"/>
                  </a:lnTo>
                  <a:lnTo>
                    <a:pt x="250" y="64"/>
                  </a:lnTo>
                  <a:lnTo>
                    <a:pt x="250" y="64"/>
                  </a:lnTo>
                  <a:lnTo>
                    <a:pt x="250" y="66"/>
                  </a:lnTo>
                  <a:lnTo>
                    <a:pt x="250" y="66"/>
                  </a:lnTo>
                  <a:lnTo>
                    <a:pt x="250" y="66"/>
                  </a:lnTo>
                  <a:lnTo>
                    <a:pt x="250" y="66"/>
                  </a:lnTo>
                  <a:lnTo>
                    <a:pt x="250" y="66"/>
                  </a:lnTo>
                  <a:close/>
                  <a:moveTo>
                    <a:pt x="188" y="213"/>
                  </a:moveTo>
                  <a:lnTo>
                    <a:pt x="192" y="213"/>
                  </a:lnTo>
                  <a:lnTo>
                    <a:pt x="195" y="209"/>
                  </a:lnTo>
                  <a:lnTo>
                    <a:pt x="197" y="209"/>
                  </a:lnTo>
                  <a:lnTo>
                    <a:pt x="197" y="215"/>
                  </a:lnTo>
                  <a:lnTo>
                    <a:pt x="197" y="217"/>
                  </a:lnTo>
                  <a:lnTo>
                    <a:pt x="197" y="217"/>
                  </a:lnTo>
                  <a:lnTo>
                    <a:pt x="197" y="217"/>
                  </a:lnTo>
                  <a:lnTo>
                    <a:pt x="201" y="219"/>
                  </a:lnTo>
                  <a:lnTo>
                    <a:pt x="197" y="219"/>
                  </a:lnTo>
                  <a:lnTo>
                    <a:pt x="201" y="222"/>
                  </a:lnTo>
                  <a:lnTo>
                    <a:pt x="203" y="222"/>
                  </a:lnTo>
                  <a:lnTo>
                    <a:pt x="209" y="217"/>
                  </a:lnTo>
                  <a:lnTo>
                    <a:pt x="216" y="209"/>
                  </a:lnTo>
                  <a:lnTo>
                    <a:pt x="222" y="205"/>
                  </a:lnTo>
                  <a:lnTo>
                    <a:pt x="226" y="200"/>
                  </a:lnTo>
                  <a:lnTo>
                    <a:pt x="231" y="190"/>
                  </a:lnTo>
                  <a:lnTo>
                    <a:pt x="235" y="188"/>
                  </a:lnTo>
                  <a:lnTo>
                    <a:pt x="237" y="188"/>
                  </a:lnTo>
                  <a:lnTo>
                    <a:pt x="239" y="188"/>
                  </a:lnTo>
                  <a:lnTo>
                    <a:pt x="239" y="185"/>
                  </a:lnTo>
                  <a:lnTo>
                    <a:pt x="241" y="183"/>
                  </a:lnTo>
                  <a:lnTo>
                    <a:pt x="244" y="181"/>
                  </a:lnTo>
                  <a:lnTo>
                    <a:pt x="246" y="173"/>
                  </a:lnTo>
                  <a:lnTo>
                    <a:pt x="250" y="168"/>
                  </a:lnTo>
                  <a:lnTo>
                    <a:pt x="250" y="166"/>
                  </a:lnTo>
                  <a:lnTo>
                    <a:pt x="252" y="164"/>
                  </a:lnTo>
                  <a:lnTo>
                    <a:pt x="250" y="160"/>
                  </a:lnTo>
                  <a:lnTo>
                    <a:pt x="246" y="160"/>
                  </a:lnTo>
                  <a:lnTo>
                    <a:pt x="244" y="160"/>
                  </a:lnTo>
                  <a:lnTo>
                    <a:pt x="246" y="158"/>
                  </a:lnTo>
                  <a:lnTo>
                    <a:pt x="250" y="158"/>
                  </a:lnTo>
                  <a:lnTo>
                    <a:pt x="258" y="151"/>
                  </a:lnTo>
                  <a:lnTo>
                    <a:pt x="261" y="149"/>
                  </a:lnTo>
                  <a:lnTo>
                    <a:pt x="267" y="151"/>
                  </a:lnTo>
                  <a:lnTo>
                    <a:pt x="271" y="151"/>
                  </a:lnTo>
                  <a:lnTo>
                    <a:pt x="269" y="153"/>
                  </a:lnTo>
                  <a:lnTo>
                    <a:pt x="271" y="155"/>
                  </a:lnTo>
                  <a:lnTo>
                    <a:pt x="271" y="153"/>
                  </a:lnTo>
                  <a:lnTo>
                    <a:pt x="276" y="151"/>
                  </a:lnTo>
                  <a:lnTo>
                    <a:pt x="271" y="149"/>
                  </a:lnTo>
                  <a:lnTo>
                    <a:pt x="271" y="145"/>
                  </a:lnTo>
                  <a:lnTo>
                    <a:pt x="275" y="139"/>
                  </a:lnTo>
                  <a:lnTo>
                    <a:pt x="276" y="136"/>
                  </a:lnTo>
                  <a:lnTo>
                    <a:pt x="280" y="138"/>
                  </a:lnTo>
                  <a:lnTo>
                    <a:pt x="280" y="138"/>
                  </a:lnTo>
                  <a:lnTo>
                    <a:pt x="280" y="136"/>
                  </a:lnTo>
                  <a:lnTo>
                    <a:pt x="282" y="134"/>
                  </a:lnTo>
                  <a:lnTo>
                    <a:pt x="288" y="124"/>
                  </a:lnTo>
                  <a:lnTo>
                    <a:pt x="288" y="124"/>
                  </a:lnTo>
                  <a:lnTo>
                    <a:pt x="288" y="122"/>
                  </a:lnTo>
                  <a:lnTo>
                    <a:pt x="290" y="115"/>
                  </a:lnTo>
                  <a:lnTo>
                    <a:pt x="291" y="113"/>
                  </a:lnTo>
                  <a:lnTo>
                    <a:pt x="295" y="111"/>
                  </a:lnTo>
                  <a:lnTo>
                    <a:pt x="295" y="111"/>
                  </a:lnTo>
                  <a:lnTo>
                    <a:pt x="290" y="109"/>
                  </a:lnTo>
                  <a:lnTo>
                    <a:pt x="288" y="106"/>
                  </a:lnTo>
                  <a:lnTo>
                    <a:pt x="290" y="106"/>
                  </a:lnTo>
                  <a:lnTo>
                    <a:pt x="290" y="106"/>
                  </a:lnTo>
                  <a:lnTo>
                    <a:pt x="286" y="104"/>
                  </a:lnTo>
                  <a:lnTo>
                    <a:pt x="282" y="107"/>
                  </a:lnTo>
                  <a:lnTo>
                    <a:pt x="276" y="115"/>
                  </a:lnTo>
                  <a:lnTo>
                    <a:pt x="271" y="115"/>
                  </a:lnTo>
                  <a:lnTo>
                    <a:pt x="269" y="115"/>
                  </a:lnTo>
                  <a:lnTo>
                    <a:pt x="265" y="115"/>
                  </a:lnTo>
                  <a:lnTo>
                    <a:pt x="258" y="106"/>
                  </a:lnTo>
                  <a:lnTo>
                    <a:pt x="256" y="107"/>
                  </a:lnTo>
                  <a:lnTo>
                    <a:pt x="252" y="104"/>
                  </a:lnTo>
                  <a:lnTo>
                    <a:pt x="250" y="100"/>
                  </a:lnTo>
                  <a:lnTo>
                    <a:pt x="252" y="98"/>
                  </a:lnTo>
                  <a:lnTo>
                    <a:pt x="254" y="94"/>
                  </a:lnTo>
                  <a:lnTo>
                    <a:pt x="250" y="89"/>
                  </a:lnTo>
                  <a:lnTo>
                    <a:pt x="250" y="85"/>
                  </a:lnTo>
                  <a:lnTo>
                    <a:pt x="250" y="83"/>
                  </a:lnTo>
                  <a:lnTo>
                    <a:pt x="250" y="79"/>
                  </a:lnTo>
                  <a:lnTo>
                    <a:pt x="250" y="77"/>
                  </a:lnTo>
                  <a:lnTo>
                    <a:pt x="250" y="77"/>
                  </a:lnTo>
                  <a:lnTo>
                    <a:pt x="250" y="72"/>
                  </a:lnTo>
                  <a:lnTo>
                    <a:pt x="246" y="70"/>
                  </a:lnTo>
                  <a:lnTo>
                    <a:pt x="246" y="72"/>
                  </a:lnTo>
                  <a:lnTo>
                    <a:pt x="244" y="70"/>
                  </a:lnTo>
                  <a:lnTo>
                    <a:pt x="243" y="70"/>
                  </a:lnTo>
                  <a:lnTo>
                    <a:pt x="246" y="74"/>
                  </a:lnTo>
                  <a:lnTo>
                    <a:pt x="246" y="77"/>
                  </a:lnTo>
                  <a:lnTo>
                    <a:pt x="246" y="79"/>
                  </a:lnTo>
                  <a:lnTo>
                    <a:pt x="244" y="81"/>
                  </a:lnTo>
                  <a:lnTo>
                    <a:pt x="244" y="85"/>
                  </a:lnTo>
                  <a:lnTo>
                    <a:pt x="246" y="85"/>
                  </a:lnTo>
                  <a:lnTo>
                    <a:pt x="246" y="90"/>
                  </a:lnTo>
                  <a:lnTo>
                    <a:pt x="243" y="90"/>
                  </a:lnTo>
                  <a:lnTo>
                    <a:pt x="241" y="89"/>
                  </a:lnTo>
                  <a:lnTo>
                    <a:pt x="241" y="85"/>
                  </a:lnTo>
                  <a:lnTo>
                    <a:pt x="237" y="85"/>
                  </a:lnTo>
                  <a:lnTo>
                    <a:pt x="237" y="83"/>
                  </a:lnTo>
                  <a:lnTo>
                    <a:pt x="233" y="81"/>
                  </a:lnTo>
                  <a:lnTo>
                    <a:pt x="231" y="81"/>
                  </a:lnTo>
                  <a:lnTo>
                    <a:pt x="231" y="79"/>
                  </a:lnTo>
                  <a:lnTo>
                    <a:pt x="233" y="77"/>
                  </a:lnTo>
                  <a:lnTo>
                    <a:pt x="235" y="75"/>
                  </a:lnTo>
                  <a:lnTo>
                    <a:pt x="231" y="72"/>
                  </a:lnTo>
                  <a:lnTo>
                    <a:pt x="235" y="68"/>
                  </a:lnTo>
                  <a:lnTo>
                    <a:pt x="237" y="68"/>
                  </a:lnTo>
                  <a:lnTo>
                    <a:pt x="239" y="64"/>
                  </a:lnTo>
                  <a:lnTo>
                    <a:pt x="237" y="60"/>
                  </a:lnTo>
                  <a:lnTo>
                    <a:pt x="237" y="60"/>
                  </a:lnTo>
                  <a:lnTo>
                    <a:pt x="237" y="57"/>
                  </a:lnTo>
                  <a:lnTo>
                    <a:pt x="237" y="53"/>
                  </a:lnTo>
                  <a:lnTo>
                    <a:pt x="233" y="49"/>
                  </a:lnTo>
                  <a:lnTo>
                    <a:pt x="233" y="47"/>
                  </a:lnTo>
                  <a:lnTo>
                    <a:pt x="235" y="49"/>
                  </a:lnTo>
                  <a:lnTo>
                    <a:pt x="239" y="49"/>
                  </a:lnTo>
                  <a:lnTo>
                    <a:pt x="239" y="43"/>
                  </a:lnTo>
                  <a:lnTo>
                    <a:pt x="241" y="43"/>
                  </a:lnTo>
                  <a:lnTo>
                    <a:pt x="241" y="38"/>
                  </a:lnTo>
                  <a:lnTo>
                    <a:pt x="239" y="34"/>
                  </a:lnTo>
                  <a:lnTo>
                    <a:pt x="241" y="30"/>
                  </a:lnTo>
                  <a:lnTo>
                    <a:pt x="239" y="30"/>
                  </a:lnTo>
                  <a:lnTo>
                    <a:pt x="233" y="34"/>
                  </a:lnTo>
                  <a:lnTo>
                    <a:pt x="229" y="30"/>
                  </a:lnTo>
                  <a:lnTo>
                    <a:pt x="231" y="28"/>
                  </a:lnTo>
                  <a:lnTo>
                    <a:pt x="229" y="26"/>
                  </a:lnTo>
                  <a:lnTo>
                    <a:pt x="227" y="26"/>
                  </a:lnTo>
                  <a:lnTo>
                    <a:pt x="229" y="21"/>
                  </a:lnTo>
                  <a:lnTo>
                    <a:pt x="233" y="21"/>
                  </a:lnTo>
                  <a:lnTo>
                    <a:pt x="233" y="19"/>
                  </a:lnTo>
                  <a:lnTo>
                    <a:pt x="229" y="19"/>
                  </a:lnTo>
                  <a:lnTo>
                    <a:pt x="226" y="17"/>
                  </a:lnTo>
                  <a:lnTo>
                    <a:pt x="226" y="17"/>
                  </a:lnTo>
                  <a:lnTo>
                    <a:pt x="226" y="13"/>
                  </a:lnTo>
                  <a:lnTo>
                    <a:pt x="226" y="13"/>
                  </a:lnTo>
                  <a:lnTo>
                    <a:pt x="226" y="11"/>
                  </a:lnTo>
                  <a:lnTo>
                    <a:pt x="226" y="11"/>
                  </a:lnTo>
                  <a:lnTo>
                    <a:pt x="222" y="13"/>
                  </a:lnTo>
                  <a:lnTo>
                    <a:pt x="222" y="15"/>
                  </a:lnTo>
                  <a:lnTo>
                    <a:pt x="222" y="17"/>
                  </a:lnTo>
                  <a:lnTo>
                    <a:pt x="220" y="17"/>
                  </a:lnTo>
                  <a:lnTo>
                    <a:pt x="220" y="13"/>
                  </a:lnTo>
                  <a:lnTo>
                    <a:pt x="220" y="11"/>
                  </a:lnTo>
                  <a:lnTo>
                    <a:pt x="218" y="6"/>
                  </a:lnTo>
                  <a:lnTo>
                    <a:pt x="218" y="2"/>
                  </a:lnTo>
                  <a:lnTo>
                    <a:pt x="218" y="2"/>
                  </a:lnTo>
                  <a:lnTo>
                    <a:pt x="220" y="0"/>
                  </a:lnTo>
                  <a:lnTo>
                    <a:pt x="218" y="0"/>
                  </a:lnTo>
                  <a:lnTo>
                    <a:pt x="216" y="0"/>
                  </a:lnTo>
                  <a:lnTo>
                    <a:pt x="211" y="0"/>
                  </a:lnTo>
                  <a:lnTo>
                    <a:pt x="211" y="2"/>
                  </a:lnTo>
                  <a:lnTo>
                    <a:pt x="212" y="4"/>
                  </a:lnTo>
                  <a:lnTo>
                    <a:pt x="216" y="13"/>
                  </a:lnTo>
                  <a:lnTo>
                    <a:pt x="218" y="17"/>
                  </a:lnTo>
                  <a:lnTo>
                    <a:pt x="216" y="25"/>
                  </a:lnTo>
                  <a:lnTo>
                    <a:pt x="216" y="26"/>
                  </a:lnTo>
                  <a:lnTo>
                    <a:pt x="214" y="26"/>
                  </a:lnTo>
                  <a:lnTo>
                    <a:pt x="212" y="26"/>
                  </a:lnTo>
                  <a:lnTo>
                    <a:pt x="216" y="34"/>
                  </a:lnTo>
                  <a:lnTo>
                    <a:pt x="216" y="34"/>
                  </a:lnTo>
                  <a:lnTo>
                    <a:pt x="220" y="34"/>
                  </a:lnTo>
                  <a:lnTo>
                    <a:pt x="222" y="34"/>
                  </a:lnTo>
                  <a:lnTo>
                    <a:pt x="222" y="34"/>
                  </a:lnTo>
                  <a:lnTo>
                    <a:pt x="218" y="36"/>
                  </a:lnTo>
                  <a:lnTo>
                    <a:pt x="220" y="41"/>
                  </a:lnTo>
                  <a:lnTo>
                    <a:pt x="222" y="47"/>
                  </a:lnTo>
                  <a:lnTo>
                    <a:pt x="222" y="57"/>
                  </a:lnTo>
                  <a:lnTo>
                    <a:pt x="222" y="60"/>
                  </a:lnTo>
                  <a:lnTo>
                    <a:pt x="222" y="64"/>
                  </a:lnTo>
                  <a:lnTo>
                    <a:pt x="222" y="64"/>
                  </a:lnTo>
                  <a:lnTo>
                    <a:pt x="226" y="60"/>
                  </a:lnTo>
                  <a:lnTo>
                    <a:pt x="222" y="60"/>
                  </a:lnTo>
                  <a:lnTo>
                    <a:pt x="226" y="58"/>
                  </a:lnTo>
                  <a:lnTo>
                    <a:pt x="226" y="60"/>
                  </a:lnTo>
                  <a:lnTo>
                    <a:pt x="226" y="64"/>
                  </a:lnTo>
                  <a:lnTo>
                    <a:pt x="227" y="64"/>
                  </a:lnTo>
                  <a:lnTo>
                    <a:pt x="227" y="60"/>
                  </a:lnTo>
                  <a:lnTo>
                    <a:pt x="227" y="60"/>
                  </a:lnTo>
                  <a:lnTo>
                    <a:pt x="227" y="60"/>
                  </a:lnTo>
                  <a:lnTo>
                    <a:pt x="229" y="64"/>
                  </a:lnTo>
                  <a:lnTo>
                    <a:pt x="226" y="66"/>
                  </a:lnTo>
                  <a:lnTo>
                    <a:pt x="226" y="68"/>
                  </a:lnTo>
                  <a:lnTo>
                    <a:pt x="226" y="70"/>
                  </a:lnTo>
                  <a:lnTo>
                    <a:pt x="226" y="72"/>
                  </a:lnTo>
                  <a:lnTo>
                    <a:pt x="222" y="68"/>
                  </a:lnTo>
                  <a:lnTo>
                    <a:pt x="222" y="68"/>
                  </a:lnTo>
                  <a:lnTo>
                    <a:pt x="222" y="75"/>
                  </a:lnTo>
                  <a:lnTo>
                    <a:pt x="226" y="83"/>
                  </a:lnTo>
                  <a:lnTo>
                    <a:pt x="226" y="83"/>
                  </a:lnTo>
                  <a:lnTo>
                    <a:pt x="227" y="83"/>
                  </a:lnTo>
                  <a:lnTo>
                    <a:pt x="229" y="85"/>
                  </a:lnTo>
                  <a:lnTo>
                    <a:pt x="229" y="85"/>
                  </a:lnTo>
                  <a:lnTo>
                    <a:pt x="231" y="89"/>
                  </a:lnTo>
                  <a:lnTo>
                    <a:pt x="227" y="90"/>
                  </a:lnTo>
                  <a:lnTo>
                    <a:pt x="227" y="90"/>
                  </a:lnTo>
                  <a:lnTo>
                    <a:pt x="227" y="94"/>
                  </a:lnTo>
                  <a:lnTo>
                    <a:pt x="227" y="94"/>
                  </a:lnTo>
                  <a:lnTo>
                    <a:pt x="226" y="104"/>
                  </a:lnTo>
                  <a:lnTo>
                    <a:pt x="226" y="104"/>
                  </a:lnTo>
                  <a:lnTo>
                    <a:pt x="226" y="106"/>
                  </a:lnTo>
                  <a:lnTo>
                    <a:pt x="226" y="107"/>
                  </a:lnTo>
                  <a:lnTo>
                    <a:pt x="226" y="109"/>
                  </a:lnTo>
                  <a:lnTo>
                    <a:pt x="222" y="109"/>
                  </a:lnTo>
                  <a:lnTo>
                    <a:pt x="222" y="113"/>
                  </a:lnTo>
                  <a:lnTo>
                    <a:pt x="222" y="115"/>
                  </a:lnTo>
                  <a:lnTo>
                    <a:pt x="222" y="115"/>
                  </a:lnTo>
                  <a:lnTo>
                    <a:pt x="222" y="115"/>
                  </a:lnTo>
                  <a:lnTo>
                    <a:pt x="220" y="119"/>
                  </a:lnTo>
                  <a:lnTo>
                    <a:pt x="218" y="122"/>
                  </a:lnTo>
                  <a:lnTo>
                    <a:pt x="216" y="134"/>
                  </a:lnTo>
                  <a:lnTo>
                    <a:pt x="214" y="138"/>
                  </a:lnTo>
                  <a:lnTo>
                    <a:pt x="212" y="139"/>
                  </a:lnTo>
                  <a:lnTo>
                    <a:pt x="209" y="139"/>
                  </a:lnTo>
                  <a:lnTo>
                    <a:pt x="207" y="139"/>
                  </a:lnTo>
                  <a:lnTo>
                    <a:pt x="203" y="139"/>
                  </a:lnTo>
                  <a:lnTo>
                    <a:pt x="197" y="143"/>
                  </a:lnTo>
                  <a:lnTo>
                    <a:pt x="192" y="147"/>
                  </a:lnTo>
                  <a:lnTo>
                    <a:pt x="192" y="151"/>
                  </a:lnTo>
                  <a:lnTo>
                    <a:pt x="192" y="155"/>
                  </a:lnTo>
                  <a:lnTo>
                    <a:pt x="197" y="158"/>
                  </a:lnTo>
                  <a:lnTo>
                    <a:pt x="201" y="162"/>
                  </a:lnTo>
                  <a:lnTo>
                    <a:pt x="203" y="166"/>
                  </a:lnTo>
                  <a:lnTo>
                    <a:pt x="209" y="168"/>
                  </a:lnTo>
                  <a:lnTo>
                    <a:pt x="211" y="170"/>
                  </a:lnTo>
                  <a:lnTo>
                    <a:pt x="211" y="179"/>
                  </a:lnTo>
                  <a:lnTo>
                    <a:pt x="212" y="179"/>
                  </a:lnTo>
                  <a:lnTo>
                    <a:pt x="211" y="181"/>
                  </a:lnTo>
                  <a:lnTo>
                    <a:pt x="211" y="185"/>
                  </a:lnTo>
                  <a:lnTo>
                    <a:pt x="209" y="188"/>
                  </a:lnTo>
                  <a:lnTo>
                    <a:pt x="201" y="198"/>
                  </a:lnTo>
                  <a:lnTo>
                    <a:pt x="197" y="203"/>
                  </a:lnTo>
                  <a:lnTo>
                    <a:pt x="192" y="207"/>
                  </a:lnTo>
                  <a:lnTo>
                    <a:pt x="188" y="209"/>
                  </a:lnTo>
                  <a:lnTo>
                    <a:pt x="188" y="213"/>
                  </a:lnTo>
                  <a:lnTo>
                    <a:pt x="188" y="213"/>
                  </a:lnTo>
                  <a:lnTo>
                    <a:pt x="188" y="213"/>
                  </a:lnTo>
                  <a:lnTo>
                    <a:pt x="188" y="213"/>
                  </a:lnTo>
                  <a:close/>
                  <a:moveTo>
                    <a:pt x="177" y="198"/>
                  </a:moveTo>
                  <a:lnTo>
                    <a:pt x="177" y="194"/>
                  </a:lnTo>
                  <a:lnTo>
                    <a:pt x="180" y="192"/>
                  </a:lnTo>
                  <a:lnTo>
                    <a:pt x="182" y="192"/>
                  </a:lnTo>
                  <a:lnTo>
                    <a:pt x="182" y="194"/>
                  </a:lnTo>
                  <a:lnTo>
                    <a:pt x="180" y="198"/>
                  </a:lnTo>
                  <a:lnTo>
                    <a:pt x="179" y="198"/>
                  </a:lnTo>
                  <a:lnTo>
                    <a:pt x="177" y="198"/>
                  </a:lnTo>
                  <a:lnTo>
                    <a:pt x="177" y="198"/>
                  </a:lnTo>
                  <a:lnTo>
                    <a:pt x="177" y="198"/>
                  </a:lnTo>
                  <a:lnTo>
                    <a:pt x="177" y="198"/>
                  </a:lnTo>
                  <a:lnTo>
                    <a:pt x="177" y="198"/>
                  </a:lnTo>
                  <a:close/>
                  <a:moveTo>
                    <a:pt x="177" y="203"/>
                  </a:moveTo>
                  <a:lnTo>
                    <a:pt x="179" y="202"/>
                  </a:lnTo>
                  <a:lnTo>
                    <a:pt x="180" y="200"/>
                  </a:lnTo>
                  <a:lnTo>
                    <a:pt x="179" y="203"/>
                  </a:lnTo>
                  <a:lnTo>
                    <a:pt x="177" y="203"/>
                  </a:lnTo>
                  <a:lnTo>
                    <a:pt x="177" y="203"/>
                  </a:lnTo>
                  <a:lnTo>
                    <a:pt x="177" y="203"/>
                  </a:lnTo>
                  <a:lnTo>
                    <a:pt x="177" y="203"/>
                  </a:lnTo>
                  <a:close/>
                  <a:moveTo>
                    <a:pt x="173" y="202"/>
                  </a:moveTo>
                  <a:lnTo>
                    <a:pt x="177" y="202"/>
                  </a:lnTo>
                  <a:lnTo>
                    <a:pt x="177" y="202"/>
                  </a:lnTo>
                  <a:lnTo>
                    <a:pt x="177" y="200"/>
                  </a:lnTo>
                  <a:lnTo>
                    <a:pt x="173" y="202"/>
                  </a:lnTo>
                  <a:lnTo>
                    <a:pt x="173" y="202"/>
                  </a:lnTo>
                  <a:lnTo>
                    <a:pt x="173" y="202"/>
                  </a:lnTo>
                  <a:lnTo>
                    <a:pt x="173" y="202"/>
                  </a:lnTo>
                  <a:close/>
                  <a:moveTo>
                    <a:pt x="22" y="373"/>
                  </a:moveTo>
                  <a:lnTo>
                    <a:pt x="24" y="373"/>
                  </a:lnTo>
                  <a:lnTo>
                    <a:pt x="24" y="373"/>
                  </a:lnTo>
                  <a:lnTo>
                    <a:pt x="22" y="373"/>
                  </a:lnTo>
                  <a:lnTo>
                    <a:pt x="22" y="373"/>
                  </a:lnTo>
                  <a:lnTo>
                    <a:pt x="22" y="373"/>
                  </a:lnTo>
                  <a:lnTo>
                    <a:pt x="22" y="373"/>
                  </a:lnTo>
                  <a:close/>
                  <a:moveTo>
                    <a:pt x="5" y="382"/>
                  </a:moveTo>
                  <a:lnTo>
                    <a:pt x="2" y="386"/>
                  </a:lnTo>
                  <a:lnTo>
                    <a:pt x="2" y="386"/>
                  </a:lnTo>
                  <a:lnTo>
                    <a:pt x="2" y="382"/>
                  </a:lnTo>
                  <a:lnTo>
                    <a:pt x="5" y="381"/>
                  </a:lnTo>
                  <a:lnTo>
                    <a:pt x="5" y="381"/>
                  </a:lnTo>
                  <a:lnTo>
                    <a:pt x="5" y="377"/>
                  </a:lnTo>
                  <a:lnTo>
                    <a:pt x="9" y="377"/>
                  </a:lnTo>
                  <a:lnTo>
                    <a:pt x="9" y="373"/>
                  </a:lnTo>
                  <a:lnTo>
                    <a:pt x="9" y="369"/>
                  </a:lnTo>
                  <a:lnTo>
                    <a:pt x="9" y="367"/>
                  </a:lnTo>
                  <a:lnTo>
                    <a:pt x="11" y="365"/>
                  </a:lnTo>
                  <a:lnTo>
                    <a:pt x="15" y="369"/>
                  </a:lnTo>
                  <a:lnTo>
                    <a:pt x="17" y="373"/>
                  </a:lnTo>
                  <a:lnTo>
                    <a:pt x="19" y="373"/>
                  </a:lnTo>
                  <a:lnTo>
                    <a:pt x="17" y="373"/>
                  </a:lnTo>
                  <a:lnTo>
                    <a:pt x="15" y="373"/>
                  </a:lnTo>
                  <a:lnTo>
                    <a:pt x="15" y="373"/>
                  </a:lnTo>
                  <a:lnTo>
                    <a:pt x="15" y="373"/>
                  </a:lnTo>
                  <a:lnTo>
                    <a:pt x="15" y="373"/>
                  </a:lnTo>
                  <a:lnTo>
                    <a:pt x="15" y="377"/>
                  </a:lnTo>
                  <a:lnTo>
                    <a:pt x="17" y="377"/>
                  </a:lnTo>
                  <a:lnTo>
                    <a:pt x="17" y="381"/>
                  </a:lnTo>
                  <a:lnTo>
                    <a:pt x="17" y="381"/>
                  </a:lnTo>
                  <a:lnTo>
                    <a:pt x="15" y="381"/>
                  </a:lnTo>
                  <a:lnTo>
                    <a:pt x="11" y="382"/>
                  </a:lnTo>
                  <a:lnTo>
                    <a:pt x="9" y="382"/>
                  </a:lnTo>
                  <a:lnTo>
                    <a:pt x="9" y="382"/>
                  </a:lnTo>
                  <a:lnTo>
                    <a:pt x="5" y="382"/>
                  </a:lnTo>
                  <a:lnTo>
                    <a:pt x="5" y="382"/>
                  </a:lnTo>
                  <a:lnTo>
                    <a:pt x="5" y="382"/>
                  </a:lnTo>
                  <a:lnTo>
                    <a:pt x="5" y="382"/>
                  </a:lnTo>
                  <a:lnTo>
                    <a:pt x="5" y="382"/>
                  </a:lnTo>
                  <a:close/>
                  <a:moveTo>
                    <a:pt x="2" y="352"/>
                  </a:moveTo>
                  <a:lnTo>
                    <a:pt x="0" y="347"/>
                  </a:lnTo>
                  <a:lnTo>
                    <a:pt x="2" y="343"/>
                  </a:lnTo>
                  <a:lnTo>
                    <a:pt x="2" y="343"/>
                  </a:lnTo>
                  <a:lnTo>
                    <a:pt x="2" y="343"/>
                  </a:lnTo>
                  <a:lnTo>
                    <a:pt x="0" y="343"/>
                  </a:lnTo>
                  <a:lnTo>
                    <a:pt x="2" y="337"/>
                  </a:lnTo>
                  <a:lnTo>
                    <a:pt x="5" y="337"/>
                  </a:lnTo>
                  <a:lnTo>
                    <a:pt x="9" y="337"/>
                  </a:lnTo>
                  <a:lnTo>
                    <a:pt x="11" y="335"/>
                  </a:lnTo>
                  <a:lnTo>
                    <a:pt x="9" y="333"/>
                  </a:lnTo>
                  <a:lnTo>
                    <a:pt x="5" y="332"/>
                  </a:lnTo>
                  <a:lnTo>
                    <a:pt x="5" y="330"/>
                  </a:lnTo>
                  <a:lnTo>
                    <a:pt x="9" y="324"/>
                  </a:lnTo>
                  <a:lnTo>
                    <a:pt x="11" y="322"/>
                  </a:lnTo>
                  <a:lnTo>
                    <a:pt x="11" y="322"/>
                  </a:lnTo>
                  <a:lnTo>
                    <a:pt x="15" y="322"/>
                  </a:lnTo>
                  <a:lnTo>
                    <a:pt x="15" y="324"/>
                  </a:lnTo>
                  <a:lnTo>
                    <a:pt x="17" y="322"/>
                  </a:lnTo>
                  <a:lnTo>
                    <a:pt x="17" y="317"/>
                  </a:lnTo>
                  <a:lnTo>
                    <a:pt x="19" y="313"/>
                  </a:lnTo>
                  <a:lnTo>
                    <a:pt x="20" y="313"/>
                  </a:lnTo>
                  <a:lnTo>
                    <a:pt x="26" y="309"/>
                  </a:lnTo>
                  <a:lnTo>
                    <a:pt x="26" y="309"/>
                  </a:lnTo>
                  <a:lnTo>
                    <a:pt x="30" y="307"/>
                  </a:lnTo>
                  <a:lnTo>
                    <a:pt x="30" y="303"/>
                  </a:lnTo>
                  <a:lnTo>
                    <a:pt x="30" y="301"/>
                  </a:lnTo>
                  <a:lnTo>
                    <a:pt x="34" y="300"/>
                  </a:lnTo>
                  <a:lnTo>
                    <a:pt x="35" y="301"/>
                  </a:lnTo>
                  <a:lnTo>
                    <a:pt x="35" y="303"/>
                  </a:lnTo>
                  <a:lnTo>
                    <a:pt x="35" y="298"/>
                  </a:lnTo>
                  <a:lnTo>
                    <a:pt x="39" y="294"/>
                  </a:lnTo>
                  <a:lnTo>
                    <a:pt x="41" y="294"/>
                  </a:lnTo>
                  <a:lnTo>
                    <a:pt x="47" y="292"/>
                  </a:lnTo>
                  <a:lnTo>
                    <a:pt x="49" y="286"/>
                  </a:lnTo>
                  <a:lnTo>
                    <a:pt x="54" y="283"/>
                  </a:lnTo>
                  <a:lnTo>
                    <a:pt x="58" y="283"/>
                  </a:lnTo>
                  <a:lnTo>
                    <a:pt x="60" y="283"/>
                  </a:lnTo>
                  <a:lnTo>
                    <a:pt x="64" y="283"/>
                  </a:lnTo>
                  <a:lnTo>
                    <a:pt x="64" y="283"/>
                  </a:lnTo>
                  <a:lnTo>
                    <a:pt x="66" y="283"/>
                  </a:lnTo>
                  <a:lnTo>
                    <a:pt x="69" y="284"/>
                  </a:lnTo>
                  <a:lnTo>
                    <a:pt x="69" y="283"/>
                  </a:lnTo>
                  <a:lnTo>
                    <a:pt x="67" y="279"/>
                  </a:lnTo>
                  <a:lnTo>
                    <a:pt x="67" y="277"/>
                  </a:lnTo>
                  <a:lnTo>
                    <a:pt x="75" y="273"/>
                  </a:lnTo>
                  <a:lnTo>
                    <a:pt x="79" y="271"/>
                  </a:lnTo>
                  <a:lnTo>
                    <a:pt x="84" y="266"/>
                  </a:lnTo>
                  <a:lnTo>
                    <a:pt x="90" y="262"/>
                  </a:lnTo>
                  <a:lnTo>
                    <a:pt x="94" y="262"/>
                  </a:lnTo>
                  <a:lnTo>
                    <a:pt x="94" y="260"/>
                  </a:lnTo>
                  <a:lnTo>
                    <a:pt x="99" y="258"/>
                  </a:lnTo>
                  <a:lnTo>
                    <a:pt x="103" y="258"/>
                  </a:lnTo>
                  <a:lnTo>
                    <a:pt x="109" y="252"/>
                  </a:lnTo>
                  <a:lnTo>
                    <a:pt x="118" y="243"/>
                  </a:lnTo>
                  <a:lnTo>
                    <a:pt x="118" y="241"/>
                  </a:lnTo>
                  <a:lnTo>
                    <a:pt x="118" y="237"/>
                  </a:lnTo>
                  <a:lnTo>
                    <a:pt x="118" y="234"/>
                  </a:lnTo>
                  <a:lnTo>
                    <a:pt x="122" y="230"/>
                  </a:lnTo>
                  <a:lnTo>
                    <a:pt x="124" y="230"/>
                  </a:lnTo>
                  <a:lnTo>
                    <a:pt x="124" y="228"/>
                  </a:lnTo>
                  <a:lnTo>
                    <a:pt x="126" y="222"/>
                  </a:lnTo>
                  <a:lnTo>
                    <a:pt x="130" y="222"/>
                  </a:lnTo>
                  <a:lnTo>
                    <a:pt x="133" y="222"/>
                  </a:lnTo>
                  <a:lnTo>
                    <a:pt x="137" y="219"/>
                  </a:lnTo>
                  <a:lnTo>
                    <a:pt x="137" y="219"/>
                  </a:lnTo>
                  <a:lnTo>
                    <a:pt x="143" y="213"/>
                  </a:lnTo>
                  <a:lnTo>
                    <a:pt x="143" y="209"/>
                  </a:lnTo>
                  <a:lnTo>
                    <a:pt x="147" y="207"/>
                  </a:lnTo>
                  <a:lnTo>
                    <a:pt x="148" y="198"/>
                  </a:lnTo>
                  <a:lnTo>
                    <a:pt x="150" y="192"/>
                  </a:lnTo>
                  <a:lnTo>
                    <a:pt x="154" y="190"/>
                  </a:lnTo>
                  <a:lnTo>
                    <a:pt x="156" y="188"/>
                  </a:lnTo>
                  <a:lnTo>
                    <a:pt x="162" y="185"/>
                  </a:lnTo>
                  <a:lnTo>
                    <a:pt x="163" y="188"/>
                  </a:lnTo>
                  <a:lnTo>
                    <a:pt x="162" y="188"/>
                  </a:lnTo>
                  <a:lnTo>
                    <a:pt x="162" y="192"/>
                  </a:lnTo>
                  <a:lnTo>
                    <a:pt x="163" y="194"/>
                  </a:lnTo>
                  <a:lnTo>
                    <a:pt x="163" y="194"/>
                  </a:lnTo>
                  <a:lnTo>
                    <a:pt x="167" y="192"/>
                  </a:lnTo>
                  <a:lnTo>
                    <a:pt x="167" y="194"/>
                  </a:lnTo>
                  <a:lnTo>
                    <a:pt x="167" y="198"/>
                  </a:lnTo>
                  <a:lnTo>
                    <a:pt x="167" y="198"/>
                  </a:lnTo>
                  <a:lnTo>
                    <a:pt x="167" y="198"/>
                  </a:lnTo>
                  <a:lnTo>
                    <a:pt x="163" y="200"/>
                  </a:lnTo>
                  <a:lnTo>
                    <a:pt x="163" y="202"/>
                  </a:lnTo>
                  <a:lnTo>
                    <a:pt x="167" y="207"/>
                  </a:lnTo>
                  <a:lnTo>
                    <a:pt x="167" y="209"/>
                  </a:lnTo>
                  <a:lnTo>
                    <a:pt x="171" y="205"/>
                  </a:lnTo>
                  <a:lnTo>
                    <a:pt x="173" y="203"/>
                  </a:lnTo>
                  <a:lnTo>
                    <a:pt x="177" y="203"/>
                  </a:lnTo>
                  <a:lnTo>
                    <a:pt x="177" y="203"/>
                  </a:lnTo>
                  <a:lnTo>
                    <a:pt x="177" y="205"/>
                  </a:lnTo>
                  <a:lnTo>
                    <a:pt x="179" y="209"/>
                  </a:lnTo>
                  <a:lnTo>
                    <a:pt x="180" y="205"/>
                  </a:lnTo>
                  <a:lnTo>
                    <a:pt x="180" y="205"/>
                  </a:lnTo>
                  <a:lnTo>
                    <a:pt x="179" y="203"/>
                  </a:lnTo>
                  <a:lnTo>
                    <a:pt x="180" y="200"/>
                  </a:lnTo>
                  <a:lnTo>
                    <a:pt x="184" y="200"/>
                  </a:lnTo>
                  <a:lnTo>
                    <a:pt x="184" y="203"/>
                  </a:lnTo>
                  <a:lnTo>
                    <a:pt x="186" y="203"/>
                  </a:lnTo>
                  <a:lnTo>
                    <a:pt x="182" y="207"/>
                  </a:lnTo>
                  <a:lnTo>
                    <a:pt x="179" y="209"/>
                  </a:lnTo>
                  <a:lnTo>
                    <a:pt x="182" y="209"/>
                  </a:lnTo>
                  <a:lnTo>
                    <a:pt x="184" y="207"/>
                  </a:lnTo>
                  <a:lnTo>
                    <a:pt x="180" y="213"/>
                  </a:lnTo>
                  <a:lnTo>
                    <a:pt x="180" y="213"/>
                  </a:lnTo>
                  <a:lnTo>
                    <a:pt x="179" y="217"/>
                  </a:lnTo>
                  <a:lnTo>
                    <a:pt x="179" y="219"/>
                  </a:lnTo>
                  <a:lnTo>
                    <a:pt x="180" y="222"/>
                  </a:lnTo>
                  <a:lnTo>
                    <a:pt x="180" y="228"/>
                  </a:lnTo>
                  <a:lnTo>
                    <a:pt x="182" y="228"/>
                  </a:lnTo>
                  <a:lnTo>
                    <a:pt x="179" y="228"/>
                  </a:lnTo>
                  <a:lnTo>
                    <a:pt x="171" y="237"/>
                  </a:lnTo>
                  <a:lnTo>
                    <a:pt x="167" y="239"/>
                  </a:lnTo>
                  <a:lnTo>
                    <a:pt x="163" y="247"/>
                  </a:lnTo>
                  <a:lnTo>
                    <a:pt x="163" y="247"/>
                  </a:lnTo>
                  <a:lnTo>
                    <a:pt x="160" y="247"/>
                  </a:lnTo>
                  <a:lnTo>
                    <a:pt x="156" y="252"/>
                  </a:lnTo>
                  <a:lnTo>
                    <a:pt x="156" y="254"/>
                  </a:lnTo>
                  <a:lnTo>
                    <a:pt x="150" y="258"/>
                  </a:lnTo>
                  <a:lnTo>
                    <a:pt x="150" y="262"/>
                  </a:lnTo>
                  <a:lnTo>
                    <a:pt x="147" y="266"/>
                  </a:lnTo>
                  <a:lnTo>
                    <a:pt x="139" y="266"/>
                  </a:lnTo>
                  <a:lnTo>
                    <a:pt x="139" y="268"/>
                  </a:lnTo>
                  <a:lnTo>
                    <a:pt x="137" y="273"/>
                  </a:lnTo>
                  <a:lnTo>
                    <a:pt x="137" y="279"/>
                  </a:lnTo>
                  <a:lnTo>
                    <a:pt x="135" y="279"/>
                  </a:lnTo>
                  <a:lnTo>
                    <a:pt x="139" y="279"/>
                  </a:lnTo>
                  <a:lnTo>
                    <a:pt x="139" y="283"/>
                  </a:lnTo>
                  <a:lnTo>
                    <a:pt x="139" y="286"/>
                  </a:lnTo>
                  <a:lnTo>
                    <a:pt x="137" y="288"/>
                  </a:lnTo>
                  <a:lnTo>
                    <a:pt x="137" y="286"/>
                  </a:lnTo>
                  <a:lnTo>
                    <a:pt x="137" y="283"/>
                  </a:lnTo>
                  <a:lnTo>
                    <a:pt x="135" y="283"/>
                  </a:lnTo>
                  <a:lnTo>
                    <a:pt x="135" y="283"/>
                  </a:lnTo>
                  <a:lnTo>
                    <a:pt x="135" y="286"/>
                  </a:lnTo>
                  <a:lnTo>
                    <a:pt x="133" y="288"/>
                  </a:lnTo>
                  <a:lnTo>
                    <a:pt x="131" y="286"/>
                  </a:lnTo>
                  <a:lnTo>
                    <a:pt x="128" y="286"/>
                  </a:lnTo>
                  <a:lnTo>
                    <a:pt x="130" y="284"/>
                  </a:lnTo>
                  <a:lnTo>
                    <a:pt x="130" y="284"/>
                  </a:lnTo>
                  <a:lnTo>
                    <a:pt x="128" y="283"/>
                  </a:lnTo>
                  <a:lnTo>
                    <a:pt x="126" y="284"/>
                  </a:lnTo>
                  <a:lnTo>
                    <a:pt x="126" y="286"/>
                  </a:lnTo>
                  <a:lnTo>
                    <a:pt x="122" y="286"/>
                  </a:lnTo>
                  <a:lnTo>
                    <a:pt x="122" y="286"/>
                  </a:lnTo>
                  <a:lnTo>
                    <a:pt x="120" y="283"/>
                  </a:lnTo>
                  <a:lnTo>
                    <a:pt x="118" y="283"/>
                  </a:lnTo>
                  <a:lnTo>
                    <a:pt x="118" y="284"/>
                  </a:lnTo>
                  <a:lnTo>
                    <a:pt x="120" y="286"/>
                  </a:lnTo>
                  <a:lnTo>
                    <a:pt x="118" y="292"/>
                  </a:lnTo>
                  <a:lnTo>
                    <a:pt x="115" y="292"/>
                  </a:lnTo>
                  <a:lnTo>
                    <a:pt x="113" y="292"/>
                  </a:lnTo>
                  <a:lnTo>
                    <a:pt x="113" y="294"/>
                  </a:lnTo>
                  <a:lnTo>
                    <a:pt x="109" y="294"/>
                  </a:lnTo>
                  <a:lnTo>
                    <a:pt x="107" y="292"/>
                  </a:lnTo>
                  <a:lnTo>
                    <a:pt x="107" y="296"/>
                  </a:lnTo>
                  <a:lnTo>
                    <a:pt x="103" y="298"/>
                  </a:lnTo>
                  <a:lnTo>
                    <a:pt x="99" y="301"/>
                  </a:lnTo>
                  <a:lnTo>
                    <a:pt x="99" y="305"/>
                  </a:lnTo>
                  <a:lnTo>
                    <a:pt x="98" y="307"/>
                  </a:lnTo>
                  <a:lnTo>
                    <a:pt x="94" y="313"/>
                  </a:lnTo>
                  <a:lnTo>
                    <a:pt x="94" y="317"/>
                  </a:lnTo>
                  <a:lnTo>
                    <a:pt x="94" y="322"/>
                  </a:lnTo>
                  <a:lnTo>
                    <a:pt x="84" y="326"/>
                  </a:lnTo>
                  <a:lnTo>
                    <a:pt x="83" y="330"/>
                  </a:lnTo>
                  <a:lnTo>
                    <a:pt x="81" y="335"/>
                  </a:lnTo>
                  <a:lnTo>
                    <a:pt x="77" y="341"/>
                  </a:lnTo>
                  <a:lnTo>
                    <a:pt x="73" y="343"/>
                  </a:lnTo>
                  <a:lnTo>
                    <a:pt x="73" y="347"/>
                  </a:lnTo>
                  <a:lnTo>
                    <a:pt x="73" y="347"/>
                  </a:lnTo>
                  <a:lnTo>
                    <a:pt x="71" y="347"/>
                  </a:lnTo>
                  <a:lnTo>
                    <a:pt x="75" y="347"/>
                  </a:lnTo>
                  <a:lnTo>
                    <a:pt x="75" y="347"/>
                  </a:lnTo>
                  <a:lnTo>
                    <a:pt x="73" y="349"/>
                  </a:lnTo>
                  <a:lnTo>
                    <a:pt x="67" y="349"/>
                  </a:lnTo>
                  <a:lnTo>
                    <a:pt x="64" y="352"/>
                  </a:lnTo>
                  <a:lnTo>
                    <a:pt x="60" y="354"/>
                  </a:lnTo>
                  <a:lnTo>
                    <a:pt x="60" y="358"/>
                  </a:lnTo>
                  <a:lnTo>
                    <a:pt x="56" y="360"/>
                  </a:lnTo>
                  <a:lnTo>
                    <a:pt x="56" y="358"/>
                  </a:lnTo>
                  <a:lnTo>
                    <a:pt x="54" y="356"/>
                  </a:lnTo>
                  <a:lnTo>
                    <a:pt x="54" y="360"/>
                  </a:lnTo>
                  <a:lnTo>
                    <a:pt x="54" y="362"/>
                  </a:lnTo>
                  <a:lnTo>
                    <a:pt x="51" y="364"/>
                  </a:lnTo>
                  <a:lnTo>
                    <a:pt x="45" y="367"/>
                  </a:lnTo>
                  <a:lnTo>
                    <a:pt x="39" y="371"/>
                  </a:lnTo>
                  <a:lnTo>
                    <a:pt x="35" y="371"/>
                  </a:lnTo>
                  <a:lnTo>
                    <a:pt x="30" y="371"/>
                  </a:lnTo>
                  <a:lnTo>
                    <a:pt x="30" y="367"/>
                  </a:lnTo>
                  <a:lnTo>
                    <a:pt x="26" y="371"/>
                  </a:lnTo>
                  <a:lnTo>
                    <a:pt x="26" y="371"/>
                  </a:lnTo>
                  <a:lnTo>
                    <a:pt x="30" y="367"/>
                  </a:lnTo>
                  <a:lnTo>
                    <a:pt x="26" y="365"/>
                  </a:lnTo>
                  <a:lnTo>
                    <a:pt x="22" y="364"/>
                  </a:lnTo>
                  <a:lnTo>
                    <a:pt x="22" y="360"/>
                  </a:lnTo>
                  <a:lnTo>
                    <a:pt x="20" y="358"/>
                  </a:lnTo>
                  <a:lnTo>
                    <a:pt x="17" y="358"/>
                  </a:lnTo>
                  <a:lnTo>
                    <a:pt x="15" y="356"/>
                  </a:lnTo>
                  <a:lnTo>
                    <a:pt x="17" y="354"/>
                  </a:lnTo>
                  <a:lnTo>
                    <a:pt x="15" y="352"/>
                  </a:lnTo>
                  <a:lnTo>
                    <a:pt x="15" y="352"/>
                  </a:lnTo>
                  <a:lnTo>
                    <a:pt x="11" y="352"/>
                  </a:lnTo>
                  <a:lnTo>
                    <a:pt x="9" y="352"/>
                  </a:lnTo>
                  <a:lnTo>
                    <a:pt x="9" y="352"/>
                  </a:lnTo>
                  <a:lnTo>
                    <a:pt x="9" y="352"/>
                  </a:lnTo>
                  <a:lnTo>
                    <a:pt x="5" y="352"/>
                  </a:lnTo>
                  <a:lnTo>
                    <a:pt x="2" y="352"/>
                  </a:lnTo>
                  <a:lnTo>
                    <a:pt x="2" y="352"/>
                  </a:lnTo>
                  <a:lnTo>
                    <a:pt x="2" y="352"/>
                  </a:ln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203">
              <a:extLst>
                <a:ext uri="{FF2B5EF4-FFF2-40B4-BE49-F238E27FC236}">
                  <a16:creationId xmlns:a16="http://schemas.microsoft.com/office/drawing/2014/main" id="{3AC47950-EE60-4DB1-A0A5-73F9CDBAE329}"/>
                </a:ext>
              </a:extLst>
            </p:cNvPr>
            <p:cNvSpPr>
              <a:spLocks/>
            </p:cNvSpPr>
            <p:nvPr/>
          </p:nvSpPr>
          <p:spPr bwMode="auto">
            <a:xfrm>
              <a:off x="3971" y="2357"/>
              <a:ext cx="544" cy="609"/>
            </a:xfrm>
            <a:custGeom>
              <a:avLst/>
              <a:gdLst/>
              <a:ahLst/>
              <a:cxnLst>
                <a:cxn ang="0">
                  <a:pos x="237" y="143"/>
                </a:cxn>
                <a:cxn ang="0">
                  <a:pos x="244" y="147"/>
                </a:cxn>
                <a:cxn ang="0">
                  <a:pos x="257" y="154"/>
                </a:cxn>
                <a:cxn ang="0">
                  <a:pos x="263" y="143"/>
                </a:cxn>
                <a:cxn ang="0">
                  <a:pos x="270" y="112"/>
                </a:cxn>
                <a:cxn ang="0">
                  <a:pos x="289" y="94"/>
                </a:cxn>
                <a:cxn ang="0">
                  <a:pos x="280" y="91"/>
                </a:cxn>
                <a:cxn ang="0">
                  <a:pos x="277" y="84"/>
                </a:cxn>
                <a:cxn ang="0">
                  <a:pos x="276" y="79"/>
                </a:cxn>
                <a:cxn ang="0">
                  <a:pos x="245" y="99"/>
                </a:cxn>
                <a:cxn ang="0">
                  <a:pos x="240" y="107"/>
                </a:cxn>
                <a:cxn ang="0">
                  <a:pos x="209" y="102"/>
                </a:cxn>
                <a:cxn ang="0">
                  <a:pos x="202" y="102"/>
                </a:cxn>
                <a:cxn ang="0">
                  <a:pos x="193" y="119"/>
                </a:cxn>
                <a:cxn ang="0">
                  <a:pos x="179" y="116"/>
                </a:cxn>
                <a:cxn ang="0">
                  <a:pos x="164" y="109"/>
                </a:cxn>
                <a:cxn ang="0">
                  <a:pos x="151" y="108"/>
                </a:cxn>
                <a:cxn ang="0">
                  <a:pos x="124" y="95"/>
                </a:cxn>
                <a:cxn ang="0">
                  <a:pos x="115" y="67"/>
                </a:cxn>
                <a:cxn ang="0">
                  <a:pos x="108" y="53"/>
                </a:cxn>
                <a:cxn ang="0">
                  <a:pos x="113" y="55"/>
                </a:cxn>
                <a:cxn ang="0">
                  <a:pos x="115" y="35"/>
                </a:cxn>
                <a:cxn ang="0">
                  <a:pos x="125" y="27"/>
                </a:cxn>
                <a:cxn ang="0">
                  <a:pos x="99" y="20"/>
                </a:cxn>
                <a:cxn ang="0">
                  <a:pos x="80" y="1"/>
                </a:cxn>
                <a:cxn ang="0">
                  <a:pos x="66" y="4"/>
                </a:cxn>
                <a:cxn ang="0">
                  <a:pos x="53" y="13"/>
                </a:cxn>
                <a:cxn ang="0">
                  <a:pos x="67" y="22"/>
                </a:cxn>
                <a:cxn ang="0">
                  <a:pos x="71" y="50"/>
                </a:cxn>
                <a:cxn ang="0">
                  <a:pos x="70" y="62"/>
                </a:cxn>
                <a:cxn ang="0">
                  <a:pos x="57" y="83"/>
                </a:cxn>
                <a:cxn ang="0">
                  <a:pos x="28" y="102"/>
                </a:cxn>
                <a:cxn ang="0">
                  <a:pos x="24" y="119"/>
                </a:cxn>
                <a:cxn ang="0">
                  <a:pos x="27" y="128"/>
                </a:cxn>
                <a:cxn ang="0">
                  <a:pos x="7" y="147"/>
                </a:cxn>
                <a:cxn ang="0">
                  <a:pos x="1" y="152"/>
                </a:cxn>
                <a:cxn ang="0">
                  <a:pos x="3" y="152"/>
                </a:cxn>
                <a:cxn ang="0">
                  <a:pos x="7" y="166"/>
                </a:cxn>
                <a:cxn ang="0">
                  <a:pos x="43" y="168"/>
                </a:cxn>
                <a:cxn ang="0">
                  <a:pos x="48" y="175"/>
                </a:cxn>
                <a:cxn ang="0">
                  <a:pos x="46" y="204"/>
                </a:cxn>
                <a:cxn ang="0">
                  <a:pos x="47" y="208"/>
                </a:cxn>
                <a:cxn ang="0">
                  <a:pos x="65" y="263"/>
                </a:cxn>
                <a:cxn ang="0">
                  <a:pos x="75" y="286"/>
                </a:cxn>
                <a:cxn ang="0">
                  <a:pos x="104" y="314"/>
                </a:cxn>
                <a:cxn ang="0">
                  <a:pos x="117" y="300"/>
                </a:cxn>
                <a:cxn ang="0">
                  <a:pos x="123" y="281"/>
                </a:cxn>
                <a:cxn ang="0">
                  <a:pos x="126" y="264"/>
                </a:cxn>
                <a:cxn ang="0">
                  <a:pos x="136" y="241"/>
                </a:cxn>
                <a:cxn ang="0">
                  <a:pos x="160" y="220"/>
                </a:cxn>
                <a:cxn ang="0">
                  <a:pos x="173" y="206"/>
                </a:cxn>
                <a:cxn ang="0">
                  <a:pos x="196" y="185"/>
                </a:cxn>
                <a:cxn ang="0">
                  <a:pos x="206" y="170"/>
                </a:cxn>
                <a:cxn ang="0">
                  <a:pos x="214" y="157"/>
                </a:cxn>
                <a:cxn ang="0">
                  <a:pos x="209" y="150"/>
                </a:cxn>
                <a:cxn ang="0">
                  <a:pos x="204" y="140"/>
                </a:cxn>
                <a:cxn ang="0">
                  <a:pos x="203" y="126"/>
                </a:cxn>
                <a:cxn ang="0">
                  <a:pos x="212" y="120"/>
                </a:cxn>
                <a:cxn ang="0">
                  <a:pos x="218" y="121"/>
                </a:cxn>
                <a:cxn ang="0">
                  <a:pos x="245" y="133"/>
                </a:cxn>
              </a:cxnLst>
              <a:rect l="0" t="0" r="r" b="b"/>
              <a:pathLst>
                <a:path w="289" h="323">
                  <a:moveTo>
                    <a:pt x="245" y="133"/>
                  </a:moveTo>
                  <a:cubicBezTo>
                    <a:pt x="244" y="137"/>
                    <a:pt x="244" y="142"/>
                    <a:pt x="237" y="143"/>
                  </a:cubicBezTo>
                  <a:cubicBezTo>
                    <a:pt x="233" y="148"/>
                    <a:pt x="236" y="153"/>
                    <a:pt x="240" y="156"/>
                  </a:cubicBezTo>
                  <a:cubicBezTo>
                    <a:pt x="242" y="155"/>
                    <a:pt x="241" y="149"/>
                    <a:pt x="244" y="147"/>
                  </a:cubicBezTo>
                  <a:cubicBezTo>
                    <a:pt x="251" y="154"/>
                    <a:pt x="245" y="164"/>
                    <a:pt x="254" y="168"/>
                  </a:cubicBezTo>
                  <a:cubicBezTo>
                    <a:pt x="257" y="163"/>
                    <a:pt x="252" y="157"/>
                    <a:pt x="257" y="154"/>
                  </a:cubicBezTo>
                  <a:cubicBezTo>
                    <a:pt x="255" y="150"/>
                    <a:pt x="258" y="147"/>
                    <a:pt x="255" y="142"/>
                  </a:cubicBezTo>
                  <a:cubicBezTo>
                    <a:pt x="258" y="143"/>
                    <a:pt x="259" y="143"/>
                    <a:pt x="263" y="143"/>
                  </a:cubicBezTo>
                  <a:cubicBezTo>
                    <a:pt x="264" y="138"/>
                    <a:pt x="268" y="134"/>
                    <a:pt x="266" y="129"/>
                  </a:cubicBezTo>
                  <a:cubicBezTo>
                    <a:pt x="269" y="125"/>
                    <a:pt x="271" y="118"/>
                    <a:pt x="270" y="112"/>
                  </a:cubicBezTo>
                  <a:cubicBezTo>
                    <a:pt x="275" y="109"/>
                    <a:pt x="282" y="97"/>
                    <a:pt x="287" y="105"/>
                  </a:cubicBezTo>
                  <a:cubicBezTo>
                    <a:pt x="288" y="102"/>
                    <a:pt x="283" y="98"/>
                    <a:pt x="289" y="94"/>
                  </a:cubicBezTo>
                  <a:cubicBezTo>
                    <a:pt x="289" y="93"/>
                    <a:pt x="288" y="92"/>
                    <a:pt x="288" y="91"/>
                  </a:cubicBezTo>
                  <a:cubicBezTo>
                    <a:pt x="284" y="91"/>
                    <a:pt x="284" y="89"/>
                    <a:pt x="280" y="91"/>
                  </a:cubicBezTo>
                  <a:cubicBezTo>
                    <a:pt x="279" y="90"/>
                    <a:pt x="280" y="87"/>
                    <a:pt x="281" y="86"/>
                  </a:cubicBezTo>
                  <a:cubicBezTo>
                    <a:pt x="280" y="83"/>
                    <a:pt x="280" y="84"/>
                    <a:pt x="277" y="84"/>
                  </a:cubicBezTo>
                  <a:cubicBezTo>
                    <a:pt x="277" y="83"/>
                    <a:pt x="278" y="82"/>
                    <a:pt x="278" y="81"/>
                  </a:cubicBezTo>
                  <a:cubicBezTo>
                    <a:pt x="277" y="82"/>
                    <a:pt x="276" y="80"/>
                    <a:pt x="276" y="79"/>
                  </a:cubicBezTo>
                  <a:cubicBezTo>
                    <a:pt x="271" y="83"/>
                    <a:pt x="268" y="87"/>
                    <a:pt x="262" y="81"/>
                  </a:cubicBezTo>
                  <a:cubicBezTo>
                    <a:pt x="259" y="89"/>
                    <a:pt x="247" y="92"/>
                    <a:pt x="245" y="99"/>
                  </a:cubicBezTo>
                  <a:cubicBezTo>
                    <a:pt x="243" y="100"/>
                    <a:pt x="240" y="102"/>
                    <a:pt x="235" y="102"/>
                  </a:cubicBezTo>
                  <a:cubicBezTo>
                    <a:pt x="235" y="106"/>
                    <a:pt x="239" y="105"/>
                    <a:pt x="240" y="107"/>
                  </a:cubicBezTo>
                  <a:cubicBezTo>
                    <a:pt x="239" y="109"/>
                    <a:pt x="241" y="110"/>
                    <a:pt x="241" y="112"/>
                  </a:cubicBezTo>
                  <a:cubicBezTo>
                    <a:pt x="228" y="114"/>
                    <a:pt x="205" y="121"/>
                    <a:pt x="209" y="102"/>
                  </a:cubicBezTo>
                  <a:cubicBezTo>
                    <a:pt x="209" y="102"/>
                    <a:pt x="208" y="102"/>
                    <a:pt x="208" y="101"/>
                  </a:cubicBezTo>
                  <a:cubicBezTo>
                    <a:pt x="205" y="100"/>
                    <a:pt x="205" y="103"/>
                    <a:pt x="202" y="102"/>
                  </a:cubicBezTo>
                  <a:cubicBezTo>
                    <a:pt x="203" y="107"/>
                    <a:pt x="202" y="115"/>
                    <a:pt x="203" y="119"/>
                  </a:cubicBezTo>
                  <a:cubicBezTo>
                    <a:pt x="203" y="122"/>
                    <a:pt x="194" y="122"/>
                    <a:pt x="193" y="119"/>
                  </a:cubicBezTo>
                  <a:cubicBezTo>
                    <a:pt x="189" y="123"/>
                    <a:pt x="184" y="117"/>
                    <a:pt x="181" y="119"/>
                  </a:cubicBezTo>
                  <a:cubicBezTo>
                    <a:pt x="181" y="118"/>
                    <a:pt x="180" y="118"/>
                    <a:pt x="179" y="116"/>
                  </a:cubicBezTo>
                  <a:cubicBezTo>
                    <a:pt x="178" y="116"/>
                    <a:pt x="177" y="117"/>
                    <a:pt x="177" y="118"/>
                  </a:cubicBezTo>
                  <a:cubicBezTo>
                    <a:pt x="172" y="116"/>
                    <a:pt x="169" y="110"/>
                    <a:pt x="164" y="109"/>
                  </a:cubicBezTo>
                  <a:cubicBezTo>
                    <a:pt x="159" y="109"/>
                    <a:pt x="156" y="113"/>
                    <a:pt x="153" y="111"/>
                  </a:cubicBezTo>
                  <a:cubicBezTo>
                    <a:pt x="152" y="110"/>
                    <a:pt x="152" y="108"/>
                    <a:pt x="151" y="108"/>
                  </a:cubicBezTo>
                  <a:cubicBezTo>
                    <a:pt x="148" y="107"/>
                    <a:pt x="145" y="107"/>
                    <a:pt x="143" y="107"/>
                  </a:cubicBezTo>
                  <a:cubicBezTo>
                    <a:pt x="137" y="104"/>
                    <a:pt x="132" y="98"/>
                    <a:pt x="124" y="95"/>
                  </a:cubicBezTo>
                  <a:cubicBezTo>
                    <a:pt x="128" y="88"/>
                    <a:pt x="126" y="83"/>
                    <a:pt x="134" y="80"/>
                  </a:cubicBezTo>
                  <a:cubicBezTo>
                    <a:pt x="127" y="75"/>
                    <a:pt x="122" y="74"/>
                    <a:pt x="115" y="67"/>
                  </a:cubicBezTo>
                  <a:cubicBezTo>
                    <a:pt x="114" y="66"/>
                    <a:pt x="114" y="68"/>
                    <a:pt x="112" y="67"/>
                  </a:cubicBezTo>
                  <a:cubicBezTo>
                    <a:pt x="112" y="64"/>
                    <a:pt x="109" y="55"/>
                    <a:pt x="108" y="53"/>
                  </a:cubicBezTo>
                  <a:cubicBezTo>
                    <a:pt x="110" y="53"/>
                    <a:pt x="111" y="53"/>
                    <a:pt x="111" y="52"/>
                  </a:cubicBezTo>
                  <a:cubicBezTo>
                    <a:pt x="112" y="52"/>
                    <a:pt x="112" y="55"/>
                    <a:pt x="113" y="55"/>
                  </a:cubicBezTo>
                  <a:cubicBezTo>
                    <a:pt x="116" y="56"/>
                    <a:pt x="116" y="52"/>
                    <a:pt x="119" y="53"/>
                  </a:cubicBezTo>
                  <a:cubicBezTo>
                    <a:pt x="119" y="44"/>
                    <a:pt x="110" y="43"/>
                    <a:pt x="115" y="35"/>
                  </a:cubicBezTo>
                  <a:cubicBezTo>
                    <a:pt x="116" y="36"/>
                    <a:pt x="117" y="36"/>
                    <a:pt x="118" y="36"/>
                  </a:cubicBezTo>
                  <a:cubicBezTo>
                    <a:pt x="118" y="31"/>
                    <a:pt x="122" y="31"/>
                    <a:pt x="125" y="27"/>
                  </a:cubicBezTo>
                  <a:cubicBezTo>
                    <a:pt x="128" y="23"/>
                    <a:pt x="127" y="15"/>
                    <a:pt x="118" y="14"/>
                  </a:cubicBezTo>
                  <a:cubicBezTo>
                    <a:pt x="113" y="14"/>
                    <a:pt x="105" y="20"/>
                    <a:pt x="99" y="20"/>
                  </a:cubicBezTo>
                  <a:cubicBezTo>
                    <a:pt x="100" y="18"/>
                    <a:pt x="97" y="15"/>
                    <a:pt x="94" y="17"/>
                  </a:cubicBezTo>
                  <a:cubicBezTo>
                    <a:pt x="93" y="11"/>
                    <a:pt x="83" y="8"/>
                    <a:pt x="80" y="1"/>
                  </a:cubicBezTo>
                  <a:cubicBezTo>
                    <a:pt x="74" y="0"/>
                    <a:pt x="70" y="3"/>
                    <a:pt x="65" y="2"/>
                  </a:cubicBezTo>
                  <a:cubicBezTo>
                    <a:pt x="65" y="3"/>
                    <a:pt x="66" y="3"/>
                    <a:pt x="66" y="4"/>
                  </a:cubicBezTo>
                  <a:cubicBezTo>
                    <a:pt x="63" y="5"/>
                    <a:pt x="62" y="3"/>
                    <a:pt x="60" y="4"/>
                  </a:cubicBezTo>
                  <a:cubicBezTo>
                    <a:pt x="58" y="7"/>
                    <a:pt x="53" y="7"/>
                    <a:pt x="53" y="13"/>
                  </a:cubicBezTo>
                  <a:cubicBezTo>
                    <a:pt x="58" y="14"/>
                    <a:pt x="59" y="18"/>
                    <a:pt x="64" y="18"/>
                  </a:cubicBezTo>
                  <a:cubicBezTo>
                    <a:pt x="64" y="20"/>
                    <a:pt x="64" y="23"/>
                    <a:pt x="67" y="22"/>
                  </a:cubicBezTo>
                  <a:cubicBezTo>
                    <a:pt x="68" y="25"/>
                    <a:pt x="65" y="27"/>
                    <a:pt x="61" y="29"/>
                  </a:cubicBezTo>
                  <a:cubicBezTo>
                    <a:pt x="62" y="37"/>
                    <a:pt x="58" y="47"/>
                    <a:pt x="71" y="50"/>
                  </a:cubicBezTo>
                  <a:cubicBezTo>
                    <a:pt x="73" y="52"/>
                    <a:pt x="74" y="55"/>
                    <a:pt x="78" y="55"/>
                  </a:cubicBezTo>
                  <a:cubicBezTo>
                    <a:pt x="79" y="60"/>
                    <a:pt x="72" y="58"/>
                    <a:pt x="70" y="62"/>
                  </a:cubicBezTo>
                  <a:cubicBezTo>
                    <a:pt x="72" y="66"/>
                    <a:pt x="69" y="66"/>
                    <a:pt x="71" y="69"/>
                  </a:cubicBezTo>
                  <a:cubicBezTo>
                    <a:pt x="65" y="74"/>
                    <a:pt x="64" y="81"/>
                    <a:pt x="57" y="83"/>
                  </a:cubicBezTo>
                  <a:cubicBezTo>
                    <a:pt x="58" y="87"/>
                    <a:pt x="55" y="87"/>
                    <a:pt x="56" y="90"/>
                  </a:cubicBezTo>
                  <a:cubicBezTo>
                    <a:pt x="49" y="94"/>
                    <a:pt x="37" y="114"/>
                    <a:pt x="28" y="102"/>
                  </a:cubicBezTo>
                  <a:cubicBezTo>
                    <a:pt x="23" y="105"/>
                    <a:pt x="18" y="109"/>
                    <a:pt x="17" y="116"/>
                  </a:cubicBezTo>
                  <a:cubicBezTo>
                    <a:pt x="19" y="117"/>
                    <a:pt x="20" y="119"/>
                    <a:pt x="24" y="119"/>
                  </a:cubicBezTo>
                  <a:cubicBezTo>
                    <a:pt x="23" y="123"/>
                    <a:pt x="23" y="122"/>
                    <a:pt x="23" y="127"/>
                  </a:cubicBezTo>
                  <a:cubicBezTo>
                    <a:pt x="24" y="127"/>
                    <a:pt x="26" y="130"/>
                    <a:pt x="27" y="128"/>
                  </a:cubicBezTo>
                  <a:cubicBezTo>
                    <a:pt x="28" y="131"/>
                    <a:pt x="32" y="140"/>
                    <a:pt x="32" y="144"/>
                  </a:cubicBezTo>
                  <a:cubicBezTo>
                    <a:pt x="26" y="149"/>
                    <a:pt x="9" y="141"/>
                    <a:pt x="7" y="147"/>
                  </a:cubicBezTo>
                  <a:cubicBezTo>
                    <a:pt x="4" y="147"/>
                    <a:pt x="2" y="147"/>
                    <a:pt x="0" y="149"/>
                  </a:cubicBezTo>
                  <a:cubicBezTo>
                    <a:pt x="1" y="149"/>
                    <a:pt x="1" y="150"/>
                    <a:pt x="1" y="152"/>
                  </a:cubicBezTo>
                  <a:cubicBezTo>
                    <a:pt x="2" y="150"/>
                    <a:pt x="4" y="150"/>
                    <a:pt x="5" y="149"/>
                  </a:cubicBezTo>
                  <a:cubicBezTo>
                    <a:pt x="7" y="150"/>
                    <a:pt x="3" y="151"/>
                    <a:pt x="3" y="152"/>
                  </a:cubicBezTo>
                  <a:cubicBezTo>
                    <a:pt x="6" y="161"/>
                    <a:pt x="18" y="164"/>
                    <a:pt x="24" y="159"/>
                  </a:cubicBezTo>
                  <a:cubicBezTo>
                    <a:pt x="21" y="167"/>
                    <a:pt x="12" y="166"/>
                    <a:pt x="7" y="166"/>
                  </a:cubicBezTo>
                  <a:cubicBezTo>
                    <a:pt x="13" y="174"/>
                    <a:pt x="19" y="181"/>
                    <a:pt x="24" y="185"/>
                  </a:cubicBezTo>
                  <a:cubicBezTo>
                    <a:pt x="34" y="187"/>
                    <a:pt x="45" y="178"/>
                    <a:pt x="43" y="168"/>
                  </a:cubicBezTo>
                  <a:cubicBezTo>
                    <a:pt x="46" y="170"/>
                    <a:pt x="45" y="173"/>
                    <a:pt x="45" y="175"/>
                  </a:cubicBezTo>
                  <a:cubicBezTo>
                    <a:pt x="47" y="175"/>
                    <a:pt x="47" y="177"/>
                    <a:pt x="48" y="175"/>
                  </a:cubicBezTo>
                  <a:cubicBezTo>
                    <a:pt x="44" y="180"/>
                    <a:pt x="47" y="182"/>
                    <a:pt x="48" y="187"/>
                  </a:cubicBezTo>
                  <a:cubicBezTo>
                    <a:pt x="45" y="193"/>
                    <a:pt x="46" y="200"/>
                    <a:pt x="46" y="204"/>
                  </a:cubicBezTo>
                  <a:cubicBezTo>
                    <a:pt x="46" y="205"/>
                    <a:pt x="47" y="205"/>
                    <a:pt x="48" y="205"/>
                  </a:cubicBezTo>
                  <a:cubicBezTo>
                    <a:pt x="49" y="207"/>
                    <a:pt x="47" y="207"/>
                    <a:pt x="47" y="208"/>
                  </a:cubicBezTo>
                  <a:cubicBezTo>
                    <a:pt x="51" y="220"/>
                    <a:pt x="51" y="235"/>
                    <a:pt x="57" y="246"/>
                  </a:cubicBezTo>
                  <a:cubicBezTo>
                    <a:pt x="59" y="251"/>
                    <a:pt x="64" y="256"/>
                    <a:pt x="65" y="263"/>
                  </a:cubicBezTo>
                  <a:cubicBezTo>
                    <a:pt x="65" y="264"/>
                    <a:pt x="65" y="266"/>
                    <a:pt x="65" y="267"/>
                  </a:cubicBezTo>
                  <a:cubicBezTo>
                    <a:pt x="67" y="274"/>
                    <a:pt x="72" y="279"/>
                    <a:pt x="75" y="286"/>
                  </a:cubicBezTo>
                  <a:cubicBezTo>
                    <a:pt x="81" y="296"/>
                    <a:pt x="82" y="322"/>
                    <a:pt x="96" y="323"/>
                  </a:cubicBezTo>
                  <a:cubicBezTo>
                    <a:pt x="100" y="323"/>
                    <a:pt x="105" y="320"/>
                    <a:pt x="104" y="314"/>
                  </a:cubicBezTo>
                  <a:cubicBezTo>
                    <a:pt x="107" y="312"/>
                    <a:pt x="110" y="311"/>
                    <a:pt x="113" y="311"/>
                  </a:cubicBezTo>
                  <a:cubicBezTo>
                    <a:pt x="111" y="307"/>
                    <a:pt x="118" y="303"/>
                    <a:pt x="117" y="300"/>
                  </a:cubicBezTo>
                  <a:cubicBezTo>
                    <a:pt x="121" y="299"/>
                    <a:pt x="120" y="300"/>
                    <a:pt x="124" y="299"/>
                  </a:cubicBezTo>
                  <a:cubicBezTo>
                    <a:pt x="124" y="292"/>
                    <a:pt x="121" y="287"/>
                    <a:pt x="123" y="281"/>
                  </a:cubicBezTo>
                  <a:cubicBezTo>
                    <a:pt x="124" y="280"/>
                    <a:pt x="128" y="276"/>
                    <a:pt x="125" y="275"/>
                  </a:cubicBezTo>
                  <a:cubicBezTo>
                    <a:pt x="128" y="274"/>
                    <a:pt x="131" y="264"/>
                    <a:pt x="126" y="264"/>
                  </a:cubicBezTo>
                  <a:cubicBezTo>
                    <a:pt x="126" y="263"/>
                    <a:pt x="127" y="263"/>
                    <a:pt x="128" y="263"/>
                  </a:cubicBezTo>
                  <a:cubicBezTo>
                    <a:pt x="125" y="256"/>
                    <a:pt x="124" y="236"/>
                    <a:pt x="136" y="241"/>
                  </a:cubicBezTo>
                  <a:cubicBezTo>
                    <a:pt x="138" y="233"/>
                    <a:pt x="145" y="235"/>
                    <a:pt x="151" y="231"/>
                  </a:cubicBezTo>
                  <a:cubicBezTo>
                    <a:pt x="148" y="225"/>
                    <a:pt x="155" y="225"/>
                    <a:pt x="160" y="220"/>
                  </a:cubicBezTo>
                  <a:cubicBezTo>
                    <a:pt x="162" y="219"/>
                    <a:pt x="162" y="216"/>
                    <a:pt x="163" y="215"/>
                  </a:cubicBezTo>
                  <a:cubicBezTo>
                    <a:pt x="167" y="212"/>
                    <a:pt x="170" y="210"/>
                    <a:pt x="173" y="206"/>
                  </a:cubicBezTo>
                  <a:cubicBezTo>
                    <a:pt x="178" y="200"/>
                    <a:pt x="179" y="196"/>
                    <a:pt x="181" y="195"/>
                  </a:cubicBezTo>
                  <a:cubicBezTo>
                    <a:pt x="186" y="194"/>
                    <a:pt x="196" y="193"/>
                    <a:pt x="196" y="185"/>
                  </a:cubicBezTo>
                  <a:cubicBezTo>
                    <a:pt x="196" y="183"/>
                    <a:pt x="194" y="181"/>
                    <a:pt x="195" y="179"/>
                  </a:cubicBezTo>
                  <a:cubicBezTo>
                    <a:pt x="199" y="174"/>
                    <a:pt x="204" y="177"/>
                    <a:pt x="206" y="170"/>
                  </a:cubicBezTo>
                  <a:cubicBezTo>
                    <a:pt x="209" y="174"/>
                    <a:pt x="212" y="170"/>
                    <a:pt x="215" y="170"/>
                  </a:cubicBezTo>
                  <a:cubicBezTo>
                    <a:pt x="215" y="164"/>
                    <a:pt x="212" y="161"/>
                    <a:pt x="214" y="157"/>
                  </a:cubicBezTo>
                  <a:cubicBezTo>
                    <a:pt x="214" y="156"/>
                    <a:pt x="213" y="156"/>
                    <a:pt x="211" y="156"/>
                  </a:cubicBezTo>
                  <a:cubicBezTo>
                    <a:pt x="212" y="152"/>
                    <a:pt x="210" y="152"/>
                    <a:pt x="209" y="150"/>
                  </a:cubicBezTo>
                  <a:cubicBezTo>
                    <a:pt x="209" y="148"/>
                    <a:pt x="211" y="147"/>
                    <a:pt x="210" y="144"/>
                  </a:cubicBezTo>
                  <a:cubicBezTo>
                    <a:pt x="208" y="143"/>
                    <a:pt x="205" y="142"/>
                    <a:pt x="204" y="140"/>
                  </a:cubicBezTo>
                  <a:cubicBezTo>
                    <a:pt x="205" y="136"/>
                    <a:pt x="208" y="134"/>
                    <a:pt x="212" y="133"/>
                  </a:cubicBezTo>
                  <a:cubicBezTo>
                    <a:pt x="209" y="129"/>
                    <a:pt x="206" y="129"/>
                    <a:pt x="203" y="126"/>
                  </a:cubicBezTo>
                  <a:cubicBezTo>
                    <a:pt x="203" y="123"/>
                    <a:pt x="208" y="121"/>
                    <a:pt x="205" y="119"/>
                  </a:cubicBezTo>
                  <a:cubicBezTo>
                    <a:pt x="208" y="119"/>
                    <a:pt x="209" y="122"/>
                    <a:pt x="212" y="120"/>
                  </a:cubicBezTo>
                  <a:cubicBezTo>
                    <a:pt x="213" y="121"/>
                    <a:pt x="215" y="122"/>
                    <a:pt x="216" y="123"/>
                  </a:cubicBezTo>
                  <a:cubicBezTo>
                    <a:pt x="217" y="124"/>
                    <a:pt x="218" y="123"/>
                    <a:pt x="218" y="121"/>
                  </a:cubicBezTo>
                  <a:cubicBezTo>
                    <a:pt x="221" y="123"/>
                    <a:pt x="220" y="128"/>
                    <a:pt x="220" y="130"/>
                  </a:cubicBezTo>
                  <a:cubicBezTo>
                    <a:pt x="231" y="135"/>
                    <a:pt x="235" y="130"/>
                    <a:pt x="245" y="133"/>
                  </a:cubicBezTo>
                  <a:close/>
                </a:path>
              </a:pathLst>
            </a:custGeom>
            <a:solidFill>
              <a:srgbClr val="6E63CC"/>
            </a:solidFill>
            <a:ln w="3175"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8D10BBD9-DD08-4364-93DC-9867E4CF0599}"/>
              </a:ext>
            </a:extLst>
          </p:cNvPr>
          <p:cNvGrpSpPr>
            <a:grpSpLocks noChangeAspect="1"/>
          </p:cNvGrpSpPr>
          <p:nvPr/>
        </p:nvGrpSpPr>
        <p:grpSpPr bwMode="auto">
          <a:xfrm>
            <a:off x="3363918" y="3362899"/>
            <a:ext cx="3289169" cy="3073657"/>
            <a:chOff x="-163" y="-158"/>
            <a:chExt cx="2854" cy="2667"/>
          </a:xfrm>
        </p:grpSpPr>
        <p:sp>
          <p:nvSpPr>
            <p:cNvPr id="4" name="Freeform 5">
              <a:extLst>
                <a:ext uri="{FF2B5EF4-FFF2-40B4-BE49-F238E27FC236}">
                  <a16:creationId xmlns:a16="http://schemas.microsoft.com/office/drawing/2014/main" id="{2EC297A0-D4AA-4EDF-A8F7-4A9D24D33364}"/>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 name="Freeform 6">
              <a:extLst>
                <a:ext uri="{FF2B5EF4-FFF2-40B4-BE49-F238E27FC236}">
                  <a16:creationId xmlns:a16="http://schemas.microsoft.com/office/drawing/2014/main" id="{E2516D33-EC06-478B-A7A9-5035B2483366}"/>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 name="Freeform 7">
              <a:extLst>
                <a:ext uri="{FF2B5EF4-FFF2-40B4-BE49-F238E27FC236}">
                  <a16:creationId xmlns:a16="http://schemas.microsoft.com/office/drawing/2014/main" id="{F6A2F60A-36F9-4878-A6DB-3434CF89EDE6}"/>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 name="Freeform 8">
              <a:extLst>
                <a:ext uri="{FF2B5EF4-FFF2-40B4-BE49-F238E27FC236}">
                  <a16:creationId xmlns:a16="http://schemas.microsoft.com/office/drawing/2014/main" id="{63382951-033B-47BC-89A3-112ECEE28E3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 name="Freeform 9">
              <a:extLst>
                <a:ext uri="{FF2B5EF4-FFF2-40B4-BE49-F238E27FC236}">
                  <a16:creationId xmlns:a16="http://schemas.microsoft.com/office/drawing/2014/main" id="{6D35586C-B0A6-4DED-92F1-7AAFE5C72597}"/>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9" name="Group 12">
            <a:extLst>
              <a:ext uri="{FF2B5EF4-FFF2-40B4-BE49-F238E27FC236}">
                <a16:creationId xmlns:a16="http://schemas.microsoft.com/office/drawing/2014/main" id="{E57D0730-77E2-4BC3-A91F-BCFB0875635C}"/>
              </a:ext>
            </a:extLst>
          </p:cNvPr>
          <p:cNvGrpSpPr>
            <a:grpSpLocks noChangeAspect="1"/>
          </p:cNvGrpSpPr>
          <p:nvPr/>
        </p:nvGrpSpPr>
        <p:grpSpPr bwMode="auto">
          <a:xfrm>
            <a:off x="6533949" y="5043988"/>
            <a:ext cx="1372313" cy="1279999"/>
            <a:chOff x="-60" y="-50"/>
            <a:chExt cx="996" cy="929"/>
          </a:xfrm>
        </p:grpSpPr>
        <p:sp>
          <p:nvSpPr>
            <p:cNvPr id="10" name="Freeform 13">
              <a:extLst>
                <a:ext uri="{FF2B5EF4-FFF2-40B4-BE49-F238E27FC236}">
                  <a16:creationId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4" name="Group 19">
            <a:extLst>
              <a:ext uri="{FF2B5EF4-FFF2-40B4-BE49-F238E27FC236}">
                <a16:creationId xmlns:a16="http://schemas.microsoft.com/office/drawing/2014/main" id="{B9FB932F-A129-4766-AB7A-30713AB32A45}"/>
              </a:ext>
            </a:extLst>
          </p:cNvPr>
          <p:cNvGrpSpPr>
            <a:grpSpLocks noChangeAspect="1"/>
          </p:cNvGrpSpPr>
          <p:nvPr/>
        </p:nvGrpSpPr>
        <p:grpSpPr bwMode="auto">
          <a:xfrm>
            <a:off x="3787169" y="1032794"/>
            <a:ext cx="2610829" cy="2441221"/>
            <a:chOff x="-106" y="-109"/>
            <a:chExt cx="1878" cy="1756"/>
          </a:xfrm>
        </p:grpSpPr>
        <p:sp>
          <p:nvSpPr>
            <p:cNvPr id="15" name="Freeform 20">
              <a:extLst>
                <a:ext uri="{FF2B5EF4-FFF2-40B4-BE49-F238E27FC236}">
                  <a16:creationId xmlns:a16="http://schemas.microsoft.com/office/drawing/2014/main" id="{62B54BA6-19FC-43A3-B561-59B39E3E0241}"/>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1">
              <a:extLst>
                <a:ext uri="{FF2B5EF4-FFF2-40B4-BE49-F238E27FC236}">
                  <a16:creationId xmlns:a16="http://schemas.microsoft.com/office/drawing/2014/main" id="{1A910DD8-C987-417B-83BB-F0E0DB5480C2}"/>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2">
              <a:extLst>
                <a:ext uri="{FF2B5EF4-FFF2-40B4-BE49-F238E27FC236}">
                  <a16:creationId xmlns:a16="http://schemas.microsoft.com/office/drawing/2014/main" id="{0386F744-3859-47E1-A176-D99282D7EC63}"/>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8" name="Group 25">
            <a:extLst>
              <a:ext uri="{FF2B5EF4-FFF2-40B4-BE49-F238E27FC236}">
                <a16:creationId xmlns:a16="http://schemas.microsoft.com/office/drawing/2014/main" id="{DCBBAF44-4FD4-4633-9D1C-646BF64F906E}"/>
              </a:ext>
            </a:extLst>
          </p:cNvPr>
          <p:cNvGrpSpPr>
            <a:grpSpLocks noChangeAspect="1"/>
          </p:cNvGrpSpPr>
          <p:nvPr/>
        </p:nvGrpSpPr>
        <p:grpSpPr bwMode="auto">
          <a:xfrm>
            <a:off x="6180817" y="501721"/>
            <a:ext cx="1186397" cy="1112051"/>
            <a:chOff x="-61" y="-66"/>
            <a:chExt cx="1133" cy="1062"/>
          </a:xfrm>
        </p:grpSpPr>
        <p:sp>
          <p:nvSpPr>
            <p:cNvPr id="19" name="Freeform 26">
              <a:extLst>
                <a:ext uri="{FF2B5EF4-FFF2-40B4-BE49-F238E27FC236}">
                  <a16:creationId xmlns:a16="http://schemas.microsoft.com/office/drawing/2014/main" id="{88A78E0E-204C-41B6-989B-E18559A70205}"/>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27">
              <a:extLst>
                <a:ext uri="{FF2B5EF4-FFF2-40B4-BE49-F238E27FC236}">
                  <a16:creationId xmlns:a16="http://schemas.microsoft.com/office/drawing/2014/main" id="{E300232E-F148-4280-A62E-F001EB522A12}"/>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1" name="Group 30">
            <a:extLst>
              <a:ext uri="{FF2B5EF4-FFF2-40B4-BE49-F238E27FC236}">
                <a16:creationId xmlns:a16="http://schemas.microsoft.com/office/drawing/2014/main" id="{575ABFB3-808F-4314-8051-4FFB8A780C95}"/>
              </a:ext>
            </a:extLst>
          </p:cNvPr>
          <p:cNvGrpSpPr>
            <a:grpSpLocks noChangeAspect="1"/>
          </p:cNvGrpSpPr>
          <p:nvPr/>
        </p:nvGrpSpPr>
        <p:grpSpPr bwMode="auto">
          <a:xfrm>
            <a:off x="6337690" y="976696"/>
            <a:ext cx="4649295" cy="4346343"/>
            <a:chOff x="-223" y="-210"/>
            <a:chExt cx="3852" cy="3601"/>
          </a:xfrm>
        </p:grpSpPr>
        <p:sp>
          <p:nvSpPr>
            <p:cNvPr id="22" name="Freeform 31">
              <a:extLst>
                <a:ext uri="{FF2B5EF4-FFF2-40B4-BE49-F238E27FC236}">
                  <a16:creationId xmlns:a16="http://schemas.microsoft.com/office/drawing/2014/main" id="{A40DEB8C-8F6C-4736-8DB4-007811665A1F}"/>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32">
              <a:extLst>
                <a:ext uri="{FF2B5EF4-FFF2-40B4-BE49-F238E27FC236}">
                  <a16:creationId xmlns:a16="http://schemas.microsoft.com/office/drawing/2014/main" id="{3AC9467A-E750-449D-946B-35698951CD82}"/>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33">
              <a:extLst>
                <a:ext uri="{FF2B5EF4-FFF2-40B4-BE49-F238E27FC236}">
                  <a16:creationId xmlns:a16="http://schemas.microsoft.com/office/drawing/2014/main" id="{B9565F70-A1CB-427C-8980-AFD2BAF16A1C}"/>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4">
              <a:extLst>
                <a:ext uri="{FF2B5EF4-FFF2-40B4-BE49-F238E27FC236}">
                  <a16:creationId xmlns:a16="http://schemas.microsoft.com/office/drawing/2014/main" id="{800CBEC0-B0C7-4382-9751-5923F698F615}"/>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5">
              <a:extLst>
                <a:ext uri="{FF2B5EF4-FFF2-40B4-BE49-F238E27FC236}">
                  <a16:creationId xmlns:a16="http://schemas.microsoft.com/office/drawing/2014/main" id="{5EC1D6F5-81E8-46B8-88F6-3DCF985069FE}"/>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7" name="Group 9"/>
          <p:cNvGrpSpPr>
            <a:grpSpLocks noChangeAspect="1"/>
          </p:cNvGrpSpPr>
          <p:nvPr/>
        </p:nvGrpSpPr>
        <p:grpSpPr>
          <a:xfrm>
            <a:off x="1205015" y="2736965"/>
            <a:ext cx="1027956" cy="959548"/>
            <a:chOff x="-2063751" y="3944938"/>
            <a:chExt cx="882651" cy="823913"/>
          </a:xfrm>
        </p:grpSpPr>
        <p:sp>
          <p:nvSpPr>
            <p:cNvPr id="28" name="Freeform 5"/>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19"/>
          <p:cNvGrpSpPr>
            <a:grpSpLocks noChangeAspect="1"/>
          </p:cNvGrpSpPr>
          <p:nvPr/>
        </p:nvGrpSpPr>
        <p:grpSpPr>
          <a:xfrm>
            <a:off x="1272327" y="4005115"/>
            <a:ext cx="1027956" cy="959548"/>
            <a:chOff x="-2187576" y="5018088"/>
            <a:chExt cx="882651" cy="823913"/>
          </a:xfrm>
        </p:grpSpPr>
        <p:sp>
          <p:nvSpPr>
            <p:cNvPr id="38" name="Freeform 17"/>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8"/>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9"/>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23"/>
          <p:cNvGrpSpPr>
            <a:grpSpLocks noChangeAspect="1"/>
          </p:cNvGrpSpPr>
          <p:nvPr/>
        </p:nvGrpSpPr>
        <p:grpSpPr>
          <a:xfrm>
            <a:off x="1275870" y="5273265"/>
            <a:ext cx="1031650" cy="959548"/>
            <a:chOff x="-2836862" y="6440488"/>
            <a:chExt cx="885824" cy="823913"/>
          </a:xfrm>
        </p:grpSpPr>
        <p:sp>
          <p:nvSpPr>
            <p:cNvPr id="42" name="Freeform 23"/>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4"/>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5"/>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6"/>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7"/>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8"/>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8"/>
          <p:cNvGrpSpPr/>
          <p:nvPr/>
        </p:nvGrpSpPr>
        <p:grpSpPr>
          <a:xfrm>
            <a:off x="1205015" y="1377233"/>
            <a:ext cx="1114525" cy="1051130"/>
            <a:chOff x="6460778" y="5092349"/>
            <a:chExt cx="1114525" cy="1051130"/>
          </a:xfrm>
        </p:grpSpPr>
        <p:sp>
          <p:nvSpPr>
            <p:cNvPr id="50" name="Freeform 7"/>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rgbClr val="00C3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23"/>
          <p:cNvGrpSpPr/>
          <p:nvPr/>
        </p:nvGrpSpPr>
        <p:grpSpPr>
          <a:xfrm>
            <a:off x="2523726" y="2175616"/>
            <a:ext cx="1030290" cy="958850"/>
            <a:chOff x="-3076576" y="4076701"/>
            <a:chExt cx="1465263" cy="1363663"/>
          </a:xfrm>
        </p:grpSpPr>
        <p:sp>
          <p:nvSpPr>
            <p:cNvPr id="53" name="Freeform 5"/>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rgbClr val="FF632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6"/>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re 1"/>
          <p:cNvSpPr>
            <a:spLocks noGrp="1"/>
          </p:cNvSpPr>
          <p:nvPr>
            <p:ph type="title"/>
          </p:nvPr>
        </p:nvSpPr>
        <p:spPr/>
        <p:txBody>
          <a:bodyPr/>
          <a:lstStyle/>
          <a:p>
            <a:r>
              <a:rPr lang="en-US"/>
              <a:t>Icons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5" name="Group 594"/>
          <p:cNvGrpSpPr/>
          <p:nvPr/>
        </p:nvGrpSpPr>
        <p:grpSpPr>
          <a:xfrm>
            <a:off x="8836025" y="4348931"/>
            <a:ext cx="841375" cy="793751"/>
            <a:chOff x="10010775" y="4583115"/>
            <a:chExt cx="841375" cy="793751"/>
          </a:xfrm>
        </p:grpSpPr>
        <p:sp>
          <p:nvSpPr>
            <p:cNvPr id="297" name="Freeform 190"/>
            <p:cNvSpPr>
              <a:spLocks/>
            </p:cNvSpPr>
            <p:nvPr/>
          </p:nvSpPr>
          <p:spPr bwMode="auto">
            <a:xfrm>
              <a:off x="10010775" y="4583115"/>
              <a:ext cx="841375" cy="793751"/>
            </a:xfrm>
            <a:custGeom>
              <a:avLst/>
              <a:gdLst>
                <a:gd name="T0" fmla="*/ 63 w 438"/>
                <a:gd name="T1" fmla="*/ 321 h 410"/>
                <a:gd name="T2" fmla="*/ 105 w 438"/>
                <a:gd name="T3" fmla="*/ 62 h 410"/>
                <a:gd name="T4" fmla="*/ 375 w 438"/>
                <a:gd name="T5" fmla="*/ 100 h 410"/>
                <a:gd name="T6" fmla="*/ 326 w 438"/>
                <a:gd name="T7" fmla="*/ 349 h 410"/>
                <a:gd name="T8" fmla="*/ 63 w 438"/>
                <a:gd name="T9" fmla="*/ 321 h 410"/>
              </a:gdLst>
              <a:ahLst/>
              <a:cxnLst>
                <a:cxn ang="0">
                  <a:pos x="T0" y="T1"/>
                </a:cxn>
                <a:cxn ang="0">
                  <a:pos x="T2" y="T3"/>
                </a:cxn>
                <a:cxn ang="0">
                  <a:pos x="T4" y="T5"/>
                </a:cxn>
                <a:cxn ang="0">
                  <a:pos x="T6" y="T7"/>
                </a:cxn>
                <a:cxn ang="0">
                  <a:pos x="T8" y="T9"/>
                </a:cxn>
              </a:cxnLst>
              <a:rect l="0" t="0" r="r" b="b"/>
              <a:pathLst>
                <a:path w="438" h="410">
                  <a:moveTo>
                    <a:pt x="63" y="321"/>
                  </a:moveTo>
                  <a:cubicBezTo>
                    <a:pt x="0" y="239"/>
                    <a:pt x="19" y="123"/>
                    <a:pt x="105" y="62"/>
                  </a:cubicBezTo>
                  <a:cubicBezTo>
                    <a:pt x="191" y="0"/>
                    <a:pt x="312" y="18"/>
                    <a:pt x="375" y="100"/>
                  </a:cubicBezTo>
                  <a:cubicBezTo>
                    <a:pt x="438" y="182"/>
                    <a:pt x="412" y="288"/>
                    <a:pt x="326" y="349"/>
                  </a:cubicBezTo>
                  <a:cubicBezTo>
                    <a:pt x="240" y="410"/>
                    <a:pt x="126" y="403"/>
                    <a:pt x="63" y="32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93"/>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69" name="Group 368"/>
          <p:cNvGrpSpPr/>
          <p:nvPr/>
        </p:nvGrpSpPr>
        <p:grpSpPr>
          <a:xfrm>
            <a:off x="3965278" y="1223384"/>
            <a:ext cx="835025" cy="784225"/>
            <a:chOff x="3956051" y="1420813"/>
            <a:chExt cx="835025" cy="784225"/>
          </a:xfrm>
        </p:grpSpPr>
        <p:sp>
          <p:nvSpPr>
            <p:cNvPr id="31" name="Freeform 21"/>
            <p:cNvSpPr>
              <a:spLocks/>
            </p:cNvSpPr>
            <p:nvPr/>
          </p:nvSpPr>
          <p:spPr bwMode="auto">
            <a:xfrm>
              <a:off x="3956051"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noEditPoints="1"/>
            </p:cNvSpPr>
            <p:nvPr/>
          </p:nvSpPr>
          <p:spPr bwMode="auto">
            <a:xfrm>
              <a:off x="4129089" y="1676400"/>
              <a:ext cx="471488" cy="215900"/>
            </a:xfrm>
            <a:custGeom>
              <a:avLst/>
              <a:gdLst>
                <a:gd name="T0" fmla="*/ 184 w 248"/>
                <a:gd name="T1" fmla="*/ 47 h 113"/>
                <a:gd name="T2" fmla="*/ 147 w 248"/>
                <a:gd name="T3" fmla="*/ 5 h 113"/>
                <a:gd name="T4" fmla="*/ 109 w 248"/>
                <a:gd name="T5" fmla="*/ 0 h 113"/>
                <a:gd name="T6" fmla="*/ 66 w 248"/>
                <a:gd name="T7" fmla="*/ 5 h 113"/>
                <a:gd name="T8" fmla="*/ 29 w 248"/>
                <a:gd name="T9" fmla="*/ 48 h 113"/>
                <a:gd name="T10" fmla="*/ 6 w 248"/>
                <a:gd name="T11" fmla="*/ 50 h 113"/>
                <a:gd name="T12" fmla="*/ 2 w 248"/>
                <a:gd name="T13" fmla="*/ 105 h 113"/>
                <a:gd name="T14" fmla="*/ 3 w 248"/>
                <a:gd name="T15" fmla="*/ 107 h 113"/>
                <a:gd name="T16" fmla="*/ 5 w 248"/>
                <a:gd name="T17" fmla="*/ 108 h 113"/>
                <a:gd name="T18" fmla="*/ 27 w 248"/>
                <a:gd name="T19" fmla="*/ 108 h 113"/>
                <a:gd name="T20" fmla="*/ 27 w 248"/>
                <a:gd name="T21" fmla="*/ 108 h 113"/>
                <a:gd name="T22" fmla="*/ 60 w 248"/>
                <a:gd name="T23" fmla="*/ 75 h 113"/>
                <a:gd name="T24" fmla="*/ 93 w 248"/>
                <a:gd name="T25" fmla="*/ 108 h 113"/>
                <a:gd name="T26" fmla="*/ 93 w 248"/>
                <a:gd name="T27" fmla="*/ 108 h 113"/>
                <a:gd name="T28" fmla="*/ 141 w 248"/>
                <a:gd name="T29" fmla="*/ 108 h 113"/>
                <a:gd name="T30" fmla="*/ 141 w 248"/>
                <a:gd name="T31" fmla="*/ 108 h 113"/>
                <a:gd name="T32" fmla="*/ 174 w 248"/>
                <a:gd name="T33" fmla="*/ 75 h 113"/>
                <a:gd name="T34" fmla="*/ 207 w 248"/>
                <a:gd name="T35" fmla="*/ 108 h 113"/>
                <a:gd name="T36" fmla="*/ 207 w 248"/>
                <a:gd name="T37" fmla="*/ 108 h 113"/>
                <a:gd name="T38" fmla="*/ 226 w 248"/>
                <a:gd name="T39" fmla="*/ 107 h 113"/>
                <a:gd name="T40" fmla="*/ 247 w 248"/>
                <a:gd name="T41" fmla="*/ 113 h 113"/>
                <a:gd name="T42" fmla="*/ 247 w 248"/>
                <a:gd name="T43" fmla="*/ 90 h 113"/>
                <a:gd name="T44" fmla="*/ 236 w 248"/>
                <a:gd name="T45" fmla="*/ 59 h 113"/>
                <a:gd name="T46" fmla="*/ 184 w 248"/>
                <a:gd name="T47" fmla="*/ 47 h 113"/>
                <a:gd name="T48" fmla="*/ 104 w 248"/>
                <a:gd name="T49" fmla="*/ 48 h 113"/>
                <a:gd name="T50" fmla="*/ 102 w 248"/>
                <a:gd name="T51" fmla="*/ 49 h 113"/>
                <a:gd name="T52" fmla="*/ 42 w 248"/>
                <a:gd name="T53" fmla="*/ 49 h 113"/>
                <a:gd name="T54" fmla="*/ 41 w 248"/>
                <a:gd name="T55" fmla="*/ 48 h 113"/>
                <a:gd name="T56" fmla="*/ 41 w 248"/>
                <a:gd name="T57" fmla="*/ 47 h 113"/>
                <a:gd name="T58" fmla="*/ 71 w 248"/>
                <a:gd name="T59" fmla="*/ 11 h 113"/>
                <a:gd name="T60" fmla="*/ 72 w 248"/>
                <a:gd name="T61" fmla="*/ 10 h 113"/>
                <a:gd name="T62" fmla="*/ 103 w 248"/>
                <a:gd name="T63" fmla="*/ 10 h 113"/>
                <a:gd name="T64" fmla="*/ 104 w 248"/>
                <a:gd name="T65" fmla="*/ 12 h 113"/>
                <a:gd name="T66" fmla="*/ 104 w 248"/>
                <a:gd name="T67" fmla="*/ 48 h 113"/>
                <a:gd name="T68" fmla="*/ 171 w 248"/>
                <a:gd name="T69" fmla="*/ 48 h 113"/>
                <a:gd name="T70" fmla="*/ 170 w 248"/>
                <a:gd name="T71" fmla="*/ 49 h 113"/>
                <a:gd name="T72" fmla="*/ 112 w 248"/>
                <a:gd name="T73" fmla="*/ 49 h 113"/>
                <a:gd name="T74" fmla="*/ 111 w 248"/>
                <a:gd name="T75" fmla="*/ 48 h 113"/>
                <a:gd name="T76" fmla="*/ 111 w 248"/>
                <a:gd name="T77" fmla="*/ 12 h 113"/>
                <a:gd name="T78" fmla="*/ 112 w 248"/>
                <a:gd name="T79" fmla="*/ 11 h 113"/>
                <a:gd name="T80" fmla="*/ 144 w 248"/>
                <a:gd name="T81" fmla="*/ 11 h 113"/>
                <a:gd name="T82" fmla="*/ 144 w 248"/>
                <a:gd name="T83" fmla="*/ 11 h 113"/>
                <a:gd name="T84" fmla="*/ 171 w 248"/>
                <a:gd name="T85" fmla="*/ 47 h 113"/>
                <a:gd name="T86" fmla="*/ 171 w 248"/>
                <a:gd name="T87" fmla="*/ 4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 h="113">
                  <a:moveTo>
                    <a:pt x="184" y="47"/>
                  </a:moveTo>
                  <a:cubicBezTo>
                    <a:pt x="184" y="47"/>
                    <a:pt x="152" y="7"/>
                    <a:pt x="147" y="5"/>
                  </a:cubicBezTo>
                  <a:cubicBezTo>
                    <a:pt x="142" y="2"/>
                    <a:pt x="126" y="0"/>
                    <a:pt x="109" y="0"/>
                  </a:cubicBezTo>
                  <a:cubicBezTo>
                    <a:pt x="92" y="0"/>
                    <a:pt x="70" y="2"/>
                    <a:pt x="66" y="5"/>
                  </a:cubicBezTo>
                  <a:cubicBezTo>
                    <a:pt x="62" y="9"/>
                    <a:pt x="39" y="36"/>
                    <a:pt x="29" y="48"/>
                  </a:cubicBezTo>
                  <a:cubicBezTo>
                    <a:pt x="28" y="50"/>
                    <a:pt x="12" y="50"/>
                    <a:pt x="6" y="50"/>
                  </a:cubicBezTo>
                  <a:cubicBezTo>
                    <a:pt x="0" y="50"/>
                    <a:pt x="2" y="105"/>
                    <a:pt x="2" y="105"/>
                  </a:cubicBezTo>
                  <a:cubicBezTo>
                    <a:pt x="2" y="105"/>
                    <a:pt x="2" y="106"/>
                    <a:pt x="3" y="107"/>
                  </a:cubicBezTo>
                  <a:cubicBezTo>
                    <a:pt x="3" y="107"/>
                    <a:pt x="4" y="108"/>
                    <a:pt x="5" y="108"/>
                  </a:cubicBezTo>
                  <a:cubicBezTo>
                    <a:pt x="27" y="108"/>
                    <a:pt x="27" y="108"/>
                    <a:pt x="27" y="108"/>
                  </a:cubicBezTo>
                  <a:cubicBezTo>
                    <a:pt x="27" y="108"/>
                    <a:pt x="27" y="108"/>
                    <a:pt x="27" y="108"/>
                  </a:cubicBezTo>
                  <a:cubicBezTo>
                    <a:pt x="27" y="89"/>
                    <a:pt x="41" y="75"/>
                    <a:pt x="60" y="75"/>
                  </a:cubicBezTo>
                  <a:cubicBezTo>
                    <a:pt x="78" y="75"/>
                    <a:pt x="93" y="89"/>
                    <a:pt x="93" y="108"/>
                  </a:cubicBezTo>
                  <a:cubicBezTo>
                    <a:pt x="93" y="108"/>
                    <a:pt x="93" y="108"/>
                    <a:pt x="93" y="108"/>
                  </a:cubicBezTo>
                  <a:cubicBezTo>
                    <a:pt x="141" y="108"/>
                    <a:pt x="141" y="108"/>
                    <a:pt x="141" y="108"/>
                  </a:cubicBezTo>
                  <a:cubicBezTo>
                    <a:pt x="141" y="108"/>
                    <a:pt x="141" y="108"/>
                    <a:pt x="141" y="108"/>
                  </a:cubicBezTo>
                  <a:cubicBezTo>
                    <a:pt x="141" y="89"/>
                    <a:pt x="156" y="75"/>
                    <a:pt x="174" y="75"/>
                  </a:cubicBezTo>
                  <a:cubicBezTo>
                    <a:pt x="192" y="75"/>
                    <a:pt x="207" y="89"/>
                    <a:pt x="207" y="108"/>
                  </a:cubicBezTo>
                  <a:cubicBezTo>
                    <a:pt x="207" y="108"/>
                    <a:pt x="207" y="108"/>
                    <a:pt x="207" y="108"/>
                  </a:cubicBezTo>
                  <a:cubicBezTo>
                    <a:pt x="226" y="107"/>
                    <a:pt x="226" y="107"/>
                    <a:pt x="226" y="107"/>
                  </a:cubicBezTo>
                  <a:cubicBezTo>
                    <a:pt x="235" y="106"/>
                    <a:pt x="247" y="110"/>
                    <a:pt x="247" y="113"/>
                  </a:cubicBezTo>
                  <a:cubicBezTo>
                    <a:pt x="247" y="113"/>
                    <a:pt x="248" y="93"/>
                    <a:pt x="247" y="90"/>
                  </a:cubicBezTo>
                  <a:cubicBezTo>
                    <a:pt x="247" y="90"/>
                    <a:pt x="246" y="68"/>
                    <a:pt x="236" y="59"/>
                  </a:cubicBezTo>
                  <a:cubicBezTo>
                    <a:pt x="227" y="51"/>
                    <a:pt x="184" y="47"/>
                    <a:pt x="184" y="47"/>
                  </a:cubicBezTo>
                  <a:moveTo>
                    <a:pt x="104" y="48"/>
                  </a:moveTo>
                  <a:cubicBezTo>
                    <a:pt x="104" y="48"/>
                    <a:pt x="103" y="49"/>
                    <a:pt x="102" y="49"/>
                  </a:cubicBezTo>
                  <a:cubicBezTo>
                    <a:pt x="42" y="49"/>
                    <a:pt x="42" y="49"/>
                    <a:pt x="42" y="49"/>
                  </a:cubicBezTo>
                  <a:cubicBezTo>
                    <a:pt x="41" y="49"/>
                    <a:pt x="41" y="49"/>
                    <a:pt x="41" y="48"/>
                  </a:cubicBezTo>
                  <a:cubicBezTo>
                    <a:pt x="41" y="48"/>
                    <a:pt x="41" y="47"/>
                    <a:pt x="41" y="47"/>
                  </a:cubicBezTo>
                  <a:cubicBezTo>
                    <a:pt x="71" y="11"/>
                    <a:pt x="71" y="11"/>
                    <a:pt x="71" y="11"/>
                  </a:cubicBezTo>
                  <a:cubicBezTo>
                    <a:pt x="71" y="11"/>
                    <a:pt x="72" y="10"/>
                    <a:pt x="72" y="10"/>
                  </a:cubicBezTo>
                  <a:cubicBezTo>
                    <a:pt x="103" y="10"/>
                    <a:pt x="103" y="10"/>
                    <a:pt x="103" y="10"/>
                  </a:cubicBezTo>
                  <a:cubicBezTo>
                    <a:pt x="103" y="10"/>
                    <a:pt x="104" y="11"/>
                    <a:pt x="104" y="12"/>
                  </a:cubicBezTo>
                  <a:lnTo>
                    <a:pt x="104" y="48"/>
                  </a:lnTo>
                  <a:close/>
                  <a:moveTo>
                    <a:pt x="171" y="48"/>
                  </a:moveTo>
                  <a:cubicBezTo>
                    <a:pt x="171" y="49"/>
                    <a:pt x="171" y="49"/>
                    <a:pt x="170" y="49"/>
                  </a:cubicBezTo>
                  <a:cubicBezTo>
                    <a:pt x="112" y="49"/>
                    <a:pt x="112" y="49"/>
                    <a:pt x="112" y="49"/>
                  </a:cubicBezTo>
                  <a:cubicBezTo>
                    <a:pt x="111" y="49"/>
                    <a:pt x="111" y="48"/>
                    <a:pt x="111" y="48"/>
                  </a:cubicBezTo>
                  <a:cubicBezTo>
                    <a:pt x="111" y="12"/>
                    <a:pt x="111" y="12"/>
                    <a:pt x="111" y="12"/>
                  </a:cubicBezTo>
                  <a:cubicBezTo>
                    <a:pt x="111" y="11"/>
                    <a:pt x="111" y="11"/>
                    <a:pt x="112" y="11"/>
                  </a:cubicBezTo>
                  <a:cubicBezTo>
                    <a:pt x="144" y="11"/>
                    <a:pt x="144" y="11"/>
                    <a:pt x="144" y="11"/>
                  </a:cubicBezTo>
                  <a:cubicBezTo>
                    <a:pt x="144" y="11"/>
                    <a:pt x="144" y="11"/>
                    <a:pt x="144" y="11"/>
                  </a:cubicBezTo>
                  <a:cubicBezTo>
                    <a:pt x="171" y="47"/>
                    <a:pt x="171" y="47"/>
                    <a:pt x="171" y="47"/>
                  </a:cubicBezTo>
                  <a:cubicBezTo>
                    <a:pt x="171" y="47"/>
                    <a:pt x="172" y="48"/>
                    <a:pt x="171" y="4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noEditPoints="1"/>
            </p:cNvSpPr>
            <p:nvPr/>
          </p:nvSpPr>
          <p:spPr bwMode="auto">
            <a:xfrm>
              <a:off x="4406901" y="1830388"/>
              <a:ext cx="106363" cy="104775"/>
            </a:xfrm>
            <a:custGeom>
              <a:avLst/>
              <a:gdLst>
                <a:gd name="T0" fmla="*/ 28 w 56"/>
                <a:gd name="T1" fmla="*/ 0 h 55"/>
                <a:gd name="T2" fmla="*/ 0 w 56"/>
                <a:gd name="T3" fmla="*/ 28 h 55"/>
                <a:gd name="T4" fmla="*/ 28 w 56"/>
                <a:gd name="T5" fmla="*/ 55 h 55"/>
                <a:gd name="T6" fmla="*/ 56 w 56"/>
                <a:gd name="T7" fmla="*/ 28 h 55"/>
                <a:gd name="T8" fmla="*/ 28 w 56"/>
                <a:gd name="T9" fmla="*/ 0 h 55"/>
                <a:gd name="T10" fmla="*/ 28 w 56"/>
                <a:gd name="T11" fmla="*/ 39 h 55"/>
                <a:gd name="T12" fmla="*/ 17 w 56"/>
                <a:gd name="T13" fmla="*/ 28 h 55"/>
                <a:gd name="T14" fmla="*/ 28 w 56"/>
                <a:gd name="T15" fmla="*/ 16 h 55"/>
                <a:gd name="T16" fmla="*/ 39 w 56"/>
                <a:gd name="T17" fmla="*/ 28 h 55"/>
                <a:gd name="T18" fmla="*/ 28 w 56"/>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28" y="0"/>
                  </a:moveTo>
                  <a:cubicBezTo>
                    <a:pt x="13" y="0"/>
                    <a:pt x="0" y="12"/>
                    <a:pt x="0" y="28"/>
                  </a:cubicBezTo>
                  <a:cubicBezTo>
                    <a:pt x="0" y="43"/>
                    <a:pt x="13" y="55"/>
                    <a:pt x="28" y="55"/>
                  </a:cubicBezTo>
                  <a:cubicBezTo>
                    <a:pt x="43" y="55"/>
                    <a:pt x="56" y="43"/>
                    <a:pt x="56" y="28"/>
                  </a:cubicBezTo>
                  <a:cubicBezTo>
                    <a:pt x="56" y="12"/>
                    <a:pt x="43" y="0"/>
                    <a:pt x="28" y="0"/>
                  </a:cubicBezTo>
                  <a:moveTo>
                    <a:pt x="28" y="39"/>
                  </a:moveTo>
                  <a:cubicBezTo>
                    <a:pt x="22" y="39"/>
                    <a:pt x="17" y="34"/>
                    <a:pt x="17" y="28"/>
                  </a:cubicBezTo>
                  <a:cubicBezTo>
                    <a:pt x="17" y="21"/>
                    <a:pt x="22"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noEditPoints="1"/>
            </p:cNvSpPr>
            <p:nvPr/>
          </p:nvSpPr>
          <p:spPr bwMode="auto">
            <a:xfrm>
              <a:off x="4189414" y="1830388"/>
              <a:ext cx="104775" cy="104775"/>
            </a:xfrm>
            <a:custGeom>
              <a:avLst/>
              <a:gdLst>
                <a:gd name="T0" fmla="*/ 28 w 55"/>
                <a:gd name="T1" fmla="*/ 0 h 55"/>
                <a:gd name="T2" fmla="*/ 0 w 55"/>
                <a:gd name="T3" fmla="*/ 28 h 55"/>
                <a:gd name="T4" fmla="*/ 28 w 55"/>
                <a:gd name="T5" fmla="*/ 55 h 55"/>
                <a:gd name="T6" fmla="*/ 55 w 55"/>
                <a:gd name="T7" fmla="*/ 28 h 55"/>
                <a:gd name="T8" fmla="*/ 28 w 55"/>
                <a:gd name="T9" fmla="*/ 0 h 55"/>
                <a:gd name="T10" fmla="*/ 28 w 55"/>
                <a:gd name="T11" fmla="*/ 39 h 55"/>
                <a:gd name="T12" fmla="*/ 16 w 55"/>
                <a:gd name="T13" fmla="*/ 28 h 55"/>
                <a:gd name="T14" fmla="*/ 28 w 55"/>
                <a:gd name="T15" fmla="*/ 16 h 55"/>
                <a:gd name="T16" fmla="*/ 39 w 55"/>
                <a:gd name="T17" fmla="*/ 28 h 55"/>
                <a:gd name="T18" fmla="*/ 28 w 55"/>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0"/>
                  </a:moveTo>
                  <a:cubicBezTo>
                    <a:pt x="12" y="0"/>
                    <a:pt x="0" y="12"/>
                    <a:pt x="0" y="28"/>
                  </a:cubicBezTo>
                  <a:cubicBezTo>
                    <a:pt x="0" y="43"/>
                    <a:pt x="12" y="55"/>
                    <a:pt x="28" y="55"/>
                  </a:cubicBezTo>
                  <a:cubicBezTo>
                    <a:pt x="43" y="55"/>
                    <a:pt x="55" y="43"/>
                    <a:pt x="55" y="28"/>
                  </a:cubicBezTo>
                  <a:cubicBezTo>
                    <a:pt x="55" y="12"/>
                    <a:pt x="43" y="0"/>
                    <a:pt x="28" y="0"/>
                  </a:cubicBezTo>
                  <a:moveTo>
                    <a:pt x="28" y="39"/>
                  </a:moveTo>
                  <a:cubicBezTo>
                    <a:pt x="21" y="39"/>
                    <a:pt x="16" y="34"/>
                    <a:pt x="16" y="28"/>
                  </a:cubicBezTo>
                  <a:cubicBezTo>
                    <a:pt x="16" y="21"/>
                    <a:pt x="21"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8" name="Group 367"/>
          <p:cNvGrpSpPr/>
          <p:nvPr/>
        </p:nvGrpSpPr>
        <p:grpSpPr>
          <a:xfrm>
            <a:off x="2759516" y="1223384"/>
            <a:ext cx="835025" cy="784225"/>
            <a:chOff x="2771776" y="1420813"/>
            <a:chExt cx="835025" cy="784225"/>
          </a:xfrm>
        </p:grpSpPr>
        <p:sp>
          <p:nvSpPr>
            <p:cNvPr id="35" name="Freeform 25"/>
            <p:cNvSpPr>
              <a:spLocks/>
            </p:cNvSpPr>
            <p:nvPr/>
          </p:nvSpPr>
          <p:spPr bwMode="auto">
            <a:xfrm>
              <a:off x="2771776"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3235326" y="1773238"/>
              <a:ext cx="93663" cy="255588"/>
            </a:xfrm>
            <a:custGeom>
              <a:avLst/>
              <a:gdLst>
                <a:gd name="T0" fmla="*/ 48 w 49"/>
                <a:gd name="T1" fmla="*/ 87 h 134"/>
                <a:gd name="T2" fmla="*/ 40 w 49"/>
                <a:gd name="T3" fmla="*/ 1 h 134"/>
                <a:gd name="T4" fmla="*/ 39 w 49"/>
                <a:gd name="T5" fmla="*/ 0 h 134"/>
                <a:gd name="T6" fmla="*/ 38 w 49"/>
                <a:gd name="T7" fmla="*/ 1 h 134"/>
                <a:gd name="T8" fmla="*/ 0 w 49"/>
                <a:gd name="T9" fmla="*/ 41 h 134"/>
                <a:gd name="T10" fmla="*/ 0 w 49"/>
                <a:gd name="T11" fmla="*/ 42 h 134"/>
                <a:gd name="T12" fmla="*/ 17 w 49"/>
                <a:gd name="T13" fmla="*/ 113 h 134"/>
                <a:gd name="T14" fmla="*/ 19 w 49"/>
                <a:gd name="T15" fmla="*/ 123 h 134"/>
                <a:gd name="T16" fmla="*/ 20 w 49"/>
                <a:gd name="T17" fmla="*/ 134 h 134"/>
                <a:gd name="T18" fmla="*/ 23 w 49"/>
                <a:gd name="T19" fmla="*/ 131 h 134"/>
                <a:gd name="T20" fmla="*/ 42 w 49"/>
                <a:gd name="T21" fmla="*/ 110 h 134"/>
                <a:gd name="T22" fmla="*/ 48 w 49"/>
                <a:gd name="T23" fmla="*/ 8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34">
                  <a:moveTo>
                    <a:pt x="48" y="87"/>
                  </a:moveTo>
                  <a:cubicBezTo>
                    <a:pt x="40" y="1"/>
                    <a:pt x="40" y="1"/>
                    <a:pt x="40" y="1"/>
                  </a:cubicBezTo>
                  <a:cubicBezTo>
                    <a:pt x="40" y="1"/>
                    <a:pt x="40" y="0"/>
                    <a:pt x="39" y="0"/>
                  </a:cubicBezTo>
                  <a:cubicBezTo>
                    <a:pt x="39" y="0"/>
                    <a:pt x="39" y="0"/>
                    <a:pt x="38" y="1"/>
                  </a:cubicBezTo>
                  <a:cubicBezTo>
                    <a:pt x="0" y="41"/>
                    <a:pt x="0" y="41"/>
                    <a:pt x="0" y="41"/>
                  </a:cubicBezTo>
                  <a:cubicBezTo>
                    <a:pt x="0" y="41"/>
                    <a:pt x="0" y="42"/>
                    <a:pt x="0" y="42"/>
                  </a:cubicBezTo>
                  <a:cubicBezTo>
                    <a:pt x="17" y="113"/>
                    <a:pt x="17" y="113"/>
                    <a:pt x="17" y="113"/>
                  </a:cubicBezTo>
                  <a:cubicBezTo>
                    <a:pt x="17" y="113"/>
                    <a:pt x="18" y="118"/>
                    <a:pt x="19" y="123"/>
                  </a:cubicBezTo>
                  <a:cubicBezTo>
                    <a:pt x="20" y="129"/>
                    <a:pt x="20" y="134"/>
                    <a:pt x="20" y="134"/>
                  </a:cubicBezTo>
                  <a:cubicBezTo>
                    <a:pt x="20" y="134"/>
                    <a:pt x="23" y="131"/>
                    <a:pt x="23" y="131"/>
                  </a:cubicBezTo>
                  <a:cubicBezTo>
                    <a:pt x="42" y="110"/>
                    <a:pt x="42" y="110"/>
                    <a:pt x="42" y="110"/>
                  </a:cubicBezTo>
                  <a:cubicBezTo>
                    <a:pt x="42" y="110"/>
                    <a:pt x="49" y="105"/>
                    <a:pt x="48" y="8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2984501" y="1611313"/>
              <a:ext cx="393700" cy="404813"/>
            </a:xfrm>
            <a:custGeom>
              <a:avLst/>
              <a:gdLst>
                <a:gd name="T0" fmla="*/ 200 w 207"/>
                <a:gd name="T1" fmla="*/ 6 h 211"/>
                <a:gd name="T2" fmla="*/ 183 w 207"/>
                <a:gd name="T3" fmla="*/ 0 h 211"/>
                <a:gd name="T4" fmla="*/ 159 w 207"/>
                <a:gd name="T5" fmla="*/ 8 h 211"/>
                <a:gd name="T6" fmla="*/ 43 w 207"/>
                <a:gd name="T7" fmla="*/ 132 h 211"/>
                <a:gd name="T8" fmla="*/ 10 w 207"/>
                <a:gd name="T9" fmla="*/ 129 h 211"/>
                <a:gd name="T10" fmla="*/ 9 w 207"/>
                <a:gd name="T11" fmla="*/ 130 h 211"/>
                <a:gd name="T12" fmla="*/ 0 w 207"/>
                <a:gd name="T13" fmla="*/ 145 h 211"/>
                <a:gd name="T14" fmla="*/ 0 w 207"/>
                <a:gd name="T15" fmla="*/ 146 h 211"/>
                <a:gd name="T16" fmla="*/ 0 w 207"/>
                <a:gd name="T17" fmla="*/ 146 h 211"/>
                <a:gd name="T18" fmla="*/ 46 w 207"/>
                <a:gd name="T19" fmla="*/ 165 h 211"/>
                <a:gd name="T20" fmla="*/ 60 w 207"/>
                <a:gd name="T21" fmla="*/ 211 h 211"/>
                <a:gd name="T22" fmla="*/ 60 w 207"/>
                <a:gd name="T23" fmla="*/ 211 h 211"/>
                <a:gd name="T24" fmla="*/ 61 w 207"/>
                <a:gd name="T25" fmla="*/ 211 h 211"/>
                <a:gd name="T26" fmla="*/ 61 w 207"/>
                <a:gd name="T27" fmla="*/ 211 h 211"/>
                <a:gd name="T28" fmla="*/ 80 w 207"/>
                <a:gd name="T29" fmla="*/ 203 h 211"/>
                <a:gd name="T30" fmla="*/ 81 w 207"/>
                <a:gd name="T31" fmla="*/ 202 h 211"/>
                <a:gd name="T32" fmla="*/ 78 w 207"/>
                <a:gd name="T33" fmla="*/ 168 h 211"/>
                <a:gd name="T34" fmla="*/ 199 w 207"/>
                <a:gd name="T35" fmla="*/ 47 h 211"/>
                <a:gd name="T36" fmla="*/ 206 w 207"/>
                <a:gd name="T37" fmla="*/ 28 h 211"/>
                <a:gd name="T38" fmla="*/ 200 w 207"/>
                <a:gd name="T39" fmla="*/ 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211">
                  <a:moveTo>
                    <a:pt x="200" y="6"/>
                  </a:moveTo>
                  <a:cubicBezTo>
                    <a:pt x="195" y="1"/>
                    <a:pt x="188" y="0"/>
                    <a:pt x="183" y="0"/>
                  </a:cubicBezTo>
                  <a:cubicBezTo>
                    <a:pt x="173" y="0"/>
                    <a:pt x="164" y="3"/>
                    <a:pt x="159" y="8"/>
                  </a:cubicBezTo>
                  <a:cubicBezTo>
                    <a:pt x="153" y="14"/>
                    <a:pt x="59" y="115"/>
                    <a:pt x="43" y="132"/>
                  </a:cubicBezTo>
                  <a:cubicBezTo>
                    <a:pt x="10" y="129"/>
                    <a:pt x="10" y="129"/>
                    <a:pt x="10" y="129"/>
                  </a:cubicBezTo>
                  <a:cubicBezTo>
                    <a:pt x="9" y="129"/>
                    <a:pt x="9" y="129"/>
                    <a:pt x="9" y="130"/>
                  </a:cubicBezTo>
                  <a:cubicBezTo>
                    <a:pt x="0" y="145"/>
                    <a:pt x="0" y="145"/>
                    <a:pt x="0" y="145"/>
                  </a:cubicBezTo>
                  <a:cubicBezTo>
                    <a:pt x="0" y="145"/>
                    <a:pt x="0" y="146"/>
                    <a:pt x="0" y="146"/>
                  </a:cubicBezTo>
                  <a:cubicBezTo>
                    <a:pt x="0" y="146"/>
                    <a:pt x="0" y="146"/>
                    <a:pt x="0" y="146"/>
                  </a:cubicBezTo>
                  <a:cubicBezTo>
                    <a:pt x="46" y="165"/>
                    <a:pt x="46" y="165"/>
                    <a:pt x="46" y="165"/>
                  </a:cubicBezTo>
                  <a:cubicBezTo>
                    <a:pt x="60" y="211"/>
                    <a:pt x="60" y="211"/>
                    <a:pt x="60" y="211"/>
                  </a:cubicBezTo>
                  <a:cubicBezTo>
                    <a:pt x="60" y="211"/>
                    <a:pt x="60" y="211"/>
                    <a:pt x="60" y="211"/>
                  </a:cubicBezTo>
                  <a:cubicBezTo>
                    <a:pt x="60" y="211"/>
                    <a:pt x="61" y="211"/>
                    <a:pt x="61" y="211"/>
                  </a:cubicBezTo>
                  <a:cubicBezTo>
                    <a:pt x="61" y="211"/>
                    <a:pt x="61" y="211"/>
                    <a:pt x="61" y="211"/>
                  </a:cubicBezTo>
                  <a:cubicBezTo>
                    <a:pt x="80" y="203"/>
                    <a:pt x="80" y="203"/>
                    <a:pt x="80" y="203"/>
                  </a:cubicBezTo>
                  <a:cubicBezTo>
                    <a:pt x="81" y="203"/>
                    <a:pt x="81" y="203"/>
                    <a:pt x="81" y="202"/>
                  </a:cubicBezTo>
                  <a:cubicBezTo>
                    <a:pt x="78" y="168"/>
                    <a:pt x="78" y="168"/>
                    <a:pt x="78" y="168"/>
                  </a:cubicBezTo>
                  <a:cubicBezTo>
                    <a:pt x="95" y="151"/>
                    <a:pt x="192" y="54"/>
                    <a:pt x="199" y="47"/>
                  </a:cubicBezTo>
                  <a:cubicBezTo>
                    <a:pt x="203" y="44"/>
                    <a:pt x="206" y="36"/>
                    <a:pt x="206" y="28"/>
                  </a:cubicBezTo>
                  <a:cubicBezTo>
                    <a:pt x="207" y="18"/>
                    <a:pt x="204" y="11"/>
                    <a:pt x="200" y="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2946401" y="1673225"/>
              <a:ext cx="266700" cy="96838"/>
            </a:xfrm>
            <a:custGeom>
              <a:avLst/>
              <a:gdLst>
                <a:gd name="T0" fmla="*/ 49 w 140"/>
                <a:gd name="T1" fmla="*/ 1 h 51"/>
                <a:gd name="T2" fmla="*/ 139 w 140"/>
                <a:gd name="T3" fmla="*/ 8 h 51"/>
                <a:gd name="T4" fmla="*/ 140 w 140"/>
                <a:gd name="T5" fmla="*/ 9 h 51"/>
                <a:gd name="T6" fmla="*/ 139 w 140"/>
                <a:gd name="T7" fmla="*/ 10 h 51"/>
                <a:gd name="T8" fmla="*/ 97 w 140"/>
                <a:gd name="T9" fmla="*/ 51 h 51"/>
                <a:gd name="T10" fmla="*/ 96 w 140"/>
                <a:gd name="T11" fmla="*/ 51 h 51"/>
                <a:gd name="T12" fmla="*/ 22 w 140"/>
                <a:gd name="T13" fmla="*/ 34 h 51"/>
                <a:gd name="T14" fmla="*/ 11 w 140"/>
                <a:gd name="T15" fmla="*/ 31 h 51"/>
                <a:gd name="T16" fmla="*/ 0 w 140"/>
                <a:gd name="T17" fmla="*/ 30 h 51"/>
                <a:gd name="T18" fmla="*/ 3 w 140"/>
                <a:gd name="T19" fmla="*/ 27 h 51"/>
                <a:gd name="T20" fmla="*/ 24 w 140"/>
                <a:gd name="T21" fmla="*/ 7 h 51"/>
                <a:gd name="T22" fmla="*/ 49 w 140"/>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51">
                  <a:moveTo>
                    <a:pt x="49" y="1"/>
                  </a:moveTo>
                  <a:cubicBezTo>
                    <a:pt x="139" y="8"/>
                    <a:pt x="139" y="8"/>
                    <a:pt x="139" y="8"/>
                  </a:cubicBezTo>
                  <a:cubicBezTo>
                    <a:pt x="139" y="8"/>
                    <a:pt x="139" y="9"/>
                    <a:pt x="140" y="9"/>
                  </a:cubicBezTo>
                  <a:cubicBezTo>
                    <a:pt x="140" y="10"/>
                    <a:pt x="140" y="10"/>
                    <a:pt x="139" y="10"/>
                  </a:cubicBezTo>
                  <a:cubicBezTo>
                    <a:pt x="97" y="51"/>
                    <a:pt x="97" y="51"/>
                    <a:pt x="97" y="51"/>
                  </a:cubicBezTo>
                  <a:cubicBezTo>
                    <a:pt x="97" y="51"/>
                    <a:pt x="96" y="51"/>
                    <a:pt x="96" y="51"/>
                  </a:cubicBezTo>
                  <a:cubicBezTo>
                    <a:pt x="22" y="34"/>
                    <a:pt x="22" y="34"/>
                    <a:pt x="22" y="34"/>
                  </a:cubicBezTo>
                  <a:cubicBezTo>
                    <a:pt x="22" y="33"/>
                    <a:pt x="16" y="32"/>
                    <a:pt x="11" y="31"/>
                  </a:cubicBezTo>
                  <a:cubicBezTo>
                    <a:pt x="5" y="30"/>
                    <a:pt x="0" y="30"/>
                    <a:pt x="0" y="30"/>
                  </a:cubicBezTo>
                  <a:cubicBezTo>
                    <a:pt x="0" y="30"/>
                    <a:pt x="3" y="27"/>
                    <a:pt x="3" y="27"/>
                  </a:cubicBezTo>
                  <a:cubicBezTo>
                    <a:pt x="24" y="7"/>
                    <a:pt x="24" y="7"/>
                    <a:pt x="24" y="7"/>
                  </a:cubicBezTo>
                  <a:cubicBezTo>
                    <a:pt x="24" y="7"/>
                    <a:pt x="30" y="0"/>
                    <a:pt x="4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E89BABD7-279B-4882-A740-4C9331455A5A}"/>
              </a:ext>
            </a:extLst>
          </p:cNvPr>
          <p:cNvGrpSpPr/>
          <p:nvPr/>
        </p:nvGrpSpPr>
        <p:grpSpPr>
          <a:xfrm>
            <a:off x="1562383" y="1223384"/>
            <a:ext cx="868261" cy="813816"/>
            <a:chOff x="1500189" y="1362075"/>
            <a:chExt cx="868261" cy="813816"/>
          </a:xfrm>
        </p:grpSpPr>
        <p:sp>
          <p:nvSpPr>
            <p:cNvPr id="39" name="Freeform 29"/>
            <p:cNvSpPr>
              <a:spLocks noChangeAspect="1"/>
            </p:cNvSpPr>
            <p:nvPr/>
          </p:nvSpPr>
          <p:spPr bwMode="auto">
            <a:xfrm>
              <a:off x="1500189" y="1362075"/>
              <a:ext cx="868261" cy="813816"/>
            </a:xfrm>
            <a:custGeom>
              <a:avLst/>
              <a:gdLst>
                <a:gd name="T0" fmla="*/ 73 w 505"/>
                <a:gd name="T1" fmla="*/ 369 h 472"/>
                <a:gd name="T2" fmla="*/ 121 w 505"/>
                <a:gd name="T3" fmla="*/ 70 h 472"/>
                <a:gd name="T4" fmla="*/ 433 w 505"/>
                <a:gd name="T5" fmla="*/ 114 h 472"/>
                <a:gd name="T6" fmla="*/ 376 w 505"/>
                <a:gd name="T7" fmla="*/ 402 h 472"/>
                <a:gd name="T8" fmla="*/ 73 w 505"/>
                <a:gd name="T9" fmla="*/ 369 h 472"/>
              </a:gdLst>
              <a:ahLst/>
              <a:cxnLst>
                <a:cxn ang="0">
                  <a:pos x="T0" y="T1"/>
                </a:cxn>
                <a:cxn ang="0">
                  <a:pos x="T2" y="T3"/>
                </a:cxn>
                <a:cxn ang="0">
                  <a:pos x="T4" y="T5"/>
                </a:cxn>
                <a:cxn ang="0">
                  <a:pos x="T6" y="T7"/>
                </a:cxn>
                <a:cxn ang="0">
                  <a:pos x="T8" y="T9"/>
                </a:cxn>
              </a:cxnLst>
              <a:rect l="0" t="0" r="r" b="b"/>
              <a:pathLst>
                <a:path w="505" h="472">
                  <a:moveTo>
                    <a:pt x="73" y="369"/>
                  </a:moveTo>
                  <a:cubicBezTo>
                    <a:pt x="0" y="274"/>
                    <a:pt x="22" y="141"/>
                    <a:pt x="121" y="70"/>
                  </a:cubicBezTo>
                  <a:cubicBezTo>
                    <a:pt x="221" y="0"/>
                    <a:pt x="360" y="19"/>
                    <a:pt x="433" y="114"/>
                  </a:cubicBezTo>
                  <a:cubicBezTo>
                    <a:pt x="505" y="209"/>
                    <a:pt x="476" y="331"/>
                    <a:pt x="376" y="402"/>
                  </a:cubicBezTo>
                  <a:cubicBezTo>
                    <a:pt x="277" y="472"/>
                    <a:pt x="145" y="464"/>
                    <a:pt x="73" y="369"/>
                  </a:cubicBezTo>
                </a:path>
              </a:pathLst>
            </a:custGeom>
            <a:solidFill>
              <a:srgbClr val="2C00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0"/>
            <p:cNvSpPr>
              <a:spLocks/>
            </p:cNvSpPr>
            <p:nvPr/>
          </p:nvSpPr>
          <p:spPr bwMode="auto">
            <a:xfrm>
              <a:off x="1709234" y="1588583"/>
              <a:ext cx="450850" cy="369888"/>
            </a:xfrm>
            <a:custGeom>
              <a:avLst/>
              <a:gdLst>
                <a:gd name="T0" fmla="*/ 237 w 237"/>
                <a:gd name="T1" fmla="*/ 96 h 193"/>
                <a:gd name="T2" fmla="*/ 231 w 237"/>
                <a:gd name="T3" fmla="*/ 107 h 193"/>
                <a:gd name="T4" fmla="*/ 211 w 237"/>
                <a:gd name="T5" fmla="*/ 114 h 193"/>
                <a:gd name="T6" fmla="*/ 168 w 237"/>
                <a:gd name="T7" fmla="*/ 116 h 193"/>
                <a:gd name="T8" fmla="*/ 159 w 237"/>
                <a:gd name="T9" fmla="*/ 121 h 193"/>
                <a:gd name="T10" fmla="*/ 129 w 237"/>
                <a:gd name="T11" fmla="*/ 177 h 193"/>
                <a:gd name="T12" fmla="*/ 103 w 237"/>
                <a:gd name="T13" fmla="*/ 193 h 193"/>
                <a:gd name="T14" fmla="*/ 99 w 237"/>
                <a:gd name="T15" fmla="*/ 193 h 193"/>
                <a:gd name="T16" fmla="*/ 111 w 237"/>
                <a:gd name="T17" fmla="*/ 115 h 193"/>
                <a:gd name="T18" fmla="*/ 36 w 237"/>
                <a:gd name="T19" fmla="*/ 109 h 193"/>
                <a:gd name="T20" fmla="*/ 26 w 237"/>
                <a:gd name="T21" fmla="*/ 123 h 193"/>
                <a:gd name="T22" fmla="*/ 12 w 237"/>
                <a:gd name="T23" fmla="*/ 130 h 193"/>
                <a:gd name="T24" fmla="*/ 0 w 237"/>
                <a:gd name="T25" fmla="*/ 130 h 193"/>
                <a:gd name="T26" fmla="*/ 17 w 237"/>
                <a:gd name="T27" fmla="*/ 96 h 193"/>
                <a:gd name="T28" fmla="*/ 0 w 237"/>
                <a:gd name="T29" fmla="*/ 63 h 193"/>
                <a:gd name="T30" fmla="*/ 12 w 237"/>
                <a:gd name="T31" fmla="*/ 63 h 193"/>
                <a:gd name="T32" fmla="*/ 26 w 237"/>
                <a:gd name="T33" fmla="*/ 70 h 193"/>
                <a:gd name="T34" fmla="*/ 36 w 237"/>
                <a:gd name="T35" fmla="*/ 84 h 193"/>
                <a:gd name="T36" fmla="*/ 111 w 237"/>
                <a:gd name="T37" fmla="*/ 78 h 193"/>
                <a:gd name="T38" fmla="*/ 99 w 237"/>
                <a:gd name="T39" fmla="*/ 0 h 193"/>
                <a:gd name="T40" fmla="*/ 103 w 237"/>
                <a:gd name="T41" fmla="*/ 0 h 193"/>
                <a:gd name="T42" fmla="*/ 129 w 237"/>
                <a:gd name="T43" fmla="*/ 16 h 193"/>
                <a:gd name="T44" fmla="*/ 159 w 237"/>
                <a:gd name="T45" fmla="*/ 72 h 193"/>
                <a:gd name="T46" fmla="*/ 168 w 237"/>
                <a:gd name="T47" fmla="*/ 77 h 193"/>
                <a:gd name="T48" fmla="*/ 211 w 237"/>
                <a:gd name="T49" fmla="*/ 79 h 193"/>
                <a:gd name="T50" fmla="*/ 231 w 237"/>
                <a:gd name="T51" fmla="*/ 86 h 193"/>
                <a:gd name="T52" fmla="*/ 237 w 237"/>
                <a:gd name="T53"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 h="193">
                  <a:moveTo>
                    <a:pt x="237" y="96"/>
                  </a:moveTo>
                  <a:cubicBezTo>
                    <a:pt x="237" y="100"/>
                    <a:pt x="234" y="104"/>
                    <a:pt x="231" y="107"/>
                  </a:cubicBezTo>
                  <a:cubicBezTo>
                    <a:pt x="225" y="111"/>
                    <a:pt x="217" y="114"/>
                    <a:pt x="211" y="114"/>
                  </a:cubicBezTo>
                  <a:cubicBezTo>
                    <a:pt x="168" y="116"/>
                    <a:pt x="168" y="116"/>
                    <a:pt x="168" y="116"/>
                  </a:cubicBezTo>
                  <a:cubicBezTo>
                    <a:pt x="164" y="116"/>
                    <a:pt x="160" y="118"/>
                    <a:pt x="159" y="121"/>
                  </a:cubicBezTo>
                  <a:cubicBezTo>
                    <a:pt x="129" y="177"/>
                    <a:pt x="129" y="177"/>
                    <a:pt x="129" y="177"/>
                  </a:cubicBezTo>
                  <a:cubicBezTo>
                    <a:pt x="123" y="187"/>
                    <a:pt x="114" y="193"/>
                    <a:pt x="103" y="193"/>
                  </a:cubicBezTo>
                  <a:cubicBezTo>
                    <a:pt x="99" y="193"/>
                    <a:pt x="99" y="193"/>
                    <a:pt x="99" y="193"/>
                  </a:cubicBezTo>
                  <a:cubicBezTo>
                    <a:pt x="111" y="115"/>
                    <a:pt x="111" y="115"/>
                    <a:pt x="111" y="115"/>
                  </a:cubicBezTo>
                  <a:cubicBezTo>
                    <a:pt x="36" y="109"/>
                    <a:pt x="36" y="109"/>
                    <a:pt x="36" y="109"/>
                  </a:cubicBezTo>
                  <a:cubicBezTo>
                    <a:pt x="26" y="123"/>
                    <a:pt x="26" y="123"/>
                    <a:pt x="26" y="123"/>
                  </a:cubicBezTo>
                  <a:cubicBezTo>
                    <a:pt x="22" y="127"/>
                    <a:pt x="17" y="130"/>
                    <a:pt x="12" y="130"/>
                  </a:cubicBezTo>
                  <a:cubicBezTo>
                    <a:pt x="12" y="130"/>
                    <a:pt x="10" y="130"/>
                    <a:pt x="0" y="130"/>
                  </a:cubicBezTo>
                  <a:cubicBezTo>
                    <a:pt x="17" y="96"/>
                    <a:pt x="17" y="96"/>
                    <a:pt x="17" y="96"/>
                  </a:cubicBezTo>
                  <a:cubicBezTo>
                    <a:pt x="0" y="63"/>
                    <a:pt x="0" y="63"/>
                    <a:pt x="0" y="63"/>
                  </a:cubicBezTo>
                  <a:cubicBezTo>
                    <a:pt x="10" y="63"/>
                    <a:pt x="12" y="63"/>
                    <a:pt x="12" y="63"/>
                  </a:cubicBezTo>
                  <a:cubicBezTo>
                    <a:pt x="17" y="63"/>
                    <a:pt x="22" y="66"/>
                    <a:pt x="26" y="70"/>
                  </a:cubicBezTo>
                  <a:cubicBezTo>
                    <a:pt x="36" y="84"/>
                    <a:pt x="36" y="84"/>
                    <a:pt x="36" y="84"/>
                  </a:cubicBezTo>
                  <a:cubicBezTo>
                    <a:pt x="111" y="78"/>
                    <a:pt x="111" y="78"/>
                    <a:pt x="111" y="78"/>
                  </a:cubicBezTo>
                  <a:cubicBezTo>
                    <a:pt x="99" y="0"/>
                    <a:pt x="99" y="0"/>
                    <a:pt x="99" y="0"/>
                  </a:cubicBezTo>
                  <a:cubicBezTo>
                    <a:pt x="103" y="0"/>
                    <a:pt x="103" y="0"/>
                    <a:pt x="103" y="0"/>
                  </a:cubicBezTo>
                  <a:cubicBezTo>
                    <a:pt x="114" y="0"/>
                    <a:pt x="123" y="6"/>
                    <a:pt x="129" y="16"/>
                  </a:cubicBezTo>
                  <a:cubicBezTo>
                    <a:pt x="159" y="72"/>
                    <a:pt x="159" y="72"/>
                    <a:pt x="159" y="72"/>
                  </a:cubicBezTo>
                  <a:cubicBezTo>
                    <a:pt x="160" y="75"/>
                    <a:pt x="164" y="77"/>
                    <a:pt x="168" y="77"/>
                  </a:cubicBezTo>
                  <a:cubicBezTo>
                    <a:pt x="211" y="79"/>
                    <a:pt x="211" y="79"/>
                    <a:pt x="211" y="79"/>
                  </a:cubicBezTo>
                  <a:cubicBezTo>
                    <a:pt x="217" y="79"/>
                    <a:pt x="225" y="82"/>
                    <a:pt x="231" y="86"/>
                  </a:cubicBezTo>
                  <a:cubicBezTo>
                    <a:pt x="234" y="89"/>
                    <a:pt x="237" y="93"/>
                    <a:pt x="237"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6" name="Group 365"/>
          <p:cNvGrpSpPr/>
          <p:nvPr/>
        </p:nvGrpSpPr>
        <p:grpSpPr>
          <a:xfrm>
            <a:off x="356395" y="1223384"/>
            <a:ext cx="868363" cy="815975"/>
            <a:chOff x="358776" y="1404938"/>
            <a:chExt cx="868363" cy="815975"/>
          </a:xfrm>
        </p:grpSpPr>
        <p:sp>
          <p:nvSpPr>
            <p:cNvPr id="41" name="Freeform 31"/>
            <p:cNvSpPr>
              <a:spLocks/>
            </p:cNvSpPr>
            <p:nvPr/>
          </p:nvSpPr>
          <p:spPr bwMode="auto">
            <a:xfrm>
              <a:off x="358776" y="1404938"/>
              <a:ext cx="868363" cy="815975"/>
            </a:xfrm>
            <a:custGeom>
              <a:avLst/>
              <a:gdLst>
                <a:gd name="T0" fmla="*/ 65 w 456"/>
                <a:gd name="T1" fmla="*/ 333 h 426"/>
                <a:gd name="T2" fmla="*/ 109 w 456"/>
                <a:gd name="T3" fmla="*/ 63 h 426"/>
                <a:gd name="T4" fmla="*/ 391 w 456"/>
                <a:gd name="T5" fmla="*/ 103 h 426"/>
                <a:gd name="T6" fmla="*/ 340 w 456"/>
                <a:gd name="T7" fmla="*/ 363 h 426"/>
                <a:gd name="T8" fmla="*/ 65 w 456"/>
                <a:gd name="T9" fmla="*/ 333 h 426"/>
              </a:gdLst>
              <a:ahLst/>
              <a:cxnLst>
                <a:cxn ang="0">
                  <a:pos x="T0" y="T1"/>
                </a:cxn>
                <a:cxn ang="0">
                  <a:pos x="T2" y="T3"/>
                </a:cxn>
                <a:cxn ang="0">
                  <a:pos x="T4" y="T5"/>
                </a:cxn>
                <a:cxn ang="0">
                  <a:pos x="T6" y="T7"/>
                </a:cxn>
                <a:cxn ang="0">
                  <a:pos x="T8" y="T9"/>
                </a:cxn>
              </a:cxnLst>
              <a:rect l="0" t="0" r="r" b="b"/>
              <a:pathLst>
                <a:path w="456" h="426">
                  <a:moveTo>
                    <a:pt x="65" y="333"/>
                  </a:moveTo>
                  <a:cubicBezTo>
                    <a:pt x="0" y="248"/>
                    <a:pt x="19" y="127"/>
                    <a:pt x="109" y="63"/>
                  </a:cubicBezTo>
                  <a:cubicBezTo>
                    <a:pt x="199" y="0"/>
                    <a:pt x="325" y="17"/>
                    <a:pt x="391" y="103"/>
                  </a:cubicBezTo>
                  <a:cubicBezTo>
                    <a:pt x="456" y="189"/>
                    <a:pt x="429" y="299"/>
                    <a:pt x="340" y="363"/>
                  </a:cubicBezTo>
                  <a:cubicBezTo>
                    <a:pt x="250" y="426"/>
                    <a:pt x="131" y="419"/>
                    <a:pt x="65"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32"/>
            <p:cNvSpPr>
              <a:spLocks/>
            </p:cNvSpPr>
            <p:nvPr/>
          </p:nvSpPr>
          <p:spPr bwMode="auto">
            <a:xfrm>
              <a:off x="720726" y="1635125"/>
              <a:ext cx="149225" cy="160338"/>
            </a:xfrm>
            <a:custGeom>
              <a:avLst/>
              <a:gdLst>
                <a:gd name="T0" fmla="*/ 42 w 79"/>
                <a:gd name="T1" fmla="*/ 83 h 84"/>
                <a:gd name="T2" fmla="*/ 78 w 79"/>
                <a:gd name="T3" fmla="*/ 39 h 84"/>
                <a:gd name="T4" fmla="*/ 39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7" y="17"/>
                    <a:pt x="61" y="0"/>
                    <a:pt x="39" y="1"/>
                  </a:cubicBezTo>
                  <a:cubicBezTo>
                    <a:pt x="17" y="3"/>
                    <a:pt x="0" y="22"/>
                    <a:pt x="1" y="45"/>
                  </a:cubicBezTo>
                  <a:cubicBezTo>
                    <a:pt x="1"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654051" y="1814513"/>
              <a:ext cx="280988" cy="185738"/>
            </a:xfrm>
            <a:custGeom>
              <a:avLst/>
              <a:gdLst>
                <a:gd name="T0" fmla="*/ 1 w 148"/>
                <a:gd name="T1" fmla="*/ 83 h 97"/>
                <a:gd name="T2" fmla="*/ 2 w 148"/>
                <a:gd name="T3" fmla="*/ 65 h 97"/>
                <a:gd name="T4" fmla="*/ 55 w 148"/>
                <a:gd name="T5" fmla="*/ 11 h 97"/>
                <a:gd name="T6" fmla="*/ 142 w 148"/>
                <a:gd name="T7" fmla="*/ 53 h 97"/>
                <a:gd name="T8" fmla="*/ 121 w 148"/>
                <a:gd name="T9" fmla="*/ 87 h 97"/>
                <a:gd name="T10" fmla="*/ 1 w 148"/>
                <a:gd name="T11" fmla="*/ 83 h 97"/>
              </a:gdLst>
              <a:ahLst/>
              <a:cxnLst>
                <a:cxn ang="0">
                  <a:pos x="T0" y="T1"/>
                </a:cxn>
                <a:cxn ang="0">
                  <a:pos x="T2" y="T3"/>
                </a:cxn>
                <a:cxn ang="0">
                  <a:pos x="T4" y="T5"/>
                </a:cxn>
                <a:cxn ang="0">
                  <a:pos x="T6" y="T7"/>
                </a:cxn>
                <a:cxn ang="0">
                  <a:pos x="T8" y="T9"/>
                </a:cxn>
                <a:cxn ang="0">
                  <a:pos x="T10" y="T11"/>
                </a:cxn>
              </a:cxnLst>
              <a:rect l="0" t="0" r="r" b="b"/>
              <a:pathLst>
                <a:path w="148" h="97">
                  <a:moveTo>
                    <a:pt x="1" y="83"/>
                  </a:moveTo>
                  <a:cubicBezTo>
                    <a:pt x="0" y="77"/>
                    <a:pt x="1" y="71"/>
                    <a:pt x="2" y="65"/>
                  </a:cubicBezTo>
                  <a:cubicBezTo>
                    <a:pt x="8" y="38"/>
                    <a:pt x="29" y="17"/>
                    <a:pt x="55" y="11"/>
                  </a:cubicBezTo>
                  <a:cubicBezTo>
                    <a:pt x="104" y="0"/>
                    <a:pt x="133" y="25"/>
                    <a:pt x="142" y="53"/>
                  </a:cubicBezTo>
                  <a:cubicBezTo>
                    <a:pt x="148" y="68"/>
                    <a:pt x="137" y="85"/>
                    <a:pt x="121" y="87"/>
                  </a:cubicBezTo>
                  <a:cubicBezTo>
                    <a:pt x="66" y="97"/>
                    <a:pt x="34" y="81"/>
                    <a:pt x="1"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6" name="Group 545"/>
          <p:cNvGrpSpPr/>
          <p:nvPr/>
        </p:nvGrpSpPr>
        <p:grpSpPr>
          <a:xfrm>
            <a:off x="638970" y="2086502"/>
            <a:ext cx="303213" cy="100013"/>
            <a:chOff x="604838" y="2265385"/>
            <a:chExt cx="303213" cy="100013"/>
          </a:xfrm>
        </p:grpSpPr>
        <p:sp>
          <p:nvSpPr>
            <p:cNvPr id="375" name="Freeform 5"/>
            <p:cNvSpPr>
              <a:spLocks noEditPoints="1"/>
            </p:cNvSpPr>
            <p:nvPr/>
          </p:nvSpPr>
          <p:spPr bwMode="auto">
            <a:xfrm>
              <a:off x="604838" y="2273323"/>
              <a:ext cx="47625" cy="71438"/>
            </a:xfrm>
            <a:custGeom>
              <a:avLst/>
              <a:gdLst>
                <a:gd name="T0" fmla="*/ 10 w 26"/>
                <a:gd name="T1" fmla="*/ 0 h 39"/>
                <a:gd name="T2" fmla="*/ 22 w 26"/>
                <a:gd name="T3" fmla="*/ 3 h 39"/>
                <a:gd name="T4" fmla="*/ 26 w 26"/>
                <a:gd name="T5" fmla="*/ 12 h 39"/>
                <a:gd name="T6" fmla="*/ 25 w 26"/>
                <a:gd name="T7" fmla="*/ 18 h 39"/>
                <a:gd name="T8" fmla="*/ 22 w 26"/>
                <a:gd name="T9" fmla="*/ 22 h 39"/>
                <a:gd name="T10" fmla="*/ 17 w 26"/>
                <a:gd name="T11" fmla="*/ 24 h 39"/>
                <a:gd name="T12" fmla="*/ 9 w 26"/>
                <a:gd name="T13" fmla="*/ 24 h 39"/>
                <a:gd name="T14" fmla="*/ 4 w 26"/>
                <a:gd name="T15" fmla="*/ 24 h 39"/>
                <a:gd name="T16" fmla="*/ 4 w 26"/>
                <a:gd name="T17" fmla="*/ 39 h 39"/>
                <a:gd name="T18" fmla="*/ 0 w 26"/>
                <a:gd name="T19" fmla="*/ 39 h 39"/>
                <a:gd name="T20" fmla="*/ 0 w 26"/>
                <a:gd name="T21" fmla="*/ 1 h 39"/>
                <a:gd name="T22" fmla="*/ 5 w 26"/>
                <a:gd name="T23" fmla="*/ 1 h 39"/>
                <a:gd name="T24" fmla="*/ 10 w 26"/>
                <a:gd name="T25" fmla="*/ 0 h 39"/>
                <a:gd name="T26" fmla="*/ 10 w 26"/>
                <a:gd name="T27" fmla="*/ 4 h 39"/>
                <a:gd name="T28" fmla="*/ 7 w 26"/>
                <a:gd name="T29" fmla="*/ 4 h 39"/>
                <a:gd name="T30" fmla="*/ 4 w 26"/>
                <a:gd name="T31" fmla="*/ 4 h 39"/>
                <a:gd name="T32" fmla="*/ 4 w 26"/>
                <a:gd name="T33" fmla="*/ 21 h 39"/>
                <a:gd name="T34" fmla="*/ 9 w 26"/>
                <a:gd name="T35" fmla="*/ 21 h 39"/>
                <a:gd name="T36" fmla="*/ 15 w 26"/>
                <a:gd name="T37" fmla="*/ 21 h 39"/>
                <a:gd name="T38" fmla="*/ 19 w 26"/>
                <a:gd name="T39" fmla="*/ 19 h 39"/>
                <a:gd name="T40" fmla="*/ 22 w 26"/>
                <a:gd name="T41" fmla="*/ 17 h 39"/>
                <a:gd name="T42" fmla="*/ 22 w 26"/>
                <a:gd name="T43" fmla="*/ 12 h 39"/>
                <a:gd name="T44" fmla="*/ 21 w 26"/>
                <a:gd name="T45" fmla="*/ 8 h 39"/>
                <a:gd name="T46" fmla="*/ 19 w 26"/>
                <a:gd name="T47" fmla="*/ 5 h 39"/>
                <a:gd name="T48" fmla="*/ 15 w 26"/>
                <a:gd name="T49" fmla="*/ 4 h 39"/>
                <a:gd name="T50" fmla="*/ 10 w 26"/>
                <a:gd name="T5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10" y="0"/>
                  </a:moveTo>
                  <a:cubicBezTo>
                    <a:pt x="16" y="0"/>
                    <a:pt x="20" y="1"/>
                    <a:pt x="22" y="3"/>
                  </a:cubicBezTo>
                  <a:cubicBezTo>
                    <a:pt x="25" y="6"/>
                    <a:pt x="26" y="9"/>
                    <a:pt x="26" y="12"/>
                  </a:cubicBezTo>
                  <a:cubicBezTo>
                    <a:pt x="26" y="15"/>
                    <a:pt x="26" y="16"/>
                    <a:pt x="25" y="18"/>
                  </a:cubicBezTo>
                  <a:cubicBezTo>
                    <a:pt x="24" y="20"/>
                    <a:pt x="23" y="21"/>
                    <a:pt x="22" y="22"/>
                  </a:cubicBezTo>
                  <a:cubicBezTo>
                    <a:pt x="20" y="23"/>
                    <a:pt x="19" y="23"/>
                    <a:pt x="17" y="24"/>
                  </a:cubicBezTo>
                  <a:cubicBezTo>
                    <a:pt x="14" y="24"/>
                    <a:pt x="12" y="24"/>
                    <a:pt x="9" y="24"/>
                  </a:cubicBezTo>
                  <a:cubicBezTo>
                    <a:pt x="4" y="24"/>
                    <a:pt x="4" y="24"/>
                    <a:pt x="4" y="24"/>
                  </a:cubicBezTo>
                  <a:cubicBezTo>
                    <a:pt x="4" y="39"/>
                    <a:pt x="4" y="39"/>
                    <a:pt x="4" y="39"/>
                  </a:cubicBezTo>
                  <a:cubicBezTo>
                    <a:pt x="0" y="39"/>
                    <a:pt x="0" y="39"/>
                    <a:pt x="0" y="39"/>
                  </a:cubicBezTo>
                  <a:cubicBezTo>
                    <a:pt x="0" y="1"/>
                    <a:pt x="0" y="1"/>
                    <a:pt x="0" y="1"/>
                  </a:cubicBezTo>
                  <a:cubicBezTo>
                    <a:pt x="2" y="1"/>
                    <a:pt x="3" y="1"/>
                    <a:pt x="5" y="1"/>
                  </a:cubicBezTo>
                  <a:cubicBezTo>
                    <a:pt x="7" y="0"/>
                    <a:pt x="9" y="0"/>
                    <a:pt x="10" y="0"/>
                  </a:cubicBezTo>
                  <a:close/>
                  <a:moveTo>
                    <a:pt x="10" y="4"/>
                  </a:moveTo>
                  <a:cubicBezTo>
                    <a:pt x="9" y="4"/>
                    <a:pt x="8" y="4"/>
                    <a:pt x="7" y="4"/>
                  </a:cubicBezTo>
                  <a:cubicBezTo>
                    <a:pt x="6" y="4"/>
                    <a:pt x="5" y="4"/>
                    <a:pt x="4" y="4"/>
                  </a:cubicBezTo>
                  <a:cubicBezTo>
                    <a:pt x="4" y="21"/>
                    <a:pt x="4" y="21"/>
                    <a:pt x="4" y="21"/>
                  </a:cubicBezTo>
                  <a:cubicBezTo>
                    <a:pt x="9" y="21"/>
                    <a:pt x="9" y="21"/>
                    <a:pt x="9" y="21"/>
                  </a:cubicBezTo>
                  <a:cubicBezTo>
                    <a:pt x="11" y="21"/>
                    <a:pt x="13" y="21"/>
                    <a:pt x="15" y="21"/>
                  </a:cubicBezTo>
                  <a:cubicBezTo>
                    <a:pt x="16" y="21"/>
                    <a:pt x="18" y="20"/>
                    <a:pt x="19" y="19"/>
                  </a:cubicBezTo>
                  <a:cubicBezTo>
                    <a:pt x="20" y="19"/>
                    <a:pt x="21" y="18"/>
                    <a:pt x="22" y="17"/>
                  </a:cubicBezTo>
                  <a:cubicBezTo>
                    <a:pt x="22" y="16"/>
                    <a:pt x="22" y="14"/>
                    <a:pt x="22" y="12"/>
                  </a:cubicBezTo>
                  <a:cubicBezTo>
                    <a:pt x="22" y="11"/>
                    <a:pt x="22" y="9"/>
                    <a:pt x="21" y="8"/>
                  </a:cubicBezTo>
                  <a:cubicBezTo>
                    <a:pt x="21" y="7"/>
                    <a:pt x="20" y="6"/>
                    <a:pt x="19" y="5"/>
                  </a:cubicBezTo>
                  <a:cubicBezTo>
                    <a:pt x="18" y="5"/>
                    <a:pt x="16" y="4"/>
                    <a:pt x="15" y="4"/>
                  </a:cubicBezTo>
                  <a:cubicBezTo>
                    <a:pt x="13" y="4"/>
                    <a:pt x="12" y="4"/>
                    <a:pt x="10"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6"/>
            <p:cNvSpPr>
              <a:spLocks noEditPoints="1"/>
            </p:cNvSpPr>
            <p:nvPr/>
          </p:nvSpPr>
          <p:spPr bwMode="auto">
            <a:xfrm>
              <a:off x="660401"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7"/>
            <p:cNvSpPr>
              <a:spLocks noEditPoints="1"/>
            </p:cNvSpPr>
            <p:nvPr/>
          </p:nvSpPr>
          <p:spPr bwMode="auto">
            <a:xfrm>
              <a:off x="717551" y="2290785"/>
              <a:ext cx="47625" cy="55563"/>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8"/>
            <p:cNvSpPr>
              <a:spLocks noEditPoints="1"/>
            </p:cNvSpPr>
            <p:nvPr/>
          </p:nvSpPr>
          <p:spPr bwMode="auto">
            <a:xfrm>
              <a:off x="779463"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1" y="1"/>
                    <a:pt x="3" y="1"/>
                    <a:pt x="5" y="0"/>
                  </a:cubicBezTo>
                  <a:cubicBezTo>
                    <a:pt x="6" y="0"/>
                    <a:pt x="8" y="0"/>
                    <a:pt x="11" y="0"/>
                  </a:cubicBezTo>
                  <a:cubicBezTo>
                    <a:pt x="13" y="0"/>
                    <a:pt x="15" y="0"/>
                    <a:pt x="17" y="1"/>
                  </a:cubicBezTo>
                  <a:cubicBezTo>
                    <a:pt x="18" y="2"/>
                    <a:pt x="20" y="3"/>
                    <a:pt x="21" y="4"/>
                  </a:cubicBezTo>
                  <a:cubicBezTo>
                    <a:pt x="22"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8"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8" y="26"/>
                    <a:pt x="9" y="27"/>
                  </a:cubicBezTo>
                  <a:cubicBezTo>
                    <a:pt x="10" y="27"/>
                    <a:pt x="11" y="27"/>
                    <a:pt x="12" y="27"/>
                  </a:cubicBezTo>
                  <a:cubicBezTo>
                    <a:pt x="13"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9"/>
            <p:cNvSpPr>
              <a:spLocks/>
            </p:cNvSpPr>
            <p:nvPr/>
          </p:nvSpPr>
          <p:spPr bwMode="auto">
            <a:xfrm>
              <a:off x="839788" y="2265385"/>
              <a:ext cx="14288" cy="80963"/>
            </a:xfrm>
            <a:custGeom>
              <a:avLst/>
              <a:gdLst>
                <a:gd name="T0" fmla="*/ 7 w 8"/>
                <a:gd name="T1" fmla="*/ 44 h 44"/>
                <a:gd name="T2" fmla="*/ 4 w 8"/>
                <a:gd name="T3" fmla="*/ 43 h 44"/>
                <a:gd name="T4" fmla="*/ 2 w 8"/>
                <a:gd name="T5" fmla="*/ 42 h 44"/>
                <a:gd name="T6" fmla="*/ 0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0"/>
            <p:cNvSpPr>
              <a:spLocks noEditPoints="1"/>
            </p:cNvSpPr>
            <p:nvPr/>
          </p:nvSpPr>
          <p:spPr bwMode="auto">
            <a:xfrm>
              <a:off x="863601" y="2290785"/>
              <a:ext cx="44450" cy="55563"/>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6"/>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7" name="Group 546"/>
          <p:cNvGrpSpPr/>
          <p:nvPr/>
        </p:nvGrpSpPr>
        <p:grpSpPr>
          <a:xfrm>
            <a:off x="1809188" y="2086502"/>
            <a:ext cx="374651" cy="100013"/>
            <a:chOff x="1700213" y="2265385"/>
            <a:chExt cx="374651" cy="100013"/>
          </a:xfrm>
        </p:grpSpPr>
        <p:sp>
          <p:nvSpPr>
            <p:cNvPr id="381" name="Freeform 11"/>
            <p:cNvSpPr>
              <a:spLocks noEditPoints="1"/>
            </p:cNvSpPr>
            <p:nvPr/>
          </p:nvSpPr>
          <p:spPr bwMode="auto">
            <a:xfrm>
              <a:off x="1700213"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5 w 35"/>
                <a:gd name="T15" fmla="*/ 27 h 38"/>
                <a:gd name="T16" fmla="*/ 8 w 35"/>
                <a:gd name="T17" fmla="*/ 17 h 38"/>
                <a:gd name="T18" fmla="*/ 12 w 35"/>
                <a:gd name="T19" fmla="*/ 8 h 38"/>
                <a:gd name="T20" fmla="*/ 16 w 35"/>
                <a:gd name="T21" fmla="*/ 0 h 38"/>
                <a:gd name="T22" fmla="*/ 20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8 w 35"/>
                <a:gd name="T35" fmla="*/ 4 h 38"/>
                <a:gd name="T36" fmla="*/ 14 w 35"/>
                <a:gd name="T37" fmla="*/ 14 h 38"/>
                <a:gd name="T38" fmla="*/ 9 w 35"/>
                <a:gd name="T39" fmla="*/ 25 h 38"/>
                <a:gd name="T40" fmla="*/ 26 w 35"/>
                <a:gd name="T41" fmla="*/ 25 h 38"/>
                <a:gd name="T42" fmla="*/ 22 w 35"/>
                <a:gd name="T43" fmla="*/ 14 h 38"/>
                <a:gd name="T44" fmla="*/ 18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30" y="35"/>
                    <a:pt x="29" y="33"/>
                  </a:cubicBezTo>
                  <a:cubicBezTo>
                    <a:pt x="28" y="31"/>
                    <a:pt x="28" y="29"/>
                    <a:pt x="27" y="28"/>
                  </a:cubicBezTo>
                  <a:cubicBezTo>
                    <a:pt x="8" y="28"/>
                    <a:pt x="8" y="28"/>
                    <a:pt x="8" y="28"/>
                  </a:cubicBezTo>
                  <a:cubicBezTo>
                    <a:pt x="8" y="29"/>
                    <a:pt x="7" y="31"/>
                    <a:pt x="6" y="33"/>
                  </a:cubicBezTo>
                  <a:cubicBezTo>
                    <a:pt x="6" y="35"/>
                    <a:pt x="5" y="37"/>
                    <a:pt x="4" y="38"/>
                  </a:cubicBezTo>
                  <a:cubicBezTo>
                    <a:pt x="0" y="38"/>
                    <a:pt x="0" y="38"/>
                    <a:pt x="0" y="38"/>
                  </a:cubicBezTo>
                  <a:cubicBezTo>
                    <a:pt x="2" y="34"/>
                    <a:pt x="3" y="31"/>
                    <a:pt x="5" y="27"/>
                  </a:cubicBezTo>
                  <a:cubicBezTo>
                    <a:pt x="6" y="24"/>
                    <a:pt x="7" y="20"/>
                    <a:pt x="8" y="17"/>
                  </a:cubicBezTo>
                  <a:cubicBezTo>
                    <a:pt x="10" y="14"/>
                    <a:pt x="11" y="11"/>
                    <a:pt x="12" y="8"/>
                  </a:cubicBezTo>
                  <a:cubicBezTo>
                    <a:pt x="13" y="5"/>
                    <a:pt x="15" y="3"/>
                    <a:pt x="16" y="0"/>
                  </a:cubicBezTo>
                  <a:cubicBezTo>
                    <a:pt x="20" y="0"/>
                    <a:pt x="20" y="0"/>
                    <a:pt x="20" y="0"/>
                  </a:cubicBezTo>
                  <a:cubicBezTo>
                    <a:pt x="21" y="3"/>
                    <a:pt x="22" y="5"/>
                    <a:pt x="23" y="8"/>
                  </a:cubicBezTo>
                  <a:cubicBezTo>
                    <a:pt x="25" y="11"/>
                    <a:pt x="26" y="14"/>
                    <a:pt x="27" y="17"/>
                  </a:cubicBezTo>
                  <a:cubicBezTo>
                    <a:pt x="28" y="20"/>
                    <a:pt x="30" y="24"/>
                    <a:pt x="31" y="27"/>
                  </a:cubicBezTo>
                  <a:cubicBezTo>
                    <a:pt x="32" y="31"/>
                    <a:pt x="34" y="34"/>
                    <a:pt x="35" y="38"/>
                  </a:cubicBezTo>
                  <a:lnTo>
                    <a:pt x="31" y="38"/>
                  </a:lnTo>
                  <a:close/>
                  <a:moveTo>
                    <a:pt x="18" y="4"/>
                  </a:moveTo>
                  <a:cubicBezTo>
                    <a:pt x="16" y="7"/>
                    <a:pt x="15" y="11"/>
                    <a:pt x="14" y="14"/>
                  </a:cubicBezTo>
                  <a:cubicBezTo>
                    <a:pt x="12" y="17"/>
                    <a:pt x="11" y="21"/>
                    <a:pt x="9" y="25"/>
                  </a:cubicBezTo>
                  <a:cubicBezTo>
                    <a:pt x="26" y="25"/>
                    <a:pt x="26" y="25"/>
                    <a:pt x="26" y="25"/>
                  </a:cubicBezTo>
                  <a:cubicBezTo>
                    <a:pt x="25" y="21"/>
                    <a:pt x="23" y="17"/>
                    <a:pt x="22" y="14"/>
                  </a:cubicBezTo>
                  <a:cubicBezTo>
                    <a:pt x="21" y="10"/>
                    <a:pt x="19" y="7"/>
                    <a:pt x="18"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noEditPoints="1"/>
            </p:cNvSpPr>
            <p:nvPr/>
          </p:nvSpPr>
          <p:spPr bwMode="auto">
            <a:xfrm>
              <a:off x="1773238" y="2271735"/>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2 h 40"/>
                <a:gd name="T24" fmla="*/ 4 w 5"/>
                <a:gd name="T25" fmla="*/ 12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2"/>
                    <a:pt x="1" y="12"/>
                    <a:pt x="1" y="12"/>
                  </a:cubicBezTo>
                  <a:cubicBezTo>
                    <a:pt x="4" y="12"/>
                    <a:pt x="4" y="12"/>
                    <a:pt x="4" y="12"/>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1798638" y="2290785"/>
              <a:ext cx="26988" cy="53976"/>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4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4"/>
                  </a:cubicBezTo>
                  <a:cubicBezTo>
                    <a:pt x="4"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4"/>
            <p:cNvSpPr>
              <a:spLocks noEditPoints="1"/>
            </p:cNvSpPr>
            <p:nvPr/>
          </p:nvSpPr>
          <p:spPr bwMode="auto">
            <a:xfrm>
              <a:off x="1836738" y="2290785"/>
              <a:ext cx="46038" cy="74613"/>
            </a:xfrm>
            <a:custGeom>
              <a:avLst/>
              <a:gdLst>
                <a:gd name="T0" fmla="*/ 3 w 25"/>
                <a:gd name="T1" fmla="*/ 40 h 40"/>
                <a:gd name="T2" fmla="*/ 0 w 25"/>
                <a:gd name="T3" fmla="*/ 40 h 40"/>
                <a:gd name="T4" fmla="*/ 0 w 25"/>
                <a:gd name="T5" fmla="*/ 2 h 40"/>
                <a:gd name="T6" fmla="*/ 4 w 25"/>
                <a:gd name="T7" fmla="*/ 0 h 40"/>
                <a:gd name="T8" fmla="*/ 10 w 25"/>
                <a:gd name="T9" fmla="*/ 0 h 40"/>
                <a:gd name="T10" fmla="*/ 16 w 25"/>
                <a:gd name="T11" fmla="*/ 1 h 40"/>
                <a:gd name="T12" fmla="*/ 21 w 25"/>
                <a:gd name="T13" fmla="*/ 4 h 40"/>
                <a:gd name="T14" fmla="*/ 24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7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2"/>
                    <a:pt x="0" y="2"/>
                    <a:pt x="0" y="2"/>
                  </a:cubicBezTo>
                  <a:cubicBezTo>
                    <a:pt x="1" y="1"/>
                    <a:pt x="2" y="1"/>
                    <a:pt x="4" y="0"/>
                  </a:cubicBezTo>
                  <a:cubicBezTo>
                    <a:pt x="6" y="0"/>
                    <a:pt x="8" y="0"/>
                    <a:pt x="10" y="0"/>
                  </a:cubicBezTo>
                  <a:cubicBezTo>
                    <a:pt x="12" y="0"/>
                    <a:pt x="14" y="0"/>
                    <a:pt x="16" y="1"/>
                  </a:cubicBezTo>
                  <a:cubicBezTo>
                    <a:pt x="18" y="2"/>
                    <a:pt x="19" y="3"/>
                    <a:pt x="21" y="4"/>
                  </a:cubicBezTo>
                  <a:cubicBezTo>
                    <a:pt x="22" y="5"/>
                    <a:pt x="23" y="7"/>
                    <a:pt x="24"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4" y="30"/>
                    <a:pt x="11" y="30"/>
                  </a:cubicBezTo>
                  <a:cubicBezTo>
                    <a:pt x="10" y="30"/>
                    <a:pt x="8" y="30"/>
                    <a:pt x="7" y="29"/>
                  </a:cubicBezTo>
                  <a:cubicBezTo>
                    <a:pt x="5" y="29"/>
                    <a:pt x="4" y="28"/>
                    <a:pt x="3" y="28"/>
                  </a:cubicBezTo>
                  <a:lnTo>
                    <a:pt x="3" y="40"/>
                  </a:lnTo>
                  <a:close/>
                  <a:moveTo>
                    <a:pt x="3" y="24"/>
                  </a:moveTo>
                  <a:cubicBezTo>
                    <a:pt x="4" y="25"/>
                    <a:pt x="4" y="25"/>
                    <a:pt x="5" y="25"/>
                  </a:cubicBezTo>
                  <a:cubicBezTo>
                    <a:pt x="5" y="25"/>
                    <a:pt x="6" y="26"/>
                    <a:pt x="6" y="26"/>
                  </a:cubicBezTo>
                  <a:cubicBezTo>
                    <a:pt x="7" y="26"/>
                    <a:pt x="8" y="26"/>
                    <a:pt x="9" y="27"/>
                  </a:cubicBezTo>
                  <a:cubicBezTo>
                    <a:pt x="9" y="27"/>
                    <a:pt x="10" y="27"/>
                    <a:pt x="11" y="27"/>
                  </a:cubicBezTo>
                  <a:cubicBezTo>
                    <a:pt x="13" y="27"/>
                    <a:pt x="14" y="27"/>
                    <a:pt x="16" y="26"/>
                  </a:cubicBezTo>
                  <a:cubicBezTo>
                    <a:pt x="17" y="25"/>
                    <a:pt x="18" y="24"/>
                    <a:pt x="19" y="23"/>
                  </a:cubicBezTo>
                  <a:cubicBezTo>
                    <a:pt x="19" y="22"/>
                    <a:pt x="20" y="21"/>
                    <a:pt x="20" y="20"/>
                  </a:cubicBezTo>
                  <a:cubicBezTo>
                    <a:pt x="21"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
            <p:cNvSpPr>
              <a:spLocks/>
            </p:cNvSpPr>
            <p:nvPr/>
          </p:nvSpPr>
          <p:spPr bwMode="auto">
            <a:xfrm>
              <a:off x="1895476" y="2265385"/>
              <a:ext cx="14288" cy="80963"/>
            </a:xfrm>
            <a:custGeom>
              <a:avLst/>
              <a:gdLst>
                <a:gd name="T0" fmla="*/ 8 w 8"/>
                <a:gd name="T1" fmla="*/ 44 h 44"/>
                <a:gd name="T2" fmla="*/ 5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3"/>
                  </a:cubicBezTo>
                  <a:cubicBezTo>
                    <a:pt x="4" y="43"/>
                    <a:pt x="3" y="43"/>
                    <a:pt x="2" y="42"/>
                  </a:cubicBezTo>
                  <a:cubicBezTo>
                    <a:pt x="2" y="42"/>
                    <a:pt x="1" y="41"/>
                    <a:pt x="1" y="40"/>
                  </a:cubicBezTo>
                  <a:cubicBezTo>
                    <a:pt x="1"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5" y="40"/>
                    <a:pt x="5" y="40"/>
                  </a:cubicBezTo>
                  <a:cubicBezTo>
                    <a:pt x="5" y="40"/>
                    <a:pt x="6" y="40"/>
                    <a:pt x="6" y="41"/>
                  </a:cubicBezTo>
                  <a:cubicBezTo>
                    <a:pt x="7" y="41"/>
                    <a:pt x="8"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noEditPoints="1"/>
            </p:cNvSpPr>
            <p:nvPr/>
          </p:nvSpPr>
          <p:spPr bwMode="auto">
            <a:xfrm>
              <a:off x="1919288" y="2290785"/>
              <a:ext cx="38100"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p:cNvSpPr>
            <p:nvPr/>
          </p:nvSpPr>
          <p:spPr bwMode="auto">
            <a:xfrm>
              <a:off x="1974851" y="2290785"/>
              <a:ext cx="41275" cy="53976"/>
            </a:xfrm>
            <a:custGeom>
              <a:avLst/>
              <a:gdLst>
                <a:gd name="T0" fmla="*/ 0 w 23"/>
                <a:gd name="T1" fmla="*/ 2 h 29"/>
                <a:gd name="T2" fmla="*/ 5 w 23"/>
                <a:gd name="T3" fmla="*/ 1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4 h 29"/>
                <a:gd name="T30" fmla="*/ 4 w 23"/>
                <a:gd name="T31" fmla="*/ 4 h 29"/>
                <a:gd name="T32" fmla="*/ 4 w 23"/>
                <a:gd name="T33" fmla="*/ 29 h 29"/>
                <a:gd name="T34" fmla="*/ 0 w 23"/>
                <a:gd name="T35" fmla="*/ 29 h 29"/>
                <a:gd name="T36" fmla="*/ 0 w 23"/>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2"/>
                  </a:moveTo>
                  <a:cubicBezTo>
                    <a:pt x="1" y="1"/>
                    <a:pt x="3" y="1"/>
                    <a:pt x="5" y="1"/>
                  </a:cubicBezTo>
                  <a:cubicBezTo>
                    <a:pt x="6" y="0"/>
                    <a:pt x="9" y="0"/>
                    <a:pt x="11" y="0"/>
                  </a:cubicBezTo>
                  <a:cubicBezTo>
                    <a:pt x="14" y="0"/>
                    <a:pt x="15" y="0"/>
                    <a:pt x="17" y="1"/>
                  </a:cubicBezTo>
                  <a:cubicBezTo>
                    <a:pt x="18" y="2"/>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8" y="8"/>
                    <a:pt x="18" y="7"/>
                    <a:pt x="17" y="6"/>
                  </a:cubicBezTo>
                  <a:cubicBezTo>
                    <a:pt x="17" y="5"/>
                    <a:pt x="16" y="4"/>
                    <a:pt x="15" y="4"/>
                  </a:cubicBezTo>
                  <a:cubicBezTo>
                    <a:pt x="14" y="3"/>
                    <a:pt x="12" y="3"/>
                    <a:pt x="11" y="3"/>
                  </a:cubicBezTo>
                  <a:cubicBezTo>
                    <a:pt x="9" y="3"/>
                    <a:pt x="8"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noEditPoints="1"/>
            </p:cNvSpPr>
            <p:nvPr/>
          </p:nvSpPr>
          <p:spPr bwMode="auto">
            <a:xfrm>
              <a:off x="2028826"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9" name="Group 548"/>
          <p:cNvGrpSpPr/>
          <p:nvPr/>
        </p:nvGrpSpPr>
        <p:grpSpPr>
          <a:xfrm>
            <a:off x="4309765" y="2086502"/>
            <a:ext cx="146050" cy="73026"/>
            <a:chOff x="4133852" y="2273323"/>
            <a:chExt cx="146050" cy="73026"/>
          </a:xfrm>
        </p:grpSpPr>
        <p:sp>
          <p:nvSpPr>
            <p:cNvPr id="197" name="Freeform 19"/>
            <p:cNvSpPr>
              <a:spLocks/>
            </p:cNvSpPr>
            <p:nvPr/>
          </p:nvSpPr>
          <p:spPr bwMode="auto">
            <a:xfrm>
              <a:off x="4133852" y="2273323"/>
              <a:ext cx="52388" cy="73026"/>
            </a:xfrm>
            <a:custGeom>
              <a:avLst/>
              <a:gdLst>
                <a:gd name="T0" fmla="*/ 18 w 29"/>
                <a:gd name="T1" fmla="*/ 40 h 40"/>
                <a:gd name="T2" fmla="*/ 11 w 29"/>
                <a:gd name="T3" fmla="*/ 39 h 40"/>
                <a:gd name="T4" fmla="*/ 5 w 29"/>
                <a:gd name="T5" fmla="*/ 35 h 40"/>
                <a:gd name="T6" fmla="*/ 2 w 29"/>
                <a:gd name="T7" fmla="*/ 29 h 40"/>
                <a:gd name="T8" fmla="*/ 0 w 29"/>
                <a:gd name="T9" fmla="*/ 20 h 40"/>
                <a:gd name="T10" fmla="*/ 2 w 29"/>
                <a:gd name="T11" fmla="*/ 11 h 40"/>
                <a:gd name="T12" fmla="*/ 6 w 29"/>
                <a:gd name="T13" fmla="*/ 5 h 40"/>
                <a:gd name="T14" fmla="*/ 11 w 29"/>
                <a:gd name="T15" fmla="*/ 1 h 40"/>
                <a:gd name="T16" fmla="*/ 18 w 29"/>
                <a:gd name="T17" fmla="*/ 0 h 40"/>
                <a:gd name="T18" fmla="*/ 22 w 29"/>
                <a:gd name="T19" fmla="*/ 0 h 40"/>
                <a:gd name="T20" fmla="*/ 25 w 29"/>
                <a:gd name="T21" fmla="*/ 1 h 40"/>
                <a:gd name="T22" fmla="*/ 28 w 29"/>
                <a:gd name="T23" fmla="*/ 2 h 40"/>
                <a:gd name="T24" fmla="*/ 29 w 29"/>
                <a:gd name="T25" fmla="*/ 2 h 40"/>
                <a:gd name="T26" fmla="*/ 28 w 29"/>
                <a:gd name="T27" fmla="*/ 6 h 40"/>
                <a:gd name="T28" fmla="*/ 24 w 29"/>
                <a:gd name="T29" fmla="*/ 4 h 40"/>
                <a:gd name="T30" fmla="*/ 19 w 29"/>
                <a:gd name="T31" fmla="*/ 3 h 40"/>
                <a:gd name="T32" fmla="*/ 13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6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9" y="38"/>
                    <a:pt x="7" y="37"/>
                    <a:pt x="5" y="35"/>
                  </a:cubicBezTo>
                  <a:cubicBezTo>
                    <a:pt x="4" y="33"/>
                    <a:pt x="3" y="31"/>
                    <a:pt x="2"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0" y="0"/>
                    <a:pt x="21" y="0"/>
                    <a:pt x="22" y="0"/>
                  </a:cubicBezTo>
                  <a:cubicBezTo>
                    <a:pt x="23" y="0"/>
                    <a:pt x="24" y="1"/>
                    <a:pt x="25" y="1"/>
                  </a:cubicBezTo>
                  <a:cubicBezTo>
                    <a:pt x="26" y="1"/>
                    <a:pt x="27" y="1"/>
                    <a:pt x="28" y="2"/>
                  </a:cubicBezTo>
                  <a:cubicBezTo>
                    <a:pt x="28" y="2"/>
                    <a:pt x="29" y="2"/>
                    <a:pt x="29" y="2"/>
                  </a:cubicBezTo>
                  <a:cubicBezTo>
                    <a:pt x="28" y="6"/>
                    <a:pt x="28" y="6"/>
                    <a:pt x="28" y="6"/>
                  </a:cubicBezTo>
                  <a:cubicBezTo>
                    <a:pt x="27" y="5"/>
                    <a:pt x="26" y="5"/>
                    <a:pt x="24" y="4"/>
                  </a:cubicBezTo>
                  <a:cubicBezTo>
                    <a:pt x="23" y="3"/>
                    <a:pt x="21" y="3"/>
                    <a:pt x="19" y="3"/>
                  </a:cubicBezTo>
                  <a:cubicBezTo>
                    <a:pt x="16" y="3"/>
                    <a:pt x="14" y="4"/>
                    <a:pt x="13" y="4"/>
                  </a:cubicBezTo>
                  <a:cubicBezTo>
                    <a:pt x="11" y="5"/>
                    <a:pt x="9" y="6"/>
                    <a:pt x="8" y="8"/>
                  </a:cubicBezTo>
                  <a:cubicBezTo>
                    <a:pt x="7" y="9"/>
                    <a:pt x="6" y="11"/>
                    <a:pt x="5" y="13"/>
                  </a:cubicBezTo>
                  <a:cubicBezTo>
                    <a:pt x="5" y="15"/>
                    <a:pt x="4" y="18"/>
                    <a:pt x="4" y="20"/>
                  </a:cubicBezTo>
                  <a:cubicBezTo>
                    <a:pt x="4" y="23"/>
                    <a:pt x="5" y="25"/>
                    <a:pt x="5" y="27"/>
                  </a:cubicBezTo>
                  <a:cubicBezTo>
                    <a:pt x="6" y="29"/>
                    <a:pt x="7" y="31"/>
                    <a:pt x="8" y="32"/>
                  </a:cubicBezTo>
                  <a:cubicBezTo>
                    <a:pt x="9" y="34"/>
                    <a:pt x="11" y="35"/>
                    <a:pt x="12" y="36"/>
                  </a:cubicBezTo>
                  <a:cubicBezTo>
                    <a:pt x="14" y="36"/>
                    <a:pt x="16" y="37"/>
                    <a:pt x="18" y="37"/>
                  </a:cubicBezTo>
                  <a:cubicBezTo>
                    <a:pt x="21" y="37"/>
                    <a:pt x="23" y="37"/>
                    <a:pt x="24" y="36"/>
                  </a:cubicBezTo>
                  <a:cubicBezTo>
                    <a:pt x="26" y="36"/>
                    <a:pt x="27" y="35"/>
                    <a:pt x="28" y="35"/>
                  </a:cubicBezTo>
                  <a:cubicBezTo>
                    <a:pt x="29" y="38"/>
                    <a:pt x="29" y="38"/>
                    <a:pt x="29" y="38"/>
                  </a:cubicBezTo>
                  <a:cubicBezTo>
                    <a:pt x="29" y="38"/>
                    <a:pt x="29" y="38"/>
                    <a:pt x="28" y="39"/>
                  </a:cubicBezTo>
                  <a:cubicBezTo>
                    <a:pt x="27" y="39"/>
                    <a:pt x="27" y="39"/>
                    <a:pt x="26" y="39"/>
                  </a:cubicBezTo>
                  <a:cubicBezTo>
                    <a:pt x="25" y="40"/>
                    <a:pt x="23" y="40"/>
                    <a:pt x="22" y="40"/>
                  </a:cubicBezTo>
                  <a:cubicBezTo>
                    <a:pt x="21" y="40"/>
                    <a:pt x="20" y="40"/>
                    <a:pt x="18" y="4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p:cNvSpPr>
              <a:spLocks noEditPoints="1"/>
            </p:cNvSpPr>
            <p:nvPr/>
          </p:nvSpPr>
          <p:spPr bwMode="auto">
            <a:xfrm>
              <a:off x="4195764" y="2290785"/>
              <a:ext cx="39688"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0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0"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3"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p:cNvSpPr>
              <a:spLocks/>
            </p:cNvSpPr>
            <p:nvPr/>
          </p:nvSpPr>
          <p:spPr bwMode="auto">
            <a:xfrm>
              <a:off x="4251327" y="2290785"/>
              <a:ext cx="28575" cy="53976"/>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10 w 16"/>
                <a:gd name="T11" fmla="*/ 3 h 29"/>
                <a:gd name="T12" fmla="*/ 6 w 16"/>
                <a:gd name="T13" fmla="*/ 4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4"/>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8" name="Group 547"/>
          <p:cNvGrpSpPr/>
          <p:nvPr/>
        </p:nvGrpSpPr>
        <p:grpSpPr>
          <a:xfrm>
            <a:off x="2936522" y="2086502"/>
            <a:ext cx="481012" cy="100013"/>
            <a:chOff x="2874964" y="2265385"/>
            <a:chExt cx="481012" cy="100013"/>
          </a:xfrm>
        </p:grpSpPr>
        <p:sp>
          <p:nvSpPr>
            <p:cNvPr id="200" name="Freeform 22"/>
            <p:cNvSpPr>
              <a:spLocks noEditPoints="1"/>
            </p:cNvSpPr>
            <p:nvPr/>
          </p:nvSpPr>
          <p:spPr bwMode="auto">
            <a:xfrm>
              <a:off x="2874964"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4 w 35"/>
                <a:gd name="T15" fmla="*/ 27 h 38"/>
                <a:gd name="T16" fmla="*/ 8 w 35"/>
                <a:gd name="T17" fmla="*/ 17 h 38"/>
                <a:gd name="T18" fmla="*/ 12 w 35"/>
                <a:gd name="T19" fmla="*/ 8 h 38"/>
                <a:gd name="T20" fmla="*/ 16 w 35"/>
                <a:gd name="T21" fmla="*/ 0 h 38"/>
                <a:gd name="T22" fmla="*/ 19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7 w 35"/>
                <a:gd name="T35" fmla="*/ 4 h 38"/>
                <a:gd name="T36" fmla="*/ 13 w 35"/>
                <a:gd name="T37" fmla="*/ 14 h 38"/>
                <a:gd name="T38" fmla="*/ 9 w 35"/>
                <a:gd name="T39" fmla="*/ 25 h 38"/>
                <a:gd name="T40" fmla="*/ 26 w 35"/>
                <a:gd name="T41" fmla="*/ 25 h 38"/>
                <a:gd name="T42" fmla="*/ 22 w 35"/>
                <a:gd name="T43" fmla="*/ 14 h 38"/>
                <a:gd name="T44" fmla="*/ 17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29" y="35"/>
                    <a:pt x="29" y="33"/>
                  </a:cubicBezTo>
                  <a:cubicBezTo>
                    <a:pt x="28" y="31"/>
                    <a:pt x="27" y="29"/>
                    <a:pt x="27" y="28"/>
                  </a:cubicBezTo>
                  <a:cubicBezTo>
                    <a:pt x="8" y="28"/>
                    <a:pt x="8" y="28"/>
                    <a:pt x="8" y="28"/>
                  </a:cubicBezTo>
                  <a:cubicBezTo>
                    <a:pt x="7" y="29"/>
                    <a:pt x="7" y="31"/>
                    <a:pt x="6" y="33"/>
                  </a:cubicBezTo>
                  <a:cubicBezTo>
                    <a:pt x="5" y="35"/>
                    <a:pt x="5" y="37"/>
                    <a:pt x="4" y="38"/>
                  </a:cubicBezTo>
                  <a:cubicBezTo>
                    <a:pt x="0" y="38"/>
                    <a:pt x="0" y="38"/>
                    <a:pt x="0" y="38"/>
                  </a:cubicBezTo>
                  <a:cubicBezTo>
                    <a:pt x="2" y="34"/>
                    <a:pt x="3" y="31"/>
                    <a:pt x="4" y="27"/>
                  </a:cubicBezTo>
                  <a:cubicBezTo>
                    <a:pt x="6" y="24"/>
                    <a:pt x="7" y="20"/>
                    <a:pt x="8" y="17"/>
                  </a:cubicBezTo>
                  <a:cubicBezTo>
                    <a:pt x="9" y="14"/>
                    <a:pt x="11" y="11"/>
                    <a:pt x="12" y="8"/>
                  </a:cubicBezTo>
                  <a:cubicBezTo>
                    <a:pt x="13" y="5"/>
                    <a:pt x="14" y="3"/>
                    <a:pt x="16" y="0"/>
                  </a:cubicBezTo>
                  <a:cubicBezTo>
                    <a:pt x="19" y="0"/>
                    <a:pt x="19" y="0"/>
                    <a:pt x="19" y="0"/>
                  </a:cubicBezTo>
                  <a:cubicBezTo>
                    <a:pt x="21" y="3"/>
                    <a:pt x="22" y="5"/>
                    <a:pt x="23" y="8"/>
                  </a:cubicBezTo>
                  <a:cubicBezTo>
                    <a:pt x="24" y="11"/>
                    <a:pt x="26" y="14"/>
                    <a:pt x="27" y="17"/>
                  </a:cubicBezTo>
                  <a:cubicBezTo>
                    <a:pt x="28" y="20"/>
                    <a:pt x="29" y="24"/>
                    <a:pt x="31" y="27"/>
                  </a:cubicBezTo>
                  <a:cubicBezTo>
                    <a:pt x="32" y="31"/>
                    <a:pt x="33" y="34"/>
                    <a:pt x="35" y="38"/>
                  </a:cubicBezTo>
                  <a:lnTo>
                    <a:pt x="31" y="38"/>
                  </a:lnTo>
                  <a:close/>
                  <a:moveTo>
                    <a:pt x="17" y="4"/>
                  </a:moveTo>
                  <a:cubicBezTo>
                    <a:pt x="16" y="7"/>
                    <a:pt x="15" y="11"/>
                    <a:pt x="13" y="14"/>
                  </a:cubicBezTo>
                  <a:cubicBezTo>
                    <a:pt x="12" y="17"/>
                    <a:pt x="11" y="21"/>
                    <a:pt x="9" y="25"/>
                  </a:cubicBezTo>
                  <a:cubicBezTo>
                    <a:pt x="26" y="25"/>
                    <a:pt x="26" y="25"/>
                    <a:pt x="26" y="25"/>
                  </a:cubicBezTo>
                  <a:cubicBezTo>
                    <a:pt x="24" y="21"/>
                    <a:pt x="23" y="17"/>
                    <a:pt x="22" y="14"/>
                  </a:cubicBezTo>
                  <a:cubicBezTo>
                    <a:pt x="20" y="10"/>
                    <a:pt x="19" y="7"/>
                    <a:pt x="17"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p:cNvSpPr>
              <a:spLocks noEditPoints="1"/>
            </p:cNvSpPr>
            <p:nvPr/>
          </p:nvSpPr>
          <p:spPr bwMode="auto">
            <a:xfrm>
              <a:off x="2946401" y="2271735"/>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2 h 40"/>
                <a:gd name="T24" fmla="*/ 5 w 6"/>
                <a:gd name="T25" fmla="*/ 12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2"/>
                    <a:pt x="1" y="12"/>
                    <a:pt x="1" y="12"/>
                  </a:cubicBezTo>
                  <a:cubicBezTo>
                    <a:pt x="5" y="12"/>
                    <a:pt x="5" y="12"/>
                    <a:pt x="5" y="12"/>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p:cNvSpPr>
              <a:spLocks/>
            </p:cNvSpPr>
            <p:nvPr/>
          </p:nvSpPr>
          <p:spPr bwMode="auto">
            <a:xfrm>
              <a:off x="2973389" y="2290785"/>
              <a:ext cx="26988" cy="53976"/>
            </a:xfrm>
            <a:custGeom>
              <a:avLst/>
              <a:gdLst>
                <a:gd name="T0" fmla="*/ 9 w 15"/>
                <a:gd name="T1" fmla="*/ 0 h 29"/>
                <a:gd name="T2" fmla="*/ 13 w 15"/>
                <a:gd name="T3" fmla="*/ 0 h 29"/>
                <a:gd name="T4" fmla="*/ 15 w 15"/>
                <a:gd name="T5" fmla="*/ 1 h 29"/>
                <a:gd name="T6" fmla="*/ 14 w 15"/>
                <a:gd name="T7" fmla="*/ 4 h 29"/>
                <a:gd name="T8" fmla="*/ 12 w 15"/>
                <a:gd name="T9" fmla="*/ 3 h 29"/>
                <a:gd name="T10" fmla="*/ 9 w 15"/>
                <a:gd name="T11" fmla="*/ 3 h 29"/>
                <a:gd name="T12" fmla="*/ 5 w 15"/>
                <a:gd name="T13" fmla="*/ 4 h 29"/>
                <a:gd name="T14" fmla="*/ 3 w 15"/>
                <a:gd name="T15" fmla="*/ 4 h 29"/>
                <a:gd name="T16" fmla="*/ 3 w 15"/>
                <a:gd name="T17" fmla="*/ 29 h 29"/>
                <a:gd name="T18" fmla="*/ 0 w 15"/>
                <a:gd name="T19" fmla="*/ 29 h 29"/>
                <a:gd name="T20" fmla="*/ 0 w 15"/>
                <a:gd name="T21" fmla="*/ 2 h 29"/>
                <a:gd name="T22" fmla="*/ 3 w 15"/>
                <a:gd name="T23" fmla="*/ 1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1"/>
                    <a:pt x="15" y="1"/>
                  </a:cubicBezTo>
                  <a:cubicBezTo>
                    <a:pt x="14" y="4"/>
                    <a:pt x="14" y="4"/>
                    <a:pt x="14" y="4"/>
                  </a:cubicBezTo>
                  <a:cubicBezTo>
                    <a:pt x="14" y="4"/>
                    <a:pt x="13" y="4"/>
                    <a:pt x="12" y="3"/>
                  </a:cubicBezTo>
                  <a:cubicBezTo>
                    <a:pt x="11" y="3"/>
                    <a:pt x="10" y="3"/>
                    <a:pt x="9" y="3"/>
                  </a:cubicBezTo>
                  <a:cubicBezTo>
                    <a:pt x="7" y="3"/>
                    <a:pt x="6" y="3"/>
                    <a:pt x="5" y="4"/>
                  </a:cubicBezTo>
                  <a:cubicBezTo>
                    <a:pt x="4" y="4"/>
                    <a:pt x="3" y="4"/>
                    <a:pt x="3" y="4"/>
                  </a:cubicBezTo>
                  <a:cubicBezTo>
                    <a:pt x="3" y="29"/>
                    <a:pt x="3" y="29"/>
                    <a:pt x="3" y="29"/>
                  </a:cubicBezTo>
                  <a:cubicBezTo>
                    <a:pt x="0" y="29"/>
                    <a:pt x="0" y="29"/>
                    <a:pt x="0" y="29"/>
                  </a:cubicBezTo>
                  <a:cubicBezTo>
                    <a:pt x="0" y="2"/>
                    <a:pt x="0" y="2"/>
                    <a:pt x="0" y="2"/>
                  </a:cubicBezTo>
                  <a:cubicBezTo>
                    <a:pt x="0" y="1"/>
                    <a:pt x="2" y="1"/>
                    <a:pt x="3" y="1"/>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5"/>
            <p:cNvSpPr>
              <a:spLocks noEditPoints="1"/>
            </p:cNvSpPr>
            <p:nvPr/>
          </p:nvSpPr>
          <p:spPr bwMode="auto">
            <a:xfrm>
              <a:off x="3009901"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0"/>
                  </a:cubicBezTo>
                  <a:cubicBezTo>
                    <a:pt x="6" y="0"/>
                    <a:pt x="8" y="0"/>
                    <a:pt x="11" y="0"/>
                  </a:cubicBezTo>
                  <a:cubicBezTo>
                    <a:pt x="13" y="0"/>
                    <a:pt x="15" y="0"/>
                    <a:pt x="17" y="1"/>
                  </a:cubicBezTo>
                  <a:cubicBezTo>
                    <a:pt x="19" y="2"/>
                    <a:pt x="20" y="3"/>
                    <a:pt x="21" y="4"/>
                  </a:cubicBezTo>
                  <a:cubicBezTo>
                    <a:pt x="23"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9"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9" y="26"/>
                    <a:pt x="9" y="27"/>
                  </a:cubicBezTo>
                  <a:cubicBezTo>
                    <a:pt x="10" y="27"/>
                    <a:pt x="11" y="27"/>
                    <a:pt x="12" y="27"/>
                  </a:cubicBezTo>
                  <a:cubicBezTo>
                    <a:pt x="14"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6"/>
            <p:cNvSpPr>
              <a:spLocks/>
            </p:cNvSpPr>
            <p:nvPr/>
          </p:nvSpPr>
          <p:spPr bwMode="auto">
            <a:xfrm>
              <a:off x="3070226" y="2265385"/>
              <a:ext cx="15875" cy="80963"/>
            </a:xfrm>
            <a:custGeom>
              <a:avLst/>
              <a:gdLst>
                <a:gd name="T0" fmla="*/ 7 w 8"/>
                <a:gd name="T1" fmla="*/ 44 h 44"/>
                <a:gd name="T2" fmla="*/ 4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3" y="43"/>
                    <a:pt x="2" y="42"/>
                  </a:cubicBezTo>
                  <a:cubicBezTo>
                    <a:pt x="1" y="42"/>
                    <a:pt x="1" y="41"/>
                    <a:pt x="1"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7"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7"/>
            <p:cNvSpPr>
              <a:spLocks noEditPoints="1"/>
            </p:cNvSpPr>
            <p:nvPr/>
          </p:nvSpPr>
          <p:spPr bwMode="auto">
            <a:xfrm>
              <a:off x="3092451" y="2290785"/>
              <a:ext cx="41275" cy="55563"/>
            </a:xfrm>
            <a:custGeom>
              <a:avLst/>
              <a:gdLst>
                <a:gd name="T0" fmla="*/ 11 w 22"/>
                <a:gd name="T1" fmla="*/ 0 h 30"/>
                <a:gd name="T2" fmla="*/ 16 w 22"/>
                <a:gd name="T3" fmla="*/ 1 h 30"/>
                <a:gd name="T4" fmla="*/ 19 w 22"/>
                <a:gd name="T5" fmla="*/ 3 h 30"/>
                <a:gd name="T6" fmla="*/ 21 w 22"/>
                <a:gd name="T7" fmla="*/ 6 h 30"/>
                <a:gd name="T8" fmla="*/ 22 w 22"/>
                <a:gd name="T9" fmla="*/ 11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4 h 30"/>
                <a:gd name="T56" fmla="*/ 4 w 22"/>
                <a:gd name="T57" fmla="*/ 4 h 30"/>
                <a:gd name="T58" fmla="*/ 3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7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1"/>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4"/>
                  </a:cubicBezTo>
                  <a:cubicBezTo>
                    <a:pt x="5" y="4"/>
                    <a:pt x="4" y="4"/>
                    <a:pt x="4" y="4"/>
                  </a:cubicBezTo>
                  <a:cubicBezTo>
                    <a:pt x="3" y="1"/>
                    <a:pt x="3" y="1"/>
                    <a:pt x="3"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7"/>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8"/>
            <p:cNvSpPr>
              <a:spLocks/>
            </p:cNvSpPr>
            <p:nvPr/>
          </p:nvSpPr>
          <p:spPr bwMode="auto">
            <a:xfrm>
              <a:off x="3149601" y="2290785"/>
              <a:ext cx="39688" cy="53976"/>
            </a:xfrm>
            <a:custGeom>
              <a:avLst/>
              <a:gdLst>
                <a:gd name="T0" fmla="*/ 0 w 22"/>
                <a:gd name="T1" fmla="*/ 2 h 29"/>
                <a:gd name="T2" fmla="*/ 4 w 22"/>
                <a:gd name="T3" fmla="*/ 1 h 29"/>
                <a:gd name="T4" fmla="*/ 11 w 22"/>
                <a:gd name="T5" fmla="*/ 0 h 29"/>
                <a:gd name="T6" fmla="*/ 16 w 22"/>
                <a:gd name="T7" fmla="*/ 1 h 29"/>
                <a:gd name="T8" fmla="*/ 20 w 22"/>
                <a:gd name="T9" fmla="*/ 4 h 29"/>
                <a:gd name="T10" fmla="*/ 22 w 22"/>
                <a:gd name="T11" fmla="*/ 8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6 h 29"/>
                <a:gd name="T24" fmla="*/ 14 w 22"/>
                <a:gd name="T25" fmla="*/ 4 h 29"/>
                <a:gd name="T26" fmla="*/ 10 w 22"/>
                <a:gd name="T27" fmla="*/ 3 h 29"/>
                <a:gd name="T28" fmla="*/ 6 w 22"/>
                <a:gd name="T29" fmla="*/ 4 h 29"/>
                <a:gd name="T30" fmla="*/ 4 w 22"/>
                <a:gd name="T31" fmla="*/ 4 h 29"/>
                <a:gd name="T32" fmla="*/ 4 w 22"/>
                <a:gd name="T33" fmla="*/ 29 h 29"/>
                <a:gd name="T34" fmla="*/ 0 w 22"/>
                <a:gd name="T35" fmla="*/ 29 h 29"/>
                <a:gd name="T36" fmla="*/ 0 w 22"/>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2"/>
                  </a:moveTo>
                  <a:cubicBezTo>
                    <a:pt x="1" y="1"/>
                    <a:pt x="2" y="1"/>
                    <a:pt x="4" y="1"/>
                  </a:cubicBezTo>
                  <a:cubicBezTo>
                    <a:pt x="6" y="0"/>
                    <a:pt x="8" y="0"/>
                    <a:pt x="11" y="0"/>
                  </a:cubicBezTo>
                  <a:cubicBezTo>
                    <a:pt x="13" y="0"/>
                    <a:pt x="15" y="0"/>
                    <a:pt x="16" y="1"/>
                  </a:cubicBezTo>
                  <a:cubicBezTo>
                    <a:pt x="18" y="2"/>
                    <a:pt x="19" y="2"/>
                    <a:pt x="20" y="4"/>
                  </a:cubicBezTo>
                  <a:cubicBezTo>
                    <a:pt x="21" y="5"/>
                    <a:pt x="22" y="6"/>
                    <a:pt x="22" y="8"/>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5" y="4"/>
                    <a:pt x="14" y="4"/>
                  </a:cubicBezTo>
                  <a:cubicBezTo>
                    <a:pt x="13" y="3"/>
                    <a:pt x="12" y="3"/>
                    <a:pt x="10" y="3"/>
                  </a:cubicBezTo>
                  <a:cubicBezTo>
                    <a:pt x="9" y="3"/>
                    <a:pt x="7"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9"/>
            <p:cNvSpPr>
              <a:spLocks noEditPoints="1"/>
            </p:cNvSpPr>
            <p:nvPr/>
          </p:nvSpPr>
          <p:spPr bwMode="auto">
            <a:xfrm>
              <a:off x="3205164" y="2290785"/>
              <a:ext cx="42863" cy="55563"/>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6"/>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0"/>
            <p:cNvSpPr>
              <a:spLocks noChangeArrowheads="1"/>
            </p:cNvSpPr>
            <p:nvPr/>
          </p:nvSpPr>
          <p:spPr bwMode="auto">
            <a:xfrm>
              <a:off x="3281364" y="2311423"/>
              <a:ext cx="23813" cy="793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1"/>
            <p:cNvSpPr>
              <a:spLocks/>
            </p:cNvSpPr>
            <p:nvPr/>
          </p:nvSpPr>
          <p:spPr bwMode="auto">
            <a:xfrm>
              <a:off x="3314701" y="2273323"/>
              <a:ext cx="41275" cy="71438"/>
            </a:xfrm>
            <a:custGeom>
              <a:avLst/>
              <a:gdLst>
                <a:gd name="T0" fmla="*/ 22 w 23"/>
                <a:gd name="T1" fmla="*/ 10 h 39"/>
                <a:gd name="T2" fmla="*/ 21 w 23"/>
                <a:gd name="T3" fmla="*/ 14 h 39"/>
                <a:gd name="T4" fmla="*/ 19 w 23"/>
                <a:gd name="T5" fmla="*/ 18 h 39"/>
                <a:gd name="T6" fmla="*/ 16 w 23"/>
                <a:gd name="T7" fmla="*/ 22 h 39"/>
                <a:gd name="T8" fmla="*/ 12 w 23"/>
                <a:gd name="T9" fmla="*/ 25 h 39"/>
                <a:gd name="T10" fmla="*/ 10 w 23"/>
                <a:gd name="T11" fmla="*/ 28 h 39"/>
                <a:gd name="T12" fmla="*/ 7 w 23"/>
                <a:gd name="T13" fmla="*/ 31 h 39"/>
                <a:gd name="T14" fmla="*/ 5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7 w 23"/>
                <a:gd name="T35" fmla="*/ 25 h 39"/>
                <a:gd name="T36" fmla="*/ 11 w 23"/>
                <a:gd name="T37" fmla="*/ 22 h 39"/>
                <a:gd name="T38" fmla="*/ 14 w 23"/>
                <a:gd name="T39" fmla="*/ 19 h 39"/>
                <a:gd name="T40" fmla="*/ 16 w 23"/>
                <a:gd name="T41" fmla="*/ 17 h 39"/>
                <a:gd name="T42" fmla="*/ 17 w 23"/>
                <a:gd name="T43" fmla="*/ 14 h 39"/>
                <a:gd name="T44" fmla="*/ 18 w 23"/>
                <a:gd name="T45" fmla="*/ 10 h 39"/>
                <a:gd name="T46" fmla="*/ 16 w 23"/>
                <a:gd name="T47" fmla="*/ 5 h 39"/>
                <a:gd name="T48" fmla="*/ 10 w 23"/>
                <a:gd name="T49" fmla="*/ 3 h 39"/>
                <a:gd name="T50" fmla="*/ 7 w 23"/>
                <a:gd name="T51" fmla="*/ 4 h 39"/>
                <a:gd name="T52" fmla="*/ 5 w 23"/>
                <a:gd name="T53" fmla="*/ 5 h 39"/>
                <a:gd name="T54" fmla="*/ 3 w 23"/>
                <a:gd name="T55" fmla="*/ 6 h 39"/>
                <a:gd name="T56" fmla="*/ 2 w 23"/>
                <a:gd name="T57" fmla="*/ 7 h 39"/>
                <a:gd name="T58" fmla="*/ 0 w 23"/>
                <a:gd name="T59" fmla="*/ 4 h 39"/>
                <a:gd name="T60" fmla="*/ 1 w 23"/>
                <a:gd name="T61" fmla="*/ 3 h 39"/>
                <a:gd name="T62" fmla="*/ 3 w 23"/>
                <a:gd name="T63" fmla="*/ 2 h 39"/>
                <a:gd name="T64" fmla="*/ 6 w 23"/>
                <a:gd name="T65" fmla="*/ 0 h 39"/>
                <a:gd name="T66" fmla="*/ 10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1" y="13"/>
                    <a:pt x="21" y="14"/>
                  </a:cubicBezTo>
                  <a:cubicBezTo>
                    <a:pt x="20" y="16"/>
                    <a:pt x="20" y="17"/>
                    <a:pt x="19" y="18"/>
                  </a:cubicBezTo>
                  <a:cubicBezTo>
                    <a:pt x="18" y="19"/>
                    <a:pt x="17" y="20"/>
                    <a:pt x="16" y="22"/>
                  </a:cubicBezTo>
                  <a:cubicBezTo>
                    <a:pt x="15" y="23"/>
                    <a:pt x="14" y="24"/>
                    <a:pt x="12" y="25"/>
                  </a:cubicBezTo>
                  <a:cubicBezTo>
                    <a:pt x="11" y="26"/>
                    <a:pt x="11" y="27"/>
                    <a:pt x="10" y="28"/>
                  </a:cubicBezTo>
                  <a:cubicBezTo>
                    <a:pt x="9" y="29"/>
                    <a:pt x="8" y="30"/>
                    <a:pt x="7" y="31"/>
                  </a:cubicBezTo>
                  <a:cubicBezTo>
                    <a:pt x="6" y="32"/>
                    <a:pt x="6" y="33"/>
                    <a:pt x="5"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9"/>
                    <a:pt x="1" y="38"/>
                  </a:cubicBezTo>
                  <a:cubicBezTo>
                    <a:pt x="1" y="36"/>
                    <a:pt x="1" y="35"/>
                    <a:pt x="2" y="33"/>
                  </a:cubicBezTo>
                  <a:cubicBezTo>
                    <a:pt x="2" y="32"/>
                    <a:pt x="3" y="30"/>
                    <a:pt x="4" y="29"/>
                  </a:cubicBezTo>
                  <a:cubicBezTo>
                    <a:pt x="5" y="28"/>
                    <a:pt x="6" y="26"/>
                    <a:pt x="7" y="25"/>
                  </a:cubicBezTo>
                  <a:cubicBezTo>
                    <a:pt x="9" y="24"/>
                    <a:pt x="10" y="23"/>
                    <a:pt x="11" y="22"/>
                  </a:cubicBezTo>
                  <a:cubicBezTo>
                    <a:pt x="12" y="21"/>
                    <a:pt x="13" y="20"/>
                    <a:pt x="14" y="19"/>
                  </a:cubicBezTo>
                  <a:cubicBezTo>
                    <a:pt x="14" y="18"/>
                    <a:pt x="15" y="18"/>
                    <a:pt x="16" y="17"/>
                  </a:cubicBezTo>
                  <a:cubicBezTo>
                    <a:pt x="16" y="16"/>
                    <a:pt x="17" y="15"/>
                    <a:pt x="17" y="14"/>
                  </a:cubicBezTo>
                  <a:cubicBezTo>
                    <a:pt x="18" y="13"/>
                    <a:pt x="18" y="12"/>
                    <a:pt x="18" y="10"/>
                  </a:cubicBezTo>
                  <a:cubicBezTo>
                    <a:pt x="18" y="8"/>
                    <a:pt x="17" y="6"/>
                    <a:pt x="16" y="5"/>
                  </a:cubicBezTo>
                  <a:cubicBezTo>
                    <a:pt x="14" y="4"/>
                    <a:pt x="13" y="3"/>
                    <a:pt x="10" y="3"/>
                  </a:cubicBezTo>
                  <a:cubicBezTo>
                    <a:pt x="9" y="3"/>
                    <a:pt x="8" y="3"/>
                    <a:pt x="7" y="4"/>
                  </a:cubicBezTo>
                  <a:cubicBezTo>
                    <a:pt x="6" y="4"/>
                    <a:pt x="5" y="4"/>
                    <a:pt x="5" y="5"/>
                  </a:cubicBezTo>
                  <a:cubicBezTo>
                    <a:pt x="4" y="5"/>
                    <a:pt x="3" y="5"/>
                    <a:pt x="3" y="6"/>
                  </a:cubicBezTo>
                  <a:cubicBezTo>
                    <a:pt x="3" y="6"/>
                    <a:pt x="2" y="7"/>
                    <a:pt x="2" y="7"/>
                  </a:cubicBezTo>
                  <a:cubicBezTo>
                    <a:pt x="0" y="4"/>
                    <a:pt x="0" y="4"/>
                    <a:pt x="0" y="4"/>
                  </a:cubicBezTo>
                  <a:cubicBezTo>
                    <a:pt x="0" y="4"/>
                    <a:pt x="1" y="4"/>
                    <a:pt x="1" y="3"/>
                  </a:cubicBezTo>
                  <a:cubicBezTo>
                    <a:pt x="2" y="3"/>
                    <a:pt x="3" y="2"/>
                    <a:pt x="3" y="2"/>
                  </a:cubicBezTo>
                  <a:cubicBezTo>
                    <a:pt x="4" y="1"/>
                    <a:pt x="5" y="1"/>
                    <a:pt x="6" y="0"/>
                  </a:cubicBezTo>
                  <a:cubicBezTo>
                    <a:pt x="8" y="0"/>
                    <a:pt x="9" y="0"/>
                    <a:pt x="10" y="0"/>
                  </a:cubicBezTo>
                  <a:cubicBezTo>
                    <a:pt x="14" y="0"/>
                    <a:pt x="17" y="1"/>
                    <a:pt x="19" y="3"/>
                  </a:cubicBezTo>
                  <a:cubicBezTo>
                    <a:pt x="21" y="4"/>
                    <a:pt x="22" y="7"/>
                    <a:pt x="22"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1" name="Group 620">
            <a:extLst>
              <a:ext uri="{FF2B5EF4-FFF2-40B4-BE49-F238E27FC236}">
                <a16:creationId xmlns:a16="http://schemas.microsoft.com/office/drawing/2014/main" id="{A7F14753-226D-4EBC-A378-AB7EFBB8BECA}"/>
              </a:ext>
            </a:extLst>
          </p:cNvPr>
          <p:cNvGrpSpPr/>
          <p:nvPr/>
        </p:nvGrpSpPr>
        <p:grpSpPr>
          <a:xfrm>
            <a:off x="368301" y="2286896"/>
            <a:ext cx="844550" cy="793750"/>
            <a:chOff x="355601" y="2425587"/>
            <a:chExt cx="844550" cy="793750"/>
          </a:xfrm>
        </p:grpSpPr>
        <p:sp>
          <p:nvSpPr>
            <p:cNvPr id="47" name="Freeform 37"/>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8"/>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9"/>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0"/>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0" name="Group 619">
            <a:extLst>
              <a:ext uri="{FF2B5EF4-FFF2-40B4-BE49-F238E27FC236}">
                <a16:creationId xmlns:a16="http://schemas.microsoft.com/office/drawing/2014/main" id="{80E79E00-8E7F-43C7-B088-6AADE8AD4826}"/>
              </a:ext>
            </a:extLst>
          </p:cNvPr>
          <p:cNvGrpSpPr/>
          <p:nvPr/>
        </p:nvGrpSpPr>
        <p:grpSpPr>
          <a:xfrm>
            <a:off x="1574238" y="2286896"/>
            <a:ext cx="844550" cy="793750"/>
            <a:chOff x="1555751" y="2425587"/>
            <a:chExt cx="844550" cy="793750"/>
          </a:xfrm>
        </p:grpSpPr>
        <p:sp>
          <p:nvSpPr>
            <p:cNvPr id="51" name="Freeform 41"/>
            <p:cNvSpPr>
              <a:spLocks/>
            </p:cNvSpPr>
            <p:nvPr/>
          </p:nvSpPr>
          <p:spPr bwMode="auto">
            <a:xfrm>
              <a:off x="155575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1"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2"/>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5"/>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6"/>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7"/>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8"/>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9"/>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1" name="Group 580">
            <a:extLst>
              <a:ext uri="{FF2B5EF4-FFF2-40B4-BE49-F238E27FC236}">
                <a16:creationId xmlns:a16="http://schemas.microsoft.com/office/drawing/2014/main" id="{9EAF4B0D-6D3F-4C75-BF0E-682E32E50A8D}"/>
              </a:ext>
            </a:extLst>
          </p:cNvPr>
          <p:cNvGrpSpPr/>
          <p:nvPr/>
        </p:nvGrpSpPr>
        <p:grpSpPr>
          <a:xfrm>
            <a:off x="3961309" y="2286896"/>
            <a:ext cx="842963" cy="793750"/>
            <a:chOff x="3956051" y="2425587"/>
            <a:chExt cx="842963" cy="793750"/>
          </a:xfrm>
        </p:grpSpPr>
        <p:sp>
          <p:nvSpPr>
            <p:cNvPr id="65" name="Freeform 51"/>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3"/>
            <p:cNvSpPr>
              <a:spLocks/>
            </p:cNvSpPr>
            <p:nvPr/>
          </p:nvSpPr>
          <p:spPr bwMode="auto">
            <a:xfrm>
              <a:off x="4281489" y="2689112"/>
              <a:ext cx="307975" cy="212725"/>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64C668C6-3C17-4CC8-951B-B522FA7E7F6B}"/>
              </a:ext>
            </a:extLst>
          </p:cNvPr>
          <p:cNvGrpSpPr/>
          <p:nvPr/>
        </p:nvGrpSpPr>
        <p:grpSpPr>
          <a:xfrm>
            <a:off x="5187553" y="2286896"/>
            <a:ext cx="844550" cy="793750"/>
            <a:chOff x="5154614" y="2425587"/>
            <a:chExt cx="844550" cy="793750"/>
          </a:xfrm>
        </p:grpSpPr>
        <p:sp>
          <p:nvSpPr>
            <p:cNvPr id="68" name="Freeform 54"/>
            <p:cNvSpPr>
              <a:spLocks/>
            </p:cNvSpPr>
            <p:nvPr/>
          </p:nvSpPr>
          <p:spPr bwMode="auto">
            <a:xfrm>
              <a:off x="5154614"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5"/>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6"/>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2" name="Group 621">
            <a:extLst>
              <a:ext uri="{FF2B5EF4-FFF2-40B4-BE49-F238E27FC236}">
                <a16:creationId xmlns:a16="http://schemas.microsoft.com/office/drawing/2014/main" id="{9E2FA66B-F699-4E5A-B930-9D6FEA5DF80E}"/>
              </a:ext>
            </a:extLst>
          </p:cNvPr>
          <p:cNvGrpSpPr/>
          <p:nvPr/>
        </p:nvGrpSpPr>
        <p:grpSpPr>
          <a:xfrm>
            <a:off x="8794953" y="2286896"/>
            <a:ext cx="844550" cy="793750"/>
            <a:chOff x="8753476" y="2425587"/>
            <a:chExt cx="844550" cy="793750"/>
          </a:xfrm>
        </p:grpSpPr>
        <p:sp>
          <p:nvSpPr>
            <p:cNvPr id="71" name="Freeform 57"/>
            <p:cNvSpPr>
              <a:spLocks/>
            </p:cNvSpPr>
            <p:nvPr/>
          </p:nvSpPr>
          <p:spPr bwMode="auto">
            <a:xfrm>
              <a:off x="8753476"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5E3D89F7-3D3D-42E2-8F47-1834CC771843}"/>
                </a:ext>
              </a:extLst>
            </p:cNvPr>
            <p:cNvGrpSpPr/>
            <p:nvPr/>
          </p:nvGrpSpPr>
          <p:grpSpPr>
            <a:xfrm>
              <a:off x="8894764" y="2566875"/>
              <a:ext cx="566738" cy="542925"/>
              <a:chOff x="8894764" y="2566875"/>
              <a:chExt cx="566738" cy="542925"/>
            </a:xfrm>
          </p:grpSpPr>
          <p:sp>
            <p:nvSpPr>
              <p:cNvPr id="72" name="Oval 58"/>
              <p:cNvSpPr>
                <a:spLocks noChangeArrowheads="1"/>
              </p:cNvSpPr>
              <p:nvPr/>
            </p:nvSpPr>
            <p:spPr bwMode="auto">
              <a:xfrm>
                <a:off x="8953501" y="2593862"/>
                <a:ext cx="449263" cy="4508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9"/>
              <p:cNvSpPr>
                <a:spLocks noEditPoints="1"/>
              </p:cNvSpPr>
              <p:nvPr/>
            </p:nvSpPr>
            <p:spPr bwMode="auto">
              <a:xfrm>
                <a:off x="8894764" y="2566875"/>
                <a:ext cx="566738" cy="542925"/>
              </a:xfrm>
              <a:custGeom>
                <a:avLst/>
                <a:gdLst>
                  <a:gd name="T0" fmla="*/ 259 w 296"/>
                  <a:gd name="T1" fmla="*/ 181 h 281"/>
                  <a:gd name="T2" fmla="*/ 54 w 296"/>
                  <a:gd name="T3" fmla="*/ 217 h 281"/>
                  <a:gd name="T4" fmla="*/ 27 w 296"/>
                  <a:gd name="T5" fmla="*/ 76 h 281"/>
                  <a:gd name="T6" fmla="*/ 162 w 296"/>
                  <a:gd name="T7" fmla="*/ 8 h 281"/>
                  <a:gd name="T8" fmla="*/ 259 w 296"/>
                  <a:gd name="T9" fmla="*/ 181 h 281"/>
                  <a:gd name="T10" fmla="*/ 157 w 296"/>
                  <a:gd name="T11" fmla="*/ 27 h 281"/>
                  <a:gd name="T12" fmla="*/ 37 w 296"/>
                  <a:gd name="T13" fmla="*/ 144 h 281"/>
                  <a:gd name="T14" fmla="*/ 130 w 296"/>
                  <a:gd name="T15" fmla="*/ 232 h 281"/>
                  <a:gd name="T16" fmla="*/ 244 w 296"/>
                  <a:gd name="T17" fmla="*/ 97 h 281"/>
                  <a:gd name="T18" fmla="*/ 157 w 296"/>
                  <a:gd name="T19" fmla="*/ 2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81">
                    <a:moveTo>
                      <a:pt x="259" y="181"/>
                    </a:moveTo>
                    <a:cubicBezTo>
                      <a:pt x="227" y="246"/>
                      <a:pt x="122" y="281"/>
                      <a:pt x="54" y="217"/>
                    </a:cubicBezTo>
                    <a:cubicBezTo>
                      <a:pt x="24" y="189"/>
                      <a:pt x="0" y="132"/>
                      <a:pt x="27" y="76"/>
                    </a:cubicBezTo>
                    <a:cubicBezTo>
                      <a:pt x="48" y="32"/>
                      <a:pt x="96" y="0"/>
                      <a:pt x="162" y="8"/>
                    </a:cubicBezTo>
                    <a:cubicBezTo>
                      <a:pt x="240" y="18"/>
                      <a:pt x="296" y="102"/>
                      <a:pt x="259" y="181"/>
                    </a:cubicBezTo>
                    <a:close/>
                    <a:moveTo>
                      <a:pt x="157" y="27"/>
                    </a:moveTo>
                    <a:cubicBezTo>
                      <a:pt x="92" y="19"/>
                      <a:pt x="27" y="66"/>
                      <a:pt x="37" y="144"/>
                    </a:cubicBezTo>
                    <a:cubicBezTo>
                      <a:pt x="43" y="192"/>
                      <a:pt x="89" y="227"/>
                      <a:pt x="130" y="232"/>
                    </a:cubicBezTo>
                    <a:cubicBezTo>
                      <a:pt x="194" y="238"/>
                      <a:pt x="271" y="179"/>
                      <a:pt x="244" y="97"/>
                    </a:cubicBezTo>
                    <a:cubicBezTo>
                      <a:pt x="233" y="64"/>
                      <a:pt x="204" y="33"/>
                      <a:pt x="157" y="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0"/>
              <p:cNvSpPr>
                <a:spLocks/>
              </p:cNvSpPr>
              <p:nvPr/>
            </p:nvSpPr>
            <p:spPr bwMode="auto">
              <a:xfrm>
                <a:off x="9155114" y="2649425"/>
                <a:ext cx="28575" cy="46038"/>
              </a:xfrm>
              <a:custGeom>
                <a:avLst/>
                <a:gdLst>
                  <a:gd name="T0" fmla="*/ 8 w 15"/>
                  <a:gd name="T1" fmla="*/ 0 h 24"/>
                  <a:gd name="T2" fmla="*/ 2 w 15"/>
                  <a:gd name="T3" fmla="*/ 1 h 24"/>
                  <a:gd name="T4" fmla="*/ 5 w 15"/>
                  <a:gd name="T5" fmla="*/ 24 h 24"/>
                  <a:gd name="T6" fmla="*/ 12 w 15"/>
                  <a:gd name="T7" fmla="*/ 1 h 24"/>
                  <a:gd name="T8" fmla="*/ 8 w 15"/>
                  <a:gd name="T9" fmla="*/ 0 h 24"/>
                </a:gdLst>
                <a:ahLst/>
                <a:cxnLst>
                  <a:cxn ang="0">
                    <a:pos x="T0" y="T1"/>
                  </a:cxn>
                  <a:cxn ang="0">
                    <a:pos x="T2" y="T3"/>
                  </a:cxn>
                  <a:cxn ang="0">
                    <a:pos x="T4" y="T5"/>
                  </a:cxn>
                  <a:cxn ang="0">
                    <a:pos x="T6" y="T7"/>
                  </a:cxn>
                  <a:cxn ang="0">
                    <a:pos x="T8" y="T9"/>
                  </a:cxn>
                </a:cxnLst>
                <a:rect l="0" t="0" r="r" b="b"/>
                <a:pathLst>
                  <a:path w="15" h="24">
                    <a:moveTo>
                      <a:pt x="8" y="0"/>
                    </a:moveTo>
                    <a:cubicBezTo>
                      <a:pt x="6" y="0"/>
                      <a:pt x="5" y="2"/>
                      <a:pt x="2" y="1"/>
                    </a:cubicBezTo>
                    <a:cubicBezTo>
                      <a:pt x="3" y="9"/>
                      <a:pt x="0" y="20"/>
                      <a:pt x="5" y="24"/>
                    </a:cubicBezTo>
                    <a:cubicBezTo>
                      <a:pt x="15" y="24"/>
                      <a:pt x="11" y="10"/>
                      <a:pt x="12" y="1"/>
                    </a:cubicBezTo>
                    <a:cubicBezTo>
                      <a:pt x="10" y="2"/>
                      <a:pt x="9" y="1"/>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1"/>
              <p:cNvSpPr>
                <a:spLocks/>
              </p:cNvSpPr>
              <p:nvPr/>
            </p:nvSpPr>
            <p:spPr bwMode="auto">
              <a:xfrm>
                <a:off x="9221789" y="2671650"/>
                <a:ext cx="42863" cy="39688"/>
              </a:xfrm>
              <a:custGeom>
                <a:avLst/>
                <a:gdLst>
                  <a:gd name="T0" fmla="*/ 16 w 22"/>
                  <a:gd name="T1" fmla="*/ 0 h 21"/>
                  <a:gd name="T2" fmla="*/ 4 w 22"/>
                  <a:gd name="T3" fmla="*/ 21 h 21"/>
                  <a:gd name="T4" fmla="*/ 16 w 22"/>
                  <a:gd name="T5" fmla="*/ 0 h 21"/>
                </a:gdLst>
                <a:ahLst/>
                <a:cxnLst>
                  <a:cxn ang="0">
                    <a:pos x="T0" y="T1"/>
                  </a:cxn>
                  <a:cxn ang="0">
                    <a:pos x="T2" y="T3"/>
                  </a:cxn>
                  <a:cxn ang="0">
                    <a:pos x="T4" y="T5"/>
                  </a:cxn>
                </a:cxnLst>
                <a:rect l="0" t="0" r="r" b="b"/>
                <a:pathLst>
                  <a:path w="22" h="21">
                    <a:moveTo>
                      <a:pt x="16" y="0"/>
                    </a:moveTo>
                    <a:cubicBezTo>
                      <a:pt x="7" y="1"/>
                      <a:pt x="0" y="12"/>
                      <a:pt x="4" y="21"/>
                    </a:cubicBezTo>
                    <a:cubicBezTo>
                      <a:pt x="14" y="21"/>
                      <a:pt x="22" y="6"/>
                      <a:pt x="1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2"/>
              <p:cNvSpPr>
                <a:spLocks/>
              </p:cNvSpPr>
              <p:nvPr/>
            </p:nvSpPr>
            <p:spPr bwMode="auto">
              <a:xfrm>
                <a:off x="9075739" y="2658950"/>
                <a:ext cx="39688" cy="52388"/>
              </a:xfrm>
              <a:custGeom>
                <a:avLst/>
                <a:gdLst>
                  <a:gd name="T0" fmla="*/ 0 w 20"/>
                  <a:gd name="T1" fmla="*/ 9 h 27"/>
                  <a:gd name="T2" fmla="*/ 16 w 20"/>
                  <a:gd name="T3" fmla="*/ 27 h 27"/>
                  <a:gd name="T4" fmla="*/ 0 w 20"/>
                  <a:gd name="T5" fmla="*/ 9 h 27"/>
                </a:gdLst>
                <a:ahLst/>
                <a:cxnLst>
                  <a:cxn ang="0">
                    <a:pos x="T0" y="T1"/>
                  </a:cxn>
                  <a:cxn ang="0">
                    <a:pos x="T2" y="T3"/>
                  </a:cxn>
                  <a:cxn ang="0">
                    <a:pos x="T4" y="T5"/>
                  </a:cxn>
                </a:cxnLst>
                <a:rect l="0" t="0" r="r" b="b"/>
                <a:pathLst>
                  <a:path w="20" h="27">
                    <a:moveTo>
                      <a:pt x="0" y="9"/>
                    </a:moveTo>
                    <a:cubicBezTo>
                      <a:pt x="4" y="16"/>
                      <a:pt x="5" y="27"/>
                      <a:pt x="16" y="27"/>
                    </a:cubicBezTo>
                    <a:cubicBezTo>
                      <a:pt x="20" y="18"/>
                      <a:pt x="9" y="0"/>
                      <a:pt x="0" y="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3"/>
              <p:cNvSpPr>
                <a:spLocks/>
              </p:cNvSpPr>
              <p:nvPr/>
            </p:nvSpPr>
            <p:spPr bwMode="auto">
              <a:xfrm>
                <a:off x="9136064" y="2724037"/>
                <a:ext cx="127000" cy="120650"/>
              </a:xfrm>
              <a:custGeom>
                <a:avLst/>
                <a:gdLst>
                  <a:gd name="T0" fmla="*/ 66 w 66"/>
                  <a:gd name="T1" fmla="*/ 0 h 63"/>
                  <a:gd name="T2" fmla="*/ 63 w 66"/>
                  <a:gd name="T3" fmla="*/ 2 h 63"/>
                  <a:gd name="T4" fmla="*/ 28 w 66"/>
                  <a:gd name="T5" fmla="*/ 23 h 63"/>
                  <a:gd name="T6" fmla="*/ 1 w 66"/>
                  <a:gd name="T7" fmla="*/ 51 h 63"/>
                  <a:gd name="T8" fmla="*/ 16 w 66"/>
                  <a:gd name="T9" fmla="*/ 63 h 63"/>
                  <a:gd name="T10" fmla="*/ 66 w 66"/>
                  <a:gd name="T11" fmla="*/ 0 h 63"/>
                </a:gdLst>
                <a:ahLst/>
                <a:cxnLst>
                  <a:cxn ang="0">
                    <a:pos x="T0" y="T1"/>
                  </a:cxn>
                  <a:cxn ang="0">
                    <a:pos x="T2" y="T3"/>
                  </a:cxn>
                  <a:cxn ang="0">
                    <a:pos x="T4" y="T5"/>
                  </a:cxn>
                  <a:cxn ang="0">
                    <a:pos x="T6" y="T7"/>
                  </a:cxn>
                  <a:cxn ang="0">
                    <a:pos x="T8" y="T9"/>
                  </a:cxn>
                  <a:cxn ang="0">
                    <a:pos x="T10" y="T11"/>
                  </a:cxn>
                </a:cxnLst>
                <a:rect l="0" t="0" r="r" b="b"/>
                <a:pathLst>
                  <a:path w="66" h="63">
                    <a:moveTo>
                      <a:pt x="66" y="0"/>
                    </a:moveTo>
                    <a:cubicBezTo>
                      <a:pt x="64" y="0"/>
                      <a:pt x="63" y="0"/>
                      <a:pt x="63" y="2"/>
                    </a:cubicBezTo>
                    <a:cubicBezTo>
                      <a:pt x="50" y="8"/>
                      <a:pt x="42" y="13"/>
                      <a:pt x="28" y="23"/>
                    </a:cubicBezTo>
                    <a:cubicBezTo>
                      <a:pt x="19" y="29"/>
                      <a:pt x="0" y="37"/>
                      <a:pt x="1" y="51"/>
                    </a:cubicBezTo>
                    <a:cubicBezTo>
                      <a:pt x="2" y="58"/>
                      <a:pt x="8" y="63"/>
                      <a:pt x="16" y="63"/>
                    </a:cubicBezTo>
                    <a:cubicBezTo>
                      <a:pt x="33" y="62"/>
                      <a:pt x="55" y="14"/>
                      <a:pt x="6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4"/>
              <p:cNvSpPr>
                <a:spLocks/>
              </p:cNvSpPr>
              <p:nvPr/>
            </p:nvSpPr>
            <p:spPr bwMode="auto">
              <a:xfrm>
                <a:off x="9274176" y="2724037"/>
                <a:ext cx="41275" cy="47625"/>
              </a:xfrm>
              <a:custGeom>
                <a:avLst/>
                <a:gdLst>
                  <a:gd name="T0" fmla="*/ 0 w 22"/>
                  <a:gd name="T1" fmla="*/ 13 h 25"/>
                  <a:gd name="T2" fmla="*/ 22 w 22"/>
                  <a:gd name="T3" fmla="*/ 5 h 25"/>
                  <a:gd name="T4" fmla="*/ 0 w 22"/>
                  <a:gd name="T5" fmla="*/ 13 h 25"/>
                </a:gdLst>
                <a:ahLst/>
                <a:cxnLst>
                  <a:cxn ang="0">
                    <a:pos x="T0" y="T1"/>
                  </a:cxn>
                  <a:cxn ang="0">
                    <a:pos x="T2" y="T3"/>
                  </a:cxn>
                  <a:cxn ang="0">
                    <a:pos x="T4" y="T5"/>
                  </a:cxn>
                </a:cxnLst>
                <a:rect l="0" t="0" r="r" b="b"/>
                <a:pathLst>
                  <a:path w="22" h="25">
                    <a:moveTo>
                      <a:pt x="0" y="13"/>
                    </a:moveTo>
                    <a:cubicBezTo>
                      <a:pt x="3" y="25"/>
                      <a:pt x="22" y="14"/>
                      <a:pt x="22" y="5"/>
                    </a:cubicBezTo>
                    <a:cubicBezTo>
                      <a:pt x="14" y="0"/>
                      <a:pt x="5" y="8"/>
                      <a:pt x="0" y="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p:cNvSpPr>
                <a:spLocks/>
              </p:cNvSpPr>
              <p:nvPr/>
            </p:nvSpPr>
            <p:spPr bwMode="auto">
              <a:xfrm>
                <a:off x="9018589" y="2725625"/>
                <a:ext cx="42863" cy="34925"/>
              </a:xfrm>
              <a:custGeom>
                <a:avLst/>
                <a:gdLst>
                  <a:gd name="T0" fmla="*/ 0 w 22"/>
                  <a:gd name="T1" fmla="*/ 4 h 18"/>
                  <a:gd name="T2" fmla="*/ 19 w 22"/>
                  <a:gd name="T3" fmla="*/ 18 h 18"/>
                  <a:gd name="T4" fmla="*/ 22 w 22"/>
                  <a:gd name="T5" fmla="*/ 13 h 18"/>
                  <a:gd name="T6" fmla="*/ 0 w 22"/>
                  <a:gd name="T7" fmla="*/ 4 h 18"/>
                </a:gdLst>
                <a:ahLst/>
                <a:cxnLst>
                  <a:cxn ang="0">
                    <a:pos x="T0" y="T1"/>
                  </a:cxn>
                  <a:cxn ang="0">
                    <a:pos x="T2" y="T3"/>
                  </a:cxn>
                  <a:cxn ang="0">
                    <a:pos x="T4" y="T5"/>
                  </a:cxn>
                  <a:cxn ang="0">
                    <a:pos x="T6" y="T7"/>
                  </a:cxn>
                </a:cxnLst>
                <a:rect l="0" t="0" r="r" b="b"/>
                <a:pathLst>
                  <a:path w="22" h="18">
                    <a:moveTo>
                      <a:pt x="0" y="4"/>
                    </a:moveTo>
                    <a:cubicBezTo>
                      <a:pt x="1" y="14"/>
                      <a:pt x="10" y="16"/>
                      <a:pt x="19" y="18"/>
                    </a:cubicBezTo>
                    <a:cubicBezTo>
                      <a:pt x="20" y="16"/>
                      <a:pt x="22" y="15"/>
                      <a:pt x="22" y="13"/>
                    </a:cubicBezTo>
                    <a:cubicBezTo>
                      <a:pt x="19" y="7"/>
                      <a:pt x="9" y="0"/>
                      <a:pt x="0"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p:cNvSpPr>
                <a:spLocks/>
              </p:cNvSpPr>
              <p:nvPr/>
            </p:nvSpPr>
            <p:spPr bwMode="auto">
              <a:xfrm>
                <a:off x="9286876" y="2798650"/>
                <a:ext cx="55563" cy="26988"/>
              </a:xfrm>
              <a:custGeom>
                <a:avLst/>
                <a:gdLst>
                  <a:gd name="T0" fmla="*/ 3 w 29"/>
                  <a:gd name="T1" fmla="*/ 12 h 14"/>
                  <a:gd name="T2" fmla="*/ 27 w 29"/>
                  <a:gd name="T3" fmla="*/ 12 h 14"/>
                  <a:gd name="T4" fmla="*/ 3 w 29"/>
                  <a:gd name="T5" fmla="*/ 12 h 14"/>
                </a:gdLst>
                <a:ahLst/>
                <a:cxnLst>
                  <a:cxn ang="0">
                    <a:pos x="T0" y="T1"/>
                  </a:cxn>
                  <a:cxn ang="0">
                    <a:pos x="T2" y="T3"/>
                  </a:cxn>
                  <a:cxn ang="0">
                    <a:pos x="T4" y="T5"/>
                  </a:cxn>
                </a:cxnLst>
                <a:rect l="0" t="0" r="r" b="b"/>
                <a:pathLst>
                  <a:path w="29" h="14">
                    <a:moveTo>
                      <a:pt x="3" y="12"/>
                    </a:moveTo>
                    <a:cubicBezTo>
                      <a:pt x="8" y="14"/>
                      <a:pt x="22" y="14"/>
                      <a:pt x="27" y="12"/>
                    </a:cubicBezTo>
                    <a:cubicBezTo>
                      <a:pt x="29"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p:cNvSpPr>
                <a:spLocks/>
              </p:cNvSpPr>
              <p:nvPr/>
            </p:nvSpPr>
            <p:spPr bwMode="auto">
              <a:xfrm>
                <a:off x="8991601" y="2798650"/>
                <a:ext cx="57150" cy="26988"/>
              </a:xfrm>
              <a:custGeom>
                <a:avLst/>
                <a:gdLst>
                  <a:gd name="T0" fmla="*/ 3 w 30"/>
                  <a:gd name="T1" fmla="*/ 12 h 14"/>
                  <a:gd name="T2" fmla="*/ 27 w 30"/>
                  <a:gd name="T3" fmla="*/ 12 h 14"/>
                  <a:gd name="T4" fmla="*/ 3 w 30"/>
                  <a:gd name="T5" fmla="*/ 12 h 14"/>
                </a:gdLst>
                <a:ahLst/>
                <a:cxnLst>
                  <a:cxn ang="0">
                    <a:pos x="T0" y="T1"/>
                  </a:cxn>
                  <a:cxn ang="0">
                    <a:pos x="T2" y="T3"/>
                  </a:cxn>
                  <a:cxn ang="0">
                    <a:pos x="T4" y="T5"/>
                  </a:cxn>
                </a:cxnLst>
                <a:rect l="0" t="0" r="r" b="b"/>
                <a:pathLst>
                  <a:path w="30" h="14">
                    <a:moveTo>
                      <a:pt x="3" y="12"/>
                    </a:moveTo>
                    <a:cubicBezTo>
                      <a:pt x="8" y="14"/>
                      <a:pt x="22" y="14"/>
                      <a:pt x="27" y="12"/>
                    </a:cubicBezTo>
                    <a:cubicBezTo>
                      <a:pt x="30"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a:extLst>
              <a:ext uri="{FF2B5EF4-FFF2-40B4-BE49-F238E27FC236}">
                <a16:creationId xmlns:a16="http://schemas.microsoft.com/office/drawing/2014/main" id="{22ACA8A2-C665-4B1F-9D81-4CEFB525C99E}"/>
              </a:ext>
            </a:extLst>
          </p:cNvPr>
          <p:cNvGrpSpPr/>
          <p:nvPr/>
        </p:nvGrpSpPr>
        <p:grpSpPr>
          <a:xfrm>
            <a:off x="7591039" y="2286896"/>
            <a:ext cx="842963" cy="790575"/>
            <a:chOff x="7556501" y="2425587"/>
            <a:chExt cx="842963" cy="790575"/>
          </a:xfrm>
        </p:grpSpPr>
        <p:sp>
          <p:nvSpPr>
            <p:cNvPr id="84" name="Freeform 68"/>
            <p:cNvSpPr>
              <a:spLocks/>
            </p:cNvSpPr>
            <p:nvPr/>
          </p:nvSpPr>
          <p:spPr bwMode="auto">
            <a:xfrm>
              <a:off x="7556501" y="2425587"/>
              <a:ext cx="842963" cy="790575"/>
            </a:xfrm>
            <a:custGeom>
              <a:avLst/>
              <a:gdLst>
                <a:gd name="T0" fmla="*/ 63 w 439"/>
                <a:gd name="T1" fmla="*/ 320 h 409"/>
                <a:gd name="T2" fmla="*/ 105 w 439"/>
                <a:gd name="T3" fmla="*/ 61 h 409"/>
                <a:gd name="T4" fmla="*/ 376 w 439"/>
                <a:gd name="T5" fmla="*/ 99 h 409"/>
                <a:gd name="T6" fmla="*/ 326 w 439"/>
                <a:gd name="T7" fmla="*/ 348 h 409"/>
                <a:gd name="T8" fmla="*/ 63 w 439"/>
                <a:gd name="T9" fmla="*/ 320 h 409"/>
              </a:gdLst>
              <a:ahLst/>
              <a:cxnLst>
                <a:cxn ang="0">
                  <a:pos x="T0" y="T1"/>
                </a:cxn>
                <a:cxn ang="0">
                  <a:pos x="T2" y="T3"/>
                </a:cxn>
                <a:cxn ang="0">
                  <a:pos x="T4" y="T5"/>
                </a:cxn>
                <a:cxn ang="0">
                  <a:pos x="T6" y="T7"/>
                </a:cxn>
                <a:cxn ang="0">
                  <a:pos x="T8" y="T9"/>
                </a:cxn>
              </a:cxnLst>
              <a:rect l="0" t="0" r="r" b="b"/>
              <a:pathLst>
                <a:path w="439" h="409">
                  <a:moveTo>
                    <a:pt x="63" y="320"/>
                  </a:moveTo>
                  <a:cubicBezTo>
                    <a:pt x="0" y="238"/>
                    <a:pt x="19" y="122"/>
                    <a:pt x="105" y="61"/>
                  </a:cubicBezTo>
                  <a:cubicBezTo>
                    <a:pt x="192" y="0"/>
                    <a:pt x="313" y="17"/>
                    <a:pt x="376" y="99"/>
                  </a:cubicBezTo>
                  <a:cubicBezTo>
                    <a:pt x="439" y="181"/>
                    <a:pt x="413" y="287"/>
                    <a:pt x="326" y="348"/>
                  </a:cubicBezTo>
                  <a:cubicBezTo>
                    <a:pt x="240" y="409"/>
                    <a:pt x="126" y="402"/>
                    <a:pt x="63" y="32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0"/>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1"/>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2"/>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3"/>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4"/>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9FA9DCEA-58A6-4F3D-AFC9-022E52A42ECC}"/>
              </a:ext>
            </a:extLst>
          </p:cNvPr>
          <p:cNvGrpSpPr/>
          <p:nvPr/>
        </p:nvGrpSpPr>
        <p:grpSpPr>
          <a:xfrm>
            <a:off x="6386116" y="2286896"/>
            <a:ext cx="846138" cy="793750"/>
            <a:chOff x="6353176" y="2425587"/>
            <a:chExt cx="846138" cy="793750"/>
          </a:xfrm>
        </p:grpSpPr>
        <p:sp>
          <p:nvSpPr>
            <p:cNvPr id="93" name="Freeform 75"/>
            <p:cNvSpPr>
              <a:spLocks/>
            </p:cNvSpPr>
            <p:nvPr/>
          </p:nvSpPr>
          <p:spPr bwMode="auto">
            <a:xfrm>
              <a:off x="6353176" y="2425587"/>
              <a:ext cx="846138" cy="793750"/>
            </a:xfrm>
            <a:custGeom>
              <a:avLst/>
              <a:gdLst>
                <a:gd name="T0" fmla="*/ 51 w 441"/>
                <a:gd name="T1" fmla="*/ 298 h 410"/>
                <a:gd name="T2" fmla="*/ 128 w 441"/>
                <a:gd name="T3" fmla="*/ 48 h 410"/>
                <a:gd name="T4" fmla="*/ 390 w 441"/>
                <a:gd name="T5" fmla="*/ 122 h 410"/>
                <a:gd name="T6" fmla="*/ 307 w 441"/>
                <a:gd name="T7" fmla="*/ 362 h 410"/>
                <a:gd name="T8" fmla="*/ 51 w 441"/>
                <a:gd name="T9" fmla="*/ 298 h 410"/>
              </a:gdLst>
              <a:ahLst/>
              <a:cxnLst>
                <a:cxn ang="0">
                  <a:pos x="T0" y="T1"/>
                </a:cxn>
                <a:cxn ang="0">
                  <a:pos x="T2" y="T3"/>
                </a:cxn>
                <a:cxn ang="0">
                  <a:pos x="T4" y="T5"/>
                </a:cxn>
                <a:cxn ang="0">
                  <a:pos x="T6" y="T7"/>
                </a:cxn>
                <a:cxn ang="0">
                  <a:pos x="T8" y="T9"/>
                </a:cxn>
              </a:cxnLst>
              <a:rect l="0" t="0" r="r" b="b"/>
              <a:pathLst>
                <a:path w="441" h="410">
                  <a:moveTo>
                    <a:pt x="51" y="298"/>
                  </a:moveTo>
                  <a:cubicBezTo>
                    <a:pt x="0" y="209"/>
                    <a:pt x="35" y="97"/>
                    <a:pt x="128" y="48"/>
                  </a:cubicBezTo>
                  <a:cubicBezTo>
                    <a:pt x="221" y="0"/>
                    <a:pt x="339" y="33"/>
                    <a:pt x="390" y="122"/>
                  </a:cubicBezTo>
                  <a:cubicBezTo>
                    <a:pt x="441" y="212"/>
                    <a:pt x="401" y="313"/>
                    <a:pt x="307" y="362"/>
                  </a:cubicBezTo>
                  <a:cubicBezTo>
                    <a:pt x="214" y="410"/>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6"/>
            <p:cNvSpPr>
              <a:spLocks/>
            </p:cNvSpPr>
            <p:nvPr/>
          </p:nvSpPr>
          <p:spPr bwMode="auto">
            <a:xfrm>
              <a:off x="6546851" y="2678000"/>
              <a:ext cx="296863" cy="334963"/>
            </a:xfrm>
            <a:custGeom>
              <a:avLst/>
              <a:gdLst>
                <a:gd name="T0" fmla="*/ 0 w 154"/>
                <a:gd name="T1" fmla="*/ 77 h 173"/>
                <a:gd name="T2" fmla="*/ 0 w 154"/>
                <a:gd name="T3" fmla="*/ 77 h 173"/>
                <a:gd name="T4" fmla="*/ 84 w 154"/>
                <a:gd name="T5" fmla="*/ 5 h 173"/>
                <a:gd name="T6" fmla="*/ 149 w 154"/>
                <a:gd name="T7" fmla="*/ 70 h 173"/>
                <a:gd name="T8" fmla="*/ 74 w 154"/>
                <a:gd name="T9" fmla="*/ 154 h 173"/>
                <a:gd name="T10" fmla="*/ 74 w 154"/>
                <a:gd name="T11" fmla="*/ 154 h 173"/>
                <a:gd name="T12" fmla="*/ 74 w 154"/>
                <a:gd name="T13" fmla="*/ 170 h 173"/>
                <a:gd name="T14" fmla="*/ 71 w 154"/>
                <a:gd name="T15" fmla="*/ 172 h 173"/>
                <a:gd name="T16" fmla="*/ 5 w 154"/>
                <a:gd name="T17" fmla="*/ 107 h 173"/>
                <a:gd name="T18" fmla="*/ 0 w 154"/>
                <a:gd name="T19" fmla="*/ 79 h 173"/>
                <a:gd name="T20" fmla="*/ 0 w 154"/>
                <a:gd name="T21" fmla="*/ 78 h 173"/>
                <a:gd name="T22" fmla="*/ 0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0" y="77"/>
                  </a:moveTo>
                  <a:cubicBezTo>
                    <a:pt x="0" y="77"/>
                    <a:pt x="0" y="77"/>
                    <a:pt x="0" y="77"/>
                  </a:cubicBezTo>
                  <a:cubicBezTo>
                    <a:pt x="1" y="34"/>
                    <a:pt x="39" y="0"/>
                    <a:pt x="84" y="5"/>
                  </a:cubicBezTo>
                  <a:cubicBezTo>
                    <a:pt x="118" y="9"/>
                    <a:pt x="145" y="36"/>
                    <a:pt x="149" y="70"/>
                  </a:cubicBezTo>
                  <a:cubicBezTo>
                    <a:pt x="154" y="116"/>
                    <a:pt x="119" y="154"/>
                    <a:pt x="74" y="154"/>
                  </a:cubicBezTo>
                  <a:cubicBezTo>
                    <a:pt x="74" y="154"/>
                    <a:pt x="74" y="154"/>
                    <a:pt x="74" y="154"/>
                  </a:cubicBezTo>
                  <a:cubicBezTo>
                    <a:pt x="74" y="170"/>
                    <a:pt x="74" y="170"/>
                    <a:pt x="74" y="170"/>
                  </a:cubicBezTo>
                  <a:cubicBezTo>
                    <a:pt x="74" y="172"/>
                    <a:pt x="73" y="173"/>
                    <a:pt x="71" y="172"/>
                  </a:cubicBezTo>
                  <a:cubicBezTo>
                    <a:pt x="59" y="166"/>
                    <a:pt x="19" y="146"/>
                    <a:pt x="5" y="107"/>
                  </a:cubicBezTo>
                  <a:cubicBezTo>
                    <a:pt x="2" y="98"/>
                    <a:pt x="0" y="89"/>
                    <a:pt x="0" y="79"/>
                  </a:cubicBezTo>
                  <a:cubicBezTo>
                    <a:pt x="0" y="79"/>
                    <a:pt x="0" y="78"/>
                    <a:pt x="0" y="78"/>
                  </a:cubicBezTo>
                  <a:cubicBezTo>
                    <a:pt x="0" y="78"/>
                    <a:pt x="0" y="77"/>
                    <a:pt x="0"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7"/>
            <p:cNvSpPr>
              <a:spLocks/>
            </p:cNvSpPr>
            <p:nvPr/>
          </p:nvSpPr>
          <p:spPr bwMode="auto">
            <a:xfrm>
              <a:off x="6699251" y="2624025"/>
              <a:ext cx="295275" cy="334963"/>
            </a:xfrm>
            <a:custGeom>
              <a:avLst/>
              <a:gdLst>
                <a:gd name="T0" fmla="*/ 154 w 154"/>
                <a:gd name="T1" fmla="*/ 77 h 173"/>
                <a:gd name="T2" fmla="*/ 154 w 154"/>
                <a:gd name="T3" fmla="*/ 77 h 173"/>
                <a:gd name="T4" fmla="*/ 71 w 154"/>
                <a:gd name="T5" fmla="*/ 5 h 173"/>
                <a:gd name="T6" fmla="*/ 5 w 154"/>
                <a:gd name="T7" fmla="*/ 71 h 173"/>
                <a:gd name="T8" fmla="*/ 80 w 154"/>
                <a:gd name="T9" fmla="*/ 154 h 173"/>
                <a:gd name="T10" fmla="*/ 80 w 154"/>
                <a:gd name="T11" fmla="*/ 154 h 173"/>
                <a:gd name="T12" fmla="*/ 80 w 154"/>
                <a:gd name="T13" fmla="*/ 170 h 173"/>
                <a:gd name="T14" fmla="*/ 83 w 154"/>
                <a:gd name="T15" fmla="*/ 172 h 173"/>
                <a:gd name="T16" fmla="*/ 149 w 154"/>
                <a:gd name="T17" fmla="*/ 107 h 173"/>
                <a:gd name="T18" fmla="*/ 154 w 154"/>
                <a:gd name="T19" fmla="*/ 79 h 173"/>
                <a:gd name="T20" fmla="*/ 154 w 154"/>
                <a:gd name="T21" fmla="*/ 78 h 173"/>
                <a:gd name="T22" fmla="*/ 154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154" y="77"/>
                  </a:moveTo>
                  <a:cubicBezTo>
                    <a:pt x="154" y="77"/>
                    <a:pt x="154" y="77"/>
                    <a:pt x="154" y="77"/>
                  </a:cubicBezTo>
                  <a:cubicBezTo>
                    <a:pt x="153" y="34"/>
                    <a:pt x="115" y="0"/>
                    <a:pt x="71" y="5"/>
                  </a:cubicBezTo>
                  <a:cubicBezTo>
                    <a:pt x="37" y="9"/>
                    <a:pt x="9" y="37"/>
                    <a:pt x="5" y="71"/>
                  </a:cubicBezTo>
                  <a:cubicBezTo>
                    <a:pt x="0" y="116"/>
                    <a:pt x="36" y="154"/>
                    <a:pt x="80" y="154"/>
                  </a:cubicBezTo>
                  <a:cubicBezTo>
                    <a:pt x="80" y="154"/>
                    <a:pt x="80" y="154"/>
                    <a:pt x="80" y="154"/>
                  </a:cubicBezTo>
                  <a:cubicBezTo>
                    <a:pt x="80" y="170"/>
                    <a:pt x="80" y="170"/>
                    <a:pt x="80" y="170"/>
                  </a:cubicBezTo>
                  <a:cubicBezTo>
                    <a:pt x="80" y="172"/>
                    <a:pt x="82" y="173"/>
                    <a:pt x="83" y="172"/>
                  </a:cubicBezTo>
                  <a:cubicBezTo>
                    <a:pt x="96" y="166"/>
                    <a:pt x="135" y="146"/>
                    <a:pt x="149" y="107"/>
                  </a:cubicBezTo>
                  <a:cubicBezTo>
                    <a:pt x="153" y="98"/>
                    <a:pt x="154" y="89"/>
                    <a:pt x="154" y="79"/>
                  </a:cubicBezTo>
                  <a:cubicBezTo>
                    <a:pt x="154" y="79"/>
                    <a:pt x="154" y="79"/>
                    <a:pt x="154" y="78"/>
                  </a:cubicBezTo>
                  <a:cubicBezTo>
                    <a:pt x="154" y="78"/>
                    <a:pt x="154" y="77"/>
                    <a:pt x="154" y="7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19" name="Group 618">
            <a:extLst>
              <a:ext uri="{FF2B5EF4-FFF2-40B4-BE49-F238E27FC236}">
                <a16:creationId xmlns:a16="http://schemas.microsoft.com/office/drawing/2014/main" id="{064B22C2-5ACB-495D-86AE-0A24CBC7F4E3}"/>
              </a:ext>
            </a:extLst>
          </p:cNvPr>
          <p:cNvGrpSpPr/>
          <p:nvPr/>
        </p:nvGrpSpPr>
        <p:grpSpPr>
          <a:xfrm>
            <a:off x="2753959" y="2286896"/>
            <a:ext cx="846138" cy="793750"/>
            <a:chOff x="2754314" y="2425587"/>
            <a:chExt cx="846138" cy="793750"/>
          </a:xfrm>
        </p:grpSpPr>
        <p:sp>
          <p:nvSpPr>
            <p:cNvPr id="128" name="Freeform 78"/>
            <p:cNvSpPr>
              <a:spLocks/>
            </p:cNvSpPr>
            <p:nvPr/>
          </p:nvSpPr>
          <p:spPr bwMode="auto">
            <a:xfrm>
              <a:off x="2754314" y="2425587"/>
              <a:ext cx="846138" cy="793750"/>
            </a:xfrm>
            <a:custGeom>
              <a:avLst/>
              <a:gdLst>
                <a:gd name="T0" fmla="*/ 52 w 441"/>
                <a:gd name="T1" fmla="*/ 298 h 410"/>
                <a:gd name="T2" fmla="*/ 128 w 441"/>
                <a:gd name="T3" fmla="*/ 48 h 410"/>
                <a:gd name="T4" fmla="*/ 390 w 441"/>
                <a:gd name="T5" fmla="*/ 122 h 410"/>
                <a:gd name="T6" fmla="*/ 307 w 441"/>
                <a:gd name="T7" fmla="*/ 362 h 410"/>
                <a:gd name="T8" fmla="*/ 52 w 441"/>
                <a:gd name="T9" fmla="*/ 298 h 410"/>
              </a:gdLst>
              <a:ahLst/>
              <a:cxnLst>
                <a:cxn ang="0">
                  <a:pos x="T0" y="T1"/>
                </a:cxn>
                <a:cxn ang="0">
                  <a:pos x="T2" y="T3"/>
                </a:cxn>
                <a:cxn ang="0">
                  <a:pos x="T4" y="T5"/>
                </a:cxn>
                <a:cxn ang="0">
                  <a:pos x="T6" y="T7"/>
                </a:cxn>
                <a:cxn ang="0">
                  <a:pos x="T8" y="T9"/>
                </a:cxn>
              </a:cxnLst>
              <a:rect l="0" t="0" r="r" b="b"/>
              <a:pathLst>
                <a:path w="441" h="410">
                  <a:moveTo>
                    <a:pt x="52" y="298"/>
                  </a:moveTo>
                  <a:cubicBezTo>
                    <a:pt x="0" y="209"/>
                    <a:pt x="35" y="97"/>
                    <a:pt x="128" y="48"/>
                  </a:cubicBezTo>
                  <a:cubicBezTo>
                    <a:pt x="222" y="0"/>
                    <a:pt x="339" y="33"/>
                    <a:pt x="390" y="122"/>
                  </a:cubicBezTo>
                  <a:cubicBezTo>
                    <a:pt x="441" y="212"/>
                    <a:pt x="401" y="313"/>
                    <a:pt x="307" y="362"/>
                  </a:cubicBezTo>
                  <a:cubicBezTo>
                    <a:pt x="214" y="410"/>
                    <a:pt x="103" y="388"/>
                    <a:pt x="52"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0"/>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1"/>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3"/>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0" name="Group 549"/>
          <p:cNvGrpSpPr/>
          <p:nvPr/>
        </p:nvGrpSpPr>
        <p:grpSpPr>
          <a:xfrm>
            <a:off x="588963" y="3125510"/>
            <a:ext cx="403226" cy="74614"/>
            <a:chOff x="554038" y="3408396"/>
            <a:chExt cx="403226" cy="74614"/>
          </a:xfrm>
        </p:grpSpPr>
        <p:sp>
          <p:nvSpPr>
            <p:cNvPr id="211" name="Freeform 32"/>
            <p:cNvSpPr>
              <a:spLocks noEditPoints="1"/>
            </p:cNvSpPr>
            <p:nvPr/>
          </p:nvSpPr>
          <p:spPr bwMode="auto">
            <a:xfrm>
              <a:off x="554038" y="3409984"/>
              <a:ext cx="57150" cy="73026"/>
            </a:xfrm>
            <a:custGeom>
              <a:avLst/>
              <a:gdLst>
                <a:gd name="T0" fmla="*/ 31 w 31"/>
                <a:gd name="T1" fmla="*/ 20 h 40"/>
                <a:gd name="T2" fmla="*/ 29 w 31"/>
                <a:gd name="T3" fmla="*/ 29 h 40"/>
                <a:gd name="T4" fmla="*/ 25 w 31"/>
                <a:gd name="T5" fmla="*/ 35 h 40"/>
                <a:gd name="T6" fmla="*/ 18 w 31"/>
                <a:gd name="T7" fmla="*/ 39 h 40"/>
                <a:gd name="T8" fmla="*/ 10 w 31"/>
                <a:gd name="T9" fmla="*/ 40 h 40"/>
                <a:gd name="T10" fmla="*/ 5 w 31"/>
                <a:gd name="T11" fmla="*/ 40 h 40"/>
                <a:gd name="T12" fmla="*/ 0 w 31"/>
                <a:gd name="T13" fmla="*/ 39 h 40"/>
                <a:gd name="T14" fmla="*/ 0 w 31"/>
                <a:gd name="T15" fmla="*/ 1 h 40"/>
                <a:gd name="T16" fmla="*/ 5 w 31"/>
                <a:gd name="T17" fmla="*/ 1 h 40"/>
                <a:gd name="T18" fmla="*/ 10 w 31"/>
                <a:gd name="T19" fmla="*/ 0 h 40"/>
                <a:gd name="T20" fmla="*/ 18 w 31"/>
                <a:gd name="T21" fmla="*/ 2 h 40"/>
                <a:gd name="T22" fmla="*/ 25 w 31"/>
                <a:gd name="T23" fmla="*/ 5 h 40"/>
                <a:gd name="T24" fmla="*/ 29 w 31"/>
                <a:gd name="T25" fmla="*/ 11 h 40"/>
                <a:gd name="T26" fmla="*/ 31 w 31"/>
                <a:gd name="T27" fmla="*/ 20 h 40"/>
                <a:gd name="T28" fmla="*/ 4 w 31"/>
                <a:gd name="T29" fmla="*/ 36 h 40"/>
                <a:gd name="T30" fmla="*/ 6 w 31"/>
                <a:gd name="T31" fmla="*/ 36 h 40"/>
                <a:gd name="T32" fmla="*/ 10 w 31"/>
                <a:gd name="T33" fmla="*/ 36 h 40"/>
                <a:gd name="T34" fmla="*/ 17 w 31"/>
                <a:gd name="T35" fmla="*/ 35 h 40"/>
                <a:gd name="T36" fmla="*/ 23 w 31"/>
                <a:gd name="T37" fmla="*/ 32 h 40"/>
                <a:gd name="T38" fmla="*/ 26 w 31"/>
                <a:gd name="T39" fmla="*/ 27 h 40"/>
                <a:gd name="T40" fmla="*/ 27 w 31"/>
                <a:gd name="T41" fmla="*/ 20 h 40"/>
                <a:gd name="T42" fmla="*/ 26 w 31"/>
                <a:gd name="T43" fmla="*/ 13 h 40"/>
                <a:gd name="T44" fmla="*/ 23 w 31"/>
                <a:gd name="T45" fmla="*/ 8 h 40"/>
                <a:gd name="T46" fmla="*/ 17 w 31"/>
                <a:gd name="T47" fmla="*/ 5 h 40"/>
                <a:gd name="T48" fmla="*/ 10 w 31"/>
                <a:gd name="T49" fmla="*/ 4 h 40"/>
                <a:gd name="T50" fmla="*/ 6 w 31"/>
                <a:gd name="T51" fmla="*/ 4 h 40"/>
                <a:gd name="T52" fmla="*/ 4 w 31"/>
                <a:gd name="T53" fmla="*/ 4 h 40"/>
                <a:gd name="T54" fmla="*/ 4 w 31"/>
                <a:gd name="T55"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40">
                  <a:moveTo>
                    <a:pt x="31" y="20"/>
                  </a:moveTo>
                  <a:cubicBezTo>
                    <a:pt x="31" y="23"/>
                    <a:pt x="30" y="26"/>
                    <a:pt x="29" y="29"/>
                  </a:cubicBezTo>
                  <a:cubicBezTo>
                    <a:pt x="28" y="31"/>
                    <a:pt x="27" y="33"/>
                    <a:pt x="25" y="35"/>
                  </a:cubicBezTo>
                  <a:cubicBezTo>
                    <a:pt x="23" y="36"/>
                    <a:pt x="21" y="38"/>
                    <a:pt x="18" y="39"/>
                  </a:cubicBezTo>
                  <a:cubicBezTo>
                    <a:pt x="16" y="39"/>
                    <a:pt x="13" y="40"/>
                    <a:pt x="10" y="40"/>
                  </a:cubicBezTo>
                  <a:cubicBezTo>
                    <a:pt x="8" y="40"/>
                    <a:pt x="6" y="40"/>
                    <a:pt x="5" y="40"/>
                  </a:cubicBezTo>
                  <a:cubicBezTo>
                    <a:pt x="3" y="39"/>
                    <a:pt x="1" y="39"/>
                    <a:pt x="0" y="39"/>
                  </a:cubicBezTo>
                  <a:cubicBezTo>
                    <a:pt x="0" y="1"/>
                    <a:pt x="0" y="1"/>
                    <a:pt x="0" y="1"/>
                  </a:cubicBezTo>
                  <a:cubicBezTo>
                    <a:pt x="1" y="1"/>
                    <a:pt x="3" y="1"/>
                    <a:pt x="5" y="1"/>
                  </a:cubicBezTo>
                  <a:cubicBezTo>
                    <a:pt x="6" y="0"/>
                    <a:pt x="8" y="0"/>
                    <a:pt x="10" y="0"/>
                  </a:cubicBezTo>
                  <a:cubicBezTo>
                    <a:pt x="13" y="0"/>
                    <a:pt x="16" y="1"/>
                    <a:pt x="18" y="2"/>
                  </a:cubicBezTo>
                  <a:cubicBezTo>
                    <a:pt x="21" y="2"/>
                    <a:pt x="23" y="4"/>
                    <a:pt x="25" y="5"/>
                  </a:cubicBezTo>
                  <a:cubicBezTo>
                    <a:pt x="27" y="7"/>
                    <a:pt x="28" y="9"/>
                    <a:pt x="29" y="11"/>
                  </a:cubicBezTo>
                  <a:cubicBezTo>
                    <a:pt x="30" y="14"/>
                    <a:pt x="31" y="17"/>
                    <a:pt x="31" y="20"/>
                  </a:cubicBezTo>
                  <a:close/>
                  <a:moveTo>
                    <a:pt x="4" y="36"/>
                  </a:moveTo>
                  <a:cubicBezTo>
                    <a:pt x="4" y="36"/>
                    <a:pt x="5" y="36"/>
                    <a:pt x="6" y="36"/>
                  </a:cubicBezTo>
                  <a:cubicBezTo>
                    <a:pt x="7" y="36"/>
                    <a:pt x="8" y="36"/>
                    <a:pt x="10" y="36"/>
                  </a:cubicBezTo>
                  <a:cubicBezTo>
                    <a:pt x="13" y="36"/>
                    <a:pt x="15" y="36"/>
                    <a:pt x="17" y="35"/>
                  </a:cubicBezTo>
                  <a:cubicBezTo>
                    <a:pt x="19" y="35"/>
                    <a:pt x="21" y="33"/>
                    <a:pt x="23" y="32"/>
                  </a:cubicBezTo>
                  <a:cubicBezTo>
                    <a:pt x="24" y="31"/>
                    <a:pt x="25" y="29"/>
                    <a:pt x="26" y="27"/>
                  </a:cubicBezTo>
                  <a:cubicBezTo>
                    <a:pt x="27" y="25"/>
                    <a:pt x="27" y="23"/>
                    <a:pt x="27" y="20"/>
                  </a:cubicBezTo>
                  <a:cubicBezTo>
                    <a:pt x="27" y="17"/>
                    <a:pt x="27" y="15"/>
                    <a:pt x="26" y="13"/>
                  </a:cubicBezTo>
                  <a:cubicBezTo>
                    <a:pt x="25" y="11"/>
                    <a:pt x="24" y="9"/>
                    <a:pt x="23" y="8"/>
                  </a:cubicBezTo>
                  <a:cubicBezTo>
                    <a:pt x="21" y="7"/>
                    <a:pt x="19" y="5"/>
                    <a:pt x="17" y="5"/>
                  </a:cubicBezTo>
                  <a:cubicBezTo>
                    <a:pt x="15" y="4"/>
                    <a:pt x="13" y="4"/>
                    <a:pt x="10" y="4"/>
                  </a:cubicBezTo>
                  <a:cubicBezTo>
                    <a:pt x="8" y="4"/>
                    <a:pt x="7" y="4"/>
                    <a:pt x="6" y="4"/>
                  </a:cubicBezTo>
                  <a:cubicBezTo>
                    <a:pt x="5" y="4"/>
                    <a:pt x="4" y="4"/>
                    <a:pt x="4" y="4"/>
                  </a:cubicBezTo>
                  <a:lnTo>
                    <a:pt x="4"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3"/>
            <p:cNvSpPr>
              <a:spLocks noEditPoints="1"/>
            </p:cNvSpPr>
            <p:nvPr/>
          </p:nvSpPr>
          <p:spPr bwMode="auto">
            <a:xfrm>
              <a:off x="623888" y="3408396"/>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4"/>
            <p:cNvSpPr>
              <a:spLocks/>
            </p:cNvSpPr>
            <p:nvPr/>
          </p:nvSpPr>
          <p:spPr bwMode="auto">
            <a:xfrm>
              <a:off x="649288"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2" y="0"/>
                    <a:pt x="13" y="0"/>
                    <a:pt x="14" y="0"/>
                  </a:cubicBezTo>
                  <a:cubicBezTo>
                    <a:pt x="15" y="0"/>
                    <a:pt x="16"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5"/>
            <p:cNvSpPr>
              <a:spLocks noEditPoints="1"/>
            </p:cNvSpPr>
            <p:nvPr/>
          </p:nvSpPr>
          <p:spPr bwMode="auto">
            <a:xfrm>
              <a:off x="685801" y="3429034"/>
              <a:ext cx="44450"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0" y="27"/>
                    <a:pt x="14" y="27"/>
                  </a:cubicBezTo>
                  <a:cubicBezTo>
                    <a:pt x="16" y="27"/>
                    <a:pt x="18" y="27"/>
                    <a:pt x="19" y="26"/>
                  </a:cubicBezTo>
                  <a:cubicBezTo>
                    <a:pt x="20" y="26"/>
                    <a:pt x="21" y="25"/>
                    <a:pt x="21" y="25"/>
                  </a:cubicBezTo>
                  <a:cubicBezTo>
                    <a:pt x="22" y="28"/>
                    <a:pt x="22" y="28"/>
                    <a:pt x="22" y="28"/>
                  </a:cubicBezTo>
                  <a:cubicBezTo>
                    <a:pt x="21" y="29"/>
                    <a:pt x="20" y="29"/>
                    <a:pt x="19" y="29"/>
                  </a:cubicBezTo>
                  <a:cubicBezTo>
                    <a:pt x="18"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6"/>
            <p:cNvSpPr>
              <a:spLocks/>
            </p:cNvSpPr>
            <p:nvPr/>
          </p:nvSpPr>
          <p:spPr bwMode="auto">
            <a:xfrm>
              <a:off x="741363" y="3429034"/>
              <a:ext cx="39688"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9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8" y="0"/>
                  </a:cubicBezTo>
                  <a:cubicBezTo>
                    <a:pt x="19" y="0"/>
                    <a:pt x="21" y="1"/>
                    <a:pt x="21" y="1"/>
                  </a:cubicBezTo>
                  <a:cubicBezTo>
                    <a:pt x="20" y="4"/>
                    <a:pt x="20" y="4"/>
                    <a:pt x="20" y="4"/>
                  </a:cubicBezTo>
                  <a:cubicBezTo>
                    <a:pt x="20" y="4"/>
                    <a:pt x="19" y="4"/>
                    <a:pt x="18" y="3"/>
                  </a:cubicBezTo>
                  <a:cubicBezTo>
                    <a:pt x="17" y="3"/>
                    <a:pt x="16"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9" y="25"/>
                    <a:pt x="10" y="26"/>
                  </a:cubicBezTo>
                  <a:cubicBezTo>
                    <a:pt x="11" y="26"/>
                    <a:pt x="13" y="27"/>
                    <a:pt x="15" y="27"/>
                  </a:cubicBezTo>
                  <a:cubicBezTo>
                    <a:pt x="16" y="27"/>
                    <a:pt x="18" y="27"/>
                    <a:pt x="19" y="26"/>
                  </a:cubicBezTo>
                  <a:cubicBezTo>
                    <a:pt x="20" y="26"/>
                    <a:pt x="20" y="26"/>
                    <a:pt x="21" y="25"/>
                  </a:cubicBezTo>
                  <a:cubicBezTo>
                    <a:pt x="22" y="28"/>
                    <a:pt x="22" y="28"/>
                    <a:pt x="22" y="28"/>
                  </a:cubicBezTo>
                  <a:cubicBezTo>
                    <a:pt x="21" y="29"/>
                    <a:pt x="20" y="29"/>
                    <a:pt x="19" y="30"/>
                  </a:cubicBezTo>
                  <a:cubicBezTo>
                    <a:pt x="17" y="30"/>
                    <a:pt x="16"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7"/>
            <p:cNvSpPr>
              <a:spLocks/>
            </p:cNvSpPr>
            <p:nvPr/>
          </p:nvSpPr>
          <p:spPr bwMode="auto">
            <a:xfrm>
              <a:off x="792163" y="3411571"/>
              <a:ext cx="28575"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8" y="36"/>
                    <a:pt x="8" y="36"/>
                    <a:pt x="9" y="36"/>
                  </a:cubicBezTo>
                  <a:cubicBezTo>
                    <a:pt x="11" y="36"/>
                    <a:pt x="12" y="36"/>
                    <a:pt x="13" y="35"/>
                  </a:cubicBezTo>
                  <a:cubicBezTo>
                    <a:pt x="14" y="35"/>
                    <a:pt x="15" y="35"/>
                    <a:pt x="15" y="34"/>
                  </a:cubicBezTo>
                  <a:cubicBezTo>
                    <a:pt x="16" y="37"/>
                    <a:pt x="16" y="37"/>
                    <a:pt x="16" y="37"/>
                  </a:cubicBezTo>
                  <a:cubicBezTo>
                    <a:pt x="16" y="38"/>
                    <a:pt x="15" y="38"/>
                    <a:pt x="13" y="38"/>
                  </a:cubicBezTo>
                  <a:cubicBezTo>
                    <a:pt x="12" y="39"/>
                    <a:pt x="11" y="39"/>
                    <a:pt x="9" y="39"/>
                  </a:cubicBezTo>
                  <a:cubicBezTo>
                    <a:pt x="7" y="39"/>
                    <a:pt x="6" y="39"/>
                    <a:pt x="5"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8"/>
            <p:cNvSpPr>
              <a:spLocks noEditPoints="1"/>
            </p:cNvSpPr>
            <p:nvPr/>
          </p:nvSpPr>
          <p:spPr bwMode="auto">
            <a:xfrm>
              <a:off x="830263"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1"/>
                    <a:pt x="1" y="11"/>
                    <a:pt x="1" y="11"/>
                  </a:cubicBezTo>
                  <a:cubicBezTo>
                    <a:pt x="4" y="11"/>
                    <a:pt x="4" y="11"/>
                    <a:pt x="4" y="11"/>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9"/>
            <p:cNvSpPr>
              <a:spLocks noEditPoints="1"/>
            </p:cNvSpPr>
            <p:nvPr/>
          </p:nvSpPr>
          <p:spPr bwMode="auto">
            <a:xfrm>
              <a:off x="852488" y="3429034"/>
              <a:ext cx="47625" cy="53976"/>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0"/>
            <p:cNvSpPr>
              <a:spLocks/>
            </p:cNvSpPr>
            <p:nvPr/>
          </p:nvSpPr>
          <p:spPr bwMode="auto">
            <a:xfrm>
              <a:off x="914401" y="3429034"/>
              <a:ext cx="42863" cy="52388"/>
            </a:xfrm>
            <a:custGeom>
              <a:avLst/>
              <a:gdLst>
                <a:gd name="T0" fmla="*/ 0 w 23"/>
                <a:gd name="T1" fmla="*/ 1 h 29"/>
                <a:gd name="T2" fmla="*/ 5 w 23"/>
                <a:gd name="T3" fmla="*/ 0 h 29"/>
                <a:gd name="T4" fmla="*/ 11 w 23"/>
                <a:gd name="T5" fmla="*/ 0 h 29"/>
                <a:gd name="T6" fmla="*/ 17 w 23"/>
                <a:gd name="T7" fmla="*/ 1 h 29"/>
                <a:gd name="T8" fmla="*/ 21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6" y="0"/>
                    <a:pt x="17" y="1"/>
                  </a:cubicBezTo>
                  <a:cubicBezTo>
                    <a:pt x="18" y="1"/>
                    <a:pt x="20" y="2"/>
                    <a:pt x="21"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8" y="6"/>
                  </a:cubicBezTo>
                  <a:cubicBezTo>
                    <a:pt x="17" y="5"/>
                    <a:pt x="16" y="4"/>
                    <a:pt x="15" y="4"/>
                  </a:cubicBezTo>
                  <a:cubicBezTo>
                    <a:pt x="14" y="3"/>
                    <a:pt x="13"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1" name="Group 550"/>
          <p:cNvGrpSpPr/>
          <p:nvPr/>
        </p:nvGrpSpPr>
        <p:grpSpPr>
          <a:xfrm>
            <a:off x="1755213" y="3125510"/>
            <a:ext cx="482600" cy="79376"/>
            <a:chOff x="1649413" y="3403634"/>
            <a:chExt cx="482600" cy="79376"/>
          </a:xfrm>
        </p:grpSpPr>
        <p:sp>
          <p:nvSpPr>
            <p:cNvPr id="220" name="Freeform 41"/>
            <p:cNvSpPr>
              <a:spLocks/>
            </p:cNvSpPr>
            <p:nvPr/>
          </p:nvSpPr>
          <p:spPr bwMode="auto">
            <a:xfrm>
              <a:off x="1649413" y="3411571"/>
              <a:ext cx="53975" cy="69851"/>
            </a:xfrm>
            <a:custGeom>
              <a:avLst/>
              <a:gdLst>
                <a:gd name="T0" fmla="*/ 29 w 34"/>
                <a:gd name="T1" fmla="*/ 0 h 44"/>
                <a:gd name="T2" fmla="*/ 34 w 34"/>
                <a:gd name="T3" fmla="*/ 0 h 44"/>
                <a:gd name="T4" fmla="*/ 34 w 34"/>
                <a:gd name="T5" fmla="*/ 44 h 44"/>
                <a:gd name="T6" fmla="*/ 29 w 34"/>
                <a:gd name="T7" fmla="*/ 44 h 44"/>
                <a:gd name="T8" fmla="*/ 29 w 34"/>
                <a:gd name="T9" fmla="*/ 24 h 44"/>
                <a:gd name="T10" fmla="*/ 5 w 34"/>
                <a:gd name="T11" fmla="*/ 24 h 44"/>
                <a:gd name="T12" fmla="*/ 5 w 34"/>
                <a:gd name="T13" fmla="*/ 44 h 44"/>
                <a:gd name="T14" fmla="*/ 0 w 34"/>
                <a:gd name="T15" fmla="*/ 44 h 44"/>
                <a:gd name="T16" fmla="*/ 0 w 34"/>
                <a:gd name="T17" fmla="*/ 0 h 44"/>
                <a:gd name="T18" fmla="*/ 5 w 34"/>
                <a:gd name="T19" fmla="*/ 0 h 44"/>
                <a:gd name="T20" fmla="*/ 5 w 34"/>
                <a:gd name="T21" fmla="*/ 19 h 44"/>
                <a:gd name="T22" fmla="*/ 29 w 34"/>
                <a:gd name="T23" fmla="*/ 19 h 44"/>
                <a:gd name="T24" fmla="*/ 29 w 3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4">
                  <a:moveTo>
                    <a:pt x="29" y="0"/>
                  </a:moveTo>
                  <a:lnTo>
                    <a:pt x="34" y="0"/>
                  </a:lnTo>
                  <a:lnTo>
                    <a:pt x="34" y="44"/>
                  </a:lnTo>
                  <a:lnTo>
                    <a:pt x="29" y="44"/>
                  </a:lnTo>
                  <a:lnTo>
                    <a:pt x="29" y="24"/>
                  </a:lnTo>
                  <a:lnTo>
                    <a:pt x="5" y="24"/>
                  </a:lnTo>
                  <a:lnTo>
                    <a:pt x="5" y="44"/>
                  </a:lnTo>
                  <a:lnTo>
                    <a:pt x="0" y="44"/>
                  </a:lnTo>
                  <a:lnTo>
                    <a:pt x="0" y="0"/>
                  </a:lnTo>
                  <a:lnTo>
                    <a:pt x="5" y="0"/>
                  </a:lnTo>
                  <a:lnTo>
                    <a:pt x="5" y="19"/>
                  </a:lnTo>
                  <a:lnTo>
                    <a:pt x="29" y="19"/>
                  </a:lnTo>
                  <a:lnTo>
                    <a:pt x="2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2"/>
            <p:cNvSpPr>
              <a:spLocks noEditPoints="1"/>
            </p:cNvSpPr>
            <p:nvPr/>
          </p:nvSpPr>
          <p:spPr bwMode="auto">
            <a:xfrm>
              <a:off x="1717676"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0"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43"/>
            <p:cNvSpPr>
              <a:spLocks noEditPoints="1"/>
            </p:cNvSpPr>
            <p:nvPr/>
          </p:nvSpPr>
          <p:spPr bwMode="auto">
            <a:xfrm>
              <a:off x="1773238"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44"/>
            <p:cNvSpPr>
              <a:spLocks/>
            </p:cNvSpPr>
            <p:nvPr/>
          </p:nvSpPr>
          <p:spPr bwMode="auto">
            <a:xfrm>
              <a:off x="1830388"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4"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45"/>
            <p:cNvSpPr>
              <a:spLocks/>
            </p:cNvSpPr>
            <p:nvPr/>
          </p:nvSpPr>
          <p:spPr bwMode="auto">
            <a:xfrm>
              <a:off x="1855788"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5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5"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0"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46"/>
            <p:cNvSpPr>
              <a:spLocks/>
            </p:cNvSpPr>
            <p:nvPr/>
          </p:nvSpPr>
          <p:spPr bwMode="auto">
            <a:xfrm>
              <a:off x="1895476"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10" y="14"/>
                    <a:pt x="11" y="14"/>
                  </a:cubicBezTo>
                  <a:cubicBezTo>
                    <a:pt x="13" y="14"/>
                    <a:pt x="15" y="14"/>
                    <a:pt x="16" y="15"/>
                  </a:cubicBezTo>
                  <a:cubicBezTo>
                    <a:pt x="18" y="15"/>
                    <a:pt x="19" y="16"/>
                    <a:pt x="20" y="18"/>
                  </a:cubicBezTo>
                  <a:cubicBezTo>
                    <a:pt x="21" y="19"/>
                    <a:pt x="22"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6"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47"/>
            <p:cNvSpPr>
              <a:spLocks/>
            </p:cNvSpPr>
            <p:nvPr/>
          </p:nvSpPr>
          <p:spPr bwMode="auto">
            <a:xfrm>
              <a:off x="1951038" y="3429034"/>
              <a:ext cx="38100" cy="53976"/>
            </a:xfrm>
            <a:custGeom>
              <a:avLst/>
              <a:gdLst>
                <a:gd name="T0" fmla="*/ 14 w 21"/>
                <a:gd name="T1" fmla="*/ 30 h 30"/>
                <a:gd name="T2" fmla="*/ 8 w 21"/>
                <a:gd name="T3" fmla="*/ 29 h 30"/>
                <a:gd name="T4" fmla="*/ 3 w 21"/>
                <a:gd name="T5" fmla="*/ 26 h 30"/>
                <a:gd name="T6" fmla="*/ 1 w 21"/>
                <a:gd name="T7" fmla="*/ 21 h 30"/>
                <a:gd name="T8" fmla="*/ 0 w 21"/>
                <a:gd name="T9" fmla="*/ 15 h 30"/>
                <a:gd name="T10" fmla="*/ 1 w 21"/>
                <a:gd name="T11" fmla="*/ 9 h 30"/>
                <a:gd name="T12" fmla="*/ 4 w 21"/>
                <a:gd name="T13" fmla="*/ 4 h 30"/>
                <a:gd name="T14" fmla="*/ 8 w 21"/>
                <a:gd name="T15" fmla="*/ 1 h 30"/>
                <a:gd name="T16" fmla="*/ 13 w 21"/>
                <a:gd name="T17" fmla="*/ 0 h 30"/>
                <a:gd name="T18" fmla="*/ 18 w 21"/>
                <a:gd name="T19" fmla="*/ 0 h 30"/>
                <a:gd name="T20" fmla="*/ 21 w 21"/>
                <a:gd name="T21" fmla="*/ 1 h 30"/>
                <a:gd name="T22" fmla="*/ 20 w 21"/>
                <a:gd name="T23" fmla="*/ 4 h 30"/>
                <a:gd name="T24" fmla="*/ 17 w 21"/>
                <a:gd name="T25" fmla="*/ 3 h 30"/>
                <a:gd name="T26" fmla="*/ 14 w 21"/>
                <a:gd name="T27" fmla="*/ 3 h 30"/>
                <a:gd name="T28" fmla="*/ 6 w 21"/>
                <a:gd name="T29" fmla="*/ 6 h 30"/>
                <a:gd name="T30" fmla="*/ 4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1 w 21"/>
                <a:gd name="T43" fmla="*/ 25 h 30"/>
                <a:gd name="T44" fmla="*/ 21 w 21"/>
                <a:gd name="T45" fmla="*/ 28 h 30"/>
                <a:gd name="T46" fmla="*/ 18 w 21"/>
                <a:gd name="T47" fmla="*/ 30 h 30"/>
                <a:gd name="T48" fmla="*/ 14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4" y="30"/>
                  </a:move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4" y="4"/>
                  </a:cubicBezTo>
                  <a:cubicBezTo>
                    <a:pt x="5" y="3"/>
                    <a:pt x="6" y="2"/>
                    <a:pt x="8" y="1"/>
                  </a:cubicBezTo>
                  <a:cubicBezTo>
                    <a:pt x="9" y="0"/>
                    <a:pt x="11" y="0"/>
                    <a:pt x="13" y="0"/>
                  </a:cubicBezTo>
                  <a:cubicBezTo>
                    <a:pt x="15" y="0"/>
                    <a:pt x="16" y="0"/>
                    <a:pt x="18" y="0"/>
                  </a:cubicBezTo>
                  <a:cubicBezTo>
                    <a:pt x="19" y="0"/>
                    <a:pt x="20" y="1"/>
                    <a:pt x="21" y="1"/>
                  </a:cubicBezTo>
                  <a:cubicBezTo>
                    <a:pt x="20" y="4"/>
                    <a:pt x="20" y="4"/>
                    <a:pt x="20" y="4"/>
                  </a:cubicBezTo>
                  <a:cubicBezTo>
                    <a:pt x="19" y="4"/>
                    <a:pt x="18" y="4"/>
                    <a:pt x="17" y="3"/>
                  </a:cubicBezTo>
                  <a:cubicBezTo>
                    <a:pt x="16" y="3"/>
                    <a:pt x="15" y="3"/>
                    <a:pt x="14" y="3"/>
                  </a:cubicBezTo>
                  <a:cubicBezTo>
                    <a:pt x="10" y="3"/>
                    <a:pt x="8" y="4"/>
                    <a:pt x="6" y="6"/>
                  </a:cubicBezTo>
                  <a:cubicBezTo>
                    <a:pt x="5" y="8"/>
                    <a:pt x="4" y="11"/>
                    <a:pt x="4" y="15"/>
                  </a:cubicBezTo>
                  <a:cubicBezTo>
                    <a:pt x="4" y="17"/>
                    <a:pt x="4" y="18"/>
                    <a:pt x="4" y="20"/>
                  </a:cubicBezTo>
                  <a:cubicBezTo>
                    <a:pt x="5" y="21"/>
                    <a:pt x="5" y="22"/>
                    <a:pt x="6" y="23"/>
                  </a:cubicBezTo>
                  <a:cubicBezTo>
                    <a:pt x="7" y="24"/>
                    <a:pt x="8" y="25"/>
                    <a:pt x="9" y="26"/>
                  </a:cubicBezTo>
                  <a:cubicBezTo>
                    <a:pt x="11" y="26"/>
                    <a:pt x="12" y="27"/>
                    <a:pt x="14" y="27"/>
                  </a:cubicBezTo>
                  <a:cubicBezTo>
                    <a:pt x="16" y="27"/>
                    <a:pt x="17" y="27"/>
                    <a:pt x="18" y="26"/>
                  </a:cubicBezTo>
                  <a:cubicBezTo>
                    <a:pt x="19" y="26"/>
                    <a:pt x="20" y="26"/>
                    <a:pt x="21" y="25"/>
                  </a:cubicBezTo>
                  <a:cubicBezTo>
                    <a:pt x="21" y="28"/>
                    <a:pt x="21" y="28"/>
                    <a:pt x="21" y="28"/>
                  </a:cubicBezTo>
                  <a:cubicBezTo>
                    <a:pt x="21" y="29"/>
                    <a:pt x="20" y="29"/>
                    <a:pt x="18" y="30"/>
                  </a:cubicBezTo>
                  <a:cubicBezTo>
                    <a:pt x="17" y="30"/>
                    <a:pt x="15"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48"/>
            <p:cNvSpPr>
              <a:spLocks noEditPoints="1"/>
            </p:cNvSpPr>
            <p:nvPr/>
          </p:nvSpPr>
          <p:spPr bwMode="auto">
            <a:xfrm>
              <a:off x="1997076"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8"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4" y="4"/>
                    <a:pt x="4" y="4"/>
                  </a:cubicBezTo>
                  <a:cubicBezTo>
                    <a:pt x="4" y="1"/>
                    <a:pt x="4" y="1"/>
                    <a:pt x="4"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8" y="26"/>
                    <a:pt x="8" y="26"/>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49"/>
            <p:cNvSpPr>
              <a:spLocks/>
            </p:cNvSpPr>
            <p:nvPr/>
          </p:nvSpPr>
          <p:spPr bwMode="auto">
            <a:xfrm>
              <a:off x="2052638" y="3429034"/>
              <a:ext cx="28575" cy="52388"/>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3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50"/>
            <p:cNvSpPr>
              <a:spLocks noEditPoints="1"/>
            </p:cNvSpPr>
            <p:nvPr/>
          </p:nvSpPr>
          <p:spPr bwMode="auto">
            <a:xfrm>
              <a:off x="2087563"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1"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3" name="Group 552"/>
          <p:cNvGrpSpPr/>
          <p:nvPr/>
        </p:nvGrpSpPr>
        <p:grpSpPr>
          <a:xfrm>
            <a:off x="4038302" y="3125510"/>
            <a:ext cx="688976" cy="98426"/>
            <a:chOff x="3859214" y="3403634"/>
            <a:chExt cx="688976" cy="98426"/>
          </a:xfrm>
        </p:grpSpPr>
        <p:sp>
          <p:nvSpPr>
            <p:cNvPr id="392" name="Freeform 51"/>
            <p:cNvSpPr>
              <a:spLocks/>
            </p:cNvSpPr>
            <p:nvPr/>
          </p:nvSpPr>
          <p:spPr bwMode="auto">
            <a:xfrm>
              <a:off x="3859214"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6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9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6"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1" y="35"/>
                    <a:pt x="12" y="36"/>
                  </a:cubicBezTo>
                  <a:cubicBezTo>
                    <a:pt x="14" y="36"/>
                    <a:pt x="16" y="37"/>
                    <a:pt x="19"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52"/>
            <p:cNvSpPr>
              <a:spLocks/>
            </p:cNvSpPr>
            <p:nvPr/>
          </p:nvSpPr>
          <p:spPr bwMode="auto">
            <a:xfrm>
              <a:off x="3929064"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53"/>
            <p:cNvSpPr>
              <a:spLocks noEditPoints="1"/>
            </p:cNvSpPr>
            <p:nvPr/>
          </p:nvSpPr>
          <p:spPr bwMode="auto">
            <a:xfrm>
              <a:off x="3965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7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7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3" y="25"/>
                    <a:pt x="22" y="26"/>
                  </a:cubicBezTo>
                  <a:cubicBezTo>
                    <a:pt x="21" y="27"/>
                    <a:pt x="20" y="28"/>
                    <a:pt x="18" y="29"/>
                  </a:cubicBezTo>
                  <a:cubicBezTo>
                    <a:pt x="16" y="30"/>
                    <a:pt x="15" y="30"/>
                    <a:pt x="13" y="30"/>
                  </a:cubicBezTo>
                  <a:cubicBezTo>
                    <a:pt x="11" y="30"/>
                    <a:pt x="9" y="30"/>
                    <a:pt x="7" y="29"/>
                  </a:cubicBezTo>
                  <a:cubicBezTo>
                    <a:pt x="6" y="28"/>
                    <a:pt x="4" y="27"/>
                    <a:pt x="3" y="26"/>
                  </a:cubicBezTo>
                  <a:cubicBezTo>
                    <a:pt x="2" y="25"/>
                    <a:pt x="1" y="23"/>
                    <a:pt x="1" y="21"/>
                  </a:cubicBezTo>
                  <a:cubicBezTo>
                    <a:pt x="0" y="19"/>
                    <a:pt x="0" y="17"/>
                    <a:pt x="0" y="15"/>
                  </a:cubicBezTo>
                  <a:cubicBezTo>
                    <a:pt x="0" y="13"/>
                    <a:pt x="0" y="11"/>
                    <a:pt x="1" y="9"/>
                  </a:cubicBezTo>
                  <a:cubicBezTo>
                    <a:pt x="1" y="7"/>
                    <a:pt x="2" y="5"/>
                    <a:pt x="3" y="4"/>
                  </a:cubicBezTo>
                  <a:cubicBezTo>
                    <a:pt x="4" y="3"/>
                    <a:pt x="6" y="2"/>
                    <a:pt x="7" y="1"/>
                  </a:cubicBezTo>
                  <a:cubicBezTo>
                    <a:pt x="9" y="0"/>
                    <a:pt x="11" y="0"/>
                    <a:pt x="13" y="0"/>
                  </a:cubicBezTo>
                  <a:cubicBezTo>
                    <a:pt x="15" y="0"/>
                    <a:pt x="16" y="0"/>
                    <a:pt x="18" y="1"/>
                  </a:cubicBezTo>
                  <a:cubicBezTo>
                    <a:pt x="20" y="2"/>
                    <a:pt x="21" y="3"/>
                    <a:pt x="22" y="4"/>
                  </a:cubicBezTo>
                  <a:cubicBezTo>
                    <a:pt x="23"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54"/>
            <p:cNvSpPr>
              <a:spLocks/>
            </p:cNvSpPr>
            <p:nvPr/>
          </p:nvSpPr>
          <p:spPr bwMode="auto">
            <a:xfrm>
              <a:off x="4019552" y="3429034"/>
              <a:ext cx="76200" cy="52388"/>
            </a:xfrm>
            <a:custGeom>
              <a:avLst/>
              <a:gdLst>
                <a:gd name="T0" fmla="*/ 23 w 41"/>
                <a:gd name="T1" fmla="*/ 0 h 29"/>
                <a:gd name="T2" fmla="*/ 24 w 41"/>
                <a:gd name="T3" fmla="*/ 6 h 29"/>
                <a:gd name="T4" fmla="*/ 26 w 41"/>
                <a:gd name="T5" fmla="*/ 13 h 29"/>
                <a:gd name="T6" fmla="*/ 28 w 41"/>
                <a:gd name="T7" fmla="*/ 19 h 29"/>
                <a:gd name="T8" fmla="*/ 30 w 41"/>
                <a:gd name="T9" fmla="*/ 25 h 29"/>
                <a:gd name="T10" fmla="*/ 32 w 41"/>
                <a:gd name="T11" fmla="*/ 20 h 29"/>
                <a:gd name="T12" fmla="*/ 34 w 41"/>
                <a:gd name="T13" fmla="*/ 14 h 29"/>
                <a:gd name="T14" fmla="*/ 36 w 41"/>
                <a:gd name="T15" fmla="*/ 7 h 29"/>
                <a:gd name="T16" fmla="*/ 38 w 41"/>
                <a:gd name="T17" fmla="*/ 0 h 29"/>
                <a:gd name="T18" fmla="*/ 41 w 41"/>
                <a:gd name="T19" fmla="*/ 0 h 29"/>
                <a:gd name="T20" fmla="*/ 37 w 41"/>
                <a:gd name="T21" fmla="*/ 16 h 29"/>
                <a:gd name="T22" fmla="*/ 32 w 41"/>
                <a:gd name="T23" fmla="*/ 29 h 29"/>
                <a:gd name="T24" fmla="*/ 28 w 41"/>
                <a:gd name="T25" fmla="*/ 29 h 29"/>
                <a:gd name="T26" fmla="*/ 26 w 41"/>
                <a:gd name="T27" fmla="*/ 25 h 29"/>
                <a:gd name="T28" fmla="*/ 24 w 41"/>
                <a:gd name="T29" fmla="*/ 20 h 29"/>
                <a:gd name="T30" fmla="*/ 23 w 41"/>
                <a:gd name="T31" fmla="*/ 14 h 29"/>
                <a:gd name="T32" fmla="*/ 21 w 41"/>
                <a:gd name="T33" fmla="*/ 8 h 29"/>
                <a:gd name="T34" fmla="*/ 19 w 41"/>
                <a:gd name="T35" fmla="*/ 14 h 29"/>
                <a:gd name="T36" fmla="*/ 17 w 41"/>
                <a:gd name="T37" fmla="*/ 20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7 h 29"/>
                <a:gd name="T52" fmla="*/ 8 w 41"/>
                <a:gd name="T53" fmla="*/ 14 h 29"/>
                <a:gd name="T54" fmla="*/ 10 w 41"/>
                <a:gd name="T55" fmla="*/ 20 h 29"/>
                <a:gd name="T56" fmla="*/ 12 w 41"/>
                <a:gd name="T57" fmla="*/ 25 h 29"/>
                <a:gd name="T58" fmla="*/ 14 w 41"/>
                <a:gd name="T59" fmla="*/ 19 h 29"/>
                <a:gd name="T60" fmla="*/ 16 w 41"/>
                <a:gd name="T61" fmla="*/ 13 h 29"/>
                <a:gd name="T62" fmla="*/ 18 w 41"/>
                <a:gd name="T63" fmla="*/ 6 h 29"/>
                <a:gd name="T64" fmla="*/ 19 w 41"/>
                <a:gd name="T65" fmla="*/ 0 h 29"/>
                <a:gd name="T66" fmla="*/ 23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3" y="0"/>
                  </a:moveTo>
                  <a:cubicBezTo>
                    <a:pt x="23" y="2"/>
                    <a:pt x="23" y="4"/>
                    <a:pt x="24" y="6"/>
                  </a:cubicBezTo>
                  <a:cubicBezTo>
                    <a:pt x="24" y="9"/>
                    <a:pt x="25" y="11"/>
                    <a:pt x="26" y="13"/>
                  </a:cubicBezTo>
                  <a:cubicBezTo>
                    <a:pt x="26" y="15"/>
                    <a:pt x="27" y="17"/>
                    <a:pt x="28" y="19"/>
                  </a:cubicBezTo>
                  <a:cubicBezTo>
                    <a:pt x="28" y="21"/>
                    <a:pt x="29" y="23"/>
                    <a:pt x="30" y="25"/>
                  </a:cubicBezTo>
                  <a:cubicBezTo>
                    <a:pt x="31" y="24"/>
                    <a:pt x="31" y="22"/>
                    <a:pt x="32" y="20"/>
                  </a:cubicBezTo>
                  <a:cubicBezTo>
                    <a:pt x="33" y="18"/>
                    <a:pt x="33" y="16"/>
                    <a:pt x="34" y="14"/>
                  </a:cubicBezTo>
                  <a:cubicBezTo>
                    <a:pt x="35" y="11"/>
                    <a:pt x="35" y="9"/>
                    <a:pt x="36" y="7"/>
                  </a:cubicBezTo>
                  <a:cubicBezTo>
                    <a:pt x="37" y="5"/>
                    <a:pt x="37" y="2"/>
                    <a:pt x="38" y="0"/>
                  </a:cubicBezTo>
                  <a:cubicBezTo>
                    <a:pt x="41" y="0"/>
                    <a:pt x="41" y="0"/>
                    <a:pt x="41" y="0"/>
                  </a:cubicBezTo>
                  <a:cubicBezTo>
                    <a:pt x="40" y="6"/>
                    <a:pt x="38" y="11"/>
                    <a:pt x="37" y="16"/>
                  </a:cubicBezTo>
                  <a:cubicBezTo>
                    <a:pt x="35" y="21"/>
                    <a:pt x="33" y="25"/>
                    <a:pt x="32" y="29"/>
                  </a:cubicBezTo>
                  <a:cubicBezTo>
                    <a:pt x="28" y="29"/>
                    <a:pt x="28" y="29"/>
                    <a:pt x="28" y="29"/>
                  </a:cubicBezTo>
                  <a:cubicBezTo>
                    <a:pt x="28" y="28"/>
                    <a:pt x="27" y="27"/>
                    <a:pt x="26" y="25"/>
                  </a:cubicBezTo>
                  <a:cubicBezTo>
                    <a:pt x="26" y="23"/>
                    <a:pt x="25" y="22"/>
                    <a:pt x="24" y="20"/>
                  </a:cubicBezTo>
                  <a:cubicBezTo>
                    <a:pt x="24" y="18"/>
                    <a:pt x="23" y="16"/>
                    <a:pt x="23" y="14"/>
                  </a:cubicBezTo>
                  <a:cubicBezTo>
                    <a:pt x="22" y="12"/>
                    <a:pt x="21" y="10"/>
                    <a:pt x="21" y="8"/>
                  </a:cubicBezTo>
                  <a:cubicBezTo>
                    <a:pt x="20" y="10"/>
                    <a:pt x="20" y="12"/>
                    <a:pt x="19" y="14"/>
                  </a:cubicBezTo>
                  <a:cubicBezTo>
                    <a:pt x="18" y="16"/>
                    <a:pt x="18" y="18"/>
                    <a:pt x="17" y="20"/>
                  </a:cubicBezTo>
                  <a:cubicBezTo>
                    <a:pt x="17" y="22"/>
                    <a:pt x="16" y="23"/>
                    <a:pt x="15" y="25"/>
                  </a:cubicBezTo>
                  <a:cubicBezTo>
                    <a:pt x="15" y="27"/>
                    <a:pt x="14" y="28"/>
                    <a:pt x="13" y="29"/>
                  </a:cubicBezTo>
                  <a:cubicBezTo>
                    <a:pt x="10" y="29"/>
                    <a:pt x="10" y="29"/>
                    <a:pt x="10" y="29"/>
                  </a:cubicBezTo>
                  <a:cubicBezTo>
                    <a:pt x="8" y="25"/>
                    <a:pt x="6" y="21"/>
                    <a:pt x="5" y="16"/>
                  </a:cubicBezTo>
                  <a:cubicBezTo>
                    <a:pt x="3" y="11"/>
                    <a:pt x="2" y="6"/>
                    <a:pt x="0" y="0"/>
                  </a:cubicBezTo>
                  <a:cubicBezTo>
                    <a:pt x="4" y="0"/>
                    <a:pt x="4" y="0"/>
                    <a:pt x="4" y="0"/>
                  </a:cubicBezTo>
                  <a:cubicBezTo>
                    <a:pt x="5" y="2"/>
                    <a:pt x="5" y="5"/>
                    <a:pt x="6" y="7"/>
                  </a:cubicBezTo>
                  <a:cubicBezTo>
                    <a:pt x="6" y="9"/>
                    <a:pt x="7" y="11"/>
                    <a:pt x="8" y="14"/>
                  </a:cubicBezTo>
                  <a:cubicBezTo>
                    <a:pt x="8" y="16"/>
                    <a:pt x="9" y="18"/>
                    <a:pt x="10" y="20"/>
                  </a:cubicBezTo>
                  <a:cubicBezTo>
                    <a:pt x="11" y="22"/>
                    <a:pt x="11" y="24"/>
                    <a:pt x="12" y="25"/>
                  </a:cubicBezTo>
                  <a:cubicBezTo>
                    <a:pt x="13" y="23"/>
                    <a:pt x="13" y="21"/>
                    <a:pt x="14" y="19"/>
                  </a:cubicBezTo>
                  <a:cubicBezTo>
                    <a:pt x="15" y="17"/>
                    <a:pt x="16" y="15"/>
                    <a:pt x="16" y="13"/>
                  </a:cubicBezTo>
                  <a:cubicBezTo>
                    <a:pt x="17" y="11"/>
                    <a:pt x="17" y="9"/>
                    <a:pt x="18" y="6"/>
                  </a:cubicBezTo>
                  <a:cubicBezTo>
                    <a:pt x="18" y="4"/>
                    <a:pt x="19" y="2"/>
                    <a:pt x="19" y="0"/>
                  </a:cubicBezTo>
                  <a:lnTo>
                    <a:pt x="2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55"/>
            <p:cNvSpPr>
              <a:spLocks/>
            </p:cNvSpPr>
            <p:nvPr/>
          </p:nvSpPr>
          <p:spPr bwMode="auto">
            <a:xfrm>
              <a:off x="4106864"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6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1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6"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1"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56"/>
            <p:cNvSpPr>
              <a:spLocks/>
            </p:cNvSpPr>
            <p:nvPr/>
          </p:nvSpPr>
          <p:spPr bwMode="auto">
            <a:xfrm>
              <a:off x="4146552"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8 w 23"/>
                <a:gd name="T27" fmla="*/ 23 h 43"/>
                <a:gd name="T28" fmla="*/ 17 w 23"/>
                <a:gd name="T29" fmla="*/ 20 h 43"/>
                <a:gd name="T30" fmla="*/ 14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8"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6" y="18"/>
                    <a:pt x="14"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7"/>
            <p:cNvSpPr>
              <a:spLocks/>
            </p:cNvSpPr>
            <p:nvPr/>
          </p:nvSpPr>
          <p:spPr bwMode="auto">
            <a:xfrm>
              <a:off x="4216402" y="3403634"/>
              <a:ext cx="42863" cy="98426"/>
            </a:xfrm>
            <a:custGeom>
              <a:avLst/>
              <a:gdLst>
                <a:gd name="T0" fmla="*/ 5 w 27"/>
                <a:gd name="T1" fmla="*/ 62 h 62"/>
                <a:gd name="T2" fmla="*/ 0 w 27"/>
                <a:gd name="T3" fmla="*/ 62 h 62"/>
                <a:gd name="T4" fmla="*/ 23 w 27"/>
                <a:gd name="T5" fmla="*/ 0 h 62"/>
                <a:gd name="T6" fmla="*/ 27 w 27"/>
                <a:gd name="T7" fmla="*/ 0 h 62"/>
                <a:gd name="T8" fmla="*/ 5 w 27"/>
                <a:gd name="T9" fmla="*/ 62 h 62"/>
              </a:gdLst>
              <a:ahLst/>
              <a:cxnLst>
                <a:cxn ang="0">
                  <a:pos x="T0" y="T1"/>
                </a:cxn>
                <a:cxn ang="0">
                  <a:pos x="T2" y="T3"/>
                </a:cxn>
                <a:cxn ang="0">
                  <a:pos x="T4" y="T5"/>
                </a:cxn>
                <a:cxn ang="0">
                  <a:pos x="T6" y="T7"/>
                </a:cxn>
                <a:cxn ang="0">
                  <a:pos x="T8" y="T9"/>
                </a:cxn>
              </a:cxnLst>
              <a:rect l="0" t="0" r="r" b="b"/>
              <a:pathLst>
                <a:path w="27" h="62">
                  <a:moveTo>
                    <a:pt x="5" y="62"/>
                  </a:moveTo>
                  <a:lnTo>
                    <a:pt x="0" y="62"/>
                  </a:lnTo>
                  <a:lnTo>
                    <a:pt x="23" y="0"/>
                  </a:lnTo>
                  <a:lnTo>
                    <a:pt x="27" y="0"/>
                  </a:lnTo>
                  <a:lnTo>
                    <a:pt x="5" y="6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8"/>
            <p:cNvSpPr>
              <a:spLocks/>
            </p:cNvSpPr>
            <p:nvPr/>
          </p:nvSpPr>
          <p:spPr bwMode="auto">
            <a:xfrm>
              <a:off x="4286252"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5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8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5"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0" y="35"/>
                    <a:pt x="12" y="36"/>
                  </a:cubicBezTo>
                  <a:cubicBezTo>
                    <a:pt x="14" y="36"/>
                    <a:pt x="16" y="37"/>
                    <a:pt x="18"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59"/>
            <p:cNvSpPr>
              <a:spLocks/>
            </p:cNvSpPr>
            <p:nvPr/>
          </p:nvSpPr>
          <p:spPr bwMode="auto">
            <a:xfrm>
              <a:off x="43561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60"/>
            <p:cNvSpPr>
              <a:spLocks noEditPoints="1"/>
            </p:cNvSpPr>
            <p:nvPr/>
          </p:nvSpPr>
          <p:spPr bwMode="auto">
            <a:xfrm>
              <a:off x="4391027" y="3429034"/>
              <a:ext cx="38100" cy="53976"/>
            </a:xfrm>
            <a:custGeom>
              <a:avLst/>
              <a:gdLst>
                <a:gd name="T0" fmla="*/ 11 w 21"/>
                <a:gd name="T1" fmla="*/ 0 h 30"/>
                <a:gd name="T2" fmla="*/ 16 w 21"/>
                <a:gd name="T3" fmla="*/ 1 h 30"/>
                <a:gd name="T4" fmla="*/ 19 w 21"/>
                <a:gd name="T5" fmla="*/ 3 h 30"/>
                <a:gd name="T6" fmla="*/ 21 w 21"/>
                <a:gd name="T7" fmla="*/ 6 h 30"/>
                <a:gd name="T8" fmla="*/ 21 w 21"/>
                <a:gd name="T9" fmla="*/ 10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2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3 h 30"/>
                <a:gd name="T56" fmla="*/ 4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6 h 30"/>
                <a:gd name="T70" fmla="*/ 18 w 21"/>
                <a:gd name="T71" fmla="*/ 16 h 30"/>
                <a:gd name="T72" fmla="*/ 16 w 21"/>
                <a:gd name="T73" fmla="*/ 16 h 30"/>
                <a:gd name="T74" fmla="*/ 12 w 21"/>
                <a:gd name="T75" fmla="*/ 15 h 30"/>
                <a:gd name="T76" fmla="*/ 9 w 21"/>
                <a:gd name="T77" fmla="*/ 15 h 30"/>
                <a:gd name="T78" fmla="*/ 7 w 21"/>
                <a:gd name="T79" fmla="*/ 16 h 30"/>
                <a:gd name="T80" fmla="*/ 5 w 21"/>
                <a:gd name="T81" fmla="*/ 18 h 30"/>
                <a:gd name="T82" fmla="*/ 4 w 21"/>
                <a:gd name="T83" fmla="*/ 21 h 30"/>
                <a:gd name="T84" fmla="*/ 4 w 21"/>
                <a:gd name="T85" fmla="*/ 24 h 30"/>
                <a:gd name="T86" fmla="*/ 6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1" y="5"/>
                    <a:pt x="21" y="6"/>
                  </a:cubicBezTo>
                  <a:cubicBezTo>
                    <a:pt x="21" y="8"/>
                    <a:pt x="21" y="9"/>
                    <a:pt x="21" y="10"/>
                  </a:cubicBezTo>
                  <a:cubicBezTo>
                    <a:pt x="21" y="29"/>
                    <a:pt x="21" y="29"/>
                    <a:pt x="21"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1"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4"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7"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61"/>
            <p:cNvSpPr>
              <a:spLocks noEditPoints="1"/>
            </p:cNvSpPr>
            <p:nvPr/>
          </p:nvSpPr>
          <p:spPr bwMode="auto">
            <a:xfrm>
              <a:off x="4446589" y="3429034"/>
              <a:ext cx="46038" cy="73026"/>
            </a:xfrm>
            <a:custGeom>
              <a:avLst/>
              <a:gdLst>
                <a:gd name="T0" fmla="*/ 3 w 25"/>
                <a:gd name="T1" fmla="*/ 40 h 40"/>
                <a:gd name="T2" fmla="*/ 0 w 25"/>
                <a:gd name="T3" fmla="*/ 40 h 40"/>
                <a:gd name="T4" fmla="*/ 0 w 25"/>
                <a:gd name="T5" fmla="*/ 1 h 40"/>
                <a:gd name="T6" fmla="*/ 4 w 25"/>
                <a:gd name="T7" fmla="*/ 0 h 40"/>
                <a:gd name="T8" fmla="*/ 10 w 25"/>
                <a:gd name="T9" fmla="*/ 0 h 40"/>
                <a:gd name="T10" fmla="*/ 16 w 25"/>
                <a:gd name="T11" fmla="*/ 1 h 40"/>
                <a:gd name="T12" fmla="*/ 21 w 25"/>
                <a:gd name="T13" fmla="*/ 4 h 40"/>
                <a:gd name="T14" fmla="*/ 23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6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1"/>
                    <a:pt x="0" y="1"/>
                    <a:pt x="0" y="1"/>
                  </a:cubicBezTo>
                  <a:cubicBezTo>
                    <a:pt x="1" y="1"/>
                    <a:pt x="2" y="1"/>
                    <a:pt x="4" y="0"/>
                  </a:cubicBezTo>
                  <a:cubicBezTo>
                    <a:pt x="6" y="0"/>
                    <a:pt x="8" y="0"/>
                    <a:pt x="10" y="0"/>
                  </a:cubicBezTo>
                  <a:cubicBezTo>
                    <a:pt x="12" y="0"/>
                    <a:pt x="14" y="0"/>
                    <a:pt x="16" y="1"/>
                  </a:cubicBezTo>
                  <a:cubicBezTo>
                    <a:pt x="18" y="2"/>
                    <a:pt x="19" y="3"/>
                    <a:pt x="21" y="4"/>
                  </a:cubicBezTo>
                  <a:cubicBezTo>
                    <a:pt x="22" y="5"/>
                    <a:pt x="23" y="7"/>
                    <a:pt x="23"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3" y="30"/>
                    <a:pt x="11" y="30"/>
                  </a:cubicBezTo>
                  <a:cubicBezTo>
                    <a:pt x="9" y="30"/>
                    <a:pt x="8" y="30"/>
                    <a:pt x="6" y="29"/>
                  </a:cubicBezTo>
                  <a:cubicBezTo>
                    <a:pt x="5" y="29"/>
                    <a:pt x="4" y="28"/>
                    <a:pt x="3" y="28"/>
                  </a:cubicBezTo>
                  <a:lnTo>
                    <a:pt x="3" y="40"/>
                  </a:lnTo>
                  <a:close/>
                  <a:moveTo>
                    <a:pt x="3" y="24"/>
                  </a:moveTo>
                  <a:cubicBezTo>
                    <a:pt x="4" y="24"/>
                    <a:pt x="4" y="25"/>
                    <a:pt x="5" y="25"/>
                  </a:cubicBezTo>
                  <a:cubicBezTo>
                    <a:pt x="5" y="25"/>
                    <a:pt x="6" y="26"/>
                    <a:pt x="6" y="26"/>
                  </a:cubicBezTo>
                  <a:cubicBezTo>
                    <a:pt x="7" y="26"/>
                    <a:pt x="8" y="26"/>
                    <a:pt x="9" y="27"/>
                  </a:cubicBezTo>
                  <a:cubicBezTo>
                    <a:pt x="9" y="27"/>
                    <a:pt x="10" y="27"/>
                    <a:pt x="11" y="27"/>
                  </a:cubicBezTo>
                  <a:cubicBezTo>
                    <a:pt x="13" y="27"/>
                    <a:pt x="14" y="26"/>
                    <a:pt x="16" y="26"/>
                  </a:cubicBezTo>
                  <a:cubicBezTo>
                    <a:pt x="17" y="25"/>
                    <a:pt x="18" y="24"/>
                    <a:pt x="19" y="23"/>
                  </a:cubicBezTo>
                  <a:cubicBezTo>
                    <a:pt x="19" y="22"/>
                    <a:pt x="20" y="21"/>
                    <a:pt x="20" y="20"/>
                  </a:cubicBezTo>
                  <a:cubicBezTo>
                    <a:pt x="20"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62"/>
            <p:cNvSpPr>
              <a:spLocks/>
            </p:cNvSpPr>
            <p:nvPr/>
          </p:nvSpPr>
          <p:spPr bwMode="auto">
            <a:xfrm>
              <a:off x="4505327" y="3403634"/>
              <a:ext cx="42863" cy="77788"/>
            </a:xfrm>
            <a:custGeom>
              <a:avLst/>
              <a:gdLst>
                <a:gd name="T0" fmla="*/ 0 w 23"/>
                <a:gd name="T1" fmla="*/ 43 h 43"/>
                <a:gd name="T2" fmla="*/ 0 w 23"/>
                <a:gd name="T3" fmla="*/ 1 h 43"/>
                <a:gd name="T4" fmla="*/ 4 w 23"/>
                <a:gd name="T5" fmla="*/ 0 h 43"/>
                <a:gd name="T6" fmla="*/ 4 w 23"/>
                <a:gd name="T7" fmla="*/ 15 h 43"/>
                <a:gd name="T8" fmla="*/ 8 w 23"/>
                <a:gd name="T9" fmla="*/ 14 h 43"/>
                <a:gd name="T10" fmla="*/ 11 w 23"/>
                <a:gd name="T11" fmla="*/ 14 h 43"/>
                <a:gd name="T12" fmla="*/ 17 w 23"/>
                <a:gd name="T13" fmla="*/ 15 h 43"/>
                <a:gd name="T14" fmla="*/ 21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20 h 43"/>
                <a:gd name="T30" fmla="*/ 15 w 23"/>
                <a:gd name="T31" fmla="*/ 18 h 43"/>
                <a:gd name="T32" fmla="*/ 11 w 23"/>
                <a:gd name="T33" fmla="*/ 17 h 43"/>
                <a:gd name="T34" fmla="*/ 9 w 23"/>
                <a:gd name="T35" fmla="*/ 17 h 43"/>
                <a:gd name="T36" fmla="*/ 7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8" y="14"/>
                  </a:cubicBezTo>
                  <a:cubicBezTo>
                    <a:pt x="9" y="14"/>
                    <a:pt x="10" y="14"/>
                    <a:pt x="11" y="14"/>
                  </a:cubicBezTo>
                  <a:cubicBezTo>
                    <a:pt x="14" y="14"/>
                    <a:pt x="15" y="14"/>
                    <a:pt x="17" y="15"/>
                  </a:cubicBezTo>
                  <a:cubicBezTo>
                    <a:pt x="18" y="15"/>
                    <a:pt x="20" y="16"/>
                    <a:pt x="21" y="18"/>
                  </a:cubicBezTo>
                  <a:cubicBezTo>
                    <a:pt x="21" y="19"/>
                    <a:pt x="22" y="20"/>
                    <a:pt x="22" y="22"/>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9" y="22"/>
                    <a:pt x="18" y="21"/>
                    <a:pt x="18" y="20"/>
                  </a:cubicBezTo>
                  <a:cubicBezTo>
                    <a:pt x="17" y="19"/>
                    <a:pt x="16" y="18"/>
                    <a:pt x="15" y="18"/>
                  </a:cubicBezTo>
                  <a:cubicBezTo>
                    <a:pt x="14" y="17"/>
                    <a:pt x="12" y="17"/>
                    <a:pt x="11" y="17"/>
                  </a:cubicBezTo>
                  <a:cubicBezTo>
                    <a:pt x="10" y="17"/>
                    <a:pt x="10" y="17"/>
                    <a:pt x="9" y="17"/>
                  </a:cubicBezTo>
                  <a:cubicBezTo>
                    <a:pt x="8" y="17"/>
                    <a:pt x="7" y="18"/>
                    <a:pt x="7" y="18"/>
                  </a:cubicBezTo>
                  <a:cubicBezTo>
                    <a:pt x="6" y="18"/>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2" name="Group 551"/>
          <p:cNvGrpSpPr/>
          <p:nvPr/>
        </p:nvGrpSpPr>
        <p:grpSpPr>
          <a:xfrm>
            <a:off x="3049234" y="3125510"/>
            <a:ext cx="255588" cy="79376"/>
            <a:chOff x="2992439" y="3403634"/>
            <a:chExt cx="255588" cy="79376"/>
          </a:xfrm>
        </p:grpSpPr>
        <p:sp>
          <p:nvSpPr>
            <p:cNvPr id="404" name="Freeform 63"/>
            <p:cNvSpPr>
              <a:spLocks/>
            </p:cNvSpPr>
            <p:nvPr/>
          </p:nvSpPr>
          <p:spPr bwMode="auto">
            <a:xfrm>
              <a:off x="2992439" y="3409984"/>
              <a:ext cx="52388" cy="73026"/>
            </a:xfrm>
            <a:custGeom>
              <a:avLst/>
              <a:gdLst>
                <a:gd name="T0" fmla="*/ 25 w 29"/>
                <a:gd name="T1" fmla="*/ 21 h 40"/>
                <a:gd name="T2" fmla="*/ 29 w 29"/>
                <a:gd name="T3" fmla="*/ 21 h 40"/>
                <a:gd name="T4" fmla="*/ 29 w 29"/>
                <a:gd name="T5" fmla="*/ 38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1 h 40"/>
                <a:gd name="T20" fmla="*/ 5 w 29"/>
                <a:gd name="T21" fmla="*/ 5 h 40"/>
                <a:gd name="T22" fmla="*/ 11 w 29"/>
                <a:gd name="T23" fmla="*/ 1 h 40"/>
                <a:gd name="T24" fmla="*/ 18 w 29"/>
                <a:gd name="T25" fmla="*/ 0 h 40"/>
                <a:gd name="T26" fmla="*/ 25 w 29"/>
                <a:gd name="T27" fmla="*/ 1 h 40"/>
                <a:gd name="T28" fmla="*/ 29 w 29"/>
                <a:gd name="T29" fmla="*/ 2 h 40"/>
                <a:gd name="T30" fmla="*/ 28 w 29"/>
                <a:gd name="T31" fmla="*/ 6 h 40"/>
                <a:gd name="T32" fmla="*/ 23 w 29"/>
                <a:gd name="T33" fmla="*/ 4 h 40"/>
                <a:gd name="T34" fmla="*/ 18 w 29"/>
                <a:gd name="T35" fmla="*/ 3 h 40"/>
                <a:gd name="T36" fmla="*/ 12 w 29"/>
                <a:gd name="T37" fmla="*/ 4 h 40"/>
                <a:gd name="T38" fmla="*/ 8 w 29"/>
                <a:gd name="T39" fmla="*/ 7 h 40"/>
                <a:gd name="T40" fmla="*/ 5 w 29"/>
                <a:gd name="T41" fmla="*/ 13 h 40"/>
                <a:gd name="T42" fmla="*/ 4 w 29"/>
                <a:gd name="T43" fmla="*/ 20 h 40"/>
                <a:gd name="T44" fmla="*/ 5 w 29"/>
                <a:gd name="T45" fmla="*/ 27 h 40"/>
                <a:gd name="T46" fmla="*/ 7 w 29"/>
                <a:gd name="T47" fmla="*/ 32 h 40"/>
                <a:gd name="T48" fmla="*/ 12 w 29"/>
                <a:gd name="T49" fmla="*/ 36 h 40"/>
                <a:gd name="T50" fmla="*/ 18 w 29"/>
                <a:gd name="T51" fmla="*/ 37 h 40"/>
                <a:gd name="T52" fmla="*/ 23 w 29"/>
                <a:gd name="T53" fmla="*/ 37 h 40"/>
                <a:gd name="T54" fmla="*/ 25 w 29"/>
                <a:gd name="T55" fmla="*/ 36 h 40"/>
                <a:gd name="T56" fmla="*/ 25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5" y="21"/>
                  </a:moveTo>
                  <a:cubicBezTo>
                    <a:pt x="29" y="21"/>
                    <a:pt x="29" y="21"/>
                    <a:pt x="29" y="21"/>
                  </a:cubicBezTo>
                  <a:cubicBezTo>
                    <a:pt x="29" y="38"/>
                    <a:pt x="29" y="38"/>
                    <a:pt x="29" y="38"/>
                  </a:cubicBezTo>
                  <a:cubicBezTo>
                    <a:pt x="28" y="39"/>
                    <a:pt x="27" y="39"/>
                    <a:pt x="25" y="40"/>
                  </a:cubicBezTo>
                  <a:cubicBezTo>
                    <a:pt x="23" y="40"/>
                    <a:pt x="20" y="40"/>
                    <a:pt x="17" y="40"/>
                  </a:cubicBezTo>
                  <a:cubicBezTo>
                    <a:pt x="15" y="40"/>
                    <a:pt x="12" y="40"/>
                    <a:pt x="10" y="39"/>
                  </a:cubicBezTo>
                  <a:cubicBezTo>
                    <a:pt x="8" y="38"/>
                    <a:pt x="6" y="37"/>
                    <a:pt x="5" y="35"/>
                  </a:cubicBezTo>
                  <a:cubicBezTo>
                    <a:pt x="3" y="33"/>
                    <a:pt x="2" y="31"/>
                    <a:pt x="1" y="29"/>
                  </a:cubicBezTo>
                  <a:cubicBezTo>
                    <a:pt x="0" y="26"/>
                    <a:pt x="0" y="23"/>
                    <a:pt x="0" y="20"/>
                  </a:cubicBezTo>
                  <a:cubicBezTo>
                    <a:pt x="0" y="17"/>
                    <a:pt x="0" y="14"/>
                    <a:pt x="1" y="11"/>
                  </a:cubicBezTo>
                  <a:cubicBezTo>
                    <a:pt x="2" y="9"/>
                    <a:pt x="3" y="7"/>
                    <a:pt x="5" y="5"/>
                  </a:cubicBezTo>
                  <a:cubicBezTo>
                    <a:pt x="7" y="3"/>
                    <a:pt x="9" y="2"/>
                    <a:pt x="11" y="1"/>
                  </a:cubicBezTo>
                  <a:cubicBezTo>
                    <a:pt x="13" y="0"/>
                    <a:pt x="15" y="0"/>
                    <a:pt x="18" y="0"/>
                  </a:cubicBezTo>
                  <a:cubicBezTo>
                    <a:pt x="21" y="0"/>
                    <a:pt x="23" y="0"/>
                    <a:pt x="25" y="1"/>
                  </a:cubicBezTo>
                  <a:cubicBezTo>
                    <a:pt x="27" y="1"/>
                    <a:pt x="28" y="2"/>
                    <a:pt x="29" y="2"/>
                  </a:cubicBezTo>
                  <a:cubicBezTo>
                    <a:pt x="28" y="6"/>
                    <a:pt x="28" y="6"/>
                    <a:pt x="28" y="6"/>
                  </a:cubicBezTo>
                  <a:cubicBezTo>
                    <a:pt x="27" y="5"/>
                    <a:pt x="25" y="4"/>
                    <a:pt x="23" y="4"/>
                  </a:cubicBezTo>
                  <a:cubicBezTo>
                    <a:pt x="22" y="3"/>
                    <a:pt x="20" y="3"/>
                    <a:pt x="18" y="3"/>
                  </a:cubicBezTo>
                  <a:cubicBezTo>
                    <a:pt x="16" y="3"/>
                    <a:pt x="14" y="4"/>
                    <a:pt x="12" y="4"/>
                  </a:cubicBezTo>
                  <a:cubicBezTo>
                    <a:pt x="10" y="5"/>
                    <a:pt x="9" y="6"/>
                    <a:pt x="8" y="7"/>
                  </a:cubicBezTo>
                  <a:cubicBezTo>
                    <a:pt x="6" y="9"/>
                    <a:pt x="5" y="11"/>
                    <a:pt x="5" y="13"/>
                  </a:cubicBezTo>
                  <a:cubicBezTo>
                    <a:pt x="4" y="15"/>
                    <a:pt x="4" y="17"/>
                    <a:pt x="4" y="20"/>
                  </a:cubicBezTo>
                  <a:cubicBezTo>
                    <a:pt x="4" y="23"/>
                    <a:pt x="4" y="25"/>
                    <a:pt x="5" y="27"/>
                  </a:cubicBezTo>
                  <a:cubicBezTo>
                    <a:pt x="5" y="29"/>
                    <a:pt x="6" y="31"/>
                    <a:pt x="7" y="32"/>
                  </a:cubicBezTo>
                  <a:cubicBezTo>
                    <a:pt x="8" y="34"/>
                    <a:pt x="10" y="35"/>
                    <a:pt x="12" y="36"/>
                  </a:cubicBezTo>
                  <a:cubicBezTo>
                    <a:pt x="14" y="36"/>
                    <a:pt x="16" y="37"/>
                    <a:pt x="18" y="37"/>
                  </a:cubicBezTo>
                  <a:cubicBezTo>
                    <a:pt x="20" y="37"/>
                    <a:pt x="21" y="37"/>
                    <a:pt x="23" y="37"/>
                  </a:cubicBezTo>
                  <a:cubicBezTo>
                    <a:pt x="24" y="36"/>
                    <a:pt x="25" y="36"/>
                    <a:pt x="25" y="36"/>
                  </a:cubicBezTo>
                  <a:lnTo>
                    <a:pt x="25"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64"/>
            <p:cNvSpPr>
              <a:spLocks/>
            </p:cNvSpPr>
            <p:nvPr/>
          </p:nvSpPr>
          <p:spPr bwMode="auto">
            <a:xfrm>
              <a:off x="3062289"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3"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65"/>
            <p:cNvSpPr>
              <a:spLocks noEditPoints="1"/>
            </p:cNvSpPr>
            <p:nvPr/>
          </p:nvSpPr>
          <p:spPr bwMode="auto">
            <a:xfrm>
              <a:off x="3082926" y="3429034"/>
              <a:ext cx="50800" cy="53976"/>
            </a:xfrm>
            <a:custGeom>
              <a:avLst/>
              <a:gdLst>
                <a:gd name="T0" fmla="*/ 27 w 27"/>
                <a:gd name="T1" fmla="*/ 15 h 30"/>
                <a:gd name="T2" fmla="*/ 26 w 27"/>
                <a:gd name="T3" fmla="*/ 21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6 h 30"/>
                <a:gd name="T38" fmla="*/ 14 w 27"/>
                <a:gd name="T39" fmla="*/ 3 h 30"/>
                <a:gd name="T40" fmla="*/ 7 w 27"/>
                <a:gd name="T41" fmla="*/ 6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7"/>
                    <a:pt x="26" y="19"/>
                    <a:pt x="26" y="21"/>
                  </a:cubicBezTo>
                  <a:cubicBezTo>
                    <a:pt x="25" y="23"/>
                    <a:pt x="24" y="25"/>
                    <a:pt x="23" y="26"/>
                  </a:cubicBezTo>
                  <a:cubicBezTo>
                    <a:pt x="22" y="27"/>
                    <a:pt x="20" y="28"/>
                    <a:pt x="19" y="29"/>
                  </a:cubicBezTo>
                  <a:cubicBezTo>
                    <a:pt x="17" y="30"/>
                    <a:pt x="15" y="30"/>
                    <a:pt x="14" y="30"/>
                  </a:cubicBezTo>
                  <a:cubicBezTo>
                    <a:pt x="12" y="30"/>
                    <a:pt x="10" y="30"/>
                    <a:pt x="8" y="29"/>
                  </a:cubicBezTo>
                  <a:cubicBezTo>
                    <a:pt x="7"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9" y="1"/>
                  </a:cubicBezTo>
                  <a:cubicBezTo>
                    <a:pt x="20" y="2"/>
                    <a:pt x="22" y="3"/>
                    <a:pt x="23" y="4"/>
                  </a:cubicBezTo>
                  <a:cubicBezTo>
                    <a:pt x="24" y="5"/>
                    <a:pt x="25" y="7"/>
                    <a:pt x="26" y="9"/>
                  </a:cubicBezTo>
                  <a:cubicBezTo>
                    <a:pt x="26" y="11"/>
                    <a:pt x="27" y="13"/>
                    <a:pt x="27" y="15"/>
                  </a:cubicBezTo>
                  <a:close/>
                  <a:moveTo>
                    <a:pt x="23" y="15"/>
                  </a:moveTo>
                  <a:cubicBezTo>
                    <a:pt x="23" y="11"/>
                    <a:pt x="22" y="8"/>
                    <a:pt x="20" y="6"/>
                  </a:cubicBezTo>
                  <a:cubicBezTo>
                    <a:pt x="19" y="4"/>
                    <a:pt x="16" y="3"/>
                    <a:pt x="14" y="3"/>
                  </a:cubicBezTo>
                  <a:cubicBezTo>
                    <a:pt x="11" y="3"/>
                    <a:pt x="8" y="4"/>
                    <a:pt x="7" y="6"/>
                  </a:cubicBezTo>
                  <a:cubicBezTo>
                    <a:pt x="5" y="8"/>
                    <a:pt x="4" y="11"/>
                    <a:pt x="4" y="15"/>
                  </a:cubicBezTo>
                  <a:cubicBezTo>
                    <a:pt x="4" y="19"/>
                    <a:pt x="5" y="21"/>
                    <a:pt x="7" y="24"/>
                  </a:cubicBezTo>
                  <a:cubicBezTo>
                    <a:pt x="8" y="26"/>
                    <a:pt x="11" y="27"/>
                    <a:pt x="14" y="27"/>
                  </a:cubicBezTo>
                  <a:cubicBezTo>
                    <a:pt x="16" y="27"/>
                    <a:pt x="19"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66"/>
            <p:cNvSpPr>
              <a:spLocks noEditPoints="1"/>
            </p:cNvSpPr>
            <p:nvPr/>
          </p:nvSpPr>
          <p:spPr bwMode="auto">
            <a:xfrm>
              <a:off x="3148014" y="3403634"/>
              <a:ext cx="44450" cy="79376"/>
            </a:xfrm>
            <a:custGeom>
              <a:avLst/>
              <a:gdLst>
                <a:gd name="T0" fmla="*/ 3 w 24"/>
                <a:gd name="T1" fmla="*/ 16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5 h 44"/>
                <a:gd name="T16" fmla="*/ 20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6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4 h 44"/>
                <a:gd name="T44" fmla="*/ 18 w 24"/>
                <a:gd name="T45" fmla="*/ 21 h 44"/>
                <a:gd name="T46" fmla="*/ 15 w 24"/>
                <a:gd name="T47" fmla="*/ 18 h 44"/>
                <a:gd name="T48" fmla="*/ 11 w 24"/>
                <a:gd name="T49" fmla="*/ 17 h 44"/>
                <a:gd name="T50" fmla="*/ 8 w 24"/>
                <a:gd name="T51" fmla="*/ 17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6"/>
                  </a:moveTo>
                  <a:cubicBezTo>
                    <a:pt x="4" y="16"/>
                    <a:pt x="5" y="15"/>
                    <a:pt x="6" y="15"/>
                  </a:cubicBezTo>
                  <a:cubicBezTo>
                    <a:pt x="8" y="14"/>
                    <a:pt x="9" y="14"/>
                    <a:pt x="11" y="14"/>
                  </a:cubicBezTo>
                  <a:cubicBezTo>
                    <a:pt x="13" y="14"/>
                    <a:pt x="15" y="14"/>
                    <a:pt x="17" y="15"/>
                  </a:cubicBezTo>
                  <a:cubicBezTo>
                    <a:pt x="18" y="16"/>
                    <a:pt x="20" y="17"/>
                    <a:pt x="21" y="18"/>
                  </a:cubicBezTo>
                  <a:cubicBezTo>
                    <a:pt x="22" y="19"/>
                    <a:pt x="23" y="21"/>
                    <a:pt x="24" y="23"/>
                  </a:cubicBezTo>
                  <a:cubicBezTo>
                    <a:pt x="24" y="25"/>
                    <a:pt x="24" y="27"/>
                    <a:pt x="24" y="29"/>
                  </a:cubicBezTo>
                  <a:cubicBezTo>
                    <a:pt x="24" y="31"/>
                    <a:pt x="24" y="33"/>
                    <a:pt x="23" y="35"/>
                  </a:cubicBezTo>
                  <a:cubicBezTo>
                    <a:pt x="23" y="37"/>
                    <a:pt x="22" y="39"/>
                    <a:pt x="20" y="40"/>
                  </a:cubicBezTo>
                  <a:cubicBezTo>
                    <a:pt x="19" y="41"/>
                    <a:pt x="18" y="42"/>
                    <a:pt x="16" y="43"/>
                  </a:cubicBezTo>
                  <a:cubicBezTo>
                    <a:pt x="14" y="44"/>
                    <a:pt x="12" y="44"/>
                    <a:pt x="10" y="44"/>
                  </a:cubicBezTo>
                  <a:cubicBezTo>
                    <a:pt x="8" y="44"/>
                    <a:pt x="5" y="44"/>
                    <a:pt x="4" y="44"/>
                  </a:cubicBezTo>
                  <a:cubicBezTo>
                    <a:pt x="2" y="43"/>
                    <a:pt x="1" y="43"/>
                    <a:pt x="0" y="43"/>
                  </a:cubicBezTo>
                  <a:cubicBezTo>
                    <a:pt x="0" y="1"/>
                    <a:pt x="0" y="1"/>
                    <a:pt x="0" y="1"/>
                  </a:cubicBezTo>
                  <a:cubicBezTo>
                    <a:pt x="3" y="0"/>
                    <a:pt x="3" y="0"/>
                    <a:pt x="3" y="0"/>
                  </a:cubicBezTo>
                  <a:lnTo>
                    <a:pt x="3" y="16"/>
                  </a:lnTo>
                  <a:close/>
                  <a:moveTo>
                    <a:pt x="3" y="40"/>
                  </a:moveTo>
                  <a:cubicBezTo>
                    <a:pt x="4" y="40"/>
                    <a:pt x="5" y="40"/>
                    <a:pt x="6" y="41"/>
                  </a:cubicBezTo>
                  <a:cubicBezTo>
                    <a:pt x="7" y="41"/>
                    <a:pt x="8" y="41"/>
                    <a:pt x="10" y="41"/>
                  </a:cubicBezTo>
                  <a:cubicBezTo>
                    <a:pt x="13" y="41"/>
                    <a:pt x="16" y="40"/>
                    <a:pt x="18" y="38"/>
                  </a:cubicBezTo>
                  <a:cubicBezTo>
                    <a:pt x="20" y="36"/>
                    <a:pt x="21" y="33"/>
                    <a:pt x="21" y="29"/>
                  </a:cubicBezTo>
                  <a:cubicBezTo>
                    <a:pt x="21" y="27"/>
                    <a:pt x="20" y="26"/>
                    <a:pt x="20" y="24"/>
                  </a:cubicBezTo>
                  <a:cubicBezTo>
                    <a:pt x="20" y="23"/>
                    <a:pt x="19" y="22"/>
                    <a:pt x="18" y="21"/>
                  </a:cubicBezTo>
                  <a:cubicBezTo>
                    <a:pt x="18" y="20"/>
                    <a:pt x="17" y="19"/>
                    <a:pt x="15" y="18"/>
                  </a:cubicBezTo>
                  <a:cubicBezTo>
                    <a:pt x="14" y="17"/>
                    <a:pt x="13" y="17"/>
                    <a:pt x="11" y="17"/>
                  </a:cubicBezTo>
                  <a:cubicBezTo>
                    <a:pt x="10" y="17"/>
                    <a:pt x="9" y="17"/>
                    <a:pt x="8" y="17"/>
                  </a:cubicBezTo>
                  <a:cubicBezTo>
                    <a:pt x="8" y="18"/>
                    <a:pt x="7" y="18"/>
                    <a:pt x="6" y="18"/>
                  </a:cubicBezTo>
                  <a:cubicBezTo>
                    <a:pt x="6" y="18"/>
                    <a:pt x="5" y="19"/>
                    <a:pt x="5" y="19"/>
                  </a:cubicBezTo>
                  <a:cubicBezTo>
                    <a:pt x="4" y="19"/>
                    <a:pt x="4" y="19"/>
                    <a:pt x="3" y="20"/>
                  </a:cubicBezTo>
                  <a:lnTo>
                    <a:pt x="3"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67"/>
            <p:cNvSpPr>
              <a:spLocks noEditPoints="1"/>
            </p:cNvSpPr>
            <p:nvPr/>
          </p:nvSpPr>
          <p:spPr bwMode="auto">
            <a:xfrm>
              <a:off x="3205164" y="3429034"/>
              <a:ext cx="42863"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5"/>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5"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4" name="Group 553"/>
          <p:cNvGrpSpPr/>
          <p:nvPr/>
        </p:nvGrpSpPr>
        <p:grpSpPr>
          <a:xfrm>
            <a:off x="5462190" y="3125510"/>
            <a:ext cx="295276" cy="79376"/>
            <a:chOff x="5199064" y="3403634"/>
            <a:chExt cx="295276" cy="79376"/>
          </a:xfrm>
        </p:grpSpPr>
        <p:sp>
          <p:nvSpPr>
            <p:cNvPr id="409" name="Freeform 68"/>
            <p:cNvSpPr>
              <a:spLocks/>
            </p:cNvSpPr>
            <p:nvPr/>
          </p:nvSpPr>
          <p:spPr bwMode="auto">
            <a:xfrm>
              <a:off x="5199064" y="3409984"/>
              <a:ext cx="46038" cy="73026"/>
            </a:xfrm>
            <a:custGeom>
              <a:avLst/>
              <a:gdLst>
                <a:gd name="T0" fmla="*/ 12 w 25"/>
                <a:gd name="T1" fmla="*/ 37 h 40"/>
                <a:gd name="T2" fmla="*/ 19 w 25"/>
                <a:gd name="T3" fmla="*/ 35 h 40"/>
                <a:gd name="T4" fmla="*/ 21 w 25"/>
                <a:gd name="T5" fmla="*/ 30 h 40"/>
                <a:gd name="T6" fmla="*/ 21 w 25"/>
                <a:gd name="T7" fmla="*/ 26 h 40"/>
                <a:gd name="T8" fmla="*/ 18 w 25"/>
                <a:gd name="T9" fmla="*/ 24 h 40"/>
                <a:gd name="T10" fmla="*/ 15 w 25"/>
                <a:gd name="T11" fmla="*/ 22 h 40"/>
                <a:gd name="T12" fmla="*/ 12 w 25"/>
                <a:gd name="T13" fmla="*/ 21 h 40"/>
                <a:gd name="T14" fmla="*/ 7 w 25"/>
                <a:gd name="T15" fmla="*/ 19 h 40"/>
                <a:gd name="T16" fmla="*/ 4 w 25"/>
                <a:gd name="T17" fmla="*/ 17 h 40"/>
                <a:gd name="T18" fmla="*/ 2 w 25"/>
                <a:gd name="T19" fmla="*/ 14 h 40"/>
                <a:gd name="T20" fmla="*/ 1 w 25"/>
                <a:gd name="T21" fmla="*/ 10 h 40"/>
                <a:gd name="T22" fmla="*/ 5 w 25"/>
                <a:gd name="T23" fmla="*/ 2 h 40"/>
                <a:gd name="T24" fmla="*/ 14 w 25"/>
                <a:gd name="T25" fmla="*/ 0 h 40"/>
                <a:gd name="T26" fmla="*/ 17 w 25"/>
                <a:gd name="T27" fmla="*/ 0 h 40"/>
                <a:gd name="T28" fmla="*/ 20 w 25"/>
                <a:gd name="T29" fmla="*/ 1 h 40"/>
                <a:gd name="T30" fmla="*/ 22 w 25"/>
                <a:gd name="T31" fmla="*/ 1 h 40"/>
                <a:gd name="T32" fmla="*/ 24 w 25"/>
                <a:gd name="T33" fmla="*/ 2 h 40"/>
                <a:gd name="T34" fmla="*/ 23 w 25"/>
                <a:gd name="T35" fmla="*/ 6 h 40"/>
                <a:gd name="T36" fmla="*/ 19 w 25"/>
                <a:gd name="T37" fmla="*/ 4 h 40"/>
                <a:gd name="T38" fmla="*/ 14 w 25"/>
                <a:gd name="T39" fmla="*/ 3 h 40"/>
                <a:gd name="T40" fmla="*/ 10 w 25"/>
                <a:gd name="T41" fmla="*/ 3 h 40"/>
                <a:gd name="T42" fmla="*/ 8 w 25"/>
                <a:gd name="T43" fmla="*/ 5 h 40"/>
                <a:gd name="T44" fmla="*/ 6 w 25"/>
                <a:gd name="T45" fmla="*/ 7 h 40"/>
                <a:gd name="T46" fmla="*/ 5 w 25"/>
                <a:gd name="T47" fmla="*/ 10 h 40"/>
                <a:gd name="T48" fmla="*/ 6 w 25"/>
                <a:gd name="T49" fmla="*/ 13 h 40"/>
                <a:gd name="T50" fmla="*/ 8 w 25"/>
                <a:gd name="T51" fmla="*/ 15 h 40"/>
                <a:gd name="T52" fmla="*/ 11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2 w 25"/>
                <a:gd name="T65" fmla="*/ 38 h 40"/>
                <a:gd name="T66" fmla="*/ 12 w 25"/>
                <a:gd name="T67" fmla="*/ 40 h 40"/>
                <a:gd name="T68" fmla="*/ 8 w 25"/>
                <a:gd name="T69" fmla="*/ 40 h 40"/>
                <a:gd name="T70" fmla="*/ 4 w 25"/>
                <a:gd name="T71" fmla="*/ 39 h 40"/>
                <a:gd name="T72" fmla="*/ 2 w 25"/>
                <a:gd name="T73" fmla="*/ 38 h 40"/>
                <a:gd name="T74" fmla="*/ 0 w 25"/>
                <a:gd name="T75" fmla="*/ 38 h 40"/>
                <a:gd name="T76" fmla="*/ 2 w 25"/>
                <a:gd name="T77" fmla="*/ 34 h 40"/>
                <a:gd name="T78" fmla="*/ 3 w 25"/>
                <a:gd name="T79" fmla="*/ 35 h 40"/>
                <a:gd name="T80" fmla="*/ 5 w 25"/>
                <a:gd name="T81" fmla="*/ 36 h 40"/>
                <a:gd name="T82" fmla="*/ 8 w 25"/>
                <a:gd name="T83" fmla="*/ 37 h 40"/>
                <a:gd name="T84" fmla="*/ 12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2" y="37"/>
                  </a:moveTo>
                  <a:cubicBezTo>
                    <a:pt x="15" y="37"/>
                    <a:pt x="17" y="36"/>
                    <a:pt x="19" y="35"/>
                  </a:cubicBezTo>
                  <a:cubicBezTo>
                    <a:pt x="20" y="34"/>
                    <a:pt x="21" y="32"/>
                    <a:pt x="21" y="30"/>
                  </a:cubicBezTo>
                  <a:cubicBezTo>
                    <a:pt x="21" y="29"/>
                    <a:pt x="21" y="27"/>
                    <a:pt x="21" y="26"/>
                  </a:cubicBezTo>
                  <a:cubicBezTo>
                    <a:pt x="20" y="25"/>
                    <a:pt x="19" y="25"/>
                    <a:pt x="18" y="24"/>
                  </a:cubicBezTo>
                  <a:cubicBezTo>
                    <a:pt x="17" y="23"/>
                    <a:pt x="16" y="23"/>
                    <a:pt x="15" y="22"/>
                  </a:cubicBezTo>
                  <a:cubicBezTo>
                    <a:pt x="14" y="22"/>
                    <a:pt x="13" y="21"/>
                    <a:pt x="12" y="21"/>
                  </a:cubicBezTo>
                  <a:cubicBezTo>
                    <a:pt x="10" y="20"/>
                    <a:pt x="9" y="20"/>
                    <a:pt x="7" y="19"/>
                  </a:cubicBezTo>
                  <a:cubicBezTo>
                    <a:pt x="6" y="18"/>
                    <a:pt x="5" y="17"/>
                    <a:pt x="4" y="17"/>
                  </a:cubicBezTo>
                  <a:cubicBezTo>
                    <a:pt x="3" y="16"/>
                    <a:pt x="3" y="15"/>
                    <a:pt x="2" y="14"/>
                  </a:cubicBezTo>
                  <a:cubicBezTo>
                    <a:pt x="2" y="13"/>
                    <a:pt x="1" y="11"/>
                    <a:pt x="1" y="10"/>
                  </a:cubicBezTo>
                  <a:cubicBezTo>
                    <a:pt x="1" y="7"/>
                    <a:pt x="2" y="4"/>
                    <a:pt x="5" y="2"/>
                  </a:cubicBezTo>
                  <a:cubicBezTo>
                    <a:pt x="7" y="1"/>
                    <a:pt x="10" y="0"/>
                    <a:pt x="14" y="0"/>
                  </a:cubicBezTo>
                  <a:cubicBezTo>
                    <a:pt x="15" y="0"/>
                    <a:pt x="16" y="0"/>
                    <a:pt x="17" y="0"/>
                  </a:cubicBezTo>
                  <a:cubicBezTo>
                    <a:pt x="18" y="0"/>
                    <a:pt x="19" y="0"/>
                    <a:pt x="20" y="1"/>
                  </a:cubicBezTo>
                  <a:cubicBezTo>
                    <a:pt x="21" y="1"/>
                    <a:pt x="21" y="1"/>
                    <a:pt x="22" y="1"/>
                  </a:cubicBezTo>
                  <a:cubicBezTo>
                    <a:pt x="23" y="2"/>
                    <a:pt x="23" y="2"/>
                    <a:pt x="24" y="2"/>
                  </a:cubicBezTo>
                  <a:cubicBezTo>
                    <a:pt x="23" y="6"/>
                    <a:pt x="23" y="6"/>
                    <a:pt x="23" y="6"/>
                  </a:cubicBezTo>
                  <a:cubicBezTo>
                    <a:pt x="22" y="5"/>
                    <a:pt x="20" y="4"/>
                    <a:pt x="19" y="4"/>
                  </a:cubicBezTo>
                  <a:cubicBezTo>
                    <a:pt x="17" y="3"/>
                    <a:pt x="15" y="3"/>
                    <a:pt x="14" y="3"/>
                  </a:cubicBezTo>
                  <a:cubicBezTo>
                    <a:pt x="12" y="3"/>
                    <a:pt x="11" y="3"/>
                    <a:pt x="10" y="3"/>
                  </a:cubicBezTo>
                  <a:cubicBezTo>
                    <a:pt x="9" y="4"/>
                    <a:pt x="8" y="4"/>
                    <a:pt x="8" y="5"/>
                  </a:cubicBezTo>
                  <a:cubicBezTo>
                    <a:pt x="7" y="5"/>
                    <a:pt x="6" y="6"/>
                    <a:pt x="6" y="7"/>
                  </a:cubicBezTo>
                  <a:cubicBezTo>
                    <a:pt x="5" y="7"/>
                    <a:pt x="5" y="8"/>
                    <a:pt x="5" y="10"/>
                  </a:cubicBezTo>
                  <a:cubicBezTo>
                    <a:pt x="5" y="11"/>
                    <a:pt x="5" y="12"/>
                    <a:pt x="6" y="13"/>
                  </a:cubicBezTo>
                  <a:cubicBezTo>
                    <a:pt x="6" y="13"/>
                    <a:pt x="7" y="14"/>
                    <a:pt x="8" y="15"/>
                  </a:cubicBezTo>
                  <a:cubicBezTo>
                    <a:pt x="9" y="15"/>
                    <a:pt x="10" y="16"/>
                    <a:pt x="11" y="16"/>
                  </a:cubicBezTo>
                  <a:cubicBezTo>
                    <a:pt x="12" y="17"/>
                    <a:pt x="13" y="17"/>
                    <a:pt x="14" y="18"/>
                  </a:cubicBezTo>
                  <a:cubicBezTo>
                    <a:pt x="16" y="19"/>
                    <a:pt x="17" y="19"/>
                    <a:pt x="18" y="20"/>
                  </a:cubicBezTo>
                  <a:cubicBezTo>
                    <a:pt x="20" y="20"/>
                    <a:pt x="21" y="21"/>
                    <a:pt x="22" y="22"/>
                  </a:cubicBezTo>
                  <a:cubicBezTo>
                    <a:pt x="23" y="23"/>
                    <a:pt x="24" y="24"/>
                    <a:pt x="24" y="25"/>
                  </a:cubicBezTo>
                  <a:cubicBezTo>
                    <a:pt x="25" y="26"/>
                    <a:pt x="25" y="28"/>
                    <a:pt x="25" y="30"/>
                  </a:cubicBezTo>
                  <a:cubicBezTo>
                    <a:pt x="25" y="33"/>
                    <a:pt x="24" y="36"/>
                    <a:pt x="22" y="38"/>
                  </a:cubicBezTo>
                  <a:cubicBezTo>
                    <a:pt x="19" y="39"/>
                    <a:pt x="16" y="40"/>
                    <a:pt x="12" y="40"/>
                  </a:cubicBezTo>
                  <a:cubicBezTo>
                    <a:pt x="10" y="40"/>
                    <a:pt x="9" y="40"/>
                    <a:pt x="8" y="40"/>
                  </a:cubicBezTo>
                  <a:cubicBezTo>
                    <a:pt x="6" y="40"/>
                    <a:pt x="5" y="40"/>
                    <a:pt x="4" y="39"/>
                  </a:cubicBezTo>
                  <a:cubicBezTo>
                    <a:pt x="3" y="39"/>
                    <a:pt x="3" y="39"/>
                    <a:pt x="2" y="38"/>
                  </a:cubicBezTo>
                  <a:cubicBezTo>
                    <a:pt x="1" y="38"/>
                    <a:pt x="1" y="38"/>
                    <a:pt x="0" y="38"/>
                  </a:cubicBezTo>
                  <a:cubicBezTo>
                    <a:pt x="2" y="34"/>
                    <a:pt x="2" y="34"/>
                    <a:pt x="2" y="34"/>
                  </a:cubicBezTo>
                  <a:cubicBezTo>
                    <a:pt x="2" y="35"/>
                    <a:pt x="2" y="35"/>
                    <a:pt x="3" y="35"/>
                  </a:cubicBezTo>
                  <a:cubicBezTo>
                    <a:pt x="4" y="35"/>
                    <a:pt x="4" y="36"/>
                    <a:pt x="5" y="36"/>
                  </a:cubicBezTo>
                  <a:cubicBezTo>
                    <a:pt x="6" y="36"/>
                    <a:pt x="7" y="36"/>
                    <a:pt x="8" y="37"/>
                  </a:cubicBezTo>
                  <a:cubicBezTo>
                    <a:pt x="9" y="37"/>
                    <a:pt x="10" y="37"/>
                    <a:pt x="12"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69"/>
            <p:cNvSpPr>
              <a:spLocks noEditPoints="1"/>
            </p:cNvSpPr>
            <p:nvPr/>
          </p:nvSpPr>
          <p:spPr bwMode="auto">
            <a:xfrm>
              <a:off x="5254627" y="3429034"/>
              <a:ext cx="44450" cy="53976"/>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70"/>
            <p:cNvSpPr>
              <a:spLocks noEditPoints="1"/>
            </p:cNvSpPr>
            <p:nvPr/>
          </p:nvSpPr>
          <p:spPr bwMode="auto">
            <a:xfrm>
              <a:off x="5310189" y="3429034"/>
              <a:ext cx="39688" cy="53976"/>
            </a:xfrm>
            <a:custGeom>
              <a:avLst/>
              <a:gdLst>
                <a:gd name="T0" fmla="*/ 11 w 21"/>
                <a:gd name="T1" fmla="*/ 0 h 30"/>
                <a:gd name="T2" fmla="*/ 15 w 21"/>
                <a:gd name="T3" fmla="*/ 1 h 30"/>
                <a:gd name="T4" fmla="*/ 19 w 21"/>
                <a:gd name="T5" fmla="*/ 3 h 30"/>
                <a:gd name="T6" fmla="*/ 20 w 21"/>
                <a:gd name="T7" fmla="*/ 6 h 30"/>
                <a:gd name="T8" fmla="*/ 21 w 21"/>
                <a:gd name="T9" fmla="*/ 10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2 h 30"/>
                <a:gd name="T40" fmla="*/ 17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3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5" y="1"/>
                  </a:cubicBezTo>
                  <a:cubicBezTo>
                    <a:pt x="17" y="1"/>
                    <a:pt x="18" y="2"/>
                    <a:pt x="19" y="3"/>
                  </a:cubicBezTo>
                  <a:cubicBezTo>
                    <a:pt x="20" y="4"/>
                    <a:pt x="20" y="5"/>
                    <a:pt x="20" y="6"/>
                  </a:cubicBezTo>
                  <a:cubicBezTo>
                    <a:pt x="21" y="8"/>
                    <a:pt x="21" y="9"/>
                    <a:pt x="21" y="10"/>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2" y="30"/>
                    <a:pt x="10" y="30"/>
                  </a:cubicBezTo>
                  <a:cubicBezTo>
                    <a:pt x="9" y="30"/>
                    <a:pt x="7" y="30"/>
                    <a:pt x="6" y="30"/>
                  </a:cubicBezTo>
                  <a:cubicBezTo>
                    <a:pt x="5" y="29"/>
                    <a:pt x="4" y="29"/>
                    <a:pt x="3" y="28"/>
                  </a:cubicBezTo>
                  <a:cubicBezTo>
                    <a:pt x="2" y="27"/>
                    <a:pt x="1" y="26"/>
                    <a:pt x="1"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4" y="12"/>
                  </a:cubicBezTo>
                  <a:cubicBezTo>
                    <a:pt x="14" y="12"/>
                    <a:pt x="15" y="12"/>
                    <a:pt x="15" y="12"/>
                  </a:cubicBezTo>
                  <a:cubicBezTo>
                    <a:pt x="16" y="12"/>
                    <a:pt x="16" y="13"/>
                    <a:pt x="17"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3"/>
                  </a:cubicBezTo>
                  <a:cubicBezTo>
                    <a:pt x="5" y="4"/>
                    <a:pt x="4" y="4"/>
                    <a:pt x="3" y="4"/>
                  </a:cubicBezTo>
                  <a:cubicBezTo>
                    <a:pt x="3" y="1"/>
                    <a:pt x="3" y="1"/>
                    <a:pt x="3" y="1"/>
                  </a:cubicBezTo>
                  <a:cubicBezTo>
                    <a:pt x="4" y="1"/>
                    <a:pt x="5"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5"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71"/>
            <p:cNvSpPr>
              <a:spLocks/>
            </p:cNvSpPr>
            <p:nvPr/>
          </p:nvSpPr>
          <p:spPr bwMode="auto">
            <a:xfrm>
              <a:off x="536575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72"/>
            <p:cNvSpPr>
              <a:spLocks/>
            </p:cNvSpPr>
            <p:nvPr/>
          </p:nvSpPr>
          <p:spPr bwMode="auto">
            <a:xfrm>
              <a:off x="5402265" y="3429034"/>
              <a:ext cx="38100" cy="53976"/>
            </a:xfrm>
            <a:custGeom>
              <a:avLst/>
              <a:gdLst>
                <a:gd name="T0" fmla="*/ 13 w 21"/>
                <a:gd name="T1" fmla="*/ 30 h 30"/>
                <a:gd name="T2" fmla="*/ 7 w 21"/>
                <a:gd name="T3" fmla="*/ 29 h 30"/>
                <a:gd name="T4" fmla="*/ 3 w 21"/>
                <a:gd name="T5" fmla="*/ 26 h 30"/>
                <a:gd name="T6" fmla="*/ 0 w 21"/>
                <a:gd name="T7" fmla="*/ 21 h 30"/>
                <a:gd name="T8" fmla="*/ 0 w 21"/>
                <a:gd name="T9" fmla="*/ 15 h 30"/>
                <a:gd name="T10" fmla="*/ 0 w 21"/>
                <a:gd name="T11" fmla="*/ 9 h 30"/>
                <a:gd name="T12" fmla="*/ 3 w 21"/>
                <a:gd name="T13" fmla="*/ 4 h 30"/>
                <a:gd name="T14" fmla="*/ 7 w 21"/>
                <a:gd name="T15" fmla="*/ 1 h 30"/>
                <a:gd name="T16" fmla="*/ 13 w 21"/>
                <a:gd name="T17" fmla="*/ 0 h 30"/>
                <a:gd name="T18" fmla="*/ 17 w 21"/>
                <a:gd name="T19" fmla="*/ 0 h 30"/>
                <a:gd name="T20" fmla="*/ 20 w 21"/>
                <a:gd name="T21" fmla="*/ 1 h 30"/>
                <a:gd name="T22" fmla="*/ 19 w 21"/>
                <a:gd name="T23" fmla="*/ 4 h 30"/>
                <a:gd name="T24" fmla="*/ 17 w 21"/>
                <a:gd name="T25" fmla="*/ 3 h 30"/>
                <a:gd name="T26" fmla="*/ 13 w 21"/>
                <a:gd name="T27" fmla="*/ 3 h 30"/>
                <a:gd name="T28" fmla="*/ 6 w 21"/>
                <a:gd name="T29" fmla="*/ 6 h 30"/>
                <a:gd name="T30" fmla="*/ 3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0 w 21"/>
                <a:gd name="T43" fmla="*/ 25 h 30"/>
                <a:gd name="T44" fmla="*/ 21 w 21"/>
                <a:gd name="T45" fmla="*/ 28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8"/>
                    <a:pt x="4" y="27"/>
                    <a:pt x="3" y="26"/>
                  </a:cubicBezTo>
                  <a:cubicBezTo>
                    <a:pt x="2" y="25"/>
                    <a:pt x="1" y="23"/>
                    <a:pt x="0" y="21"/>
                  </a:cubicBezTo>
                  <a:cubicBezTo>
                    <a:pt x="0" y="19"/>
                    <a:pt x="0" y="17"/>
                    <a:pt x="0" y="15"/>
                  </a:cubicBezTo>
                  <a:cubicBezTo>
                    <a:pt x="0" y="13"/>
                    <a:pt x="0" y="11"/>
                    <a:pt x="0" y="9"/>
                  </a:cubicBezTo>
                  <a:cubicBezTo>
                    <a:pt x="1" y="7"/>
                    <a:pt x="2" y="5"/>
                    <a:pt x="3" y="4"/>
                  </a:cubicBezTo>
                  <a:cubicBezTo>
                    <a:pt x="4" y="3"/>
                    <a:pt x="6" y="2"/>
                    <a:pt x="7" y="1"/>
                  </a:cubicBezTo>
                  <a:cubicBezTo>
                    <a:pt x="9" y="0"/>
                    <a:pt x="11" y="0"/>
                    <a:pt x="13" y="0"/>
                  </a:cubicBezTo>
                  <a:cubicBezTo>
                    <a:pt x="14" y="0"/>
                    <a:pt x="16" y="0"/>
                    <a:pt x="17" y="0"/>
                  </a:cubicBezTo>
                  <a:cubicBezTo>
                    <a:pt x="19" y="0"/>
                    <a:pt x="20" y="1"/>
                    <a:pt x="20" y="1"/>
                  </a:cubicBezTo>
                  <a:cubicBezTo>
                    <a:pt x="19" y="4"/>
                    <a:pt x="19" y="4"/>
                    <a:pt x="19" y="4"/>
                  </a:cubicBezTo>
                  <a:cubicBezTo>
                    <a:pt x="19" y="4"/>
                    <a:pt x="18" y="4"/>
                    <a:pt x="17" y="3"/>
                  </a:cubicBezTo>
                  <a:cubicBezTo>
                    <a:pt x="16" y="3"/>
                    <a:pt x="15" y="3"/>
                    <a:pt x="13" y="3"/>
                  </a:cubicBezTo>
                  <a:cubicBezTo>
                    <a:pt x="10" y="3"/>
                    <a:pt x="8" y="4"/>
                    <a:pt x="6" y="6"/>
                  </a:cubicBezTo>
                  <a:cubicBezTo>
                    <a:pt x="4" y="8"/>
                    <a:pt x="3" y="11"/>
                    <a:pt x="3" y="15"/>
                  </a:cubicBezTo>
                  <a:cubicBezTo>
                    <a:pt x="3" y="17"/>
                    <a:pt x="4" y="18"/>
                    <a:pt x="4" y="20"/>
                  </a:cubicBezTo>
                  <a:cubicBezTo>
                    <a:pt x="4" y="21"/>
                    <a:pt x="5" y="22"/>
                    <a:pt x="6" y="23"/>
                  </a:cubicBezTo>
                  <a:cubicBezTo>
                    <a:pt x="7" y="24"/>
                    <a:pt x="8" y="25"/>
                    <a:pt x="9" y="26"/>
                  </a:cubicBezTo>
                  <a:cubicBezTo>
                    <a:pt x="10" y="26"/>
                    <a:pt x="12" y="27"/>
                    <a:pt x="14" y="27"/>
                  </a:cubicBezTo>
                  <a:cubicBezTo>
                    <a:pt x="15" y="27"/>
                    <a:pt x="17" y="27"/>
                    <a:pt x="18" y="26"/>
                  </a:cubicBezTo>
                  <a:cubicBezTo>
                    <a:pt x="19" y="26"/>
                    <a:pt x="20" y="26"/>
                    <a:pt x="20" y="25"/>
                  </a:cubicBezTo>
                  <a:cubicBezTo>
                    <a:pt x="21" y="28"/>
                    <a:pt x="21" y="28"/>
                    <a:pt x="21" y="28"/>
                  </a:cubicBezTo>
                  <a:cubicBezTo>
                    <a:pt x="20" y="29"/>
                    <a:pt x="19" y="29"/>
                    <a:pt x="18" y="30"/>
                  </a:cubicBezTo>
                  <a:cubicBezTo>
                    <a:pt x="16" y="30"/>
                    <a:pt x="15" y="30"/>
                    <a:pt x="13"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73"/>
            <p:cNvSpPr>
              <a:spLocks/>
            </p:cNvSpPr>
            <p:nvPr/>
          </p:nvSpPr>
          <p:spPr bwMode="auto">
            <a:xfrm>
              <a:off x="5451477"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20 h 43"/>
                <a:gd name="T30" fmla="*/ 15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9"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8" y="22"/>
                    <a:pt x="18" y="21"/>
                    <a:pt x="17" y="20"/>
                  </a:cubicBezTo>
                  <a:cubicBezTo>
                    <a:pt x="16" y="19"/>
                    <a:pt x="16" y="18"/>
                    <a:pt x="15"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5" name="Group 554"/>
          <p:cNvGrpSpPr/>
          <p:nvPr/>
        </p:nvGrpSpPr>
        <p:grpSpPr>
          <a:xfrm>
            <a:off x="6514704" y="3125510"/>
            <a:ext cx="588963" cy="74614"/>
            <a:chOff x="6188077" y="3408396"/>
            <a:chExt cx="588963" cy="74614"/>
          </a:xfrm>
        </p:grpSpPr>
        <p:sp>
          <p:nvSpPr>
            <p:cNvPr id="415" name="Freeform 74"/>
            <p:cNvSpPr>
              <a:spLocks/>
            </p:cNvSpPr>
            <p:nvPr/>
          </p:nvSpPr>
          <p:spPr bwMode="auto">
            <a:xfrm>
              <a:off x="6188077" y="3409984"/>
              <a:ext cx="53975" cy="73026"/>
            </a:xfrm>
            <a:custGeom>
              <a:avLst/>
              <a:gdLst>
                <a:gd name="T0" fmla="*/ 18 w 29"/>
                <a:gd name="T1" fmla="*/ 40 h 40"/>
                <a:gd name="T2" fmla="*/ 11 w 29"/>
                <a:gd name="T3" fmla="*/ 39 h 40"/>
                <a:gd name="T4" fmla="*/ 5 w 29"/>
                <a:gd name="T5" fmla="*/ 35 h 40"/>
                <a:gd name="T6" fmla="*/ 1 w 29"/>
                <a:gd name="T7" fmla="*/ 29 h 40"/>
                <a:gd name="T8" fmla="*/ 0 w 29"/>
                <a:gd name="T9" fmla="*/ 20 h 40"/>
                <a:gd name="T10" fmla="*/ 1 w 29"/>
                <a:gd name="T11" fmla="*/ 11 h 40"/>
                <a:gd name="T12" fmla="*/ 5 w 29"/>
                <a:gd name="T13" fmla="*/ 5 h 40"/>
                <a:gd name="T14" fmla="*/ 11 w 29"/>
                <a:gd name="T15" fmla="*/ 1 h 40"/>
                <a:gd name="T16" fmla="*/ 18 w 29"/>
                <a:gd name="T17" fmla="*/ 0 h 40"/>
                <a:gd name="T18" fmla="*/ 22 w 29"/>
                <a:gd name="T19" fmla="*/ 0 h 40"/>
                <a:gd name="T20" fmla="*/ 25 w 29"/>
                <a:gd name="T21" fmla="*/ 1 h 40"/>
                <a:gd name="T22" fmla="*/ 27 w 29"/>
                <a:gd name="T23" fmla="*/ 2 h 40"/>
                <a:gd name="T24" fmla="*/ 29 w 29"/>
                <a:gd name="T25" fmla="*/ 2 h 40"/>
                <a:gd name="T26" fmla="*/ 27 w 29"/>
                <a:gd name="T27" fmla="*/ 6 h 40"/>
                <a:gd name="T28" fmla="*/ 24 w 29"/>
                <a:gd name="T29" fmla="*/ 4 h 40"/>
                <a:gd name="T30" fmla="*/ 19 w 29"/>
                <a:gd name="T31" fmla="*/ 3 h 40"/>
                <a:gd name="T32" fmla="*/ 12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5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8" y="38"/>
                    <a:pt x="7" y="37"/>
                    <a:pt x="5" y="35"/>
                  </a:cubicBezTo>
                  <a:cubicBezTo>
                    <a:pt x="3" y="33"/>
                    <a:pt x="2" y="31"/>
                    <a:pt x="1" y="29"/>
                  </a:cubicBezTo>
                  <a:cubicBezTo>
                    <a:pt x="0" y="26"/>
                    <a:pt x="0" y="23"/>
                    <a:pt x="0" y="20"/>
                  </a:cubicBezTo>
                  <a:cubicBezTo>
                    <a:pt x="0" y="17"/>
                    <a:pt x="0" y="14"/>
                    <a:pt x="1" y="11"/>
                  </a:cubicBezTo>
                  <a:cubicBezTo>
                    <a:pt x="2" y="9"/>
                    <a:pt x="4" y="7"/>
                    <a:pt x="5" y="5"/>
                  </a:cubicBezTo>
                  <a:cubicBezTo>
                    <a:pt x="7" y="3"/>
                    <a:pt x="9" y="2"/>
                    <a:pt x="11" y="1"/>
                  </a:cubicBezTo>
                  <a:cubicBezTo>
                    <a:pt x="13" y="0"/>
                    <a:pt x="15" y="0"/>
                    <a:pt x="18" y="0"/>
                  </a:cubicBezTo>
                  <a:cubicBezTo>
                    <a:pt x="19" y="0"/>
                    <a:pt x="21" y="0"/>
                    <a:pt x="22" y="0"/>
                  </a:cubicBezTo>
                  <a:cubicBezTo>
                    <a:pt x="23" y="0"/>
                    <a:pt x="24" y="0"/>
                    <a:pt x="25" y="1"/>
                  </a:cubicBezTo>
                  <a:cubicBezTo>
                    <a:pt x="26" y="1"/>
                    <a:pt x="27" y="1"/>
                    <a:pt x="27" y="2"/>
                  </a:cubicBezTo>
                  <a:cubicBezTo>
                    <a:pt x="28" y="2"/>
                    <a:pt x="28" y="2"/>
                    <a:pt x="29" y="2"/>
                  </a:cubicBezTo>
                  <a:cubicBezTo>
                    <a:pt x="27" y="6"/>
                    <a:pt x="27" y="6"/>
                    <a:pt x="27" y="6"/>
                  </a:cubicBezTo>
                  <a:cubicBezTo>
                    <a:pt x="27" y="5"/>
                    <a:pt x="25" y="5"/>
                    <a:pt x="24" y="4"/>
                  </a:cubicBezTo>
                  <a:cubicBezTo>
                    <a:pt x="22" y="3"/>
                    <a:pt x="21" y="3"/>
                    <a:pt x="19" y="3"/>
                  </a:cubicBezTo>
                  <a:cubicBezTo>
                    <a:pt x="16" y="3"/>
                    <a:pt x="14" y="4"/>
                    <a:pt x="12" y="4"/>
                  </a:cubicBezTo>
                  <a:cubicBezTo>
                    <a:pt x="10" y="5"/>
                    <a:pt x="9" y="6"/>
                    <a:pt x="8" y="8"/>
                  </a:cubicBezTo>
                  <a:cubicBezTo>
                    <a:pt x="6" y="9"/>
                    <a:pt x="5" y="11"/>
                    <a:pt x="5" y="13"/>
                  </a:cubicBezTo>
                  <a:cubicBezTo>
                    <a:pt x="4" y="15"/>
                    <a:pt x="4" y="18"/>
                    <a:pt x="4" y="20"/>
                  </a:cubicBezTo>
                  <a:cubicBezTo>
                    <a:pt x="4" y="23"/>
                    <a:pt x="4" y="25"/>
                    <a:pt x="5" y="27"/>
                  </a:cubicBezTo>
                  <a:cubicBezTo>
                    <a:pt x="5" y="29"/>
                    <a:pt x="6" y="31"/>
                    <a:pt x="8" y="32"/>
                  </a:cubicBezTo>
                  <a:cubicBezTo>
                    <a:pt x="9" y="34"/>
                    <a:pt x="10" y="35"/>
                    <a:pt x="12" y="36"/>
                  </a:cubicBezTo>
                  <a:cubicBezTo>
                    <a:pt x="14" y="36"/>
                    <a:pt x="16" y="37"/>
                    <a:pt x="18" y="37"/>
                  </a:cubicBezTo>
                  <a:cubicBezTo>
                    <a:pt x="20" y="37"/>
                    <a:pt x="22" y="37"/>
                    <a:pt x="24" y="36"/>
                  </a:cubicBezTo>
                  <a:cubicBezTo>
                    <a:pt x="26" y="36"/>
                    <a:pt x="27" y="35"/>
                    <a:pt x="28" y="35"/>
                  </a:cubicBezTo>
                  <a:cubicBezTo>
                    <a:pt x="29" y="38"/>
                    <a:pt x="29" y="38"/>
                    <a:pt x="29" y="38"/>
                  </a:cubicBezTo>
                  <a:cubicBezTo>
                    <a:pt x="29" y="38"/>
                    <a:pt x="28" y="38"/>
                    <a:pt x="28" y="39"/>
                  </a:cubicBezTo>
                  <a:cubicBezTo>
                    <a:pt x="27" y="39"/>
                    <a:pt x="26" y="39"/>
                    <a:pt x="25" y="39"/>
                  </a:cubicBezTo>
                  <a:cubicBezTo>
                    <a:pt x="24" y="40"/>
                    <a:pt x="23" y="40"/>
                    <a:pt x="22" y="40"/>
                  </a:cubicBezTo>
                  <a:cubicBezTo>
                    <a:pt x="21" y="40"/>
                    <a:pt x="19" y="40"/>
                    <a:pt x="18" y="4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75"/>
            <p:cNvSpPr>
              <a:spLocks noEditPoints="1"/>
            </p:cNvSpPr>
            <p:nvPr/>
          </p:nvSpPr>
          <p:spPr bwMode="auto">
            <a:xfrm>
              <a:off x="6251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8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8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4" y="25"/>
                    <a:pt x="22" y="26"/>
                  </a:cubicBezTo>
                  <a:cubicBezTo>
                    <a:pt x="21" y="27"/>
                    <a:pt x="20" y="28"/>
                    <a:pt x="18" y="29"/>
                  </a:cubicBezTo>
                  <a:cubicBezTo>
                    <a:pt x="17" y="30"/>
                    <a:pt x="15" y="30"/>
                    <a:pt x="13" y="30"/>
                  </a:cubicBez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3" y="4"/>
                  </a:cubicBezTo>
                  <a:cubicBezTo>
                    <a:pt x="5" y="3"/>
                    <a:pt x="6" y="2"/>
                    <a:pt x="8" y="1"/>
                  </a:cubicBezTo>
                  <a:cubicBezTo>
                    <a:pt x="9" y="0"/>
                    <a:pt x="11" y="0"/>
                    <a:pt x="13" y="0"/>
                  </a:cubicBezTo>
                  <a:cubicBezTo>
                    <a:pt x="15" y="0"/>
                    <a:pt x="17" y="0"/>
                    <a:pt x="18" y="1"/>
                  </a:cubicBezTo>
                  <a:cubicBezTo>
                    <a:pt x="20" y="2"/>
                    <a:pt x="21" y="3"/>
                    <a:pt x="22" y="4"/>
                  </a:cubicBezTo>
                  <a:cubicBezTo>
                    <a:pt x="24"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76"/>
            <p:cNvSpPr>
              <a:spLocks/>
            </p:cNvSpPr>
            <p:nvPr/>
          </p:nvSpPr>
          <p:spPr bwMode="auto">
            <a:xfrm>
              <a:off x="6313490" y="3429034"/>
              <a:ext cx="42863" cy="52388"/>
            </a:xfrm>
            <a:custGeom>
              <a:avLst/>
              <a:gdLst>
                <a:gd name="T0" fmla="*/ 0 w 23"/>
                <a:gd name="T1" fmla="*/ 1 h 29"/>
                <a:gd name="T2" fmla="*/ 4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6 h 29"/>
                <a:gd name="T24" fmla="*/ 14 w 23"/>
                <a:gd name="T25" fmla="*/ 4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2" y="1"/>
                    <a:pt x="4" y="0"/>
                  </a:cubicBezTo>
                  <a:cubicBezTo>
                    <a:pt x="6" y="0"/>
                    <a:pt x="8" y="0"/>
                    <a:pt x="11" y="0"/>
                  </a:cubicBezTo>
                  <a:cubicBezTo>
                    <a:pt x="13" y="0"/>
                    <a:pt x="15" y="0"/>
                    <a:pt x="17" y="1"/>
                  </a:cubicBezTo>
                  <a:cubicBezTo>
                    <a:pt x="18" y="1"/>
                    <a:pt x="19" y="2"/>
                    <a:pt x="20" y="4"/>
                  </a:cubicBezTo>
                  <a:cubicBezTo>
                    <a:pt x="21" y="5"/>
                    <a:pt x="22" y="6"/>
                    <a:pt x="22" y="8"/>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6" y="4"/>
                    <a:pt x="14" y="4"/>
                  </a:cubicBezTo>
                  <a:cubicBezTo>
                    <a:pt x="13" y="3"/>
                    <a:pt x="12" y="3"/>
                    <a:pt x="10" y="3"/>
                  </a:cubicBezTo>
                  <a:cubicBezTo>
                    <a:pt x="9" y="3"/>
                    <a:pt x="7"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77"/>
            <p:cNvSpPr>
              <a:spLocks/>
            </p:cNvSpPr>
            <p:nvPr/>
          </p:nvSpPr>
          <p:spPr bwMode="auto">
            <a:xfrm>
              <a:off x="6364290" y="3429034"/>
              <a:ext cx="46038" cy="52388"/>
            </a:xfrm>
            <a:custGeom>
              <a:avLst/>
              <a:gdLst>
                <a:gd name="T0" fmla="*/ 13 w 25"/>
                <a:gd name="T1" fmla="*/ 26 h 29"/>
                <a:gd name="T2" fmla="*/ 15 w 25"/>
                <a:gd name="T3" fmla="*/ 20 h 29"/>
                <a:gd name="T4" fmla="*/ 17 w 25"/>
                <a:gd name="T5" fmla="*/ 14 h 29"/>
                <a:gd name="T6" fmla="*/ 20 w 25"/>
                <a:gd name="T7" fmla="*/ 7 h 29"/>
                <a:gd name="T8" fmla="*/ 21 w 25"/>
                <a:gd name="T9" fmla="*/ 0 h 29"/>
                <a:gd name="T10" fmla="*/ 25 w 25"/>
                <a:gd name="T11" fmla="*/ 0 h 29"/>
                <a:gd name="T12" fmla="*/ 23 w 25"/>
                <a:gd name="T13" fmla="*/ 8 h 29"/>
                <a:gd name="T14" fmla="*/ 20 w 25"/>
                <a:gd name="T15" fmla="*/ 16 h 29"/>
                <a:gd name="T16" fmla="*/ 17 w 25"/>
                <a:gd name="T17" fmla="*/ 23 h 29"/>
                <a:gd name="T18" fmla="*/ 14 w 25"/>
                <a:gd name="T19" fmla="*/ 29 h 29"/>
                <a:gd name="T20" fmla="*/ 11 w 25"/>
                <a:gd name="T21" fmla="*/ 29 h 29"/>
                <a:gd name="T22" fmla="*/ 8 w 25"/>
                <a:gd name="T23" fmla="*/ 23 h 29"/>
                <a:gd name="T24" fmla="*/ 5 w 25"/>
                <a:gd name="T25" fmla="*/ 16 h 29"/>
                <a:gd name="T26" fmla="*/ 2 w 25"/>
                <a:gd name="T27" fmla="*/ 8 h 29"/>
                <a:gd name="T28" fmla="*/ 0 w 25"/>
                <a:gd name="T29" fmla="*/ 0 h 29"/>
                <a:gd name="T30" fmla="*/ 4 w 25"/>
                <a:gd name="T31" fmla="*/ 0 h 29"/>
                <a:gd name="T32" fmla="*/ 6 w 25"/>
                <a:gd name="T33" fmla="*/ 7 h 29"/>
                <a:gd name="T34" fmla="*/ 8 w 25"/>
                <a:gd name="T35" fmla="*/ 14 h 29"/>
                <a:gd name="T36" fmla="*/ 10 w 25"/>
                <a:gd name="T37" fmla="*/ 20 h 29"/>
                <a:gd name="T38" fmla="*/ 13 w 25"/>
                <a:gd name="T39"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9">
                  <a:moveTo>
                    <a:pt x="13" y="26"/>
                  </a:moveTo>
                  <a:cubicBezTo>
                    <a:pt x="13" y="24"/>
                    <a:pt x="14" y="22"/>
                    <a:pt x="15" y="20"/>
                  </a:cubicBezTo>
                  <a:cubicBezTo>
                    <a:pt x="16" y="18"/>
                    <a:pt x="17" y="16"/>
                    <a:pt x="17" y="14"/>
                  </a:cubicBezTo>
                  <a:cubicBezTo>
                    <a:pt x="18" y="11"/>
                    <a:pt x="19" y="9"/>
                    <a:pt x="20" y="7"/>
                  </a:cubicBezTo>
                  <a:cubicBezTo>
                    <a:pt x="20" y="5"/>
                    <a:pt x="21" y="2"/>
                    <a:pt x="21" y="0"/>
                  </a:cubicBezTo>
                  <a:cubicBezTo>
                    <a:pt x="25" y="0"/>
                    <a:pt x="25" y="0"/>
                    <a:pt x="25" y="0"/>
                  </a:cubicBezTo>
                  <a:cubicBezTo>
                    <a:pt x="24" y="3"/>
                    <a:pt x="23" y="6"/>
                    <a:pt x="23" y="8"/>
                  </a:cubicBezTo>
                  <a:cubicBezTo>
                    <a:pt x="22" y="11"/>
                    <a:pt x="21" y="13"/>
                    <a:pt x="20" y="16"/>
                  </a:cubicBezTo>
                  <a:cubicBezTo>
                    <a:pt x="19" y="18"/>
                    <a:pt x="18" y="21"/>
                    <a:pt x="17" y="23"/>
                  </a:cubicBezTo>
                  <a:cubicBezTo>
                    <a:pt x="16" y="25"/>
                    <a:pt x="15" y="27"/>
                    <a:pt x="14" y="29"/>
                  </a:cubicBezTo>
                  <a:cubicBezTo>
                    <a:pt x="11" y="29"/>
                    <a:pt x="11" y="29"/>
                    <a:pt x="11" y="29"/>
                  </a:cubicBezTo>
                  <a:cubicBezTo>
                    <a:pt x="10" y="27"/>
                    <a:pt x="9" y="25"/>
                    <a:pt x="8" y="23"/>
                  </a:cubicBezTo>
                  <a:cubicBezTo>
                    <a:pt x="7" y="21"/>
                    <a:pt x="6" y="18"/>
                    <a:pt x="5" y="16"/>
                  </a:cubicBezTo>
                  <a:cubicBezTo>
                    <a:pt x="4" y="13"/>
                    <a:pt x="3" y="11"/>
                    <a:pt x="2" y="8"/>
                  </a:cubicBezTo>
                  <a:cubicBezTo>
                    <a:pt x="2" y="6"/>
                    <a:pt x="1" y="3"/>
                    <a:pt x="0" y="0"/>
                  </a:cubicBezTo>
                  <a:cubicBezTo>
                    <a:pt x="4" y="0"/>
                    <a:pt x="4" y="0"/>
                    <a:pt x="4" y="0"/>
                  </a:cubicBezTo>
                  <a:cubicBezTo>
                    <a:pt x="4" y="2"/>
                    <a:pt x="5" y="5"/>
                    <a:pt x="6" y="7"/>
                  </a:cubicBezTo>
                  <a:cubicBezTo>
                    <a:pt x="6" y="9"/>
                    <a:pt x="7" y="11"/>
                    <a:pt x="8" y="14"/>
                  </a:cubicBezTo>
                  <a:cubicBezTo>
                    <a:pt x="9" y="16"/>
                    <a:pt x="9" y="18"/>
                    <a:pt x="10" y="20"/>
                  </a:cubicBezTo>
                  <a:cubicBezTo>
                    <a:pt x="11" y="22"/>
                    <a:pt x="12" y="24"/>
                    <a:pt x="13" y="2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78"/>
            <p:cNvSpPr>
              <a:spLocks noEditPoints="1"/>
            </p:cNvSpPr>
            <p:nvPr/>
          </p:nvSpPr>
          <p:spPr bwMode="auto">
            <a:xfrm>
              <a:off x="6418265"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79"/>
            <p:cNvSpPr>
              <a:spLocks/>
            </p:cNvSpPr>
            <p:nvPr/>
          </p:nvSpPr>
          <p:spPr bwMode="auto">
            <a:xfrm>
              <a:off x="64770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80"/>
            <p:cNvSpPr>
              <a:spLocks/>
            </p:cNvSpPr>
            <p:nvPr/>
          </p:nvSpPr>
          <p:spPr bwMode="auto">
            <a:xfrm>
              <a:off x="6511927" y="3429034"/>
              <a:ext cx="34925" cy="53976"/>
            </a:xfrm>
            <a:custGeom>
              <a:avLst/>
              <a:gdLst>
                <a:gd name="T0" fmla="*/ 8 w 19"/>
                <a:gd name="T1" fmla="*/ 27 h 30"/>
                <a:gd name="T2" fmla="*/ 13 w 19"/>
                <a:gd name="T3" fmla="*/ 26 h 30"/>
                <a:gd name="T4" fmla="*/ 15 w 19"/>
                <a:gd name="T5" fmla="*/ 22 h 30"/>
                <a:gd name="T6" fmla="*/ 15 w 19"/>
                <a:gd name="T7" fmla="*/ 20 h 30"/>
                <a:gd name="T8" fmla="*/ 14 w 19"/>
                <a:gd name="T9" fmla="*/ 19 h 30"/>
                <a:gd name="T10" fmla="*/ 12 w 19"/>
                <a:gd name="T11" fmla="*/ 17 h 30"/>
                <a:gd name="T12" fmla="*/ 8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0 h 30"/>
                <a:gd name="T28" fmla="*/ 18 w 19"/>
                <a:gd name="T29" fmla="*/ 1 h 30"/>
                <a:gd name="T30" fmla="*/ 17 w 19"/>
                <a:gd name="T31" fmla="*/ 4 h 30"/>
                <a:gd name="T32" fmla="*/ 15 w 19"/>
                <a:gd name="T33" fmla="*/ 4 h 30"/>
                <a:gd name="T34" fmla="*/ 10 w 19"/>
                <a:gd name="T35" fmla="*/ 3 h 30"/>
                <a:gd name="T36" fmla="*/ 8 w 19"/>
                <a:gd name="T37" fmla="*/ 3 h 30"/>
                <a:gd name="T38" fmla="*/ 6 w 19"/>
                <a:gd name="T39" fmla="*/ 4 h 30"/>
                <a:gd name="T40" fmla="*/ 4 w 19"/>
                <a:gd name="T41" fmla="*/ 5 h 30"/>
                <a:gd name="T42" fmla="*/ 4 w 19"/>
                <a:gd name="T43" fmla="*/ 7 h 30"/>
                <a:gd name="T44" fmla="*/ 4 w 19"/>
                <a:gd name="T45" fmla="*/ 9 h 30"/>
                <a:gd name="T46" fmla="*/ 6 w 19"/>
                <a:gd name="T47" fmla="*/ 11 h 30"/>
                <a:gd name="T48" fmla="*/ 8 w 19"/>
                <a:gd name="T49" fmla="*/ 12 h 30"/>
                <a:gd name="T50" fmla="*/ 11 w 19"/>
                <a:gd name="T51" fmla="*/ 13 h 30"/>
                <a:gd name="T52" fmla="*/ 14 w 19"/>
                <a:gd name="T53" fmla="*/ 15 h 30"/>
                <a:gd name="T54" fmla="*/ 17 w 19"/>
                <a:gd name="T55" fmla="*/ 16 h 30"/>
                <a:gd name="T56" fmla="*/ 19 w 19"/>
                <a:gd name="T57" fmla="*/ 19 h 30"/>
                <a:gd name="T58" fmla="*/ 19 w 19"/>
                <a:gd name="T59" fmla="*/ 22 h 30"/>
                <a:gd name="T60" fmla="*/ 16 w 19"/>
                <a:gd name="T61" fmla="*/ 28 h 30"/>
                <a:gd name="T62" fmla="*/ 8 w 19"/>
                <a:gd name="T63" fmla="*/ 30 h 30"/>
                <a:gd name="T64" fmla="*/ 2 w 19"/>
                <a:gd name="T65" fmla="*/ 29 h 30"/>
                <a:gd name="T66" fmla="*/ 0 w 19"/>
                <a:gd name="T67" fmla="*/ 28 h 30"/>
                <a:gd name="T68" fmla="*/ 1 w 19"/>
                <a:gd name="T69" fmla="*/ 25 h 30"/>
                <a:gd name="T70" fmla="*/ 1 w 19"/>
                <a:gd name="T71" fmla="*/ 26 h 30"/>
                <a:gd name="T72" fmla="*/ 3 w 19"/>
                <a:gd name="T73" fmla="*/ 26 h 30"/>
                <a:gd name="T74" fmla="*/ 5 w 19"/>
                <a:gd name="T75" fmla="*/ 27 h 30"/>
                <a:gd name="T76" fmla="*/ 8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8" y="27"/>
                  </a:moveTo>
                  <a:cubicBezTo>
                    <a:pt x="10" y="27"/>
                    <a:pt x="12" y="27"/>
                    <a:pt x="13" y="26"/>
                  </a:cubicBezTo>
                  <a:cubicBezTo>
                    <a:pt x="15" y="25"/>
                    <a:pt x="15" y="24"/>
                    <a:pt x="15" y="22"/>
                  </a:cubicBezTo>
                  <a:cubicBezTo>
                    <a:pt x="15" y="22"/>
                    <a:pt x="15" y="21"/>
                    <a:pt x="15" y="20"/>
                  </a:cubicBezTo>
                  <a:cubicBezTo>
                    <a:pt x="15" y="20"/>
                    <a:pt x="14" y="19"/>
                    <a:pt x="14" y="19"/>
                  </a:cubicBezTo>
                  <a:cubicBezTo>
                    <a:pt x="13" y="18"/>
                    <a:pt x="13" y="18"/>
                    <a:pt x="12" y="17"/>
                  </a:cubicBezTo>
                  <a:cubicBezTo>
                    <a:pt x="11" y="17"/>
                    <a:pt x="10" y="17"/>
                    <a:pt x="8" y="16"/>
                  </a:cubicBezTo>
                  <a:cubicBezTo>
                    <a:pt x="7" y="16"/>
                    <a:pt x="6" y="15"/>
                    <a:pt x="5" y="15"/>
                  </a:cubicBezTo>
                  <a:cubicBezTo>
                    <a:pt x="4" y="14"/>
                    <a:pt x="3" y="14"/>
                    <a:pt x="3" y="13"/>
                  </a:cubicBezTo>
                  <a:cubicBezTo>
                    <a:pt x="2" y="12"/>
                    <a:pt x="1" y="12"/>
                    <a:pt x="1" y="11"/>
                  </a:cubicBezTo>
                  <a:cubicBezTo>
                    <a:pt x="0" y="10"/>
                    <a:pt x="0" y="9"/>
                    <a:pt x="0" y="8"/>
                  </a:cubicBezTo>
                  <a:cubicBezTo>
                    <a:pt x="0" y="5"/>
                    <a:pt x="1" y="3"/>
                    <a:pt x="3" y="2"/>
                  </a:cubicBezTo>
                  <a:cubicBezTo>
                    <a:pt x="5" y="1"/>
                    <a:pt x="7" y="0"/>
                    <a:pt x="10" y="0"/>
                  </a:cubicBezTo>
                  <a:cubicBezTo>
                    <a:pt x="12" y="0"/>
                    <a:pt x="14" y="0"/>
                    <a:pt x="15" y="0"/>
                  </a:cubicBezTo>
                  <a:cubicBezTo>
                    <a:pt x="16" y="1"/>
                    <a:pt x="17" y="1"/>
                    <a:pt x="18" y="1"/>
                  </a:cubicBezTo>
                  <a:cubicBezTo>
                    <a:pt x="17" y="4"/>
                    <a:pt x="17" y="4"/>
                    <a:pt x="17" y="4"/>
                  </a:cubicBezTo>
                  <a:cubicBezTo>
                    <a:pt x="16" y="4"/>
                    <a:pt x="16" y="4"/>
                    <a:pt x="15" y="4"/>
                  </a:cubicBezTo>
                  <a:cubicBezTo>
                    <a:pt x="14" y="3"/>
                    <a:pt x="12" y="3"/>
                    <a:pt x="10" y="3"/>
                  </a:cubicBezTo>
                  <a:cubicBezTo>
                    <a:pt x="9" y="3"/>
                    <a:pt x="8" y="3"/>
                    <a:pt x="8" y="3"/>
                  </a:cubicBezTo>
                  <a:cubicBezTo>
                    <a:pt x="7" y="3"/>
                    <a:pt x="6" y="4"/>
                    <a:pt x="6" y="4"/>
                  </a:cubicBezTo>
                  <a:cubicBezTo>
                    <a:pt x="5" y="4"/>
                    <a:pt x="5" y="5"/>
                    <a:pt x="4" y="5"/>
                  </a:cubicBezTo>
                  <a:cubicBezTo>
                    <a:pt x="4" y="6"/>
                    <a:pt x="4" y="7"/>
                    <a:pt x="4" y="7"/>
                  </a:cubicBezTo>
                  <a:cubicBezTo>
                    <a:pt x="4" y="8"/>
                    <a:pt x="4" y="9"/>
                    <a:pt x="4" y="9"/>
                  </a:cubicBezTo>
                  <a:cubicBezTo>
                    <a:pt x="5" y="10"/>
                    <a:pt x="5" y="10"/>
                    <a:pt x="6" y="11"/>
                  </a:cubicBezTo>
                  <a:cubicBezTo>
                    <a:pt x="6" y="11"/>
                    <a:pt x="7" y="12"/>
                    <a:pt x="8" y="12"/>
                  </a:cubicBezTo>
                  <a:cubicBezTo>
                    <a:pt x="9" y="12"/>
                    <a:pt x="10" y="13"/>
                    <a:pt x="11" y="13"/>
                  </a:cubicBezTo>
                  <a:cubicBezTo>
                    <a:pt x="12" y="14"/>
                    <a:pt x="13" y="14"/>
                    <a:pt x="14" y="15"/>
                  </a:cubicBezTo>
                  <a:cubicBezTo>
                    <a:pt x="15" y="15"/>
                    <a:pt x="16" y="16"/>
                    <a:pt x="17" y="16"/>
                  </a:cubicBezTo>
                  <a:cubicBezTo>
                    <a:pt x="17" y="17"/>
                    <a:pt x="18" y="18"/>
                    <a:pt x="19" y="19"/>
                  </a:cubicBezTo>
                  <a:cubicBezTo>
                    <a:pt x="19" y="20"/>
                    <a:pt x="19" y="21"/>
                    <a:pt x="19" y="22"/>
                  </a:cubicBezTo>
                  <a:cubicBezTo>
                    <a:pt x="19" y="25"/>
                    <a:pt x="18" y="27"/>
                    <a:pt x="16" y="28"/>
                  </a:cubicBezTo>
                  <a:cubicBezTo>
                    <a:pt x="14" y="29"/>
                    <a:pt x="12" y="30"/>
                    <a:pt x="8" y="30"/>
                  </a:cubicBezTo>
                  <a:cubicBezTo>
                    <a:pt x="6" y="30"/>
                    <a:pt x="4" y="30"/>
                    <a:pt x="2" y="29"/>
                  </a:cubicBezTo>
                  <a:cubicBezTo>
                    <a:pt x="1" y="29"/>
                    <a:pt x="0" y="29"/>
                    <a:pt x="0" y="28"/>
                  </a:cubicBezTo>
                  <a:cubicBezTo>
                    <a:pt x="1" y="25"/>
                    <a:pt x="1" y="25"/>
                    <a:pt x="1" y="25"/>
                  </a:cubicBezTo>
                  <a:cubicBezTo>
                    <a:pt x="1" y="25"/>
                    <a:pt x="1" y="25"/>
                    <a:pt x="1" y="26"/>
                  </a:cubicBezTo>
                  <a:cubicBezTo>
                    <a:pt x="2" y="26"/>
                    <a:pt x="2" y="26"/>
                    <a:pt x="3" y="26"/>
                  </a:cubicBezTo>
                  <a:cubicBezTo>
                    <a:pt x="4" y="26"/>
                    <a:pt x="4" y="26"/>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81"/>
            <p:cNvSpPr>
              <a:spLocks noEditPoints="1"/>
            </p:cNvSpPr>
            <p:nvPr/>
          </p:nvSpPr>
          <p:spPr bwMode="auto">
            <a:xfrm>
              <a:off x="6554790"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7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4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2"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8"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82"/>
            <p:cNvSpPr>
              <a:spLocks/>
            </p:cNvSpPr>
            <p:nvPr/>
          </p:nvSpPr>
          <p:spPr bwMode="auto">
            <a:xfrm>
              <a:off x="6611940" y="3411571"/>
              <a:ext cx="30163"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7" y="36"/>
                    <a:pt x="8" y="36"/>
                    <a:pt x="9" y="36"/>
                  </a:cubicBezTo>
                  <a:cubicBezTo>
                    <a:pt x="11" y="36"/>
                    <a:pt x="12" y="36"/>
                    <a:pt x="13" y="35"/>
                  </a:cubicBezTo>
                  <a:cubicBezTo>
                    <a:pt x="14" y="35"/>
                    <a:pt x="15" y="35"/>
                    <a:pt x="15" y="34"/>
                  </a:cubicBezTo>
                  <a:cubicBezTo>
                    <a:pt x="16" y="37"/>
                    <a:pt x="16" y="37"/>
                    <a:pt x="16" y="37"/>
                  </a:cubicBezTo>
                  <a:cubicBezTo>
                    <a:pt x="15" y="38"/>
                    <a:pt x="15" y="38"/>
                    <a:pt x="13" y="38"/>
                  </a:cubicBezTo>
                  <a:cubicBezTo>
                    <a:pt x="12" y="39"/>
                    <a:pt x="11" y="39"/>
                    <a:pt x="9" y="39"/>
                  </a:cubicBezTo>
                  <a:cubicBezTo>
                    <a:pt x="7" y="39"/>
                    <a:pt x="6" y="39"/>
                    <a:pt x="4"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83"/>
            <p:cNvSpPr>
              <a:spLocks noEditPoints="1"/>
            </p:cNvSpPr>
            <p:nvPr/>
          </p:nvSpPr>
          <p:spPr bwMode="auto">
            <a:xfrm>
              <a:off x="6650040"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0 w 5"/>
                <a:gd name="T21" fmla="*/ 40 h 40"/>
                <a:gd name="T22" fmla="*/ 0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0" y="40"/>
                    <a:pt x="0" y="40"/>
                    <a:pt x="0" y="40"/>
                  </a:cubicBezTo>
                  <a:cubicBezTo>
                    <a:pt x="0" y="11"/>
                    <a:pt x="0" y="11"/>
                    <a:pt x="0" y="11"/>
                  </a:cubicBezTo>
                  <a:cubicBezTo>
                    <a:pt x="4" y="11"/>
                    <a:pt x="4" y="11"/>
                    <a:pt x="4" y="11"/>
                  </a:cubicBezTo>
                  <a:lnTo>
                    <a:pt x="4"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84"/>
            <p:cNvSpPr>
              <a:spLocks noEditPoints="1"/>
            </p:cNvSpPr>
            <p:nvPr/>
          </p:nvSpPr>
          <p:spPr bwMode="auto">
            <a:xfrm>
              <a:off x="6672265" y="3429034"/>
              <a:ext cx="47625" cy="53976"/>
            </a:xfrm>
            <a:custGeom>
              <a:avLst/>
              <a:gdLst>
                <a:gd name="T0" fmla="*/ 26 w 26"/>
                <a:gd name="T1" fmla="*/ 15 h 30"/>
                <a:gd name="T2" fmla="*/ 25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5"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85"/>
            <p:cNvSpPr>
              <a:spLocks/>
            </p:cNvSpPr>
            <p:nvPr/>
          </p:nvSpPr>
          <p:spPr bwMode="auto">
            <a:xfrm>
              <a:off x="6735765" y="3429034"/>
              <a:ext cx="41275" cy="52388"/>
            </a:xfrm>
            <a:custGeom>
              <a:avLst/>
              <a:gdLst>
                <a:gd name="T0" fmla="*/ 0 w 23"/>
                <a:gd name="T1" fmla="*/ 1 h 29"/>
                <a:gd name="T2" fmla="*/ 5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5" y="0"/>
                    <a:pt x="17" y="1"/>
                  </a:cubicBezTo>
                  <a:cubicBezTo>
                    <a:pt x="18" y="1"/>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7" y="6"/>
                  </a:cubicBezTo>
                  <a:cubicBezTo>
                    <a:pt x="17" y="5"/>
                    <a:pt x="16" y="4"/>
                    <a:pt x="15" y="4"/>
                  </a:cubicBezTo>
                  <a:cubicBezTo>
                    <a:pt x="14" y="3"/>
                    <a:pt x="12"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7" name="Group 556"/>
          <p:cNvGrpSpPr/>
          <p:nvPr/>
        </p:nvGrpSpPr>
        <p:grpSpPr>
          <a:xfrm>
            <a:off x="9080703" y="3125510"/>
            <a:ext cx="273050" cy="98426"/>
            <a:chOff x="8659816" y="3403634"/>
            <a:chExt cx="273050" cy="98426"/>
          </a:xfrm>
        </p:grpSpPr>
        <p:sp>
          <p:nvSpPr>
            <p:cNvPr id="427" name="Freeform 86"/>
            <p:cNvSpPr>
              <a:spLocks/>
            </p:cNvSpPr>
            <p:nvPr/>
          </p:nvSpPr>
          <p:spPr bwMode="auto">
            <a:xfrm>
              <a:off x="8659816" y="3409984"/>
              <a:ext cx="46038" cy="73026"/>
            </a:xfrm>
            <a:custGeom>
              <a:avLst/>
              <a:gdLst>
                <a:gd name="T0" fmla="*/ 11 w 25"/>
                <a:gd name="T1" fmla="*/ 37 h 40"/>
                <a:gd name="T2" fmla="*/ 18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3 w 25"/>
                <a:gd name="T17" fmla="*/ 17 h 40"/>
                <a:gd name="T18" fmla="*/ 1 w 25"/>
                <a:gd name="T19" fmla="*/ 14 h 40"/>
                <a:gd name="T20" fmla="*/ 1 w 25"/>
                <a:gd name="T21" fmla="*/ 10 h 40"/>
                <a:gd name="T22" fmla="*/ 4 w 25"/>
                <a:gd name="T23" fmla="*/ 2 h 40"/>
                <a:gd name="T24" fmla="*/ 13 w 25"/>
                <a:gd name="T25" fmla="*/ 0 h 40"/>
                <a:gd name="T26" fmla="*/ 16 w 25"/>
                <a:gd name="T27" fmla="*/ 0 h 40"/>
                <a:gd name="T28" fmla="*/ 19 w 25"/>
                <a:gd name="T29" fmla="*/ 1 h 40"/>
                <a:gd name="T30" fmla="*/ 22 w 25"/>
                <a:gd name="T31" fmla="*/ 1 h 40"/>
                <a:gd name="T32" fmla="*/ 23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5 w 25"/>
                <a:gd name="T45" fmla="*/ 7 h 40"/>
                <a:gd name="T46" fmla="*/ 5 w 25"/>
                <a:gd name="T47" fmla="*/ 10 h 40"/>
                <a:gd name="T48" fmla="*/ 5 w 25"/>
                <a:gd name="T49" fmla="*/ 13 h 40"/>
                <a:gd name="T50" fmla="*/ 7 w 25"/>
                <a:gd name="T51" fmla="*/ 15 h 40"/>
                <a:gd name="T52" fmla="*/ 10 w 25"/>
                <a:gd name="T53" fmla="*/ 16 h 40"/>
                <a:gd name="T54" fmla="*/ 13 w 25"/>
                <a:gd name="T55" fmla="*/ 18 h 40"/>
                <a:gd name="T56" fmla="*/ 18 w 25"/>
                <a:gd name="T57" fmla="*/ 20 h 40"/>
                <a:gd name="T58" fmla="*/ 21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1 w 25"/>
                <a:gd name="T73" fmla="*/ 38 h 40"/>
                <a:gd name="T74" fmla="*/ 0 w 25"/>
                <a:gd name="T75" fmla="*/ 38 h 40"/>
                <a:gd name="T76" fmla="*/ 1 w 25"/>
                <a:gd name="T77" fmla="*/ 34 h 40"/>
                <a:gd name="T78" fmla="*/ 2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6" y="36"/>
                    <a:pt x="18" y="35"/>
                  </a:cubicBezTo>
                  <a:cubicBezTo>
                    <a:pt x="20" y="34"/>
                    <a:pt x="21" y="32"/>
                    <a:pt x="21" y="30"/>
                  </a:cubicBezTo>
                  <a:cubicBezTo>
                    <a:pt x="21" y="29"/>
                    <a:pt x="20" y="27"/>
                    <a:pt x="20" y="26"/>
                  </a:cubicBezTo>
                  <a:cubicBezTo>
                    <a:pt x="19" y="25"/>
                    <a:pt x="19" y="25"/>
                    <a:pt x="18" y="24"/>
                  </a:cubicBezTo>
                  <a:cubicBezTo>
                    <a:pt x="17" y="23"/>
                    <a:pt x="16" y="23"/>
                    <a:pt x="15" y="22"/>
                  </a:cubicBezTo>
                  <a:cubicBezTo>
                    <a:pt x="13" y="22"/>
                    <a:pt x="12" y="21"/>
                    <a:pt x="11" y="21"/>
                  </a:cubicBezTo>
                  <a:cubicBezTo>
                    <a:pt x="9" y="20"/>
                    <a:pt x="8" y="20"/>
                    <a:pt x="7" y="19"/>
                  </a:cubicBezTo>
                  <a:cubicBezTo>
                    <a:pt x="5" y="18"/>
                    <a:pt x="4" y="17"/>
                    <a:pt x="3" y="17"/>
                  </a:cubicBezTo>
                  <a:cubicBezTo>
                    <a:pt x="3" y="16"/>
                    <a:pt x="2" y="15"/>
                    <a:pt x="1" y="14"/>
                  </a:cubicBezTo>
                  <a:cubicBezTo>
                    <a:pt x="1" y="13"/>
                    <a:pt x="1" y="11"/>
                    <a:pt x="1" y="10"/>
                  </a:cubicBezTo>
                  <a:cubicBezTo>
                    <a:pt x="1" y="7"/>
                    <a:pt x="2" y="4"/>
                    <a:pt x="4" y="2"/>
                  </a:cubicBezTo>
                  <a:cubicBezTo>
                    <a:pt x="6" y="1"/>
                    <a:pt x="9" y="0"/>
                    <a:pt x="13" y="0"/>
                  </a:cubicBezTo>
                  <a:cubicBezTo>
                    <a:pt x="14" y="0"/>
                    <a:pt x="15" y="0"/>
                    <a:pt x="16" y="0"/>
                  </a:cubicBezTo>
                  <a:cubicBezTo>
                    <a:pt x="17" y="0"/>
                    <a:pt x="18" y="0"/>
                    <a:pt x="19" y="1"/>
                  </a:cubicBezTo>
                  <a:cubicBezTo>
                    <a:pt x="20" y="1"/>
                    <a:pt x="21" y="1"/>
                    <a:pt x="22" y="1"/>
                  </a:cubicBezTo>
                  <a:cubicBezTo>
                    <a:pt x="22" y="2"/>
                    <a:pt x="23" y="2"/>
                    <a:pt x="23" y="2"/>
                  </a:cubicBezTo>
                  <a:cubicBezTo>
                    <a:pt x="22" y="6"/>
                    <a:pt x="22" y="6"/>
                    <a:pt x="22" y="6"/>
                  </a:cubicBezTo>
                  <a:cubicBezTo>
                    <a:pt x="21" y="5"/>
                    <a:pt x="20" y="4"/>
                    <a:pt x="18" y="4"/>
                  </a:cubicBezTo>
                  <a:cubicBezTo>
                    <a:pt x="16" y="3"/>
                    <a:pt x="15" y="3"/>
                    <a:pt x="13" y="3"/>
                  </a:cubicBezTo>
                  <a:cubicBezTo>
                    <a:pt x="12" y="3"/>
                    <a:pt x="11" y="3"/>
                    <a:pt x="10" y="3"/>
                  </a:cubicBezTo>
                  <a:cubicBezTo>
                    <a:pt x="9" y="4"/>
                    <a:pt x="8" y="4"/>
                    <a:pt x="7" y="5"/>
                  </a:cubicBezTo>
                  <a:cubicBezTo>
                    <a:pt x="6" y="5"/>
                    <a:pt x="6" y="6"/>
                    <a:pt x="5" y="7"/>
                  </a:cubicBezTo>
                  <a:cubicBezTo>
                    <a:pt x="5" y="7"/>
                    <a:pt x="5" y="8"/>
                    <a:pt x="5" y="10"/>
                  </a:cubicBezTo>
                  <a:cubicBezTo>
                    <a:pt x="5" y="11"/>
                    <a:pt x="5" y="12"/>
                    <a:pt x="5" y="13"/>
                  </a:cubicBezTo>
                  <a:cubicBezTo>
                    <a:pt x="6" y="13"/>
                    <a:pt x="6" y="14"/>
                    <a:pt x="7" y="15"/>
                  </a:cubicBezTo>
                  <a:cubicBezTo>
                    <a:pt x="8" y="15"/>
                    <a:pt x="9" y="16"/>
                    <a:pt x="10" y="16"/>
                  </a:cubicBezTo>
                  <a:cubicBezTo>
                    <a:pt x="11" y="17"/>
                    <a:pt x="12" y="17"/>
                    <a:pt x="13" y="18"/>
                  </a:cubicBezTo>
                  <a:cubicBezTo>
                    <a:pt x="15" y="19"/>
                    <a:pt x="16" y="19"/>
                    <a:pt x="18" y="20"/>
                  </a:cubicBezTo>
                  <a:cubicBezTo>
                    <a:pt x="19" y="20"/>
                    <a:pt x="20" y="21"/>
                    <a:pt x="21" y="22"/>
                  </a:cubicBezTo>
                  <a:cubicBezTo>
                    <a:pt x="22" y="23"/>
                    <a:pt x="23" y="24"/>
                    <a:pt x="24" y="25"/>
                  </a:cubicBezTo>
                  <a:cubicBezTo>
                    <a:pt x="24" y="26"/>
                    <a:pt x="25" y="28"/>
                    <a:pt x="25" y="30"/>
                  </a:cubicBezTo>
                  <a:cubicBezTo>
                    <a:pt x="25" y="33"/>
                    <a:pt x="23" y="36"/>
                    <a:pt x="21" y="38"/>
                  </a:cubicBezTo>
                  <a:cubicBezTo>
                    <a:pt x="19" y="39"/>
                    <a:pt x="15" y="40"/>
                    <a:pt x="11" y="40"/>
                  </a:cubicBezTo>
                  <a:cubicBezTo>
                    <a:pt x="10" y="40"/>
                    <a:pt x="8" y="40"/>
                    <a:pt x="7" y="40"/>
                  </a:cubicBezTo>
                  <a:cubicBezTo>
                    <a:pt x="6" y="40"/>
                    <a:pt x="5" y="40"/>
                    <a:pt x="4" y="39"/>
                  </a:cubicBezTo>
                  <a:cubicBezTo>
                    <a:pt x="3" y="39"/>
                    <a:pt x="2" y="39"/>
                    <a:pt x="1" y="38"/>
                  </a:cubicBezTo>
                  <a:cubicBezTo>
                    <a:pt x="1" y="38"/>
                    <a:pt x="0" y="38"/>
                    <a:pt x="0" y="38"/>
                  </a:cubicBezTo>
                  <a:cubicBezTo>
                    <a:pt x="1" y="34"/>
                    <a:pt x="1" y="34"/>
                    <a:pt x="1" y="34"/>
                  </a:cubicBezTo>
                  <a:cubicBezTo>
                    <a:pt x="1" y="35"/>
                    <a:pt x="2" y="35"/>
                    <a:pt x="2" y="35"/>
                  </a:cubicBezTo>
                  <a:cubicBezTo>
                    <a:pt x="3" y="35"/>
                    <a:pt x="4" y="36"/>
                    <a:pt x="5" y="36"/>
                  </a:cubicBezTo>
                  <a:cubicBezTo>
                    <a:pt x="5" y="36"/>
                    <a:pt x="6" y="36"/>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87"/>
            <p:cNvSpPr>
              <a:spLocks noEditPoints="1"/>
            </p:cNvSpPr>
            <p:nvPr/>
          </p:nvSpPr>
          <p:spPr bwMode="auto">
            <a:xfrm>
              <a:off x="8718553" y="3429034"/>
              <a:ext cx="44450" cy="73026"/>
            </a:xfrm>
            <a:custGeom>
              <a:avLst/>
              <a:gdLst>
                <a:gd name="T0" fmla="*/ 3 w 24"/>
                <a:gd name="T1" fmla="*/ 40 h 40"/>
                <a:gd name="T2" fmla="*/ 0 w 24"/>
                <a:gd name="T3" fmla="*/ 40 h 40"/>
                <a:gd name="T4" fmla="*/ 0 w 24"/>
                <a:gd name="T5" fmla="*/ 1 h 40"/>
                <a:gd name="T6" fmla="*/ 4 w 24"/>
                <a:gd name="T7" fmla="*/ 0 h 40"/>
                <a:gd name="T8" fmla="*/ 10 w 24"/>
                <a:gd name="T9" fmla="*/ 0 h 40"/>
                <a:gd name="T10" fmla="*/ 16 w 24"/>
                <a:gd name="T11" fmla="*/ 1 h 40"/>
                <a:gd name="T12" fmla="*/ 20 w 24"/>
                <a:gd name="T13" fmla="*/ 4 h 40"/>
                <a:gd name="T14" fmla="*/ 23 w 24"/>
                <a:gd name="T15" fmla="*/ 9 h 40"/>
                <a:gd name="T16" fmla="*/ 24 w 24"/>
                <a:gd name="T17" fmla="*/ 15 h 40"/>
                <a:gd name="T18" fmla="*/ 23 w 24"/>
                <a:gd name="T19" fmla="*/ 21 h 40"/>
                <a:gd name="T20" fmla="*/ 21 w 24"/>
                <a:gd name="T21" fmla="*/ 26 h 40"/>
                <a:gd name="T22" fmla="*/ 17 w 24"/>
                <a:gd name="T23" fmla="*/ 29 h 40"/>
                <a:gd name="T24" fmla="*/ 11 w 24"/>
                <a:gd name="T25" fmla="*/ 30 h 40"/>
                <a:gd name="T26" fmla="*/ 6 w 24"/>
                <a:gd name="T27" fmla="*/ 29 h 40"/>
                <a:gd name="T28" fmla="*/ 3 w 24"/>
                <a:gd name="T29" fmla="*/ 28 h 40"/>
                <a:gd name="T30" fmla="*/ 3 w 24"/>
                <a:gd name="T31" fmla="*/ 40 h 40"/>
                <a:gd name="T32" fmla="*/ 3 w 24"/>
                <a:gd name="T33" fmla="*/ 24 h 40"/>
                <a:gd name="T34" fmla="*/ 4 w 24"/>
                <a:gd name="T35" fmla="*/ 25 h 40"/>
                <a:gd name="T36" fmla="*/ 6 w 24"/>
                <a:gd name="T37" fmla="*/ 26 h 40"/>
                <a:gd name="T38" fmla="*/ 8 w 24"/>
                <a:gd name="T39" fmla="*/ 27 h 40"/>
                <a:gd name="T40" fmla="*/ 11 w 24"/>
                <a:gd name="T41" fmla="*/ 27 h 40"/>
                <a:gd name="T42" fmla="*/ 15 w 24"/>
                <a:gd name="T43" fmla="*/ 26 h 40"/>
                <a:gd name="T44" fmla="*/ 18 w 24"/>
                <a:gd name="T45" fmla="*/ 23 h 40"/>
                <a:gd name="T46" fmla="*/ 20 w 24"/>
                <a:gd name="T47" fmla="*/ 20 h 40"/>
                <a:gd name="T48" fmla="*/ 20 w 24"/>
                <a:gd name="T49" fmla="*/ 15 h 40"/>
                <a:gd name="T50" fmla="*/ 18 w 24"/>
                <a:gd name="T51" fmla="*/ 6 h 40"/>
                <a:gd name="T52" fmla="*/ 10 w 24"/>
                <a:gd name="T53" fmla="*/ 3 h 40"/>
                <a:gd name="T54" fmla="*/ 6 w 24"/>
                <a:gd name="T55" fmla="*/ 3 h 40"/>
                <a:gd name="T56" fmla="*/ 3 w 24"/>
                <a:gd name="T57" fmla="*/ 4 h 40"/>
                <a:gd name="T58" fmla="*/ 3 w 24"/>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1"/>
                    <a:pt x="0" y="1"/>
                    <a:pt x="0" y="1"/>
                  </a:cubicBezTo>
                  <a:cubicBezTo>
                    <a:pt x="1" y="1"/>
                    <a:pt x="2" y="1"/>
                    <a:pt x="4" y="0"/>
                  </a:cubicBezTo>
                  <a:cubicBezTo>
                    <a:pt x="5" y="0"/>
                    <a:pt x="7" y="0"/>
                    <a:pt x="10" y="0"/>
                  </a:cubicBezTo>
                  <a:cubicBezTo>
                    <a:pt x="12" y="0"/>
                    <a:pt x="14" y="0"/>
                    <a:pt x="16" y="1"/>
                  </a:cubicBezTo>
                  <a:cubicBezTo>
                    <a:pt x="18" y="2"/>
                    <a:pt x="19" y="3"/>
                    <a:pt x="20" y="4"/>
                  </a:cubicBezTo>
                  <a:cubicBezTo>
                    <a:pt x="22" y="5"/>
                    <a:pt x="23" y="7"/>
                    <a:pt x="23" y="9"/>
                  </a:cubicBezTo>
                  <a:cubicBezTo>
                    <a:pt x="24" y="11"/>
                    <a:pt x="24" y="13"/>
                    <a:pt x="24" y="15"/>
                  </a:cubicBezTo>
                  <a:cubicBezTo>
                    <a:pt x="24" y="17"/>
                    <a:pt x="24" y="19"/>
                    <a:pt x="23" y="21"/>
                  </a:cubicBezTo>
                  <a:cubicBezTo>
                    <a:pt x="23" y="23"/>
                    <a:pt x="22" y="25"/>
                    <a:pt x="21" y="26"/>
                  </a:cubicBezTo>
                  <a:cubicBezTo>
                    <a:pt x="20" y="27"/>
                    <a:pt x="18" y="28"/>
                    <a:pt x="17" y="29"/>
                  </a:cubicBezTo>
                  <a:cubicBezTo>
                    <a:pt x="15" y="30"/>
                    <a:pt x="13" y="30"/>
                    <a:pt x="11" y="30"/>
                  </a:cubicBezTo>
                  <a:cubicBezTo>
                    <a:pt x="9" y="30"/>
                    <a:pt x="8" y="30"/>
                    <a:pt x="6" y="29"/>
                  </a:cubicBezTo>
                  <a:cubicBezTo>
                    <a:pt x="5" y="29"/>
                    <a:pt x="4" y="28"/>
                    <a:pt x="3" y="28"/>
                  </a:cubicBezTo>
                  <a:lnTo>
                    <a:pt x="3" y="40"/>
                  </a:lnTo>
                  <a:close/>
                  <a:moveTo>
                    <a:pt x="3" y="24"/>
                  </a:moveTo>
                  <a:cubicBezTo>
                    <a:pt x="3" y="24"/>
                    <a:pt x="4" y="25"/>
                    <a:pt x="4" y="25"/>
                  </a:cubicBezTo>
                  <a:cubicBezTo>
                    <a:pt x="5" y="25"/>
                    <a:pt x="5" y="26"/>
                    <a:pt x="6" y="26"/>
                  </a:cubicBezTo>
                  <a:cubicBezTo>
                    <a:pt x="7" y="26"/>
                    <a:pt x="8" y="26"/>
                    <a:pt x="8" y="27"/>
                  </a:cubicBezTo>
                  <a:cubicBezTo>
                    <a:pt x="9" y="27"/>
                    <a:pt x="10" y="27"/>
                    <a:pt x="11" y="27"/>
                  </a:cubicBezTo>
                  <a:cubicBezTo>
                    <a:pt x="13" y="27"/>
                    <a:pt x="14" y="26"/>
                    <a:pt x="15" y="26"/>
                  </a:cubicBezTo>
                  <a:cubicBezTo>
                    <a:pt x="17" y="25"/>
                    <a:pt x="18" y="24"/>
                    <a:pt x="18" y="23"/>
                  </a:cubicBezTo>
                  <a:cubicBezTo>
                    <a:pt x="19" y="22"/>
                    <a:pt x="20" y="21"/>
                    <a:pt x="20" y="20"/>
                  </a:cubicBezTo>
                  <a:cubicBezTo>
                    <a:pt x="20" y="18"/>
                    <a:pt x="20" y="17"/>
                    <a:pt x="20" y="15"/>
                  </a:cubicBezTo>
                  <a:cubicBezTo>
                    <a:pt x="20" y="11"/>
                    <a:pt x="19"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88"/>
            <p:cNvSpPr>
              <a:spLocks noEditPoints="1"/>
            </p:cNvSpPr>
            <p:nvPr/>
          </p:nvSpPr>
          <p:spPr bwMode="auto">
            <a:xfrm>
              <a:off x="8774116" y="3429034"/>
              <a:ext cx="46038" cy="53976"/>
            </a:xfrm>
            <a:custGeom>
              <a:avLst/>
              <a:gdLst>
                <a:gd name="T0" fmla="*/ 0 w 25"/>
                <a:gd name="T1" fmla="*/ 15 h 30"/>
                <a:gd name="T2" fmla="*/ 2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2"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89"/>
            <p:cNvSpPr>
              <a:spLocks noEditPoints="1"/>
            </p:cNvSpPr>
            <p:nvPr/>
          </p:nvSpPr>
          <p:spPr bwMode="auto">
            <a:xfrm>
              <a:off x="8829678"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90"/>
            <p:cNvSpPr>
              <a:spLocks noEditPoints="1"/>
            </p:cNvSpPr>
            <p:nvPr/>
          </p:nvSpPr>
          <p:spPr bwMode="auto">
            <a:xfrm>
              <a:off x="8886828" y="3403634"/>
              <a:ext cx="46038" cy="79376"/>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6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7 h 44"/>
                <a:gd name="T40" fmla="*/ 13 w 25"/>
                <a:gd name="T41" fmla="*/ 17 h 44"/>
                <a:gd name="T42" fmla="*/ 9 w 25"/>
                <a:gd name="T43" fmla="*/ 18 h 44"/>
                <a:gd name="T44" fmla="*/ 6 w 25"/>
                <a:gd name="T45" fmla="*/ 21 h 44"/>
                <a:gd name="T46" fmla="*/ 4 w 25"/>
                <a:gd name="T47" fmla="*/ 24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3" y="43"/>
                    <a:pt x="22" y="43"/>
                    <a:pt x="20" y="44"/>
                  </a:cubicBezTo>
                  <a:cubicBezTo>
                    <a:pt x="19" y="44"/>
                    <a:pt x="17" y="44"/>
                    <a:pt x="14" y="44"/>
                  </a:cubicBezTo>
                  <a:cubicBezTo>
                    <a:pt x="12" y="44"/>
                    <a:pt x="10" y="44"/>
                    <a:pt x="8" y="43"/>
                  </a:cubicBezTo>
                  <a:cubicBezTo>
                    <a:pt x="6" y="42"/>
                    <a:pt x="5" y="41"/>
                    <a:pt x="4" y="40"/>
                  </a:cubicBezTo>
                  <a:cubicBezTo>
                    <a:pt x="2" y="39"/>
                    <a:pt x="2" y="37"/>
                    <a:pt x="1" y="35"/>
                  </a:cubicBezTo>
                  <a:cubicBezTo>
                    <a:pt x="0" y="33"/>
                    <a:pt x="0" y="31"/>
                    <a:pt x="0" y="29"/>
                  </a:cubicBezTo>
                  <a:cubicBezTo>
                    <a:pt x="0" y="27"/>
                    <a:pt x="0" y="25"/>
                    <a:pt x="1" y="23"/>
                  </a:cubicBezTo>
                  <a:cubicBezTo>
                    <a:pt x="1" y="21"/>
                    <a:pt x="2" y="19"/>
                    <a:pt x="3" y="18"/>
                  </a:cubicBezTo>
                  <a:cubicBezTo>
                    <a:pt x="4" y="17"/>
                    <a:pt x="6" y="16"/>
                    <a:pt x="7" y="15"/>
                  </a:cubicBezTo>
                  <a:cubicBezTo>
                    <a:pt x="9" y="14"/>
                    <a:pt x="11" y="14"/>
                    <a:pt x="13" y="14"/>
                  </a:cubicBezTo>
                  <a:cubicBezTo>
                    <a:pt x="15" y="14"/>
                    <a:pt x="16" y="14"/>
                    <a:pt x="18" y="15"/>
                  </a:cubicBezTo>
                  <a:cubicBezTo>
                    <a:pt x="19" y="15"/>
                    <a:pt x="20" y="16"/>
                    <a:pt x="21" y="16"/>
                  </a:cubicBezTo>
                  <a:cubicBezTo>
                    <a:pt x="21" y="1"/>
                    <a:pt x="21" y="1"/>
                    <a:pt x="21" y="1"/>
                  </a:cubicBezTo>
                  <a:cubicBezTo>
                    <a:pt x="25" y="0"/>
                    <a:pt x="25" y="0"/>
                    <a:pt x="25" y="0"/>
                  </a:cubicBezTo>
                  <a:lnTo>
                    <a:pt x="25" y="43"/>
                  </a:lnTo>
                  <a:close/>
                  <a:moveTo>
                    <a:pt x="21" y="20"/>
                  </a:moveTo>
                  <a:cubicBezTo>
                    <a:pt x="21" y="19"/>
                    <a:pt x="20" y="19"/>
                    <a:pt x="20" y="19"/>
                  </a:cubicBezTo>
                  <a:cubicBezTo>
                    <a:pt x="19" y="19"/>
                    <a:pt x="19" y="18"/>
                    <a:pt x="18" y="18"/>
                  </a:cubicBezTo>
                  <a:cubicBezTo>
                    <a:pt x="17" y="18"/>
                    <a:pt x="16" y="18"/>
                    <a:pt x="16" y="17"/>
                  </a:cubicBezTo>
                  <a:cubicBezTo>
                    <a:pt x="15" y="17"/>
                    <a:pt x="14" y="17"/>
                    <a:pt x="13" y="17"/>
                  </a:cubicBezTo>
                  <a:cubicBezTo>
                    <a:pt x="11" y="17"/>
                    <a:pt x="10" y="17"/>
                    <a:pt x="9" y="18"/>
                  </a:cubicBezTo>
                  <a:cubicBezTo>
                    <a:pt x="8" y="19"/>
                    <a:pt x="7" y="20"/>
                    <a:pt x="6" y="21"/>
                  </a:cubicBezTo>
                  <a:cubicBezTo>
                    <a:pt x="5" y="22"/>
                    <a:pt x="4" y="23"/>
                    <a:pt x="4" y="24"/>
                  </a:cubicBezTo>
                  <a:cubicBezTo>
                    <a:pt x="4" y="26"/>
                    <a:pt x="4" y="27"/>
                    <a:pt x="4" y="29"/>
                  </a:cubicBezTo>
                  <a:cubicBezTo>
                    <a:pt x="4" y="33"/>
                    <a:pt x="5" y="36"/>
                    <a:pt x="7" y="38"/>
                  </a:cubicBezTo>
                  <a:cubicBezTo>
                    <a:pt x="8" y="40"/>
                    <a:pt x="11" y="41"/>
                    <a:pt x="14" y="41"/>
                  </a:cubicBezTo>
                  <a:cubicBezTo>
                    <a:pt x="16" y="41"/>
                    <a:pt x="17" y="41"/>
                    <a:pt x="18" y="41"/>
                  </a:cubicBezTo>
                  <a:cubicBezTo>
                    <a:pt x="20" y="40"/>
                    <a:pt x="20" y="40"/>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6" name="Group 555"/>
          <p:cNvGrpSpPr/>
          <p:nvPr/>
        </p:nvGrpSpPr>
        <p:grpSpPr>
          <a:xfrm>
            <a:off x="7825195" y="3125510"/>
            <a:ext cx="374651" cy="79376"/>
            <a:chOff x="7523165" y="3403634"/>
            <a:chExt cx="374651" cy="79376"/>
          </a:xfrm>
        </p:grpSpPr>
        <p:sp>
          <p:nvSpPr>
            <p:cNvPr id="438" name="Freeform 97"/>
            <p:cNvSpPr>
              <a:spLocks/>
            </p:cNvSpPr>
            <p:nvPr/>
          </p:nvSpPr>
          <p:spPr bwMode="auto">
            <a:xfrm>
              <a:off x="7523165" y="3409984"/>
              <a:ext cx="46038" cy="73026"/>
            </a:xfrm>
            <a:custGeom>
              <a:avLst/>
              <a:gdLst>
                <a:gd name="T0" fmla="*/ 11 w 25"/>
                <a:gd name="T1" fmla="*/ 37 h 40"/>
                <a:gd name="T2" fmla="*/ 19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4 w 25"/>
                <a:gd name="T17" fmla="*/ 17 h 40"/>
                <a:gd name="T18" fmla="*/ 2 w 25"/>
                <a:gd name="T19" fmla="*/ 14 h 40"/>
                <a:gd name="T20" fmla="*/ 1 w 25"/>
                <a:gd name="T21" fmla="*/ 10 h 40"/>
                <a:gd name="T22" fmla="*/ 4 w 25"/>
                <a:gd name="T23" fmla="*/ 2 h 40"/>
                <a:gd name="T24" fmla="*/ 14 w 25"/>
                <a:gd name="T25" fmla="*/ 0 h 40"/>
                <a:gd name="T26" fmla="*/ 17 w 25"/>
                <a:gd name="T27" fmla="*/ 0 h 40"/>
                <a:gd name="T28" fmla="*/ 19 w 25"/>
                <a:gd name="T29" fmla="*/ 1 h 40"/>
                <a:gd name="T30" fmla="*/ 22 w 25"/>
                <a:gd name="T31" fmla="*/ 1 h 40"/>
                <a:gd name="T32" fmla="*/ 24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6 w 25"/>
                <a:gd name="T45" fmla="*/ 7 h 40"/>
                <a:gd name="T46" fmla="*/ 5 w 25"/>
                <a:gd name="T47" fmla="*/ 10 h 40"/>
                <a:gd name="T48" fmla="*/ 6 w 25"/>
                <a:gd name="T49" fmla="*/ 13 h 40"/>
                <a:gd name="T50" fmla="*/ 7 w 25"/>
                <a:gd name="T51" fmla="*/ 15 h 40"/>
                <a:gd name="T52" fmla="*/ 10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2 w 25"/>
                <a:gd name="T73" fmla="*/ 38 h 40"/>
                <a:gd name="T74" fmla="*/ 0 w 25"/>
                <a:gd name="T75" fmla="*/ 38 h 40"/>
                <a:gd name="T76" fmla="*/ 1 w 25"/>
                <a:gd name="T77" fmla="*/ 34 h 40"/>
                <a:gd name="T78" fmla="*/ 3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7" y="36"/>
                    <a:pt x="19" y="35"/>
                  </a:cubicBezTo>
                  <a:cubicBezTo>
                    <a:pt x="20" y="34"/>
                    <a:pt x="21" y="32"/>
                    <a:pt x="21" y="30"/>
                  </a:cubicBezTo>
                  <a:cubicBezTo>
                    <a:pt x="21" y="29"/>
                    <a:pt x="21" y="27"/>
                    <a:pt x="20" y="26"/>
                  </a:cubicBezTo>
                  <a:cubicBezTo>
                    <a:pt x="20" y="25"/>
                    <a:pt x="19" y="25"/>
                    <a:pt x="18" y="24"/>
                  </a:cubicBezTo>
                  <a:cubicBezTo>
                    <a:pt x="17" y="23"/>
                    <a:pt x="16" y="23"/>
                    <a:pt x="15" y="22"/>
                  </a:cubicBezTo>
                  <a:cubicBezTo>
                    <a:pt x="14" y="22"/>
                    <a:pt x="13" y="21"/>
                    <a:pt x="11" y="21"/>
                  </a:cubicBezTo>
                  <a:cubicBezTo>
                    <a:pt x="10" y="20"/>
                    <a:pt x="8" y="20"/>
                    <a:pt x="7" y="19"/>
                  </a:cubicBezTo>
                  <a:cubicBezTo>
                    <a:pt x="6" y="18"/>
                    <a:pt x="5" y="17"/>
                    <a:pt x="4" y="17"/>
                  </a:cubicBezTo>
                  <a:cubicBezTo>
                    <a:pt x="3" y="16"/>
                    <a:pt x="2" y="15"/>
                    <a:pt x="2" y="14"/>
                  </a:cubicBezTo>
                  <a:cubicBezTo>
                    <a:pt x="1" y="13"/>
                    <a:pt x="1" y="11"/>
                    <a:pt x="1" y="10"/>
                  </a:cubicBezTo>
                  <a:cubicBezTo>
                    <a:pt x="1" y="7"/>
                    <a:pt x="2" y="4"/>
                    <a:pt x="4" y="2"/>
                  </a:cubicBezTo>
                  <a:cubicBezTo>
                    <a:pt x="7" y="1"/>
                    <a:pt x="10" y="0"/>
                    <a:pt x="14" y="0"/>
                  </a:cubicBezTo>
                  <a:cubicBezTo>
                    <a:pt x="15" y="0"/>
                    <a:pt x="16" y="0"/>
                    <a:pt x="17" y="0"/>
                  </a:cubicBezTo>
                  <a:cubicBezTo>
                    <a:pt x="18" y="0"/>
                    <a:pt x="19" y="0"/>
                    <a:pt x="19" y="1"/>
                  </a:cubicBezTo>
                  <a:cubicBezTo>
                    <a:pt x="20" y="1"/>
                    <a:pt x="21" y="1"/>
                    <a:pt x="22" y="1"/>
                  </a:cubicBezTo>
                  <a:cubicBezTo>
                    <a:pt x="23" y="2"/>
                    <a:pt x="23" y="2"/>
                    <a:pt x="24" y="2"/>
                  </a:cubicBezTo>
                  <a:cubicBezTo>
                    <a:pt x="22" y="6"/>
                    <a:pt x="22" y="6"/>
                    <a:pt x="22" y="6"/>
                  </a:cubicBezTo>
                  <a:cubicBezTo>
                    <a:pt x="21" y="5"/>
                    <a:pt x="20" y="4"/>
                    <a:pt x="18" y="4"/>
                  </a:cubicBezTo>
                  <a:cubicBezTo>
                    <a:pt x="17" y="3"/>
                    <a:pt x="15" y="3"/>
                    <a:pt x="13" y="3"/>
                  </a:cubicBezTo>
                  <a:cubicBezTo>
                    <a:pt x="12" y="3"/>
                    <a:pt x="11" y="3"/>
                    <a:pt x="10" y="3"/>
                  </a:cubicBezTo>
                  <a:cubicBezTo>
                    <a:pt x="9" y="4"/>
                    <a:pt x="8" y="4"/>
                    <a:pt x="7" y="5"/>
                  </a:cubicBezTo>
                  <a:cubicBezTo>
                    <a:pt x="7" y="5"/>
                    <a:pt x="6" y="6"/>
                    <a:pt x="6" y="7"/>
                  </a:cubicBezTo>
                  <a:cubicBezTo>
                    <a:pt x="5" y="7"/>
                    <a:pt x="5" y="8"/>
                    <a:pt x="5" y="10"/>
                  </a:cubicBezTo>
                  <a:cubicBezTo>
                    <a:pt x="5" y="11"/>
                    <a:pt x="5" y="12"/>
                    <a:pt x="6" y="13"/>
                  </a:cubicBezTo>
                  <a:cubicBezTo>
                    <a:pt x="6" y="13"/>
                    <a:pt x="7" y="14"/>
                    <a:pt x="7" y="15"/>
                  </a:cubicBezTo>
                  <a:cubicBezTo>
                    <a:pt x="8" y="15"/>
                    <a:pt x="9" y="16"/>
                    <a:pt x="10" y="16"/>
                  </a:cubicBezTo>
                  <a:cubicBezTo>
                    <a:pt x="11" y="17"/>
                    <a:pt x="13" y="17"/>
                    <a:pt x="14" y="18"/>
                  </a:cubicBezTo>
                  <a:cubicBezTo>
                    <a:pt x="15" y="19"/>
                    <a:pt x="17" y="19"/>
                    <a:pt x="18" y="20"/>
                  </a:cubicBezTo>
                  <a:cubicBezTo>
                    <a:pt x="20" y="20"/>
                    <a:pt x="21" y="21"/>
                    <a:pt x="22" y="22"/>
                  </a:cubicBezTo>
                  <a:cubicBezTo>
                    <a:pt x="23" y="23"/>
                    <a:pt x="24" y="24"/>
                    <a:pt x="24" y="25"/>
                  </a:cubicBezTo>
                  <a:cubicBezTo>
                    <a:pt x="25" y="26"/>
                    <a:pt x="25" y="28"/>
                    <a:pt x="25" y="30"/>
                  </a:cubicBezTo>
                  <a:cubicBezTo>
                    <a:pt x="25" y="33"/>
                    <a:pt x="24" y="36"/>
                    <a:pt x="21" y="38"/>
                  </a:cubicBezTo>
                  <a:cubicBezTo>
                    <a:pt x="19" y="39"/>
                    <a:pt x="16" y="40"/>
                    <a:pt x="11" y="40"/>
                  </a:cubicBezTo>
                  <a:cubicBezTo>
                    <a:pt x="10" y="40"/>
                    <a:pt x="9" y="40"/>
                    <a:pt x="7" y="40"/>
                  </a:cubicBezTo>
                  <a:cubicBezTo>
                    <a:pt x="6" y="40"/>
                    <a:pt x="5" y="40"/>
                    <a:pt x="4" y="39"/>
                  </a:cubicBezTo>
                  <a:cubicBezTo>
                    <a:pt x="3" y="39"/>
                    <a:pt x="2" y="39"/>
                    <a:pt x="2" y="38"/>
                  </a:cubicBezTo>
                  <a:cubicBezTo>
                    <a:pt x="1" y="38"/>
                    <a:pt x="0" y="38"/>
                    <a:pt x="0" y="38"/>
                  </a:cubicBezTo>
                  <a:cubicBezTo>
                    <a:pt x="1" y="34"/>
                    <a:pt x="1" y="34"/>
                    <a:pt x="1" y="34"/>
                  </a:cubicBezTo>
                  <a:cubicBezTo>
                    <a:pt x="2" y="35"/>
                    <a:pt x="2" y="35"/>
                    <a:pt x="3" y="35"/>
                  </a:cubicBezTo>
                  <a:cubicBezTo>
                    <a:pt x="3" y="35"/>
                    <a:pt x="4" y="36"/>
                    <a:pt x="5" y="36"/>
                  </a:cubicBezTo>
                  <a:cubicBezTo>
                    <a:pt x="6" y="36"/>
                    <a:pt x="7" y="36"/>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8"/>
            <p:cNvSpPr>
              <a:spLocks noEditPoints="1"/>
            </p:cNvSpPr>
            <p:nvPr/>
          </p:nvSpPr>
          <p:spPr bwMode="auto">
            <a:xfrm>
              <a:off x="7578728" y="3429034"/>
              <a:ext cx="42863"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99"/>
            <p:cNvSpPr>
              <a:spLocks noEditPoints="1"/>
            </p:cNvSpPr>
            <p:nvPr/>
          </p:nvSpPr>
          <p:spPr bwMode="auto">
            <a:xfrm>
              <a:off x="7632703"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5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3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7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9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8" y="1"/>
                    <a:pt x="19" y="2"/>
                    <a:pt x="19" y="3"/>
                  </a:cubicBezTo>
                  <a:cubicBezTo>
                    <a:pt x="20" y="4"/>
                    <a:pt x="21" y="5"/>
                    <a:pt x="21" y="6"/>
                  </a:cubicBezTo>
                  <a:cubicBezTo>
                    <a:pt x="22" y="8"/>
                    <a:pt x="22" y="9"/>
                    <a:pt x="22" y="10"/>
                  </a:cubicBezTo>
                  <a:cubicBezTo>
                    <a:pt x="22" y="29"/>
                    <a:pt x="22" y="29"/>
                    <a:pt x="22" y="29"/>
                  </a:cubicBezTo>
                  <a:cubicBezTo>
                    <a:pt x="21" y="29"/>
                    <a:pt x="21" y="29"/>
                    <a:pt x="20" y="29"/>
                  </a:cubicBezTo>
                  <a:cubicBezTo>
                    <a:pt x="19" y="29"/>
                    <a:pt x="19" y="29"/>
                    <a:pt x="18" y="30"/>
                  </a:cubicBezTo>
                  <a:cubicBezTo>
                    <a:pt x="17" y="30"/>
                    <a:pt x="16" y="30"/>
                    <a:pt x="15" y="30"/>
                  </a:cubicBezTo>
                  <a:cubicBezTo>
                    <a:pt x="13" y="30"/>
                    <a:pt x="12" y="30"/>
                    <a:pt x="11" y="30"/>
                  </a:cubicBezTo>
                  <a:cubicBezTo>
                    <a:pt x="10" y="30"/>
                    <a:pt x="8" y="30"/>
                    <a:pt x="7" y="30"/>
                  </a:cubicBezTo>
                  <a:cubicBezTo>
                    <a:pt x="6" y="29"/>
                    <a:pt x="4" y="29"/>
                    <a:pt x="3" y="28"/>
                  </a:cubicBezTo>
                  <a:cubicBezTo>
                    <a:pt x="3"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3"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5" y="4"/>
                    <a:pt x="4" y="4"/>
                  </a:cubicBezTo>
                  <a:cubicBezTo>
                    <a:pt x="4" y="1"/>
                    <a:pt x="4" y="1"/>
                    <a:pt x="4" y="1"/>
                  </a:cubicBezTo>
                  <a:cubicBezTo>
                    <a:pt x="4" y="1"/>
                    <a:pt x="5" y="0"/>
                    <a:pt x="7"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2"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6" y="25"/>
                    <a:pt x="6" y="26"/>
                  </a:cubicBezTo>
                  <a:cubicBezTo>
                    <a:pt x="7" y="26"/>
                    <a:pt x="8" y="26"/>
                    <a:pt x="9" y="26"/>
                  </a:cubicBezTo>
                  <a:cubicBezTo>
                    <a:pt x="9" y="27"/>
                    <a:pt x="11"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00"/>
            <p:cNvSpPr>
              <a:spLocks/>
            </p:cNvSpPr>
            <p:nvPr/>
          </p:nvSpPr>
          <p:spPr bwMode="auto">
            <a:xfrm>
              <a:off x="7689853" y="3429034"/>
              <a:ext cx="30163" cy="52388"/>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9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4" y="0"/>
                    <a:pt x="15" y="1"/>
                    <a:pt x="16" y="1"/>
                  </a:cubicBezTo>
                  <a:cubicBezTo>
                    <a:pt x="15" y="4"/>
                    <a:pt x="15" y="4"/>
                    <a:pt x="15" y="4"/>
                  </a:cubicBezTo>
                  <a:cubicBezTo>
                    <a:pt x="14" y="4"/>
                    <a:pt x="14" y="4"/>
                    <a:pt x="13" y="3"/>
                  </a:cubicBezTo>
                  <a:cubicBezTo>
                    <a:pt x="12" y="3"/>
                    <a:pt x="11" y="3"/>
                    <a:pt x="9"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01"/>
            <p:cNvSpPr>
              <a:spLocks/>
            </p:cNvSpPr>
            <p:nvPr/>
          </p:nvSpPr>
          <p:spPr bwMode="auto">
            <a:xfrm>
              <a:off x="7724778" y="3429034"/>
              <a:ext cx="41275"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8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6" y="2"/>
                    <a:pt x="8" y="1"/>
                  </a:cubicBezTo>
                  <a:cubicBezTo>
                    <a:pt x="10" y="0"/>
                    <a:pt x="12" y="0"/>
                    <a:pt x="14" y="0"/>
                  </a:cubicBezTo>
                  <a:cubicBezTo>
                    <a:pt x="15" y="0"/>
                    <a:pt x="17" y="0"/>
                    <a:pt x="18" y="0"/>
                  </a:cubicBezTo>
                  <a:cubicBezTo>
                    <a:pt x="19" y="0"/>
                    <a:pt x="20" y="1"/>
                    <a:pt x="21" y="1"/>
                  </a:cubicBezTo>
                  <a:cubicBezTo>
                    <a:pt x="20" y="4"/>
                    <a:pt x="20" y="4"/>
                    <a:pt x="20" y="4"/>
                  </a:cubicBezTo>
                  <a:cubicBezTo>
                    <a:pt x="19" y="4"/>
                    <a:pt x="19" y="4"/>
                    <a:pt x="18" y="3"/>
                  </a:cubicBezTo>
                  <a:cubicBezTo>
                    <a:pt x="17" y="3"/>
                    <a:pt x="15"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8" y="25"/>
                    <a:pt x="10" y="26"/>
                  </a:cubicBezTo>
                  <a:cubicBezTo>
                    <a:pt x="11" y="26"/>
                    <a:pt x="13" y="27"/>
                    <a:pt x="15" y="27"/>
                  </a:cubicBezTo>
                  <a:cubicBezTo>
                    <a:pt x="16" y="27"/>
                    <a:pt x="17" y="27"/>
                    <a:pt x="19" y="26"/>
                  </a:cubicBezTo>
                  <a:cubicBezTo>
                    <a:pt x="20" y="26"/>
                    <a:pt x="20" y="26"/>
                    <a:pt x="21" y="25"/>
                  </a:cubicBezTo>
                  <a:cubicBezTo>
                    <a:pt x="22" y="28"/>
                    <a:pt x="22" y="28"/>
                    <a:pt x="22" y="28"/>
                  </a:cubicBezTo>
                  <a:cubicBezTo>
                    <a:pt x="21" y="29"/>
                    <a:pt x="20" y="29"/>
                    <a:pt x="18" y="30"/>
                  </a:cubicBezTo>
                  <a:cubicBezTo>
                    <a:pt x="17" y="30"/>
                    <a:pt x="16" y="30"/>
                    <a:pt x="14"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102"/>
            <p:cNvSpPr>
              <a:spLocks/>
            </p:cNvSpPr>
            <p:nvPr/>
          </p:nvSpPr>
          <p:spPr bwMode="auto">
            <a:xfrm>
              <a:off x="7775578"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9" y="14"/>
                    <a:pt x="11" y="14"/>
                  </a:cubicBezTo>
                  <a:cubicBezTo>
                    <a:pt x="13" y="14"/>
                    <a:pt x="15" y="14"/>
                    <a:pt x="16" y="15"/>
                  </a:cubicBezTo>
                  <a:cubicBezTo>
                    <a:pt x="18" y="15"/>
                    <a:pt x="19" y="16"/>
                    <a:pt x="20" y="18"/>
                  </a:cubicBezTo>
                  <a:cubicBezTo>
                    <a:pt x="21" y="19"/>
                    <a:pt x="21"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5"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103"/>
            <p:cNvSpPr>
              <a:spLocks/>
            </p:cNvSpPr>
            <p:nvPr/>
          </p:nvSpPr>
          <p:spPr bwMode="auto">
            <a:xfrm>
              <a:off x="7854953" y="3409984"/>
              <a:ext cx="42863" cy="71438"/>
            </a:xfrm>
            <a:custGeom>
              <a:avLst/>
              <a:gdLst>
                <a:gd name="T0" fmla="*/ 22 w 23"/>
                <a:gd name="T1" fmla="*/ 10 h 39"/>
                <a:gd name="T2" fmla="*/ 21 w 23"/>
                <a:gd name="T3" fmla="*/ 14 h 39"/>
                <a:gd name="T4" fmla="*/ 19 w 23"/>
                <a:gd name="T5" fmla="*/ 18 h 39"/>
                <a:gd name="T6" fmla="*/ 16 w 23"/>
                <a:gd name="T7" fmla="*/ 22 h 39"/>
                <a:gd name="T8" fmla="*/ 13 w 23"/>
                <a:gd name="T9" fmla="*/ 25 h 39"/>
                <a:gd name="T10" fmla="*/ 10 w 23"/>
                <a:gd name="T11" fmla="*/ 28 h 39"/>
                <a:gd name="T12" fmla="*/ 8 w 23"/>
                <a:gd name="T13" fmla="*/ 31 h 39"/>
                <a:gd name="T14" fmla="*/ 6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8 w 23"/>
                <a:gd name="T35" fmla="*/ 25 h 39"/>
                <a:gd name="T36" fmla="*/ 11 w 23"/>
                <a:gd name="T37" fmla="*/ 22 h 39"/>
                <a:gd name="T38" fmla="*/ 14 w 23"/>
                <a:gd name="T39" fmla="*/ 19 h 39"/>
                <a:gd name="T40" fmla="*/ 16 w 23"/>
                <a:gd name="T41" fmla="*/ 17 h 39"/>
                <a:gd name="T42" fmla="*/ 18 w 23"/>
                <a:gd name="T43" fmla="*/ 14 h 39"/>
                <a:gd name="T44" fmla="*/ 18 w 23"/>
                <a:gd name="T45" fmla="*/ 10 h 39"/>
                <a:gd name="T46" fmla="*/ 16 w 23"/>
                <a:gd name="T47" fmla="*/ 5 h 39"/>
                <a:gd name="T48" fmla="*/ 11 w 23"/>
                <a:gd name="T49" fmla="*/ 3 h 39"/>
                <a:gd name="T50" fmla="*/ 8 w 23"/>
                <a:gd name="T51" fmla="*/ 4 h 39"/>
                <a:gd name="T52" fmla="*/ 5 w 23"/>
                <a:gd name="T53" fmla="*/ 5 h 39"/>
                <a:gd name="T54" fmla="*/ 3 w 23"/>
                <a:gd name="T55" fmla="*/ 6 h 39"/>
                <a:gd name="T56" fmla="*/ 2 w 23"/>
                <a:gd name="T57" fmla="*/ 7 h 39"/>
                <a:gd name="T58" fmla="*/ 0 w 23"/>
                <a:gd name="T59" fmla="*/ 4 h 39"/>
                <a:gd name="T60" fmla="*/ 2 w 23"/>
                <a:gd name="T61" fmla="*/ 3 h 39"/>
                <a:gd name="T62" fmla="*/ 4 w 23"/>
                <a:gd name="T63" fmla="*/ 2 h 39"/>
                <a:gd name="T64" fmla="*/ 7 w 23"/>
                <a:gd name="T65" fmla="*/ 0 h 39"/>
                <a:gd name="T66" fmla="*/ 11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2" y="13"/>
                    <a:pt x="21" y="14"/>
                  </a:cubicBezTo>
                  <a:cubicBezTo>
                    <a:pt x="21" y="16"/>
                    <a:pt x="20" y="17"/>
                    <a:pt x="19" y="18"/>
                  </a:cubicBezTo>
                  <a:cubicBezTo>
                    <a:pt x="18" y="19"/>
                    <a:pt x="17" y="20"/>
                    <a:pt x="16" y="22"/>
                  </a:cubicBezTo>
                  <a:cubicBezTo>
                    <a:pt x="15" y="23"/>
                    <a:pt x="14" y="24"/>
                    <a:pt x="13" y="25"/>
                  </a:cubicBezTo>
                  <a:cubicBezTo>
                    <a:pt x="12" y="26"/>
                    <a:pt x="11" y="27"/>
                    <a:pt x="10" y="28"/>
                  </a:cubicBezTo>
                  <a:cubicBezTo>
                    <a:pt x="9" y="29"/>
                    <a:pt x="8" y="30"/>
                    <a:pt x="8" y="31"/>
                  </a:cubicBezTo>
                  <a:cubicBezTo>
                    <a:pt x="7" y="32"/>
                    <a:pt x="6" y="32"/>
                    <a:pt x="6"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8"/>
                    <a:pt x="1" y="38"/>
                  </a:cubicBezTo>
                  <a:cubicBezTo>
                    <a:pt x="1" y="36"/>
                    <a:pt x="1" y="35"/>
                    <a:pt x="2" y="33"/>
                  </a:cubicBezTo>
                  <a:cubicBezTo>
                    <a:pt x="3" y="32"/>
                    <a:pt x="3" y="30"/>
                    <a:pt x="4" y="29"/>
                  </a:cubicBezTo>
                  <a:cubicBezTo>
                    <a:pt x="5" y="28"/>
                    <a:pt x="7" y="26"/>
                    <a:pt x="8" y="25"/>
                  </a:cubicBezTo>
                  <a:cubicBezTo>
                    <a:pt x="9" y="24"/>
                    <a:pt x="10" y="23"/>
                    <a:pt x="11" y="22"/>
                  </a:cubicBezTo>
                  <a:cubicBezTo>
                    <a:pt x="12" y="21"/>
                    <a:pt x="13" y="20"/>
                    <a:pt x="14" y="19"/>
                  </a:cubicBezTo>
                  <a:cubicBezTo>
                    <a:pt x="15" y="18"/>
                    <a:pt x="15" y="18"/>
                    <a:pt x="16" y="17"/>
                  </a:cubicBezTo>
                  <a:cubicBezTo>
                    <a:pt x="17" y="16"/>
                    <a:pt x="17" y="15"/>
                    <a:pt x="18" y="14"/>
                  </a:cubicBezTo>
                  <a:cubicBezTo>
                    <a:pt x="18" y="13"/>
                    <a:pt x="18" y="12"/>
                    <a:pt x="18" y="10"/>
                  </a:cubicBezTo>
                  <a:cubicBezTo>
                    <a:pt x="18" y="8"/>
                    <a:pt x="17" y="6"/>
                    <a:pt x="16" y="5"/>
                  </a:cubicBezTo>
                  <a:cubicBezTo>
                    <a:pt x="15" y="4"/>
                    <a:pt x="13" y="3"/>
                    <a:pt x="11" y="3"/>
                  </a:cubicBezTo>
                  <a:cubicBezTo>
                    <a:pt x="10" y="3"/>
                    <a:pt x="9" y="3"/>
                    <a:pt x="8" y="4"/>
                  </a:cubicBezTo>
                  <a:cubicBezTo>
                    <a:pt x="7" y="4"/>
                    <a:pt x="6" y="4"/>
                    <a:pt x="5" y="5"/>
                  </a:cubicBezTo>
                  <a:cubicBezTo>
                    <a:pt x="4" y="5"/>
                    <a:pt x="4" y="5"/>
                    <a:pt x="3" y="6"/>
                  </a:cubicBezTo>
                  <a:cubicBezTo>
                    <a:pt x="3" y="6"/>
                    <a:pt x="3" y="6"/>
                    <a:pt x="2" y="7"/>
                  </a:cubicBezTo>
                  <a:cubicBezTo>
                    <a:pt x="0" y="4"/>
                    <a:pt x="0" y="4"/>
                    <a:pt x="0" y="4"/>
                  </a:cubicBezTo>
                  <a:cubicBezTo>
                    <a:pt x="1" y="4"/>
                    <a:pt x="1" y="4"/>
                    <a:pt x="2" y="3"/>
                  </a:cubicBezTo>
                  <a:cubicBezTo>
                    <a:pt x="2" y="3"/>
                    <a:pt x="3" y="2"/>
                    <a:pt x="4" y="2"/>
                  </a:cubicBezTo>
                  <a:cubicBezTo>
                    <a:pt x="5" y="1"/>
                    <a:pt x="6" y="1"/>
                    <a:pt x="7" y="0"/>
                  </a:cubicBezTo>
                  <a:cubicBezTo>
                    <a:pt x="8" y="0"/>
                    <a:pt x="9" y="0"/>
                    <a:pt x="11" y="0"/>
                  </a:cubicBezTo>
                  <a:cubicBezTo>
                    <a:pt x="15" y="0"/>
                    <a:pt x="17" y="1"/>
                    <a:pt x="19" y="3"/>
                  </a:cubicBezTo>
                  <a:cubicBezTo>
                    <a:pt x="21" y="4"/>
                    <a:pt x="22" y="7"/>
                    <a:pt x="22"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7" name="Group 566"/>
          <p:cNvGrpSpPr/>
          <p:nvPr/>
        </p:nvGrpSpPr>
        <p:grpSpPr>
          <a:xfrm>
            <a:off x="373064" y="3347625"/>
            <a:ext cx="835025" cy="784225"/>
            <a:chOff x="361951" y="3562350"/>
            <a:chExt cx="835025" cy="784225"/>
          </a:xfrm>
        </p:grpSpPr>
        <p:sp>
          <p:nvSpPr>
            <p:cNvPr id="136" name="Freeform 87"/>
            <p:cNvSpPr>
              <a:spLocks/>
            </p:cNvSpPr>
            <p:nvPr/>
          </p:nvSpPr>
          <p:spPr bwMode="auto">
            <a:xfrm>
              <a:off x="361951" y="3562350"/>
              <a:ext cx="835025" cy="784225"/>
            </a:xfrm>
            <a:custGeom>
              <a:avLst/>
              <a:gdLst>
                <a:gd name="T0" fmla="*/ 62 w 433"/>
                <a:gd name="T1" fmla="*/ 316 h 404"/>
                <a:gd name="T2" fmla="*/ 104 w 433"/>
                <a:gd name="T3" fmla="*/ 60 h 404"/>
                <a:gd name="T4" fmla="*/ 371 w 433"/>
                <a:gd name="T5" fmla="*/ 98 h 404"/>
                <a:gd name="T6" fmla="*/ 322 w 433"/>
                <a:gd name="T7" fmla="*/ 344 h 404"/>
                <a:gd name="T8" fmla="*/ 62 w 433"/>
                <a:gd name="T9" fmla="*/ 316 h 404"/>
              </a:gdLst>
              <a:ahLst/>
              <a:cxnLst>
                <a:cxn ang="0">
                  <a:pos x="T0" y="T1"/>
                </a:cxn>
                <a:cxn ang="0">
                  <a:pos x="T2" y="T3"/>
                </a:cxn>
                <a:cxn ang="0">
                  <a:pos x="T4" y="T5"/>
                </a:cxn>
                <a:cxn ang="0">
                  <a:pos x="T6" y="T7"/>
                </a:cxn>
                <a:cxn ang="0">
                  <a:pos x="T8" y="T9"/>
                </a:cxn>
              </a:cxnLst>
              <a:rect l="0" t="0" r="r" b="b"/>
              <a:pathLst>
                <a:path w="433" h="404">
                  <a:moveTo>
                    <a:pt x="62" y="316"/>
                  </a:moveTo>
                  <a:cubicBezTo>
                    <a:pt x="0" y="235"/>
                    <a:pt x="18" y="120"/>
                    <a:pt x="104" y="60"/>
                  </a:cubicBezTo>
                  <a:cubicBezTo>
                    <a:pt x="189" y="0"/>
                    <a:pt x="308" y="17"/>
                    <a:pt x="371" y="98"/>
                  </a:cubicBezTo>
                  <a:cubicBezTo>
                    <a:pt x="433" y="179"/>
                    <a:pt x="407" y="284"/>
                    <a:pt x="322" y="344"/>
                  </a:cubicBezTo>
                  <a:cubicBezTo>
                    <a:pt x="237" y="404"/>
                    <a:pt x="124" y="397"/>
                    <a:pt x="62" y="3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p:cNvSpPr>
              <a:spLocks/>
            </p:cNvSpPr>
            <p:nvPr/>
          </p:nvSpPr>
          <p:spPr bwMode="auto">
            <a:xfrm>
              <a:off x="558801" y="3800475"/>
              <a:ext cx="461962" cy="292100"/>
            </a:xfrm>
            <a:custGeom>
              <a:avLst/>
              <a:gdLst>
                <a:gd name="T0" fmla="*/ 233 w 240"/>
                <a:gd name="T1" fmla="*/ 70 h 150"/>
                <a:gd name="T2" fmla="*/ 171 w 240"/>
                <a:gd name="T3" fmla="*/ 41 h 150"/>
                <a:gd name="T4" fmla="*/ 111 w 240"/>
                <a:gd name="T5" fmla="*/ 2 h 150"/>
                <a:gd name="T6" fmla="*/ 48 w 240"/>
                <a:gd name="T7" fmla="*/ 52 h 150"/>
                <a:gd name="T8" fmla="*/ 1 w 240"/>
                <a:gd name="T9" fmla="*/ 90 h 150"/>
                <a:gd name="T10" fmla="*/ 1 w 240"/>
                <a:gd name="T11" fmla="*/ 90 h 150"/>
                <a:gd name="T12" fmla="*/ 95 w 240"/>
                <a:gd name="T13" fmla="*/ 138 h 150"/>
                <a:gd name="T14" fmla="*/ 95 w 240"/>
                <a:gd name="T15" fmla="*/ 138 h 150"/>
                <a:gd name="T16" fmla="*/ 207 w 240"/>
                <a:gd name="T17" fmla="*/ 115 h 150"/>
                <a:gd name="T18" fmla="*/ 231 w 240"/>
                <a:gd name="T19" fmla="*/ 118 h 150"/>
                <a:gd name="T20" fmla="*/ 233 w 240"/>
                <a:gd name="T21"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50">
                  <a:moveTo>
                    <a:pt x="233" y="70"/>
                  </a:moveTo>
                  <a:cubicBezTo>
                    <a:pt x="223" y="47"/>
                    <a:pt x="200" y="34"/>
                    <a:pt x="171" y="41"/>
                  </a:cubicBezTo>
                  <a:cubicBezTo>
                    <a:pt x="171" y="41"/>
                    <a:pt x="157" y="0"/>
                    <a:pt x="111" y="2"/>
                  </a:cubicBezTo>
                  <a:cubicBezTo>
                    <a:pt x="73" y="4"/>
                    <a:pt x="52" y="30"/>
                    <a:pt x="48" y="52"/>
                  </a:cubicBezTo>
                  <a:cubicBezTo>
                    <a:pt x="30" y="47"/>
                    <a:pt x="0" y="61"/>
                    <a:pt x="1" y="90"/>
                  </a:cubicBezTo>
                  <a:cubicBezTo>
                    <a:pt x="1" y="90"/>
                    <a:pt x="1" y="90"/>
                    <a:pt x="1" y="90"/>
                  </a:cubicBezTo>
                  <a:cubicBezTo>
                    <a:pt x="2" y="150"/>
                    <a:pt x="78" y="141"/>
                    <a:pt x="95" y="138"/>
                  </a:cubicBezTo>
                  <a:cubicBezTo>
                    <a:pt x="95" y="138"/>
                    <a:pt x="95" y="138"/>
                    <a:pt x="95" y="138"/>
                  </a:cubicBezTo>
                  <a:cubicBezTo>
                    <a:pt x="120" y="135"/>
                    <a:pt x="162" y="115"/>
                    <a:pt x="207" y="115"/>
                  </a:cubicBezTo>
                  <a:cubicBezTo>
                    <a:pt x="216" y="115"/>
                    <a:pt x="224" y="116"/>
                    <a:pt x="231" y="118"/>
                  </a:cubicBezTo>
                  <a:cubicBezTo>
                    <a:pt x="236" y="106"/>
                    <a:pt x="240" y="89"/>
                    <a:pt x="233" y="7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8" name="Group 567"/>
          <p:cNvGrpSpPr/>
          <p:nvPr/>
        </p:nvGrpSpPr>
        <p:grpSpPr>
          <a:xfrm>
            <a:off x="1598051" y="3369850"/>
            <a:ext cx="796925" cy="746125"/>
            <a:chOff x="1584326" y="3584575"/>
            <a:chExt cx="796925" cy="746125"/>
          </a:xfrm>
        </p:grpSpPr>
        <p:sp>
          <p:nvSpPr>
            <p:cNvPr id="138" name="Freeform 89"/>
            <p:cNvSpPr>
              <a:spLocks/>
            </p:cNvSpPr>
            <p:nvPr/>
          </p:nvSpPr>
          <p:spPr bwMode="auto">
            <a:xfrm>
              <a:off x="1584326" y="3584575"/>
              <a:ext cx="796925" cy="746125"/>
            </a:xfrm>
            <a:custGeom>
              <a:avLst/>
              <a:gdLst>
                <a:gd name="T0" fmla="*/ 23 w 414"/>
                <a:gd name="T1" fmla="*/ 234 h 385"/>
                <a:gd name="T2" fmla="*/ 165 w 414"/>
                <a:gd name="T3" fmla="*/ 20 h 385"/>
                <a:gd name="T4" fmla="*/ 391 w 414"/>
                <a:gd name="T5" fmla="*/ 163 h 385"/>
                <a:gd name="T6" fmla="*/ 247 w 414"/>
                <a:gd name="T7" fmla="*/ 365 h 385"/>
                <a:gd name="T8" fmla="*/ 23 w 414"/>
                <a:gd name="T9" fmla="*/ 234 h 385"/>
              </a:gdLst>
              <a:ahLst/>
              <a:cxnLst>
                <a:cxn ang="0">
                  <a:pos x="T0" y="T1"/>
                </a:cxn>
                <a:cxn ang="0">
                  <a:pos x="T2" y="T3"/>
                </a:cxn>
                <a:cxn ang="0">
                  <a:pos x="T4" y="T5"/>
                </a:cxn>
                <a:cxn ang="0">
                  <a:pos x="T6" y="T7"/>
                </a:cxn>
                <a:cxn ang="0">
                  <a:pos x="T8" y="T9"/>
                </a:cxn>
              </a:cxnLst>
              <a:rect l="0" t="0" r="r" b="b"/>
              <a:pathLst>
                <a:path w="414" h="385">
                  <a:moveTo>
                    <a:pt x="23" y="234"/>
                  </a:moveTo>
                  <a:cubicBezTo>
                    <a:pt x="0" y="136"/>
                    <a:pt x="64" y="40"/>
                    <a:pt x="165" y="20"/>
                  </a:cubicBezTo>
                  <a:cubicBezTo>
                    <a:pt x="267" y="0"/>
                    <a:pt x="368" y="64"/>
                    <a:pt x="391" y="163"/>
                  </a:cubicBezTo>
                  <a:cubicBezTo>
                    <a:pt x="414" y="261"/>
                    <a:pt x="349" y="346"/>
                    <a:pt x="247" y="365"/>
                  </a:cubicBezTo>
                  <a:cubicBezTo>
                    <a:pt x="145" y="385"/>
                    <a:pt x="47" y="333"/>
                    <a:pt x="23" y="23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0"/>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1"/>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2"/>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3"/>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4"/>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5"/>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9" name="Group 568"/>
          <p:cNvGrpSpPr/>
          <p:nvPr/>
        </p:nvGrpSpPr>
        <p:grpSpPr>
          <a:xfrm>
            <a:off x="2763485" y="3353975"/>
            <a:ext cx="827087" cy="774700"/>
            <a:chOff x="2776538" y="3568700"/>
            <a:chExt cx="827087" cy="774700"/>
          </a:xfrm>
        </p:grpSpPr>
        <p:sp>
          <p:nvSpPr>
            <p:cNvPr id="145" name="Freeform 96"/>
            <p:cNvSpPr>
              <a:spLocks/>
            </p:cNvSpPr>
            <p:nvPr/>
          </p:nvSpPr>
          <p:spPr bwMode="auto">
            <a:xfrm>
              <a:off x="2776538" y="3568700"/>
              <a:ext cx="827087" cy="774700"/>
            </a:xfrm>
            <a:custGeom>
              <a:avLst/>
              <a:gdLst>
                <a:gd name="T0" fmla="*/ 38 w 429"/>
                <a:gd name="T1" fmla="*/ 269 h 400"/>
                <a:gd name="T2" fmla="*/ 146 w 429"/>
                <a:gd name="T3" fmla="*/ 35 h 400"/>
                <a:gd name="T4" fmla="*/ 392 w 429"/>
                <a:gd name="T5" fmla="*/ 143 h 400"/>
                <a:gd name="T6" fmla="*/ 279 w 429"/>
                <a:gd name="T7" fmla="*/ 365 h 400"/>
                <a:gd name="T8" fmla="*/ 38 w 429"/>
                <a:gd name="T9" fmla="*/ 269 h 400"/>
              </a:gdLst>
              <a:ahLst/>
              <a:cxnLst>
                <a:cxn ang="0">
                  <a:pos x="T0" y="T1"/>
                </a:cxn>
                <a:cxn ang="0">
                  <a:pos x="T2" y="T3"/>
                </a:cxn>
                <a:cxn ang="0">
                  <a:pos x="T4" y="T5"/>
                </a:cxn>
                <a:cxn ang="0">
                  <a:pos x="T6" y="T7"/>
                </a:cxn>
                <a:cxn ang="0">
                  <a:pos x="T8" y="T9"/>
                </a:cxn>
              </a:cxnLst>
              <a:rect l="0" t="0" r="r" b="b"/>
              <a:pathLst>
                <a:path w="429" h="400">
                  <a:moveTo>
                    <a:pt x="38" y="269"/>
                  </a:moveTo>
                  <a:cubicBezTo>
                    <a:pt x="0" y="174"/>
                    <a:pt x="48" y="70"/>
                    <a:pt x="146" y="35"/>
                  </a:cubicBezTo>
                  <a:cubicBezTo>
                    <a:pt x="244" y="0"/>
                    <a:pt x="354" y="48"/>
                    <a:pt x="392" y="143"/>
                  </a:cubicBezTo>
                  <a:cubicBezTo>
                    <a:pt x="429" y="237"/>
                    <a:pt x="377" y="331"/>
                    <a:pt x="279" y="365"/>
                  </a:cubicBezTo>
                  <a:cubicBezTo>
                    <a:pt x="181" y="400"/>
                    <a:pt x="75" y="363"/>
                    <a:pt x="38" y="26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7"/>
            <p:cNvSpPr>
              <a:spLocks/>
            </p:cNvSpPr>
            <p:nvPr/>
          </p:nvSpPr>
          <p:spPr bwMode="auto">
            <a:xfrm>
              <a:off x="3175001" y="3625850"/>
              <a:ext cx="147637" cy="198438"/>
            </a:xfrm>
            <a:custGeom>
              <a:avLst/>
              <a:gdLst>
                <a:gd name="T0" fmla="*/ 76 w 76"/>
                <a:gd name="T1" fmla="*/ 2 h 102"/>
                <a:gd name="T2" fmla="*/ 75 w 76"/>
                <a:gd name="T3" fmla="*/ 4 h 102"/>
                <a:gd name="T4" fmla="*/ 43 w 76"/>
                <a:gd name="T5" fmla="*/ 36 h 102"/>
                <a:gd name="T6" fmla="*/ 33 w 76"/>
                <a:gd name="T7" fmla="*/ 36 h 102"/>
                <a:gd name="T8" fmla="*/ 5 w 76"/>
                <a:gd name="T9" fmla="*/ 64 h 102"/>
                <a:gd name="T10" fmla="*/ 5 w 76"/>
                <a:gd name="T11" fmla="*/ 102 h 102"/>
                <a:gd name="T12" fmla="*/ 0 w 76"/>
                <a:gd name="T13" fmla="*/ 102 h 102"/>
                <a:gd name="T14" fmla="*/ 0 w 76"/>
                <a:gd name="T15" fmla="*/ 64 h 102"/>
                <a:gd name="T16" fmla="*/ 33 w 76"/>
                <a:gd name="T17" fmla="*/ 31 h 102"/>
                <a:gd name="T18" fmla="*/ 43 w 76"/>
                <a:gd name="T19" fmla="*/ 31 h 102"/>
                <a:gd name="T20" fmla="*/ 70 w 76"/>
                <a:gd name="T21" fmla="*/ 2 h 102"/>
                <a:gd name="T22" fmla="*/ 70 w 76"/>
                <a:gd name="T23" fmla="*/ 0 h 102"/>
                <a:gd name="T24" fmla="*/ 73 w 76"/>
                <a:gd name="T25" fmla="*/ 1 h 102"/>
                <a:gd name="T26" fmla="*/ 74 w 76"/>
                <a:gd name="T27" fmla="*/ 2 h 102"/>
                <a:gd name="T28" fmla="*/ 76 w 76"/>
                <a:gd name="T2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2">
                  <a:moveTo>
                    <a:pt x="76" y="2"/>
                  </a:moveTo>
                  <a:cubicBezTo>
                    <a:pt x="75" y="4"/>
                    <a:pt x="75" y="4"/>
                    <a:pt x="75" y="4"/>
                  </a:cubicBezTo>
                  <a:cubicBezTo>
                    <a:pt x="75" y="22"/>
                    <a:pt x="61" y="36"/>
                    <a:pt x="43" y="36"/>
                  </a:cubicBezTo>
                  <a:cubicBezTo>
                    <a:pt x="33" y="36"/>
                    <a:pt x="33" y="36"/>
                    <a:pt x="33" y="36"/>
                  </a:cubicBezTo>
                  <a:cubicBezTo>
                    <a:pt x="18" y="36"/>
                    <a:pt x="5" y="49"/>
                    <a:pt x="5" y="64"/>
                  </a:cubicBezTo>
                  <a:cubicBezTo>
                    <a:pt x="5" y="102"/>
                    <a:pt x="5" y="102"/>
                    <a:pt x="5" y="102"/>
                  </a:cubicBezTo>
                  <a:cubicBezTo>
                    <a:pt x="0" y="102"/>
                    <a:pt x="0" y="102"/>
                    <a:pt x="0" y="102"/>
                  </a:cubicBezTo>
                  <a:cubicBezTo>
                    <a:pt x="0" y="64"/>
                    <a:pt x="0" y="64"/>
                    <a:pt x="0" y="64"/>
                  </a:cubicBezTo>
                  <a:cubicBezTo>
                    <a:pt x="0" y="46"/>
                    <a:pt x="15" y="31"/>
                    <a:pt x="33" y="31"/>
                  </a:cubicBezTo>
                  <a:cubicBezTo>
                    <a:pt x="43" y="31"/>
                    <a:pt x="43" y="31"/>
                    <a:pt x="43" y="31"/>
                  </a:cubicBezTo>
                  <a:cubicBezTo>
                    <a:pt x="58" y="31"/>
                    <a:pt x="70" y="18"/>
                    <a:pt x="70" y="2"/>
                  </a:cubicBezTo>
                  <a:cubicBezTo>
                    <a:pt x="70" y="0"/>
                    <a:pt x="70" y="0"/>
                    <a:pt x="70" y="0"/>
                  </a:cubicBezTo>
                  <a:cubicBezTo>
                    <a:pt x="71" y="0"/>
                    <a:pt x="72" y="1"/>
                    <a:pt x="73" y="1"/>
                  </a:cubicBezTo>
                  <a:cubicBezTo>
                    <a:pt x="73" y="1"/>
                    <a:pt x="74" y="2"/>
                    <a:pt x="74" y="2"/>
                  </a:cubicBezTo>
                  <a:cubicBezTo>
                    <a:pt x="75" y="2"/>
                    <a:pt x="75" y="2"/>
                    <a:pt x="76"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8"/>
            <p:cNvSpPr>
              <a:spLocks/>
            </p:cNvSpPr>
            <p:nvPr/>
          </p:nvSpPr>
          <p:spPr bwMode="auto">
            <a:xfrm>
              <a:off x="3063876" y="3787775"/>
              <a:ext cx="122237" cy="401638"/>
            </a:xfrm>
            <a:custGeom>
              <a:avLst/>
              <a:gdLst>
                <a:gd name="T0" fmla="*/ 63 w 63"/>
                <a:gd name="T1" fmla="*/ 157 h 207"/>
                <a:gd name="T2" fmla="*/ 63 w 63"/>
                <a:gd name="T3" fmla="*/ 125 h 207"/>
                <a:gd name="T4" fmla="*/ 63 w 63"/>
                <a:gd name="T5" fmla="*/ 0 h 207"/>
                <a:gd name="T6" fmla="*/ 63 w 63"/>
                <a:gd name="T7" fmla="*/ 0 h 207"/>
                <a:gd name="T8" fmla="*/ 3 w 63"/>
                <a:gd name="T9" fmla="*/ 56 h 207"/>
                <a:gd name="T10" fmla="*/ 3 w 63"/>
                <a:gd name="T11" fmla="*/ 156 h 207"/>
                <a:gd name="T12" fmla="*/ 63 w 63"/>
                <a:gd name="T13" fmla="*/ 206 h 207"/>
                <a:gd name="T14" fmla="*/ 63 w 63"/>
                <a:gd name="T15" fmla="*/ 206 h 207"/>
                <a:gd name="T16" fmla="*/ 63 w 63"/>
                <a:gd name="T17" fmla="*/ 15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07">
                  <a:moveTo>
                    <a:pt x="63" y="157"/>
                  </a:moveTo>
                  <a:cubicBezTo>
                    <a:pt x="63" y="125"/>
                    <a:pt x="63" y="125"/>
                    <a:pt x="63" y="125"/>
                  </a:cubicBezTo>
                  <a:cubicBezTo>
                    <a:pt x="63" y="0"/>
                    <a:pt x="63" y="0"/>
                    <a:pt x="63" y="0"/>
                  </a:cubicBezTo>
                  <a:cubicBezTo>
                    <a:pt x="63" y="0"/>
                    <a:pt x="63" y="0"/>
                    <a:pt x="63" y="0"/>
                  </a:cubicBezTo>
                  <a:cubicBezTo>
                    <a:pt x="23" y="0"/>
                    <a:pt x="0" y="26"/>
                    <a:pt x="3" y="56"/>
                  </a:cubicBezTo>
                  <a:cubicBezTo>
                    <a:pt x="7" y="115"/>
                    <a:pt x="3" y="115"/>
                    <a:pt x="3" y="156"/>
                  </a:cubicBezTo>
                  <a:cubicBezTo>
                    <a:pt x="2" y="192"/>
                    <a:pt x="25" y="207"/>
                    <a:pt x="63" y="206"/>
                  </a:cubicBezTo>
                  <a:cubicBezTo>
                    <a:pt x="63" y="206"/>
                    <a:pt x="63" y="206"/>
                    <a:pt x="63" y="206"/>
                  </a:cubicBezTo>
                  <a:lnTo>
                    <a:pt x="63" y="15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9"/>
            <p:cNvSpPr>
              <a:spLocks/>
            </p:cNvSpPr>
            <p:nvPr/>
          </p:nvSpPr>
          <p:spPr bwMode="auto">
            <a:xfrm>
              <a:off x="3179763" y="3787775"/>
              <a:ext cx="120650" cy="401638"/>
            </a:xfrm>
            <a:custGeom>
              <a:avLst/>
              <a:gdLst>
                <a:gd name="T0" fmla="*/ 59 w 63"/>
                <a:gd name="T1" fmla="*/ 74 h 207"/>
                <a:gd name="T2" fmla="*/ 59 w 63"/>
                <a:gd name="T3" fmla="*/ 112 h 207"/>
                <a:gd name="T4" fmla="*/ 60 w 63"/>
                <a:gd name="T5" fmla="*/ 156 h 207"/>
                <a:gd name="T6" fmla="*/ 0 w 63"/>
                <a:gd name="T7" fmla="*/ 206 h 207"/>
                <a:gd name="T8" fmla="*/ 0 w 63"/>
                <a:gd name="T9" fmla="*/ 0 h 207"/>
                <a:gd name="T10" fmla="*/ 60 w 63"/>
                <a:gd name="T11" fmla="*/ 56 h 207"/>
                <a:gd name="T12" fmla="*/ 59 w 63"/>
                <a:gd name="T13" fmla="*/ 74 h 207"/>
              </a:gdLst>
              <a:ahLst/>
              <a:cxnLst>
                <a:cxn ang="0">
                  <a:pos x="T0" y="T1"/>
                </a:cxn>
                <a:cxn ang="0">
                  <a:pos x="T2" y="T3"/>
                </a:cxn>
                <a:cxn ang="0">
                  <a:pos x="T4" y="T5"/>
                </a:cxn>
                <a:cxn ang="0">
                  <a:pos x="T6" y="T7"/>
                </a:cxn>
                <a:cxn ang="0">
                  <a:pos x="T8" y="T9"/>
                </a:cxn>
                <a:cxn ang="0">
                  <a:pos x="T10" y="T11"/>
                </a:cxn>
                <a:cxn ang="0">
                  <a:pos x="T12" y="T13"/>
                </a:cxn>
              </a:cxnLst>
              <a:rect l="0" t="0" r="r" b="b"/>
              <a:pathLst>
                <a:path w="63" h="207">
                  <a:moveTo>
                    <a:pt x="59" y="74"/>
                  </a:moveTo>
                  <a:cubicBezTo>
                    <a:pt x="58" y="91"/>
                    <a:pt x="58" y="102"/>
                    <a:pt x="59" y="112"/>
                  </a:cubicBezTo>
                  <a:cubicBezTo>
                    <a:pt x="59" y="125"/>
                    <a:pt x="60" y="135"/>
                    <a:pt x="60" y="156"/>
                  </a:cubicBezTo>
                  <a:cubicBezTo>
                    <a:pt x="61" y="192"/>
                    <a:pt x="38" y="207"/>
                    <a:pt x="0" y="206"/>
                  </a:cubicBezTo>
                  <a:cubicBezTo>
                    <a:pt x="0" y="0"/>
                    <a:pt x="0" y="0"/>
                    <a:pt x="0" y="0"/>
                  </a:cubicBezTo>
                  <a:cubicBezTo>
                    <a:pt x="40" y="0"/>
                    <a:pt x="63" y="26"/>
                    <a:pt x="60" y="56"/>
                  </a:cubicBezTo>
                  <a:cubicBezTo>
                    <a:pt x="60" y="63"/>
                    <a:pt x="59" y="69"/>
                    <a:pt x="59" y="7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0"/>
            <p:cNvSpPr>
              <a:spLocks/>
            </p:cNvSpPr>
            <p:nvPr/>
          </p:nvSpPr>
          <p:spPr bwMode="auto">
            <a:xfrm>
              <a:off x="3067051" y="3787775"/>
              <a:ext cx="115887" cy="144463"/>
            </a:xfrm>
            <a:custGeom>
              <a:avLst/>
              <a:gdLst>
                <a:gd name="T0" fmla="*/ 60 w 60"/>
                <a:gd name="T1" fmla="*/ 0 h 75"/>
                <a:gd name="T2" fmla="*/ 60 w 60"/>
                <a:gd name="T3" fmla="*/ 75 h 75"/>
                <a:gd name="T4" fmla="*/ 8 w 60"/>
                <a:gd name="T5" fmla="*/ 75 h 75"/>
                <a:gd name="T6" fmla="*/ 2 w 60"/>
                <a:gd name="T7" fmla="*/ 75 h 75"/>
                <a:gd name="T8" fmla="*/ 1 w 60"/>
                <a:gd name="T9" fmla="*/ 56 h 75"/>
                <a:gd name="T10" fmla="*/ 1 w 60"/>
                <a:gd name="T11" fmla="*/ 53 h 75"/>
                <a:gd name="T12" fmla="*/ 44 w 60"/>
                <a:gd name="T13" fmla="*/ 2 h 75"/>
                <a:gd name="T14" fmla="*/ 44 w 60"/>
                <a:gd name="T15" fmla="*/ 2 h 75"/>
                <a:gd name="T16" fmla="*/ 47 w 60"/>
                <a:gd name="T17" fmla="*/ 1 h 75"/>
                <a:gd name="T18" fmla="*/ 50 w 60"/>
                <a:gd name="T19" fmla="*/ 1 h 75"/>
                <a:gd name="T20" fmla="*/ 50 w 60"/>
                <a:gd name="T21" fmla="*/ 1 h 75"/>
                <a:gd name="T22" fmla="*/ 57 w 60"/>
                <a:gd name="T23" fmla="*/ 0 h 75"/>
                <a:gd name="T24" fmla="*/ 60 w 60"/>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60" y="0"/>
                  </a:moveTo>
                  <a:cubicBezTo>
                    <a:pt x="60" y="75"/>
                    <a:pt x="60" y="75"/>
                    <a:pt x="60" y="75"/>
                  </a:cubicBezTo>
                  <a:cubicBezTo>
                    <a:pt x="8" y="75"/>
                    <a:pt x="8" y="75"/>
                    <a:pt x="8" y="75"/>
                  </a:cubicBezTo>
                  <a:cubicBezTo>
                    <a:pt x="2" y="75"/>
                    <a:pt x="2" y="75"/>
                    <a:pt x="2" y="75"/>
                  </a:cubicBezTo>
                  <a:cubicBezTo>
                    <a:pt x="2" y="69"/>
                    <a:pt x="2" y="63"/>
                    <a:pt x="1" y="56"/>
                  </a:cubicBezTo>
                  <a:cubicBezTo>
                    <a:pt x="1" y="55"/>
                    <a:pt x="1" y="54"/>
                    <a:pt x="1" y="53"/>
                  </a:cubicBezTo>
                  <a:cubicBezTo>
                    <a:pt x="0" y="28"/>
                    <a:pt x="16" y="7"/>
                    <a:pt x="44" y="2"/>
                  </a:cubicBezTo>
                  <a:cubicBezTo>
                    <a:pt x="44" y="2"/>
                    <a:pt x="44" y="2"/>
                    <a:pt x="44" y="2"/>
                  </a:cubicBezTo>
                  <a:cubicBezTo>
                    <a:pt x="45" y="2"/>
                    <a:pt x="46" y="1"/>
                    <a:pt x="47" y="1"/>
                  </a:cubicBezTo>
                  <a:cubicBezTo>
                    <a:pt x="48" y="1"/>
                    <a:pt x="49" y="1"/>
                    <a:pt x="50" y="1"/>
                  </a:cubicBezTo>
                  <a:cubicBezTo>
                    <a:pt x="50" y="1"/>
                    <a:pt x="50" y="1"/>
                    <a:pt x="50" y="1"/>
                  </a:cubicBezTo>
                  <a:cubicBezTo>
                    <a:pt x="52" y="0"/>
                    <a:pt x="55" y="0"/>
                    <a:pt x="57" y="0"/>
                  </a:cubicBezTo>
                  <a:lnTo>
                    <a:pt x="6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1"/>
            <p:cNvSpPr>
              <a:spLocks/>
            </p:cNvSpPr>
            <p:nvPr/>
          </p:nvSpPr>
          <p:spPr bwMode="auto">
            <a:xfrm>
              <a:off x="3182938" y="3787775"/>
              <a:ext cx="115887" cy="144463"/>
            </a:xfrm>
            <a:custGeom>
              <a:avLst/>
              <a:gdLst>
                <a:gd name="T0" fmla="*/ 59 w 60"/>
                <a:gd name="T1" fmla="*/ 56 h 75"/>
                <a:gd name="T2" fmla="*/ 57 w 60"/>
                <a:gd name="T3" fmla="*/ 75 h 75"/>
                <a:gd name="T4" fmla="*/ 0 w 60"/>
                <a:gd name="T5" fmla="*/ 75 h 75"/>
                <a:gd name="T6" fmla="*/ 0 w 60"/>
                <a:gd name="T7" fmla="*/ 0 h 75"/>
                <a:gd name="T8" fmla="*/ 2 w 60"/>
                <a:gd name="T9" fmla="*/ 0 h 75"/>
                <a:gd name="T10" fmla="*/ 10 w 60"/>
                <a:gd name="T11" fmla="*/ 1 h 75"/>
                <a:gd name="T12" fmla="*/ 49 w 60"/>
                <a:gd name="T13" fmla="*/ 22 h 75"/>
                <a:gd name="T14" fmla="*/ 59 w 60"/>
                <a:gd name="T15" fmla="*/ 5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75">
                  <a:moveTo>
                    <a:pt x="59" y="56"/>
                  </a:moveTo>
                  <a:cubicBezTo>
                    <a:pt x="58" y="63"/>
                    <a:pt x="57" y="69"/>
                    <a:pt x="57" y="75"/>
                  </a:cubicBezTo>
                  <a:cubicBezTo>
                    <a:pt x="0" y="75"/>
                    <a:pt x="0" y="75"/>
                    <a:pt x="0" y="75"/>
                  </a:cubicBezTo>
                  <a:cubicBezTo>
                    <a:pt x="0" y="0"/>
                    <a:pt x="0" y="0"/>
                    <a:pt x="0" y="0"/>
                  </a:cubicBezTo>
                  <a:cubicBezTo>
                    <a:pt x="2" y="0"/>
                    <a:pt x="2" y="0"/>
                    <a:pt x="2" y="0"/>
                  </a:cubicBezTo>
                  <a:cubicBezTo>
                    <a:pt x="5" y="0"/>
                    <a:pt x="7" y="0"/>
                    <a:pt x="10" y="1"/>
                  </a:cubicBezTo>
                  <a:cubicBezTo>
                    <a:pt x="27" y="3"/>
                    <a:pt x="41" y="11"/>
                    <a:pt x="49" y="22"/>
                  </a:cubicBezTo>
                  <a:cubicBezTo>
                    <a:pt x="56" y="31"/>
                    <a:pt x="60" y="43"/>
                    <a:pt x="59" y="5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2"/>
            <p:cNvSpPr>
              <a:spLocks/>
            </p:cNvSpPr>
            <p:nvPr/>
          </p:nvSpPr>
          <p:spPr bwMode="auto">
            <a:xfrm>
              <a:off x="3160713" y="3787775"/>
              <a:ext cx="38100" cy="138113"/>
            </a:xfrm>
            <a:custGeom>
              <a:avLst/>
              <a:gdLst>
                <a:gd name="T0" fmla="*/ 20 w 20"/>
                <a:gd name="T1" fmla="*/ 1 h 71"/>
                <a:gd name="T2" fmla="*/ 20 w 20"/>
                <a:gd name="T3" fmla="*/ 61 h 71"/>
                <a:gd name="T4" fmla="*/ 11 w 20"/>
                <a:gd name="T5" fmla="*/ 71 h 71"/>
                <a:gd name="T6" fmla="*/ 10 w 20"/>
                <a:gd name="T7" fmla="*/ 71 h 71"/>
                <a:gd name="T8" fmla="*/ 0 w 20"/>
                <a:gd name="T9" fmla="*/ 61 h 71"/>
                <a:gd name="T10" fmla="*/ 0 w 20"/>
                <a:gd name="T11" fmla="*/ 1 h 71"/>
                <a:gd name="T12" fmla="*/ 8 w 20"/>
                <a:gd name="T13" fmla="*/ 0 h 71"/>
                <a:gd name="T14" fmla="*/ 13 w 20"/>
                <a:gd name="T15" fmla="*/ 0 h 71"/>
                <a:gd name="T16" fmla="*/ 14 w 20"/>
                <a:gd name="T17" fmla="*/ 0 h 71"/>
                <a:gd name="T18" fmla="*/ 20 w 20"/>
                <a:gd name="T19"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71">
                  <a:moveTo>
                    <a:pt x="20" y="1"/>
                  </a:moveTo>
                  <a:cubicBezTo>
                    <a:pt x="20" y="61"/>
                    <a:pt x="20" y="61"/>
                    <a:pt x="20" y="61"/>
                  </a:cubicBezTo>
                  <a:cubicBezTo>
                    <a:pt x="20" y="66"/>
                    <a:pt x="16" y="71"/>
                    <a:pt x="11" y="71"/>
                  </a:cubicBezTo>
                  <a:cubicBezTo>
                    <a:pt x="10" y="71"/>
                    <a:pt x="10" y="71"/>
                    <a:pt x="10" y="71"/>
                  </a:cubicBezTo>
                  <a:cubicBezTo>
                    <a:pt x="4" y="71"/>
                    <a:pt x="0" y="66"/>
                    <a:pt x="0" y="61"/>
                  </a:cubicBezTo>
                  <a:cubicBezTo>
                    <a:pt x="0" y="1"/>
                    <a:pt x="0" y="1"/>
                    <a:pt x="0" y="1"/>
                  </a:cubicBezTo>
                  <a:cubicBezTo>
                    <a:pt x="3" y="0"/>
                    <a:pt x="5" y="0"/>
                    <a:pt x="8" y="0"/>
                  </a:cubicBezTo>
                  <a:cubicBezTo>
                    <a:pt x="13" y="0"/>
                    <a:pt x="13" y="0"/>
                    <a:pt x="13" y="0"/>
                  </a:cubicBezTo>
                  <a:cubicBezTo>
                    <a:pt x="13" y="0"/>
                    <a:pt x="13" y="0"/>
                    <a:pt x="14" y="0"/>
                  </a:cubicBezTo>
                  <a:cubicBezTo>
                    <a:pt x="16" y="0"/>
                    <a:pt x="19" y="0"/>
                    <a:pt x="20" y="1"/>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3"/>
            <p:cNvSpPr>
              <a:spLocks/>
            </p:cNvSpPr>
            <p:nvPr/>
          </p:nvSpPr>
          <p:spPr bwMode="auto">
            <a:xfrm>
              <a:off x="3171826" y="3821113"/>
              <a:ext cx="17462" cy="66675"/>
            </a:xfrm>
            <a:custGeom>
              <a:avLst/>
              <a:gdLst>
                <a:gd name="T0" fmla="*/ 9 w 9"/>
                <a:gd name="T1" fmla="*/ 31 h 35"/>
                <a:gd name="T2" fmla="*/ 5 w 9"/>
                <a:gd name="T3" fmla="*/ 35 h 35"/>
                <a:gd name="T4" fmla="*/ 4 w 9"/>
                <a:gd name="T5" fmla="*/ 35 h 35"/>
                <a:gd name="T6" fmla="*/ 0 w 9"/>
                <a:gd name="T7" fmla="*/ 31 h 35"/>
                <a:gd name="T8" fmla="*/ 0 w 9"/>
                <a:gd name="T9" fmla="*/ 3 h 35"/>
                <a:gd name="T10" fmla="*/ 4 w 9"/>
                <a:gd name="T11" fmla="*/ 0 h 35"/>
                <a:gd name="T12" fmla="*/ 5 w 9"/>
                <a:gd name="T13" fmla="*/ 0 h 35"/>
                <a:gd name="T14" fmla="*/ 9 w 9"/>
                <a:gd name="T15" fmla="*/ 3 h 35"/>
                <a:gd name="T16" fmla="*/ 9 w 9"/>
                <a:gd name="T1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5">
                  <a:moveTo>
                    <a:pt x="9" y="31"/>
                  </a:moveTo>
                  <a:cubicBezTo>
                    <a:pt x="9" y="33"/>
                    <a:pt x="7" y="35"/>
                    <a:pt x="5" y="35"/>
                  </a:cubicBezTo>
                  <a:cubicBezTo>
                    <a:pt x="4" y="35"/>
                    <a:pt x="4" y="35"/>
                    <a:pt x="4" y="35"/>
                  </a:cubicBezTo>
                  <a:cubicBezTo>
                    <a:pt x="2" y="35"/>
                    <a:pt x="0" y="33"/>
                    <a:pt x="0" y="31"/>
                  </a:cubicBezTo>
                  <a:cubicBezTo>
                    <a:pt x="0" y="3"/>
                    <a:pt x="0" y="3"/>
                    <a:pt x="0" y="3"/>
                  </a:cubicBezTo>
                  <a:cubicBezTo>
                    <a:pt x="0" y="1"/>
                    <a:pt x="2" y="0"/>
                    <a:pt x="4" y="0"/>
                  </a:cubicBezTo>
                  <a:cubicBezTo>
                    <a:pt x="5" y="0"/>
                    <a:pt x="5" y="0"/>
                    <a:pt x="5" y="0"/>
                  </a:cubicBezTo>
                  <a:cubicBezTo>
                    <a:pt x="7" y="0"/>
                    <a:pt x="9" y="1"/>
                    <a:pt x="9" y="3"/>
                  </a:cubicBezTo>
                  <a:lnTo>
                    <a:pt x="9" y="31"/>
                  </a:lnTo>
                  <a:close/>
                </a:path>
              </a:pathLst>
            </a:custGeom>
            <a:solidFill>
              <a:srgbClr val="F2642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1" name="Group 570"/>
          <p:cNvGrpSpPr/>
          <p:nvPr/>
        </p:nvGrpSpPr>
        <p:grpSpPr>
          <a:xfrm>
            <a:off x="5175647" y="3330163"/>
            <a:ext cx="868362" cy="819150"/>
            <a:chOff x="5170488" y="3544888"/>
            <a:chExt cx="868362" cy="819150"/>
          </a:xfrm>
        </p:grpSpPr>
        <p:sp>
          <p:nvSpPr>
            <p:cNvPr id="156" name="Freeform 104"/>
            <p:cNvSpPr>
              <a:spLocks/>
            </p:cNvSpPr>
            <p:nvPr/>
          </p:nvSpPr>
          <p:spPr bwMode="auto">
            <a:xfrm>
              <a:off x="51704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5"/>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6"/>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7"/>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8"/>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9"/>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0"/>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0" name="Group 569"/>
          <p:cNvGrpSpPr/>
          <p:nvPr/>
        </p:nvGrpSpPr>
        <p:grpSpPr>
          <a:xfrm>
            <a:off x="3948609" y="3330163"/>
            <a:ext cx="868362" cy="819150"/>
            <a:chOff x="3963988" y="3544888"/>
            <a:chExt cx="868362" cy="819150"/>
          </a:xfrm>
        </p:grpSpPr>
        <p:sp>
          <p:nvSpPr>
            <p:cNvPr id="195" name="Freeform 111"/>
            <p:cNvSpPr>
              <a:spLocks/>
            </p:cNvSpPr>
            <p:nvPr/>
          </p:nvSpPr>
          <p:spPr bwMode="auto">
            <a:xfrm>
              <a:off x="39639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2"/>
            <p:cNvSpPr>
              <a:spLocks/>
            </p:cNvSpPr>
            <p:nvPr/>
          </p:nvSpPr>
          <p:spPr bwMode="auto">
            <a:xfrm>
              <a:off x="4308476" y="3736975"/>
              <a:ext cx="325437" cy="385763"/>
            </a:xfrm>
            <a:custGeom>
              <a:avLst/>
              <a:gdLst>
                <a:gd name="T0" fmla="*/ 127 w 169"/>
                <a:gd name="T1" fmla="*/ 188 h 199"/>
                <a:gd name="T2" fmla="*/ 133 w 169"/>
                <a:gd name="T3" fmla="*/ 199 h 199"/>
                <a:gd name="T4" fmla="*/ 3 w 169"/>
                <a:gd name="T5" fmla="*/ 140 h 199"/>
                <a:gd name="T6" fmla="*/ 3 w 169"/>
                <a:gd name="T7" fmla="*/ 59 h 199"/>
                <a:gd name="T8" fmla="*/ 0 w 169"/>
                <a:gd name="T9" fmla="*/ 53 h 199"/>
                <a:gd name="T10" fmla="*/ 0 w 169"/>
                <a:gd name="T11" fmla="*/ 53 h 199"/>
                <a:gd name="T12" fmla="*/ 115 w 169"/>
                <a:gd name="T13" fmla="*/ 8 h 199"/>
                <a:gd name="T14" fmla="*/ 133 w 169"/>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99">
                  <a:moveTo>
                    <a:pt x="127" y="188"/>
                  </a:moveTo>
                  <a:cubicBezTo>
                    <a:pt x="133" y="199"/>
                    <a:pt x="133" y="199"/>
                    <a:pt x="133" y="199"/>
                  </a:cubicBezTo>
                  <a:cubicBezTo>
                    <a:pt x="133" y="199"/>
                    <a:pt x="23" y="166"/>
                    <a:pt x="3" y="140"/>
                  </a:cubicBezTo>
                  <a:cubicBezTo>
                    <a:pt x="3" y="59"/>
                    <a:pt x="3" y="59"/>
                    <a:pt x="3" y="59"/>
                  </a:cubicBezTo>
                  <a:cubicBezTo>
                    <a:pt x="3" y="57"/>
                    <a:pt x="2" y="54"/>
                    <a:pt x="0" y="53"/>
                  </a:cubicBezTo>
                  <a:cubicBezTo>
                    <a:pt x="0" y="53"/>
                    <a:pt x="0" y="53"/>
                    <a:pt x="0" y="53"/>
                  </a:cubicBezTo>
                  <a:cubicBezTo>
                    <a:pt x="115" y="8"/>
                    <a:pt x="115" y="8"/>
                    <a:pt x="115" y="8"/>
                  </a:cubicBezTo>
                  <a:cubicBezTo>
                    <a:pt x="169" y="0"/>
                    <a:pt x="108" y="154"/>
                    <a:pt x="133" y="1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3"/>
            <p:cNvSpPr>
              <a:spLocks/>
            </p:cNvSpPr>
            <p:nvPr/>
          </p:nvSpPr>
          <p:spPr bwMode="auto">
            <a:xfrm>
              <a:off x="4135438" y="3844925"/>
              <a:ext cx="168275" cy="171450"/>
            </a:xfrm>
            <a:custGeom>
              <a:avLst/>
              <a:gdLst>
                <a:gd name="T0" fmla="*/ 41 w 87"/>
                <a:gd name="T1" fmla="*/ 0 h 88"/>
                <a:gd name="T2" fmla="*/ 83 w 87"/>
                <a:gd name="T3" fmla="*/ 0 h 88"/>
                <a:gd name="T4" fmla="*/ 87 w 87"/>
                <a:gd name="T5" fmla="*/ 3 h 88"/>
                <a:gd name="T6" fmla="*/ 87 w 87"/>
                <a:gd name="T7" fmla="*/ 84 h 88"/>
                <a:gd name="T8" fmla="*/ 83 w 87"/>
                <a:gd name="T9" fmla="*/ 88 h 88"/>
                <a:gd name="T10" fmla="*/ 41 w 87"/>
                <a:gd name="T11" fmla="*/ 88 h 88"/>
                <a:gd name="T12" fmla="*/ 20 w 87"/>
                <a:gd name="T13" fmla="*/ 11 h 88"/>
                <a:gd name="T14" fmla="*/ 41 w 87"/>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8">
                  <a:moveTo>
                    <a:pt x="41" y="0"/>
                  </a:moveTo>
                  <a:cubicBezTo>
                    <a:pt x="83" y="0"/>
                    <a:pt x="83" y="0"/>
                    <a:pt x="83" y="0"/>
                  </a:cubicBezTo>
                  <a:cubicBezTo>
                    <a:pt x="86" y="0"/>
                    <a:pt x="87" y="1"/>
                    <a:pt x="87" y="3"/>
                  </a:cubicBezTo>
                  <a:cubicBezTo>
                    <a:pt x="87" y="84"/>
                    <a:pt x="87" y="84"/>
                    <a:pt x="87" y="84"/>
                  </a:cubicBezTo>
                  <a:cubicBezTo>
                    <a:pt x="87" y="86"/>
                    <a:pt x="86" y="88"/>
                    <a:pt x="83" y="88"/>
                  </a:cubicBezTo>
                  <a:cubicBezTo>
                    <a:pt x="41" y="88"/>
                    <a:pt x="41" y="88"/>
                    <a:pt x="41" y="88"/>
                  </a:cubicBezTo>
                  <a:cubicBezTo>
                    <a:pt x="0" y="78"/>
                    <a:pt x="32" y="36"/>
                    <a:pt x="20" y="11"/>
                  </a:cubicBezTo>
                  <a:cubicBezTo>
                    <a:pt x="22" y="0"/>
                    <a:pt x="32" y="0"/>
                    <a:pt x="4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4"/>
            <p:cNvSpPr>
              <a:spLocks/>
            </p:cNvSpPr>
            <p:nvPr/>
          </p:nvSpPr>
          <p:spPr bwMode="auto">
            <a:xfrm>
              <a:off x="4210051" y="4025900"/>
              <a:ext cx="68262" cy="131763"/>
            </a:xfrm>
            <a:custGeom>
              <a:avLst/>
              <a:gdLst>
                <a:gd name="T0" fmla="*/ 35 w 35"/>
                <a:gd name="T1" fmla="*/ 0 h 68"/>
                <a:gd name="T2" fmla="*/ 35 w 35"/>
                <a:gd name="T3" fmla="*/ 57 h 68"/>
                <a:gd name="T4" fmla="*/ 17 w 35"/>
                <a:gd name="T5" fmla="*/ 61 h 68"/>
                <a:gd name="T6" fmla="*/ 0 w 35"/>
                <a:gd name="T7" fmla="*/ 57 h 68"/>
                <a:gd name="T8" fmla="*/ 0 w 35"/>
                <a:gd name="T9" fmla="*/ 0 h 68"/>
                <a:gd name="T10" fmla="*/ 2 w 35"/>
                <a:gd name="T11" fmla="*/ 0 h 68"/>
                <a:gd name="T12" fmla="*/ 35 w 35"/>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5" h="68">
                  <a:moveTo>
                    <a:pt x="35" y="0"/>
                  </a:moveTo>
                  <a:cubicBezTo>
                    <a:pt x="35" y="57"/>
                    <a:pt x="35" y="57"/>
                    <a:pt x="35" y="57"/>
                  </a:cubicBezTo>
                  <a:cubicBezTo>
                    <a:pt x="25" y="56"/>
                    <a:pt x="17" y="61"/>
                    <a:pt x="17" y="61"/>
                  </a:cubicBezTo>
                  <a:cubicBezTo>
                    <a:pt x="4" y="68"/>
                    <a:pt x="0" y="59"/>
                    <a:pt x="0" y="57"/>
                  </a:cubicBezTo>
                  <a:cubicBezTo>
                    <a:pt x="0" y="0"/>
                    <a:pt x="0" y="0"/>
                    <a:pt x="0" y="0"/>
                  </a:cubicBezTo>
                  <a:cubicBezTo>
                    <a:pt x="1" y="0"/>
                    <a:pt x="1" y="0"/>
                    <a:pt x="2" y="0"/>
                  </a:cubicBezTo>
                  <a:cubicBezTo>
                    <a:pt x="35" y="0"/>
                    <a:pt x="35" y="0"/>
                    <a:pt x="3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5"/>
            <p:cNvSpPr>
              <a:spLocks/>
            </p:cNvSpPr>
            <p:nvPr/>
          </p:nvSpPr>
          <p:spPr bwMode="auto">
            <a:xfrm>
              <a:off x="4567238" y="3897313"/>
              <a:ext cx="60325" cy="107950"/>
            </a:xfrm>
            <a:custGeom>
              <a:avLst/>
              <a:gdLst>
                <a:gd name="T0" fmla="*/ 7 w 31"/>
                <a:gd name="T1" fmla="*/ 0 h 55"/>
                <a:gd name="T2" fmla="*/ 0 w 31"/>
                <a:gd name="T3" fmla="*/ 55 h 55"/>
                <a:gd name="T4" fmla="*/ 27 w 31"/>
                <a:gd name="T5" fmla="*/ 32 h 55"/>
                <a:gd name="T6" fmla="*/ 7 w 31"/>
                <a:gd name="T7" fmla="*/ 0 h 55"/>
              </a:gdLst>
              <a:ahLst/>
              <a:cxnLst>
                <a:cxn ang="0">
                  <a:pos x="T0" y="T1"/>
                </a:cxn>
                <a:cxn ang="0">
                  <a:pos x="T2" y="T3"/>
                </a:cxn>
                <a:cxn ang="0">
                  <a:pos x="T4" y="T5"/>
                </a:cxn>
                <a:cxn ang="0">
                  <a:pos x="T6" y="T7"/>
                </a:cxn>
              </a:cxnLst>
              <a:rect l="0" t="0" r="r" b="b"/>
              <a:pathLst>
                <a:path w="31" h="55">
                  <a:moveTo>
                    <a:pt x="7" y="0"/>
                  </a:moveTo>
                  <a:cubicBezTo>
                    <a:pt x="7" y="0"/>
                    <a:pt x="7" y="29"/>
                    <a:pt x="0" y="55"/>
                  </a:cubicBezTo>
                  <a:cubicBezTo>
                    <a:pt x="0" y="55"/>
                    <a:pt x="25" y="50"/>
                    <a:pt x="27" y="32"/>
                  </a:cubicBezTo>
                  <a:cubicBezTo>
                    <a:pt x="27" y="32"/>
                    <a:pt x="31" y="7"/>
                    <a:pt x="7"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2" name="Group 571"/>
          <p:cNvGrpSpPr/>
          <p:nvPr/>
        </p:nvGrpSpPr>
        <p:grpSpPr>
          <a:xfrm>
            <a:off x="6375004" y="3330163"/>
            <a:ext cx="868362" cy="819150"/>
            <a:chOff x="6376988" y="3544888"/>
            <a:chExt cx="868362" cy="819150"/>
          </a:xfrm>
        </p:grpSpPr>
        <p:sp>
          <p:nvSpPr>
            <p:cNvPr id="224" name="Freeform 116"/>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8"/>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19"/>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3" name="Group 572"/>
          <p:cNvGrpSpPr/>
          <p:nvPr/>
        </p:nvGrpSpPr>
        <p:grpSpPr>
          <a:xfrm>
            <a:off x="7588658" y="3341275"/>
            <a:ext cx="847725" cy="798513"/>
            <a:chOff x="7573963" y="3556000"/>
            <a:chExt cx="847725" cy="798513"/>
          </a:xfrm>
        </p:grpSpPr>
        <p:sp>
          <p:nvSpPr>
            <p:cNvPr id="228" name="Freeform 120"/>
            <p:cNvSpPr>
              <a:spLocks/>
            </p:cNvSpPr>
            <p:nvPr/>
          </p:nvSpPr>
          <p:spPr bwMode="auto">
            <a:xfrm>
              <a:off x="7573963" y="3556000"/>
              <a:ext cx="847725" cy="798513"/>
            </a:xfrm>
            <a:custGeom>
              <a:avLst/>
              <a:gdLst>
                <a:gd name="T0" fmla="*/ 51 w 440"/>
                <a:gd name="T1" fmla="*/ 299 h 411"/>
                <a:gd name="T2" fmla="*/ 127 w 440"/>
                <a:gd name="T3" fmla="*/ 49 h 411"/>
                <a:gd name="T4" fmla="*/ 389 w 440"/>
                <a:gd name="T5" fmla="*/ 123 h 411"/>
                <a:gd name="T6" fmla="*/ 306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6" y="362"/>
                  </a:cubicBezTo>
                  <a:cubicBezTo>
                    <a:pt x="213" y="411"/>
                    <a:pt x="102" y="388"/>
                    <a:pt x="51" y="29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1"/>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22"/>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3"/>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6" name="Group 575"/>
          <p:cNvGrpSpPr/>
          <p:nvPr/>
        </p:nvGrpSpPr>
        <p:grpSpPr>
          <a:xfrm>
            <a:off x="10024854" y="3284125"/>
            <a:ext cx="844550" cy="795338"/>
            <a:chOff x="10006013" y="3498850"/>
            <a:chExt cx="844550" cy="795338"/>
          </a:xfrm>
        </p:grpSpPr>
        <p:sp>
          <p:nvSpPr>
            <p:cNvPr id="232" name="Freeform 124"/>
            <p:cNvSpPr>
              <a:spLocks/>
            </p:cNvSpPr>
            <p:nvPr/>
          </p:nvSpPr>
          <p:spPr bwMode="auto">
            <a:xfrm>
              <a:off x="10006013" y="3498850"/>
              <a:ext cx="844550" cy="795338"/>
            </a:xfrm>
            <a:custGeom>
              <a:avLst/>
              <a:gdLst>
                <a:gd name="T0" fmla="*/ 63 w 438"/>
                <a:gd name="T1" fmla="*/ 320 h 410"/>
                <a:gd name="T2" fmla="*/ 105 w 438"/>
                <a:gd name="T3" fmla="*/ 61 h 410"/>
                <a:gd name="T4" fmla="*/ 375 w 438"/>
                <a:gd name="T5" fmla="*/ 99 h 410"/>
                <a:gd name="T6" fmla="*/ 326 w 438"/>
                <a:gd name="T7" fmla="*/ 348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9" y="122"/>
                    <a:pt x="105" y="61"/>
                  </a:cubicBezTo>
                  <a:cubicBezTo>
                    <a:pt x="191" y="0"/>
                    <a:pt x="312" y="17"/>
                    <a:pt x="375" y="99"/>
                  </a:cubicBezTo>
                  <a:cubicBezTo>
                    <a:pt x="438" y="181"/>
                    <a:pt x="412" y="287"/>
                    <a:pt x="326" y="348"/>
                  </a:cubicBezTo>
                  <a:cubicBezTo>
                    <a:pt x="240" y="410"/>
                    <a:pt x="126" y="402"/>
                    <a:pt x="63" y="32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25"/>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26"/>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5" name="Group 574"/>
          <p:cNvGrpSpPr/>
          <p:nvPr/>
        </p:nvGrpSpPr>
        <p:grpSpPr>
          <a:xfrm>
            <a:off x="8794953" y="3341275"/>
            <a:ext cx="844550" cy="795338"/>
            <a:chOff x="8820151" y="3556000"/>
            <a:chExt cx="844550" cy="795338"/>
          </a:xfrm>
        </p:grpSpPr>
        <p:sp>
          <p:nvSpPr>
            <p:cNvPr id="235" name="Freeform 127"/>
            <p:cNvSpPr>
              <a:spLocks/>
            </p:cNvSpPr>
            <p:nvPr/>
          </p:nvSpPr>
          <p:spPr bwMode="auto">
            <a:xfrm>
              <a:off x="8820151" y="3556000"/>
              <a:ext cx="844550" cy="795338"/>
            </a:xfrm>
            <a:custGeom>
              <a:avLst/>
              <a:gdLst>
                <a:gd name="T0" fmla="*/ 63 w 438"/>
                <a:gd name="T1" fmla="*/ 320 h 410"/>
                <a:gd name="T2" fmla="*/ 105 w 438"/>
                <a:gd name="T3" fmla="*/ 61 h 410"/>
                <a:gd name="T4" fmla="*/ 375 w 438"/>
                <a:gd name="T5" fmla="*/ 99 h 410"/>
                <a:gd name="T6" fmla="*/ 326 w 438"/>
                <a:gd name="T7" fmla="*/ 349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8" y="122"/>
                    <a:pt x="105" y="61"/>
                  </a:cubicBezTo>
                  <a:cubicBezTo>
                    <a:pt x="191" y="0"/>
                    <a:pt x="312" y="17"/>
                    <a:pt x="375" y="99"/>
                  </a:cubicBezTo>
                  <a:cubicBezTo>
                    <a:pt x="438" y="182"/>
                    <a:pt x="412" y="288"/>
                    <a:pt x="326" y="349"/>
                  </a:cubicBezTo>
                  <a:cubicBezTo>
                    <a:pt x="240" y="410"/>
                    <a:pt x="126" y="403"/>
                    <a:pt x="63" y="320"/>
                  </a:cubicBezTo>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p:nvGrpSpPr>
          <p:grpSpPr>
            <a:xfrm>
              <a:off x="9067801" y="3706813"/>
              <a:ext cx="344487" cy="527050"/>
              <a:chOff x="9067801" y="3706813"/>
              <a:chExt cx="344487" cy="527050"/>
            </a:xfrm>
          </p:grpSpPr>
          <p:sp>
            <p:nvSpPr>
              <p:cNvPr id="236" name="Freeform 128"/>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9"/>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30"/>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31"/>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32"/>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Line 133"/>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134"/>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66" name="Group 565"/>
          <p:cNvGrpSpPr/>
          <p:nvPr/>
        </p:nvGrpSpPr>
        <p:grpSpPr>
          <a:xfrm>
            <a:off x="10282823" y="4190316"/>
            <a:ext cx="328612" cy="80964"/>
            <a:chOff x="9771066" y="4626021"/>
            <a:chExt cx="328612" cy="80964"/>
          </a:xfrm>
        </p:grpSpPr>
        <p:sp>
          <p:nvSpPr>
            <p:cNvPr id="432" name="Freeform 91"/>
            <p:cNvSpPr>
              <a:spLocks/>
            </p:cNvSpPr>
            <p:nvPr/>
          </p:nvSpPr>
          <p:spPr bwMode="auto">
            <a:xfrm>
              <a:off x="9771066" y="4633959"/>
              <a:ext cx="52388" cy="73026"/>
            </a:xfrm>
            <a:custGeom>
              <a:avLst/>
              <a:gdLst>
                <a:gd name="T0" fmla="*/ 26 w 29"/>
                <a:gd name="T1" fmla="*/ 21 h 40"/>
                <a:gd name="T2" fmla="*/ 29 w 29"/>
                <a:gd name="T3" fmla="*/ 21 h 40"/>
                <a:gd name="T4" fmla="*/ 29 w 29"/>
                <a:gd name="T5" fmla="*/ 39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2 h 40"/>
                <a:gd name="T20" fmla="*/ 5 w 29"/>
                <a:gd name="T21" fmla="*/ 5 h 40"/>
                <a:gd name="T22" fmla="*/ 11 w 29"/>
                <a:gd name="T23" fmla="*/ 1 h 40"/>
                <a:gd name="T24" fmla="*/ 18 w 29"/>
                <a:gd name="T25" fmla="*/ 0 h 40"/>
                <a:gd name="T26" fmla="*/ 25 w 29"/>
                <a:gd name="T27" fmla="*/ 1 h 40"/>
                <a:gd name="T28" fmla="*/ 29 w 29"/>
                <a:gd name="T29" fmla="*/ 3 h 40"/>
                <a:gd name="T30" fmla="*/ 28 w 29"/>
                <a:gd name="T31" fmla="*/ 6 h 40"/>
                <a:gd name="T32" fmla="*/ 24 w 29"/>
                <a:gd name="T33" fmla="*/ 4 h 40"/>
                <a:gd name="T34" fmla="*/ 18 w 29"/>
                <a:gd name="T35" fmla="*/ 3 h 40"/>
                <a:gd name="T36" fmla="*/ 12 w 29"/>
                <a:gd name="T37" fmla="*/ 5 h 40"/>
                <a:gd name="T38" fmla="*/ 8 w 29"/>
                <a:gd name="T39" fmla="*/ 8 h 40"/>
                <a:gd name="T40" fmla="*/ 5 w 29"/>
                <a:gd name="T41" fmla="*/ 13 h 40"/>
                <a:gd name="T42" fmla="*/ 4 w 29"/>
                <a:gd name="T43" fmla="*/ 20 h 40"/>
                <a:gd name="T44" fmla="*/ 5 w 29"/>
                <a:gd name="T45" fmla="*/ 27 h 40"/>
                <a:gd name="T46" fmla="*/ 7 w 29"/>
                <a:gd name="T47" fmla="*/ 33 h 40"/>
                <a:gd name="T48" fmla="*/ 12 w 29"/>
                <a:gd name="T49" fmla="*/ 36 h 40"/>
                <a:gd name="T50" fmla="*/ 18 w 29"/>
                <a:gd name="T51" fmla="*/ 37 h 40"/>
                <a:gd name="T52" fmla="*/ 23 w 29"/>
                <a:gd name="T53" fmla="*/ 37 h 40"/>
                <a:gd name="T54" fmla="*/ 26 w 29"/>
                <a:gd name="T55" fmla="*/ 36 h 40"/>
                <a:gd name="T56" fmla="*/ 26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6" y="21"/>
                  </a:moveTo>
                  <a:cubicBezTo>
                    <a:pt x="29" y="21"/>
                    <a:pt x="29" y="21"/>
                    <a:pt x="29" y="21"/>
                  </a:cubicBezTo>
                  <a:cubicBezTo>
                    <a:pt x="29" y="39"/>
                    <a:pt x="29" y="39"/>
                    <a:pt x="29" y="39"/>
                  </a:cubicBezTo>
                  <a:cubicBezTo>
                    <a:pt x="29" y="39"/>
                    <a:pt x="27" y="39"/>
                    <a:pt x="25" y="40"/>
                  </a:cubicBezTo>
                  <a:cubicBezTo>
                    <a:pt x="23" y="40"/>
                    <a:pt x="21" y="40"/>
                    <a:pt x="17" y="40"/>
                  </a:cubicBezTo>
                  <a:cubicBezTo>
                    <a:pt x="15" y="40"/>
                    <a:pt x="13" y="40"/>
                    <a:pt x="10" y="39"/>
                  </a:cubicBezTo>
                  <a:cubicBezTo>
                    <a:pt x="8" y="38"/>
                    <a:pt x="6" y="37"/>
                    <a:pt x="5" y="35"/>
                  </a:cubicBezTo>
                  <a:cubicBezTo>
                    <a:pt x="3" y="34"/>
                    <a:pt x="2" y="31"/>
                    <a:pt x="1" y="29"/>
                  </a:cubicBezTo>
                  <a:cubicBezTo>
                    <a:pt x="0" y="26"/>
                    <a:pt x="0" y="24"/>
                    <a:pt x="0" y="20"/>
                  </a:cubicBezTo>
                  <a:cubicBezTo>
                    <a:pt x="0" y="17"/>
                    <a:pt x="0" y="14"/>
                    <a:pt x="1" y="12"/>
                  </a:cubicBezTo>
                  <a:cubicBezTo>
                    <a:pt x="2" y="9"/>
                    <a:pt x="3" y="7"/>
                    <a:pt x="5" y="5"/>
                  </a:cubicBezTo>
                  <a:cubicBezTo>
                    <a:pt x="7" y="4"/>
                    <a:pt x="9" y="2"/>
                    <a:pt x="11" y="1"/>
                  </a:cubicBezTo>
                  <a:cubicBezTo>
                    <a:pt x="13" y="0"/>
                    <a:pt x="15" y="0"/>
                    <a:pt x="18" y="0"/>
                  </a:cubicBezTo>
                  <a:cubicBezTo>
                    <a:pt x="21" y="0"/>
                    <a:pt x="23" y="0"/>
                    <a:pt x="25" y="1"/>
                  </a:cubicBezTo>
                  <a:cubicBezTo>
                    <a:pt x="27" y="2"/>
                    <a:pt x="28" y="2"/>
                    <a:pt x="29" y="3"/>
                  </a:cubicBezTo>
                  <a:cubicBezTo>
                    <a:pt x="28" y="6"/>
                    <a:pt x="28" y="6"/>
                    <a:pt x="28" y="6"/>
                  </a:cubicBezTo>
                  <a:cubicBezTo>
                    <a:pt x="27" y="5"/>
                    <a:pt x="25" y="5"/>
                    <a:pt x="24" y="4"/>
                  </a:cubicBezTo>
                  <a:cubicBezTo>
                    <a:pt x="22" y="4"/>
                    <a:pt x="20" y="3"/>
                    <a:pt x="18" y="3"/>
                  </a:cubicBezTo>
                  <a:cubicBezTo>
                    <a:pt x="16" y="3"/>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92"/>
            <p:cNvSpPr>
              <a:spLocks/>
            </p:cNvSpPr>
            <p:nvPr/>
          </p:nvSpPr>
          <p:spPr bwMode="auto">
            <a:xfrm>
              <a:off x="9840916" y="4651421"/>
              <a:ext cx="26988" cy="55563"/>
            </a:xfrm>
            <a:custGeom>
              <a:avLst/>
              <a:gdLst>
                <a:gd name="T0" fmla="*/ 10 w 15"/>
                <a:gd name="T1" fmla="*/ 0 h 30"/>
                <a:gd name="T2" fmla="*/ 13 w 15"/>
                <a:gd name="T3" fmla="*/ 0 h 30"/>
                <a:gd name="T4" fmla="*/ 15 w 15"/>
                <a:gd name="T5" fmla="*/ 1 h 30"/>
                <a:gd name="T6" fmla="*/ 15 w 15"/>
                <a:gd name="T7" fmla="*/ 4 h 30"/>
                <a:gd name="T8" fmla="*/ 13 w 15"/>
                <a:gd name="T9" fmla="*/ 4 h 30"/>
                <a:gd name="T10" fmla="*/ 9 w 15"/>
                <a:gd name="T11" fmla="*/ 3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0"/>
                  </a:cubicBezTo>
                  <a:cubicBezTo>
                    <a:pt x="14" y="1"/>
                    <a:pt x="15" y="1"/>
                    <a:pt x="15" y="1"/>
                  </a:cubicBezTo>
                  <a:cubicBezTo>
                    <a:pt x="15" y="4"/>
                    <a:pt x="15" y="4"/>
                    <a:pt x="15" y="4"/>
                  </a:cubicBezTo>
                  <a:cubicBezTo>
                    <a:pt x="14" y="4"/>
                    <a:pt x="14" y="4"/>
                    <a:pt x="13" y="4"/>
                  </a:cubicBezTo>
                  <a:cubicBezTo>
                    <a:pt x="12" y="4"/>
                    <a:pt x="11" y="3"/>
                    <a:pt x="9" y="3"/>
                  </a:cubicBezTo>
                  <a:cubicBezTo>
                    <a:pt x="8" y="3"/>
                    <a:pt x="6" y="4"/>
                    <a:pt x="5"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93"/>
            <p:cNvSpPr>
              <a:spLocks noEditPoints="1"/>
            </p:cNvSpPr>
            <p:nvPr/>
          </p:nvSpPr>
          <p:spPr bwMode="auto">
            <a:xfrm>
              <a:off x="9875841" y="4651421"/>
              <a:ext cx="49213" cy="55563"/>
            </a:xfrm>
            <a:custGeom>
              <a:avLst/>
              <a:gdLst>
                <a:gd name="T0" fmla="*/ 27 w 27"/>
                <a:gd name="T1" fmla="*/ 15 h 30"/>
                <a:gd name="T2" fmla="*/ 26 w 27"/>
                <a:gd name="T3" fmla="*/ 21 h 30"/>
                <a:gd name="T4" fmla="*/ 23 w 27"/>
                <a:gd name="T5" fmla="*/ 26 h 30"/>
                <a:gd name="T6" fmla="*/ 19 w 27"/>
                <a:gd name="T7" fmla="*/ 29 h 30"/>
                <a:gd name="T8" fmla="*/ 13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3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3 w 27"/>
                <a:gd name="T39" fmla="*/ 3 h 30"/>
                <a:gd name="T40" fmla="*/ 7 w 27"/>
                <a:gd name="T41" fmla="*/ 7 h 30"/>
                <a:gd name="T42" fmla="*/ 4 w 27"/>
                <a:gd name="T43" fmla="*/ 15 h 30"/>
                <a:gd name="T44" fmla="*/ 7 w 27"/>
                <a:gd name="T45" fmla="*/ 24 h 30"/>
                <a:gd name="T46" fmla="*/ 13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1"/>
                  </a:cubicBezTo>
                  <a:cubicBezTo>
                    <a:pt x="25" y="23"/>
                    <a:pt x="24" y="25"/>
                    <a:pt x="23" y="26"/>
                  </a:cubicBezTo>
                  <a:cubicBezTo>
                    <a:pt x="22" y="28"/>
                    <a:pt x="20" y="29"/>
                    <a:pt x="19" y="29"/>
                  </a:cubicBezTo>
                  <a:cubicBezTo>
                    <a:pt x="17" y="30"/>
                    <a:pt x="15" y="30"/>
                    <a:pt x="13" y="30"/>
                  </a:cubicBezTo>
                  <a:cubicBezTo>
                    <a:pt x="11" y="30"/>
                    <a:pt x="10" y="30"/>
                    <a:pt x="8" y="29"/>
                  </a:cubicBezTo>
                  <a:cubicBezTo>
                    <a:pt x="6" y="29"/>
                    <a:pt x="5" y="28"/>
                    <a:pt x="4" y="26"/>
                  </a:cubicBezTo>
                  <a:cubicBezTo>
                    <a:pt x="3" y="25"/>
                    <a:pt x="2" y="23"/>
                    <a:pt x="1" y="21"/>
                  </a:cubicBezTo>
                  <a:cubicBezTo>
                    <a:pt x="0" y="20"/>
                    <a:pt x="0" y="18"/>
                    <a:pt x="0" y="15"/>
                  </a:cubicBezTo>
                  <a:cubicBezTo>
                    <a:pt x="0" y="13"/>
                    <a:pt x="0" y="11"/>
                    <a:pt x="1" y="9"/>
                  </a:cubicBezTo>
                  <a:cubicBezTo>
                    <a:pt x="2" y="7"/>
                    <a:pt x="3" y="6"/>
                    <a:pt x="4" y="4"/>
                  </a:cubicBezTo>
                  <a:cubicBezTo>
                    <a:pt x="5" y="3"/>
                    <a:pt x="6" y="2"/>
                    <a:pt x="8" y="1"/>
                  </a:cubicBezTo>
                  <a:cubicBezTo>
                    <a:pt x="10" y="0"/>
                    <a:pt x="11" y="0"/>
                    <a:pt x="13" y="0"/>
                  </a:cubicBezTo>
                  <a:cubicBezTo>
                    <a:pt x="15" y="0"/>
                    <a:pt x="17" y="0"/>
                    <a:pt x="19" y="1"/>
                  </a:cubicBezTo>
                  <a:cubicBezTo>
                    <a:pt x="20" y="2"/>
                    <a:pt x="22" y="3"/>
                    <a:pt x="23" y="4"/>
                  </a:cubicBezTo>
                  <a:cubicBezTo>
                    <a:pt x="24" y="6"/>
                    <a:pt x="25" y="7"/>
                    <a:pt x="26" y="9"/>
                  </a:cubicBezTo>
                  <a:cubicBezTo>
                    <a:pt x="26" y="11"/>
                    <a:pt x="27" y="13"/>
                    <a:pt x="27" y="15"/>
                  </a:cubicBezTo>
                  <a:close/>
                  <a:moveTo>
                    <a:pt x="23" y="15"/>
                  </a:moveTo>
                  <a:cubicBezTo>
                    <a:pt x="23" y="12"/>
                    <a:pt x="22" y="9"/>
                    <a:pt x="20" y="7"/>
                  </a:cubicBezTo>
                  <a:cubicBezTo>
                    <a:pt x="19" y="4"/>
                    <a:pt x="16" y="3"/>
                    <a:pt x="13" y="3"/>
                  </a:cubicBezTo>
                  <a:cubicBezTo>
                    <a:pt x="10" y="3"/>
                    <a:pt x="8" y="4"/>
                    <a:pt x="7" y="7"/>
                  </a:cubicBezTo>
                  <a:cubicBezTo>
                    <a:pt x="5" y="9"/>
                    <a:pt x="4" y="12"/>
                    <a:pt x="4" y="15"/>
                  </a:cubicBezTo>
                  <a:cubicBezTo>
                    <a:pt x="4" y="19"/>
                    <a:pt x="5" y="22"/>
                    <a:pt x="7" y="24"/>
                  </a:cubicBezTo>
                  <a:cubicBezTo>
                    <a:pt x="8" y="26"/>
                    <a:pt x="10" y="27"/>
                    <a:pt x="13"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94"/>
            <p:cNvSpPr>
              <a:spLocks/>
            </p:cNvSpPr>
            <p:nvPr/>
          </p:nvSpPr>
          <p:spPr bwMode="auto">
            <a:xfrm>
              <a:off x="9931403" y="4654596"/>
              <a:ext cx="76200" cy="52388"/>
            </a:xfrm>
            <a:custGeom>
              <a:avLst/>
              <a:gdLst>
                <a:gd name="T0" fmla="*/ 22 w 41"/>
                <a:gd name="T1" fmla="*/ 0 h 29"/>
                <a:gd name="T2" fmla="*/ 23 w 41"/>
                <a:gd name="T3" fmla="*/ 6 h 29"/>
                <a:gd name="T4" fmla="*/ 25 w 41"/>
                <a:gd name="T5" fmla="*/ 12 h 29"/>
                <a:gd name="T6" fmla="*/ 27 w 41"/>
                <a:gd name="T7" fmla="*/ 19 h 29"/>
                <a:gd name="T8" fmla="*/ 30 w 41"/>
                <a:gd name="T9" fmla="*/ 25 h 29"/>
                <a:gd name="T10" fmla="*/ 32 w 41"/>
                <a:gd name="T11" fmla="*/ 19 h 29"/>
                <a:gd name="T12" fmla="*/ 34 w 41"/>
                <a:gd name="T13" fmla="*/ 13 h 29"/>
                <a:gd name="T14" fmla="*/ 36 w 41"/>
                <a:gd name="T15" fmla="*/ 6 h 29"/>
                <a:gd name="T16" fmla="*/ 37 w 41"/>
                <a:gd name="T17" fmla="*/ 0 h 29"/>
                <a:gd name="T18" fmla="*/ 41 w 41"/>
                <a:gd name="T19" fmla="*/ 0 h 29"/>
                <a:gd name="T20" fmla="*/ 36 w 41"/>
                <a:gd name="T21" fmla="*/ 15 h 29"/>
                <a:gd name="T22" fmla="*/ 31 w 41"/>
                <a:gd name="T23" fmla="*/ 29 h 29"/>
                <a:gd name="T24" fmla="*/ 28 w 41"/>
                <a:gd name="T25" fmla="*/ 29 h 29"/>
                <a:gd name="T26" fmla="*/ 26 w 41"/>
                <a:gd name="T27" fmla="*/ 24 h 29"/>
                <a:gd name="T28" fmla="*/ 24 w 41"/>
                <a:gd name="T29" fmla="*/ 19 h 29"/>
                <a:gd name="T30" fmla="*/ 22 w 41"/>
                <a:gd name="T31" fmla="*/ 13 h 29"/>
                <a:gd name="T32" fmla="*/ 20 w 41"/>
                <a:gd name="T33" fmla="*/ 7 h 29"/>
                <a:gd name="T34" fmla="*/ 19 w 41"/>
                <a:gd name="T35" fmla="*/ 13 h 29"/>
                <a:gd name="T36" fmla="*/ 17 w 41"/>
                <a:gd name="T37" fmla="*/ 19 h 29"/>
                <a:gd name="T38" fmla="*/ 15 w 41"/>
                <a:gd name="T39" fmla="*/ 24 h 29"/>
                <a:gd name="T40" fmla="*/ 13 w 41"/>
                <a:gd name="T41" fmla="*/ 29 h 29"/>
                <a:gd name="T42" fmla="*/ 10 w 41"/>
                <a:gd name="T43" fmla="*/ 29 h 29"/>
                <a:gd name="T44" fmla="*/ 4 w 41"/>
                <a:gd name="T45" fmla="*/ 15 h 29"/>
                <a:gd name="T46" fmla="*/ 0 w 41"/>
                <a:gd name="T47" fmla="*/ 0 h 29"/>
                <a:gd name="T48" fmla="*/ 4 w 41"/>
                <a:gd name="T49" fmla="*/ 0 h 29"/>
                <a:gd name="T50" fmla="*/ 5 w 41"/>
                <a:gd name="T51" fmla="*/ 6 h 29"/>
                <a:gd name="T52" fmla="*/ 7 w 41"/>
                <a:gd name="T53" fmla="*/ 13 h 29"/>
                <a:gd name="T54" fmla="*/ 10 w 41"/>
                <a:gd name="T55" fmla="*/ 19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2" y="2"/>
                    <a:pt x="23" y="4"/>
                    <a:pt x="23" y="6"/>
                  </a:cubicBezTo>
                  <a:cubicBezTo>
                    <a:pt x="24" y="8"/>
                    <a:pt x="25" y="10"/>
                    <a:pt x="25" y="12"/>
                  </a:cubicBezTo>
                  <a:cubicBezTo>
                    <a:pt x="26" y="14"/>
                    <a:pt x="27" y="16"/>
                    <a:pt x="27" y="19"/>
                  </a:cubicBezTo>
                  <a:cubicBezTo>
                    <a:pt x="28" y="21"/>
                    <a:pt x="29" y="23"/>
                    <a:pt x="30" y="25"/>
                  </a:cubicBezTo>
                  <a:cubicBezTo>
                    <a:pt x="30" y="23"/>
                    <a:pt x="31" y="21"/>
                    <a:pt x="32" y="19"/>
                  </a:cubicBezTo>
                  <a:cubicBezTo>
                    <a:pt x="32" y="17"/>
                    <a:pt x="33" y="15"/>
                    <a:pt x="34" y="13"/>
                  </a:cubicBezTo>
                  <a:cubicBezTo>
                    <a:pt x="34" y="11"/>
                    <a:pt x="35" y="8"/>
                    <a:pt x="36" y="6"/>
                  </a:cubicBezTo>
                  <a:cubicBezTo>
                    <a:pt x="36" y="4"/>
                    <a:pt x="37" y="2"/>
                    <a:pt x="37" y="0"/>
                  </a:cubicBezTo>
                  <a:cubicBezTo>
                    <a:pt x="41" y="0"/>
                    <a:pt x="41" y="0"/>
                    <a:pt x="41" y="0"/>
                  </a:cubicBezTo>
                  <a:cubicBezTo>
                    <a:pt x="39" y="5"/>
                    <a:pt x="38" y="11"/>
                    <a:pt x="36" y="15"/>
                  </a:cubicBezTo>
                  <a:cubicBezTo>
                    <a:pt x="35" y="20"/>
                    <a:pt x="33" y="24"/>
                    <a:pt x="31" y="29"/>
                  </a:cubicBezTo>
                  <a:cubicBezTo>
                    <a:pt x="28" y="29"/>
                    <a:pt x="28" y="29"/>
                    <a:pt x="28" y="29"/>
                  </a:cubicBezTo>
                  <a:cubicBezTo>
                    <a:pt x="27" y="27"/>
                    <a:pt x="27" y="26"/>
                    <a:pt x="26" y="24"/>
                  </a:cubicBezTo>
                  <a:cubicBezTo>
                    <a:pt x="25" y="23"/>
                    <a:pt x="25" y="21"/>
                    <a:pt x="24" y="19"/>
                  </a:cubicBezTo>
                  <a:cubicBezTo>
                    <a:pt x="23" y="17"/>
                    <a:pt x="23" y="15"/>
                    <a:pt x="22" y="13"/>
                  </a:cubicBezTo>
                  <a:cubicBezTo>
                    <a:pt x="22" y="11"/>
                    <a:pt x="21" y="9"/>
                    <a:pt x="20" y="7"/>
                  </a:cubicBezTo>
                  <a:cubicBezTo>
                    <a:pt x="20" y="9"/>
                    <a:pt x="19" y="11"/>
                    <a:pt x="19" y="13"/>
                  </a:cubicBezTo>
                  <a:cubicBezTo>
                    <a:pt x="18" y="15"/>
                    <a:pt x="17" y="17"/>
                    <a:pt x="17" y="19"/>
                  </a:cubicBezTo>
                  <a:cubicBezTo>
                    <a:pt x="16" y="21"/>
                    <a:pt x="15" y="23"/>
                    <a:pt x="15" y="24"/>
                  </a:cubicBezTo>
                  <a:cubicBezTo>
                    <a:pt x="14" y="26"/>
                    <a:pt x="14" y="27"/>
                    <a:pt x="13" y="29"/>
                  </a:cubicBezTo>
                  <a:cubicBezTo>
                    <a:pt x="10" y="29"/>
                    <a:pt x="10" y="29"/>
                    <a:pt x="10" y="29"/>
                  </a:cubicBezTo>
                  <a:cubicBezTo>
                    <a:pt x="8" y="24"/>
                    <a:pt x="6" y="20"/>
                    <a:pt x="4" y="15"/>
                  </a:cubicBezTo>
                  <a:cubicBezTo>
                    <a:pt x="3" y="11"/>
                    <a:pt x="1" y="5"/>
                    <a:pt x="0" y="0"/>
                  </a:cubicBezTo>
                  <a:cubicBezTo>
                    <a:pt x="4" y="0"/>
                    <a:pt x="4" y="0"/>
                    <a:pt x="4" y="0"/>
                  </a:cubicBezTo>
                  <a:cubicBezTo>
                    <a:pt x="4" y="2"/>
                    <a:pt x="5" y="4"/>
                    <a:pt x="5" y="6"/>
                  </a:cubicBezTo>
                  <a:cubicBezTo>
                    <a:pt x="6" y="8"/>
                    <a:pt x="7" y="11"/>
                    <a:pt x="7" y="13"/>
                  </a:cubicBezTo>
                  <a:cubicBezTo>
                    <a:pt x="8" y="15"/>
                    <a:pt x="9" y="17"/>
                    <a:pt x="10" y="19"/>
                  </a:cubicBezTo>
                  <a:cubicBezTo>
                    <a:pt x="10" y="21"/>
                    <a:pt x="11" y="23"/>
                    <a:pt x="12" y="25"/>
                  </a:cubicBezTo>
                  <a:cubicBezTo>
                    <a:pt x="12" y="23"/>
                    <a:pt x="13" y="21"/>
                    <a:pt x="14" y="19"/>
                  </a:cubicBezTo>
                  <a:cubicBezTo>
                    <a:pt x="14" y="16"/>
                    <a:pt x="15" y="14"/>
                    <a:pt x="16" y="12"/>
                  </a:cubicBezTo>
                  <a:cubicBezTo>
                    <a:pt x="16" y="10"/>
                    <a:pt x="17" y="8"/>
                    <a:pt x="18" y="6"/>
                  </a:cubicBezTo>
                  <a:cubicBezTo>
                    <a:pt x="18" y="4"/>
                    <a:pt x="19" y="2"/>
                    <a:pt x="19" y="0"/>
                  </a:cubicBezTo>
                  <a:lnTo>
                    <a:pt x="2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95"/>
            <p:cNvSpPr>
              <a:spLocks/>
            </p:cNvSpPr>
            <p:nvPr/>
          </p:nvSpPr>
          <p:spPr bwMode="auto">
            <a:xfrm>
              <a:off x="10018716" y="4637134"/>
              <a:ext cx="28575" cy="69851"/>
            </a:xfrm>
            <a:custGeom>
              <a:avLst/>
              <a:gdLst>
                <a:gd name="T0" fmla="*/ 3 w 16"/>
                <a:gd name="T1" fmla="*/ 9 h 38"/>
                <a:gd name="T2" fmla="*/ 15 w 16"/>
                <a:gd name="T3" fmla="*/ 9 h 38"/>
                <a:gd name="T4" fmla="*/ 15 w 16"/>
                <a:gd name="T5" fmla="*/ 12 h 38"/>
                <a:gd name="T6" fmla="*/ 3 w 16"/>
                <a:gd name="T7" fmla="*/ 12 h 38"/>
                <a:gd name="T8" fmla="*/ 3 w 16"/>
                <a:gd name="T9" fmla="*/ 27 h 38"/>
                <a:gd name="T10" fmla="*/ 4 w 16"/>
                <a:gd name="T11" fmla="*/ 31 h 38"/>
                <a:gd name="T12" fmla="*/ 5 w 16"/>
                <a:gd name="T13" fmla="*/ 34 h 38"/>
                <a:gd name="T14" fmla="*/ 7 w 16"/>
                <a:gd name="T15" fmla="*/ 35 h 38"/>
                <a:gd name="T16" fmla="*/ 9 w 16"/>
                <a:gd name="T17" fmla="*/ 35 h 38"/>
                <a:gd name="T18" fmla="*/ 13 w 16"/>
                <a:gd name="T19" fmla="*/ 34 h 38"/>
                <a:gd name="T20" fmla="*/ 15 w 16"/>
                <a:gd name="T21" fmla="*/ 33 h 38"/>
                <a:gd name="T22" fmla="*/ 16 w 16"/>
                <a:gd name="T23" fmla="*/ 37 h 38"/>
                <a:gd name="T24" fmla="*/ 13 w 16"/>
                <a:gd name="T25" fmla="*/ 38 h 38"/>
                <a:gd name="T26" fmla="*/ 9 w 16"/>
                <a:gd name="T27" fmla="*/ 38 h 38"/>
                <a:gd name="T28" fmla="*/ 5 w 16"/>
                <a:gd name="T29" fmla="*/ 38 h 38"/>
                <a:gd name="T30" fmla="*/ 2 w 16"/>
                <a:gd name="T31" fmla="*/ 35 h 38"/>
                <a:gd name="T32" fmla="*/ 0 w 16"/>
                <a:gd name="T33" fmla="*/ 32 h 38"/>
                <a:gd name="T34" fmla="*/ 0 w 16"/>
                <a:gd name="T35" fmla="*/ 27 h 38"/>
                <a:gd name="T36" fmla="*/ 0 w 16"/>
                <a:gd name="T37" fmla="*/ 0 h 38"/>
                <a:gd name="T38" fmla="*/ 3 w 16"/>
                <a:gd name="T39" fmla="*/ 0 h 38"/>
                <a:gd name="T40" fmla="*/ 3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3" y="9"/>
                  </a:moveTo>
                  <a:cubicBezTo>
                    <a:pt x="15" y="9"/>
                    <a:pt x="15" y="9"/>
                    <a:pt x="15" y="9"/>
                  </a:cubicBezTo>
                  <a:cubicBezTo>
                    <a:pt x="15" y="12"/>
                    <a:pt x="15" y="12"/>
                    <a:pt x="15" y="12"/>
                  </a:cubicBezTo>
                  <a:cubicBezTo>
                    <a:pt x="3" y="12"/>
                    <a:pt x="3" y="12"/>
                    <a:pt x="3" y="12"/>
                  </a:cubicBezTo>
                  <a:cubicBezTo>
                    <a:pt x="3" y="27"/>
                    <a:pt x="3" y="27"/>
                    <a:pt x="3" y="27"/>
                  </a:cubicBezTo>
                  <a:cubicBezTo>
                    <a:pt x="3" y="29"/>
                    <a:pt x="3" y="30"/>
                    <a:pt x="4" y="31"/>
                  </a:cubicBezTo>
                  <a:cubicBezTo>
                    <a:pt x="4" y="32"/>
                    <a:pt x="4" y="33"/>
                    <a:pt x="5" y="34"/>
                  </a:cubicBezTo>
                  <a:cubicBezTo>
                    <a:pt x="5" y="34"/>
                    <a:pt x="6" y="35"/>
                    <a:pt x="7" y="35"/>
                  </a:cubicBezTo>
                  <a:cubicBezTo>
                    <a:pt x="8" y="35"/>
                    <a:pt x="8" y="35"/>
                    <a:pt x="9" y="35"/>
                  </a:cubicBezTo>
                  <a:cubicBezTo>
                    <a:pt x="11" y="35"/>
                    <a:pt x="12" y="35"/>
                    <a:pt x="13" y="34"/>
                  </a:cubicBezTo>
                  <a:cubicBezTo>
                    <a:pt x="14" y="34"/>
                    <a:pt x="15" y="34"/>
                    <a:pt x="15" y="33"/>
                  </a:cubicBezTo>
                  <a:cubicBezTo>
                    <a:pt x="16" y="37"/>
                    <a:pt x="16" y="37"/>
                    <a:pt x="16" y="37"/>
                  </a:cubicBezTo>
                  <a:cubicBezTo>
                    <a:pt x="16" y="37"/>
                    <a:pt x="15" y="37"/>
                    <a:pt x="13" y="38"/>
                  </a:cubicBezTo>
                  <a:cubicBezTo>
                    <a:pt x="12" y="38"/>
                    <a:pt x="11" y="38"/>
                    <a:pt x="9" y="38"/>
                  </a:cubicBezTo>
                  <a:cubicBezTo>
                    <a:pt x="7" y="38"/>
                    <a:pt x="6" y="38"/>
                    <a:pt x="5" y="38"/>
                  </a:cubicBezTo>
                  <a:cubicBezTo>
                    <a:pt x="3" y="37"/>
                    <a:pt x="2" y="36"/>
                    <a:pt x="2" y="35"/>
                  </a:cubicBezTo>
                  <a:cubicBezTo>
                    <a:pt x="1" y="35"/>
                    <a:pt x="0" y="33"/>
                    <a:pt x="0" y="32"/>
                  </a:cubicBezTo>
                  <a:cubicBezTo>
                    <a:pt x="0" y="31"/>
                    <a:pt x="0" y="29"/>
                    <a:pt x="0" y="27"/>
                  </a:cubicBezTo>
                  <a:cubicBezTo>
                    <a:pt x="0" y="0"/>
                    <a:pt x="0" y="0"/>
                    <a:pt x="0" y="0"/>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96"/>
            <p:cNvSpPr>
              <a:spLocks/>
            </p:cNvSpPr>
            <p:nvPr/>
          </p:nvSpPr>
          <p:spPr bwMode="auto">
            <a:xfrm>
              <a:off x="10058403" y="4626021"/>
              <a:ext cx="41275" cy="80963"/>
            </a:xfrm>
            <a:custGeom>
              <a:avLst/>
              <a:gdLst>
                <a:gd name="T0" fmla="*/ 0 w 22"/>
                <a:gd name="T1" fmla="*/ 44 h 44"/>
                <a:gd name="T2" fmla="*/ 0 w 22"/>
                <a:gd name="T3" fmla="*/ 1 h 44"/>
                <a:gd name="T4" fmla="*/ 3 w 22"/>
                <a:gd name="T5" fmla="*/ 0 h 44"/>
                <a:gd name="T6" fmla="*/ 3 w 22"/>
                <a:gd name="T7" fmla="*/ 16 h 44"/>
                <a:gd name="T8" fmla="*/ 7 w 22"/>
                <a:gd name="T9" fmla="*/ 15 h 44"/>
                <a:gd name="T10" fmla="*/ 11 w 22"/>
                <a:gd name="T11" fmla="*/ 14 h 44"/>
                <a:gd name="T12" fmla="*/ 16 w 22"/>
                <a:gd name="T13" fmla="*/ 15 h 44"/>
                <a:gd name="T14" fmla="*/ 20 w 22"/>
                <a:gd name="T15" fmla="*/ 18 h 44"/>
                <a:gd name="T16" fmla="*/ 22 w 22"/>
                <a:gd name="T17" fmla="*/ 22 h 44"/>
                <a:gd name="T18" fmla="*/ 22 w 22"/>
                <a:gd name="T19" fmla="*/ 28 h 44"/>
                <a:gd name="T20" fmla="*/ 22 w 22"/>
                <a:gd name="T21" fmla="*/ 44 h 44"/>
                <a:gd name="T22" fmla="*/ 18 w 22"/>
                <a:gd name="T23" fmla="*/ 44 h 44"/>
                <a:gd name="T24" fmla="*/ 18 w 22"/>
                <a:gd name="T25" fmla="*/ 29 h 44"/>
                <a:gd name="T26" fmla="*/ 18 w 22"/>
                <a:gd name="T27" fmla="*/ 23 h 44"/>
                <a:gd name="T28" fmla="*/ 17 w 22"/>
                <a:gd name="T29" fmla="*/ 20 h 44"/>
                <a:gd name="T30" fmla="*/ 14 w 22"/>
                <a:gd name="T31" fmla="*/ 18 h 44"/>
                <a:gd name="T32" fmla="*/ 10 w 22"/>
                <a:gd name="T33" fmla="*/ 17 h 44"/>
                <a:gd name="T34" fmla="*/ 8 w 22"/>
                <a:gd name="T35" fmla="*/ 18 h 44"/>
                <a:gd name="T36" fmla="*/ 6 w 22"/>
                <a:gd name="T37" fmla="*/ 18 h 44"/>
                <a:gd name="T38" fmla="*/ 4 w 22"/>
                <a:gd name="T39" fmla="*/ 18 h 44"/>
                <a:gd name="T40" fmla="*/ 3 w 22"/>
                <a:gd name="T41" fmla="*/ 19 h 44"/>
                <a:gd name="T42" fmla="*/ 3 w 22"/>
                <a:gd name="T43" fmla="*/ 44 h 44"/>
                <a:gd name="T44" fmla="*/ 0 w 22"/>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4">
                  <a:moveTo>
                    <a:pt x="0" y="44"/>
                  </a:moveTo>
                  <a:cubicBezTo>
                    <a:pt x="0" y="1"/>
                    <a:pt x="0" y="1"/>
                    <a:pt x="0" y="1"/>
                  </a:cubicBezTo>
                  <a:cubicBezTo>
                    <a:pt x="3" y="0"/>
                    <a:pt x="3" y="0"/>
                    <a:pt x="3" y="0"/>
                  </a:cubicBezTo>
                  <a:cubicBezTo>
                    <a:pt x="3" y="16"/>
                    <a:pt x="3" y="16"/>
                    <a:pt x="3" y="16"/>
                  </a:cubicBezTo>
                  <a:cubicBezTo>
                    <a:pt x="4" y="15"/>
                    <a:pt x="6" y="15"/>
                    <a:pt x="7" y="15"/>
                  </a:cubicBezTo>
                  <a:cubicBezTo>
                    <a:pt x="8" y="14"/>
                    <a:pt x="9" y="14"/>
                    <a:pt x="11" y="14"/>
                  </a:cubicBezTo>
                  <a:cubicBezTo>
                    <a:pt x="13" y="14"/>
                    <a:pt x="15" y="15"/>
                    <a:pt x="16" y="15"/>
                  </a:cubicBezTo>
                  <a:cubicBezTo>
                    <a:pt x="18" y="16"/>
                    <a:pt x="19" y="17"/>
                    <a:pt x="20" y="18"/>
                  </a:cubicBezTo>
                  <a:cubicBezTo>
                    <a:pt x="21" y="19"/>
                    <a:pt x="21" y="20"/>
                    <a:pt x="22" y="22"/>
                  </a:cubicBezTo>
                  <a:cubicBezTo>
                    <a:pt x="22" y="24"/>
                    <a:pt x="22" y="26"/>
                    <a:pt x="22" y="28"/>
                  </a:cubicBezTo>
                  <a:cubicBezTo>
                    <a:pt x="22" y="44"/>
                    <a:pt x="22" y="44"/>
                    <a:pt x="22" y="44"/>
                  </a:cubicBezTo>
                  <a:cubicBezTo>
                    <a:pt x="18" y="44"/>
                    <a:pt x="18" y="44"/>
                    <a:pt x="18" y="44"/>
                  </a:cubicBezTo>
                  <a:cubicBezTo>
                    <a:pt x="18" y="29"/>
                    <a:pt x="18" y="29"/>
                    <a:pt x="18" y="29"/>
                  </a:cubicBezTo>
                  <a:cubicBezTo>
                    <a:pt x="18" y="27"/>
                    <a:pt x="18" y="25"/>
                    <a:pt x="18" y="23"/>
                  </a:cubicBezTo>
                  <a:cubicBezTo>
                    <a:pt x="18" y="22"/>
                    <a:pt x="17" y="21"/>
                    <a:pt x="17" y="20"/>
                  </a:cubicBezTo>
                  <a:cubicBezTo>
                    <a:pt x="16" y="19"/>
                    <a:pt x="15" y="18"/>
                    <a:pt x="14" y="18"/>
                  </a:cubicBezTo>
                  <a:cubicBezTo>
                    <a:pt x="13" y="18"/>
                    <a:pt x="12" y="17"/>
                    <a:pt x="10" y="17"/>
                  </a:cubicBezTo>
                  <a:cubicBezTo>
                    <a:pt x="9" y="17"/>
                    <a:pt x="9" y="18"/>
                    <a:pt x="8" y="18"/>
                  </a:cubicBezTo>
                  <a:cubicBezTo>
                    <a:pt x="7" y="18"/>
                    <a:pt x="7" y="18"/>
                    <a:pt x="6" y="18"/>
                  </a:cubicBezTo>
                  <a:cubicBezTo>
                    <a:pt x="5" y="18"/>
                    <a:pt x="5" y="18"/>
                    <a:pt x="4" y="18"/>
                  </a:cubicBezTo>
                  <a:cubicBezTo>
                    <a:pt x="4" y="19"/>
                    <a:pt x="3" y="19"/>
                    <a:pt x="3" y="19"/>
                  </a:cubicBezTo>
                  <a:cubicBezTo>
                    <a:pt x="3" y="44"/>
                    <a:pt x="3" y="44"/>
                    <a:pt x="3" y="44"/>
                  </a:cubicBezTo>
                  <a:lnTo>
                    <a:pt x="0"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8" name="Group 557"/>
          <p:cNvGrpSpPr/>
          <p:nvPr/>
        </p:nvGrpSpPr>
        <p:grpSpPr>
          <a:xfrm>
            <a:off x="664370" y="4190316"/>
            <a:ext cx="252413" cy="82550"/>
            <a:chOff x="627063" y="4683172"/>
            <a:chExt cx="252413" cy="82550"/>
          </a:xfrm>
        </p:grpSpPr>
        <p:sp>
          <p:nvSpPr>
            <p:cNvPr id="445" name="Freeform 104"/>
            <p:cNvSpPr>
              <a:spLocks/>
            </p:cNvSpPr>
            <p:nvPr/>
          </p:nvSpPr>
          <p:spPr bwMode="auto">
            <a:xfrm>
              <a:off x="627063" y="4691109"/>
              <a:ext cx="55563" cy="74613"/>
            </a:xfrm>
            <a:custGeom>
              <a:avLst/>
              <a:gdLst>
                <a:gd name="T0" fmla="*/ 18 w 30"/>
                <a:gd name="T1" fmla="*/ 41 h 41"/>
                <a:gd name="T2" fmla="*/ 11 w 30"/>
                <a:gd name="T3" fmla="*/ 39 h 41"/>
                <a:gd name="T4" fmla="*/ 6 w 30"/>
                <a:gd name="T5" fmla="*/ 35 h 41"/>
                <a:gd name="T6" fmla="*/ 2 w 30"/>
                <a:gd name="T7" fmla="*/ 29 h 41"/>
                <a:gd name="T8" fmla="*/ 0 w 30"/>
                <a:gd name="T9" fmla="*/ 20 h 41"/>
                <a:gd name="T10" fmla="*/ 2 w 30"/>
                <a:gd name="T11" fmla="*/ 12 h 41"/>
                <a:gd name="T12" fmla="*/ 6 w 30"/>
                <a:gd name="T13" fmla="*/ 5 h 41"/>
                <a:gd name="T14" fmla="*/ 12 w 30"/>
                <a:gd name="T15" fmla="*/ 1 h 41"/>
                <a:gd name="T16" fmla="*/ 18 w 30"/>
                <a:gd name="T17" fmla="*/ 0 h 41"/>
                <a:gd name="T18" fmla="*/ 22 w 30"/>
                <a:gd name="T19" fmla="*/ 0 h 41"/>
                <a:gd name="T20" fmla="*/ 26 w 30"/>
                <a:gd name="T21" fmla="*/ 1 h 41"/>
                <a:gd name="T22" fmla="*/ 28 w 30"/>
                <a:gd name="T23" fmla="*/ 2 h 41"/>
                <a:gd name="T24" fmla="*/ 29 w 30"/>
                <a:gd name="T25" fmla="*/ 3 h 41"/>
                <a:gd name="T26" fmla="*/ 28 w 30"/>
                <a:gd name="T27" fmla="*/ 6 h 41"/>
                <a:gd name="T28" fmla="*/ 24 w 30"/>
                <a:gd name="T29" fmla="*/ 4 h 41"/>
                <a:gd name="T30" fmla="*/ 19 w 30"/>
                <a:gd name="T31" fmla="*/ 4 h 41"/>
                <a:gd name="T32" fmla="*/ 13 w 30"/>
                <a:gd name="T33" fmla="*/ 5 h 41"/>
                <a:gd name="T34" fmla="*/ 8 w 30"/>
                <a:gd name="T35" fmla="*/ 8 h 41"/>
                <a:gd name="T36" fmla="*/ 5 w 30"/>
                <a:gd name="T37" fmla="*/ 14 h 41"/>
                <a:gd name="T38" fmla="*/ 5 w 30"/>
                <a:gd name="T39" fmla="*/ 20 h 41"/>
                <a:gd name="T40" fmla="*/ 5 w 30"/>
                <a:gd name="T41" fmla="*/ 27 h 41"/>
                <a:gd name="T42" fmla="*/ 8 w 30"/>
                <a:gd name="T43" fmla="*/ 33 h 41"/>
                <a:gd name="T44" fmla="*/ 13 w 30"/>
                <a:gd name="T45" fmla="*/ 36 h 41"/>
                <a:gd name="T46" fmla="*/ 19 w 30"/>
                <a:gd name="T47" fmla="*/ 37 h 41"/>
                <a:gd name="T48" fmla="*/ 25 w 30"/>
                <a:gd name="T49" fmla="*/ 37 h 41"/>
                <a:gd name="T50" fmla="*/ 28 w 30"/>
                <a:gd name="T51" fmla="*/ 35 h 41"/>
                <a:gd name="T52" fmla="*/ 30 w 30"/>
                <a:gd name="T53" fmla="*/ 38 h 41"/>
                <a:gd name="T54" fmla="*/ 28 w 30"/>
                <a:gd name="T55" fmla="*/ 39 h 41"/>
                <a:gd name="T56" fmla="*/ 26 w 30"/>
                <a:gd name="T57" fmla="*/ 40 h 41"/>
                <a:gd name="T58" fmla="*/ 22 w 30"/>
                <a:gd name="T59" fmla="*/ 40 h 41"/>
                <a:gd name="T60" fmla="*/ 18 w 30"/>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41">
                  <a:moveTo>
                    <a:pt x="18" y="41"/>
                  </a:moveTo>
                  <a:cubicBezTo>
                    <a:pt x="16" y="41"/>
                    <a:pt x="13" y="40"/>
                    <a:pt x="11" y="39"/>
                  </a:cubicBezTo>
                  <a:cubicBezTo>
                    <a:pt x="9" y="38"/>
                    <a:pt x="7" y="37"/>
                    <a:pt x="6" y="35"/>
                  </a:cubicBezTo>
                  <a:cubicBezTo>
                    <a:pt x="4" y="34"/>
                    <a:pt x="3" y="32"/>
                    <a:pt x="2" y="29"/>
                  </a:cubicBezTo>
                  <a:cubicBezTo>
                    <a:pt x="1" y="26"/>
                    <a:pt x="0" y="24"/>
                    <a:pt x="0" y="20"/>
                  </a:cubicBezTo>
                  <a:cubicBezTo>
                    <a:pt x="0" y="17"/>
                    <a:pt x="1" y="14"/>
                    <a:pt x="2" y="12"/>
                  </a:cubicBezTo>
                  <a:cubicBezTo>
                    <a:pt x="3" y="9"/>
                    <a:pt x="4" y="7"/>
                    <a:pt x="6" y="5"/>
                  </a:cubicBezTo>
                  <a:cubicBezTo>
                    <a:pt x="8" y="4"/>
                    <a:pt x="9" y="2"/>
                    <a:pt x="12" y="1"/>
                  </a:cubicBezTo>
                  <a:cubicBezTo>
                    <a:pt x="14" y="1"/>
                    <a:pt x="16" y="0"/>
                    <a:pt x="18" y="0"/>
                  </a:cubicBezTo>
                  <a:cubicBezTo>
                    <a:pt x="20" y="0"/>
                    <a:pt x="21" y="0"/>
                    <a:pt x="22" y="0"/>
                  </a:cubicBezTo>
                  <a:cubicBezTo>
                    <a:pt x="24" y="1"/>
                    <a:pt x="25" y="1"/>
                    <a:pt x="26" y="1"/>
                  </a:cubicBezTo>
                  <a:cubicBezTo>
                    <a:pt x="26" y="1"/>
                    <a:pt x="27" y="2"/>
                    <a:pt x="28" y="2"/>
                  </a:cubicBezTo>
                  <a:cubicBezTo>
                    <a:pt x="28" y="2"/>
                    <a:pt x="29" y="2"/>
                    <a:pt x="29" y="3"/>
                  </a:cubicBezTo>
                  <a:cubicBezTo>
                    <a:pt x="28" y="6"/>
                    <a:pt x="28" y="6"/>
                    <a:pt x="28" y="6"/>
                  </a:cubicBezTo>
                  <a:cubicBezTo>
                    <a:pt x="27" y="5"/>
                    <a:pt x="26" y="5"/>
                    <a:pt x="24" y="4"/>
                  </a:cubicBezTo>
                  <a:cubicBezTo>
                    <a:pt x="23" y="4"/>
                    <a:pt x="21" y="4"/>
                    <a:pt x="19" y="4"/>
                  </a:cubicBezTo>
                  <a:cubicBezTo>
                    <a:pt x="17" y="4"/>
                    <a:pt x="15" y="4"/>
                    <a:pt x="13" y="5"/>
                  </a:cubicBezTo>
                  <a:cubicBezTo>
                    <a:pt x="11" y="6"/>
                    <a:pt x="9" y="7"/>
                    <a:pt x="8" y="8"/>
                  </a:cubicBezTo>
                  <a:cubicBezTo>
                    <a:pt x="7" y="10"/>
                    <a:pt x="6" y="12"/>
                    <a:pt x="5" y="14"/>
                  </a:cubicBezTo>
                  <a:cubicBezTo>
                    <a:pt x="5" y="16"/>
                    <a:pt x="5" y="18"/>
                    <a:pt x="5" y="20"/>
                  </a:cubicBezTo>
                  <a:cubicBezTo>
                    <a:pt x="5" y="23"/>
                    <a:pt x="5" y="25"/>
                    <a:pt x="5" y="27"/>
                  </a:cubicBezTo>
                  <a:cubicBezTo>
                    <a:pt x="6" y="29"/>
                    <a:pt x="7" y="31"/>
                    <a:pt x="8" y="33"/>
                  </a:cubicBezTo>
                  <a:cubicBezTo>
                    <a:pt x="9" y="34"/>
                    <a:pt x="11" y="35"/>
                    <a:pt x="13" y="36"/>
                  </a:cubicBezTo>
                  <a:cubicBezTo>
                    <a:pt x="14" y="37"/>
                    <a:pt x="16" y="37"/>
                    <a:pt x="19" y="37"/>
                  </a:cubicBezTo>
                  <a:cubicBezTo>
                    <a:pt x="21" y="37"/>
                    <a:pt x="23" y="37"/>
                    <a:pt x="25" y="37"/>
                  </a:cubicBezTo>
                  <a:cubicBezTo>
                    <a:pt x="26" y="36"/>
                    <a:pt x="28" y="36"/>
                    <a:pt x="28" y="35"/>
                  </a:cubicBezTo>
                  <a:cubicBezTo>
                    <a:pt x="30" y="38"/>
                    <a:pt x="30" y="38"/>
                    <a:pt x="30" y="38"/>
                  </a:cubicBezTo>
                  <a:cubicBezTo>
                    <a:pt x="29" y="39"/>
                    <a:pt x="29" y="39"/>
                    <a:pt x="28" y="39"/>
                  </a:cubicBezTo>
                  <a:cubicBezTo>
                    <a:pt x="28" y="39"/>
                    <a:pt x="27" y="39"/>
                    <a:pt x="26" y="40"/>
                  </a:cubicBezTo>
                  <a:cubicBezTo>
                    <a:pt x="25" y="40"/>
                    <a:pt x="24" y="40"/>
                    <a:pt x="22" y="40"/>
                  </a:cubicBezTo>
                  <a:cubicBezTo>
                    <a:pt x="21" y="41"/>
                    <a:pt x="20"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05"/>
            <p:cNvSpPr>
              <a:spLocks/>
            </p:cNvSpPr>
            <p:nvPr/>
          </p:nvSpPr>
          <p:spPr bwMode="auto">
            <a:xfrm>
              <a:off x="693738" y="4683172"/>
              <a:ext cx="14288" cy="80963"/>
            </a:xfrm>
            <a:custGeom>
              <a:avLst/>
              <a:gdLst>
                <a:gd name="T0" fmla="*/ 7 w 8"/>
                <a:gd name="T1" fmla="*/ 44 h 44"/>
                <a:gd name="T2" fmla="*/ 4 w 8"/>
                <a:gd name="T3" fmla="*/ 44 h 44"/>
                <a:gd name="T4" fmla="*/ 2 w 8"/>
                <a:gd name="T5" fmla="*/ 43 h 44"/>
                <a:gd name="T6" fmla="*/ 0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4"/>
                  </a:cubicBezTo>
                  <a:cubicBezTo>
                    <a:pt x="3" y="44"/>
                    <a:pt x="2" y="43"/>
                    <a:pt x="2" y="43"/>
                  </a:cubicBezTo>
                  <a:cubicBezTo>
                    <a:pt x="1" y="42"/>
                    <a:pt x="1" y="41"/>
                    <a:pt x="0"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4" y="40"/>
                    <a:pt x="5" y="40"/>
                  </a:cubicBezTo>
                  <a:cubicBezTo>
                    <a:pt x="5" y="40"/>
                    <a:pt x="5" y="41"/>
                    <a:pt x="6" y="41"/>
                  </a:cubicBezTo>
                  <a:cubicBezTo>
                    <a:pt x="6" y="41"/>
                    <a:pt x="7" y="41"/>
                    <a:pt x="8"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06"/>
            <p:cNvSpPr>
              <a:spLocks noEditPoints="1"/>
            </p:cNvSpPr>
            <p:nvPr/>
          </p:nvSpPr>
          <p:spPr bwMode="auto">
            <a:xfrm>
              <a:off x="714376"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07"/>
            <p:cNvSpPr>
              <a:spLocks/>
            </p:cNvSpPr>
            <p:nvPr/>
          </p:nvSpPr>
          <p:spPr bwMode="auto">
            <a:xfrm>
              <a:off x="777876" y="4710159"/>
              <a:ext cx="41275" cy="53976"/>
            </a:xfrm>
            <a:custGeom>
              <a:avLst/>
              <a:gdLst>
                <a:gd name="T0" fmla="*/ 23 w 23"/>
                <a:gd name="T1" fmla="*/ 28 h 29"/>
                <a:gd name="T2" fmla="*/ 19 w 23"/>
                <a:gd name="T3" fmla="*/ 29 h 29"/>
                <a:gd name="T4" fmla="*/ 12 w 23"/>
                <a:gd name="T5" fmla="*/ 29 h 29"/>
                <a:gd name="T6" fmla="*/ 7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5 w 23"/>
                <a:gd name="T21" fmla="*/ 20 h 29"/>
                <a:gd name="T22" fmla="*/ 6 w 23"/>
                <a:gd name="T23" fmla="*/ 24 h 29"/>
                <a:gd name="T24" fmla="*/ 9 w 23"/>
                <a:gd name="T25" fmla="*/ 25 h 29"/>
                <a:gd name="T26" fmla="*/ 13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7"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5" y="20"/>
                  </a:cubicBezTo>
                  <a:cubicBezTo>
                    <a:pt x="5" y="22"/>
                    <a:pt x="5" y="23"/>
                    <a:pt x="6" y="24"/>
                  </a:cubicBezTo>
                  <a:cubicBezTo>
                    <a:pt x="7" y="24"/>
                    <a:pt x="8" y="25"/>
                    <a:pt x="9" y="25"/>
                  </a:cubicBezTo>
                  <a:cubicBezTo>
                    <a:pt x="10" y="26"/>
                    <a:pt x="11" y="26"/>
                    <a:pt x="13"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08"/>
            <p:cNvSpPr>
              <a:spLocks noEditPoints="1"/>
            </p:cNvSpPr>
            <p:nvPr/>
          </p:nvSpPr>
          <p:spPr bwMode="auto">
            <a:xfrm>
              <a:off x="835026" y="4683172"/>
              <a:ext cx="44450" cy="80963"/>
            </a:xfrm>
            <a:custGeom>
              <a:avLst/>
              <a:gdLst>
                <a:gd name="T0" fmla="*/ 25 w 25"/>
                <a:gd name="T1" fmla="*/ 43 h 44"/>
                <a:gd name="T2" fmla="*/ 21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9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1"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2"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9" y="40"/>
                    <a:pt x="11" y="41"/>
                    <a:pt x="14" y="41"/>
                  </a:cubicBezTo>
                  <a:cubicBezTo>
                    <a:pt x="16" y="41"/>
                    <a:pt x="17" y="41"/>
                    <a:pt x="19" y="41"/>
                  </a:cubicBezTo>
                  <a:cubicBezTo>
                    <a:pt x="20" y="41"/>
                    <a:pt x="20" y="41"/>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9" name="Group 558"/>
          <p:cNvGrpSpPr/>
          <p:nvPr/>
        </p:nvGrpSpPr>
        <p:grpSpPr>
          <a:xfrm>
            <a:off x="1877450" y="4190316"/>
            <a:ext cx="238126" cy="71438"/>
            <a:chOff x="1766888" y="4692697"/>
            <a:chExt cx="238126" cy="71438"/>
          </a:xfrm>
        </p:grpSpPr>
        <p:sp>
          <p:nvSpPr>
            <p:cNvPr id="463" name="Freeform 122"/>
            <p:cNvSpPr>
              <a:spLocks/>
            </p:cNvSpPr>
            <p:nvPr/>
          </p:nvSpPr>
          <p:spPr bwMode="auto">
            <a:xfrm>
              <a:off x="1766888" y="4692697"/>
              <a:ext cx="53975" cy="71438"/>
            </a:xfrm>
            <a:custGeom>
              <a:avLst/>
              <a:gdLst>
                <a:gd name="T0" fmla="*/ 34 w 34"/>
                <a:gd name="T1" fmla="*/ 0 h 45"/>
                <a:gd name="T2" fmla="*/ 34 w 34"/>
                <a:gd name="T3" fmla="*/ 3 h 45"/>
                <a:gd name="T4" fmla="*/ 19 w 34"/>
                <a:gd name="T5" fmla="*/ 3 h 45"/>
                <a:gd name="T6" fmla="*/ 19 w 34"/>
                <a:gd name="T7" fmla="*/ 45 h 45"/>
                <a:gd name="T8" fmla="*/ 15 w 34"/>
                <a:gd name="T9" fmla="*/ 45 h 45"/>
                <a:gd name="T10" fmla="*/ 15 w 34"/>
                <a:gd name="T11" fmla="*/ 3 h 45"/>
                <a:gd name="T12" fmla="*/ 0 w 34"/>
                <a:gd name="T13" fmla="*/ 3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3"/>
                  </a:lnTo>
                  <a:lnTo>
                    <a:pt x="19" y="3"/>
                  </a:lnTo>
                  <a:lnTo>
                    <a:pt x="19" y="45"/>
                  </a:lnTo>
                  <a:lnTo>
                    <a:pt x="15" y="45"/>
                  </a:lnTo>
                  <a:lnTo>
                    <a:pt x="15" y="3"/>
                  </a:lnTo>
                  <a:lnTo>
                    <a:pt x="0" y="3"/>
                  </a:lnTo>
                  <a:lnTo>
                    <a:pt x="0" y="0"/>
                  </a:lnTo>
                  <a:lnTo>
                    <a:pt x="3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23"/>
            <p:cNvSpPr>
              <a:spLocks noEditPoints="1"/>
            </p:cNvSpPr>
            <p:nvPr/>
          </p:nvSpPr>
          <p:spPr bwMode="auto">
            <a:xfrm>
              <a:off x="1822451" y="4708572"/>
              <a:ext cx="46038" cy="55563"/>
            </a:xfrm>
            <a:custGeom>
              <a:avLst/>
              <a:gdLst>
                <a:gd name="T0" fmla="*/ 0 w 25"/>
                <a:gd name="T1" fmla="*/ 15 h 30"/>
                <a:gd name="T2" fmla="*/ 1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1" y="9"/>
                  </a:cubicBezTo>
                  <a:cubicBezTo>
                    <a:pt x="2" y="7"/>
                    <a:pt x="3" y="5"/>
                    <a:pt x="4" y="4"/>
                  </a:cubicBezTo>
                  <a:cubicBezTo>
                    <a:pt x="5" y="3"/>
                    <a:pt x="7" y="2"/>
                    <a:pt x="8" y="1"/>
                  </a:cubicBezTo>
                  <a:cubicBezTo>
                    <a:pt x="10" y="0"/>
                    <a:pt x="11" y="0"/>
                    <a:pt x="13" y="0"/>
                  </a:cubicBezTo>
                  <a:cubicBezTo>
                    <a:pt x="17" y="0"/>
                    <a:pt x="19"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7" y="4"/>
                    <a:pt x="16" y="3"/>
                    <a:pt x="13" y="3"/>
                  </a:cubicBezTo>
                  <a:cubicBezTo>
                    <a:pt x="12" y="3"/>
                    <a:pt x="11" y="4"/>
                    <a:pt x="10" y="4"/>
                  </a:cubicBezTo>
                  <a:cubicBezTo>
                    <a:pt x="9" y="5"/>
                    <a:pt x="8" y="5"/>
                    <a:pt x="7" y="6"/>
                  </a:cubicBezTo>
                  <a:cubicBezTo>
                    <a:pt x="6" y="7"/>
                    <a:pt x="6" y="8"/>
                    <a:pt x="5" y="9"/>
                  </a:cubicBezTo>
                  <a:cubicBezTo>
                    <a:pt x="5" y="10"/>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24"/>
            <p:cNvSpPr>
              <a:spLocks noEditPoints="1"/>
            </p:cNvSpPr>
            <p:nvPr/>
          </p:nvSpPr>
          <p:spPr bwMode="auto">
            <a:xfrm>
              <a:off x="1879601" y="4708572"/>
              <a:ext cx="38100" cy="55563"/>
            </a:xfrm>
            <a:custGeom>
              <a:avLst/>
              <a:gdLst>
                <a:gd name="T0" fmla="*/ 11 w 21"/>
                <a:gd name="T1" fmla="*/ 0 h 30"/>
                <a:gd name="T2" fmla="*/ 15 w 21"/>
                <a:gd name="T3" fmla="*/ 1 h 30"/>
                <a:gd name="T4" fmla="*/ 19 w 21"/>
                <a:gd name="T5" fmla="*/ 3 h 30"/>
                <a:gd name="T6" fmla="*/ 20 w 21"/>
                <a:gd name="T7" fmla="*/ 7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3 w 21"/>
                <a:gd name="T37" fmla="*/ 13 h 30"/>
                <a:gd name="T38" fmla="*/ 15 w 21"/>
                <a:gd name="T39" fmla="*/ 13 h 30"/>
                <a:gd name="T40" fmla="*/ 17 w 21"/>
                <a:gd name="T41" fmla="*/ 13 h 30"/>
                <a:gd name="T42" fmla="*/ 17 w 21"/>
                <a:gd name="T43" fmla="*/ 13 h 30"/>
                <a:gd name="T44" fmla="*/ 17 w 21"/>
                <a:gd name="T45" fmla="*/ 11 h 30"/>
                <a:gd name="T46" fmla="*/ 17 w 21"/>
                <a:gd name="T47" fmla="*/ 9 h 30"/>
                <a:gd name="T48" fmla="*/ 16 w 21"/>
                <a:gd name="T49" fmla="*/ 6 h 30"/>
                <a:gd name="T50" fmla="*/ 14 w 21"/>
                <a:gd name="T51" fmla="*/ 4 h 30"/>
                <a:gd name="T52" fmla="*/ 10 w 21"/>
                <a:gd name="T53" fmla="*/ 3 h 30"/>
                <a:gd name="T54" fmla="*/ 6 w 21"/>
                <a:gd name="T55" fmla="*/ 4 h 30"/>
                <a:gd name="T56" fmla="*/ 3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7 w 21"/>
                <a:gd name="T69" fmla="*/ 27 h 30"/>
                <a:gd name="T70" fmla="*/ 17 w 21"/>
                <a:gd name="T71" fmla="*/ 16 h 30"/>
                <a:gd name="T72" fmla="*/ 15 w 21"/>
                <a:gd name="T73" fmla="*/ 16 h 30"/>
                <a:gd name="T74" fmla="*/ 12 w 21"/>
                <a:gd name="T75" fmla="*/ 16 h 30"/>
                <a:gd name="T76" fmla="*/ 9 w 21"/>
                <a:gd name="T77" fmla="*/ 16 h 30"/>
                <a:gd name="T78" fmla="*/ 6 w 21"/>
                <a:gd name="T79" fmla="*/ 17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2"/>
                    <a:pt x="18" y="2"/>
                    <a:pt x="19" y="3"/>
                  </a:cubicBezTo>
                  <a:cubicBezTo>
                    <a:pt x="19" y="4"/>
                    <a:pt x="20" y="5"/>
                    <a:pt x="20" y="7"/>
                  </a:cubicBezTo>
                  <a:cubicBezTo>
                    <a:pt x="21" y="8"/>
                    <a:pt x="21" y="9"/>
                    <a:pt x="21" y="11"/>
                  </a:cubicBezTo>
                  <a:cubicBezTo>
                    <a:pt x="21" y="29"/>
                    <a:pt x="21" y="29"/>
                    <a:pt x="21" y="29"/>
                  </a:cubicBezTo>
                  <a:cubicBezTo>
                    <a:pt x="21" y="29"/>
                    <a:pt x="20" y="29"/>
                    <a:pt x="19" y="29"/>
                  </a:cubicBezTo>
                  <a:cubicBezTo>
                    <a:pt x="19" y="30"/>
                    <a:pt x="18" y="30"/>
                    <a:pt x="17" y="30"/>
                  </a:cubicBezTo>
                  <a:cubicBezTo>
                    <a:pt x="16" y="30"/>
                    <a:pt x="15" y="30"/>
                    <a:pt x="14" y="30"/>
                  </a:cubicBezTo>
                  <a:cubicBezTo>
                    <a:pt x="13" y="30"/>
                    <a:pt x="11" y="30"/>
                    <a:pt x="10" y="30"/>
                  </a:cubicBezTo>
                  <a:cubicBezTo>
                    <a:pt x="9" y="30"/>
                    <a:pt x="7" y="30"/>
                    <a:pt x="6" y="30"/>
                  </a:cubicBezTo>
                  <a:cubicBezTo>
                    <a:pt x="5" y="30"/>
                    <a:pt x="4" y="29"/>
                    <a:pt x="3" y="28"/>
                  </a:cubicBezTo>
                  <a:cubicBezTo>
                    <a:pt x="2" y="28"/>
                    <a:pt x="1" y="27"/>
                    <a:pt x="0" y="25"/>
                  </a:cubicBezTo>
                  <a:cubicBezTo>
                    <a:pt x="0" y="24"/>
                    <a:pt x="0" y="23"/>
                    <a:pt x="0" y="21"/>
                  </a:cubicBezTo>
                  <a:cubicBezTo>
                    <a:pt x="0" y="20"/>
                    <a:pt x="0" y="18"/>
                    <a:pt x="1" y="17"/>
                  </a:cubicBezTo>
                  <a:cubicBezTo>
                    <a:pt x="1" y="16"/>
                    <a:pt x="2" y="15"/>
                    <a:pt x="3" y="15"/>
                  </a:cubicBezTo>
                  <a:cubicBezTo>
                    <a:pt x="4" y="14"/>
                    <a:pt x="5" y="13"/>
                    <a:pt x="7" y="13"/>
                  </a:cubicBezTo>
                  <a:cubicBezTo>
                    <a:pt x="8" y="13"/>
                    <a:pt x="10" y="12"/>
                    <a:pt x="12" y="12"/>
                  </a:cubicBezTo>
                  <a:cubicBezTo>
                    <a:pt x="12" y="12"/>
                    <a:pt x="13" y="12"/>
                    <a:pt x="13" y="13"/>
                  </a:cubicBezTo>
                  <a:cubicBezTo>
                    <a:pt x="14" y="13"/>
                    <a:pt x="15" y="13"/>
                    <a:pt x="15" y="13"/>
                  </a:cubicBezTo>
                  <a:cubicBezTo>
                    <a:pt x="16" y="13"/>
                    <a:pt x="16" y="13"/>
                    <a:pt x="17" y="13"/>
                  </a:cubicBezTo>
                  <a:cubicBezTo>
                    <a:pt x="17" y="13"/>
                    <a:pt x="17" y="13"/>
                    <a:pt x="17" y="13"/>
                  </a:cubicBezTo>
                  <a:cubicBezTo>
                    <a:pt x="17" y="11"/>
                    <a:pt x="17" y="11"/>
                    <a:pt x="17" y="11"/>
                  </a:cubicBezTo>
                  <a:cubicBezTo>
                    <a:pt x="17" y="10"/>
                    <a:pt x="17" y="9"/>
                    <a:pt x="17" y="9"/>
                  </a:cubicBezTo>
                  <a:cubicBezTo>
                    <a:pt x="17" y="8"/>
                    <a:pt x="17" y="7"/>
                    <a:pt x="16" y="6"/>
                  </a:cubicBezTo>
                  <a:cubicBezTo>
                    <a:pt x="16" y="5"/>
                    <a:pt x="15" y="5"/>
                    <a:pt x="14" y="4"/>
                  </a:cubicBezTo>
                  <a:cubicBezTo>
                    <a:pt x="13" y="4"/>
                    <a:pt x="12" y="3"/>
                    <a:pt x="10" y="3"/>
                  </a:cubicBezTo>
                  <a:cubicBezTo>
                    <a:pt x="8" y="3"/>
                    <a:pt x="7" y="4"/>
                    <a:pt x="6" y="4"/>
                  </a:cubicBezTo>
                  <a:cubicBezTo>
                    <a:pt x="5" y="4"/>
                    <a:pt x="4" y="4"/>
                    <a:pt x="3" y="5"/>
                  </a:cubicBezTo>
                  <a:cubicBezTo>
                    <a:pt x="3" y="1"/>
                    <a:pt x="3" y="1"/>
                    <a:pt x="3" y="1"/>
                  </a:cubicBezTo>
                  <a:cubicBezTo>
                    <a:pt x="3" y="1"/>
                    <a:pt x="4" y="1"/>
                    <a:pt x="6" y="1"/>
                  </a:cubicBezTo>
                  <a:cubicBezTo>
                    <a:pt x="7" y="0"/>
                    <a:pt x="9" y="0"/>
                    <a:pt x="11" y="0"/>
                  </a:cubicBezTo>
                  <a:close/>
                  <a:moveTo>
                    <a:pt x="11" y="27"/>
                  </a:moveTo>
                  <a:cubicBezTo>
                    <a:pt x="12" y="27"/>
                    <a:pt x="14" y="27"/>
                    <a:pt x="15" y="27"/>
                  </a:cubicBezTo>
                  <a:cubicBezTo>
                    <a:pt x="16" y="27"/>
                    <a:pt x="17" y="27"/>
                    <a:pt x="17" y="27"/>
                  </a:cubicBezTo>
                  <a:cubicBezTo>
                    <a:pt x="17" y="16"/>
                    <a:pt x="17" y="16"/>
                    <a:pt x="17" y="16"/>
                  </a:cubicBezTo>
                  <a:cubicBezTo>
                    <a:pt x="17" y="16"/>
                    <a:pt x="16" y="16"/>
                    <a:pt x="15" y="16"/>
                  </a:cubicBezTo>
                  <a:cubicBezTo>
                    <a:pt x="15" y="16"/>
                    <a:pt x="13" y="16"/>
                    <a:pt x="12" y="16"/>
                  </a:cubicBezTo>
                  <a:cubicBezTo>
                    <a:pt x="11" y="16"/>
                    <a:pt x="10" y="16"/>
                    <a:pt x="9" y="16"/>
                  </a:cubicBezTo>
                  <a:cubicBezTo>
                    <a:pt x="8" y="16"/>
                    <a:pt x="7" y="16"/>
                    <a:pt x="6" y="17"/>
                  </a:cubicBezTo>
                  <a:cubicBezTo>
                    <a:pt x="5" y="17"/>
                    <a:pt x="5" y="18"/>
                    <a:pt x="4" y="18"/>
                  </a:cubicBezTo>
                  <a:cubicBezTo>
                    <a:pt x="4" y="19"/>
                    <a:pt x="3" y="20"/>
                    <a:pt x="3" y="21"/>
                  </a:cubicBezTo>
                  <a:cubicBezTo>
                    <a:pt x="3" y="22"/>
                    <a:pt x="4" y="23"/>
                    <a:pt x="4" y="24"/>
                  </a:cubicBezTo>
                  <a:cubicBezTo>
                    <a:pt x="4" y="25"/>
                    <a:pt x="5" y="25"/>
                    <a:pt x="5"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25"/>
            <p:cNvSpPr>
              <a:spLocks/>
            </p:cNvSpPr>
            <p:nvPr/>
          </p:nvSpPr>
          <p:spPr bwMode="auto">
            <a:xfrm>
              <a:off x="1933576" y="4708572"/>
              <a:ext cx="71438" cy="55563"/>
            </a:xfrm>
            <a:custGeom>
              <a:avLst/>
              <a:gdLst>
                <a:gd name="T0" fmla="*/ 0 w 39"/>
                <a:gd name="T1" fmla="*/ 2 h 30"/>
                <a:gd name="T2" fmla="*/ 5 w 39"/>
                <a:gd name="T3" fmla="*/ 1 h 30"/>
                <a:gd name="T4" fmla="*/ 11 w 39"/>
                <a:gd name="T5" fmla="*/ 0 h 30"/>
                <a:gd name="T6" fmla="*/ 19 w 39"/>
                <a:gd name="T7" fmla="*/ 3 h 30"/>
                <a:gd name="T8" fmla="*/ 20 w 39"/>
                <a:gd name="T9" fmla="*/ 3 h 30"/>
                <a:gd name="T10" fmla="*/ 22 w 39"/>
                <a:gd name="T11" fmla="*/ 2 h 30"/>
                <a:gd name="T12" fmla="*/ 25 w 39"/>
                <a:gd name="T13" fmla="*/ 1 h 30"/>
                <a:gd name="T14" fmla="*/ 29 w 39"/>
                <a:gd name="T15" fmla="*/ 0 h 30"/>
                <a:gd name="T16" fmla="*/ 34 w 39"/>
                <a:gd name="T17" fmla="*/ 1 h 30"/>
                <a:gd name="T18" fmla="*/ 37 w 39"/>
                <a:gd name="T19" fmla="*/ 4 h 30"/>
                <a:gd name="T20" fmla="*/ 39 w 39"/>
                <a:gd name="T21" fmla="*/ 8 h 30"/>
                <a:gd name="T22" fmla="*/ 39 w 39"/>
                <a:gd name="T23" fmla="*/ 14 h 30"/>
                <a:gd name="T24" fmla="*/ 39 w 39"/>
                <a:gd name="T25" fmla="*/ 30 h 30"/>
                <a:gd name="T26" fmla="*/ 36 w 39"/>
                <a:gd name="T27" fmla="*/ 30 h 30"/>
                <a:gd name="T28" fmla="*/ 36 w 39"/>
                <a:gd name="T29" fmla="*/ 15 h 30"/>
                <a:gd name="T30" fmla="*/ 35 w 39"/>
                <a:gd name="T31" fmla="*/ 10 h 30"/>
                <a:gd name="T32" fmla="*/ 34 w 39"/>
                <a:gd name="T33" fmla="*/ 6 h 30"/>
                <a:gd name="T34" fmla="*/ 32 w 39"/>
                <a:gd name="T35" fmla="*/ 4 h 30"/>
                <a:gd name="T36" fmla="*/ 29 w 39"/>
                <a:gd name="T37" fmla="*/ 4 h 30"/>
                <a:gd name="T38" fmla="*/ 26 w 39"/>
                <a:gd name="T39" fmla="*/ 4 h 30"/>
                <a:gd name="T40" fmla="*/ 23 w 39"/>
                <a:gd name="T41" fmla="*/ 5 h 30"/>
                <a:gd name="T42" fmla="*/ 22 w 39"/>
                <a:gd name="T43" fmla="*/ 6 h 30"/>
                <a:gd name="T44" fmla="*/ 21 w 39"/>
                <a:gd name="T45" fmla="*/ 6 h 30"/>
                <a:gd name="T46" fmla="*/ 21 w 39"/>
                <a:gd name="T47" fmla="*/ 9 h 30"/>
                <a:gd name="T48" fmla="*/ 22 w 39"/>
                <a:gd name="T49" fmla="*/ 13 h 30"/>
                <a:gd name="T50" fmla="*/ 22 w 39"/>
                <a:gd name="T51" fmla="*/ 30 h 30"/>
                <a:gd name="T52" fmla="*/ 18 w 39"/>
                <a:gd name="T53" fmla="*/ 30 h 30"/>
                <a:gd name="T54" fmla="*/ 18 w 39"/>
                <a:gd name="T55" fmla="*/ 15 h 30"/>
                <a:gd name="T56" fmla="*/ 18 w 39"/>
                <a:gd name="T57" fmla="*/ 10 h 30"/>
                <a:gd name="T58" fmla="*/ 17 w 39"/>
                <a:gd name="T59" fmla="*/ 6 h 30"/>
                <a:gd name="T60" fmla="*/ 14 w 39"/>
                <a:gd name="T61" fmla="*/ 4 h 30"/>
                <a:gd name="T62" fmla="*/ 11 w 39"/>
                <a:gd name="T63" fmla="*/ 4 h 30"/>
                <a:gd name="T64" fmla="*/ 6 w 39"/>
                <a:gd name="T65" fmla="*/ 4 h 30"/>
                <a:gd name="T66" fmla="*/ 4 w 39"/>
                <a:gd name="T67" fmla="*/ 4 h 30"/>
                <a:gd name="T68" fmla="*/ 4 w 39"/>
                <a:gd name="T69" fmla="*/ 30 h 30"/>
                <a:gd name="T70" fmla="*/ 0 w 39"/>
                <a:gd name="T71" fmla="*/ 30 h 30"/>
                <a:gd name="T72" fmla="*/ 0 w 39"/>
                <a:gd name="T7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30">
                  <a:moveTo>
                    <a:pt x="0" y="2"/>
                  </a:moveTo>
                  <a:cubicBezTo>
                    <a:pt x="1" y="2"/>
                    <a:pt x="3" y="1"/>
                    <a:pt x="5" y="1"/>
                  </a:cubicBezTo>
                  <a:cubicBezTo>
                    <a:pt x="6" y="0"/>
                    <a:pt x="9" y="0"/>
                    <a:pt x="11" y="0"/>
                  </a:cubicBezTo>
                  <a:cubicBezTo>
                    <a:pt x="15" y="0"/>
                    <a:pt x="18" y="1"/>
                    <a:pt x="19" y="3"/>
                  </a:cubicBezTo>
                  <a:cubicBezTo>
                    <a:pt x="19" y="3"/>
                    <a:pt x="20" y="3"/>
                    <a:pt x="20" y="3"/>
                  </a:cubicBezTo>
                  <a:cubicBezTo>
                    <a:pt x="21" y="2"/>
                    <a:pt x="22" y="2"/>
                    <a:pt x="22" y="2"/>
                  </a:cubicBezTo>
                  <a:cubicBezTo>
                    <a:pt x="23" y="1"/>
                    <a:pt x="24" y="1"/>
                    <a:pt x="25" y="1"/>
                  </a:cubicBezTo>
                  <a:cubicBezTo>
                    <a:pt x="26" y="0"/>
                    <a:pt x="28" y="0"/>
                    <a:pt x="29" y="0"/>
                  </a:cubicBezTo>
                  <a:cubicBezTo>
                    <a:pt x="31" y="0"/>
                    <a:pt x="33" y="1"/>
                    <a:pt x="34" y="1"/>
                  </a:cubicBezTo>
                  <a:cubicBezTo>
                    <a:pt x="36" y="2"/>
                    <a:pt x="37" y="3"/>
                    <a:pt x="37" y="4"/>
                  </a:cubicBezTo>
                  <a:cubicBezTo>
                    <a:pt x="38" y="5"/>
                    <a:pt x="39" y="7"/>
                    <a:pt x="39" y="8"/>
                  </a:cubicBezTo>
                  <a:cubicBezTo>
                    <a:pt x="39" y="10"/>
                    <a:pt x="39" y="12"/>
                    <a:pt x="39" y="14"/>
                  </a:cubicBezTo>
                  <a:cubicBezTo>
                    <a:pt x="39" y="30"/>
                    <a:pt x="39" y="30"/>
                    <a:pt x="39" y="30"/>
                  </a:cubicBezTo>
                  <a:cubicBezTo>
                    <a:pt x="36" y="30"/>
                    <a:pt x="36" y="30"/>
                    <a:pt x="36" y="30"/>
                  </a:cubicBezTo>
                  <a:cubicBezTo>
                    <a:pt x="36" y="15"/>
                    <a:pt x="36" y="15"/>
                    <a:pt x="36" y="15"/>
                  </a:cubicBezTo>
                  <a:cubicBezTo>
                    <a:pt x="36" y="13"/>
                    <a:pt x="36" y="11"/>
                    <a:pt x="35" y="10"/>
                  </a:cubicBezTo>
                  <a:cubicBezTo>
                    <a:pt x="35" y="8"/>
                    <a:pt x="35" y="7"/>
                    <a:pt x="34" y="6"/>
                  </a:cubicBezTo>
                  <a:cubicBezTo>
                    <a:pt x="34" y="5"/>
                    <a:pt x="33" y="5"/>
                    <a:pt x="32" y="4"/>
                  </a:cubicBezTo>
                  <a:cubicBezTo>
                    <a:pt x="31" y="4"/>
                    <a:pt x="30" y="4"/>
                    <a:pt x="29" y="4"/>
                  </a:cubicBezTo>
                  <a:cubicBezTo>
                    <a:pt x="28" y="4"/>
                    <a:pt x="26" y="4"/>
                    <a:pt x="26" y="4"/>
                  </a:cubicBezTo>
                  <a:cubicBezTo>
                    <a:pt x="25" y="4"/>
                    <a:pt x="24" y="4"/>
                    <a:pt x="23" y="5"/>
                  </a:cubicBezTo>
                  <a:cubicBezTo>
                    <a:pt x="23" y="5"/>
                    <a:pt x="22" y="5"/>
                    <a:pt x="22" y="6"/>
                  </a:cubicBezTo>
                  <a:cubicBezTo>
                    <a:pt x="21" y="6"/>
                    <a:pt x="21" y="6"/>
                    <a:pt x="21" y="6"/>
                  </a:cubicBezTo>
                  <a:cubicBezTo>
                    <a:pt x="21" y="7"/>
                    <a:pt x="21" y="8"/>
                    <a:pt x="21" y="9"/>
                  </a:cubicBezTo>
                  <a:cubicBezTo>
                    <a:pt x="22" y="11"/>
                    <a:pt x="22" y="12"/>
                    <a:pt x="22" y="13"/>
                  </a:cubicBezTo>
                  <a:cubicBezTo>
                    <a:pt x="22" y="30"/>
                    <a:pt x="22" y="30"/>
                    <a:pt x="22" y="30"/>
                  </a:cubicBezTo>
                  <a:cubicBezTo>
                    <a:pt x="18" y="30"/>
                    <a:pt x="18" y="30"/>
                    <a:pt x="18" y="30"/>
                  </a:cubicBezTo>
                  <a:cubicBezTo>
                    <a:pt x="18" y="15"/>
                    <a:pt x="18" y="15"/>
                    <a:pt x="18" y="15"/>
                  </a:cubicBezTo>
                  <a:cubicBezTo>
                    <a:pt x="18" y="13"/>
                    <a:pt x="18" y="11"/>
                    <a:pt x="18" y="10"/>
                  </a:cubicBezTo>
                  <a:cubicBezTo>
                    <a:pt x="18" y="8"/>
                    <a:pt x="17" y="7"/>
                    <a:pt x="17" y="6"/>
                  </a:cubicBezTo>
                  <a:cubicBezTo>
                    <a:pt x="16" y="5"/>
                    <a:pt x="15" y="5"/>
                    <a:pt x="14" y="4"/>
                  </a:cubicBezTo>
                  <a:cubicBezTo>
                    <a:pt x="14" y="4"/>
                    <a:pt x="12" y="4"/>
                    <a:pt x="11"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1" name="Group 560"/>
          <p:cNvGrpSpPr/>
          <p:nvPr/>
        </p:nvGrpSpPr>
        <p:grpSpPr>
          <a:xfrm>
            <a:off x="4202609" y="4190316"/>
            <a:ext cx="360362" cy="98426"/>
            <a:chOff x="4025902" y="4683172"/>
            <a:chExt cx="360362" cy="98426"/>
          </a:xfrm>
        </p:grpSpPr>
        <p:sp>
          <p:nvSpPr>
            <p:cNvPr id="467" name="Freeform 126"/>
            <p:cNvSpPr>
              <a:spLocks/>
            </p:cNvSpPr>
            <p:nvPr/>
          </p:nvSpPr>
          <p:spPr bwMode="auto">
            <a:xfrm>
              <a:off x="4025902" y="4691109"/>
              <a:ext cx="46038" cy="74613"/>
            </a:xfrm>
            <a:custGeom>
              <a:avLst/>
              <a:gdLst>
                <a:gd name="T0" fmla="*/ 11 w 25"/>
                <a:gd name="T1" fmla="*/ 37 h 41"/>
                <a:gd name="T2" fmla="*/ 18 w 25"/>
                <a:gd name="T3" fmla="*/ 36 h 41"/>
                <a:gd name="T4" fmla="*/ 21 w 25"/>
                <a:gd name="T5" fmla="*/ 30 h 41"/>
                <a:gd name="T6" fmla="*/ 20 w 25"/>
                <a:gd name="T7" fmla="*/ 27 h 41"/>
                <a:gd name="T8" fmla="*/ 18 w 25"/>
                <a:gd name="T9" fmla="*/ 24 h 41"/>
                <a:gd name="T10" fmla="*/ 15 w 25"/>
                <a:gd name="T11" fmla="*/ 23 h 41"/>
                <a:gd name="T12" fmla="*/ 11 w 25"/>
                <a:gd name="T13" fmla="*/ 21 h 41"/>
                <a:gd name="T14" fmla="*/ 7 w 25"/>
                <a:gd name="T15" fmla="*/ 19 h 41"/>
                <a:gd name="T16" fmla="*/ 4 w 25"/>
                <a:gd name="T17" fmla="*/ 17 h 41"/>
                <a:gd name="T18" fmla="*/ 2 w 25"/>
                <a:gd name="T19" fmla="*/ 14 h 41"/>
                <a:gd name="T20" fmla="*/ 1 w 25"/>
                <a:gd name="T21" fmla="*/ 10 h 41"/>
                <a:gd name="T22" fmla="*/ 4 w 25"/>
                <a:gd name="T23" fmla="*/ 3 h 41"/>
                <a:gd name="T24" fmla="*/ 13 w 25"/>
                <a:gd name="T25" fmla="*/ 0 h 41"/>
                <a:gd name="T26" fmla="*/ 16 w 25"/>
                <a:gd name="T27" fmla="*/ 0 h 41"/>
                <a:gd name="T28" fmla="*/ 19 w 25"/>
                <a:gd name="T29" fmla="*/ 1 h 41"/>
                <a:gd name="T30" fmla="*/ 22 w 25"/>
                <a:gd name="T31" fmla="*/ 2 h 41"/>
                <a:gd name="T32" fmla="*/ 24 w 25"/>
                <a:gd name="T33" fmla="*/ 3 h 41"/>
                <a:gd name="T34" fmla="*/ 22 w 25"/>
                <a:gd name="T35" fmla="*/ 6 h 41"/>
                <a:gd name="T36" fmla="*/ 18 w 25"/>
                <a:gd name="T37" fmla="*/ 4 h 41"/>
                <a:gd name="T38" fmla="*/ 13 w 25"/>
                <a:gd name="T39" fmla="*/ 3 h 41"/>
                <a:gd name="T40" fmla="*/ 10 w 25"/>
                <a:gd name="T41" fmla="*/ 4 h 41"/>
                <a:gd name="T42" fmla="*/ 7 w 25"/>
                <a:gd name="T43" fmla="*/ 5 h 41"/>
                <a:gd name="T44" fmla="*/ 5 w 25"/>
                <a:gd name="T45" fmla="*/ 7 h 41"/>
                <a:gd name="T46" fmla="*/ 5 w 25"/>
                <a:gd name="T47" fmla="*/ 10 h 41"/>
                <a:gd name="T48" fmla="*/ 5 w 25"/>
                <a:gd name="T49" fmla="*/ 13 h 41"/>
                <a:gd name="T50" fmla="*/ 7 w 25"/>
                <a:gd name="T51" fmla="*/ 15 h 41"/>
                <a:gd name="T52" fmla="*/ 10 w 25"/>
                <a:gd name="T53" fmla="*/ 17 h 41"/>
                <a:gd name="T54" fmla="*/ 14 w 25"/>
                <a:gd name="T55" fmla="*/ 18 h 41"/>
                <a:gd name="T56" fmla="*/ 18 w 25"/>
                <a:gd name="T57" fmla="*/ 20 h 41"/>
                <a:gd name="T58" fmla="*/ 22 w 25"/>
                <a:gd name="T59" fmla="*/ 22 h 41"/>
                <a:gd name="T60" fmla="*/ 24 w 25"/>
                <a:gd name="T61" fmla="*/ 26 h 41"/>
                <a:gd name="T62" fmla="*/ 25 w 25"/>
                <a:gd name="T63" fmla="*/ 30 h 41"/>
                <a:gd name="T64" fmla="*/ 21 w 25"/>
                <a:gd name="T65" fmla="*/ 38 h 41"/>
                <a:gd name="T66" fmla="*/ 11 w 25"/>
                <a:gd name="T67" fmla="*/ 41 h 41"/>
                <a:gd name="T68" fmla="*/ 7 w 25"/>
                <a:gd name="T69" fmla="*/ 40 h 41"/>
                <a:gd name="T70" fmla="*/ 4 w 25"/>
                <a:gd name="T71" fmla="*/ 40 h 41"/>
                <a:gd name="T72" fmla="*/ 1 w 25"/>
                <a:gd name="T73" fmla="*/ 39 h 41"/>
                <a:gd name="T74" fmla="*/ 0 w 25"/>
                <a:gd name="T75" fmla="*/ 38 h 41"/>
                <a:gd name="T76" fmla="*/ 1 w 25"/>
                <a:gd name="T77" fmla="*/ 35 h 41"/>
                <a:gd name="T78" fmla="*/ 3 w 25"/>
                <a:gd name="T79" fmla="*/ 35 h 41"/>
                <a:gd name="T80" fmla="*/ 5 w 25"/>
                <a:gd name="T81" fmla="*/ 36 h 41"/>
                <a:gd name="T82" fmla="*/ 8 w 25"/>
                <a:gd name="T83" fmla="*/ 37 h 41"/>
                <a:gd name="T84" fmla="*/ 11 w 25"/>
                <a:gd name="T8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1">
                  <a:moveTo>
                    <a:pt x="11" y="37"/>
                  </a:moveTo>
                  <a:cubicBezTo>
                    <a:pt x="14" y="37"/>
                    <a:pt x="17" y="37"/>
                    <a:pt x="18" y="36"/>
                  </a:cubicBezTo>
                  <a:cubicBezTo>
                    <a:pt x="20" y="35"/>
                    <a:pt x="21" y="33"/>
                    <a:pt x="21" y="30"/>
                  </a:cubicBezTo>
                  <a:cubicBezTo>
                    <a:pt x="21" y="29"/>
                    <a:pt x="21" y="28"/>
                    <a:pt x="20" y="27"/>
                  </a:cubicBezTo>
                  <a:cubicBezTo>
                    <a:pt x="20" y="26"/>
                    <a:pt x="19" y="25"/>
                    <a:pt x="18" y="24"/>
                  </a:cubicBezTo>
                  <a:cubicBezTo>
                    <a:pt x="17" y="24"/>
                    <a:pt x="16" y="23"/>
                    <a:pt x="15" y="23"/>
                  </a:cubicBezTo>
                  <a:cubicBezTo>
                    <a:pt x="14" y="22"/>
                    <a:pt x="12" y="22"/>
                    <a:pt x="11" y="21"/>
                  </a:cubicBezTo>
                  <a:cubicBezTo>
                    <a:pt x="10" y="21"/>
                    <a:pt x="8" y="20"/>
                    <a:pt x="7" y="19"/>
                  </a:cubicBezTo>
                  <a:cubicBezTo>
                    <a:pt x="6" y="19"/>
                    <a:pt x="5" y="18"/>
                    <a:pt x="4" y="17"/>
                  </a:cubicBezTo>
                  <a:cubicBezTo>
                    <a:pt x="3" y="16"/>
                    <a:pt x="2" y="15"/>
                    <a:pt x="2" y="14"/>
                  </a:cubicBezTo>
                  <a:cubicBezTo>
                    <a:pt x="1" y="13"/>
                    <a:pt x="1" y="12"/>
                    <a:pt x="1" y="10"/>
                  </a:cubicBezTo>
                  <a:cubicBezTo>
                    <a:pt x="1" y="7"/>
                    <a:pt x="2" y="4"/>
                    <a:pt x="4" y="3"/>
                  </a:cubicBezTo>
                  <a:cubicBezTo>
                    <a:pt x="6" y="1"/>
                    <a:pt x="9" y="0"/>
                    <a:pt x="13" y="0"/>
                  </a:cubicBezTo>
                  <a:cubicBezTo>
                    <a:pt x="14" y="0"/>
                    <a:pt x="15" y="0"/>
                    <a:pt x="16" y="0"/>
                  </a:cubicBezTo>
                  <a:cubicBezTo>
                    <a:pt x="17" y="1"/>
                    <a:pt x="18" y="1"/>
                    <a:pt x="19" y="1"/>
                  </a:cubicBezTo>
                  <a:cubicBezTo>
                    <a:pt x="20" y="1"/>
                    <a:pt x="21" y="1"/>
                    <a:pt x="22" y="2"/>
                  </a:cubicBezTo>
                  <a:cubicBezTo>
                    <a:pt x="22" y="2"/>
                    <a:pt x="23" y="2"/>
                    <a:pt x="24" y="3"/>
                  </a:cubicBezTo>
                  <a:cubicBezTo>
                    <a:pt x="22" y="6"/>
                    <a:pt x="22" y="6"/>
                    <a:pt x="22" y="6"/>
                  </a:cubicBezTo>
                  <a:cubicBezTo>
                    <a:pt x="21" y="5"/>
                    <a:pt x="20" y="5"/>
                    <a:pt x="18" y="4"/>
                  </a:cubicBezTo>
                  <a:cubicBezTo>
                    <a:pt x="17" y="4"/>
                    <a:pt x="15" y="3"/>
                    <a:pt x="13" y="3"/>
                  </a:cubicBezTo>
                  <a:cubicBezTo>
                    <a:pt x="12" y="3"/>
                    <a:pt x="11" y="4"/>
                    <a:pt x="10" y="4"/>
                  </a:cubicBezTo>
                  <a:cubicBezTo>
                    <a:pt x="9" y="4"/>
                    <a:pt x="8" y="4"/>
                    <a:pt x="7" y="5"/>
                  </a:cubicBezTo>
                  <a:cubicBezTo>
                    <a:pt x="6" y="6"/>
                    <a:pt x="6" y="6"/>
                    <a:pt x="5" y="7"/>
                  </a:cubicBezTo>
                  <a:cubicBezTo>
                    <a:pt x="5" y="8"/>
                    <a:pt x="5" y="9"/>
                    <a:pt x="5" y="10"/>
                  </a:cubicBezTo>
                  <a:cubicBezTo>
                    <a:pt x="5" y="11"/>
                    <a:pt x="5" y="12"/>
                    <a:pt x="5" y="13"/>
                  </a:cubicBezTo>
                  <a:cubicBezTo>
                    <a:pt x="6" y="14"/>
                    <a:pt x="6" y="15"/>
                    <a:pt x="7" y="15"/>
                  </a:cubicBezTo>
                  <a:cubicBezTo>
                    <a:pt x="8" y="16"/>
                    <a:pt x="9" y="16"/>
                    <a:pt x="10" y="17"/>
                  </a:cubicBezTo>
                  <a:cubicBezTo>
                    <a:pt x="11" y="17"/>
                    <a:pt x="12" y="18"/>
                    <a:pt x="14" y="18"/>
                  </a:cubicBezTo>
                  <a:cubicBezTo>
                    <a:pt x="15" y="19"/>
                    <a:pt x="17" y="20"/>
                    <a:pt x="18" y="20"/>
                  </a:cubicBezTo>
                  <a:cubicBezTo>
                    <a:pt x="19" y="21"/>
                    <a:pt x="21" y="22"/>
                    <a:pt x="22" y="22"/>
                  </a:cubicBezTo>
                  <a:cubicBezTo>
                    <a:pt x="23" y="23"/>
                    <a:pt x="23" y="24"/>
                    <a:pt x="24" y="26"/>
                  </a:cubicBezTo>
                  <a:cubicBezTo>
                    <a:pt x="25" y="27"/>
                    <a:pt x="25" y="28"/>
                    <a:pt x="25" y="30"/>
                  </a:cubicBezTo>
                  <a:cubicBezTo>
                    <a:pt x="25" y="34"/>
                    <a:pt x="24" y="36"/>
                    <a:pt x="21" y="38"/>
                  </a:cubicBezTo>
                  <a:cubicBezTo>
                    <a:pt x="19" y="40"/>
                    <a:pt x="15" y="41"/>
                    <a:pt x="11" y="41"/>
                  </a:cubicBezTo>
                  <a:cubicBezTo>
                    <a:pt x="10" y="41"/>
                    <a:pt x="8" y="41"/>
                    <a:pt x="7" y="40"/>
                  </a:cubicBezTo>
                  <a:cubicBezTo>
                    <a:pt x="6" y="40"/>
                    <a:pt x="5" y="40"/>
                    <a:pt x="4" y="40"/>
                  </a:cubicBezTo>
                  <a:cubicBezTo>
                    <a:pt x="3" y="39"/>
                    <a:pt x="2" y="39"/>
                    <a:pt x="1" y="39"/>
                  </a:cubicBezTo>
                  <a:cubicBezTo>
                    <a:pt x="1" y="38"/>
                    <a:pt x="0" y="38"/>
                    <a:pt x="0" y="38"/>
                  </a:cubicBezTo>
                  <a:cubicBezTo>
                    <a:pt x="1" y="35"/>
                    <a:pt x="1" y="35"/>
                    <a:pt x="1" y="35"/>
                  </a:cubicBezTo>
                  <a:cubicBezTo>
                    <a:pt x="1" y="35"/>
                    <a:pt x="2" y="35"/>
                    <a:pt x="3" y="35"/>
                  </a:cubicBezTo>
                  <a:cubicBezTo>
                    <a:pt x="3" y="36"/>
                    <a:pt x="4" y="36"/>
                    <a:pt x="5" y="36"/>
                  </a:cubicBezTo>
                  <a:cubicBezTo>
                    <a:pt x="6" y="37"/>
                    <a:pt x="7" y="37"/>
                    <a:pt x="8" y="37"/>
                  </a:cubicBezTo>
                  <a:cubicBezTo>
                    <a:pt x="9" y="37"/>
                    <a:pt x="10" y="37"/>
                    <a:pt x="11" y="3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27"/>
            <p:cNvSpPr>
              <a:spLocks noEditPoints="1"/>
            </p:cNvSpPr>
            <p:nvPr/>
          </p:nvSpPr>
          <p:spPr bwMode="auto">
            <a:xfrm>
              <a:off x="4084639" y="4708572"/>
              <a:ext cx="44450" cy="73026"/>
            </a:xfrm>
            <a:custGeom>
              <a:avLst/>
              <a:gdLst>
                <a:gd name="T0" fmla="*/ 3 w 24"/>
                <a:gd name="T1" fmla="*/ 40 h 40"/>
                <a:gd name="T2" fmla="*/ 0 w 24"/>
                <a:gd name="T3" fmla="*/ 40 h 40"/>
                <a:gd name="T4" fmla="*/ 0 w 24"/>
                <a:gd name="T5" fmla="*/ 2 h 40"/>
                <a:gd name="T6" fmla="*/ 4 w 24"/>
                <a:gd name="T7" fmla="*/ 1 h 40"/>
                <a:gd name="T8" fmla="*/ 10 w 24"/>
                <a:gd name="T9" fmla="*/ 0 h 40"/>
                <a:gd name="T10" fmla="*/ 16 w 24"/>
                <a:gd name="T11" fmla="*/ 1 h 40"/>
                <a:gd name="T12" fmla="*/ 20 w 24"/>
                <a:gd name="T13" fmla="*/ 4 h 40"/>
                <a:gd name="T14" fmla="*/ 23 w 24"/>
                <a:gd name="T15" fmla="*/ 9 h 40"/>
                <a:gd name="T16" fmla="*/ 24 w 24"/>
                <a:gd name="T17" fmla="*/ 15 h 40"/>
                <a:gd name="T18" fmla="*/ 24 w 24"/>
                <a:gd name="T19" fmla="*/ 21 h 40"/>
                <a:gd name="T20" fmla="*/ 21 w 24"/>
                <a:gd name="T21" fmla="*/ 26 h 40"/>
                <a:gd name="T22" fmla="*/ 17 w 24"/>
                <a:gd name="T23" fmla="*/ 29 h 40"/>
                <a:gd name="T24" fmla="*/ 11 w 24"/>
                <a:gd name="T25" fmla="*/ 30 h 40"/>
                <a:gd name="T26" fmla="*/ 6 w 24"/>
                <a:gd name="T27" fmla="*/ 30 h 40"/>
                <a:gd name="T28" fmla="*/ 3 w 24"/>
                <a:gd name="T29" fmla="*/ 28 h 40"/>
                <a:gd name="T30" fmla="*/ 3 w 24"/>
                <a:gd name="T31" fmla="*/ 40 h 40"/>
                <a:gd name="T32" fmla="*/ 3 w 24"/>
                <a:gd name="T33" fmla="*/ 25 h 40"/>
                <a:gd name="T34" fmla="*/ 5 w 24"/>
                <a:gd name="T35" fmla="*/ 25 h 40"/>
                <a:gd name="T36" fmla="*/ 6 w 24"/>
                <a:gd name="T37" fmla="*/ 26 h 40"/>
                <a:gd name="T38" fmla="*/ 9 w 24"/>
                <a:gd name="T39" fmla="*/ 27 h 40"/>
                <a:gd name="T40" fmla="*/ 11 w 24"/>
                <a:gd name="T41" fmla="*/ 27 h 40"/>
                <a:gd name="T42" fmla="*/ 16 w 24"/>
                <a:gd name="T43" fmla="*/ 26 h 40"/>
                <a:gd name="T44" fmla="*/ 18 w 24"/>
                <a:gd name="T45" fmla="*/ 24 h 40"/>
                <a:gd name="T46" fmla="*/ 20 w 24"/>
                <a:gd name="T47" fmla="*/ 20 h 40"/>
                <a:gd name="T48" fmla="*/ 21 w 24"/>
                <a:gd name="T49" fmla="*/ 15 h 40"/>
                <a:gd name="T50" fmla="*/ 18 w 24"/>
                <a:gd name="T51" fmla="*/ 7 h 40"/>
                <a:gd name="T52" fmla="*/ 10 w 24"/>
                <a:gd name="T53" fmla="*/ 4 h 40"/>
                <a:gd name="T54" fmla="*/ 6 w 24"/>
                <a:gd name="T55" fmla="*/ 4 h 40"/>
                <a:gd name="T56" fmla="*/ 3 w 24"/>
                <a:gd name="T57" fmla="*/ 4 h 40"/>
                <a:gd name="T58" fmla="*/ 3 w 24"/>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2"/>
                    <a:pt x="0" y="2"/>
                    <a:pt x="0" y="2"/>
                  </a:cubicBezTo>
                  <a:cubicBezTo>
                    <a:pt x="1" y="1"/>
                    <a:pt x="2" y="1"/>
                    <a:pt x="4" y="1"/>
                  </a:cubicBezTo>
                  <a:cubicBezTo>
                    <a:pt x="6" y="0"/>
                    <a:pt x="8" y="0"/>
                    <a:pt x="10" y="0"/>
                  </a:cubicBezTo>
                  <a:cubicBezTo>
                    <a:pt x="12" y="0"/>
                    <a:pt x="14" y="1"/>
                    <a:pt x="16" y="1"/>
                  </a:cubicBezTo>
                  <a:cubicBezTo>
                    <a:pt x="18" y="2"/>
                    <a:pt x="19" y="3"/>
                    <a:pt x="20" y="4"/>
                  </a:cubicBezTo>
                  <a:cubicBezTo>
                    <a:pt x="22" y="6"/>
                    <a:pt x="23" y="7"/>
                    <a:pt x="23" y="9"/>
                  </a:cubicBezTo>
                  <a:cubicBezTo>
                    <a:pt x="24" y="11"/>
                    <a:pt x="24" y="13"/>
                    <a:pt x="24" y="15"/>
                  </a:cubicBezTo>
                  <a:cubicBezTo>
                    <a:pt x="24" y="18"/>
                    <a:pt x="24" y="20"/>
                    <a:pt x="24" y="21"/>
                  </a:cubicBezTo>
                  <a:cubicBezTo>
                    <a:pt x="23" y="23"/>
                    <a:pt x="22" y="25"/>
                    <a:pt x="21" y="26"/>
                  </a:cubicBezTo>
                  <a:cubicBezTo>
                    <a:pt x="20" y="28"/>
                    <a:pt x="19" y="29"/>
                    <a:pt x="17" y="29"/>
                  </a:cubicBezTo>
                  <a:cubicBezTo>
                    <a:pt x="15" y="30"/>
                    <a:pt x="13" y="30"/>
                    <a:pt x="11" y="30"/>
                  </a:cubicBezTo>
                  <a:cubicBezTo>
                    <a:pt x="9" y="30"/>
                    <a:pt x="8" y="30"/>
                    <a:pt x="6" y="30"/>
                  </a:cubicBezTo>
                  <a:cubicBezTo>
                    <a:pt x="5" y="29"/>
                    <a:pt x="4" y="29"/>
                    <a:pt x="3" y="28"/>
                  </a:cubicBezTo>
                  <a:lnTo>
                    <a:pt x="3" y="40"/>
                  </a:lnTo>
                  <a:close/>
                  <a:moveTo>
                    <a:pt x="3" y="25"/>
                  </a:moveTo>
                  <a:cubicBezTo>
                    <a:pt x="4" y="25"/>
                    <a:pt x="4" y="25"/>
                    <a:pt x="5" y="25"/>
                  </a:cubicBezTo>
                  <a:cubicBezTo>
                    <a:pt x="5" y="26"/>
                    <a:pt x="6" y="26"/>
                    <a:pt x="6" y="26"/>
                  </a:cubicBezTo>
                  <a:cubicBezTo>
                    <a:pt x="7" y="27"/>
                    <a:pt x="8" y="27"/>
                    <a:pt x="9" y="27"/>
                  </a:cubicBezTo>
                  <a:cubicBezTo>
                    <a:pt x="9" y="27"/>
                    <a:pt x="10" y="27"/>
                    <a:pt x="11" y="27"/>
                  </a:cubicBezTo>
                  <a:cubicBezTo>
                    <a:pt x="13" y="27"/>
                    <a:pt x="14" y="27"/>
                    <a:pt x="16" y="26"/>
                  </a:cubicBezTo>
                  <a:cubicBezTo>
                    <a:pt x="17" y="26"/>
                    <a:pt x="18" y="25"/>
                    <a:pt x="18" y="24"/>
                  </a:cubicBezTo>
                  <a:cubicBezTo>
                    <a:pt x="19" y="23"/>
                    <a:pt x="20" y="21"/>
                    <a:pt x="20" y="20"/>
                  </a:cubicBezTo>
                  <a:cubicBezTo>
                    <a:pt x="20" y="19"/>
                    <a:pt x="21" y="17"/>
                    <a:pt x="21" y="15"/>
                  </a:cubicBezTo>
                  <a:cubicBezTo>
                    <a:pt x="21" y="12"/>
                    <a:pt x="20" y="9"/>
                    <a:pt x="18" y="7"/>
                  </a:cubicBezTo>
                  <a:cubicBezTo>
                    <a:pt x="16" y="5"/>
                    <a:pt x="13" y="4"/>
                    <a:pt x="10" y="4"/>
                  </a:cubicBezTo>
                  <a:cubicBezTo>
                    <a:pt x="8" y="4"/>
                    <a:pt x="7" y="4"/>
                    <a:pt x="6" y="4"/>
                  </a:cubicBezTo>
                  <a:cubicBezTo>
                    <a:pt x="5" y="4"/>
                    <a:pt x="4" y="4"/>
                    <a:pt x="3" y="4"/>
                  </a:cubicBezTo>
                  <a:lnTo>
                    <a:pt x="3"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28"/>
            <p:cNvSpPr>
              <a:spLocks noEditPoints="1"/>
            </p:cNvSpPr>
            <p:nvPr/>
          </p:nvSpPr>
          <p:spPr bwMode="auto">
            <a:xfrm>
              <a:off x="4141789" y="4708572"/>
              <a:ext cx="42863"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4"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129"/>
            <p:cNvSpPr>
              <a:spLocks noEditPoints="1"/>
            </p:cNvSpPr>
            <p:nvPr/>
          </p:nvSpPr>
          <p:spPr bwMode="auto">
            <a:xfrm>
              <a:off x="4195764" y="4708572"/>
              <a:ext cx="39688"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4 w 21"/>
                <a:gd name="T37" fmla="*/ 13 h 30"/>
                <a:gd name="T38" fmla="*/ 15 w 21"/>
                <a:gd name="T39" fmla="*/ 13 h 30"/>
                <a:gd name="T40" fmla="*/ 17 w 21"/>
                <a:gd name="T41" fmla="*/ 13 h 30"/>
                <a:gd name="T42" fmla="*/ 18 w 21"/>
                <a:gd name="T43" fmla="*/ 13 h 30"/>
                <a:gd name="T44" fmla="*/ 18 w 21"/>
                <a:gd name="T45" fmla="*/ 11 h 30"/>
                <a:gd name="T46" fmla="*/ 17 w 21"/>
                <a:gd name="T47" fmla="*/ 9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2"/>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1"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5"/>
                  </a:cubicBezTo>
                  <a:cubicBezTo>
                    <a:pt x="4" y="14"/>
                    <a:pt x="6" y="13"/>
                    <a:pt x="7" y="13"/>
                  </a:cubicBezTo>
                  <a:cubicBezTo>
                    <a:pt x="9" y="13"/>
                    <a:pt x="10" y="12"/>
                    <a:pt x="12" y="12"/>
                  </a:cubicBezTo>
                  <a:cubicBezTo>
                    <a:pt x="13" y="12"/>
                    <a:pt x="13" y="12"/>
                    <a:pt x="14" y="13"/>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8" y="9"/>
                    <a:pt x="17" y="9"/>
                  </a:cubicBezTo>
                  <a:cubicBezTo>
                    <a:pt x="17" y="8"/>
                    <a:pt x="17" y="7"/>
                    <a:pt x="16" y="6"/>
                  </a:cubicBezTo>
                  <a:cubicBezTo>
                    <a:pt x="16" y="5"/>
                    <a:pt x="15" y="5"/>
                    <a:pt x="14" y="4"/>
                  </a:cubicBezTo>
                  <a:cubicBezTo>
                    <a:pt x="13" y="4"/>
                    <a:pt x="12" y="3"/>
                    <a:pt x="11" y="3"/>
                  </a:cubicBezTo>
                  <a:cubicBezTo>
                    <a:pt x="9"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5"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30"/>
            <p:cNvSpPr>
              <a:spLocks/>
            </p:cNvSpPr>
            <p:nvPr/>
          </p:nvSpPr>
          <p:spPr bwMode="auto">
            <a:xfrm>
              <a:off x="4252914" y="4683172"/>
              <a:ext cx="38100" cy="80963"/>
            </a:xfrm>
            <a:custGeom>
              <a:avLst/>
              <a:gdLst>
                <a:gd name="T0" fmla="*/ 7 w 21"/>
                <a:gd name="T1" fmla="*/ 28 h 44"/>
                <a:gd name="T2" fmla="*/ 11 w 21"/>
                <a:gd name="T3" fmla="*/ 31 h 44"/>
                <a:gd name="T4" fmla="*/ 15 w 21"/>
                <a:gd name="T5" fmla="*/ 35 h 44"/>
                <a:gd name="T6" fmla="*/ 18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9" y="30"/>
                    <a:pt x="11" y="31"/>
                  </a:cubicBezTo>
                  <a:cubicBezTo>
                    <a:pt x="12" y="32"/>
                    <a:pt x="13" y="34"/>
                    <a:pt x="15" y="35"/>
                  </a:cubicBezTo>
                  <a:cubicBezTo>
                    <a:pt x="16" y="37"/>
                    <a:pt x="17" y="38"/>
                    <a:pt x="18"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31"/>
            <p:cNvSpPr>
              <a:spLocks noEditPoints="1"/>
            </p:cNvSpPr>
            <p:nvPr/>
          </p:nvSpPr>
          <p:spPr bwMode="auto">
            <a:xfrm>
              <a:off x="4298952"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29"/>
                    <a:pt x="19" y="30"/>
                  </a:cubicBezTo>
                  <a:cubicBezTo>
                    <a:pt x="18"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32"/>
            <p:cNvSpPr>
              <a:spLocks/>
            </p:cNvSpPr>
            <p:nvPr/>
          </p:nvSpPr>
          <p:spPr bwMode="auto">
            <a:xfrm>
              <a:off x="4357689" y="4708572"/>
              <a:ext cx="28575" cy="55563"/>
            </a:xfrm>
            <a:custGeom>
              <a:avLst/>
              <a:gdLst>
                <a:gd name="T0" fmla="*/ 10 w 16"/>
                <a:gd name="T1" fmla="*/ 0 h 30"/>
                <a:gd name="T2" fmla="*/ 13 w 16"/>
                <a:gd name="T3" fmla="*/ 1 h 30"/>
                <a:gd name="T4" fmla="*/ 16 w 16"/>
                <a:gd name="T5" fmla="*/ 1 h 30"/>
                <a:gd name="T6" fmla="*/ 15 w 16"/>
                <a:gd name="T7" fmla="*/ 4 h 30"/>
                <a:gd name="T8" fmla="*/ 13 w 16"/>
                <a:gd name="T9" fmla="*/ 4 h 30"/>
                <a:gd name="T10" fmla="*/ 9 w 16"/>
                <a:gd name="T11" fmla="*/ 4 h 30"/>
                <a:gd name="T12" fmla="*/ 6 w 16"/>
                <a:gd name="T13" fmla="*/ 4 h 30"/>
                <a:gd name="T14" fmla="*/ 4 w 16"/>
                <a:gd name="T15" fmla="*/ 4 h 30"/>
                <a:gd name="T16" fmla="*/ 4 w 16"/>
                <a:gd name="T17" fmla="*/ 30 h 30"/>
                <a:gd name="T18" fmla="*/ 0 w 16"/>
                <a:gd name="T19" fmla="*/ 30 h 30"/>
                <a:gd name="T20" fmla="*/ 0 w 16"/>
                <a:gd name="T21" fmla="*/ 2 h 30"/>
                <a:gd name="T22" fmla="*/ 4 w 16"/>
                <a:gd name="T23" fmla="*/ 1 h 30"/>
                <a:gd name="T24" fmla="*/ 10 w 16"/>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30">
                  <a:moveTo>
                    <a:pt x="10" y="0"/>
                  </a:moveTo>
                  <a:cubicBezTo>
                    <a:pt x="11" y="0"/>
                    <a:pt x="12" y="0"/>
                    <a:pt x="13" y="1"/>
                  </a:cubicBezTo>
                  <a:cubicBezTo>
                    <a:pt x="14" y="1"/>
                    <a:pt x="15" y="1"/>
                    <a:pt x="16" y="1"/>
                  </a:cubicBezTo>
                  <a:cubicBezTo>
                    <a:pt x="15" y="4"/>
                    <a:pt x="15" y="4"/>
                    <a:pt x="15" y="4"/>
                  </a:cubicBezTo>
                  <a:cubicBezTo>
                    <a:pt x="15" y="4"/>
                    <a:pt x="14" y="4"/>
                    <a:pt x="13" y="4"/>
                  </a:cubicBezTo>
                  <a:cubicBezTo>
                    <a:pt x="12" y="4"/>
                    <a:pt x="11" y="4"/>
                    <a:pt x="9" y="4"/>
                  </a:cubicBezTo>
                  <a:cubicBezTo>
                    <a:pt x="8" y="4"/>
                    <a:pt x="7"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0" name="Group 559"/>
          <p:cNvGrpSpPr/>
          <p:nvPr/>
        </p:nvGrpSpPr>
        <p:grpSpPr>
          <a:xfrm>
            <a:off x="3030185" y="4190316"/>
            <a:ext cx="293687" cy="71438"/>
            <a:chOff x="2973389" y="4692697"/>
            <a:chExt cx="293687" cy="71438"/>
          </a:xfrm>
        </p:grpSpPr>
        <p:sp>
          <p:nvSpPr>
            <p:cNvPr id="474" name="Freeform 133"/>
            <p:cNvSpPr>
              <a:spLocks/>
            </p:cNvSpPr>
            <p:nvPr/>
          </p:nvSpPr>
          <p:spPr bwMode="auto">
            <a:xfrm>
              <a:off x="2973389" y="4692697"/>
              <a:ext cx="73025" cy="71438"/>
            </a:xfrm>
            <a:custGeom>
              <a:avLst/>
              <a:gdLst>
                <a:gd name="T0" fmla="*/ 18 w 40"/>
                <a:gd name="T1" fmla="*/ 33 h 39"/>
                <a:gd name="T2" fmla="*/ 17 w 40"/>
                <a:gd name="T3" fmla="*/ 29 h 39"/>
                <a:gd name="T4" fmla="*/ 14 w 40"/>
                <a:gd name="T5" fmla="*/ 24 h 39"/>
                <a:gd name="T6" fmla="*/ 12 w 40"/>
                <a:gd name="T7" fmla="*/ 19 h 39"/>
                <a:gd name="T8" fmla="*/ 9 w 40"/>
                <a:gd name="T9" fmla="*/ 13 h 39"/>
                <a:gd name="T10" fmla="*/ 7 w 40"/>
                <a:gd name="T11" fmla="*/ 9 h 39"/>
                <a:gd name="T12" fmla="*/ 6 w 40"/>
                <a:gd name="T13" fmla="*/ 6 h 39"/>
                <a:gd name="T14" fmla="*/ 4 w 40"/>
                <a:gd name="T15" fmla="*/ 22 h 39"/>
                <a:gd name="T16" fmla="*/ 4 w 40"/>
                <a:gd name="T17" fmla="*/ 39 h 39"/>
                <a:gd name="T18" fmla="*/ 0 w 40"/>
                <a:gd name="T19" fmla="*/ 39 h 39"/>
                <a:gd name="T20" fmla="*/ 1 w 40"/>
                <a:gd name="T21" fmla="*/ 19 h 39"/>
                <a:gd name="T22" fmla="*/ 3 w 40"/>
                <a:gd name="T23" fmla="*/ 0 h 39"/>
                <a:gd name="T24" fmla="*/ 6 w 40"/>
                <a:gd name="T25" fmla="*/ 0 h 39"/>
                <a:gd name="T26" fmla="*/ 10 w 40"/>
                <a:gd name="T27" fmla="*/ 6 h 39"/>
                <a:gd name="T28" fmla="*/ 13 w 40"/>
                <a:gd name="T29" fmla="*/ 14 h 39"/>
                <a:gd name="T30" fmla="*/ 17 w 40"/>
                <a:gd name="T31" fmla="*/ 22 h 39"/>
                <a:gd name="T32" fmla="*/ 20 w 40"/>
                <a:gd name="T33" fmla="*/ 29 h 39"/>
                <a:gd name="T34" fmla="*/ 23 w 40"/>
                <a:gd name="T35" fmla="*/ 22 h 39"/>
                <a:gd name="T36" fmla="*/ 27 w 40"/>
                <a:gd name="T37" fmla="*/ 14 h 39"/>
                <a:gd name="T38" fmla="*/ 31 w 40"/>
                <a:gd name="T39" fmla="*/ 6 h 39"/>
                <a:gd name="T40" fmla="*/ 34 w 40"/>
                <a:gd name="T41" fmla="*/ 0 h 39"/>
                <a:gd name="T42" fmla="*/ 38 w 40"/>
                <a:gd name="T43" fmla="*/ 0 h 39"/>
                <a:gd name="T44" fmla="*/ 39 w 40"/>
                <a:gd name="T45" fmla="*/ 19 h 39"/>
                <a:gd name="T46" fmla="*/ 40 w 40"/>
                <a:gd name="T47" fmla="*/ 39 h 39"/>
                <a:gd name="T48" fmla="*/ 36 w 40"/>
                <a:gd name="T49" fmla="*/ 39 h 39"/>
                <a:gd name="T50" fmla="*/ 36 w 40"/>
                <a:gd name="T51" fmla="*/ 22 h 39"/>
                <a:gd name="T52" fmla="*/ 35 w 40"/>
                <a:gd name="T53" fmla="*/ 6 h 39"/>
                <a:gd name="T54" fmla="*/ 33 w 40"/>
                <a:gd name="T55" fmla="*/ 9 h 39"/>
                <a:gd name="T56" fmla="*/ 31 w 40"/>
                <a:gd name="T57" fmla="*/ 13 h 39"/>
                <a:gd name="T58" fmla="*/ 28 w 40"/>
                <a:gd name="T59" fmla="*/ 19 h 39"/>
                <a:gd name="T60" fmla="*/ 26 w 40"/>
                <a:gd name="T61" fmla="*/ 24 h 39"/>
                <a:gd name="T62" fmla="*/ 23 w 40"/>
                <a:gd name="T63" fmla="*/ 29 h 39"/>
                <a:gd name="T64" fmla="*/ 22 w 40"/>
                <a:gd name="T65" fmla="*/ 33 h 39"/>
                <a:gd name="T66" fmla="*/ 18 w 40"/>
                <a:gd name="T67"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39">
                  <a:moveTo>
                    <a:pt x="18" y="33"/>
                  </a:moveTo>
                  <a:cubicBezTo>
                    <a:pt x="18" y="32"/>
                    <a:pt x="17" y="31"/>
                    <a:pt x="17" y="29"/>
                  </a:cubicBezTo>
                  <a:cubicBezTo>
                    <a:pt x="16" y="28"/>
                    <a:pt x="15" y="26"/>
                    <a:pt x="14" y="24"/>
                  </a:cubicBezTo>
                  <a:cubicBezTo>
                    <a:pt x="14" y="23"/>
                    <a:pt x="13" y="21"/>
                    <a:pt x="12" y="19"/>
                  </a:cubicBezTo>
                  <a:cubicBezTo>
                    <a:pt x="11" y="17"/>
                    <a:pt x="10" y="15"/>
                    <a:pt x="9" y="13"/>
                  </a:cubicBezTo>
                  <a:cubicBezTo>
                    <a:pt x="8" y="12"/>
                    <a:pt x="8" y="10"/>
                    <a:pt x="7" y="9"/>
                  </a:cubicBezTo>
                  <a:cubicBezTo>
                    <a:pt x="6" y="8"/>
                    <a:pt x="6" y="7"/>
                    <a:pt x="6" y="6"/>
                  </a:cubicBezTo>
                  <a:cubicBezTo>
                    <a:pt x="5" y="11"/>
                    <a:pt x="5" y="16"/>
                    <a:pt x="4" y="22"/>
                  </a:cubicBezTo>
                  <a:cubicBezTo>
                    <a:pt x="4" y="27"/>
                    <a:pt x="4" y="33"/>
                    <a:pt x="4" y="39"/>
                  </a:cubicBezTo>
                  <a:cubicBezTo>
                    <a:pt x="0" y="39"/>
                    <a:pt x="0" y="39"/>
                    <a:pt x="0" y="39"/>
                  </a:cubicBezTo>
                  <a:cubicBezTo>
                    <a:pt x="0" y="32"/>
                    <a:pt x="1" y="25"/>
                    <a:pt x="1" y="19"/>
                  </a:cubicBezTo>
                  <a:cubicBezTo>
                    <a:pt x="2" y="12"/>
                    <a:pt x="2" y="6"/>
                    <a:pt x="3" y="0"/>
                  </a:cubicBezTo>
                  <a:cubicBezTo>
                    <a:pt x="6" y="0"/>
                    <a:pt x="6" y="0"/>
                    <a:pt x="6" y="0"/>
                  </a:cubicBezTo>
                  <a:cubicBezTo>
                    <a:pt x="7" y="2"/>
                    <a:pt x="8" y="4"/>
                    <a:pt x="10" y="6"/>
                  </a:cubicBezTo>
                  <a:cubicBezTo>
                    <a:pt x="11" y="9"/>
                    <a:pt x="12" y="11"/>
                    <a:pt x="13" y="14"/>
                  </a:cubicBezTo>
                  <a:cubicBezTo>
                    <a:pt x="15" y="17"/>
                    <a:pt x="16" y="19"/>
                    <a:pt x="17" y="22"/>
                  </a:cubicBezTo>
                  <a:cubicBezTo>
                    <a:pt x="18" y="24"/>
                    <a:pt x="19" y="27"/>
                    <a:pt x="20" y="29"/>
                  </a:cubicBezTo>
                  <a:cubicBezTo>
                    <a:pt x="21" y="27"/>
                    <a:pt x="22" y="24"/>
                    <a:pt x="23" y="22"/>
                  </a:cubicBezTo>
                  <a:cubicBezTo>
                    <a:pt x="24" y="19"/>
                    <a:pt x="26" y="17"/>
                    <a:pt x="27" y="14"/>
                  </a:cubicBezTo>
                  <a:cubicBezTo>
                    <a:pt x="28" y="11"/>
                    <a:pt x="29" y="9"/>
                    <a:pt x="31" y="6"/>
                  </a:cubicBezTo>
                  <a:cubicBezTo>
                    <a:pt x="32" y="4"/>
                    <a:pt x="33" y="2"/>
                    <a:pt x="34" y="0"/>
                  </a:cubicBezTo>
                  <a:cubicBezTo>
                    <a:pt x="38" y="0"/>
                    <a:pt x="38" y="0"/>
                    <a:pt x="38" y="0"/>
                  </a:cubicBezTo>
                  <a:cubicBezTo>
                    <a:pt x="38" y="6"/>
                    <a:pt x="39" y="12"/>
                    <a:pt x="39" y="19"/>
                  </a:cubicBezTo>
                  <a:cubicBezTo>
                    <a:pt x="40" y="25"/>
                    <a:pt x="40" y="32"/>
                    <a:pt x="40" y="39"/>
                  </a:cubicBezTo>
                  <a:cubicBezTo>
                    <a:pt x="36" y="39"/>
                    <a:pt x="36" y="39"/>
                    <a:pt x="36" y="39"/>
                  </a:cubicBezTo>
                  <a:cubicBezTo>
                    <a:pt x="36" y="33"/>
                    <a:pt x="36" y="27"/>
                    <a:pt x="36" y="22"/>
                  </a:cubicBezTo>
                  <a:cubicBezTo>
                    <a:pt x="35" y="16"/>
                    <a:pt x="35" y="11"/>
                    <a:pt x="35" y="6"/>
                  </a:cubicBezTo>
                  <a:cubicBezTo>
                    <a:pt x="34" y="7"/>
                    <a:pt x="34" y="8"/>
                    <a:pt x="33" y="9"/>
                  </a:cubicBezTo>
                  <a:cubicBezTo>
                    <a:pt x="32" y="10"/>
                    <a:pt x="32" y="12"/>
                    <a:pt x="31" y="13"/>
                  </a:cubicBezTo>
                  <a:cubicBezTo>
                    <a:pt x="30" y="15"/>
                    <a:pt x="29" y="17"/>
                    <a:pt x="28" y="19"/>
                  </a:cubicBezTo>
                  <a:cubicBezTo>
                    <a:pt x="27" y="21"/>
                    <a:pt x="27" y="23"/>
                    <a:pt x="26" y="24"/>
                  </a:cubicBezTo>
                  <a:cubicBezTo>
                    <a:pt x="25" y="26"/>
                    <a:pt x="24" y="28"/>
                    <a:pt x="23" y="29"/>
                  </a:cubicBezTo>
                  <a:cubicBezTo>
                    <a:pt x="23" y="31"/>
                    <a:pt x="22" y="32"/>
                    <a:pt x="22" y="33"/>
                  </a:cubicBezTo>
                  <a:lnTo>
                    <a:pt x="18" y="3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34"/>
            <p:cNvSpPr>
              <a:spLocks noEditPoints="1"/>
            </p:cNvSpPr>
            <p:nvPr/>
          </p:nvSpPr>
          <p:spPr bwMode="auto">
            <a:xfrm>
              <a:off x="3059114"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6" y="11"/>
                    <a:pt x="27" y="13"/>
                    <a:pt x="27" y="15"/>
                  </a:cubicBezTo>
                  <a:close/>
                  <a:moveTo>
                    <a:pt x="23" y="15"/>
                  </a:moveTo>
                  <a:cubicBezTo>
                    <a:pt x="23" y="12"/>
                    <a:pt x="22" y="9"/>
                    <a:pt x="20" y="7"/>
                  </a:cubicBezTo>
                  <a:cubicBezTo>
                    <a:pt x="19" y="5"/>
                    <a:pt x="16" y="3"/>
                    <a:pt x="14" y="3"/>
                  </a:cubicBezTo>
                  <a:cubicBezTo>
                    <a:pt x="11" y="3"/>
                    <a:pt x="8" y="5"/>
                    <a:pt x="7" y="7"/>
                  </a:cubicBezTo>
                  <a:cubicBezTo>
                    <a:pt x="5" y="9"/>
                    <a:pt x="4" y="12"/>
                    <a:pt x="4" y="15"/>
                  </a:cubicBezTo>
                  <a:cubicBezTo>
                    <a:pt x="4" y="19"/>
                    <a:pt x="5" y="22"/>
                    <a:pt x="7" y="24"/>
                  </a:cubicBezTo>
                  <a:cubicBezTo>
                    <a:pt x="8" y="26"/>
                    <a:pt x="11" y="27"/>
                    <a:pt x="14"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35"/>
            <p:cNvSpPr>
              <a:spLocks/>
            </p:cNvSpPr>
            <p:nvPr/>
          </p:nvSpPr>
          <p:spPr bwMode="auto">
            <a:xfrm>
              <a:off x="3122614" y="4710159"/>
              <a:ext cx="41275" cy="53976"/>
            </a:xfrm>
            <a:custGeom>
              <a:avLst/>
              <a:gdLst>
                <a:gd name="T0" fmla="*/ 23 w 23"/>
                <a:gd name="T1" fmla="*/ 28 h 29"/>
                <a:gd name="T2" fmla="*/ 19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9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6"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7" y="24"/>
                    <a:pt x="7" y="25"/>
                    <a:pt x="9" y="25"/>
                  </a:cubicBezTo>
                  <a:cubicBezTo>
                    <a:pt x="10"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36"/>
            <p:cNvSpPr>
              <a:spLocks/>
            </p:cNvSpPr>
            <p:nvPr/>
          </p:nvSpPr>
          <p:spPr bwMode="auto">
            <a:xfrm>
              <a:off x="3176589" y="4708572"/>
              <a:ext cx="34925" cy="55563"/>
            </a:xfrm>
            <a:custGeom>
              <a:avLst/>
              <a:gdLst>
                <a:gd name="T0" fmla="*/ 9 w 19"/>
                <a:gd name="T1" fmla="*/ 27 h 30"/>
                <a:gd name="T2" fmla="*/ 14 w 19"/>
                <a:gd name="T3" fmla="*/ 26 h 30"/>
                <a:gd name="T4" fmla="*/ 16 w 19"/>
                <a:gd name="T5" fmla="*/ 23 h 30"/>
                <a:gd name="T6" fmla="*/ 15 w 19"/>
                <a:gd name="T7" fmla="*/ 21 h 30"/>
                <a:gd name="T8" fmla="*/ 14 w 19"/>
                <a:gd name="T9" fmla="*/ 19 h 30"/>
                <a:gd name="T10" fmla="*/ 12 w 19"/>
                <a:gd name="T11" fmla="*/ 18 h 30"/>
                <a:gd name="T12" fmla="*/ 9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1 h 30"/>
                <a:gd name="T28" fmla="*/ 18 w 19"/>
                <a:gd name="T29" fmla="*/ 2 h 30"/>
                <a:gd name="T30" fmla="*/ 17 w 19"/>
                <a:gd name="T31" fmla="*/ 5 h 30"/>
                <a:gd name="T32" fmla="*/ 15 w 19"/>
                <a:gd name="T33" fmla="*/ 4 h 30"/>
                <a:gd name="T34" fmla="*/ 10 w 19"/>
                <a:gd name="T35" fmla="*/ 3 h 30"/>
                <a:gd name="T36" fmla="*/ 8 w 19"/>
                <a:gd name="T37" fmla="*/ 4 h 30"/>
                <a:gd name="T38" fmla="*/ 6 w 19"/>
                <a:gd name="T39" fmla="*/ 4 h 30"/>
                <a:gd name="T40" fmla="*/ 5 w 19"/>
                <a:gd name="T41" fmla="*/ 6 h 30"/>
                <a:gd name="T42" fmla="*/ 4 w 19"/>
                <a:gd name="T43" fmla="*/ 8 h 30"/>
                <a:gd name="T44" fmla="*/ 5 w 19"/>
                <a:gd name="T45" fmla="*/ 10 h 30"/>
                <a:gd name="T46" fmla="*/ 6 w 19"/>
                <a:gd name="T47" fmla="*/ 11 h 30"/>
                <a:gd name="T48" fmla="*/ 8 w 19"/>
                <a:gd name="T49" fmla="*/ 12 h 30"/>
                <a:gd name="T50" fmla="*/ 11 w 19"/>
                <a:gd name="T51" fmla="*/ 14 h 30"/>
                <a:gd name="T52" fmla="*/ 14 w 19"/>
                <a:gd name="T53" fmla="*/ 15 h 30"/>
                <a:gd name="T54" fmla="*/ 17 w 19"/>
                <a:gd name="T55" fmla="*/ 17 h 30"/>
                <a:gd name="T56" fmla="*/ 19 w 19"/>
                <a:gd name="T57" fmla="*/ 19 h 30"/>
                <a:gd name="T58" fmla="*/ 19 w 19"/>
                <a:gd name="T59" fmla="*/ 23 h 30"/>
                <a:gd name="T60" fmla="*/ 17 w 19"/>
                <a:gd name="T61" fmla="*/ 28 h 30"/>
                <a:gd name="T62" fmla="*/ 9 w 19"/>
                <a:gd name="T63" fmla="*/ 30 h 30"/>
                <a:gd name="T64" fmla="*/ 3 w 19"/>
                <a:gd name="T65" fmla="*/ 30 h 30"/>
                <a:gd name="T66" fmla="*/ 0 w 19"/>
                <a:gd name="T67" fmla="*/ 29 h 30"/>
                <a:gd name="T68" fmla="*/ 1 w 19"/>
                <a:gd name="T69" fmla="*/ 26 h 30"/>
                <a:gd name="T70" fmla="*/ 2 w 19"/>
                <a:gd name="T71" fmla="*/ 26 h 30"/>
                <a:gd name="T72" fmla="*/ 3 w 19"/>
                <a:gd name="T73" fmla="*/ 26 h 30"/>
                <a:gd name="T74" fmla="*/ 5 w 19"/>
                <a:gd name="T75" fmla="*/ 27 h 30"/>
                <a:gd name="T76" fmla="*/ 9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9" y="27"/>
                  </a:moveTo>
                  <a:cubicBezTo>
                    <a:pt x="11" y="27"/>
                    <a:pt x="12" y="27"/>
                    <a:pt x="14" y="26"/>
                  </a:cubicBezTo>
                  <a:cubicBezTo>
                    <a:pt x="15" y="25"/>
                    <a:pt x="16" y="24"/>
                    <a:pt x="16" y="23"/>
                  </a:cubicBezTo>
                  <a:cubicBezTo>
                    <a:pt x="16" y="22"/>
                    <a:pt x="16" y="21"/>
                    <a:pt x="15" y="21"/>
                  </a:cubicBezTo>
                  <a:cubicBezTo>
                    <a:pt x="15" y="20"/>
                    <a:pt x="15" y="20"/>
                    <a:pt x="14" y="19"/>
                  </a:cubicBezTo>
                  <a:cubicBezTo>
                    <a:pt x="14" y="19"/>
                    <a:pt x="13" y="18"/>
                    <a:pt x="12" y="18"/>
                  </a:cubicBezTo>
                  <a:cubicBezTo>
                    <a:pt x="11" y="17"/>
                    <a:pt x="10" y="17"/>
                    <a:pt x="9" y="16"/>
                  </a:cubicBezTo>
                  <a:cubicBezTo>
                    <a:pt x="7" y="16"/>
                    <a:pt x="6" y="15"/>
                    <a:pt x="5" y="15"/>
                  </a:cubicBezTo>
                  <a:cubicBezTo>
                    <a:pt x="5" y="15"/>
                    <a:pt x="4" y="14"/>
                    <a:pt x="3" y="13"/>
                  </a:cubicBezTo>
                  <a:cubicBezTo>
                    <a:pt x="2" y="13"/>
                    <a:pt x="2" y="12"/>
                    <a:pt x="1" y="11"/>
                  </a:cubicBezTo>
                  <a:cubicBezTo>
                    <a:pt x="1" y="10"/>
                    <a:pt x="0" y="9"/>
                    <a:pt x="0" y="8"/>
                  </a:cubicBezTo>
                  <a:cubicBezTo>
                    <a:pt x="0" y="6"/>
                    <a:pt x="1" y="4"/>
                    <a:pt x="3" y="2"/>
                  </a:cubicBezTo>
                  <a:cubicBezTo>
                    <a:pt x="5" y="1"/>
                    <a:pt x="7" y="0"/>
                    <a:pt x="10" y="0"/>
                  </a:cubicBezTo>
                  <a:cubicBezTo>
                    <a:pt x="12" y="0"/>
                    <a:pt x="14" y="0"/>
                    <a:pt x="15" y="1"/>
                  </a:cubicBezTo>
                  <a:cubicBezTo>
                    <a:pt x="17" y="1"/>
                    <a:pt x="18" y="1"/>
                    <a:pt x="18" y="2"/>
                  </a:cubicBezTo>
                  <a:cubicBezTo>
                    <a:pt x="17" y="5"/>
                    <a:pt x="17" y="5"/>
                    <a:pt x="17" y="5"/>
                  </a:cubicBezTo>
                  <a:cubicBezTo>
                    <a:pt x="17" y="5"/>
                    <a:pt x="16" y="4"/>
                    <a:pt x="15" y="4"/>
                  </a:cubicBezTo>
                  <a:cubicBezTo>
                    <a:pt x="14" y="4"/>
                    <a:pt x="12" y="3"/>
                    <a:pt x="10" y="3"/>
                  </a:cubicBezTo>
                  <a:cubicBezTo>
                    <a:pt x="9" y="3"/>
                    <a:pt x="9" y="3"/>
                    <a:pt x="8" y="4"/>
                  </a:cubicBezTo>
                  <a:cubicBezTo>
                    <a:pt x="7" y="4"/>
                    <a:pt x="7" y="4"/>
                    <a:pt x="6" y="4"/>
                  </a:cubicBezTo>
                  <a:cubicBezTo>
                    <a:pt x="5" y="5"/>
                    <a:pt x="5" y="5"/>
                    <a:pt x="5" y="6"/>
                  </a:cubicBezTo>
                  <a:cubicBezTo>
                    <a:pt x="4" y="6"/>
                    <a:pt x="4" y="7"/>
                    <a:pt x="4" y="8"/>
                  </a:cubicBezTo>
                  <a:cubicBezTo>
                    <a:pt x="4" y="9"/>
                    <a:pt x="4" y="9"/>
                    <a:pt x="5" y="10"/>
                  </a:cubicBezTo>
                  <a:cubicBezTo>
                    <a:pt x="5" y="10"/>
                    <a:pt x="5" y="11"/>
                    <a:pt x="6" y="11"/>
                  </a:cubicBezTo>
                  <a:cubicBezTo>
                    <a:pt x="6" y="12"/>
                    <a:pt x="7" y="12"/>
                    <a:pt x="8" y="12"/>
                  </a:cubicBezTo>
                  <a:cubicBezTo>
                    <a:pt x="9" y="13"/>
                    <a:pt x="10" y="13"/>
                    <a:pt x="11" y="14"/>
                  </a:cubicBezTo>
                  <a:cubicBezTo>
                    <a:pt x="12" y="14"/>
                    <a:pt x="13" y="15"/>
                    <a:pt x="14" y="15"/>
                  </a:cubicBezTo>
                  <a:cubicBezTo>
                    <a:pt x="15" y="15"/>
                    <a:pt x="16" y="16"/>
                    <a:pt x="17" y="17"/>
                  </a:cubicBezTo>
                  <a:cubicBezTo>
                    <a:pt x="18" y="17"/>
                    <a:pt x="18" y="18"/>
                    <a:pt x="19" y="19"/>
                  </a:cubicBezTo>
                  <a:cubicBezTo>
                    <a:pt x="19" y="20"/>
                    <a:pt x="19" y="21"/>
                    <a:pt x="19" y="23"/>
                  </a:cubicBezTo>
                  <a:cubicBezTo>
                    <a:pt x="19" y="25"/>
                    <a:pt x="19" y="27"/>
                    <a:pt x="17" y="28"/>
                  </a:cubicBezTo>
                  <a:cubicBezTo>
                    <a:pt x="15" y="30"/>
                    <a:pt x="12" y="30"/>
                    <a:pt x="9" y="30"/>
                  </a:cubicBezTo>
                  <a:cubicBezTo>
                    <a:pt x="6" y="30"/>
                    <a:pt x="4" y="30"/>
                    <a:pt x="3" y="30"/>
                  </a:cubicBezTo>
                  <a:cubicBezTo>
                    <a:pt x="1" y="29"/>
                    <a:pt x="0" y="29"/>
                    <a:pt x="0" y="29"/>
                  </a:cubicBezTo>
                  <a:cubicBezTo>
                    <a:pt x="1" y="26"/>
                    <a:pt x="1" y="26"/>
                    <a:pt x="1" y="26"/>
                  </a:cubicBezTo>
                  <a:cubicBezTo>
                    <a:pt x="1" y="26"/>
                    <a:pt x="1" y="26"/>
                    <a:pt x="2" y="26"/>
                  </a:cubicBezTo>
                  <a:cubicBezTo>
                    <a:pt x="2" y="26"/>
                    <a:pt x="3" y="26"/>
                    <a:pt x="3" y="26"/>
                  </a:cubicBezTo>
                  <a:cubicBezTo>
                    <a:pt x="4" y="27"/>
                    <a:pt x="5" y="27"/>
                    <a:pt x="5" y="27"/>
                  </a:cubicBezTo>
                  <a:cubicBezTo>
                    <a:pt x="6" y="27"/>
                    <a:pt x="7"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37"/>
            <p:cNvSpPr>
              <a:spLocks noEditPoints="1"/>
            </p:cNvSpPr>
            <p:nvPr/>
          </p:nvSpPr>
          <p:spPr bwMode="auto">
            <a:xfrm>
              <a:off x="3222626"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1"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2" name="Group 561"/>
          <p:cNvGrpSpPr/>
          <p:nvPr/>
        </p:nvGrpSpPr>
        <p:grpSpPr>
          <a:xfrm>
            <a:off x="5532040" y="4190316"/>
            <a:ext cx="155576" cy="71438"/>
            <a:chOff x="5272089" y="4692697"/>
            <a:chExt cx="155576" cy="71438"/>
          </a:xfrm>
        </p:grpSpPr>
        <p:sp>
          <p:nvSpPr>
            <p:cNvPr id="479" name="Freeform 138"/>
            <p:cNvSpPr>
              <a:spLocks noEditPoints="1"/>
            </p:cNvSpPr>
            <p:nvPr/>
          </p:nvSpPr>
          <p:spPr bwMode="auto">
            <a:xfrm>
              <a:off x="5272089" y="4692697"/>
              <a:ext cx="47625" cy="71438"/>
            </a:xfrm>
            <a:custGeom>
              <a:avLst/>
              <a:gdLst>
                <a:gd name="T0" fmla="*/ 9 w 26"/>
                <a:gd name="T1" fmla="*/ 0 h 39"/>
                <a:gd name="T2" fmla="*/ 22 w 26"/>
                <a:gd name="T3" fmla="*/ 3 h 39"/>
                <a:gd name="T4" fmla="*/ 26 w 26"/>
                <a:gd name="T5" fmla="*/ 12 h 39"/>
                <a:gd name="T6" fmla="*/ 24 w 26"/>
                <a:gd name="T7" fmla="*/ 17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9 w 26"/>
                <a:gd name="T27" fmla="*/ 3 h 39"/>
                <a:gd name="T28" fmla="*/ 6 w 26"/>
                <a:gd name="T29" fmla="*/ 3 h 39"/>
                <a:gd name="T30" fmla="*/ 3 w 26"/>
                <a:gd name="T31" fmla="*/ 3 h 39"/>
                <a:gd name="T32" fmla="*/ 3 w 26"/>
                <a:gd name="T33" fmla="*/ 20 h 39"/>
                <a:gd name="T34" fmla="*/ 8 w 26"/>
                <a:gd name="T35" fmla="*/ 20 h 39"/>
                <a:gd name="T36" fmla="*/ 14 w 26"/>
                <a:gd name="T37" fmla="*/ 20 h 39"/>
                <a:gd name="T38" fmla="*/ 18 w 26"/>
                <a:gd name="T39" fmla="*/ 19 h 39"/>
                <a:gd name="T40" fmla="*/ 21 w 26"/>
                <a:gd name="T41" fmla="*/ 16 h 39"/>
                <a:gd name="T42" fmla="*/ 22 w 26"/>
                <a:gd name="T43" fmla="*/ 12 h 39"/>
                <a:gd name="T44" fmla="*/ 21 w 26"/>
                <a:gd name="T45" fmla="*/ 7 h 39"/>
                <a:gd name="T46" fmla="*/ 18 w 26"/>
                <a:gd name="T47" fmla="*/ 5 h 39"/>
                <a:gd name="T48" fmla="*/ 14 w 26"/>
                <a:gd name="T49" fmla="*/ 3 h 39"/>
                <a:gd name="T50" fmla="*/ 9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4" y="17"/>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0"/>
                    <a:pt x="2" y="0"/>
                    <a:pt x="4" y="0"/>
                  </a:cubicBezTo>
                  <a:cubicBezTo>
                    <a:pt x="6" y="0"/>
                    <a:pt x="8" y="0"/>
                    <a:pt x="9" y="0"/>
                  </a:cubicBezTo>
                  <a:close/>
                  <a:moveTo>
                    <a:pt x="9" y="3"/>
                  </a:moveTo>
                  <a:cubicBezTo>
                    <a:pt x="8" y="3"/>
                    <a:pt x="7" y="3"/>
                    <a:pt x="6" y="3"/>
                  </a:cubicBezTo>
                  <a:cubicBezTo>
                    <a:pt x="5" y="3"/>
                    <a:pt x="4" y="3"/>
                    <a:pt x="3" y="3"/>
                  </a:cubicBezTo>
                  <a:cubicBezTo>
                    <a:pt x="3" y="20"/>
                    <a:pt x="3" y="20"/>
                    <a:pt x="3" y="20"/>
                  </a:cubicBezTo>
                  <a:cubicBezTo>
                    <a:pt x="8" y="20"/>
                    <a:pt x="8" y="20"/>
                    <a:pt x="8" y="20"/>
                  </a:cubicBezTo>
                  <a:cubicBezTo>
                    <a:pt x="10" y="20"/>
                    <a:pt x="12" y="20"/>
                    <a:pt x="14" y="20"/>
                  </a:cubicBezTo>
                  <a:cubicBezTo>
                    <a:pt x="15" y="20"/>
                    <a:pt x="17" y="19"/>
                    <a:pt x="18" y="19"/>
                  </a:cubicBezTo>
                  <a:cubicBezTo>
                    <a:pt x="19" y="18"/>
                    <a:pt x="20" y="17"/>
                    <a:pt x="21" y="16"/>
                  </a:cubicBezTo>
                  <a:cubicBezTo>
                    <a:pt x="21" y="15"/>
                    <a:pt x="22" y="13"/>
                    <a:pt x="22" y="12"/>
                  </a:cubicBezTo>
                  <a:cubicBezTo>
                    <a:pt x="22" y="10"/>
                    <a:pt x="21" y="8"/>
                    <a:pt x="21" y="7"/>
                  </a:cubicBezTo>
                  <a:cubicBezTo>
                    <a:pt x="20" y="6"/>
                    <a:pt x="19" y="5"/>
                    <a:pt x="18" y="5"/>
                  </a:cubicBezTo>
                  <a:cubicBezTo>
                    <a:pt x="17" y="4"/>
                    <a:pt x="15" y="4"/>
                    <a:pt x="14" y="3"/>
                  </a:cubicBezTo>
                  <a:cubicBezTo>
                    <a:pt x="12" y="3"/>
                    <a:pt x="11" y="3"/>
                    <a:pt x="9"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39"/>
            <p:cNvSpPr>
              <a:spLocks noEditPoints="1"/>
            </p:cNvSpPr>
            <p:nvPr/>
          </p:nvSpPr>
          <p:spPr bwMode="auto">
            <a:xfrm>
              <a:off x="5327652" y="4708572"/>
              <a:ext cx="42863" cy="55563"/>
            </a:xfrm>
            <a:custGeom>
              <a:avLst/>
              <a:gdLst>
                <a:gd name="T0" fmla="*/ 0 w 24"/>
                <a:gd name="T1" fmla="*/ 15 h 30"/>
                <a:gd name="T2" fmla="*/ 1 w 24"/>
                <a:gd name="T3" fmla="*/ 9 h 30"/>
                <a:gd name="T4" fmla="*/ 3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3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3"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3"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5"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3"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40"/>
            <p:cNvSpPr>
              <a:spLocks/>
            </p:cNvSpPr>
            <p:nvPr/>
          </p:nvSpPr>
          <p:spPr bwMode="auto">
            <a:xfrm>
              <a:off x="5386390" y="4708572"/>
              <a:ext cx="41275" cy="55563"/>
            </a:xfrm>
            <a:custGeom>
              <a:avLst/>
              <a:gdLst>
                <a:gd name="T0" fmla="*/ 0 w 23"/>
                <a:gd name="T1" fmla="*/ 2 h 30"/>
                <a:gd name="T2" fmla="*/ 4 w 23"/>
                <a:gd name="T3" fmla="*/ 1 h 30"/>
                <a:gd name="T4" fmla="*/ 11 w 23"/>
                <a:gd name="T5" fmla="*/ 0 h 30"/>
                <a:gd name="T6" fmla="*/ 17 w 23"/>
                <a:gd name="T7" fmla="*/ 1 h 30"/>
                <a:gd name="T8" fmla="*/ 20 w 23"/>
                <a:gd name="T9" fmla="*/ 4 h 30"/>
                <a:gd name="T10" fmla="*/ 22 w 23"/>
                <a:gd name="T11" fmla="*/ 8 h 30"/>
                <a:gd name="T12" fmla="*/ 23 w 23"/>
                <a:gd name="T13" fmla="*/ 14 h 30"/>
                <a:gd name="T14" fmla="*/ 23 w 23"/>
                <a:gd name="T15" fmla="*/ 30 h 30"/>
                <a:gd name="T16" fmla="*/ 19 w 23"/>
                <a:gd name="T17" fmla="*/ 30 h 30"/>
                <a:gd name="T18" fmla="*/ 19 w 23"/>
                <a:gd name="T19" fmla="*/ 15 h 30"/>
                <a:gd name="T20" fmla="*/ 18 w 23"/>
                <a:gd name="T21" fmla="*/ 10 h 30"/>
                <a:gd name="T22" fmla="*/ 17 w 23"/>
                <a:gd name="T23" fmla="*/ 6 h 30"/>
                <a:gd name="T24" fmla="*/ 14 w 23"/>
                <a:gd name="T25" fmla="*/ 4 h 30"/>
                <a:gd name="T26" fmla="*/ 10 w 23"/>
                <a:gd name="T27" fmla="*/ 4 h 30"/>
                <a:gd name="T28" fmla="*/ 6 w 23"/>
                <a:gd name="T29" fmla="*/ 4 h 30"/>
                <a:gd name="T30" fmla="*/ 4 w 23"/>
                <a:gd name="T31" fmla="*/ 4 h 30"/>
                <a:gd name="T32" fmla="*/ 4 w 23"/>
                <a:gd name="T33" fmla="*/ 30 h 30"/>
                <a:gd name="T34" fmla="*/ 0 w 23"/>
                <a:gd name="T35" fmla="*/ 30 h 30"/>
                <a:gd name="T36" fmla="*/ 0 w 23"/>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0" y="2"/>
                  </a:moveTo>
                  <a:cubicBezTo>
                    <a:pt x="1" y="2"/>
                    <a:pt x="2" y="1"/>
                    <a:pt x="4" y="1"/>
                  </a:cubicBezTo>
                  <a:cubicBezTo>
                    <a:pt x="6" y="0"/>
                    <a:pt x="8" y="0"/>
                    <a:pt x="11" y="0"/>
                  </a:cubicBezTo>
                  <a:cubicBezTo>
                    <a:pt x="13" y="0"/>
                    <a:pt x="15" y="1"/>
                    <a:pt x="17" y="1"/>
                  </a:cubicBezTo>
                  <a:cubicBezTo>
                    <a:pt x="18" y="2"/>
                    <a:pt x="19" y="3"/>
                    <a:pt x="20" y="4"/>
                  </a:cubicBezTo>
                  <a:cubicBezTo>
                    <a:pt x="21" y="5"/>
                    <a:pt x="22" y="7"/>
                    <a:pt x="22" y="8"/>
                  </a:cubicBezTo>
                  <a:cubicBezTo>
                    <a:pt x="22" y="10"/>
                    <a:pt x="23" y="12"/>
                    <a:pt x="23" y="14"/>
                  </a:cubicBezTo>
                  <a:cubicBezTo>
                    <a:pt x="23" y="30"/>
                    <a:pt x="23" y="30"/>
                    <a:pt x="23" y="30"/>
                  </a:cubicBezTo>
                  <a:cubicBezTo>
                    <a:pt x="19" y="30"/>
                    <a:pt x="19" y="30"/>
                    <a:pt x="19" y="30"/>
                  </a:cubicBezTo>
                  <a:cubicBezTo>
                    <a:pt x="19" y="15"/>
                    <a:pt x="19" y="15"/>
                    <a:pt x="19" y="15"/>
                  </a:cubicBezTo>
                  <a:cubicBezTo>
                    <a:pt x="19" y="13"/>
                    <a:pt x="19" y="11"/>
                    <a:pt x="18" y="10"/>
                  </a:cubicBezTo>
                  <a:cubicBezTo>
                    <a:pt x="18" y="8"/>
                    <a:pt x="18" y="7"/>
                    <a:pt x="17" y="6"/>
                  </a:cubicBezTo>
                  <a:cubicBezTo>
                    <a:pt x="16" y="5"/>
                    <a:pt x="16" y="5"/>
                    <a:pt x="14" y="4"/>
                  </a:cubicBezTo>
                  <a:cubicBezTo>
                    <a:pt x="13" y="4"/>
                    <a:pt x="12" y="4"/>
                    <a:pt x="10"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3" name="Group 562"/>
          <p:cNvGrpSpPr/>
          <p:nvPr/>
        </p:nvGrpSpPr>
        <p:grpSpPr>
          <a:xfrm>
            <a:off x="6667898" y="4190316"/>
            <a:ext cx="282575" cy="80963"/>
            <a:chOff x="6346827" y="4683172"/>
            <a:chExt cx="282575" cy="80963"/>
          </a:xfrm>
        </p:grpSpPr>
        <p:sp>
          <p:nvSpPr>
            <p:cNvPr id="482" name="Freeform 141"/>
            <p:cNvSpPr>
              <a:spLocks/>
            </p:cNvSpPr>
            <p:nvPr/>
          </p:nvSpPr>
          <p:spPr bwMode="auto">
            <a:xfrm>
              <a:off x="6346827" y="4692697"/>
              <a:ext cx="39688" cy="71438"/>
            </a:xfrm>
            <a:custGeom>
              <a:avLst/>
              <a:gdLst>
                <a:gd name="T0" fmla="*/ 0 w 25"/>
                <a:gd name="T1" fmla="*/ 45 h 45"/>
                <a:gd name="T2" fmla="*/ 0 w 25"/>
                <a:gd name="T3" fmla="*/ 0 h 45"/>
                <a:gd name="T4" fmla="*/ 25 w 25"/>
                <a:gd name="T5" fmla="*/ 0 h 45"/>
                <a:gd name="T6" fmla="*/ 25 w 25"/>
                <a:gd name="T7" fmla="*/ 3 h 45"/>
                <a:gd name="T8" fmla="*/ 4 w 25"/>
                <a:gd name="T9" fmla="*/ 3 h 45"/>
                <a:gd name="T10" fmla="*/ 4 w 25"/>
                <a:gd name="T11" fmla="*/ 20 h 45"/>
                <a:gd name="T12" fmla="*/ 23 w 25"/>
                <a:gd name="T13" fmla="*/ 20 h 45"/>
                <a:gd name="T14" fmla="*/ 23 w 25"/>
                <a:gd name="T15" fmla="*/ 23 h 45"/>
                <a:gd name="T16" fmla="*/ 4 w 25"/>
                <a:gd name="T17" fmla="*/ 23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3"/>
                  </a:lnTo>
                  <a:lnTo>
                    <a:pt x="4" y="3"/>
                  </a:lnTo>
                  <a:lnTo>
                    <a:pt x="4" y="20"/>
                  </a:lnTo>
                  <a:lnTo>
                    <a:pt x="23" y="20"/>
                  </a:lnTo>
                  <a:lnTo>
                    <a:pt x="23" y="23"/>
                  </a:lnTo>
                  <a:lnTo>
                    <a:pt x="4" y="23"/>
                  </a:lnTo>
                  <a:lnTo>
                    <a:pt x="4" y="45"/>
                  </a:lnTo>
                  <a:lnTo>
                    <a:pt x="0"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42"/>
            <p:cNvSpPr>
              <a:spLocks noEditPoints="1"/>
            </p:cNvSpPr>
            <p:nvPr/>
          </p:nvSpPr>
          <p:spPr bwMode="auto">
            <a:xfrm>
              <a:off x="6396040" y="4708572"/>
              <a:ext cx="47625" cy="55563"/>
            </a:xfrm>
            <a:custGeom>
              <a:avLst/>
              <a:gdLst>
                <a:gd name="T0" fmla="*/ 26 w 26"/>
                <a:gd name="T1" fmla="*/ 15 h 30"/>
                <a:gd name="T2" fmla="*/ 25 w 26"/>
                <a:gd name="T3" fmla="*/ 22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2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7 h 30"/>
                <a:gd name="T38" fmla="*/ 13 w 26"/>
                <a:gd name="T39" fmla="*/ 3 h 30"/>
                <a:gd name="T40" fmla="*/ 6 w 26"/>
                <a:gd name="T41" fmla="*/ 7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8"/>
                    <a:pt x="26" y="20"/>
                    <a:pt x="25" y="22"/>
                  </a:cubicBezTo>
                  <a:cubicBezTo>
                    <a:pt x="25" y="23"/>
                    <a:pt x="24" y="25"/>
                    <a:pt x="23" y="26"/>
                  </a:cubicBezTo>
                  <a:cubicBezTo>
                    <a:pt x="22" y="28"/>
                    <a:pt x="20" y="29"/>
                    <a:pt x="19" y="29"/>
                  </a:cubicBezTo>
                  <a:cubicBezTo>
                    <a:pt x="17" y="30"/>
                    <a:pt x="15" y="30"/>
                    <a:pt x="13" y="30"/>
                  </a:cubicBezTo>
                  <a:cubicBezTo>
                    <a:pt x="11" y="30"/>
                    <a:pt x="9" y="30"/>
                    <a:pt x="8" y="29"/>
                  </a:cubicBezTo>
                  <a:cubicBezTo>
                    <a:pt x="6" y="29"/>
                    <a:pt x="5" y="28"/>
                    <a:pt x="4" y="26"/>
                  </a:cubicBezTo>
                  <a:cubicBezTo>
                    <a:pt x="3" y="25"/>
                    <a:pt x="2" y="23"/>
                    <a:pt x="1" y="22"/>
                  </a:cubicBezTo>
                  <a:cubicBezTo>
                    <a:pt x="0" y="20"/>
                    <a:pt x="0" y="18"/>
                    <a:pt x="0" y="15"/>
                  </a:cubicBezTo>
                  <a:cubicBezTo>
                    <a:pt x="0" y="13"/>
                    <a:pt x="0" y="11"/>
                    <a:pt x="1" y="9"/>
                  </a:cubicBezTo>
                  <a:cubicBezTo>
                    <a:pt x="2" y="7"/>
                    <a:pt x="3" y="6"/>
                    <a:pt x="4" y="4"/>
                  </a:cubicBezTo>
                  <a:cubicBezTo>
                    <a:pt x="5" y="3"/>
                    <a:pt x="6" y="2"/>
                    <a:pt x="8" y="1"/>
                  </a:cubicBezTo>
                  <a:cubicBezTo>
                    <a:pt x="9" y="1"/>
                    <a:pt x="11" y="0"/>
                    <a:pt x="13" y="0"/>
                  </a:cubicBezTo>
                  <a:cubicBezTo>
                    <a:pt x="15" y="0"/>
                    <a:pt x="17" y="1"/>
                    <a:pt x="19" y="1"/>
                  </a:cubicBezTo>
                  <a:cubicBezTo>
                    <a:pt x="20" y="2"/>
                    <a:pt x="22" y="3"/>
                    <a:pt x="23" y="4"/>
                  </a:cubicBezTo>
                  <a:cubicBezTo>
                    <a:pt x="24" y="6"/>
                    <a:pt x="25" y="7"/>
                    <a:pt x="25" y="9"/>
                  </a:cubicBezTo>
                  <a:cubicBezTo>
                    <a:pt x="26" y="11"/>
                    <a:pt x="26" y="13"/>
                    <a:pt x="26" y="15"/>
                  </a:cubicBezTo>
                  <a:close/>
                  <a:moveTo>
                    <a:pt x="23" y="15"/>
                  </a:moveTo>
                  <a:cubicBezTo>
                    <a:pt x="23" y="12"/>
                    <a:pt x="22" y="9"/>
                    <a:pt x="20" y="7"/>
                  </a:cubicBezTo>
                  <a:cubicBezTo>
                    <a:pt x="18" y="5"/>
                    <a:pt x="16" y="3"/>
                    <a:pt x="13" y="3"/>
                  </a:cubicBezTo>
                  <a:cubicBezTo>
                    <a:pt x="10" y="3"/>
                    <a:pt x="8" y="5"/>
                    <a:pt x="6" y="7"/>
                  </a:cubicBezTo>
                  <a:cubicBezTo>
                    <a:pt x="5" y="9"/>
                    <a:pt x="4" y="12"/>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43"/>
            <p:cNvSpPr>
              <a:spLocks/>
            </p:cNvSpPr>
            <p:nvPr/>
          </p:nvSpPr>
          <p:spPr bwMode="auto">
            <a:xfrm>
              <a:off x="6457952" y="4683172"/>
              <a:ext cx="14288" cy="80963"/>
            </a:xfrm>
            <a:custGeom>
              <a:avLst/>
              <a:gdLst>
                <a:gd name="T0" fmla="*/ 8 w 8"/>
                <a:gd name="T1" fmla="*/ 44 h 44"/>
                <a:gd name="T2" fmla="*/ 4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6" y="44"/>
                    <a:pt x="5" y="44"/>
                    <a:pt x="4" y="44"/>
                  </a:cubicBezTo>
                  <a:cubicBezTo>
                    <a:pt x="4" y="44"/>
                    <a:pt x="3" y="43"/>
                    <a:pt x="2" y="43"/>
                  </a:cubicBezTo>
                  <a:cubicBezTo>
                    <a:pt x="2" y="42"/>
                    <a:pt x="1" y="41"/>
                    <a:pt x="1"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7"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44"/>
            <p:cNvSpPr>
              <a:spLocks noEditPoints="1"/>
            </p:cNvSpPr>
            <p:nvPr/>
          </p:nvSpPr>
          <p:spPr bwMode="auto">
            <a:xfrm>
              <a:off x="6481765" y="4683172"/>
              <a:ext cx="46038" cy="80963"/>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0"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1"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8" y="40"/>
                    <a:pt x="11" y="41"/>
                    <a:pt x="14" y="41"/>
                  </a:cubicBezTo>
                  <a:cubicBezTo>
                    <a:pt x="16" y="41"/>
                    <a:pt x="17" y="41"/>
                    <a:pt x="18" y="41"/>
                  </a:cubicBezTo>
                  <a:cubicBezTo>
                    <a:pt x="20" y="41"/>
                    <a:pt x="20" y="41"/>
                    <a:pt x="21" y="40"/>
                  </a:cubicBezTo>
                  <a:lnTo>
                    <a:pt x="21"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45"/>
            <p:cNvSpPr>
              <a:spLocks noEditPoints="1"/>
            </p:cNvSpPr>
            <p:nvPr/>
          </p:nvSpPr>
          <p:spPr bwMode="auto">
            <a:xfrm>
              <a:off x="6540502" y="4708572"/>
              <a:ext cx="46038" cy="55563"/>
            </a:xfrm>
            <a:custGeom>
              <a:avLst/>
              <a:gdLst>
                <a:gd name="T0" fmla="*/ 0 w 25"/>
                <a:gd name="T1" fmla="*/ 15 h 30"/>
                <a:gd name="T2" fmla="*/ 2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20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2" y="9"/>
                  </a:cubicBezTo>
                  <a:cubicBezTo>
                    <a:pt x="2" y="7"/>
                    <a:pt x="3" y="5"/>
                    <a:pt x="4" y="4"/>
                  </a:cubicBezTo>
                  <a:cubicBezTo>
                    <a:pt x="6" y="3"/>
                    <a:pt x="7" y="2"/>
                    <a:pt x="8" y="1"/>
                  </a:cubicBezTo>
                  <a:cubicBezTo>
                    <a:pt x="10" y="0"/>
                    <a:pt x="12" y="0"/>
                    <a:pt x="13" y="0"/>
                  </a:cubicBezTo>
                  <a:cubicBezTo>
                    <a:pt x="17" y="0"/>
                    <a:pt x="20"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20" y="27"/>
                  </a:cubicBezTo>
                  <a:cubicBezTo>
                    <a:pt x="21" y="26"/>
                    <a:pt x="22"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8" y="4"/>
                    <a:pt x="16" y="3"/>
                    <a:pt x="13" y="3"/>
                  </a:cubicBezTo>
                  <a:cubicBezTo>
                    <a:pt x="12" y="3"/>
                    <a:pt x="11" y="4"/>
                    <a:pt x="10" y="4"/>
                  </a:cubicBezTo>
                  <a:cubicBezTo>
                    <a:pt x="9" y="5"/>
                    <a:pt x="8" y="5"/>
                    <a:pt x="7" y="6"/>
                  </a:cubicBezTo>
                  <a:cubicBezTo>
                    <a:pt x="6" y="7"/>
                    <a:pt x="6" y="8"/>
                    <a:pt x="5" y="9"/>
                  </a:cubicBezTo>
                  <a:cubicBezTo>
                    <a:pt x="5" y="10"/>
                    <a:pt x="5"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46"/>
            <p:cNvSpPr>
              <a:spLocks/>
            </p:cNvSpPr>
            <p:nvPr/>
          </p:nvSpPr>
          <p:spPr bwMode="auto">
            <a:xfrm>
              <a:off x="6600827" y="4708572"/>
              <a:ext cx="28575"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5" name="Group 564"/>
          <p:cNvGrpSpPr/>
          <p:nvPr/>
        </p:nvGrpSpPr>
        <p:grpSpPr>
          <a:xfrm>
            <a:off x="9121185" y="4190316"/>
            <a:ext cx="192087" cy="80963"/>
            <a:chOff x="8704266" y="4683172"/>
            <a:chExt cx="192087" cy="80963"/>
          </a:xfrm>
        </p:grpSpPr>
        <p:sp>
          <p:nvSpPr>
            <p:cNvPr id="488" name="Freeform 147"/>
            <p:cNvSpPr>
              <a:spLocks noEditPoints="1"/>
            </p:cNvSpPr>
            <p:nvPr/>
          </p:nvSpPr>
          <p:spPr bwMode="auto">
            <a:xfrm>
              <a:off x="8704266" y="4692697"/>
              <a:ext cx="49213" cy="71438"/>
            </a:xfrm>
            <a:custGeom>
              <a:avLst/>
              <a:gdLst>
                <a:gd name="T0" fmla="*/ 9 w 27"/>
                <a:gd name="T1" fmla="*/ 39 h 39"/>
                <a:gd name="T2" fmla="*/ 7 w 27"/>
                <a:gd name="T3" fmla="*/ 39 h 39"/>
                <a:gd name="T4" fmla="*/ 4 w 27"/>
                <a:gd name="T5" fmla="*/ 39 h 39"/>
                <a:gd name="T6" fmla="*/ 2 w 27"/>
                <a:gd name="T7" fmla="*/ 38 h 39"/>
                <a:gd name="T8" fmla="*/ 0 w 27"/>
                <a:gd name="T9" fmla="*/ 38 h 39"/>
                <a:gd name="T10" fmla="*/ 0 w 27"/>
                <a:gd name="T11" fmla="*/ 1 h 39"/>
                <a:gd name="T12" fmla="*/ 2 w 27"/>
                <a:gd name="T13" fmla="*/ 0 h 39"/>
                <a:gd name="T14" fmla="*/ 4 w 27"/>
                <a:gd name="T15" fmla="*/ 0 h 39"/>
                <a:gd name="T16" fmla="*/ 7 w 27"/>
                <a:gd name="T17" fmla="*/ 0 h 39"/>
                <a:gd name="T18" fmla="*/ 9 w 27"/>
                <a:gd name="T19" fmla="*/ 0 h 39"/>
                <a:gd name="T20" fmla="*/ 15 w 27"/>
                <a:gd name="T21" fmla="*/ 0 h 39"/>
                <a:gd name="T22" fmla="*/ 20 w 27"/>
                <a:gd name="T23" fmla="*/ 2 h 39"/>
                <a:gd name="T24" fmla="*/ 24 w 27"/>
                <a:gd name="T25" fmla="*/ 5 h 39"/>
                <a:gd name="T26" fmla="*/ 25 w 27"/>
                <a:gd name="T27" fmla="*/ 10 h 39"/>
                <a:gd name="T28" fmla="*/ 23 w 27"/>
                <a:gd name="T29" fmla="*/ 15 h 39"/>
                <a:gd name="T30" fmla="*/ 19 w 27"/>
                <a:gd name="T31" fmla="*/ 18 h 39"/>
                <a:gd name="T32" fmla="*/ 22 w 27"/>
                <a:gd name="T33" fmla="*/ 19 h 39"/>
                <a:gd name="T34" fmla="*/ 24 w 27"/>
                <a:gd name="T35" fmla="*/ 21 h 39"/>
                <a:gd name="T36" fmla="*/ 26 w 27"/>
                <a:gd name="T37" fmla="*/ 24 h 39"/>
                <a:gd name="T38" fmla="*/ 27 w 27"/>
                <a:gd name="T39" fmla="*/ 28 h 39"/>
                <a:gd name="T40" fmla="*/ 22 w 27"/>
                <a:gd name="T41" fmla="*/ 36 h 39"/>
                <a:gd name="T42" fmla="*/ 9 w 27"/>
                <a:gd name="T43" fmla="*/ 39 h 39"/>
                <a:gd name="T44" fmla="*/ 3 w 27"/>
                <a:gd name="T45" fmla="*/ 17 h 39"/>
                <a:gd name="T46" fmla="*/ 11 w 27"/>
                <a:gd name="T47" fmla="*/ 17 h 39"/>
                <a:gd name="T48" fmla="*/ 15 w 27"/>
                <a:gd name="T49" fmla="*/ 17 h 39"/>
                <a:gd name="T50" fmla="*/ 18 w 27"/>
                <a:gd name="T51" fmla="*/ 15 h 39"/>
                <a:gd name="T52" fmla="*/ 20 w 27"/>
                <a:gd name="T53" fmla="*/ 13 h 39"/>
                <a:gd name="T54" fmla="*/ 21 w 27"/>
                <a:gd name="T55" fmla="*/ 10 h 39"/>
                <a:gd name="T56" fmla="*/ 20 w 27"/>
                <a:gd name="T57" fmla="*/ 7 h 39"/>
                <a:gd name="T58" fmla="*/ 18 w 27"/>
                <a:gd name="T59" fmla="*/ 4 h 39"/>
                <a:gd name="T60" fmla="*/ 14 w 27"/>
                <a:gd name="T61" fmla="*/ 3 h 39"/>
                <a:gd name="T62" fmla="*/ 9 w 27"/>
                <a:gd name="T63" fmla="*/ 3 h 39"/>
                <a:gd name="T64" fmla="*/ 6 w 27"/>
                <a:gd name="T65" fmla="*/ 3 h 39"/>
                <a:gd name="T66" fmla="*/ 3 w 27"/>
                <a:gd name="T67" fmla="*/ 3 h 39"/>
                <a:gd name="T68" fmla="*/ 3 w 27"/>
                <a:gd name="T69" fmla="*/ 17 h 39"/>
                <a:gd name="T70" fmla="*/ 3 w 27"/>
                <a:gd name="T71" fmla="*/ 20 h 39"/>
                <a:gd name="T72" fmla="*/ 3 w 27"/>
                <a:gd name="T73" fmla="*/ 35 h 39"/>
                <a:gd name="T74" fmla="*/ 6 w 27"/>
                <a:gd name="T75" fmla="*/ 36 h 39"/>
                <a:gd name="T76" fmla="*/ 9 w 27"/>
                <a:gd name="T77" fmla="*/ 36 h 39"/>
                <a:gd name="T78" fmla="*/ 14 w 27"/>
                <a:gd name="T79" fmla="*/ 36 h 39"/>
                <a:gd name="T80" fmla="*/ 19 w 27"/>
                <a:gd name="T81" fmla="*/ 34 h 39"/>
                <a:gd name="T82" fmla="*/ 22 w 27"/>
                <a:gd name="T83" fmla="*/ 32 h 39"/>
                <a:gd name="T84" fmla="*/ 23 w 27"/>
                <a:gd name="T85" fmla="*/ 28 h 39"/>
                <a:gd name="T86" fmla="*/ 22 w 27"/>
                <a:gd name="T87" fmla="*/ 24 h 39"/>
                <a:gd name="T88" fmla="*/ 20 w 27"/>
                <a:gd name="T89" fmla="*/ 22 h 39"/>
                <a:gd name="T90" fmla="*/ 16 w 27"/>
                <a:gd name="T91" fmla="*/ 20 h 39"/>
                <a:gd name="T92" fmla="*/ 11 w 27"/>
                <a:gd name="T93" fmla="*/ 20 h 39"/>
                <a:gd name="T94" fmla="*/ 3 w 27"/>
                <a:gd name="T95"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39">
                  <a:moveTo>
                    <a:pt x="9" y="39"/>
                  </a:moveTo>
                  <a:cubicBezTo>
                    <a:pt x="8" y="39"/>
                    <a:pt x="7" y="39"/>
                    <a:pt x="7" y="39"/>
                  </a:cubicBezTo>
                  <a:cubicBezTo>
                    <a:pt x="6" y="39"/>
                    <a:pt x="5" y="39"/>
                    <a:pt x="4" y="39"/>
                  </a:cubicBezTo>
                  <a:cubicBezTo>
                    <a:pt x="3" y="39"/>
                    <a:pt x="2" y="39"/>
                    <a:pt x="2" y="38"/>
                  </a:cubicBezTo>
                  <a:cubicBezTo>
                    <a:pt x="1" y="38"/>
                    <a:pt x="0" y="38"/>
                    <a:pt x="0" y="38"/>
                  </a:cubicBezTo>
                  <a:cubicBezTo>
                    <a:pt x="0" y="1"/>
                    <a:pt x="0" y="1"/>
                    <a:pt x="0" y="1"/>
                  </a:cubicBezTo>
                  <a:cubicBezTo>
                    <a:pt x="0" y="1"/>
                    <a:pt x="1" y="0"/>
                    <a:pt x="2" y="0"/>
                  </a:cubicBezTo>
                  <a:cubicBezTo>
                    <a:pt x="3" y="0"/>
                    <a:pt x="3" y="0"/>
                    <a:pt x="4" y="0"/>
                  </a:cubicBezTo>
                  <a:cubicBezTo>
                    <a:pt x="5" y="0"/>
                    <a:pt x="6" y="0"/>
                    <a:pt x="7" y="0"/>
                  </a:cubicBezTo>
                  <a:cubicBezTo>
                    <a:pt x="8" y="0"/>
                    <a:pt x="9" y="0"/>
                    <a:pt x="9" y="0"/>
                  </a:cubicBezTo>
                  <a:cubicBezTo>
                    <a:pt x="11" y="0"/>
                    <a:pt x="13" y="0"/>
                    <a:pt x="15" y="0"/>
                  </a:cubicBezTo>
                  <a:cubicBezTo>
                    <a:pt x="17" y="0"/>
                    <a:pt x="19" y="1"/>
                    <a:pt x="20" y="2"/>
                  </a:cubicBezTo>
                  <a:cubicBezTo>
                    <a:pt x="22" y="3"/>
                    <a:pt x="23" y="4"/>
                    <a:pt x="24" y="5"/>
                  </a:cubicBezTo>
                  <a:cubicBezTo>
                    <a:pt x="24" y="6"/>
                    <a:pt x="25" y="8"/>
                    <a:pt x="25" y="10"/>
                  </a:cubicBezTo>
                  <a:cubicBezTo>
                    <a:pt x="25" y="12"/>
                    <a:pt x="24" y="14"/>
                    <a:pt x="23" y="15"/>
                  </a:cubicBezTo>
                  <a:cubicBezTo>
                    <a:pt x="22" y="17"/>
                    <a:pt x="21" y="18"/>
                    <a:pt x="19" y="18"/>
                  </a:cubicBezTo>
                  <a:cubicBezTo>
                    <a:pt x="20" y="18"/>
                    <a:pt x="21" y="19"/>
                    <a:pt x="22" y="19"/>
                  </a:cubicBezTo>
                  <a:cubicBezTo>
                    <a:pt x="23" y="20"/>
                    <a:pt x="24" y="20"/>
                    <a:pt x="24" y="21"/>
                  </a:cubicBezTo>
                  <a:cubicBezTo>
                    <a:pt x="25" y="22"/>
                    <a:pt x="26" y="23"/>
                    <a:pt x="26" y="24"/>
                  </a:cubicBezTo>
                  <a:cubicBezTo>
                    <a:pt x="27" y="25"/>
                    <a:pt x="27" y="26"/>
                    <a:pt x="27" y="28"/>
                  </a:cubicBezTo>
                  <a:cubicBezTo>
                    <a:pt x="27" y="32"/>
                    <a:pt x="25" y="34"/>
                    <a:pt x="22" y="36"/>
                  </a:cubicBezTo>
                  <a:cubicBezTo>
                    <a:pt x="19" y="38"/>
                    <a:pt x="15" y="39"/>
                    <a:pt x="9" y="39"/>
                  </a:cubicBezTo>
                  <a:close/>
                  <a:moveTo>
                    <a:pt x="3" y="17"/>
                  </a:moveTo>
                  <a:cubicBezTo>
                    <a:pt x="11" y="17"/>
                    <a:pt x="11" y="17"/>
                    <a:pt x="11" y="17"/>
                  </a:cubicBezTo>
                  <a:cubicBezTo>
                    <a:pt x="12" y="17"/>
                    <a:pt x="13" y="17"/>
                    <a:pt x="15" y="17"/>
                  </a:cubicBezTo>
                  <a:cubicBezTo>
                    <a:pt x="16" y="16"/>
                    <a:pt x="17" y="16"/>
                    <a:pt x="18" y="15"/>
                  </a:cubicBezTo>
                  <a:cubicBezTo>
                    <a:pt x="19" y="15"/>
                    <a:pt x="20" y="14"/>
                    <a:pt x="20" y="13"/>
                  </a:cubicBezTo>
                  <a:cubicBezTo>
                    <a:pt x="21" y="12"/>
                    <a:pt x="21" y="11"/>
                    <a:pt x="21" y="10"/>
                  </a:cubicBezTo>
                  <a:cubicBezTo>
                    <a:pt x="21" y="9"/>
                    <a:pt x="21" y="7"/>
                    <a:pt x="20" y="7"/>
                  </a:cubicBezTo>
                  <a:cubicBezTo>
                    <a:pt x="19" y="6"/>
                    <a:pt x="19" y="5"/>
                    <a:pt x="18" y="4"/>
                  </a:cubicBezTo>
                  <a:cubicBezTo>
                    <a:pt x="17" y="4"/>
                    <a:pt x="15" y="3"/>
                    <a:pt x="14" y="3"/>
                  </a:cubicBezTo>
                  <a:cubicBezTo>
                    <a:pt x="13" y="3"/>
                    <a:pt x="11" y="3"/>
                    <a:pt x="9" y="3"/>
                  </a:cubicBezTo>
                  <a:cubicBezTo>
                    <a:pt x="8" y="3"/>
                    <a:pt x="7" y="3"/>
                    <a:pt x="6" y="3"/>
                  </a:cubicBezTo>
                  <a:cubicBezTo>
                    <a:pt x="5" y="3"/>
                    <a:pt x="4" y="3"/>
                    <a:pt x="3" y="3"/>
                  </a:cubicBezTo>
                  <a:lnTo>
                    <a:pt x="3" y="17"/>
                  </a:lnTo>
                  <a:close/>
                  <a:moveTo>
                    <a:pt x="3" y="20"/>
                  </a:moveTo>
                  <a:cubicBezTo>
                    <a:pt x="3" y="35"/>
                    <a:pt x="3" y="35"/>
                    <a:pt x="3" y="35"/>
                  </a:cubicBezTo>
                  <a:cubicBezTo>
                    <a:pt x="4" y="36"/>
                    <a:pt x="5" y="36"/>
                    <a:pt x="6" y="36"/>
                  </a:cubicBezTo>
                  <a:cubicBezTo>
                    <a:pt x="7" y="36"/>
                    <a:pt x="8" y="36"/>
                    <a:pt x="9" y="36"/>
                  </a:cubicBezTo>
                  <a:cubicBezTo>
                    <a:pt x="11" y="36"/>
                    <a:pt x="13" y="36"/>
                    <a:pt x="14" y="36"/>
                  </a:cubicBezTo>
                  <a:cubicBezTo>
                    <a:pt x="16" y="35"/>
                    <a:pt x="17" y="35"/>
                    <a:pt x="19" y="34"/>
                  </a:cubicBezTo>
                  <a:cubicBezTo>
                    <a:pt x="20" y="34"/>
                    <a:pt x="21" y="33"/>
                    <a:pt x="22" y="32"/>
                  </a:cubicBezTo>
                  <a:cubicBezTo>
                    <a:pt x="22" y="31"/>
                    <a:pt x="23" y="29"/>
                    <a:pt x="23" y="28"/>
                  </a:cubicBezTo>
                  <a:cubicBezTo>
                    <a:pt x="23" y="26"/>
                    <a:pt x="22" y="25"/>
                    <a:pt x="22" y="24"/>
                  </a:cubicBezTo>
                  <a:cubicBezTo>
                    <a:pt x="21" y="23"/>
                    <a:pt x="21" y="22"/>
                    <a:pt x="20" y="22"/>
                  </a:cubicBezTo>
                  <a:cubicBezTo>
                    <a:pt x="19" y="21"/>
                    <a:pt x="17" y="21"/>
                    <a:pt x="16" y="20"/>
                  </a:cubicBezTo>
                  <a:cubicBezTo>
                    <a:pt x="15" y="20"/>
                    <a:pt x="13" y="20"/>
                    <a:pt x="11" y="20"/>
                  </a:cubicBezTo>
                  <a:lnTo>
                    <a:pt x="3"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48"/>
            <p:cNvSpPr>
              <a:spLocks/>
            </p:cNvSpPr>
            <p:nvPr/>
          </p:nvSpPr>
          <p:spPr bwMode="auto">
            <a:xfrm>
              <a:off x="8766178" y="4710159"/>
              <a:ext cx="42863" cy="53976"/>
            </a:xfrm>
            <a:custGeom>
              <a:avLst/>
              <a:gdLst>
                <a:gd name="T0" fmla="*/ 23 w 23"/>
                <a:gd name="T1" fmla="*/ 28 h 29"/>
                <a:gd name="T2" fmla="*/ 18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8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8" y="29"/>
                  </a:cubicBezTo>
                  <a:cubicBezTo>
                    <a:pt x="17" y="29"/>
                    <a:pt x="14" y="29"/>
                    <a:pt x="12" y="29"/>
                  </a:cubicBezTo>
                  <a:cubicBezTo>
                    <a:pt x="10" y="29"/>
                    <a:pt x="8" y="29"/>
                    <a:pt x="6" y="28"/>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4"/>
                    <a:pt x="7" y="25"/>
                    <a:pt x="8" y="25"/>
                  </a:cubicBezTo>
                  <a:cubicBezTo>
                    <a:pt x="9"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49"/>
            <p:cNvSpPr>
              <a:spLocks/>
            </p:cNvSpPr>
            <p:nvPr/>
          </p:nvSpPr>
          <p:spPr bwMode="auto">
            <a:xfrm>
              <a:off x="8824916" y="4683172"/>
              <a:ext cx="14288" cy="80963"/>
            </a:xfrm>
            <a:custGeom>
              <a:avLst/>
              <a:gdLst>
                <a:gd name="T0" fmla="*/ 8 w 8"/>
                <a:gd name="T1" fmla="*/ 44 h 44"/>
                <a:gd name="T2" fmla="*/ 5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4"/>
                  </a:cubicBezTo>
                  <a:cubicBezTo>
                    <a:pt x="4" y="44"/>
                    <a:pt x="3" y="43"/>
                    <a:pt x="2" y="43"/>
                  </a:cubicBezTo>
                  <a:cubicBezTo>
                    <a:pt x="2" y="42"/>
                    <a:pt x="1" y="41"/>
                    <a:pt x="1" y="40"/>
                  </a:cubicBezTo>
                  <a:cubicBezTo>
                    <a:pt x="1"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8" y="41"/>
                    <a:pt x="8" y="41"/>
                  </a:cubicBezTo>
                  <a:lnTo>
                    <a:pt x="8"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50"/>
            <p:cNvSpPr>
              <a:spLocks noEditPoints="1"/>
            </p:cNvSpPr>
            <p:nvPr/>
          </p:nvSpPr>
          <p:spPr bwMode="auto">
            <a:xfrm>
              <a:off x="8851903" y="4683172"/>
              <a:ext cx="44450" cy="80963"/>
            </a:xfrm>
            <a:custGeom>
              <a:avLst/>
              <a:gdLst>
                <a:gd name="T0" fmla="*/ 3 w 24"/>
                <a:gd name="T1" fmla="*/ 17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6 h 44"/>
                <a:gd name="T16" fmla="*/ 21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7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5 h 44"/>
                <a:gd name="T44" fmla="*/ 19 w 24"/>
                <a:gd name="T45" fmla="*/ 21 h 44"/>
                <a:gd name="T46" fmla="*/ 16 w 24"/>
                <a:gd name="T47" fmla="*/ 18 h 44"/>
                <a:gd name="T48" fmla="*/ 11 w 24"/>
                <a:gd name="T49" fmla="*/ 18 h 44"/>
                <a:gd name="T50" fmla="*/ 9 w 24"/>
                <a:gd name="T51" fmla="*/ 18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7"/>
                  </a:moveTo>
                  <a:cubicBezTo>
                    <a:pt x="4" y="16"/>
                    <a:pt x="5" y="16"/>
                    <a:pt x="6" y="15"/>
                  </a:cubicBezTo>
                  <a:cubicBezTo>
                    <a:pt x="8" y="14"/>
                    <a:pt x="9" y="14"/>
                    <a:pt x="11" y="14"/>
                  </a:cubicBezTo>
                  <a:cubicBezTo>
                    <a:pt x="13" y="14"/>
                    <a:pt x="15" y="15"/>
                    <a:pt x="17" y="15"/>
                  </a:cubicBezTo>
                  <a:cubicBezTo>
                    <a:pt x="19" y="16"/>
                    <a:pt x="20" y="17"/>
                    <a:pt x="21" y="18"/>
                  </a:cubicBezTo>
                  <a:cubicBezTo>
                    <a:pt x="22" y="20"/>
                    <a:pt x="23" y="21"/>
                    <a:pt x="24" y="23"/>
                  </a:cubicBezTo>
                  <a:cubicBezTo>
                    <a:pt x="24" y="25"/>
                    <a:pt x="24" y="27"/>
                    <a:pt x="24" y="29"/>
                  </a:cubicBezTo>
                  <a:cubicBezTo>
                    <a:pt x="24" y="32"/>
                    <a:pt x="24" y="34"/>
                    <a:pt x="23" y="36"/>
                  </a:cubicBezTo>
                  <a:cubicBezTo>
                    <a:pt x="23" y="38"/>
                    <a:pt x="22" y="39"/>
                    <a:pt x="21" y="40"/>
                  </a:cubicBezTo>
                  <a:cubicBezTo>
                    <a:pt x="19" y="42"/>
                    <a:pt x="18" y="43"/>
                    <a:pt x="16" y="43"/>
                  </a:cubicBezTo>
                  <a:cubicBezTo>
                    <a:pt x="14" y="44"/>
                    <a:pt x="12" y="44"/>
                    <a:pt x="10" y="44"/>
                  </a:cubicBezTo>
                  <a:cubicBezTo>
                    <a:pt x="8" y="44"/>
                    <a:pt x="6" y="44"/>
                    <a:pt x="4" y="44"/>
                  </a:cubicBezTo>
                  <a:cubicBezTo>
                    <a:pt x="2" y="44"/>
                    <a:pt x="1" y="43"/>
                    <a:pt x="0" y="43"/>
                  </a:cubicBezTo>
                  <a:cubicBezTo>
                    <a:pt x="0" y="1"/>
                    <a:pt x="0" y="1"/>
                    <a:pt x="0" y="1"/>
                  </a:cubicBezTo>
                  <a:cubicBezTo>
                    <a:pt x="3" y="0"/>
                    <a:pt x="3" y="0"/>
                    <a:pt x="3" y="0"/>
                  </a:cubicBezTo>
                  <a:lnTo>
                    <a:pt x="3" y="17"/>
                  </a:lnTo>
                  <a:close/>
                  <a:moveTo>
                    <a:pt x="3" y="40"/>
                  </a:moveTo>
                  <a:cubicBezTo>
                    <a:pt x="4" y="41"/>
                    <a:pt x="5" y="41"/>
                    <a:pt x="6" y="41"/>
                  </a:cubicBezTo>
                  <a:cubicBezTo>
                    <a:pt x="7" y="41"/>
                    <a:pt x="8" y="41"/>
                    <a:pt x="10" y="41"/>
                  </a:cubicBezTo>
                  <a:cubicBezTo>
                    <a:pt x="13" y="41"/>
                    <a:pt x="16" y="40"/>
                    <a:pt x="18" y="38"/>
                  </a:cubicBezTo>
                  <a:cubicBezTo>
                    <a:pt x="20" y="36"/>
                    <a:pt x="21" y="33"/>
                    <a:pt x="21" y="29"/>
                  </a:cubicBezTo>
                  <a:cubicBezTo>
                    <a:pt x="21" y="28"/>
                    <a:pt x="20" y="26"/>
                    <a:pt x="20" y="25"/>
                  </a:cubicBezTo>
                  <a:cubicBezTo>
                    <a:pt x="20" y="23"/>
                    <a:pt x="19" y="22"/>
                    <a:pt x="19" y="21"/>
                  </a:cubicBezTo>
                  <a:cubicBezTo>
                    <a:pt x="18" y="20"/>
                    <a:pt x="17" y="19"/>
                    <a:pt x="16" y="18"/>
                  </a:cubicBezTo>
                  <a:cubicBezTo>
                    <a:pt x="14" y="18"/>
                    <a:pt x="13" y="18"/>
                    <a:pt x="11" y="18"/>
                  </a:cubicBezTo>
                  <a:cubicBezTo>
                    <a:pt x="10" y="18"/>
                    <a:pt x="9" y="18"/>
                    <a:pt x="9" y="18"/>
                  </a:cubicBezTo>
                  <a:cubicBezTo>
                    <a:pt x="8" y="18"/>
                    <a:pt x="7" y="18"/>
                    <a:pt x="6" y="18"/>
                  </a:cubicBezTo>
                  <a:cubicBezTo>
                    <a:pt x="6" y="19"/>
                    <a:pt x="5" y="19"/>
                    <a:pt x="5" y="19"/>
                  </a:cubicBezTo>
                  <a:cubicBezTo>
                    <a:pt x="4" y="20"/>
                    <a:pt x="4" y="20"/>
                    <a:pt x="3" y="20"/>
                  </a:cubicBezTo>
                  <a:lnTo>
                    <a:pt x="3"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4" name="Group 563"/>
          <p:cNvGrpSpPr/>
          <p:nvPr/>
        </p:nvGrpSpPr>
        <p:grpSpPr>
          <a:xfrm>
            <a:off x="7845833" y="4190316"/>
            <a:ext cx="333375" cy="74613"/>
            <a:chOff x="7548565" y="4691109"/>
            <a:chExt cx="333375" cy="74613"/>
          </a:xfrm>
        </p:grpSpPr>
        <p:sp>
          <p:nvSpPr>
            <p:cNvPr id="498" name="Freeform 157"/>
            <p:cNvSpPr>
              <a:spLocks/>
            </p:cNvSpPr>
            <p:nvPr/>
          </p:nvSpPr>
          <p:spPr bwMode="auto">
            <a:xfrm>
              <a:off x="7548565" y="4691109"/>
              <a:ext cx="53975" cy="74613"/>
            </a:xfrm>
            <a:custGeom>
              <a:avLst/>
              <a:gdLst>
                <a:gd name="T0" fmla="*/ 17 w 29"/>
                <a:gd name="T1" fmla="*/ 41 h 41"/>
                <a:gd name="T2" fmla="*/ 10 w 29"/>
                <a:gd name="T3" fmla="*/ 39 h 41"/>
                <a:gd name="T4" fmla="*/ 5 w 29"/>
                <a:gd name="T5" fmla="*/ 35 h 41"/>
                <a:gd name="T6" fmla="*/ 1 w 29"/>
                <a:gd name="T7" fmla="*/ 29 h 41"/>
                <a:gd name="T8" fmla="*/ 0 w 29"/>
                <a:gd name="T9" fmla="*/ 20 h 41"/>
                <a:gd name="T10" fmla="*/ 1 w 29"/>
                <a:gd name="T11" fmla="*/ 12 h 41"/>
                <a:gd name="T12" fmla="*/ 5 w 29"/>
                <a:gd name="T13" fmla="*/ 5 h 41"/>
                <a:gd name="T14" fmla="*/ 11 w 29"/>
                <a:gd name="T15" fmla="*/ 1 h 41"/>
                <a:gd name="T16" fmla="*/ 18 w 29"/>
                <a:gd name="T17" fmla="*/ 0 h 41"/>
                <a:gd name="T18" fmla="*/ 22 w 29"/>
                <a:gd name="T19" fmla="*/ 0 h 41"/>
                <a:gd name="T20" fmla="*/ 25 w 29"/>
                <a:gd name="T21" fmla="*/ 1 h 41"/>
                <a:gd name="T22" fmla="*/ 27 w 29"/>
                <a:gd name="T23" fmla="*/ 2 h 41"/>
                <a:gd name="T24" fmla="*/ 29 w 29"/>
                <a:gd name="T25" fmla="*/ 3 h 41"/>
                <a:gd name="T26" fmla="*/ 27 w 29"/>
                <a:gd name="T27" fmla="*/ 6 h 41"/>
                <a:gd name="T28" fmla="*/ 24 w 29"/>
                <a:gd name="T29" fmla="*/ 4 h 41"/>
                <a:gd name="T30" fmla="*/ 18 w 29"/>
                <a:gd name="T31" fmla="*/ 4 h 41"/>
                <a:gd name="T32" fmla="*/ 12 w 29"/>
                <a:gd name="T33" fmla="*/ 5 h 41"/>
                <a:gd name="T34" fmla="*/ 7 w 29"/>
                <a:gd name="T35" fmla="*/ 8 h 41"/>
                <a:gd name="T36" fmla="*/ 5 w 29"/>
                <a:gd name="T37" fmla="*/ 14 h 41"/>
                <a:gd name="T38" fmla="*/ 4 w 29"/>
                <a:gd name="T39" fmla="*/ 20 h 41"/>
                <a:gd name="T40" fmla="*/ 5 w 29"/>
                <a:gd name="T41" fmla="*/ 27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8 h 41"/>
                <a:gd name="T54" fmla="*/ 27 w 29"/>
                <a:gd name="T55" fmla="*/ 39 h 41"/>
                <a:gd name="T56" fmla="*/ 25 w 29"/>
                <a:gd name="T57" fmla="*/ 40 h 41"/>
                <a:gd name="T58" fmla="*/ 22 w 29"/>
                <a:gd name="T59" fmla="*/ 40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39"/>
                  </a:cubicBezTo>
                  <a:cubicBezTo>
                    <a:pt x="8" y="38"/>
                    <a:pt x="6" y="37"/>
                    <a:pt x="5" y="35"/>
                  </a:cubicBezTo>
                  <a:cubicBezTo>
                    <a:pt x="3" y="34"/>
                    <a:pt x="2" y="32"/>
                    <a:pt x="1" y="29"/>
                  </a:cubicBezTo>
                  <a:cubicBezTo>
                    <a:pt x="0" y="26"/>
                    <a:pt x="0" y="24"/>
                    <a:pt x="0" y="20"/>
                  </a:cubicBezTo>
                  <a:cubicBezTo>
                    <a:pt x="0" y="17"/>
                    <a:pt x="0" y="14"/>
                    <a:pt x="1" y="12"/>
                  </a:cubicBezTo>
                  <a:cubicBezTo>
                    <a:pt x="2" y="9"/>
                    <a:pt x="4" y="7"/>
                    <a:pt x="5" y="5"/>
                  </a:cubicBezTo>
                  <a:cubicBezTo>
                    <a:pt x="7" y="4"/>
                    <a:pt x="9" y="2"/>
                    <a:pt x="11" y="1"/>
                  </a:cubicBezTo>
                  <a:cubicBezTo>
                    <a:pt x="13" y="1"/>
                    <a:pt x="15" y="0"/>
                    <a:pt x="18" y="0"/>
                  </a:cubicBezTo>
                  <a:cubicBezTo>
                    <a:pt x="19" y="0"/>
                    <a:pt x="20" y="0"/>
                    <a:pt x="22" y="0"/>
                  </a:cubicBezTo>
                  <a:cubicBezTo>
                    <a:pt x="23" y="1"/>
                    <a:pt x="24" y="1"/>
                    <a:pt x="25" y="1"/>
                  </a:cubicBezTo>
                  <a:cubicBezTo>
                    <a:pt x="26" y="1"/>
                    <a:pt x="26" y="2"/>
                    <a:pt x="27" y="2"/>
                  </a:cubicBezTo>
                  <a:cubicBezTo>
                    <a:pt x="28" y="2"/>
                    <a:pt x="28" y="2"/>
                    <a:pt x="29" y="3"/>
                  </a:cubicBezTo>
                  <a:cubicBezTo>
                    <a:pt x="27" y="6"/>
                    <a:pt x="27" y="6"/>
                    <a:pt x="27" y="6"/>
                  </a:cubicBezTo>
                  <a:cubicBezTo>
                    <a:pt x="26" y="5"/>
                    <a:pt x="25" y="5"/>
                    <a:pt x="24" y="4"/>
                  </a:cubicBezTo>
                  <a:cubicBezTo>
                    <a:pt x="22" y="4"/>
                    <a:pt x="21" y="4"/>
                    <a:pt x="18" y="4"/>
                  </a:cubicBezTo>
                  <a:cubicBezTo>
                    <a:pt x="16" y="4"/>
                    <a:pt x="14" y="4"/>
                    <a:pt x="12" y="5"/>
                  </a:cubicBezTo>
                  <a:cubicBezTo>
                    <a:pt x="10" y="6"/>
                    <a:pt x="9" y="7"/>
                    <a:pt x="7" y="8"/>
                  </a:cubicBezTo>
                  <a:cubicBezTo>
                    <a:pt x="6" y="10"/>
                    <a:pt x="5" y="12"/>
                    <a:pt x="5" y="14"/>
                  </a:cubicBezTo>
                  <a:cubicBezTo>
                    <a:pt x="4" y="16"/>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4" y="37"/>
                  </a:cubicBezTo>
                  <a:cubicBezTo>
                    <a:pt x="26" y="36"/>
                    <a:pt x="27" y="36"/>
                    <a:pt x="28" y="35"/>
                  </a:cubicBezTo>
                  <a:cubicBezTo>
                    <a:pt x="29" y="38"/>
                    <a:pt x="29" y="38"/>
                    <a:pt x="29" y="38"/>
                  </a:cubicBezTo>
                  <a:cubicBezTo>
                    <a:pt x="29" y="39"/>
                    <a:pt x="28" y="39"/>
                    <a:pt x="27" y="39"/>
                  </a:cubicBezTo>
                  <a:cubicBezTo>
                    <a:pt x="27" y="39"/>
                    <a:pt x="26" y="39"/>
                    <a:pt x="25" y="40"/>
                  </a:cubicBezTo>
                  <a:cubicBezTo>
                    <a:pt x="24" y="40"/>
                    <a:pt x="23" y="40"/>
                    <a:pt x="22" y="40"/>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58"/>
            <p:cNvSpPr>
              <a:spLocks noEditPoints="1"/>
            </p:cNvSpPr>
            <p:nvPr/>
          </p:nvSpPr>
          <p:spPr bwMode="auto">
            <a:xfrm>
              <a:off x="7608890"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59"/>
            <p:cNvSpPr>
              <a:spLocks/>
            </p:cNvSpPr>
            <p:nvPr/>
          </p:nvSpPr>
          <p:spPr bwMode="auto">
            <a:xfrm>
              <a:off x="7673978" y="4708572"/>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60"/>
            <p:cNvSpPr>
              <a:spLocks/>
            </p:cNvSpPr>
            <p:nvPr/>
          </p:nvSpPr>
          <p:spPr bwMode="auto">
            <a:xfrm>
              <a:off x="7712078" y="4708572"/>
              <a:ext cx="26988" cy="55563"/>
            </a:xfrm>
            <a:custGeom>
              <a:avLst/>
              <a:gdLst>
                <a:gd name="T0" fmla="*/ 10 w 15"/>
                <a:gd name="T1" fmla="*/ 0 h 30"/>
                <a:gd name="T2" fmla="*/ 13 w 15"/>
                <a:gd name="T3" fmla="*/ 1 h 30"/>
                <a:gd name="T4" fmla="*/ 15 w 15"/>
                <a:gd name="T5" fmla="*/ 1 h 30"/>
                <a:gd name="T6" fmla="*/ 14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4" y="4"/>
                    <a:pt x="14" y="4"/>
                    <a:pt x="14" y="4"/>
                  </a:cubicBezTo>
                  <a:cubicBezTo>
                    <a:pt x="14" y="4"/>
                    <a:pt x="14" y="4"/>
                    <a:pt x="13" y="4"/>
                  </a:cubicBezTo>
                  <a:cubicBezTo>
                    <a:pt x="12" y="4"/>
                    <a:pt x="11" y="4"/>
                    <a:pt x="9" y="4"/>
                  </a:cubicBezTo>
                  <a:cubicBezTo>
                    <a:pt x="7"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61"/>
            <p:cNvSpPr>
              <a:spLocks noEditPoints="1"/>
            </p:cNvSpPr>
            <p:nvPr/>
          </p:nvSpPr>
          <p:spPr bwMode="auto">
            <a:xfrm>
              <a:off x="7747003" y="4708572"/>
              <a:ext cx="44450" cy="55563"/>
            </a:xfrm>
            <a:custGeom>
              <a:avLst/>
              <a:gdLst>
                <a:gd name="T0" fmla="*/ 0 w 24"/>
                <a:gd name="T1" fmla="*/ 15 h 30"/>
                <a:gd name="T2" fmla="*/ 1 w 24"/>
                <a:gd name="T3" fmla="*/ 9 h 30"/>
                <a:gd name="T4" fmla="*/ 4 w 24"/>
                <a:gd name="T5" fmla="*/ 4 h 30"/>
                <a:gd name="T6" fmla="*/ 8 w 24"/>
                <a:gd name="T7" fmla="*/ 1 h 30"/>
                <a:gd name="T8" fmla="*/ 13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3"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2"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2"/>
            <p:cNvSpPr>
              <a:spLocks/>
            </p:cNvSpPr>
            <p:nvPr/>
          </p:nvSpPr>
          <p:spPr bwMode="auto">
            <a:xfrm>
              <a:off x="7804153" y="4708572"/>
              <a:ext cx="38100" cy="55563"/>
            </a:xfrm>
            <a:custGeom>
              <a:avLst/>
              <a:gdLst>
                <a:gd name="T0" fmla="*/ 13 w 21"/>
                <a:gd name="T1" fmla="*/ 30 h 30"/>
                <a:gd name="T2" fmla="*/ 7 w 21"/>
                <a:gd name="T3" fmla="*/ 29 h 30"/>
                <a:gd name="T4" fmla="*/ 3 w 21"/>
                <a:gd name="T5" fmla="*/ 26 h 30"/>
                <a:gd name="T6" fmla="*/ 1 w 21"/>
                <a:gd name="T7" fmla="*/ 22 h 30"/>
                <a:gd name="T8" fmla="*/ 0 w 21"/>
                <a:gd name="T9" fmla="*/ 15 h 30"/>
                <a:gd name="T10" fmla="*/ 1 w 21"/>
                <a:gd name="T11" fmla="*/ 9 h 30"/>
                <a:gd name="T12" fmla="*/ 3 w 21"/>
                <a:gd name="T13" fmla="*/ 4 h 30"/>
                <a:gd name="T14" fmla="*/ 7 w 21"/>
                <a:gd name="T15" fmla="*/ 1 h 30"/>
                <a:gd name="T16" fmla="*/ 13 w 21"/>
                <a:gd name="T17" fmla="*/ 0 h 30"/>
                <a:gd name="T18" fmla="*/ 17 w 21"/>
                <a:gd name="T19" fmla="*/ 1 h 30"/>
                <a:gd name="T20" fmla="*/ 21 w 21"/>
                <a:gd name="T21" fmla="*/ 2 h 30"/>
                <a:gd name="T22" fmla="*/ 20 w 21"/>
                <a:gd name="T23" fmla="*/ 5 h 30"/>
                <a:gd name="T24" fmla="*/ 17 w 21"/>
                <a:gd name="T25" fmla="*/ 4 h 30"/>
                <a:gd name="T26" fmla="*/ 13 w 21"/>
                <a:gd name="T27" fmla="*/ 3 h 30"/>
                <a:gd name="T28" fmla="*/ 6 w 21"/>
                <a:gd name="T29" fmla="*/ 7 h 30"/>
                <a:gd name="T30" fmla="*/ 3 w 21"/>
                <a:gd name="T31" fmla="*/ 15 h 30"/>
                <a:gd name="T32" fmla="*/ 4 w 21"/>
                <a:gd name="T33" fmla="*/ 20 h 30"/>
                <a:gd name="T34" fmla="*/ 6 w 21"/>
                <a:gd name="T35" fmla="*/ 24 h 30"/>
                <a:gd name="T36" fmla="*/ 9 w 21"/>
                <a:gd name="T37" fmla="*/ 26 h 30"/>
                <a:gd name="T38" fmla="*/ 14 w 21"/>
                <a:gd name="T39" fmla="*/ 27 h 30"/>
                <a:gd name="T40" fmla="*/ 18 w 21"/>
                <a:gd name="T41" fmla="*/ 27 h 30"/>
                <a:gd name="T42" fmla="*/ 20 w 21"/>
                <a:gd name="T43" fmla="*/ 26 h 30"/>
                <a:gd name="T44" fmla="*/ 21 w 21"/>
                <a:gd name="T45" fmla="*/ 29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9"/>
                    <a:pt x="4" y="28"/>
                    <a:pt x="3" y="26"/>
                  </a:cubicBezTo>
                  <a:cubicBezTo>
                    <a:pt x="2" y="25"/>
                    <a:pt x="1" y="23"/>
                    <a:pt x="1" y="22"/>
                  </a:cubicBezTo>
                  <a:cubicBezTo>
                    <a:pt x="0" y="20"/>
                    <a:pt x="0" y="18"/>
                    <a:pt x="0" y="15"/>
                  </a:cubicBezTo>
                  <a:cubicBezTo>
                    <a:pt x="0" y="13"/>
                    <a:pt x="0" y="11"/>
                    <a:pt x="1" y="9"/>
                  </a:cubicBezTo>
                  <a:cubicBezTo>
                    <a:pt x="1" y="7"/>
                    <a:pt x="2" y="6"/>
                    <a:pt x="3" y="4"/>
                  </a:cubicBezTo>
                  <a:cubicBezTo>
                    <a:pt x="4" y="3"/>
                    <a:pt x="6" y="2"/>
                    <a:pt x="7" y="1"/>
                  </a:cubicBezTo>
                  <a:cubicBezTo>
                    <a:pt x="9" y="1"/>
                    <a:pt x="11" y="0"/>
                    <a:pt x="13" y="0"/>
                  </a:cubicBezTo>
                  <a:cubicBezTo>
                    <a:pt x="15" y="0"/>
                    <a:pt x="16" y="0"/>
                    <a:pt x="17" y="1"/>
                  </a:cubicBezTo>
                  <a:cubicBezTo>
                    <a:pt x="19" y="1"/>
                    <a:pt x="20" y="1"/>
                    <a:pt x="21" y="2"/>
                  </a:cubicBezTo>
                  <a:cubicBezTo>
                    <a:pt x="20" y="5"/>
                    <a:pt x="20" y="5"/>
                    <a:pt x="20" y="5"/>
                  </a:cubicBezTo>
                  <a:cubicBezTo>
                    <a:pt x="19" y="4"/>
                    <a:pt x="18" y="4"/>
                    <a:pt x="17" y="4"/>
                  </a:cubicBezTo>
                  <a:cubicBezTo>
                    <a:pt x="16" y="4"/>
                    <a:pt x="15" y="3"/>
                    <a:pt x="13" y="3"/>
                  </a:cubicBezTo>
                  <a:cubicBezTo>
                    <a:pt x="10" y="3"/>
                    <a:pt x="8" y="4"/>
                    <a:pt x="6" y="7"/>
                  </a:cubicBezTo>
                  <a:cubicBezTo>
                    <a:pt x="4" y="9"/>
                    <a:pt x="3" y="12"/>
                    <a:pt x="3" y="15"/>
                  </a:cubicBezTo>
                  <a:cubicBezTo>
                    <a:pt x="3" y="17"/>
                    <a:pt x="4" y="19"/>
                    <a:pt x="4" y="20"/>
                  </a:cubicBezTo>
                  <a:cubicBezTo>
                    <a:pt x="4" y="22"/>
                    <a:pt x="5" y="23"/>
                    <a:pt x="6" y="24"/>
                  </a:cubicBezTo>
                  <a:cubicBezTo>
                    <a:pt x="7" y="25"/>
                    <a:pt x="8" y="26"/>
                    <a:pt x="9" y="26"/>
                  </a:cubicBezTo>
                  <a:cubicBezTo>
                    <a:pt x="10" y="27"/>
                    <a:pt x="12" y="27"/>
                    <a:pt x="14" y="27"/>
                  </a:cubicBezTo>
                  <a:cubicBezTo>
                    <a:pt x="16" y="27"/>
                    <a:pt x="17" y="27"/>
                    <a:pt x="18" y="27"/>
                  </a:cubicBezTo>
                  <a:cubicBezTo>
                    <a:pt x="19" y="26"/>
                    <a:pt x="20" y="26"/>
                    <a:pt x="20" y="26"/>
                  </a:cubicBezTo>
                  <a:cubicBezTo>
                    <a:pt x="21" y="29"/>
                    <a:pt x="21" y="29"/>
                    <a:pt x="21" y="29"/>
                  </a:cubicBezTo>
                  <a:cubicBezTo>
                    <a:pt x="20" y="29"/>
                    <a:pt x="19" y="30"/>
                    <a:pt x="18" y="30"/>
                  </a:cubicBezTo>
                  <a:cubicBezTo>
                    <a:pt x="16" y="30"/>
                    <a:pt x="15" y="30"/>
                    <a:pt x="13" y="3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63"/>
            <p:cNvSpPr>
              <a:spLocks/>
            </p:cNvSpPr>
            <p:nvPr/>
          </p:nvSpPr>
          <p:spPr bwMode="auto">
            <a:xfrm>
              <a:off x="7853365" y="4694284"/>
              <a:ext cx="28575" cy="69851"/>
            </a:xfrm>
            <a:custGeom>
              <a:avLst/>
              <a:gdLst>
                <a:gd name="T0" fmla="*/ 4 w 16"/>
                <a:gd name="T1" fmla="*/ 9 h 38"/>
                <a:gd name="T2" fmla="*/ 15 w 16"/>
                <a:gd name="T3" fmla="*/ 9 h 38"/>
                <a:gd name="T4" fmla="*/ 15 w 16"/>
                <a:gd name="T5" fmla="*/ 12 h 38"/>
                <a:gd name="T6" fmla="*/ 4 w 16"/>
                <a:gd name="T7" fmla="*/ 12 h 38"/>
                <a:gd name="T8" fmla="*/ 4 w 16"/>
                <a:gd name="T9" fmla="*/ 27 h 38"/>
                <a:gd name="T10" fmla="*/ 4 w 16"/>
                <a:gd name="T11" fmla="*/ 31 h 38"/>
                <a:gd name="T12" fmla="*/ 5 w 16"/>
                <a:gd name="T13" fmla="*/ 34 h 38"/>
                <a:gd name="T14" fmla="*/ 7 w 16"/>
                <a:gd name="T15" fmla="*/ 35 h 38"/>
                <a:gd name="T16" fmla="*/ 10 w 16"/>
                <a:gd name="T17" fmla="*/ 35 h 38"/>
                <a:gd name="T18" fmla="*/ 13 w 16"/>
                <a:gd name="T19" fmla="*/ 35 h 38"/>
                <a:gd name="T20" fmla="*/ 15 w 16"/>
                <a:gd name="T21" fmla="*/ 34 h 38"/>
                <a:gd name="T22" fmla="*/ 16 w 16"/>
                <a:gd name="T23" fmla="*/ 37 h 38"/>
                <a:gd name="T24" fmla="*/ 14 w 16"/>
                <a:gd name="T25" fmla="*/ 38 h 38"/>
                <a:gd name="T26" fmla="*/ 9 w 16"/>
                <a:gd name="T27" fmla="*/ 38 h 38"/>
                <a:gd name="T28" fmla="*/ 5 w 16"/>
                <a:gd name="T29" fmla="*/ 38 h 38"/>
                <a:gd name="T30" fmla="*/ 2 w 16"/>
                <a:gd name="T31" fmla="*/ 36 h 38"/>
                <a:gd name="T32" fmla="*/ 0 w 16"/>
                <a:gd name="T33" fmla="*/ 32 h 38"/>
                <a:gd name="T34" fmla="*/ 0 w 16"/>
                <a:gd name="T35" fmla="*/ 27 h 38"/>
                <a:gd name="T36" fmla="*/ 0 w 16"/>
                <a:gd name="T37" fmla="*/ 0 h 38"/>
                <a:gd name="T38" fmla="*/ 4 w 16"/>
                <a:gd name="T39" fmla="*/ 0 h 38"/>
                <a:gd name="T40" fmla="*/ 4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9"/>
                  </a:moveTo>
                  <a:cubicBezTo>
                    <a:pt x="15" y="9"/>
                    <a:pt x="15" y="9"/>
                    <a:pt x="15" y="9"/>
                  </a:cubicBezTo>
                  <a:cubicBezTo>
                    <a:pt x="15" y="12"/>
                    <a:pt x="15" y="12"/>
                    <a:pt x="15" y="12"/>
                  </a:cubicBezTo>
                  <a:cubicBezTo>
                    <a:pt x="4" y="12"/>
                    <a:pt x="4" y="12"/>
                    <a:pt x="4" y="12"/>
                  </a:cubicBezTo>
                  <a:cubicBezTo>
                    <a:pt x="4" y="27"/>
                    <a:pt x="4" y="27"/>
                    <a:pt x="4" y="27"/>
                  </a:cubicBezTo>
                  <a:cubicBezTo>
                    <a:pt x="4" y="29"/>
                    <a:pt x="4" y="30"/>
                    <a:pt x="4" y="31"/>
                  </a:cubicBezTo>
                  <a:cubicBezTo>
                    <a:pt x="4" y="32"/>
                    <a:pt x="5" y="33"/>
                    <a:pt x="5" y="34"/>
                  </a:cubicBezTo>
                  <a:cubicBezTo>
                    <a:pt x="6" y="34"/>
                    <a:pt x="6" y="35"/>
                    <a:pt x="7" y="35"/>
                  </a:cubicBezTo>
                  <a:cubicBezTo>
                    <a:pt x="8" y="35"/>
                    <a:pt x="9" y="35"/>
                    <a:pt x="10" y="35"/>
                  </a:cubicBezTo>
                  <a:cubicBezTo>
                    <a:pt x="11" y="35"/>
                    <a:pt x="12" y="35"/>
                    <a:pt x="13" y="35"/>
                  </a:cubicBezTo>
                  <a:cubicBezTo>
                    <a:pt x="14" y="34"/>
                    <a:pt x="15" y="34"/>
                    <a:pt x="15" y="34"/>
                  </a:cubicBezTo>
                  <a:cubicBezTo>
                    <a:pt x="16" y="37"/>
                    <a:pt x="16" y="37"/>
                    <a:pt x="16" y="37"/>
                  </a:cubicBezTo>
                  <a:cubicBezTo>
                    <a:pt x="16" y="37"/>
                    <a:pt x="15" y="37"/>
                    <a:pt x="14" y="38"/>
                  </a:cubicBezTo>
                  <a:cubicBezTo>
                    <a:pt x="12" y="38"/>
                    <a:pt x="11" y="38"/>
                    <a:pt x="9" y="38"/>
                  </a:cubicBezTo>
                  <a:cubicBezTo>
                    <a:pt x="8" y="38"/>
                    <a:pt x="6" y="38"/>
                    <a:pt x="5" y="38"/>
                  </a:cubicBezTo>
                  <a:cubicBezTo>
                    <a:pt x="4" y="37"/>
                    <a:pt x="3" y="37"/>
                    <a:pt x="2" y="36"/>
                  </a:cubicBezTo>
                  <a:cubicBezTo>
                    <a:pt x="1" y="35"/>
                    <a:pt x="1" y="33"/>
                    <a:pt x="0" y="32"/>
                  </a:cubicBezTo>
                  <a:cubicBezTo>
                    <a:pt x="0" y="31"/>
                    <a:pt x="0" y="29"/>
                    <a:pt x="0" y="27"/>
                  </a:cubicBezTo>
                  <a:cubicBezTo>
                    <a:pt x="0" y="0"/>
                    <a:pt x="0" y="0"/>
                    <a:pt x="0" y="0"/>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4" name="Group 593"/>
          <p:cNvGrpSpPr/>
          <p:nvPr/>
        </p:nvGrpSpPr>
        <p:grpSpPr>
          <a:xfrm>
            <a:off x="7625968" y="4348931"/>
            <a:ext cx="801687" cy="795338"/>
            <a:chOff x="8769350" y="4606928"/>
            <a:chExt cx="801687" cy="795338"/>
          </a:xfrm>
        </p:grpSpPr>
        <p:sp>
          <p:nvSpPr>
            <p:cNvPr id="245" name="Freeform 138"/>
            <p:cNvSpPr>
              <a:spLocks/>
            </p:cNvSpPr>
            <p:nvPr/>
          </p:nvSpPr>
          <p:spPr bwMode="auto">
            <a:xfrm>
              <a:off x="8769350" y="4606928"/>
              <a:ext cx="801687" cy="795338"/>
            </a:xfrm>
            <a:custGeom>
              <a:avLst/>
              <a:gdLst>
                <a:gd name="T0" fmla="*/ 48 w 417"/>
                <a:gd name="T1" fmla="*/ 118 h 411"/>
                <a:gd name="T2" fmla="*/ 296 w 417"/>
                <a:gd name="T3" fmla="*/ 51 h 411"/>
                <a:gd name="T4" fmla="*/ 368 w 417"/>
                <a:gd name="T5" fmla="*/ 303 h 411"/>
                <a:gd name="T6" fmla="*/ 126 w 417"/>
                <a:gd name="T7" fmla="*/ 360 h 411"/>
                <a:gd name="T8" fmla="*/ 48 w 417"/>
                <a:gd name="T9" fmla="*/ 118 h 411"/>
              </a:gdLst>
              <a:ahLst/>
              <a:cxnLst>
                <a:cxn ang="0">
                  <a:pos x="T0" y="T1"/>
                </a:cxn>
                <a:cxn ang="0">
                  <a:pos x="T2" y="T3"/>
                </a:cxn>
                <a:cxn ang="0">
                  <a:pos x="T4" y="T5"/>
                </a:cxn>
                <a:cxn ang="0">
                  <a:pos x="T6" y="T7"/>
                </a:cxn>
                <a:cxn ang="0">
                  <a:pos x="T8" y="T9"/>
                </a:cxn>
              </a:cxnLst>
              <a:rect l="0" t="0" r="r" b="b"/>
              <a:pathLst>
                <a:path w="417" h="411">
                  <a:moveTo>
                    <a:pt x="48" y="118"/>
                  </a:moveTo>
                  <a:cubicBezTo>
                    <a:pt x="97" y="30"/>
                    <a:pt x="208" y="0"/>
                    <a:pt x="296" y="51"/>
                  </a:cubicBezTo>
                  <a:cubicBezTo>
                    <a:pt x="385" y="102"/>
                    <a:pt x="417" y="215"/>
                    <a:pt x="368" y="303"/>
                  </a:cubicBezTo>
                  <a:cubicBezTo>
                    <a:pt x="319" y="391"/>
                    <a:pt x="214" y="411"/>
                    <a:pt x="126" y="360"/>
                  </a:cubicBezTo>
                  <a:cubicBezTo>
                    <a:pt x="38" y="309"/>
                    <a:pt x="0" y="206"/>
                    <a:pt x="48"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9"/>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0"/>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1"/>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42"/>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43"/>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Rectangle 144"/>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145"/>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146"/>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147"/>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Rectangle 148"/>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Rectangle 149"/>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Rectangle 150"/>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151"/>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Rectangle 152"/>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Rectangle 153"/>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Rectangle 154"/>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55"/>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56"/>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2" name="Group 591"/>
          <p:cNvGrpSpPr/>
          <p:nvPr/>
        </p:nvGrpSpPr>
        <p:grpSpPr>
          <a:xfrm>
            <a:off x="5220306" y="4348931"/>
            <a:ext cx="796925" cy="746126"/>
            <a:chOff x="6373813" y="4632328"/>
            <a:chExt cx="796925" cy="746126"/>
          </a:xfrm>
        </p:grpSpPr>
        <p:sp>
          <p:nvSpPr>
            <p:cNvPr id="264"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3" name="Group 592"/>
          <p:cNvGrpSpPr>
            <a:grpSpLocks noChangeAspect="1"/>
          </p:cNvGrpSpPr>
          <p:nvPr/>
        </p:nvGrpSpPr>
        <p:grpSpPr>
          <a:xfrm>
            <a:off x="6422847" y="4348931"/>
            <a:ext cx="798512" cy="746126"/>
            <a:chOff x="7572375" y="4632328"/>
            <a:chExt cx="798512" cy="746126"/>
          </a:xfrm>
        </p:grpSpPr>
        <p:sp>
          <p:nvSpPr>
            <p:cNvPr id="271" name="Freeform 164"/>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65"/>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66"/>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67"/>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68"/>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69"/>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170"/>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p:nvGrpSpPr>
        <p:grpSpPr>
          <a:xfrm>
            <a:off x="3997930" y="4348931"/>
            <a:ext cx="842962" cy="793751"/>
            <a:chOff x="5153025" y="4606928"/>
            <a:chExt cx="842962" cy="793751"/>
          </a:xfrm>
        </p:grpSpPr>
        <p:sp>
          <p:nvSpPr>
            <p:cNvPr id="278" name="Freeform 171"/>
            <p:cNvSpPr>
              <a:spLocks/>
            </p:cNvSpPr>
            <p:nvPr/>
          </p:nvSpPr>
          <p:spPr bwMode="auto">
            <a:xfrm>
              <a:off x="5153025" y="4606928"/>
              <a:ext cx="842962" cy="793751"/>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72"/>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73"/>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74"/>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75"/>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9" name="Group 588"/>
          <p:cNvGrpSpPr/>
          <p:nvPr/>
        </p:nvGrpSpPr>
        <p:grpSpPr>
          <a:xfrm>
            <a:off x="1573861" y="4348931"/>
            <a:ext cx="825501" cy="777876"/>
            <a:chOff x="2763838" y="4614865"/>
            <a:chExt cx="825500" cy="777876"/>
          </a:xfrm>
        </p:grpSpPr>
        <p:sp>
          <p:nvSpPr>
            <p:cNvPr id="283" name="Freeform 176"/>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177"/>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78"/>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79"/>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80"/>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81"/>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82"/>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83"/>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7" name="Group 586"/>
          <p:cNvGrpSpPr/>
          <p:nvPr/>
        </p:nvGrpSpPr>
        <p:grpSpPr>
          <a:xfrm>
            <a:off x="367508" y="4348931"/>
            <a:ext cx="846137" cy="795338"/>
            <a:chOff x="354013" y="4606928"/>
            <a:chExt cx="846137" cy="795338"/>
          </a:xfrm>
        </p:grpSpPr>
        <p:sp>
          <p:nvSpPr>
            <p:cNvPr id="291" name="Freeform 184"/>
            <p:cNvSpPr>
              <a:spLocks/>
            </p:cNvSpPr>
            <p:nvPr/>
          </p:nvSpPr>
          <p:spPr bwMode="auto">
            <a:xfrm>
              <a:off x="354013" y="4606928"/>
              <a:ext cx="846137"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85"/>
            <p:cNvSpPr>
              <a:spLocks/>
            </p:cNvSpPr>
            <p:nvPr/>
          </p:nvSpPr>
          <p:spPr bwMode="auto">
            <a:xfrm>
              <a:off x="568325" y="4824415"/>
              <a:ext cx="420687" cy="207963"/>
            </a:xfrm>
            <a:custGeom>
              <a:avLst/>
              <a:gdLst>
                <a:gd name="T0" fmla="*/ 148 w 219"/>
                <a:gd name="T1" fmla="*/ 0 h 108"/>
                <a:gd name="T2" fmla="*/ 149 w 219"/>
                <a:gd name="T3" fmla="*/ 0 h 108"/>
                <a:gd name="T4" fmla="*/ 219 w 219"/>
                <a:gd name="T5" fmla="*/ 9 h 108"/>
                <a:gd name="T6" fmla="*/ 219 w 219"/>
                <a:gd name="T7" fmla="*/ 10 h 108"/>
                <a:gd name="T8" fmla="*/ 194 w 219"/>
                <a:gd name="T9" fmla="*/ 75 h 108"/>
                <a:gd name="T10" fmla="*/ 179 w 219"/>
                <a:gd name="T11" fmla="*/ 51 h 108"/>
                <a:gd name="T12" fmla="*/ 107 w 219"/>
                <a:gd name="T13" fmla="*/ 93 h 108"/>
                <a:gd name="T14" fmla="*/ 96 w 219"/>
                <a:gd name="T15" fmla="*/ 83 h 108"/>
                <a:gd name="T16" fmla="*/ 85 w 219"/>
                <a:gd name="T17" fmla="*/ 72 h 108"/>
                <a:gd name="T18" fmla="*/ 16 w 219"/>
                <a:gd name="T19" fmla="*/ 108 h 108"/>
                <a:gd name="T20" fmla="*/ 1 w 219"/>
                <a:gd name="T21" fmla="*/ 82 h 108"/>
                <a:gd name="T22" fmla="*/ 1 w 219"/>
                <a:gd name="T23" fmla="*/ 81 h 108"/>
                <a:gd name="T24" fmla="*/ 90 w 219"/>
                <a:gd name="T25" fmla="*/ 35 h 108"/>
                <a:gd name="T26" fmla="*/ 102 w 219"/>
                <a:gd name="T27" fmla="*/ 44 h 108"/>
                <a:gd name="T28" fmla="*/ 112 w 219"/>
                <a:gd name="T29" fmla="*/ 55 h 108"/>
                <a:gd name="T30" fmla="*/ 163 w 219"/>
                <a:gd name="T31" fmla="*/ 25 h 108"/>
                <a:gd name="T32" fmla="*/ 148 w 219"/>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08">
                  <a:moveTo>
                    <a:pt x="148" y="0"/>
                  </a:moveTo>
                  <a:cubicBezTo>
                    <a:pt x="148" y="0"/>
                    <a:pt x="148" y="0"/>
                    <a:pt x="149" y="0"/>
                  </a:cubicBezTo>
                  <a:cubicBezTo>
                    <a:pt x="172" y="3"/>
                    <a:pt x="196" y="6"/>
                    <a:pt x="219" y="9"/>
                  </a:cubicBezTo>
                  <a:cubicBezTo>
                    <a:pt x="219" y="9"/>
                    <a:pt x="219" y="9"/>
                    <a:pt x="219" y="10"/>
                  </a:cubicBezTo>
                  <a:cubicBezTo>
                    <a:pt x="215" y="31"/>
                    <a:pt x="208" y="53"/>
                    <a:pt x="194" y="75"/>
                  </a:cubicBezTo>
                  <a:cubicBezTo>
                    <a:pt x="189" y="68"/>
                    <a:pt x="183" y="62"/>
                    <a:pt x="179" y="51"/>
                  </a:cubicBezTo>
                  <a:cubicBezTo>
                    <a:pt x="155" y="65"/>
                    <a:pt x="131" y="79"/>
                    <a:pt x="107" y="93"/>
                  </a:cubicBezTo>
                  <a:cubicBezTo>
                    <a:pt x="103" y="91"/>
                    <a:pt x="99" y="87"/>
                    <a:pt x="96" y="83"/>
                  </a:cubicBezTo>
                  <a:cubicBezTo>
                    <a:pt x="92" y="79"/>
                    <a:pt x="89" y="75"/>
                    <a:pt x="85" y="72"/>
                  </a:cubicBezTo>
                  <a:cubicBezTo>
                    <a:pt x="62" y="84"/>
                    <a:pt x="39" y="96"/>
                    <a:pt x="16" y="108"/>
                  </a:cubicBezTo>
                  <a:cubicBezTo>
                    <a:pt x="14" y="99"/>
                    <a:pt x="0" y="93"/>
                    <a:pt x="1" y="82"/>
                  </a:cubicBezTo>
                  <a:cubicBezTo>
                    <a:pt x="1" y="82"/>
                    <a:pt x="1" y="82"/>
                    <a:pt x="1" y="81"/>
                  </a:cubicBezTo>
                  <a:cubicBezTo>
                    <a:pt x="31" y="66"/>
                    <a:pt x="60" y="51"/>
                    <a:pt x="90" y="35"/>
                  </a:cubicBezTo>
                  <a:cubicBezTo>
                    <a:pt x="94" y="35"/>
                    <a:pt x="97" y="39"/>
                    <a:pt x="102" y="44"/>
                  </a:cubicBezTo>
                  <a:cubicBezTo>
                    <a:pt x="105" y="48"/>
                    <a:pt x="108" y="53"/>
                    <a:pt x="112" y="55"/>
                  </a:cubicBezTo>
                  <a:cubicBezTo>
                    <a:pt x="129" y="45"/>
                    <a:pt x="146" y="35"/>
                    <a:pt x="163" y="25"/>
                  </a:cubicBezTo>
                  <a:cubicBezTo>
                    <a:pt x="155" y="17"/>
                    <a:pt x="153" y="9"/>
                    <a:pt x="14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86"/>
            <p:cNvSpPr>
              <a:spLocks/>
            </p:cNvSpPr>
            <p:nvPr/>
          </p:nvSpPr>
          <p:spPr bwMode="auto">
            <a:xfrm>
              <a:off x="847725" y="4953003"/>
              <a:ext cx="60325" cy="222250"/>
            </a:xfrm>
            <a:custGeom>
              <a:avLst/>
              <a:gdLst>
                <a:gd name="T0" fmla="*/ 25 w 31"/>
                <a:gd name="T1" fmla="*/ 115 h 115"/>
                <a:gd name="T2" fmla="*/ 6 w 31"/>
                <a:gd name="T3" fmla="*/ 115 h 115"/>
                <a:gd name="T4" fmla="*/ 0 w 31"/>
                <a:gd name="T5" fmla="*/ 110 h 115"/>
                <a:gd name="T6" fmla="*/ 0 w 31"/>
                <a:gd name="T7" fmla="*/ 19 h 115"/>
                <a:gd name="T8" fmla="*/ 3 w 31"/>
                <a:gd name="T9" fmla="*/ 14 h 115"/>
                <a:gd name="T10" fmla="*/ 23 w 31"/>
                <a:gd name="T11" fmla="*/ 2 h 115"/>
                <a:gd name="T12" fmla="*/ 31 w 31"/>
                <a:gd name="T13" fmla="*/ 7 h 115"/>
                <a:gd name="T14" fmla="*/ 31 w 31"/>
                <a:gd name="T15" fmla="*/ 110 h 115"/>
                <a:gd name="T16" fmla="*/ 25 w 3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25" y="115"/>
                  </a:moveTo>
                  <a:cubicBezTo>
                    <a:pt x="6" y="115"/>
                    <a:pt x="6" y="115"/>
                    <a:pt x="6" y="115"/>
                  </a:cubicBezTo>
                  <a:cubicBezTo>
                    <a:pt x="3" y="115"/>
                    <a:pt x="0" y="113"/>
                    <a:pt x="0" y="110"/>
                  </a:cubicBezTo>
                  <a:cubicBezTo>
                    <a:pt x="0" y="19"/>
                    <a:pt x="0" y="19"/>
                    <a:pt x="0" y="19"/>
                  </a:cubicBezTo>
                  <a:cubicBezTo>
                    <a:pt x="0" y="17"/>
                    <a:pt x="1" y="15"/>
                    <a:pt x="3" y="14"/>
                  </a:cubicBezTo>
                  <a:cubicBezTo>
                    <a:pt x="10" y="10"/>
                    <a:pt x="16" y="6"/>
                    <a:pt x="23" y="2"/>
                  </a:cubicBezTo>
                  <a:cubicBezTo>
                    <a:pt x="26" y="0"/>
                    <a:pt x="31" y="3"/>
                    <a:pt x="31" y="7"/>
                  </a:cubicBezTo>
                  <a:cubicBezTo>
                    <a:pt x="31" y="110"/>
                    <a:pt x="31" y="110"/>
                    <a:pt x="31" y="110"/>
                  </a:cubicBezTo>
                  <a:cubicBezTo>
                    <a:pt x="31" y="113"/>
                    <a:pt x="28" y="115"/>
                    <a:pt x="25" y="11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87"/>
            <p:cNvSpPr>
              <a:spLocks/>
            </p:cNvSpPr>
            <p:nvPr/>
          </p:nvSpPr>
          <p:spPr bwMode="auto">
            <a:xfrm>
              <a:off x="690563" y="4989515"/>
              <a:ext cx="58737" cy="185738"/>
            </a:xfrm>
            <a:custGeom>
              <a:avLst/>
              <a:gdLst>
                <a:gd name="T0" fmla="*/ 25 w 31"/>
                <a:gd name="T1" fmla="*/ 96 h 96"/>
                <a:gd name="T2" fmla="*/ 5 w 31"/>
                <a:gd name="T3" fmla="*/ 96 h 96"/>
                <a:gd name="T4" fmla="*/ 0 w 31"/>
                <a:gd name="T5" fmla="*/ 91 h 96"/>
                <a:gd name="T6" fmla="*/ 0 w 31"/>
                <a:gd name="T7" fmla="*/ 12 h 96"/>
                <a:gd name="T8" fmla="*/ 3 w 31"/>
                <a:gd name="T9" fmla="*/ 7 h 96"/>
                <a:gd name="T10" fmla="*/ 15 w 31"/>
                <a:gd name="T11" fmla="*/ 1 h 96"/>
                <a:gd name="T12" fmla="*/ 21 w 31"/>
                <a:gd name="T13" fmla="*/ 2 h 96"/>
                <a:gd name="T14" fmla="*/ 30 w 31"/>
                <a:gd name="T15" fmla="*/ 11 h 96"/>
                <a:gd name="T16" fmla="*/ 30 w 31"/>
                <a:gd name="T17" fmla="*/ 22 h 96"/>
                <a:gd name="T18" fmla="*/ 30 w 31"/>
                <a:gd name="T19" fmla="*/ 91 h 96"/>
                <a:gd name="T20" fmla="*/ 25 w 31"/>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96">
                  <a:moveTo>
                    <a:pt x="25" y="96"/>
                  </a:moveTo>
                  <a:cubicBezTo>
                    <a:pt x="5" y="96"/>
                    <a:pt x="5" y="96"/>
                    <a:pt x="5" y="96"/>
                  </a:cubicBezTo>
                  <a:cubicBezTo>
                    <a:pt x="2" y="96"/>
                    <a:pt x="0" y="94"/>
                    <a:pt x="0" y="91"/>
                  </a:cubicBezTo>
                  <a:cubicBezTo>
                    <a:pt x="0" y="12"/>
                    <a:pt x="0" y="12"/>
                    <a:pt x="0" y="12"/>
                  </a:cubicBezTo>
                  <a:cubicBezTo>
                    <a:pt x="0" y="10"/>
                    <a:pt x="1" y="8"/>
                    <a:pt x="3" y="7"/>
                  </a:cubicBezTo>
                  <a:cubicBezTo>
                    <a:pt x="7" y="5"/>
                    <a:pt x="11" y="3"/>
                    <a:pt x="15" y="1"/>
                  </a:cubicBezTo>
                  <a:cubicBezTo>
                    <a:pt x="17" y="0"/>
                    <a:pt x="19" y="0"/>
                    <a:pt x="21" y="2"/>
                  </a:cubicBezTo>
                  <a:cubicBezTo>
                    <a:pt x="24" y="5"/>
                    <a:pt x="29" y="8"/>
                    <a:pt x="30" y="11"/>
                  </a:cubicBezTo>
                  <a:cubicBezTo>
                    <a:pt x="31" y="14"/>
                    <a:pt x="30" y="18"/>
                    <a:pt x="30" y="22"/>
                  </a:cubicBezTo>
                  <a:cubicBezTo>
                    <a:pt x="30" y="91"/>
                    <a:pt x="30" y="91"/>
                    <a:pt x="30" y="91"/>
                  </a:cubicBezTo>
                  <a:cubicBezTo>
                    <a:pt x="30" y="94"/>
                    <a:pt x="27" y="96"/>
                    <a:pt x="25" y="9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88"/>
            <p:cNvSpPr>
              <a:spLocks/>
            </p:cNvSpPr>
            <p:nvPr/>
          </p:nvSpPr>
          <p:spPr bwMode="auto">
            <a:xfrm>
              <a:off x="769938" y="5002216"/>
              <a:ext cx="57150" cy="173038"/>
            </a:xfrm>
            <a:custGeom>
              <a:avLst/>
              <a:gdLst>
                <a:gd name="T0" fmla="*/ 25 w 30"/>
                <a:gd name="T1" fmla="*/ 90 h 90"/>
                <a:gd name="T2" fmla="*/ 5 w 30"/>
                <a:gd name="T3" fmla="*/ 90 h 90"/>
                <a:gd name="T4" fmla="*/ 0 w 30"/>
                <a:gd name="T5" fmla="*/ 85 h 90"/>
                <a:gd name="T6" fmla="*/ 0 w 30"/>
                <a:gd name="T7" fmla="*/ 18 h 90"/>
                <a:gd name="T8" fmla="*/ 3 w 30"/>
                <a:gd name="T9" fmla="*/ 13 h 90"/>
                <a:gd name="T10" fmla="*/ 22 w 30"/>
                <a:gd name="T11" fmla="*/ 2 h 90"/>
                <a:gd name="T12" fmla="*/ 30 w 30"/>
                <a:gd name="T13" fmla="*/ 6 h 90"/>
                <a:gd name="T14" fmla="*/ 30 w 30"/>
                <a:gd name="T15" fmla="*/ 85 h 90"/>
                <a:gd name="T16" fmla="*/ 25 w 3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0">
                  <a:moveTo>
                    <a:pt x="25" y="90"/>
                  </a:moveTo>
                  <a:cubicBezTo>
                    <a:pt x="5" y="90"/>
                    <a:pt x="5" y="90"/>
                    <a:pt x="5" y="90"/>
                  </a:cubicBezTo>
                  <a:cubicBezTo>
                    <a:pt x="2" y="90"/>
                    <a:pt x="0" y="88"/>
                    <a:pt x="0" y="85"/>
                  </a:cubicBezTo>
                  <a:cubicBezTo>
                    <a:pt x="0" y="18"/>
                    <a:pt x="0" y="18"/>
                    <a:pt x="0" y="18"/>
                  </a:cubicBezTo>
                  <a:cubicBezTo>
                    <a:pt x="0" y="16"/>
                    <a:pt x="1" y="14"/>
                    <a:pt x="3" y="13"/>
                  </a:cubicBezTo>
                  <a:cubicBezTo>
                    <a:pt x="9" y="10"/>
                    <a:pt x="16" y="6"/>
                    <a:pt x="22" y="2"/>
                  </a:cubicBezTo>
                  <a:cubicBezTo>
                    <a:pt x="26" y="0"/>
                    <a:pt x="30" y="2"/>
                    <a:pt x="30" y="6"/>
                  </a:cubicBezTo>
                  <a:cubicBezTo>
                    <a:pt x="30" y="85"/>
                    <a:pt x="30" y="85"/>
                    <a:pt x="30" y="85"/>
                  </a:cubicBezTo>
                  <a:cubicBezTo>
                    <a:pt x="30" y="88"/>
                    <a:pt x="28" y="90"/>
                    <a:pt x="25" y="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89"/>
            <p:cNvSpPr>
              <a:spLocks/>
            </p:cNvSpPr>
            <p:nvPr/>
          </p:nvSpPr>
          <p:spPr bwMode="auto">
            <a:xfrm>
              <a:off x="600075" y="5022853"/>
              <a:ext cx="57150" cy="152400"/>
            </a:xfrm>
            <a:custGeom>
              <a:avLst/>
              <a:gdLst>
                <a:gd name="T0" fmla="*/ 25 w 30"/>
                <a:gd name="T1" fmla="*/ 79 h 79"/>
                <a:gd name="T2" fmla="*/ 6 w 30"/>
                <a:gd name="T3" fmla="*/ 79 h 79"/>
                <a:gd name="T4" fmla="*/ 0 w 30"/>
                <a:gd name="T5" fmla="*/ 74 h 79"/>
                <a:gd name="T6" fmla="*/ 0 w 30"/>
                <a:gd name="T7" fmla="*/ 17 h 79"/>
                <a:gd name="T8" fmla="*/ 3 w 30"/>
                <a:gd name="T9" fmla="*/ 12 h 79"/>
                <a:gd name="T10" fmla="*/ 23 w 30"/>
                <a:gd name="T11" fmla="*/ 2 h 79"/>
                <a:gd name="T12" fmla="*/ 30 w 30"/>
                <a:gd name="T13" fmla="*/ 7 h 79"/>
                <a:gd name="T14" fmla="*/ 30 w 30"/>
                <a:gd name="T15" fmla="*/ 74 h 79"/>
                <a:gd name="T16" fmla="*/ 25 w 30"/>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79">
                  <a:moveTo>
                    <a:pt x="25" y="79"/>
                  </a:moveTo>
                  <a:cubicBezTo>
                    <a:pt x="6" y="79"/>
                    <a:pt x="6" y="79"/>
                    <a:pt x="6" y="79"/>
                  </a:cubicBezTo>
                  <a:cubicBezTo>
                    <a:pt x="3" y="79"/>
                    <a:pt x="0" y="77"/>
                    <a:pt x="0" y="74"/>
                  </a:cubicBezTo>
                  <a:cubicBezTo>
                    <a:pt x="0" y="17"/>
                    <a:pt x="0" y="17"/>
                    <a:pt x="0" y="17"/>
                  </a:cubicBezTo>
                  <a:cubicBezTo>
                    <a:pt x="0" y="15"/>
                    <a:pt x="1" y="13"/>
                    <a:pt x="3" y="12"/>
                  </a:cubicBezTo>
                  <a:cubicBezTo>
                    <a:pt x="10" y="9"/>
                    <a:pt x="16" y="5"/>
                    <a:pt x="23" y="2"/>
                  </a:cubicBezTo>
                  <a:cubicBezTo>
                    <a:pt x="26" y="0"/>
                    <a:pt x="30" y="3"/>
                    <a:pt x="30" y="7"/>
                  </a:cubicBezTo>
                  <a:cubicBezTo>
                    <a:pt x="30" y="74"/>
                    <a:pt x="30" y="74"/>
                    <a:pt x="30" y="74"/>
                  </a:cubicBezTo>
                  <a:cubicBezTo>
                    <a:pt x="30" y="77"/>
                    <a:pt x="28" y="79"/>
                    <a:pt x="2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0" name="Group 589"/>
          <p:cNvGrpSpPr/>
          <p:nvPr/>
        </p:nvGrpSpPr>
        <p:grpSpPr>
          <a:xfrm>
            <a:off x="2770098" y="4348931"/>
            <a:ext cx="844550" cy="795338"/>
            <a:chOff x="3952875" y="4606928"/>
            <a:chExt cx="844550" cy="795338"/>
          </a:xfrm>
        </p:grpSpPr>
        <p:sp>
          <p:nvSpPr>
            <p:cNvPr id="308" name="Freeform 201"/>
            <p:cNvSpPr>
              <a:spLocks/>
            </p:cNvSpPr>
            <p:nvPr/>
          </p:nvSpPr>
          <p:spPr bwMode="auto">
            <a:xfrm>
              <a:off x="3952875" y="4606928"/>
              <a:ext cx="844550"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202"/>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203"/>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204"/>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05"/>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p:nvGrpSpPr>
        <p:grpSpPr>
          <a:xfrm>
            <a:off x="635795" y="5176391"/>
            <a:ext cx="309563" cy="98427"/>
            <a:chOff x="615951" y="5861108"/>
            <a:chExt cx="309563" cy="98427"/>
          </a:xfrm>
        </p:grpSpPr>
        <p:sp>
          <p:nvSpPr>
            <p:cNvPr id="450" name="Freeform 109"/>
            <p:cNvSpPr>
              <a:spLocks/>
            </p:cNvSpPr>
            <p:nvPr/>
          </p:nvSpPr>
          <p:spPr bwMode="auto">
            <a:xfrm>
              <a:off x="615951" y="5869046"/>
              <a:ext cx="53975" cy="74613"/>
            </a:xfrm>
            <a:custGeom>
              <a:avLst/>
              <a:gdLst>
                <a:gd name="T0" fmla="*/ 26 w 29"/>
                <a:gd name="T1" fmla="*/ 21 h 41"/>
                <a:gd name="T2" fmla="*/ 29 w 29"/>
                <a:gd name="T3" fmla="*/ 21 h 41"/>
                <a:gd name="T4" fmla="*/ 29 w 29"/>
                <a:gd name="T5" fmla="*/ 39 h 41"/>
                <a:gd name="T6" fmla="*/ 25 w 29"/>
                <a:gd name="T7" fmla="*/ 40 h 41"/>
                <a:gd name="T8" fmla="*/ 18 w 29"/>
                <a:gd name="T9" fmla="*/ 41 h 41"/>
                <a:gd name="T10" fmla="*/ 11 w 29"/>
                <a:gd name="T11" fmla="*/ 39 h 41"/>
                <a:gd name="T12" fmla="*/ 5 w 29"/>
                <a:gd name="T13" fmla="*/ 35 h 41"/>
                <a:gd name="T14" fmla="*/ 1 w 29"/>
                <a:gd name="T15" fmla="*/ 29 h 41"/>
                <a:gd name="T16" fmla="*/ 0 w 29"/>
                <a:gd name="T17" fmla="*/ 20 h 41"/>
                <a:gd name="T18" fmla="*/ 1 w 29"/>
                <a:gd name="T19" fmla="*/ 12 h 41"/>
                <a:gd name="T20" fmla="*/ 5 w 29"/>
                <a:gd name="T21" fmla="*/ 5 h 41"/>
                <a:gd name="T22" fmla="*/ 11 w 29"/>
                <a:gd name="T23" fmla="*/ 1 h 41"/>
                <a:gd name="T24" fmla="*/ 18 w 29"/>
                <a:gd name="T25" fmla="*/ 0 h 41"/>
                <a:gd name="T26" fmla="*/ 25 w 29"/>
                <a:gd name="T27" fmla="*/ 1 h 41"/>
                <a:gd name="T28" fmla="*/ 29 w 29"/>
                <a:gd name="T29" fmla="*/ 3 h 41"/>
                <a:gd name="T30" fmla="*/ 28 w 29"/>
                <a:gd name="T31" fmla="*/ 6 h 41"/>
                <a:gd name="T32" fmla="*/ 24 w 29"/>
                <a:gd name="T33" fmla="*/ 4 h 41"/>
                <a:gd name="T34" fmla="*/ 18 w 29"/>
                <a:gd name="T35" fmla="*/ 4 h 41"/>
                <a:gd name="T36" fmla="*/ 12 w 29"/>
                <a:gd name="T37" fmla="*/ 5 h 41"/>
                <a:gd name="T38" fmla="*/ 8 w 29"/>
                <a:gd name="T39" fmla="*/ 8 h 41"/>
                <a:gd name="T40" fmla="*/ 5 w 29"/>
                <a:gd name="T41" fmla="*/ 13 h 41"/>
                <a:gd name="T42" fmla="*/ 4 w 29"/>
                <a:gd name="T43" fmla="*/ 20 h 41"/>
                <a:gd name="T44" fmla="*/ 5 w 29"/>
                <a:gd name="T45" fmla="*/ 27 h 41"/>
                <a:gd name="T46" fmla="*/ 7 w 29"/>
                <a:gd name="T47" fmla="*/ 33 h 41"/>
                <a:gd name="T48" fmla="*/ 12 w 29"/>
                <a:gd name="T49" fmla="*/ 36 h 41"/>
                <a:gd name="T50" fmla="*/ 18 w 29"/>
                <a:gd name="T51" fmla="*/ 37 h 41"/>
                <a:gd name="T52" fmla="*/ 23 w 29"/>
                <a:gd name="T53" fmla="*/ 37 h 41"/>
                <a:gd name="T54" fmla="*/ 26 w 29"/>
                <a:gd name="T55" fmla="*/ 36 h 41"/>
                <a:gd name="T56" fmla="*/ 26 w 29"/>
                <a:gd name="T5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1">
                  <a:moveTo>
                    <a:pt x="26" y="21"/>
                  </a:moveTo>
                  <a:cubicBezTo>
                    <a:pt x="29" y="21"/>
                    <a:pt x="29" y="21"/>
                    <a:pt x="29" y="21"/>
                  </a:cubicBezTo>
                  <a:cubicBezTo>
                    <a:pt x="29" y="39"/>
                    <a:pt x="29" y="39"/>
                    <a:pt x="29" y="39"/>
                  </a:cubicBezTo>
                  <a:cubicBezTo>
                    <a:pt x="29" y="39"/>
                    <a:pt x="27" y="39"/>
                    <a:pt x="25" y="40"/>
                  </a:cubicBezTo>
                  <a:cubicBezTo>
                    <a:pt x="23" y="40"/>
                    <a:pt x="21" y="41"/>
                    <a:pt x="18" y="41"/>
                  </a:cubicBezTo>
                  <a:cubicBezTo>
                    <a:pt x="15" y="41"/>
                    <a:pt x="13" y="40"/>
                    <a:pt x="11" y="39"/>
                  </a:cubicBezTo>
                  <a:cubicBezTo>
                    <a:pt x="8" y="38"/>
                    <a:pt x="6" y="37"/>
                    <a:pt x="5" y="35"/>
                  </a:cubicBezTo>
                  <a:cubicBezTo>
                    <a:pt x="3" y="34"/>
                    <a:pt x="2" y="31"/>
                    <a:pt x="1" y="29"/>
                  </a:cubicBezTo>
                  <a:cubicBezTo>
                    <a:pt x="0" y="26"/>
                    <a:pt x="0" y="24"/>
                    <a:pt x="0" y="20"/>
                  </a:cubicBezTo>
                  <a:cubicBezTo>
                    <a:pt x="0" y="17"/>
                    <a:pt x="0" y="14"/>
                    <a:pt x="1" y="12"/>
                  </a:cubicBezTo>
                  <a:cubicBezTo>
                    <a:pt x="2" y="9"/>
                    <a:pt x="4" y="7"/>
                    <a:pt x="5" y="5"/>
                  </a:cubicBezTo>
                  <a:cubicBezTo>
                    <a:pt x="7" y="4"/>
                    <a:pt x="9" y="2"/>
                    <a:pt x="11" y="1"/>
                  </a:cubicBezTo>
                  <a:cubicBezTo>
                    <a:pt x="13" y="1"/>
                    <a:pt x="16" y="0"/>
                    <a:pt x="18" y="0"/>
                  </a:cubicBezTo>
                  <a:cubicBezTo>
                    <a:pt x="21" y="0"/>
                    <a:pt x="23" y="0"/>
                    <a:pt x="25" y="1"/>
                  </a:cubicBezTo>
                  <a:cubicBezTo>
                    <a:pt x="27" y="2"/>
                    <a:pt x="28" y="2"/>
                    <a:pt x="29" y="3"/>
                  </a:cubicBezTo>
                  <a:cubicBezTo>
                    <a:pt x="28" y="6"/>
                    <a:pt x="28" y="6"/>
                    <a:pt x="28" y="6"/>
                  </a:cubicBezTo>
                  <a:cubicBezTo>
                    <a:pt x="27" y="5"/>
                    <a:pt x="26" y="5"/>
                    <a:pt x="24" y="4"/>
                  </a:cubicBezTo>
                  <a:cubicBezTo>
                    <a:pt x="22" y="4"/>
                    <a:pt x="20" y="4"/>
                    <a:pt x="18" y="4"/>
                  </a:cubicBezTo>
                  <a:cubicBezTo>
                    <a:pt x="16" y="4"/>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10"/>
            <p:cNvSpPr>
              <a:spLocks/>
            </p:cNvSpPr>
            <p:nvPr/>
          </p:nvSpPr>
          <p:spPr bwMode="auto">
            <a:xfrm>
              <a:off x="685801" y="5886509"/>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3 h 30"/>
                <a:gd name="T12" fmla="*/ 6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3"/>
                    <a:pt x="9" y="3"/>
                  </a:cubicBezTo>
                  <a:cubicBezTo>
                    <a:pt x="8" y="3"/>
                    <a:pt x="6"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11"/>
            <p:cNvSpPr>
              <a:spLocks noEditPoints="1"/>
            </p:cNvSpPr>
            <p:nvPr/>
          </p:nvSpPr>
          <p:spPr bwMode="auto">
            <a:xfrm>
              <a:off x="720726" y="5886509"/>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3 h 30"/>
                <a:gd name="T40" fmla="*/ 17 w 21"/>
                <a:gd name="T41" fmla="*/ 13 h 30"/>
                <a:gd name="T42" fmla="*/ 18 w 21"/>
                <a:gd name="T43" fmla="*/ 13 h 30"/>
                <a:gd name="T44" fmla="*/ 18 w 21"/>
                <a:gd name="T45" fmla="*/ 11 h 30"/>
                <a:gd name="T46" fmla="*/ 17 w 21"/>
                <a:gd name="T47" fmla="*/ 8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0"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4"/>
                  </a:cubicBezTo>
                  <a:cubicBezTo>
                    <a:pt x="4" y="14"/>
                    <a:pt x="6" y="13"/>
                    <a:pt x="7" y="13"/>
                  </a:cubicBezTo>
                  <a:cubicBezTo>
                    <a:pt x="9" y="13"/>
                    <a:pt x="10" y="12"/>
                    <a:pt x="12" y="12"/>
                  </a:cubicBezTo>
                  <a:cubicBezTo>
                    <a:pt x="13" y="12"/>
                    <a:pt x="13" y="12"/>
                    <a:pt x="14" y="12"/>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7" y="9"/>
                    <a:pt x="17" y="8"/>
                  </a:cubicBezTo>
                  <a:cubicBezTo>
                    <a:pt x="17" y="8"/>
                    <a:pt x="17" y="7"/>
                    <a:pt x="16" y="6"/>
                  </a:cubicBezTo>
                  <a:cubicBezTo>
                    <a:pt x="16" y="5"/>
                    <a:pt x="15" y="5"/>
                    <a:pt x="14" y="4"/>
                  </a:cubicBezTo>
                  <a:cubicBezTo>
                    <a:pt x="13" y="4"/>
                    <a:pt x="12" y="3"/>
                    <a:pt x="11" y="3"/>
                  </a:cubicBezTo>
                  <a:cubicBezTo>
                    <a:pt x="8"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6"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4"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12"/>
            <p:cNvSpPr>
              <a:spLocks noEditPoints="1"/>
            </p:cNvSpPr>
            <p:nvPr/>
          </p:nvSpPr>
          <p:spPr bwMode="auto">
            <a:xfrm>
              <a:off x="776288" y="5886509"/>
              <a:ext cx="44450" cy="73026"/>
            </a:xfrm>
            <a:custGeom>
              <a:avLst/>
              <a:gdLst>
                <a:gd name="T0" fmla="*/ 4 w 25"/>
                <a:gd name="T1" fmla="*/ 40 h 40"/>
                <a:gd name="T2" fmla="*/ 0 w 25"/>
                <a:gd name="T3" fmla="*/ 40 h 40"/>
                <a:gd name="T4" fmla="*/ 0 w 25"/>
                <a:gd name="T5" fmla="*/ 2 h 40"/>
                <a:gd name="T6" fmla="*/ 5 w 25"/>
                <a:gd name="T7" fmla="*/ 1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30 h 40"/>
                <a:gd name="T28" fmla="*/ 4 w 25"/>
                <a:gd name="T29" fmla="*/ 28 h 40"/>
                <a:gd name="T30" fmla="*/ 4 w 25"/>
                <a:gd name="T31" fmla="*/ 40 h 40"/>
                <a:gd name="T32" fmla="*/ 4 w 25"/>
                <a:gd name="T33" fmla="*/ 25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4 h 40"/>
                <a:gd name="T46" fmla="*/ 21 w 25"/>
                <a:gd name="T47" fmla="*/ 20 h 40"/>
                <a:gd name="T48" fmla="*/ 21 w 25"/>
                <a:gd name="T49" fmla="*/ 15 h 40"/>
                <a:gd name="T50" fmla="*/ 19 w 25"/>
                <a:gd name="T51" fmla="*/ 7 h 40"/>
                <a:gd name="T52" fmla="*/ 11 w 25"/>
                <a:gd name="T53" fmla="*/ 4 h 40"/>
                <a:gd name="T54" fmla="*/ 7 w 25"/>
                <a:gd name="T55" fmla="*/ 4 h 40"/>
                <a:gd name="T56" fmla="*/ 4 w 25"/>
                <a:gd name="T57" fmla="*/ 4 h 40"/>
                <a:gd name="T58" fmla="*/ 4 w 25"/>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1"/>
                  </a:cubicBezTo>
                  <a:cubicBezTo>
                    <a:pt x="6" y="0"/>
                    <a:pt x="8" y="0"/>
                    <a:pt x="11" y="0"/>
                  </a:cubicBezTo>
                  <a:cubicBezTo>
                    <a:pt x="13" y="0"/>
                    <a:pt x="15" y="1"/>
                    <a:pt x="17" y="1"/>
                  </a:cubicBezTo>
                  <a:cubicBezTo>
                    <a:pt x="19" y="2"/>
                    <a:pt x="20" y="3"/>
                    <a:pt x="21" y="4"/>
                  </a:cubicBezTo>
                  <a:cubicBezTo>
                    <a:pt x="23" y="6"/>
                    <a:pt x="24" y="7"/>
                    <a:pt x="24" y="9"/>
                  </a:cubicBezTo>
                  <a:cubicBezTo>
                    <a:pt x="25" y="11"/>
                    <a:pt x="25" y="13"/>
                    <a:pt x="25" y="15"/>
                  </a:cubicBezTo>
                  <a:cubicBezTo>
                    <a:pt x="25" y="18"/>
                    <a:pt x="25" y="20"/>
                    <a:pt x="24" y="21"/>
                  </a:cubicBezTo>
                  <a:cubicBezTo>
                    <a:pt x="24" y="23"/>
                    <a:pt x="23" y="25"/>
                    <a:pt x="22" y="26"/>
                  </a:cubicBezTo>
                  <a:cubicBezTo>
                    <a:pt x="21" y="28"/>
                    <a:pt x="19" y="29"/>
                    <a:pt x="18" y="29"/>
                  </a:cubicBezTo>
                  <a:cubicBezTo>
                    <a:pt x="16" y="30"/>
                    <a:pt x="14" y="30"/>
                    <a:pt x="12" y="30"/>
                  </a:cubicBezTo>
                  <a:cubicBezTo>
                    <a:pt x="10" y="30"/>
                    <a:pt x="9" y="30"/>
                    <a:pt x="7" y="30"/>
                  </a:cubicBezTo>
                  <a:cubicBezTo>
                    <a:pt x="6" y="29"/>
                    <a:pt x="5" y="29"/>
                    <a:pt x="4" y="28"/>
                  </a:cubicBezTo>
                  <a:lnTo>
                    <a:pt x="4" y="40"/>
                  </a:lnTo>
                  <a:close/>
                  <a:moveTo>
                    <a:pt x="4" y="25"/>
                  </a:moveTo>
                  <a:cubicBezTo>
                    <a:pt x="4" y="25"/>
                    <a:pt x="5" y="25"/>
                    <a:pt x="5" y="25"/>
                  </a:cubicBezTo>
                  <a:cubicBezTo>
                    <a:pt x="6" y="26"/>
                    <a:pt x="6" y="26"/>
                    <a:pt x="7" y="26"/>
                  </a:cubicBezTo>
                  <a:cubicBezTo>
                    <a:pt x="8" y="26"/>
                    <a:pt x="9" y="27"/>
                    <a:pt x="9" y="27"/>
                  </a:cubicBezTo>
                  <a:cubicBezTo>
                    <a:pt x="10" y="27"/>
                    <a:pt x="11" y="27"/>
                    <a:pt x="12" y="27"/>
                  </a:cubicBezTo>
                  <a:cubicBezTo>
                    <a:pt x="14" y="27"/>
                    <a:pt x="15" y="27"/>
                    <a:pt x="16" y="26"/>
                  </a:cubicBezTo>
                  <a:cubicBezTo>
                    <a:pt x="18" y="26"/>
                    <a:pt x="18" y="25"/>
                    <a:pt x="19" y="24"/>
                  </a:cubicBezTo>
                  <a:cubicBezTo>
                    <a:pt x="20" y="23"/>
                    <a:pt x="21" y="21"/>
                    <a:pt x="21" y="20"/>
                  </a:cubicBezTo>
                  <a:cubicBezTo>
                    <a:pt x="21" y="18"/>
                    <a:pt x="21" y="17"/>
                    <a:pt x="21" y="15"/>
                  </a:cubicBezTo>
                  <a:cubicBezTo>
                    <a:pt x="21" y="12"/>
                    <a:pt x="20" y="9"/>
                    <a:pt x="19" y="7"/>
                  </a:cubicBezTo>
                  <a:cubicBezTo>
                    <a:pt x="17" y="5"/>
                    <a:pt x="14" y="4"/>
                    <a:pt x="11" y="4"/>
                  </a:cubicBezTo>
                  <a:cubicBezTo>
                    <a:pt x="9" y="4"/>
                    <a:pt x="8" y="4"/>
                    <a:pt x="7" y="4"/>
                  </a:cubicBezTo>
                  <a:cubicBezTo>
                    <a:pt x="6" y="4"/>
                    <a:pt x="5" y="4"/>
                    <a:pt x="4" y="4"/>
                  </a:cubicBezTo>
                  <a:lnTo>
                    <a:pt x="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13"/>
            <p:cNvSpPr>
              <a:spLocks/>
            </p:cNvSpPr>
            <p:nvPr/>
          </p:nvSpPr>
          <p:spPr bwMode="auto">
            <a:xfrm>
              <a:off x="836613" y="5861108"/>
              <a:ext cx="41275" cy="80963"/>
            </a:xfrm>
            <a:custGeom>
              <a:avLst/>
              <a:gdLst>
                <a:gd name="T0" fmla="*/ 0 w 23"/>
                <a:gd name="T1" fmla="*/ 44 h 44"/>
                <a:gd name="T2" fmla="*/ 0 w 23"/>
                <a:gd name="T3" fmla="*/ 1 h 44"/>
                <a:gd name="T4" fmla="*/ 4 w 23"/>
                <a:gd name="T5" fmla="*/ 0 h 44"/>
                <a:gd name="T6" fmla="*/ 4 w 23"/>
                <a:gd name="T7" fmla="*/ 16 h 44"/>
                <a:gd name="T8" fmla="*/ 7 w 23"/>
                <a:gd name="T9" fmla="*/ 15 h 44"/>
                <a:gd name="T10" fmla="*/ 11 w 23"/>
                <a:gd name="T11" fmla="*/ 14 h 44"/>
                <a:gd name="T12" fmla="*/ 17 w 23"/>
                <a:gd name="T13" fmla="*/ 15 h 44"/>
                <a:gd name="T14" fmla="*/ 20 w 23"/>
                <a:gd name="T15" fmla="*/ 18 h 44"/>
                <a:gd name="T16" fmla="*/ 22 w 23"/>
                <a:gd name="T17" fmla="*/ 22 h 44"/>
                <a:gd name="T18" fmla="*/ 23 w 23"/>
                <a:gd name="T19" fmla="*/ 28 h 44"/>
                <a:gd name="T20" fmla="*/ 23 w 23"/>
                <a:gd name="T21" fmla="*/ 44 h 44"/>
                <a:gd name="T22" fmla="*/ 19 w 23"/>
                <a:gd name="T23" fmla="*/ 44 h 44"/>
                <a:gd name="T24" fmla="*/ 19 w 23"/>
                <a:gd name="T25" fmla="*/ 29 h 44"/>
                <a:gd name="T26" fmla="*/ 19 w 23"/>
                <a:gd name="T27" fmla="*/ 24 h 44"/>
                <a:gd name="T28" fmla="*/ 17 w 23"/>
                <a:gd name="T29" fmla="*/ 20 h 44"/>
                <a:gd name="T30" fmla="*/ 15 w 23"/>
                <a:gd name="T31" fmla="*/ 18 h 44"/>
                <a:gd name="T32" fmla="*/ 11 w 23"/>
                <a:gd name="T33" fmla="*/ 18 h 44"/>
                <a:gd name="T34" fmla="*/ 8 w 23"/>
                <a:gd name="T35" fmla="*/ 18 h 44"/>
                <a:gd name="T36" fmla="*/ 6 w 23"/>
                <a:gd name="T37" fmla="*/ 18 h 44"/>
                <a:gd name="T38" fmla="*/ 5 w 23"/>
                <a:gd name="T39" fmla="*/ 18 h 44"/>
                <a:gd name="T40" fmla="*/ 4 w 23"/>
                <a:gd name="T41" fmla="*/ 19 h 44"/>
                <a:gd name="T42" fmla="*/ 4 w 23"/>
                <a:gd name="T43" fmla="*/ 44 h 44"/>
                <a:gd name="T44" fmla="*/ 0 w 23"/>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4">
                  <a:moveTo>
                    <a:pt x="0" y="44"/>
                  </a:moveTo>
                  <a:cubicBezTo>
                    <a:pt x="0" y="1"/>
                    <a:pt x="0" y="1"/>
                    <a:pt x="0" y="1"/>
                  </a:cubicBezTo>
                  <a:cubicBezTo>
                    <a:pt x="4" y="0"/>
                    <a:pt x="4" y="0"/>
                    <a:pt x="4" y="0"/>
                  </a:cubicBezTo>
                  <a:cubicBezTo>
                    <a:pt x="4" y="16"/>
                    <a:pt x="4" y="16"/>
                    <a:pt x="4" y="16"/>
                  </a:cubicBezTo>
                  <a:cubicBezTo>
                    <a:pt x="5" y="15"/>
                    <a:pt x="6" y="15"/>
                    <a:pt x="7" y="15"/>
                  </a:cubicBezTo>
                  <a:cubicBezTo>
                    <a:pt x="9" y="14"/>
                    <a:pt x="10" y="14"/>
                    <a:pt x="11" y="14"/>
                  </a:cubicBezTo>
                  <a:cubicBezTo>
                    <a:pt x="13" y="14"/>
                    <a:pt x="15" y="15"/>
                    <a:pt x="17" y="15"/>
                  </a:cubicBezTo>
                  <a:cubicBezTo>
                    <a:pt x="18" y="16"/>
                    <a:pt x="19" y="17"/>
                    <a:pt x="20" y="18"/>
                  </a:cubicBezTo>
                  <a:cubicBezTo>
                    <a:pt x="21" y="19"/>
                    <a:pt x="22" y="20"/>
                    <a:pt x="22" y="22"/>
                  </a:cubicBezTo>
                  <a:cubicBezTo>
                    <a:pt x="23" y="24"/>
                    <a:pt x="23" y="26"/>
                    <a:pt x="23" y="28"/>
                  </a:cubicBezTo>
                  <a:cubicBezTo>
                    <a:pt x="23" y="44"/>
                    <a:pt x="23" y="44"/>
                    <a:pt x="23" y="44"/>
                  </a:cubicBezTo>
                  <a:cubicBezTo>
                    <a:pt x="19" y="44"/>
                    <a:pt x="19" y="44"/>
                    <a:pt x="19" y="44"/>
                  </a:cubicBezTo>
                  <a:cubicBezTo>
                    <a:pt x="19" y="29"/>
                    <a:pt x="19" y="29"/>
                    <a:pt x="19" y="29"/>
                  </a:cubicBezTo>
                  <a:cubicBezTo>
                    <a:pt x="19" y="27"/>
                    <a:pt x="19" y="25"/>
                    <a:pt x="19" y="24"/>
                  </a:cubicBezTo>
                  <a:cubicBezTo>
                    <a:pt x="18" y="22"/>
                    <a:pt x="18" y="21"/>
                    <a:pt x="17" y="20"/>
                  </a:cubicBezTo>
                  <a:cubicBezTo>
                    <a:pt x="17" y="19"/>
                    <a:pt x="16" y="19"/>
                    <a:pt x="15" y="18"/>
                  </a:cubicBezTo>
                  <a:cubicBezTo>
                    <a:pt x="14" y="18"/>
                    <a:pt x="12" y="18"/>
                    <a:pt x="11" y="18"/>
                  </a:cubicBezTo>
                  <a:cubicBezTo>
                    <a:pt x="10" y="18"/>
                    <a:pt x="9" y="18"/>
                    <a:pt x="8" y="18"/>
                  </a:cubicBezTo>
                  <a:cubicBezTo>
                    <a:pt x="8" y="18"/>
                    <a:pt x="7" y="18"/>
                    <a:pt x="6" y="18"/>
                  </a:cubicBezTo>
                  <a:cubicBezTo>
                    <a:pt x="6" y="18"/>
                    <a:pt x="5" y="18"/>
                    <a:pt x="5" y="18"/>
                  </a:cubicBezTo>
                  <a:cubicBezTo>
                    <a:pt x="4" y="19"/>
                    <a:pt x="4" y="19"/>
                    <a:pt x="4" y="19"/>
                  </a:cubicBezTo>
                  <a:cubicBezTo>
                    <a:pt x="4" y="44"/>
                    <a:pt x="4" y="44"/>
                    <a:pt x="4" y="44"/>
                  </a:cubicBezTo>
                  <a:lnTo>
                    <a:pt x="0"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14"/>
            <p:cNvSpPr>
              <a:spLocks/>
            </p:cNvSpPr>
            <p:nvPr/>
          </p:nvSpPr>
          <p:spPr bwMode="auto">
            <a:xfrm>
              <a:off x="889001" y="5886509"/>
              <a:ext cx="36513" cy="55563"/>
            </a:xfrm>
            <a:custGeom>
              <a:avLst/>
              <a:gdLst>
                <a:gd name="T0" fmla="*/ 9 w 20"/>
                <a:gd name="T1" fmla="*/ 27 h 30"/>
                <a:gd name="T2" fmla="*/ 14 w 20"/>
                <a:gd name="T3" fmla="*/ 26 h 30"/>
                <a:gd name="T4" fmla="*/ 16 w 20"/>
                <a:gd name="T5" fmla="*/ 23 h 30"/>
                <a:gd name="T6" fmla="*/ 16 w 20"/>
                <a:gd name="T7" fmla="*/ 21 h 30"/>
                <a:gd name="T8" fmla="*/ 15 w 20"/>
                <a:gd name="T9" fmla="*/ 19 h 30"/>
                <a:gd name="T10" fmla="*/ 12 w 20"/>
                <a:gd name="T11" fmla="*/ 18 h 30"/>
                <a:gd name="T12" fmla="*/ 9 w 20"/>
                <a:gd name="T13" fmla="*/ 16 h 30"/>
                <a:gd name="T14" fmla="*/ 6 w 20"/>
                <a:gd name="T15" fmla="*/ 15 h 30"/>
                <a:gd name="T16" fmla="*/ 3 w 20"/>
                <a:gd name="T17" fmla="*/ 13 h 30"/>
                <a:gd name="T18" fmla="*/ 2 w 20"/>
                <a:gd name="T19" fmla="*/ 11 h 30"/>
                <a:gd name="T20" fmla="*/ 1 w 20"/>
                <a:gd name="T21" fmla="*/ 8 h 30"/>
                <a:gd name="T22" fmla="*/ 4 w 20"/>
                <a:gd name="T23" fmla="*/ 2 h 30"/>
                <a:gd name="T24" fmla="*/ 11 w 20"/>
                <a:gd name="T25" fmla="*/ 0 h 30"/>
                <a:gd name="T26" fmla="*/ 16 w 20"/>
                <a:gd name="T27" fmla="*/ 1 h 30"/>
                <a:gd name="T28" fmla="*/ 18 w 20"/>
                <a:gd name="T29" fmla="*/ 2 h 30"/>
                <a:gd name="T30" fmla="*/ 18 w 20"/>
                <a:gd name="T31" fmla="*/ 5 h 30"/>
                <a:gd name="T32" fmla="*/ 15 w 20"/>
                <a:gd name="T33" fmla="*/ 4 h 30"/>
                <a:gd name="T34" fmla="*/ 11 w 20"/>
                <a:gd name="T35" fmla="*/ 3 h 30"/>
                <a:gd name="T36" fmla="*/ 8 w 20"/>
                <a:gd name="T37" fmla="*/ 4 h 30"/>
                <a:gd name="T38" fmla="*/ 6 w 20"/>
                <a:gd name="T39" fmla="*/ 4 h 30"/>
                <a:gd name="T40" fmla="*/ 5 w 20"/>
                <a:gd name="T41" fmla="*/ 6 h 30"/>
                <a:gd name="T42" fmla="*/ 5 w 20"/>
                <a:gd name="T43" fmla="*/ 8 h 30"/>
                <a:gd name="T44" fmla="*/ 5 w 20"/>
                <a:gd name="T45" fmla="*/ 10 h 30"/>
                <a:gd name="T46" fmla="*/ 6 w 20"/>
                <a:gd name="T47" fmla="*/ 11 h 30"/>
                <a:gd name="T48" fmla="*/ 8 w 20"/>
                <a:gd name="T49" fmla="*/ 12 h 30"/>
                <a:gd name="T50" fmla="*/ 11 w 20"/>
                <a:gd name="T51" fmla="*/ 14 h 30"/>
                <a:gd name="T52" fmla="*/ 15 w 20"/>
                <a:gd name="T53" fmla="*/ 15 h 30"/>
                <a:gd name="T54" fmla="*/ 17 w 20"/>
                <a:gd name="T55" fmla="*/ 17 h 30"/>
                <a:gd name="T56" fmla="*/ 19 w 20"/>
                <a:gd name="T57" fmla="*/ 19 h 30"/>
                <a:gd name="T58" fmla="*/ 20 w 20"/>
                <a:gd name="T59" fmla="*/ 22 h 30"/>
                <a:gd name="T60" fmla="*/ 17 w 20"/>
                <a:gd name="T61" fmla="*/ 28 h 30"/>
                <a:gd name="T62" fmla="*/ 9 w 20"/>
                <a:gd name="T63" fmla="*/ 30 h 30"/>
                <a:gd name="T64" fmla="*/ 3 w 20"/>
                <a:gd name="T65" fmla="*/ 30 h 30"/>
                <a:gd name="T66" fmla="*/ 0 w 20"/>
                <a:gd name="T67" fmla="*/ 29 h 30"/>
                <a:gd name="T68" fmla="*/ 1 w 20"/>
                <a:gd name="T69" fmla="*/ 25 h 30"/>
                <a:gd name="T70" fmla="*/ 2 w 20"/>
                <a:gd name="T71" fmla="*/ 26 h 30"/>
                <a:gd name="T72" fmla="*/ 4 w 20"/>
                <a:gd name="T73" fmla="*/ 26 h 30"/>
                <a:gd name="T74" fmla="*/ 6 w 20"/>
                <a:gd name="T75" fmla="*/ 27 h 30"/>
                <a:gd name="T76" fmla="*/ 9 w 20"/>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0">
                  <a:moveTo>
                    <a:pt x="9" y="27"/>
                  </a:moveTo>
                  <a:cubicBezTo>
                    <a:pt x="11" y="27"/>
                    <a:pt x="13" y="27"/>
                    <a:pt x="14" y="26"/>
                  </a:cubicBezTo>
                  <a:cubicBezTo>
                    <a:pt x="15" y="25"/>
                    <a:pt x="16" y="24"/>
                    <a:pt x="16" y="23"/>
                  </a:cubicBezTo>
                  <a:cubicBezTo>
                    <a:pt x="16" y="22"/>
                    <a:pt x="16" y="21"/>
                    <a:pt x="16" y="21"/>
                  </a:cubicBezTo>
                  <a:cubicBezTo>
                    <a:pt x="16" y="20"/>
                    <a:pt x="15" y="20"/>
                    <a:pt x="15" y="19"/>
                  </a:cubicBezTo>
                  <a:cubicBezTo>
                    <a:pt x="14" y="19"/>
                    <a:pt x="13" y="18"/>
                    <a:pt x="12" y="18"/>
                  </a:cubicBezTo>
                  <a:cubicBezTo>
                    <a:pt x="11" y="17"/>
                    <a:pt x="10" y="17"/>
                    <a:pt x="9" y="16"/>
                  </a:cubicBezTo>
                  <a:cubicBezTo>
                    <a:pt x="8" y="16"/>
                    <a:pt x="7" y="15"/>
                    <a:pt x="6" y="15"/>
                  </a:cubicBezTo>
                  <a:cubicBezTo>
                    <a:pt x="5" y="15"/>
                    <a:pt x="4" y="14"/>
                    <a:pt x="3" y="13"/>
                  </a:cubicBezTo>
                  <a:cubicBezTo>
                    <a:pt x="3" y="13"/>
                    <a:pt x="2" y="12"/>
                    <a:pt x="2" y="11"/>
                  </a:cubicBezTo>
                  <a:cubicBezTo>
                    <a:pt x="1" y="10"/>
                    <a:pt x="1" y="9"/>
                    <a:pt x="1" y="8"/>
                  </a:cubicBezTo>
                  <a:cubicBezTo>
                    <a:pt x="1" y="6"/>
                    <a:pt x="2" y="4"/>
                    <a:pt x="4" y="2"/>
                  </a:cubicBezTo>
                  <a:cubicBezTo>
                    <a:pt x="5" y="1"/>
                    <a:pt x="8" y="0"/>
                    <a:pt x="11" y="0"/>
                  </a:cubicBezTo>
                  <a:cubicBezTo>
                    <a:pt x="13" y="0"/>
                    <a:pt x="14" y="0"/>
                    <a:pt x="16" y="1"/>
                  </a:cubicBezTo>
                  <a:cubicBezTo>
                    <a:pt x="17" y="1"/>
                    <a:pt x="18" y="1"/>
                    <a:pt x="18" y="2"/>
                  </a:cubicBezTo>
                  <a:cubicBezTo>
                    <a:pt x="18" y="5"/>
                    <a:pt x="18" y="5"/>
                    <a:pt x="18" y="5"/>
                  </a:cubicBezTo>
                  <a:cubicBezTo>
                    <a:pt x="17" y="5"/>
                    <a:pt x="16" y="4"/>
                    <a:pt x="15" y="4"/>
                  </a:cubicBezTo>
                  <a:cubicBezTo>
                    <a:pt x="14" y="4"/>
                    <a:pt x="13" y="3"/>
                    <a:pt x="11" y="3"/>
                  </a:cubicBezTo>
                  <a:cubicBezTo>
                    <a:pt x="10" y="3"/>
                    <a:pt x="9" y="3"/>
                    <a:pt x="8" y="4"/>
                  </a:cubicBezTo>
                  <a:cubicBezTo>
                    <a:pt x="8" y="4"/>
                    <a:pt x="7" y="4"/>
                    <a:pt x="6" y="4"/>
                  </a:cubicBezTo>
                  <a:cubicBezTo>
                    <a:pt x="6" y="5"/>
                    <a:pt x="5" y="5"/>
                    <a:pt x="5" y="6"/>
                  </a:cubicBezTo>
                  <a:cubicBezTo>
                    <a:pt x="5" y="6"/>
                    <a:pt x="5" y="7"/>
                    <a:pt x="5" y="8"/>
                  </a:cubicBezTo>
                  <a:cubicBezTo>
                    <a:pt x="5" y="8"/>
                    <a:pt x="5" y="9"/>
                    <a:pt x="5" y="10"/>
                  </a:cubicBezTo>
                  <a:cubicBezTo>
                    <a:pt x="5" y="10"/>
                    <a:pt x="6" y="11"/>
                    <a:pt x="6" y="11"/>
                  </a:cubicBezTo>
                  <a:cubicBezTo>
                    <a:pt x="7" y="12"/>
                    <a:pt x="8" y="12"/>
                    <a:pt x="8" y="12"/>
                  </a:cubicBezTo>
                  <a:cubicBezTo>
                    <a:pt x="9" y="13"/>
                    <a:pt x="10" y="13"/>
                    <a:pt x="11" y="14"/>
                  </a:cubicBezTo>
                  <a:cubicBezTo>
                    <a:pt x="12" y="14"/>
                    <a:pt x="14" y="15"/>
                    <a:pt x="15" y="15"/>
                  </a:cubicBezTo>
                  <a:cubicBezTo>
                    <a:pt x="16" y="15"/>
                    <a:pt x="16" y="16"/>
                    <a:pt x="17" y="17"/>
                  </a:cubicBezTo>
                  <a:cubicBezTo>
                    <a:pt x="18" y="17"/>
                    <a:pt x="19" y="18"/>
                    <a:pt x="19" y="19"/>
                  </a:cubicBezTo>
                  <a:cubicBezTo>
                    <a:pt x="20" y="20"/>
                    <a:pt x="20" y="21"/>
                    <a:pt x="20" y="22"/>
                  </a:cubicBezTo>
                  <a:cubicBezTo>
                    <a:pt x="20" y="25"/>
                    <a:pt x="19" y="27"/>
                    <a:pt x="17" y="28"/>
                  </a:cubicBezTo>
                  <a:cubicBezTo>
                    <a:pt x="15" y="30"/>
                    <a:pt x="12" y="30"/>
                    <a:pt x="9" y="30"/>
                  </a:cubicBezTo>
                  <a:cubicBezTo>
                    <a:pt x="6" y="30"/>
                    <a:pt x="4" y="30"/>
                    <a:pt x="3" y="30"/>
                  </a:cubicBezTo>
                  <a:cubicBezTo>
                    <a:pt x="2" y="29"/>
                    <a:pt x="1" y="29"/>
                    <a:pt x="0" y="29"/>
                  </a:cubicBezTo>
                  <a:cubicBezTo>
                    <a:pt x="1" y="25"/>
                    <a:pt x="1" y="25"/>
                    <a:pt x="1" y="25"/>
                  </a:cubicBezTo>
                  <a:cubicBezTo>
                    <a:pt x="1" y="26"/>
                    <a:pt x="2" y="26"/>
                    <a:pt x="2" y="26"/>
                  </a:cubicBezTo>
                  <a:cubicBezTo>
                    <a:pt x="2" y="26"/>
                    <a:pt x="3" y="26"/>
                    <a:pt x="4" y="26"/>
                  </a:cubicBezTo>
                  <a:cubicBezTo>
                    <a:pt x="4" y="27"/>
                    <a:pt x="5" y="27"/>
                    <a:pt x="6" y="27"/>
                  </a:cubicBezTo>
                  <a:cubicBezTo>
                    <a:pt x="7" y="27"/>
                    <a:pt x="8"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p:nvGrpSpPr>
        <p:grpSpPr>
          <a:xfrm>
            <a:off x="9124156" y="5176391"/>
            <a:ext cx="265113" cy="76202"/>
            <a:chOff x="9886953" y="5913496"/>
            <a:chExt cx="265113" cy="76202"/>
          </a:xfrm>
        </p:grpSpPr>
        <p:sp>
          <p:nvSpPr>
            <p:cNvPr id="492" name="Freeform 151"/>
            <p:cNvSpPr>
              <a:spLocks/>
            </p:cNvSpPr>
            <p:nvPr/>
          </p:nvSpPr>
          <p:spPr bwMode="auto">
            <a:xfrm>
              <a:off x="9886953" y="5916671"/>
              <a:ext cx="61913" cy="71438"/>
            </a:xfrm>
            <a:custGeom>
              <a:avLst/>
              <a:gdLst>
                <a:gd name="T0" fmla="*/ 4 w 34"/>
                <a:gd name="T1" fmla="*/ 0 h 39"/>
                <a:gd name="T2" fmla="*/ 7 w 34"/>
                <a:gd name="T3" fmla="*/ 10 h 39"/>
                <a:gd name="T4" fmla="*/ 10 w 34"/>
                <a:gd name="T5" fmla="*/ 18 h 39"/>
                <a:gd name="T6" fmla="*/ 13 w 34"/>
                <a:gd name="T7" fmla="*/ 26 h 39"/>
                <a:gd name="T8" fmla="*/ 17 w 34"/>
                <a:gd name="T9" fmla="*/ 35 h 39"/>
                <a:gd name="T10" fmla="*/ 20 w 34"/>
                <a:gd name="T11" fmla="*/ 27 h 39"/>
                <a:gd name="T12" fmla="*/ 23 w 34"/>
                <a:gd name="T13" fmla="*/ 18 h 39"/>
                <a:gd name="T14" fmla="*/ 26 w 34"/>
                <a:gd name="T15" fmla="*/ 10 h 39"/>
                <a:gd name="T16" fmla="*/ 30 w 34"/>
                <a:gd name="T17" fmla="*/ 0 h 39"/>
                <a:gd name="T18" fmla="*/ 34 w 34"/>
                <a:gd name="T19" fmla="*/ 0 h 39"/>
                <a:gd name="T20" fmla="*/ 29 w 34"/>
                <a:gd name="T21" fmla="*/ 13 h 39"/>
                <a:gd name="T22" fmla="*/ 25 w 34"/>
                <a:gd name="T23" fmla="*/ 23 h 39"/>
                <a:gd name="T24" fmla="*/ 22 w 34"/>
                <a:gd name="T25" fmla="*/ 31 h 39"/>
                <a:gd name="T26" fmla="*/ 18 w 34"/>
                <a:gd name="T27" fmla="*/ 39 h 39"/>
                <a:gd name="T28" fmla="*/ 15 w 34"/>
                <a:gd name="T29" fmla="*/ 39 h 39"/>
                <a:gd name="T30" fmla="*/ 12 w 34"/>
                <a:gd name="T31" fmla="*/ 31 h 39"/>
                <a:gd name="T32" fmla="*/ 8 w 34"/>
                <a:gd name="T33" fmla="*/ 23 h 39"/>
                <a:gd name="T34" fmla="*/ 4 w 34"/>
                <a:gd name="T35" fmla="*/ 13 h 39"/>
                <a:gd name="T36" fmla="*/ 0 w 34"/>
                <a:gd name="T37" fmla="*/ 0 h 39"/>
                <a:gd name="T38" fmla="*/ 4 w 34"/>
                <a:gd name="T3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9">
                  <a:moveTo>
                    <a:pt x="4" y="0"/>
                  </a:moveTo>
                  <a:cubicBezTo>
                    <a:pt x="5" y="4"/>
                    <a:pt x="6" y="7"/>
                    <a:pt x="7" y="10"/>
                  </a:cubicBezTo>
                  <a:cubicBezTo>
                    <a:pt x="8" y="13"/>
                    <a:pt x="9" y="16"/>
                    <a:pt x="10" y="18"/>
                  </a:cubicBezTo>
                  <a:cubicBezTo>
                    <a:pt x="11" y="21"/>
                    <a:pt x="12" y="24"/>
                    <a:pt x="13" y="26"/>
                  </a:cubicBezTo>
                  <a:cubicBezTo>
                    <a:pt x="14" y="29"/>
                    <a:pt x="16" y="32"/>
                    <a:pt x="17" y="35"/>
                  </a:cubicBezTo>
                  <a:cubicBezTo>
                    <a:pt x="18" y="32"/>
                    <a:pt x="19" y="29"/>
                    <a:pt x="20" y="27"/>
                  </a:cubicBezTo>
                  <a:cubicBezTo>
                    <a:pt x="21" y="24"/>
                    <a:pt x="22" y="21"/>
                    <a:pt x="23" y="18"/>
                  </a:cubicBezTo>
                  <a:cubicBezTo>
                    <a:pt x="24" y="16"/>
                    <a:pt x="25" y="13"/>
                    <a:pt x="26" y="10"/>
                  </a:cubicBezTo>
                  <a:cubicBezTo>
                    <a:pt x="27" y="7"/>
                    <a:pt x="28" y="4"/>
                    <a:pt x="30" y="0"/>
                  </a:cubicBezTo>
                  <a:cubicBezTo>
                    <a:pt x="34" y="0"/>
                    <a:pt x="34" y="0"/>
                    <a:pt x="34" y="0"/>
                  </a:cubicBezTo>
                  <a:cubicBezTo>
                    <a:pt x="32" y="5"/>
                    <a:pt x="30" y="9"/>
                    <a:pt x="29" y="13"/>
                  </a:cubicBezTo>
                  <a:cubicBezTo>
                    <a:pt x="28" y="17"/>
                    <a:pt x="26" y="20"/>
                    <a:pt x="25" y="23"/>
                  </a:cubicBezTo>
                  <a:cubicBezTo>
                    <a:pt x="24" y="26"/>
                    <a:pt x="23" y="29"/>
                    <a:pt x="22" y="31"/>
                  </a:cubicBezTo>
                  <a:cubicBezTo>
                    <a:pt x="21" y="34"/>
                    <a:pt x="20" y="36"/>
                    <a:pt x="18" y="39"/>
                  </a:cubicBezTo>
                  <a:cubicBezTo>
                    <a:pt x="15" y="39"/>
                    <a:pt x="15" y="39"/>
                    <a:pt x="15" y="39"/>
                  </a:cubicBezTo>
                  <a:cubicBezTo>
                    <a:pt x="14" y="36"/>
                    <a:pt x="13" y="34"/>
                    <a:pt x="12" y="31"/>
                  </a:cubicBezTo>
                  <a:cubicBezTo>
                    <a:pt x="10" y="29"/>
                    <a:pt x="9" y="26"/>
                    <a:pt x="8" y="23"/>
                  </a:cubicBezTo>
                  <a:cubicBezTo>
                    <a:pt x="7" y="20"/>
                    <a:pt x="6" y="17"/>
                    <a:pt x="4" y="13"/>
                  </a:cubicBezTo>
                  <a:cubicBezTo>
                    <a:pt x="3" y="9"/>
                    <a:pt x="1" y="5"/>
                    <a:pt x="0" y="0"/>
                  </a:cubicBezTo>
                  <a:lnTo>
                    <a:pt x="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52"/>
            <p:cNvSpPr>
              <a:spLocks noEditPoints="1"/>
            </p:cNvSpPr>
            <p:nvPr/>
          </p:nvSpPr>
          <p:spPr bwMode="auto">
            <a:xfrm>
              <a:off x="9955216" y="5913496"/>
              <a:ext cx="9525" cy="74613"/>
            </a:xfrm>
            <a:custGeom>
              <a:avLst/>
              <a:gdLst>
                <a:gd name="T0" fmla="*/ 5 w 5"/>
                <a:gd name="T1" fmla="*/ 2 h 40"/>
                <a:gd name="T2" fmla="*/ 5 w 5"/>
                <a:gd name="T3" fmla="*/ 4 h 40"/>
                <a:gd name="T4" fmla="*/ 3 w 5"/>
                <a:gd name="T5" fmla="*/ 5 h 40"/>
                <a:gd name="T6" fmla="*/ 1 w 5"/>
                <a:gd name="T7" fmla="*/ 4 h 40"/>
                <a:gd name="T8" fmla="*/ 0 w 5"/>
                <a:gd name="T9" fmla="*/ 2 h 40"/>
                <a:gd name="T10" fmla="*/ 1 w 5"/>
                <a:gd name="T11" fmla="*/ 0 h 40"/>
                <a:gd name="T12" fmla="*/ 3 w 5"/>
                <a:gd name="T13" fmla="*/ 0 h 40"/>
                <a:gd name="T14" fmla="*/ 5 w 5"/>
                <a:gd name="T15" fmla="*/ 0 h 40"/>
                <a:gd name="T16" fmla="*/ 5 w 5"/>
                <a:gd name="T17" fmla="*/ 2 h 40"/>
                <a:gd name="T18" fmla="*/ 5 w 5"/>
                <a:gd name="T19" fmla="*/ 40 h 40"/>
                <a:gd name="T20" fmla="*/ 1 w 5"/>
                <a:gd name="T21" fmla="*/ 40 h 40"/>
                <a:gd name="T22" fmla="*/ 1 w 5"/>
                <a:gd name="T23" fmla="*/ 11 h 40"/>
                <a:gd name="T24" fmla="*/ 5 w 5"/>
                <a:gd name="T25" fmla="*/ 11 h 40"/>
                <a:gd name="T26" fmla="*/ 5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2"/>
                  </a:moveTo>
                  <a:cubicBezTo>
                    <a:pt x="5" y="3"/>
                    <a:pt x="5" y="4"/>
                    <a:pt x="5" y="4"/>
                  </a:cubicBezTo>
                  <a:cubicBezTo>
                    <a:pt x="4" y="5"/>
                    <a:pt x="3" y="5"/>
                    <a:pt x="3" y="5"/>
                  </a:cubicBezTo>
                  <a:cubicBezTo>
                    <a:pt x="2" y="5"/>
                    <a:pt x="1" y="5"/>
                    <a:pt x="1" y="4"/>
                  </a:cubicBezTo>
                  <a:cubicBezTo>
                    <a:pt x="0" y="4"/>
                    <a:pt x="0" y="3"/>
                    <a:pt x="0" y="2"/>
                  </a:cubicBezTo>
                  <a:cubicBezTo>
                    <a:pt x="0" y="2"/>
                    <a:pt x="0" y="1"/>
                    <a:pt x="1" y="0"/>
                  </a:cubicBezTo>
                  <a:cubicBezTo>
                    <a:pt x="1" y="0"/>
                    <a:pt x="2" y="0"/>
                    <a:pt x="3" y="0"/>
                  </a:cubicBezTo>
                  <a:cubicBezTo>
                    <a:pt x="3" y="0"/>
                    <a:pt x="4" y="0"/>
                    <a:pt x="5" y="0"/>
                  </a:cubicBezTo>
                  <a:cubicBezTo>
                    <a:pt x="5" y="1"/>
                    <a:pt x="5" y="2"/>
                    <a:pt x="5"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53"/>
            <p:cNvSpPr>
              <a:spLocks/>
            </p:cNvSpPr>
            <p:nvPr/>
          </p:nvSpPr>
          <p:spPr bwMode="auto">
            <a:xfrm>
              <a:off x="9977441" y="5932547"/>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2 h 31"/>
                <a:gd name="T48" fmla="*/ 8 w 19"/>
                <a:gd name="T49" fmla="*/ 13 h 31"/>
                <a:gd name="T50" fmla="*/ 11 w 19"/>
                <a:gd name="T51" fmla="*/ 14 h 31"/>
                <a:gd name="T52" fmla="*/ 14 w 19"/>
                <a:gd name="T53" fmla="*/ 15 h 31"/>
                <a:gd name="T54" fmla="*/ 16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2"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4"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3"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4" y="11"/>
                    <a:pt x="5" y="11"/>
                    <a:pt x="6" y="12"/>
                  </a:cubicBezTo>
                  <a:cubicBezTo>
                    <a:pt x="6" y="12"/>
                    <a:pt x="7" y="12"/>
                    <a:pt x="8" y="13"/>
                  </a:cubicBezTo>
                  <a:cubicBezTo>
                    <a:pt x="8" y="13"/>
                    <a:pt x="9" y="13"/>
                    <a:pt x="11" y="14"/>
                  </a:cubicBezTo>
                  <a:cubicBezTo>
                    <a:pt x="12" y="14"/>
                    <a:pt x="13" y="15"/>
                    <a:pt x="14" y="15"/>
                  </a:cubicBezTo>
                  <a:cubicBezTo>
                    <a:pt x="15" y="16"/>
                    <a:pt x="16" y="16"/>
                    <a:pt x="16"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1"/>
                    <a:pt x="2" y="30"/>
                  </a:cubicBezTo>
                  <a:cubicBezTo>
                    <a:pt x="1" y="30"/>
                    <a:pt x="0" y="29"/>
                    <a:pt x="0" y="29"/>
                  </a:cubicBezTo>
                  <a:cubicBezTo>
                    <a:pt x="1" y="26"/>
                    <a:pt x="1" y="26"/>
                    <a:pt x="1" y="26"/>
                  </a:cubicBezTo>
                  <a:cubicBezTo>
                    <a:pt x="1" y="26"/>
                    <a:pt x="1" y="26"/>
                    <a:pt x="1" y="26"/>
                  </a:cubicBezTo>
                  <a:cubicBezTo>
                    <a:pt x="2" y="26"/>
                    <a:pt x="2" y="27"/>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54"/>
            <p:cNvSpPr>
              <a:spLocks noEditPoints="1"/>
            </p:cNvSpPr>
            <p:nvPr/>
          </p:nvSpPr>
          <p:spPr bwMode="auto">
            <a:xfrm>
              <a:off x="10023478"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55"/>
            <p:cNvSpPr>
              <a:spLocks noEditPoints="1"/>
            </p:cNvSpPr>
            <p:nvPr/>
          </p:nvSpPr>
          <p:spPr bwMode="auto">
            <a:xfrm>
              <a:off x="10047291" y="5932547"/>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2 h 31"/>
                <a:gd name="T24" fmla="*/ 13 w 26"/>
                <a:gd name="T25" fmla="*/ 0 h 31"/>
                <a:gd name="T26" fmla="*/ 18 w 26"/>
                <a:gd name="T27" fmla="*/ 2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7" y="1"/>
                    <a:pt x="18" y="2"/>
                  </a:cubicBezTo>
                  <a:cubicBezTo>
                    <a:pt x="20" y="2"/>
                    <a:pt x="21" y="3"/>
                    <a:pt x="22" y="5"/>
                  </a:cubicBezTo>
                  <a:cubicBezTo>
                    <a:pt x="24" y="6"/>
                    <a:pt x="24" y="8"/>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56"/>
            <p:cNvSpPr>
              <a:spLocks/>
            </p:cNvSpPr>
            <p:nvPr/>
          </p:nvSpPr>
          <p:spPr bwMode="auto">
            <a:xfrm>
              <a:off x="10109203" y="5934134"/>
              <a:ext cx="42863" cy="53976"/>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8" y="7"/>
                    <a:pt x="18" y="6"/>
                    <a:pt x="17" y="5"/>
                  </a:cubicBezTo>
                  <a:cubicBezTo>
                    <a:pt x="16" y="4"/>
                    <a:pt x="16" y="4"/>
                    <a:pt x="15" y="3"/>
                  </a:cubicBezTo>
                  <a:cubicBezTo>
                    <a:pt x="13" y="3"/>
                    <a:pt x="12" y="3"/>
                    <a:pt x="11"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0" name="Group 579"/>
          <p:cNvGrpSpPr/>
          <p:nvPr/>
        </p:nvGrpSpPr>
        <p:grpSpPr>
          <a:xfrm>
            <a:off x="3045530" y="5176391"/>
            <a:ext cx="293687" cy="90489"/>
            <a:chOff x="4057652" y="5916671"/>
            <a:chExt cx="293687" cy="90489"/>
          </a:xfrm>
        </p:grpSpPr>
        <p:sp>
          <p:nvSpPr>
            <p:cNvPr id="509" name="Freeform 168"/>
            <p:cNvSpPr>
              <a:spLocks/>
            </p:cNvSpPr>
            <p:nvPr/>
          </p:nvSpPr>
          <p:spPr bwMode="auto">
            <a:xfrm>
              <a:off x="4057652" y="5916671"/>
              <a:ext cx="52388" cy="71438"/>
            </a:xfrm>
            <a:custGeom>
              <a:avLst/>
              <a:gdLst>
                <a:gd name="T0" fmla="*/ 33 w 33"/>
                <a:gd name="T1" fmla="*/ 0 h 45"/>
                <a:gd name="T2" fmla="*/ 33 w 33"/>
                <a:gd name="T3" fmla="*/ 4 h 45"/>
                <a:gd name="T4" fmla="*/ 18 w 33"/>
                <a:gd name="T5" fmla="*/ 4 h 45"/>
                <a:gd name="T6" fmla="*/ 18 w 33"/>
                <a:gd name="T7" fmla="*/ 45 h 45"/>
                <a:gd name="T8" fmla="*/ 15 w 33"/>
                <a:gd name="T9" fmla="*/ 45 h 45"/>
                <a:gd name="T10" fmla="*/ 15 w 33"/>
                <a:gd name="T11" fmla="*/ 4 h 45"/>
                <a:gd name="T12" fmla="*/ 0 w 33"/>
                <a:gd name="T13" fmla="*/ 4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4"/>
                  </a:lnTo>
                  <a:lnTo>
                    <a:pt x="18" y="4"/>
                  </a:lnTo>
                  <a:lnTo>
                    <a:pt x="18" y="45"/>
                  </a:lnTo>
                  <a:lnTo>
                    <a:pt x="15" y="45"/>
                  </a:lnTo>
                  <a:lnTo>
                    <a:pt x="15" y="4"/>
                  </a:lnTo>
                  <a:lnTo>
                    <a:pt x="0" y="4"/>
                  </a:lnTo>
                  <a:lnTo>
                    <a:pt x="0" y="0"/>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69"/>
            <p:cNvSpPr>
              <a:spLocks noEditPoints="1"/>
            </p:cNvSpPr>
            <p:nvPr/>
          </p:nvSpPr>
          <p:spPr bwMode="auto">
            <a:xfrm>
              <a:off x="4113214" y="5932547"/>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20"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5" y="14"/>
                    <a:pt x="7" y="13"/>
                  </a:cubicBezTo>
                  <a:cubicBezTo>
                    <a:pt x="8" y="13"/>
                    <a:pt x="10" y="13"/>
                    <a:pt x="12" y="13"/>
                  </a:cubicBezTo>
                  <a:cubicBezTo>
                    <a:pt x="12" y="13"/>
                    <a:pt x="13" y="13"/>
                    <a:pt x="14"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70"/>
            <p:cNvSpPr>
              <a:spLocks/>
            </p:cNvSpPr>
            <p:nvPr/>
          </p:nvSpPr>
          <p:spPr bwMode="auto">
            <a:xfrm>
              <a:off x="4168777" y="5934134"/>
              <a:ext cx="28575" cy="53976"/>
            </a:xfrm>
            <a:custGeom>
              <a:avLst/>
              <a:gdLst>
                <a:gd name="T0" fmla="*/ 10 w 16"/>
                <a:gd name="T1" fmla="*/ 0 h 29"/>
                <a:gd name="T2" fmla="*/ 14 w 16"/>
                <a:gd name="T3" fmla="*/ 0 h 29"/>
                <a:gd name="T4" fmla="*/ 16 w 16"/>
                <a:gd name="T5" fmla="*/ 0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0"/>
                    <a:pt x="16" y="0"/>
                  </a:cubicBezTo>
                  <a:cubicBezTo>
                    <a:pt x="15" y="4"/>
                    <a:pt x="15" y="4"/>
                    <a:pt x="15" y="4"/>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71"/>
            <p:cNvSpPr>
              <a:spLocks noEditPoints="1"/>
            </p:cNvSpPr>
            <p:nvPr/>
          </p:nvSpPr>
          <p:spPr bwMode="auto">
            <a:xfrm>
              <a:off x="4205289" y="5934134"/>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8"/>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72"/>
            <p:cNvSpPr>
              <a:spLocks noEditPoints="1"/>
            </p:cNvSpPr>
            <p:nvPr/>
          </p:nvSpPr>
          <p:spPr bwMode="auto">
            <a:xfrm>
              <a:off x="4264027"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73"/>
            <p:cNvSpPr>
              <a:spLocks/>
            </p:cNvSpPr>
            <p:nvPr/>
          </p:nvSpPr>
          <p:spPr bwMode="auto">
            <a:xfrm>
              <a:off x="4322764" y="5918259"/>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5"/>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4" y="38"/>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9" name="Group 578"/>
          <p:cNvGrpSpPr/>
          <p:nvPr/>
        </p:nvGrpSpPr>
        <p:grpSpPr>
          <a:xfrm>
            <a:off x="1783411" y="5176391"/>
            <a:ext cx="406401" cy="80964"/>
            <a:chOff x="2917826" y="5908734"/>
            <a:chExt cx="406400" cy="80964"/>
          </a:xfrm>
        </p:grpSpPr>
        <p:sp>
          <p:nvSpPr>
            <p:cNvPr id="515" name="Freeform 174"/>
            <p:cNvSpPr>
              <a:spLocks/>
            </p:cNvSpPr>
            <p:nvPr/>
          </p:nvSpPr>
          <p:spPr bwMode="auto">
            <a:xfrm>
              <a:off x="2917826" y="591349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9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4" y="7"/>
                    <a:pt x="5" y="6"/>
                  </a:cubicBezTo>
                  <a:cubicBezTo>
                    <a:pt x="7" y="4"/>
                    <a:pt x="9" y="3"/>
                    <a:pt x="11" y="2"/>
                  </a:cubicBezTo>
                  <a:cubicBezTo>
                    <a:pt x="13" y="1"/>
                    <a:pt x="15" y="0"/>
                    <a:pt x="18" y="0"/>
                  </a:cubicBezTo>
                  <a:cubicBezTo>
                    <a:pt x="19" y="0"/>
                    <a:pt x="20" y="1"/>
                    <a:pt x="22" y="1"/>
                  </a:cubicBezTo>
                  <a:cubicBezTo>
                    <a:pt x="23" y="1"/>
                    <a:pt x="24" y="1"/>
                    <a:pt x="25" y="1"/>
                  </a:cubicBezTo>
                  <a:cubicBezTo>
                    <a:pt x="26" y="2"/>
                    <a:pt x="26" y="2"/>
                    <a:pt x="27" y="2"/>
                  </a:cubicBezTo>
                  <a:cubicBezTo>
                    <a:pt x="28" y="3"/>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9"/>
                  </a:cubicBezTo>
                  <a:cubicBezTo>
                    <a:pt x="6" y="10"/>
                    <a:pt x="5" y="12"/>
                    <a:pt x="5" y="14"/>
                  </a:cubicBezTo>
                  <a:cubicBezTo>
                    <a:pt x="4" y="16"/>
                    <a:pt x="4" y="18"/>
                    <a:pt x="4" y="21"/>
                  </a:cubicBezTo>
                  <a:cubicBezTo>
                    <a:pt x="4" y="23"/>
                    <a:pt x="4" y="26"/>
                    <a:pt x="5" y="28"/>
                  </a:cubicBezTo>
                  <a:cubicBezTo>
                    <a:pt x="5" y="30"/>
                    <a:pt x="6" y="31"/>
                    <a:pt x="7" y="33"/>
                  </a:cubicBezTo>
                  <a:cubicBezTo>
                    <a:pt x="9" y="34"/>
                    <a:pt x="10" y="36"/>
                    <a:pt x="12" y="36"/>
                  </a:cubicBezTo>
                  <a:cubicBezTo>
                    <a:pt x="14" y="37"/>
                    <a:pt x="16" y="37"/>
                    <a:pt x="18" y="37"/>
                  </a:cubicBezTo>
                  <a:cubicBezTo>
                    <a:pt x="20" y="37"/>
                    <a:pt x="22" y="37"/>
                    <a:pt x="24" y="37"/>
                  </a:cubicBezTo>
                  <a:cubicBezTo>
                    <a:pt x="26" y="36"/>
                    <a:pt x="27" y="36"/>
                    <a:pt x="28" y="35"/>
                  </a:cubicBezTo>
                  <a:cubicBezTo>
                    <a:pt x="29" y="39"/>
                    <a:pt x="29" y="39"/>
                    <a:pt x="29" y="39"/>
                  </a:cubicBezTo>
                  <a:cubicBezTo>
                    <a:pt x="29"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75"/>
            <p:cNvSpPr>
              <a:spLocks/>
            </p:cNvSpPr>
            <p:nvPr/>
          </p:nvSpPr>
          <p:spPr bwMode="auto">
            <a:xfrm>
              <a:off x="2982914" y="5908734"/>
              <a:ext cx="41275" cy="79376"/>
            </a:xfrm>
            <a:custGeom>
              <a:avLst/>
              <a:gdLst>
                <a:gd name="T0" fmla="*/ 0 w 23"/>
                <a:gd name="T1" fmla="*/ 43 h 43"/>
                <a:gd name="T2" fmla="*/ 0 w 23"/>
                <a:gd name="T3" fmla="*/ 0 h 43"/>
                <a:gd name="T4" fmla="*/ 4 w 23"/>
                <a:gd name="T5" fmla="*/ 0 h 43"/>
                <a:gd name="T6" fmla="*/ 4 w 23"/>
                <a:gd name="T7" fmla="*/ 15 h 43"/>
                <a:gd name="T8" fmla="*/ 7 w 23"/>
                <a:gd name="T9" fmla="*/ 14 h 43"/>
                <a:gd name="T10" fmla="*/ 11 w 23"/>
                <a:gd name="T11" fmla="*/ 14 h 43"/>
                <a:gd name="T12" fmla="*/ 17 w 23"/>
                <a:gd name="T13" fmla="*/ 14 h 43"/>
                <a:gd name="T14" fmla="*/ 20 w 23"/>
                <a:gd name="T15" fmla="*/ 17 h 43"/>
                <a:gd name="T16" fmla="*/ 22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19 h 43"/>
                <a:gd name="T30" fmla="*/ 15 w 23"/>
                <a:gd name="T31" fmla="*/ 17 h 43"/>
                <a:gd name="T32" fmla="*/ 11 w 23"/>
                <a:gd name="T33" fmla="*/ 17 h 43"/>
                <a:gd name="T34" fmla="*/ 9 w 23"/>
                <a:gd name="T35" fmla="*/ 17 h 43"/>
                <a:gd name="T36" fmla="*/ 6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6" y="14"/>
                    <a:pt x="7" y="14"/>
                  </a:cubicBezTo>
                  <a:cubicBezTo>
                    <a:pt x="9" y="14"/>
                    <a:pt x="10" y="14"/>
                    <a:pt x="11" y="14"/>
                  </a:cubicBezTo>
                  <a:cubicBezTo>
                    <a:pt x="13" y="14"/>
                    <a:pt x="15" y="14"/>
                    <a:pt x="17" y="14"/>
                  </a:cubicBezTo>
                  <a:cubicBezTo>
                    <a:pt x="18" y="15"/>
                    <a:pt x="19" y="16"/>
                    <a:pt x="20" y="17"/>
                  </a:cubicBezTo>
                  <a:cubicBezTo>
                    <a:pt x="21" y="18"/>
                    <a:pt x="22" y="20"/>
                    <a:pt x="22"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8" y="21"/>
                    <a:pt x="18" y="20"/>
                    <a:pt x="17" y="19"/>
                  </a:cubicBezTo>
                  <a:cubicBezTo>
                    <a:pt x="17" y="18"/>
                    <a:pt x="16" y="18"/>
                    <a:pt x="15" y="17"/>
                  </a:cubicBezTo>
                  <a:cubicBezTo>
                    <a:pt x="14" y="17"/>
                    <a:pt x="12" y="17"/>
                    <a:pt x="11" y="17"/>
                  </a:cubicBezTo>
                  <a:cubicBezTo>
                    <a:pt x="10" y="17"/>
                    <a:pt x="9" y="17"/>
                    <a:pt x="9" y="17"/>
                  </a:cubicBezTo>
                  <a:cubicBezTo>
                    <a:pt x="8" y="17"/>
                    <a:pt x="7" y="17"/>
                    <a:pt x="6" y="17"/>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76"/>
            <p:cNvSpPr>
              <a:spLocks noEditPoints="1"/>
            </p:cNvSpPr>
            <p:nvPr/>
          </p:nvSpPr>
          <p:spPr bwMode="auto">
            <a:xfrm>
              <a:off x="3038476"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5" y="16"/>
                    <a:pt x="24" y="16"/>
                  </a:cubicBezTo>
                  <a:cubicBezTo>
                    <a:pt x="4" y="16"/>
                    <a:pt x="4" y="16"/>
                    <a:pt x="4" y="16"/>
                  </a:cubicBezTo>
                  <a:cubicBezTo>
                    <a:pt x="4" y="20"/>
                    <a:pt x="5" y="23"/>
                    <a:pt x="7" y="25"/>
                  </a:cubicBezTo>
                  <a:cubicBezTo>
                    <a:pt x="8" y="26"/>
                    <a:pt x="11" y="27"/>
                    <a:pt x="15" y="27"/>
                  </a:cubicBezTo>
                  <a:cubicBezTo>
                    <a:pt x="17" y="27"/>
                    <a:pt x="18" y="27"/>
                    <a:pt x="19" y="27"/>
                  </a:cubicBezTo>
                  <a:cubicBezTo>
                    <a:pt x="20"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7"/>
            <p:cNvSpPr>
              <a:spLocks/>
            </p:cNvSpPr>
            <p:nvPr/>
          </p:nvSpPr>
          <p:spPr bwMode="auto">
            <a:xfrm>
              <a:off x="3098801" y="5934134"/>
              <a:ext cx="71438" cy="53976"/>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1"/>
                    <a:pt x="24" y="0"/>
                    <a:pt x="25" y="0"/>
                  </a:cubicBezTo>
                  <a:cubicBezTo>
                    <a:pt x="26" y="0"/>
                    <a:pt x="27" y="0"/>
                    <a:pt x="28" y="0"/>
                  </a:cubicBezTo>
                  <a:cubicBezTo>
                    <a:pt x="31" y="0"/>
                    <a:pt x="32" y="0"/>
                    <a:pt x="34" y="1"/>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30" y="3"/>
                    <a:pt x="28" y="3"/>
                  </a:cubicBezTo>
                  <a:cubicBezTo>
                    <a:pt x="27" y="3"/>
                    <a:pt x="26" y="3"/>
                    <a:pt x="25" y="3"/>
                  </a:cubicBezTo>
                  <a:cubicBezTo>
                    <a:pt x="24" y="3"/>
                    <a:pt x="23" y="4"/>
                    <a:pt x="23" y="4"/>
                  </a:cubicBezTo>
                  <a:cubicBezTo>
                    <a:pt x="22" y="4"/>
                    <a:pt x="21" y="5"/>
                    <a:pt x="21" y="5"/>
                  </a:cubicBezTo>
                  <a:cubicBezTo>
                    <a:pt x="21"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78"/>
            <p:cNvSpPr>
              <a:spLocks noEditPoints="1"/>
            </p:cNvSpPr>
            <p:nvPr/>
          </p:nvSpPr>
          <p:spPr bwMode="auto">
            <a:xfrm>
              <a:off x="3184526"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1" y="5"/>
                    <a:pt x="1" y="4"/>
                  </a:cubicBezTo>
                  <a:cubicBezTo>
                    <a:pt x="0" y="4"/>
                    <a:pt x="0" y="3"/>
                    <a:pt x="0" y="2"/>
                  </a:cubicBezTo>
                  <a:cubicBezTo>
                    <a:pt x="0" y="2"/>
                    <a:pt x="0" y="1"/>
                    <a:pt x="1" y="0"/>
                  </a:cubicBezTo>
                  <a:cubicBezTo>
                    <a:pt x="1"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79"/>
            <p:cNvSpPr>
              <a:spLocks/>
            </p:cNvSpPr>
            <p:nvPr/>
          </p:nvSpPr>
          <p:spPr bwMode="auto">
            <a:xfrm>
              <a:off x="3208339" y="5932547"/>
              <a:ext cx="38100" cy="57151"/>
            </a:xfrm>
            <a:custGeom>
              <a:avLst/>
              <a:gdLst>
                <a:gd name="T0" fmla="*/ 13 w 21"/>
                <a:gd name="T1" fmla="*/ 31 h 31"/>
                <a:gd name="T2" fmla="*/ 7 w 21"/>
                <a:gd name="T3" fmla="*/ 30 h 31"/>
                <a:gd name="T4" fmla="*/ 3 w 21"/>
                <a:gd name="T5" fmla="*/ 27 h 31"/>
                <a:gd name="T6" fmla="*/ 0 w 21"/>
                <a:gd name="T7" fmla="*/ 22 h 31"/>
                <a:gd name="T8" fmla="*/ 0 w 21"/>
                <a:gd name="T9" fmla="*/ 16 h 31"/>
                <a:gd name="T10" fmla="*/ 1 w 21"/>
                <a:gd name="T11" fmla="*/ 9 h 31"/>
                <a:gd name="T12" fmla="*/ 3 w 21"/>
                <a:gd name="T13" fmla="*/ 5 h 31"/>
                <a:gd name="T14" fmla="*/ 7 w 21"/>
                <a:gd name="T15" fmla="*/ 2 h 31"/>
                <a:gd name="T16" fmla="*/ 13 w 21"/>
                <a:gd name="T17" fmla="*/ 0 h 31"/>
                <a:gd name="T18" fmla="*/ 17 w 21"/>
                <a:gd name="T19" fmla="*/ 1 h 31"/>
                <a:gd name="T20" fmla="*/ 20 w 21"/>
                <a:gd name="T21" fmla="*/ 2 h 31"/>
                <a:gd name="T22" fmla="*/ 20 w 21"/>
                <a:gd name="T23" fmla="*/ 5 h 31"/>
                <a:gd name="T24" fmla="*/ 17 w 21"/>
                <a:gd name="T25" fmla="*/ 4 h 31"/>
                <a:gd name="T26" fmla="*/ 13 w 21"/>
                <a:gd name="T27" fmla="*/ 4 h 31"/>
                <a:gd name="T28" fmla="*/ 6 w 21"/>
                <a:gd name="T29" fmla="*/ 7 h 31"/>
                <a:gd name="T30" fmla="*/ 3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0 w 21"/>
                <a:gd name="T43" fmla="*/ 26 h 31"/>
                <a:gd name="T44" fmla="*/ 21 w 21"/>
                <a:gd name="T45" fmla="*/ 29 h 31"/>
                <a:gd name="T46" fmla="*/ 18 w 21"/>
                <a:gd name="T47" fmla="*/ 30 h 31"/>
                <a:gd name="T48" fmla="*/ 13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3" y="31"/>
                  </a:moveTo>
                  <a:cubicBezTo>
                    <a:pt x="11" y="31"/>
                    <a:pt x="9" y="30"/>
                    <a:pt x="7" y="30"/>
                  </a:cubicBezTo>
                  <a:cubicBezTo>
                    <a:pt x="6" y="29"/>
                    <a:pt x="4" y="28"/>
                    <a:pt x="3" y="27"/>
                  </a:cubicBezTo>
                  <a:cubicBezTo>
                    <a:pt x="2" y="25"/>
                    <a:pt x="1" y="24"/>
                    <a:pt x="0" y="22"/>
                  </a:cubicBezTo>
                  <a:cubicBezTo>
                    <a:pt x="0" y="20"/>
                    <a:pt x="0" y="18"/>
                    <a:pt x="0" y="16"/>
                  </a:cubicBezTo>
                  <a:cubicBezTo>
                    <a:pt x="0" y="13"/>
                    <a:pt x="0" y="11"/>
                    <a:pt x="1" y="9"/>
                  </a:cubicBezTo>
                  <a:cubicBezTo>
                    <a:pt x="1" y="8"/>
                    <a:pt x="2" y="6"/>
                    <a:pt x="3" y="5"/>
                  </a:cubicBezTo>
                  <a:cubicBezTo>
                    <a:pt x="4" y="3"/>
                    <a:pt x="6" y="2"/>
                    <a:pt x="7" y="2"/>
                  </a:cubicBezTo>
                  <a:cubicBezTo>
                    <a:pt x="9" y="1"/>
                    <a:pt x="11" y="0"/>
                    <a:pt x="13" y="0"/>
                  </a:cubicBezTo>
                  <a:cubicBezTo>
                    <a:pt x="14" y="0"/>
                    <a:pt x="16" y="1"/>
                    <a:pt x="17" y="1"/>
                  </a:cubicBezTo>
                  <a:cubicBezTo>
                    <a:pt x="19" y="1"/>
                    <a:pt x="20" y="1"/>
                    <a:pt x="20" y="2"/>
                  </a:cubicBezTo>
                  <a:cubicBezTo>
                    <a:pt x="20" y="5"/>
                    <a:pt x="20" y="5"/>
                    <a:pt x="20" y="5"/>
                  </a:cubicBezTo>
                  <a:cubicBezTo>
                    <a:pt x="19" y="5"/>
                    <a:pt x="18" y="4"/>
                    <a:pt x="17" y="4"/>
                  </a:cubicBezTo>
                  <a:cubicBezTo>
                    <a:pt x="16" y="4"/>
                    <a:pt x="15" y="4"/>
                    <a:pt x="13" y="4"/>
                  </a:cubicBezTo>
                  <a:cubicBezTo>
                    <a:pt x="10" y="4"/>
                    <a:pt x="8" y="5"/>
                    <a:pt x="6" y="7"/>
                  </a:cubicBezTo>
                  <a:cubicBezTo>
                    <a:pt x="4" y="9"/>
                    <a:pt x="3" y="12"/>
                    <a:pt x="3" y="16"/>
                  </a:cubicBezTo>
                  <a:cubicBezTo>
                    <a:pt x="3" y="17"/>
                    <a:pt x="4" y="19"/>
                    <a:pt x="4" y="20"/>
                  </a:cubicBezTo>
                  <a:cubicBezTo>
                    <a:pt x="4" y="22"/>
                    <a:pt x="5" y="23"/>
                    <a:pt x="6" y="24"/>
                  </a:cubicBezTo>
                  <a:cubicBezTo>
                    <a:pt x="7" y="25"/>
                    <a:pt x="8" y="26"/>
                    <a:pt x="9" y="27"/>
                  </a:cubicBezTo>
                  <a:cubicBezTo>
                    <a:pt x="10" y="27"/>
                    <a:pt x="12" y="27"/>
                    <a:pt x="14" y="27"/>
                  </a:cubicBezTo>
                  <a:cubicBezTo>
                    <a:pt x="15" y="27"/>
                    <a:pt x="17" y="27"/>
                    <a:pt x="18" y="27"/>
                  </a:cubicBezTo>
                  <a:cubicBezTo>
                    <a:pt x="19" y="26"/>
                    <a:pt x="20" y="26"/>
                    <a:pt x="20" y="26"/>
                  </a:cubicBezTo>
                  <a:cubicBezTo>
                    <a:pt x="21" y="29"/>
                    <a:pt x="21" y="29"/>
                    <a:pt x="21" y="29"/>
                  </a:cubicBezTo>
                  <a:cubicBezTo>
                    <a:pt x="20" y="29"/>
                    <a:pt x="19" y="30"/>
                    <a:pt x="18" y="30"/>
                  </a:cubicBezTo>
                  <a:cubicBezTo>
                    <a:pt x="16" y="30"/>
                    <a:pt x="15" y="31"/>
                    <a:pt x="1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180"/>
            <p:cNvSpPr>
              <a:spLocks noEditPoints="1"/>
            </p:cNvSpPr>
            <p:nvPr/>
          </p:nvSpPr>
          <p:spPr bwMode="auto">
            <a:xfrm>
              <a:off x="3254376"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81"/>
            <p:cNvSpPr>
              <a:spLocks/>
            </p:cNvSpPr>
            <p:nvPr/>
          </p:nvSpPr>
          <p:spPr bwMode="auto">
            <a:xfrm>
              <a:off x="3311526" y="5908734"/>
              <a:ext cx="12700" cy="80963"/>
            </a:xfrm>
            <a:custGeom>
              <a:avLst/>
              <a:gdLst>
                <a:gd name="T0" fmla="*/ 7 w 7"/>
                <a:gd name="T1" fmla="*/ 44 h 44"/>
                <a:gd name="T2" fmla="*/ 4 w 7"/>
                <a:gd name="T3" fmla="*/ 43 h 44"/>
                <a:gd name="T4" fmla="*/ 1 w 7"/>
                <a:gd name="T5" fmla="*/ 42 h 44"/>
                <a:gd name="T6" fmla="*/ 0 w 7"/>
                <a:gd name="T7" fmla="*/ 40 h 44"/>
                <a:gd name="T8" fmla="*/ 0 w 7"/>
                <a:gd name="T9" fmla="*/ 36 h 44"/>
                <a:gd name="T10" fmla="*/ 0 w 7"/>
                <a:gd name="T11" fmla="*/ 0 h 44"/>
                <a:gd name="T12" fmla="*/ 3 w 7"/>
                <a:gd name="T13" fmla="*/ 0 h 44"/>
                <a:gd name="T14" fmla="*/ 3 w 7"/>
                <a:gd name="T15" fmla="*/ 36 h 44"/>
                <a:gd name="T16" fmla="*/ 3 w 7"/>
                <a:gd name="T17" fmla="*/ 38 h 44"/>
                <a:gd name="T18" fmla="*/ 4 w 7"/>
                <a:gd name="T19" fmla="*/ 39 h 44"/>
                <a:gd name="T20" fmla="*/ 5 w 7"/>
                <a:gd name="T21" fmla="*/ 40 h 44"/>
                <a:gd name="T22" fmla="*/ 7 w 7"/>
                <a:gd name="T23" fmla="*/ 41 h 44"/>
                <a:gd name="T24" fmla="*/ 7 w 7"/>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4">
                  <a:moveTo>
                    <a:pt x="7" y="44"/>
                  </a:moveTo>
                  <a:cubicBezTo>
                    <a:pt x="6" y="44"/>
                    <a:pt x="5" y="43"/>
                    <a:pt x="4" y="43"/>
                  </a:cubicBezTo>
                  <a:cubicBezTo>
                    <a:pt x="3" y="43"/>
                    <a:pt x="2" y="42"/>
                    <a:pt x="1" y="42"/>
                  </a:cubicBezTo>
                  <a:cubicBezTo>
                    <a:pt x="1" y="41"/>
                    <a:pt x="0" y="40"/>
                    <a:pt x="0" y="40"/>
                  </a:cubicBezTo>
                  <a:cubicBezTo>
                    <a:pt x="0" y="39"/>
                    <a:pt x="0" y="37"/>
                    <a:pt x="0" y="36"/>
                  </a:cubicBezTo>
                  <a:cubicBezTo>
                    <a:pt x="0" y="0"/>
                    <a:pt x="0" y="0"/>
                    <a:pt x="0" y="0"/>
                  </a:cubicBezTo>
                  <a:cubicBezTo>
                    <a:pt x="3" y="0"/>
                    <a:pt x="3" y="0"/>
                    <a:pt x="3" y="0"/>
                  </a:cubicBezTo>
                  <a:cubicBezTo>
                    <a:pt x="3" y="36"/>
                    <a:pt x="3" y="36"/>
                    <a:pt x="3" y="36"/>
                  </a:cubicBezTo>
                  <a:cubicBezTo>
                    <a:pt x="3" y="37"/>
                    <a:pt x="3" y="38"/>
                    <a:pt x="3" y="38"/>
                  </a:cubicBezTo>
                  <a:cubicBezTo>
                    <a:pt x="4" y="39"/>
                    <a:pt x="4" y="39"/>
                    <a:pt x="4" y="39"/>
                  </a:cubicBezTo>
                  <a:cubicBezTo>
                    <a:pt x="5" y="40"/>
                    <a:pt x="5" y="40"/>
                    <a:pt x="5" y="40"/>
                  </a:cubicBezTo>
                  <a:cubicBezTo>
                    <a:pt x="6" y="40"/>
                    <a:pt x="7" y="40"/>
                    <a:pt x="7" y="41"/>
                  </a:cubicBezTo>
                  <a:lnTo>
                    <a:pt x="7" y="4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6" name="Group 585"/>
          <p:cNvGrpSpPr/>
          <p:nvPr/>
        </p:nvGrpSpPr>
        <p:grpSpPr>
          <a:xfrm>
            <a:off x="4251930" y="5176391"/>
            <a:ext cx="334963" cy="76202"/>
            <a:chOff x="5384798" y="5434388"/>
            <a:chExt cx="334963" cy="76202"/>
          </a:xfrm>
        </p:grpSpPr>
        <p:sp>
          <p:nvSpPr>
            <p:cNvPr id="523" name="Freeform 182"/>
            <p:cNvSpPr>
              <a:spLocks/>
            </p:cNvSpPr>
            <p:nvPr/>
          </p:nvSpPr>
          <p:spPr bwMode="auto">
            <a:xfrm>
              <a:off x="5384798" y="5437563"/>
              <a:ext cx="39688" cy="71438"/>
            </a:xfrm>
            <a:custGeom>
              <a:avLst/>
              <a:gdLst>
                <a:gd name="T0" fmla="*/ 0 w 25"/>
                <a:gd name="T1" fmla="*/ 45 h 45"/>
                <a:gd name="T2" fmla="*/ 0 w 25"/>
                <a:gd name="T3" fmla="*/ 0 h 45"/>
                <a:gd name="T4" fmla="*/ 25 w 25"/>
                <a:gd name="T5" fmla="*/ 0 h 45"/>
                <a:gd name="T6" fmla="*/ 25 w 25"/>
                <a:gd name="T7" fmla="*/ 4 h 45"/>
                <a:gd name="T8" fmla="*/ 4 w 25"/>
                <a:gd name="T9" fmla="*/ 4 h 45"/>
                <a:gd name="T10" fmla="*/ 4 w 25"/>
                <a:gd name="T11" fmla="*/ 19 h 45"/>
                <a:gd name="T12" fmla="*/ 23 w 25"/>
                <a:gd name="T13" fmla="*/ 19 h 45"/>
                <a:gd name="T14" fmla="*/ 23 w 25"/>
                <a:gd name="T15" fmla="*/ 24 h 45"/>
                <a:gd name="T16" fmla="*/ 4 w 25"/>
                <a:gd name="T17" fmla="*/ 24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4"/>
                  </a:lnTo>
                  <a:lnTo>
                    <a:pt x="4" y="4"/>
                  </a:lnTo>
                  <a:lnTo>
                    <a:pt x="4" y="19"/>
                  </a:lnTo>
                  <a:lnTo>
                    <a:pt x="23" y="19"/>
                  </a:lnTo>
                  <a:lnTo>
                    <a:pt x="23" y="24"/>
                  </a:lnTo>
                  <a:lnTo>
                    <a:pt x="4" y="24"/>
                  </a:lnTo>
                  <a:lnTo>
                    <a:pt x="4" y="45"/>
                  </a:lnTo>
                  <a:lnTo>
                    <a:pt x="0"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183"/>
            <p:cNvSpPr>
              <a:spLocks noEditPoints="1"/>
            </p:cNvSpPr>
            <p:nvPr/>
          </p:nvSpPr>
          <p:spPr bwMode="auto">
            <a:xfrm>
              <a:off x="5435598" y="5434388"/>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84"/>
            <p:cNvSpPr>
              <a:spLocks/>
            </p:cNvSpPr>
            <p:nvPr/>
          </p:nvSpPr>
          <p:spPr bwMode="auto">
            <a:xfrm>
              <a:off x="5460998" y="5455026"/>
              <a:ext cx="42863" cy="53976"/>
            </a:xfrm>
            <a:custGeom>
              <a:avLst/>
              <a:gdLst>
                <a:gd name="T0" fmla="*/ 0 w 23"/>
                <a:gd name="T1" fmla="*/ 1 h 29"/>
                <a:gd name="T2" fmla="*/ 5 w 23"/>
                <a:gd name="T3" fmla="*/ 0 h 29"/>
                <a:gd name="T4" fmla="*/ 12 w 23"/>
                <a:gd name="T5" fmla="*/ 0 h 29"/>
                <a:gd name="T6" fmla="*/ 17 w 23"/>
                <a:gd name="T7" fmla="*/ 0 h 29"/>
                <a:gd name="T8" fmla="*/ 21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5" y="0"/>
                  </a:cubicBezTo>
                  <a:cubicBezTo>
                    <a:pt x="7" y="0"/>
                    <a:pt x="9" y="0"/>
                    <a:pt x="12" y="0"/>
                  </a:cubicBezTo>
                  <a:cubicBezTo>
                    <a:pt x="14" y="0"/>
                    <a:pt x="16" y="0"/>
                    <a:pt x="17" y="0"/>
                  </a:cubicBezTo>
                  <a:cubicBezTo>
                    <a:pt x="18" y="1"/>
                    <a:pt x="20" y="2"/>
                    <a:pt x="21" y="3"/>
                  </a:cubicBezTo>
                  <a:cubicBezTo>
                    <a:pt x="21" y="4"/>
                    <a:pt x="22" y="6"/>
                    <a:pt x="22" y="7"/>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9" y="7"/>
                    <a:pt x="18" y="6"/>
                    <a:pt x="18" y="5"/>
                  </a:cubicBezTo>
                  <a:cubicBezTo>
                    <a:pt x="17" y="4"/>
                    <a:pt x="16" y="4"/>
                    <a:pt x="15" y="3"/>
                  </a:cubicBezTo>
                  <a:cubicBezTo>
                    <a:pt x="14" y="3"/>
                    <a:pt x="13"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85"/>
            <p:cNvSpPr>
              <a:spLocks noEditPoints="1"/>
            </p:cNvSpPr>
            <p:nvPr/>
          </p:nvSpPr>
          <p:spPr bwMode="auto">
            <a:xfrm>
              <a:off x="5516561" y="5453439"/>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5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2"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86"/>
            <p:cNvSpPr>
              <a:spLocks/>
            </p:cNvSpPr>
            <p:nvPr/>
          </p:nvSpPr>
          <p:spPr bwMode="auto">
            <a:xfrm>
              <a:off x="5573711" y="5455026"/>
              <a:ext cx="39688" cy="53976"/>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5" y="4"/>
                    <a:pt x="14" y="3"/>
                  </a:cubicBezTo>
                  <a:cubicBezTo>
                    <a:pt x="13" y="3"/>
                    <a:pt x="12" y="3"/>
                    <a:pt x="10" y="3"/>
                  </a:cubicBezTo>
                  <a:cubicBezTo>
                    <a:pt x="9"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87"/>
            <p:cNvSpPr>
              <a:spLocks/>
            </p:cNvSpPr>
            <p:nvPr/>
          </p:nvSpPr>
          <p:spPr bwMode="auto">
            <a:xfrm>
              <a:off x="5627686" y="5453439"/>
              <a:ext cx="39688" cy="57151"/>
            </a:xfrm>
            <a:custGeom>
              <a:avLst/>
              <a:gdLst>
                <a:gd name="T0" fmla="*/ 14 w 21"/>
                <a:gd name="T1" fmla="*/ 31 h 31"/>
                <a:gd name="T2" fmla="*/ 8 w 21"/>
                <a:gd name="T3" fmla="*/ 30 h 31"/>
                <a:gd name="T4" fmla="*/ 3 w 21"/>
                <a:gd name="T5" fmla="*/ 27 h 31"/>
                <a:gd name="T6" fmla="*/ 1 w 21"/>
                <a:gd name="T7" fmla="*/ 22 h 31"/>
                <a:gd name="T8" fmla="*/ 0 w 21"/>
                <a:gd name="T9" fmla="*/ 16 h 31"/>
                <a:gd name="T10" fmla="*/ 1 w 21"/>
                <a:gd name="T11" fmla="*/ 9 h 31"/>
                <a:gd name="T12" fmla="*/ 3 w 21"/>
                <a:gd name="T13" fmla="*/ 5 h 31"/>
                <a:gd name="T14" fmla="*/ 8 w 21"/>
                <a:gd name="T15" fmla="*/ 2 h 31"/>
                <a:gd name="T16" fmla="*/ 13 w 21"/>
                <a:gd name="T17" fmla="*/ 0 h 31"/>
                <a:gd name="T18" fmla="*/ 18 w 21"/>
                <a:gd name="T19" fmla="*/ 1 h 31"/>
                <a:gd name="T20" fmla="*/ 21 w 21"/>
                <a:gd name="T21" fmla="*/ 2 h 31"/>
                <a:gd name="T22" fmla="*/ 20 w 21"/>
                <a:gd name="T23" fmla="*/ 5 h 31"/>
                <a:gd name="T24" fmla="*/ 17 w 21"/>
                <a:gd name="T25" fmla="*/ 4 h 31"/>
                <a:gd name="T26" fmla="*/ 14 w 21"/>
                <a:gd name="T27" fmla="*/ 4 h 31"/>
                <a:gd name="T28" fmla="*/ 6 w 21"/>
                <a:gd name="T29" fmla="*/ 7 h 31"/>
                <a:gd name="T30" fmla="*/ 4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1 w 21"/>
                <a:gd name="T43" fmla="*/ 26 h 31"/>
                <a:gd name="T44" fmla="*/ 21 w 21"/>
                <a:gd name="T45" fmla="*/ 29 h 31"/>
                <a:gd name="T46" fmla="*/ 18 w 21"/>
                <a:gd name="T47" fmla="*/ 30 h 31"/>
                <a:gd name="T48" fmla="*/ 14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4" y="31"/>
                  </a:move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6" y="1"/>
                    <a:pt x="18" y="1"/>
                  </a:cubicBezTo>
                  <a:cubicBezTo>
                    <a:pt x="19" y="1"/>
                    <a:pt x="20" y="1"/>
                    <a:pt x="21" y="2"/>
                  </a:cubicBezTo>
                  <a:cubicBezTo>
                    <a:pt x="20" y="5"/>
                    <a:pt x="20" y="5"/>
                    <a:pt x="20" y="5"/>
                  </a:cubicBezTo>
                  <a:cubicBezTo>
                    <a:pt x="19" y="5"/>
                    <a:pt x="18" y="4"/>
                    <a:pt x="17" y="4"/>
                  </a:cubicBezTo>
                  <a:cubicBezTo>
                    <a:pt x="16" y="4"/>
                    <a:pt x="15" y="4"/>
                    <a:pt x="14" y="4"/>
                  </a:cubicBezTo>
                  <a:cubicBezTo>
                    <a:pt x="10" y="4"/>
                    <a:pt x="8" y="5"/>
                    <a:pt x="6" y="7"/>
                  </a:cubicBezTo>
                  <a:cubicBezTo>
                    <a:pt x="5" y="9"/>
                    <a:pt x="4" y="12"/>
                    <a:pt x="4" y="16"/>
                  </a:cubicBezTo>
                  <a:cubicBezTo>
                    <a:pt x="4" y="17"/>
                    <a:pt x="4" y="19"/>
                    <a:pt x="4" y="20"/>
                  </a:cubicBezTo>
                  <a:cubicBezTo>
                    <a:pt x="5" y="22"/>
                    <a:pt x="5" y="23"/>
                    <a:pt x="6" y="24"/>
                  </a:cubicBezTo>
                  <a:cubicBezTo>
                    <a:pt x="7" y="25"/>
                    <a:pt x="8" y="26"/>
                    <a:pt x="9" y="27"/>
                  </a:cubicBezTo>
                  <a:cubicBezTo>
                    <a:pt x="11" y="27"/>
                    <a:pt x="12" y="27"/>
                    <a:pt x="14" y="27"/>
                  </a:cubicBezTo>
                  <a:cubicBezTo>
                    <a:pt x="16" y="27"/>
                    <a:pt x="17" y="27"/>
                    <a:pt x="18" y="27"/>
                  </a:cubicBezTo>
                  <a:cubicBezTo>
                    <a:pt x="19" y="26"/>
                    <a:pt x="20" y="26"/>
                    <a:pt x="21" y="26"/>
                  </a:cubicBezTo>
                  <a:cubicBezTo>
                    <a:pt x="21" y="29"/>
                    <a:pt x="21" y="29"/>
                    <a:pt x="21" y="29"/>
                  </a:cubicBezTo>
                  <a:cubicBezTo>
                    <a:pt x="21" y="29"/>
                    <a:pt x="20" y="30"/>
                    <a:pt x="18" y="30"/>
                  </a:cubicBezTo>
                  <a:cubicBezTo>
                    <a:pt x="17" y="30"/>
                    <a:pt x="15" y="31"/>
                    <a:pt x="14"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188"/>
            <p:cNvSpPr>
              <a:spLocks noEditPoints="1"/>
            </p:cNvSpPr>
            <p:nvPr/>
          </p:nvSpPr>
          <p:spPr bwMode="auto">
            <a:xfrm>
              <a:off x="5675311" y="5453439"/>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8"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3" name="Group 582"/>
          <p:cNvGrpSpPr/>
          <p:nvPr/>
        </p:nvGrpSpPr>
        <p:grpSpPr>
          <a:xfrm>
            <a:off x="6697484" y="5176391"/>
            <a:ext cx="249238" cy="76202"/>
            <a:chOff x="7531103" y="5913496"/>
            <a:chExt cx="249238" cy="76202"/>
          </a:xfrm>
        </p:grpSpPr>
        <p:sp>
          <p:nvSpPr>
            <p:cNvPr id="530" name="Freeform 189"/>
            <p:cNvSpPr>
              <a:spLocks/>
            </p:cNvSpPr>
            <p:nvPr/>
          </p:nvSpPr>
          <p:spPr bwMode="auto">
            <a:xfrm>
              <a:off x="7531103" y="5913496"/>
              <a:ext cx="53975" cy="76201"/>
            </a:xfrm>
            <a:custGeom>
              <a:avLst/>
              <a:gdLst>
                <a:gd name="T0" fmla="*/ 26 w 30"/>
                <a:gd name="T1" fmla="*/ 22 h 41"/>
                <a:gd name="T2" fmla="*/ 30 w 30"/>
                <a:gd name="T3" fmla="*/ 22 h 41"/>
                <a:gd name="T4" fmla="*/ 30 w 30"/>
                <a:gd name="T5" fmla="*/ 39 h 41"/>
                <a:gd name="T6" fmla="*/ 26 w 30"/>
                <a:gd name="T7" fmla="*/ 40 h 41"/>
                <a:gd name="T8" fmla="*/ 18 w 30"/>
                <a:gd name="T9" fmla="*/ 41 h 41"/>
                <a:gd name="T10" fmla="*/ 11 w 30"/>
                <a:gd name="T11" fmla="*/ 39 h 41"/>
                <a:gd name="T12" fmla="*/ 5 w 30"/>
                <a:gd name="T13" fmla="*/ 36 h 41"/>
                <a:gd name="T14" fmla="*/ 2 w 30"/>
                <a:gd name="T15" fmla="*/ 29 h 41"/>
                <a:gd name="T16" fmla="*/ 0 w 30"/>
                <a:gd name="T17" fmla="*/ 21 h 41"/>
                <a:gd name="T18" fmla="*/ 2 w 30"/>
                <a:gd name="T19" fmla="*/ 12 h 41"/>
                <a:gd name="T20" fmla="*/ 6 w 30"/>
                <a:gd name="T21" fmla="*/ 6 h 41"/>
                <a:gd name="T22" fmla="*/ 12 w 30"/>
                <a:gd name="T23" fmla="*/ 2 h 41"/>
                <a:gd name="T24" fmla="*/ 19 w 30"/>
                <a:gd name="T25" fmla="*/ 0 h 41"/>
                <a:gd name="T26" fmla="*/ 26 w 30"/>
                <a:gd name="T27" fmla="*/ 1 h 41"/>
                <a:gd name="T28" fmla="*/ 30 w 30"/>
                <a:gd name="T29" fmla="*/ 3 h 41"/>
                <a:gd name="T30" fmla="*/ 29 w 30"/>
                <a:gd name="T31" fmla="*/ 6 h 41"/>
                <a:gd name="T32" fmla="*/ 24 w 30"/>
                <a:gd name="T33" fmla="*/ 5 h 41"/>
                <a:gd name="T34" fmla="*/ 18 w 30"/>
                <a:gd name="T35" fmla="*/ 4 h 41"/>
                <a:gd name="T36" fmla="*/ 13 w 30"/>
                <a:gd name="T37" fmla="*/ 5 h 41"/>
                <a:gd name="T38" fmla="*/ 8 w 30"/>
                <a:gd name="T39" fmla="*/ 8 h 41"/>
                <a:gd name="T40" fmla="*/ 5 w 30"/>
                <a:gd name="T41" fmla="*/ 13 h 41"/>
                <a:gd name="T42" fmla="*/ 4 w 30"/>
                <a:gd name="T43" fmla="*/ 21 h 41"/>
                <a:gd name="T44" fmla="*/ 5 w 30"/>
                <a:gd name="T45" fmla="*/ 28 h 41"/>
                <a:gd name="T46" fmla="*/ 8 w 30"/>
                <a:gd name="T47" fmla="*/ 33 h 41"/>
                <a:gd name="T48" fmla="*/ 13 w 30"/>
                <a:gd name="T49" fmla="*/ 36 h 41"/>
                <a:gd name="T50" fmla="*/ 19 w 30"/>
                <a:gd name="T51" fmla="*/ 37 h 41"/>
                <a:gd name="T52" fmla="*/ 24 w 30"/>
                <a:gd name="T53" fmla="*/ 37 h 41"/>
                <a:gd name="T54" fmla="*/ 26 w 30"/>
                <a:gd name="T55" fmla="*/ 37 h 41"/>
                <a:gd name="T56" fmla="*/ 26 w 30"/>
                <a:gd name="T5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1">
                  <a:moveTo>
                    <a:pt x="26" y="22"/>
                  </a:moveTo>
                  <a:cubicBezTo>
                    <a:pt x="30" y="22"/>
                    <a:pt x="30" y="22"/>
                    <a:pt x="30" y="22"/>
                  </a:cubicBezTo>
                  <a:cubicBezTo>
                    <a:pt x="30" y="39"/>
                    <a:pt x="30" y="39"/>
                    <a:pt x="30" y="39"/>
                  </a:cubicBezTo>
                  <a:cubicBezTo>
                    <a:pt x="29" y="39"/>
                    <a:pt x="28" y="40"/>
                    <a:pt x="26" y="40"/>
                  </a:cubicBezTo>
                  <a:cubicBezTo>
                    <a:pt x="24" y="41"/>
                    <a:pt x="21" y="41"/>
                    <a:pt x="18" y="41"/>
                  </a:cubicBezTo>
                  <a:cubicBezTo>
                    <a:pt x="16" y="41"/>
                    <a:pt x="13" y="40"/>
                    <a:pt x="11" y="39"/>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2" y="2"/>
                  </a:cubicBezTo>
                  <a:cubicBezTo>
                    <a:pt x="14" y="1"/>
                    <a:pt x="16" y="0"/>
                    <a:pt x="19" y="0"/>
                  </a:cubicBezTo>
                  <a:cubicBezTo>
                    <a:pt x="21" y="0"/>
                    <a:pt x="24" y="1"/>
                    <a:pt x="26" y="1"/>
                  </a:cubicBezTo>
                  <a:cubicBezTo>
                    <a:pt x="28" y="2"/>
                    <a:pt x="29" y="3"/>
                    <a:pt x="30" y="3"/>
                  </a:cubicBezTo>
                  <a:cubicBezTo>
                    <a:pt x="29" y="6"/>
                    <a:pt x="29" y="6"/>
                    <a:pt x="29" y="6"/>
                  </a:cubicBezTo>
                  <a:cubicBezTo>
                    <a:pt x="27" y="6"/>
                    <a:pt x="26" y="5"/>
                    <a:pt x="24" y="5"/>
                  </a:cubicBezTo>
                  <a:cubicBezTo>
                    <a:pt x="22" y="4"/>
                    <a:pt x="21" y="4"/>
                    <a:pt x="18" y="4"/>
                  </a:cubicBezTo>
                  <a:cubicBezTo>
                    <a:pt x="17" y="4"/>
                    <a:pt x="15" y="4"/>
                    <a:pt x="13" y="5"/>
                  </a:cubicBezTo>
                  <a:cubicBezTo>
                    <a:pt x="11" y="6"/>
                    <a:pt x="10" y="7"/>
                    <a:pt x="8" y="8"/>
                  </a:cubicBezTo>
                  <a:cubicBezTo>
                    <a:pt x="7" y="10"/>
                    <a:pt x="6" y="11"/>
                    <a:pt x="5" y="13"/>
                  </a:cubicBezTo>
                  <a:cubicBezTo>
                    <a:pt x="5" y="15"/>
                    <a:pt x="4" y="18"/>
                    <a:pt x="4" y="21"/>
                  </a:cubicBezTo>
                  <a:cubicBezTo>
                    <a:pt x="4" y="23"/>
                    <a:pt x="5" y="26"/>
                    <a:pt x="5" y="28"/>
                  </a:cubicBezTo>
                  <a:cubicBezTo>
                    <a:pt x="6" y="30"/>
                    <a:pt x="7" y="31"/>
                    <a:pt x="8" y="33"/>
                  </a:cubicBezTo>
                  <a:cubicBezTo>
                    <a:pt x="9" y="34"/>
                    <a:pt x="11" y="36"/>
                    <a:pt x="13" y="36"/>
                  </a:cubicBezTo>
                  <a:cubicBezTo>
                    <a:pt x="14" y="37"/>
                    <a:pt x="16" y="37"/>
                    <a:pt x="19" y="37"/>
                  </a:cubicBezTo>
                  <a:cubicBezTo>
                    <a:pt x="21" y="37"/>
                    <a:pt x="22" y="37"/>
                    <a:pt x="24" y="37"/>
                  </a:cubicBezTo>
                  <a:cubicBezTo>
                    <a:pt x="25" y="37"/>
                    <a:pt x="26" y="37"/>
                    <a:pt x="26" y="37"/>
                  </a:cubicBezTo>
                  <a:lnTo>
                    <a:pt x="26" y="2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190"/>
            <p:cNvSpPr>
              <a:spLocks noEditPoints="1"/>
            </p:cNvSpPr>
            <p:nvPr/>
          </p:nvSpPr>
          <p:spPr bwMode="auto">
            <a:xfrm>
              <a:off x="7597778"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0 w 24"/>
                <a:gd name="T43" fmla="*/ 13 h 31"/>
                <a:gd name="T44" fmla="*/ 18 w 24"/>
                <a:gd name="T45" fmla="*/ 6 h 31"/>
                <a:gd name="T46" fmla="*/ 13 w 24"/>
                <a:gd name="T47" fmla="*/ 4 h 31"/>
                <a:gd name="T48" fmla="*/ 9 w 24"/>
                <a:gd name="T49" fmla="*/ 4 h 31"/>
                <a:gd name="T50" fmla="*/ 6 w 24"/>
                <a:gd name="T51" fmla="*/ 7 h 31"/>
                <a:gd name="T52" fmla="*/ 5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30"/>
                    <a:pt x="19" y="30"/>
                  </a:cubicBezTo>
                  <a:cubicBezTo>
                    <a:pt x="18" y="30"/>
                    <a:pt x="16" y="31"/>
                    <a:pt x="14" y="31"/>
                  </a:cubicBezTo>
                  <a:cubicBezTo>
                    <a:pt x="12" y="31"/>
                    <a:pt x="9" y="30"/>
                    <a:pt x="8" y="30"/>
                  </a:cubicBezTo>
                  <a:cubicBezTo>
                    <a:pt x="6" y="29"/>
                    <a:pt x="4" y="28"/>
                    <a:pt x="3" y="26"/>
                  </a:cubicBezTo>
                  <a:cubicBezTo>
                    <a:pt x="2" y="25"/>
                    <a:pt x="1" y="23"/>
                    <a:pt x="1" y="22"/>
                  </a:cubicBezTo>
                  <a:cubicBezTo>
                    <a:pt x="0" y="20"/>
                    <a:pt x="0" y="18"/>
                    <a:pt x="0" y="16"/>
                  </a:cubicBezTo>
                  <a:close/>
                  <a:moveTo>
                    <a:pt x="20" y="13"/>
                  </a:moveTo>
                  <a:cubicBezTo>
                    <a:pt x="20" y="10"/>
                    <a:pt x="20" y="8"/>
                    <a:pt x="18" y="6"/>
                  </a:cubicBezTo>
                  <a:cubicBezTo>
                    <a:pt x="17" y="5"/>
                    <a:pt x="15" y="4"/>
                    <a:pt x="13" y="4"/>
                  </a:cubicBezTo>
                  <a:cubicBezTo>
                    <a:pt x="11" y="4"/>
                    <a:pt x="10" y="4"/>
                    <a:pt x="9" y="4"/>
                  </a:cubicBezTo>
                  <a:cubicBezTo>
                    <a:pt x="8" y="5"/>
                    <a:pt x="7" y="6"/>
                    <a:pt x="6" y="7"/>
                  </a:cubicBezTo>
                  <a:cubicBezTo>
                    <a:pt x="6" y="7"/>
                    <a:pt x="5" y="8"/>
                    <a:pt x="5"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191"/>
            <p:cNvSpPr>
              <a:spLocks noEditPoints="1"/>
            </p:cNvSpPr>
            <p:nvPr/>
          </p:nvSpPr>
          <p:spPr bwMode="auto">
            <a:xfrm>
              <a:off x="7653340"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1"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4"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192"/>
            <p:cNvSpPr>
              <a:spLocks/>
            </p:cNvSpPr>
            <p:nvPr/>
          </p:nvSpPr>
          <p:spPr bwMode="auto">
            <a:xfrm>
              <a:off x="7710490"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193"/>
            <p:cNvSpPr>
              <a:spLocks/>
            </p:cNvSpPr>
            <p:nvPr/>
          </p:nvSpPr>
          <p:spPr bwMode="auto">
            <a:xfrm>
              <a:off x="7743828" y="5932547"/>
              <a:ext cx="36513" cy="57151"/>
            </a:xfrm>
            <a:custGeom>
              <a:avLst/>
              <a:gdLst>
                <a:gd name="T0" fmla="*/ 9 w 20"/>
                <a:gd name="T1" fmla="*/ 27 h 31"/>
                <a:gd name="T2" fmla="*/ 14 w 20"/>
                <a:gd name="T3" fmla="*/ 26 h 31"/>
                <a:gd name="T4" fmla="*/ 16 w 20"/>
                <a:gd name="T5" fmla="*/ 23 h 31"/>
                <a:gd name="T6" fmla="*/ 15 w 20"/>
                <a:gd name="T7" fmla="*/ 21 h 31"/>
                <a:gd name="T8" fmla="*/ 14 w 20"/>
                <a:gd name="T9" fmla="*/ 19 h 31"/>
                <a:gd name="T10" fmla="*/ 12 w 20"/>
                <a:gd name="T11" fmla="*/ 18 h 31"/>
                <a:gd name="T12" fmla="*/ 9 w 20"/>
                <a:gd name="T13" fmla="*/ 17 h 31"/>
                <a:gd name="T14" fmla="*/ 6 w 20"/>
                <a:gd name="T15" fmla="*/ 15 h 31"/>
                <a:gd name="T16" fmla="*/ 3 w 20"/>
                <a:gd name="T17" fmla="*/ 14 h 31"/>
                <a:gd name="T18" fmla="*/ 1 w 20"/>
                <a:gd name="T19" fmla="*/ 11 h 31"/>
                <a:gd name="T20" fmla="*/ 1 w 20"/>
                <a:gd name="T21" fmla="*/ 8 h 31"/>
                <a:gd name="T22" fmla="*/ 3 w 20"/>
                <a:gd name="T23" fmla="*/ 3 h 31"/>
                <a:gd name="T24" fmla="*/ 11 w 20"/>
                <a:gd name="T25" fmla="*/ 0 h 31"/>
                <a:gd name="T26" fmla="*/ 15 w 20"/>
                <a:gd name="T27" fmla="*/ 1 h 31"/>
                <a:gd name="T28" fmla="*/ 18 w 20"/>
                <a:gd name="T29" fmla="*/ 2 h 31"/>
                <a:gd name="T30" fmla="*/ 17 w 20"/>
                <a:gd name="T31" fmla="*/ 5 h 31"/>
                <a:gd name="T32" fmla="*/ 15 w 20"/>
                <a:gd name="T33" fmla="*/ 4 h 31"/>
                <a:gd name="T34" fmla="*/ 10 w 20"/>
                <a:gd name="T35" fmla="*/ 4 h 31"/>
                <a:gd name="T36" fmla="*/ 8 w 20"/>
                <a:gd name="T37" fmla="*/ 4 h 31"/>
                <a:gd name="T38" fmla="*/ 6 w 20"/>
                <a:gd name="T39" fmla="*/ 5 h 31"/>
                <a:gd name="T40" fmla="*/ 5 w 20"/>
                <a:gd name="T41" fmla="*/ 6 h 31"/>
                <a:gd name="T42" fmla="*/ 4 w 20"/>
                <a:gd name="T43" fmla="*/ 8 h 31"/>
                <a:gd name="T44" fmla="*/ 5 w 20"/>
                <a:gd name="T45" fmla="*/ 10 h 31"/>
                <a:gd name="T46" fmla="*/ 6 w 20"/>
                <a:gd name="T47" fmla="*/ 12 h 31"/>
                <a:gd name="T48" fmla="*/ 8 w 20"/>
                <a:gd name="T49" fmla="*/ 13 h 31"/>
                <a:gd name="T50" fmla="*/ 11 w 20"/>
                <a:gd name="T51" fmla="*/ 14 h 31"/>
                <a:gd name="T52" fmla="*/ 14 w 20"/>
                <a:gd name="T53" fmla="*/ 15 h 31"/>
                <a:gd name="T54" fmla="*/ 17 w 20"/>
                <a:gd name="T55" fmla="*/ 17 h 31"/>
                <a:gd name="T56" fmla="*/ 19 w 20"/>
                <a:gd name="T57" fmla="*/ 19 h 31"/>
                <a:gd name="T58" fmla="*/ 20 w 20"/>
                <a:gd name="T59" fmla="*/ 23 h 31"/>
                <a:gd name="T60" fmla="*/ 17 w 20"/>
                <a:gd name="T61" fmla="*/ 29 h 31"/>
                <a:gd name="T62" fmla="*/ 9 w 20"/>
                <a:gd name="T63" fmla="*/ 31 h 31"/>
                <a:gd name="T64" fmla="*/ 3 w 20"/>
                <a:gd name="T65" fmla="*/ 30 h 31"/>
                <a:gd name="T66" fmla="*/ 0 w 20"/>
                <a:gd name="T67" fmla="*/ 29 h 31"/>
                <a:gd name="T68" fmla="*/ 1 w 20"/>
                <a:gd name="T69" fmla="*/ 26 h 31"/>
                <a:gd name="T70" fmla="*/ 2 w 20"/>
                <a:gd name="T71" fmla="*/ 26 h 31"/>
                <a:gd name="T72" fmla="*/ 3 w 20"/>
                <a:gd name="T73" fmla="*/ 27 h 31"/>
                <a:gd name="T74" fmla="*/ 6 w 20"/>
                <a:gd name="T75" fmla="*/ 27 h 31"/>
                <a:gd name="T76" fmla="*/ 9 w 20"/>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1">
                  <a:moveTo>
                    <a:pt x="9" y="27"/>
                  </a:moveTo>
                  <a:cubicBezTo>
                    <a:pt x="11" y="27"/>
                    <a:pt x="12" y="27"/>
                    <a:pt x="14" y="26"/>
                  </a:cubicBezTo>
                  <a:cubicBezTo>
                    <a:pt x="15" y="26"/>
                    <a:pt x="16" y="25"/>
                    <a:pt x="16" y="23"/>
                  </a:cubicBezTo>
                  <a:cubicBezTo>
                    <a:pt x="16" y="22"/>
                    <a:pt x="16" y="21"/>
                    <a:pt x="15" y="21"/>
                  </a:cubicBezTo>
                  <a:cubicBezTo>
                    <a:pt x="15" y="20"/>
                    <a:pt x="15" y="20"/>
                    <a:pt x="14" y="19"/>
                  </a:cubicBezTo>
                  <a:cubicBezTo>
                    <a:pt x="14" y="19"/>
                    <a:pt x="13" y="19"/>
                    <a:pt x="12" y="18"/>
                  </a:cubicBezTo>
                  <a:cubicBezTo>
                    <a:pt x="11" y="18"/>
                    <a:pt x="10" y="17"/>
                    <a:pt x="9" y="17"/>
                  </a:cubicBezTo>
                  <a:cubicBezTo>
                    <a:pt x="8" y="16"/>
                    <a:pt x="7" y="16"/>
                    <a:pt x="6" y="15"/>
                  </a:cubicBezTo>
                  <a:cubicBezTo>
                    <a:pt x="5" y="15"/>
                    <a:pt x="4" y="14"/>
                    <a:pt x="3" y="14"/>
                  </a:cubicBezTo>
                  <a:cubicBezTo>
                    <a:pt x="2" y="13"/>
                    <a:pt x="2" y="12"/>
                    <a:pt x="1" y="11"/>
                  </a:cubicBezTo>
                  <a:cubicBezTo>
                    <a:pt x="1" y="11"/>
                    <a:pt x="1" y="10"/>
                    <a:pt x="1" y="8"/>
                  </a:cubicBezTo>
                  <a:cubicBezTo>
                    <a:pt x="1" y="6"/>
                    <a:pt x="1" y="4"/>
                    <a:pt x="3" y="3"/>
                  </a:cubicBezTo>
                  <a:cubicBezTo>
                    <a:pt x="5" y="1"/>
                    <a:pt x="7" y="0"/>
                    <a:pt x="11" y="0"/>
                  </a:cubicBezTo>
                  <a:cubicBezTo>
                    <a:pt x="13" y="0"/>
                    <a:pt x="14" y="1"/>
                    <a:pt x="15" y="1"/>
                  </a:cubicBezTo>
                  <a:cubicBezTo>
                    <a:pt x="17" y="1"/>
                    <a:pt x="18" y="2"/>
                    <a:pt x="18" y="2"/>
                  </a:cubicBezTo>
                  <a:cubicBezTo>
                    <a:pt x="17" y="5"/>
                    <a:pt x="17" y="5"/>
                    <a:pt x="17" y="5"/>
                  </a:cubicBezTo>
                  <a:cubicBezTo>
                    <a:pt x="17" y="5"/>
                    <a:pt x="16" y="5"/>
                    <a:pt x="15" y="4"/>
                  </a:cubicBezTo>
                  <a:cubicBezTo>
                    <a:pt x="14" y="4"/>
                    <a:pt x="12" y="4"/>
                    <a:pt x="10" y="4"/>
                  </a:cubicBezTo>
                  <a:cubicBezTo>
                    <a:pt x="10" y="4"/>
                    <a:pt x="9" y="4"/>
                    <a:pt x="8" y="4"/>
                  </a:cubicBezTo>
                  <a:cubicBezTo>
                    <a:pt x="7" y="4"/>
                    <a:pt x="7" y="4"/>
                    <a:pt x="6" y="5"/>
                  </a:cubicBezTo>
                  <a:cubicBezTo>
                    <a:pt x="6" y="5"/>
                    <a:pt x="5" y="5"/>
                    <a:pt x="5" y="6"/>
                  </a:cubicBezTo>
                  <a:cubicBezTo>
                    <a:pt x="4" y="7"/>
                    <a:pt x="4" y="7"/>
                    <a:pt x="4" y="8"/>
                  </a:cubicBezTo>
                  <a:cubicBezTo>
                    <a:pt x="4" y="9"/>
                    <a:pt x="4" y="9"/>
                    <a:pt x="5" y="10"/>
                  </a:cubicBezTo>
                  <a:cubicBezTo>
                    <a:pt x="5" y="11"/>
                    <a:pt x="5" y="11"/>
                    <a:pt x="6" y="12"/>
                  </a:cubicBezTo>
                  <a:cubicBezTo>
                    <a:pt x="7" y="12"/>
                    <a:pt x="7" y="12"/>
                    <a:pt x="8" y="13"/>
                  </a:cubicBezTo>
                  <a:cubicBezTo>
                    <a:pt x="9" y="13"/>
                    <a:pt x="10" y="13"/>
                    <a:pt x="11" y="14"/>
                  </a:cubicBezTo>
                  <a:cubicBezTo>
                    <a:pt x="12" y="14"/>
                    <a:pt x="13" y="15"/>
                    <a:pt x="14" y="15"/>
                  </a:cubicBezTo>
                  <a:cubicBezTo>
                    <a:pt x="15" y="16"/>
                    <a:pt x="16" y="16"/>
                    <a:pt x="17" y="17"/>
                  </a:cubicBezTo>
                  <a:cubicBezTo>
                    <a:pt x="18" y="18"/>
                    <a:pt x="18" y="18"/>
                    <a:pt x="19" y="19"/>
                  </a:cubicBezTo>
                  <a:cubicBezTo>
                    <a:pt x="19" y="20"/>
                    <a:pt x="20" y="21"/>
                    <a:pt x="20" y="23"/>
                  </a:cubicBezTo>
                  <a:cubicBezTo>
                    <a:pt x="20" y="25"/>
                    <a:pt x="19" y="27"/>
                    <a:pt x="17" y="29"/>
                  </a:cubicBezTo>
                  <a:cubicBezTo>
                    <a:pt x="15" y="30"/>
                    <a:pt x="12" y="31"/>
                    <a:pt x="9" y="31"/>
                  </a:cubicBezTo>
                  <a:cubicBezTo>
                    <a:pt x="6" y="31"/>
                    <a:pt x="4" y="31"/>
                    <a:pt x="3" y="30"/>
                  </a:cubicBezTo>
                  <a:cubicBezTo>
                    <a:pt x="1" y="30"/>
                    <a:pt x="1" y="29"/>
                    <a:pt x="0" y="29"/>
                  </a:cubicBezTo>
                  <a:cubicBezTo>
                    <a:pt x="1" y="26"/>
                    <a:pt x="1" y="26"/>
                    <a:pt x="1" y="26"/>
                  </a:cubicBezTo>
                  <a:cubicBezTo>
                    <a:pt x="1" y="26"/>
                    <a:pt x="1" y="26"/>
                    <a:pt x="2" y="26"/>
                  </a:cubicBezTo>
                  <a:cubicBezTo>
                    <a:pt x="2" y="26"/>
                    <a:pt x="3" y="27"/>
                    <a:pt x="3" y="27"/>
                  </a:cubicBezTo>
                  <a:cubicBezTo>
                    <a:pt x="4" y="27"/>
                    <a:pt x="5" y="27"/>
                    <a:pt x="6" y="27"/>
                  </a:cubicBezTo>
                  <a:cubicBezTo>
                    <a:pt x="6" y="27"/>
                    <a:pt x="7" y="27"/>
                    <a:pt x="9"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4" name="Group 583"/>
          <p:cNvGrpSpPr/>
          <p:nvPr/>
        </p:nvGrpSpPr>
        <p:grpSpPr>
          <a:xfrm>
            <a:off x="7924417" y="5176391"/>
            <a:ext cx="204788" cy="73027"/>
            <a:chOff x="8777291" y="5916671"/>
            <a:chExt cx="204788" cy="73027"/>
          </a:xfrm>
        </p:grpSpPr>
        <p:sp>
          <p:nvSpPr>
            <p:cNvPr id="535" name="Freeform 194"/>
            <p:cNvSpPr>
              <a:spLocks noEditPoints="1"/>
            </p:cNvSpPr>
            <p:nvPr/>
          </p:nvSpPr>
          <p:spPr bwMode="auto">
            <a:xfrm>
              <a:off x="8777291" y="5916671"/>
              <a:ext cx="57150" cy="71438"/>
            </a:xfrm>
            <a:custGeom>
              <a:avLst/>
              <a:gdLst>
                <a:gd name="T0" fmla="*/ 31 w 31"/>
                <a:gd name="T1" fmla="*/ 20 h 39"/>
                <a:gd name="T2" fmla="*/ 29 w 31"/>
                <a:gd name="T3" fmla="*/ 28 h 39"/>
                <a:gd name="T4" fmla="*/ 25 w 31"/>
                <a:gd name="T5" fmla="*/ 34 h 39"/>
                <a:gd name="T6" fmla="*/ 18 w 31"/>
                <a:gd name="T7" fmla="*/ 38 h 39"/>
                <a:gd name="T8" fmla="*/ 9 w 31"/>
                <a:gd name="T9" fmla="*/ 39 h 39"/>
                <a:gd name="T10" fmla="*/ 4 w 31"/>
                <a:gd name="T11" fmla="*/ 39 h 39"/>
                <a:gd name="T12" fmla="*/ 0 w 31"/>
                <a:gd name="T13" fmla="*/ 38 h 39"/>
                <a:gd name="T14" fmla="*/ 0 w 31"/>
                <a:gd name="T15" fmla="*/ 1 h 39"/>
                <a:gd name="T16" fmla="*/ 4 w 31"/>
                <a:gd name="T17" fmla="*/ 0 h 39"/>
                <a:gd name="T18" fmla="*/ 9 w 31"/>
                <a:gd name="T19" fmla="*/ 0 h 39"/>
                <a:gd name="T20" fmla="*/ 18 w 31"/>
                <a:gd name="T21" fmla="*/ 1 h 39"/>
                <a:gd name="T22" fmla="*/ 25 w 31"/>
                <a:gd name="T23" fmla="*/ 5 h 39"/>
                <a:gd name="T24" fmla="*/ 29 w 31"/>
                <a:gd name="T25" fmla="*/ 11 h 39"/>
                <a:gd name="T26" fmla="*/ 31 w 31"/>
                <a:gd name="T27" fmla="*/ 20 h 39"/>
                <a:gd name="T28" fmla="*/ 4 w 31"/>
                <a:gd name="T29" fmla="*/ 36 h 39"/>
                <a:gd name="T30" fmla="*/ 5 w 31"/>
                <a:gd name="T31" fmla="*/ 36 h 39"/>
                <a:gd name="T32" fmla="*/ 10 w 31"/>
                <a:gd name="T33" fmla="*/ 36 h 39"/>
                <a:gd name="T34" fmla="*/ 17 w 31"/>
                <a:gd name="T35" fmla="*/ 35 h 39"/>
                <a:gd name="T36" fmla="*/ 22 w 31"/>
                <a:gd name="T37" fmla="*/ 32 h 39"/>
                <a:gd name="T38" fmla="*/ 26 w 31"/>
                <a:gd name="T39" fmla="*/ 26 h 39"/>
                <a:gd name="T40" fmla="*/ 27 w 31"/>
                <a:gd name="T41" fmla="*/ 20 h 39"/>
                <a:gd name="T42" fmla="*/ 26 w 31"/>
                <a:gd name="T43" fmla="*/ 13 h 39"/>
                <a:gd name="T44" fmla="*/ 22 w 31"/>
                <a:gd name="T45" fmla="*/ 8 h 39"/>
                <a:gd name="T46" fmla="*/ 17 w 31"/>
                <a:gd name="T47" fmla="*/ 4 h 39"/>
                <a:gd name="T48" fmla="*/ 10 w 31"/>
                <a:gd name="T49" fmla="*/ 3 h 39"/>
                <a:gd name="T50" fmla="*/ 5 w 31"/>
                <a:gd name="T51" fmla="*/ 3 h 39"/>
                <a:gd name="T52" fmla="*/ 4 w 31"/>
                <a:gd name="T53" fmla="*/ 4 h 39"/>
                <a:gd name="T54" fmla="*/ 4 w 31"/>
                <a:gd name="T55"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39">
                  <a:moveTo>
                    <a:pt x="31" y="20"/>
                  </a:moveTo>
                  <a:cubicBezTo>
                    <a:pt x="31" y="23"/>
                    <a:pt x="30" y="26"/>
                    <a:pt x="29" y="28"/>
                  </a:cubicBezTo>
                  <a:cubicBezTo>
                    <a:pt x="28" y="31"/>
                    <a:pt x="27" y="33"/>
                    <a:pt x="25" y="34"/>
                  </a:cubicBezTo>
                  <a:cubicBezTo>
                    <a:pt x="23" y="36"/>
                    <a:pt x="21" y="37"/>
                    <a:pt x="18" y="38"/>
                  </a:cubicBezTo>
                  <a:cubicBezTo>
                    <a:pt x="15" y="39"/>
                    <a:pt x="12" y="39"/>
                    <a:pt x="9" y="39"/>
                  </a:cubicBezTo>
                  <a:cubicBezTo>
                    <a:pt x="8" y="39"/>
                    <a:pt x="6" y="39"/>
                    <a:pt x="4" y="39"/>
                  </a:cubicBezTo>
                  <a:cubicBezTo>
                    <a:pt x="3" y="39"/>
                    <a:pt x="1" y="39"/>
                    <a:pt x="0" y="38"/>
                  </a:cubicBezTo>
                  <a:cubicBezTo>
                    <a:pt x="0" y="1"/>
                    <a:pt x="0" y="1"/>
                    <a:pt x="0" y="1"/>
                  </a:cubicBezTo>
                  <a:cubicBezTo>
                    <a:pt x="1" y="1"/>
                    <a:pt x="3" y="0"/>
                    <a:pt x="4" y="0"/>
                  </a:cubicBezTo>
                  <a:cubicBezTo>
                    <a:pt x="6" y="0"/>
                    <a:pt x="8" y="0"/>
                    <a:pt x="9" y="0"/>
                  </a:cubicBezTo>
                  <a:cubicBezTo>
                    <a:pt x="12" y="0"/>
                    <a:pt x="15" y="0"/>
                    <a:pt x="18" y="1"/>
                  </a:cubicBezTo>
                  <a:cubicBezTo>
                    <a:pt x="21" y="2"/>
                    <a:pt x="23" y="3"/>
                    <a:pt x="25" y="5"/>
                  </a:cubicBezTo>
                  <a:cubicBezTo>
                    <a:pt x="27" y="6"/>
                    <a:pt x="28" y="9"/>
                    <a:pt x="29" y="11"/>
                  </a:cubicBezTo>
                  <a:cubicBezTo>
                    <a:pt x="30" y="13"/>
                    <a:pt x="31" y="16"/>
                    <a:pt x="31" y="20"/>
                  </a:cubicBezTo>
                  <a:close/>
                  <a:moveTo>
                    <a:pt x="4" y="36"/>
                  </a:moveTo>
                  <a:cubicBezTo>
                    <a:pt x="4" y="36"/>
                    <a:pt x="4" y="36"/>
                    <a:pt x="5" y="36"/>
                  </a:cubicBezTo>
                  <a:cubicBezTo>
                    <a:pt x="6" y="36"/>
                    <a:pt x="8" y="36"/>
                    <a:pt x="10" y="36"/>
                  </a:cubicBezTo>
                  <a:cubicBezTo>
                    <a:pt x="13" y="36"/>
                    <a:pt x="15" y="36"/>
                    <a:pt x="17" y="35"/>
                  </a:cubicBezTo>
                  <a:cubicBezTo>
                    <a:pt x="19" y="34"/>
                    <a:pt x="21" y="33"/>
                    <a:pt x="22" y="32"/>
                  </a:cubicBezTo>
                  <a:cubicBezTo>
                    <a:pt x="24" y="30"/>
                    <a:pt x="25" y="29"/>
                    <a:pt x="26" y="26"/>
                  </a:cubicBezTo>
                  <a:cubicBezTo>
                    <a:pt x="26" y="24"/>
                    <a:pt x="27" y="22"/>
                    <a:pt x="27" y="20"/>
                  </a:cubicBezTo>
                  <a:cubicBezTo>
                    <a:pt x="27" y="17"/>
                    <a:pt x="26" y="15"/>
                    <a:pt x="26" y="13"/>
                  </a:cubicBezTo>
                  <a:cubicBezTo>
                    <a:pt x="25" y="11"/>
                    <a:pt x="24" y="9"/>
                    <a:pt x="22" y="8"/>
                  </a:cubicBezTo>
                  <a:cubicBezTo>
                    <a:pt x="21" y="6"/>
                    <a:pt x="19" y="5"/>
                    <a:pt x="17" y="4"/>
                  </a:cubicBezTo>
                  <a:cubicBezTo>
                    <a:pt x="15" y="4"/>
                    <a:pt x="13" y="3"/>
                    <a:pt x="10" y="3"/>
                  </a:cubicBezTo>
                  <a:cubicBezTo>
                    <a:pt x="8" y="3"/>
                    <a:pt x="6" y="3"/>
                    <a:pt x="5" y="3"/>
                  </a:cubicBezTo>
                  <a:cubicBezTo>
                    <a:pt x="4" y="3"/>
                    <a:pt x="4" y="4"/>
                    <a:pt x="4" y="4"/>
                  </a:cubicBezTo>
                  <a:lnTo>
                    <a:pt x="4"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195"/>
            <p:cNvSpPr>
              <a:spLocks noEditPoints="1"/>
            </p:cNvSpPr>
            <p:nvPr/>
          </p:nvSpPr>
          <p:spPr bwMode="auto">
            <a:xfrm>
              <a:off x="8845553"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0"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7" y="10"/>
                    <a:pt x="17" y="9"/>
                  </a:cubicBezTo>
                  <a:cubicBezTo>
                    <a:pt x="17" y="8"/>
                    <a:pt x="17" y="7"/>
                    <a:pt x="16" y="6"/>
                  </a:cubicBezTo>
                  <a:cubicBezTo>
                    <a:pt x="16" y="5"/>
                    <a:pt x="15" y="5"/>
                    <a:pt x="14" y="4"/>
                  </a:cubicBezTo>
                  <a:cubicBezTo>
                    <a:pt x="13" y="4"/>
                    <a:pt x="12" y="4"/>
                    <a:pt x="11" y="4"/>
                  </a:cubicBezTo>
                  <a:cubicBezTo>
                    <a:pt x="8"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6" y="16"/>
                    <a:pt x="16" y="16"/>
                  </a:cubicBezTo>
                  <a:cubicBezTo>
                    <a:pt x="15" y="16"/>
                    <a:pt x="13"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4"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196"/>
            <p:cNvSpPr>
              <a:spLocks/>
            </p:cNvSpPr>
            <p:nvPr/>
          </p:nvSpPr>
          <p:spPr bwMode="auto">
            <a:xfrm>
              <a:off x="8899528"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5"/>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197"/>
            <p:cNvSpPr>
              <a:spLocks noEditPoints="1"/>
            </p:cNvSpPr>
            <p:nvPr/>
          </p:nvSpPr>
          <p:spPr bwMode="auto">
            <a:xfrm>
              <a:off x="8936041" y="5932547"/>
              <a:ext cx="46038" cy="57151"/>
            </a:xfrm>
            <a:custGeom>
              <a:avLst/>
              <a:gdLst>
                <a:gd name="T0" fmla="*/ 0 w 25"/>
                <a:gd name="T1" fmla="*/ 16 h 31"/>
                <a:gd name="T2" fmla="*/ 2 w 25"/>
                <a:gd name="T3" fmla="*/ 9 h 31"/>
                <a:gd name="T4" fmla="*/ 4 w 25"/>
                <a:gd name="T5" fmla="*/ 4 h 31"/>
                <a:gd name="T6" fmla="*/ 8 w 25"/>
                <a:gd name="T7" fmla="*/ 1 h 31"/>
                <a:gd name="T8" fmla="*/ 13 w 25"/>
                <a:gd name="T9" fmla="*/ 0 h 31"/>
                <a:gd name="T10" fmla="*/ 22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2" y="9"/>
                  </a:cubicBezTo>
                  <a:cubicBezTo>
                    <a:pt x="2" y="7"/>
                    <a:pt x="3" y="5"/>
                    <a:pt x="4" y="4"/>
                  </a:cubicBezTo>
                  <a:cubicBezTo>
                    <a:pt x="6" y="3"/>
                    <a:pt x="7" y="2"/>
                    <a:pt x="8" y="1"/>
                  </a:cubicBezTo>
                  <a:cubicBezTo>
                    <a:pt x="10" y="1"/>
                    <a:pt x="11" y="0"/>
                    <a:pt x="13" y="0"/>
                  </a:cubicBezTo>
                  <a:cubicBezTo>
                    <a:pt x="17" y="0"/>
                    <a:pt x="19" y="2"/>
                    <a:pt x="22"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7" y="31"/>
                    <a:pt x="15" y="31"/>
                  </a:cubicBezTo>
                  <a:cubicBezTo>
                    <a:pt x="12" y="31"/>
                    <a:pt x="10" y="30"/>
                    <a:pt x="8" y="30"/>
                  </a:cubicBezTo>
                  <a:cubicBezTo>
                    <a:pt x="6" y="29"/>
                    <a:pt x="5" y="28"/>
                    <a:pt x="4" y="26"/>
                  </a:cubicBezTo>
                  <a:cubicBezTo>
                    <a:pt x="3" y="25"/>
                    <a:pt x="2" y="23"/>
                    <a:pt x="1" y="22"/>
                  </a:cubicBezTo>
                  <a:cubicBezTo>
                    <a:pt x="1" y="20"/>
                    <a:pt x="0" y="18"/>
                    <a:pt x="0" y="16"/>
                  </a:cubicBezTo>
                  <a:close/>
                  <a:moveTo>
                    <a:pt x="21" y="13"/>
                  </a:moveTo>
                  <a:cubicBezTo>
                    <a:pt x="21" y="10"/>
                    <a:pt x="20" y="8"/>
                    <a:pt x="19" y="6"/>
                  </a:cubicBezTo>
                  <a:cubicBezTo>
                    <a:pt x="17" y="5"/>
                    <a:pt x="16" y="4"/>
                    <a:pt x="13" y="4"/>
                  </a:cubicBezTo>
                  <a:cubicBezTo>
                    <a:pt x="12" y="4"/>
                    <a:pt x="11" y="4"/>
                    <a:pt x="10" y="4"/>
                  </a:cubicBezTo>
                  <a:cubicBezTo>
                    <a:pt x="9" y="5"/>
                    <a:pt x="8" y="6"/>
                    <a:pt x="7" y="7"/>
                  </a:cubicBezTo>
                  <a:cubicBezTo>
                    <a:pt x="6" y="7"/>
                    <a:pt x="6"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p:nvGrpSpPr>
        <p:grpSpPr>
          <a:xfrm>
            <a:off x="5391756" y="5176391"/>
            <a:ext cx="454025" cy="92076"/>
            <a:chOff x="6345240" y="5913496"/>
            <a:chExt cx="454025" cy="92076"/>
          </a:xfrm>
        </p:grpSpPr>
        <p:sp>
          <p:nvSpPr>
            <p:cNvPr id="539" name="Freeform 198"/>
            <p:cNvSpPr>
              <a:spLocks/>
            </p:cNvSpPr>
            <p:nvPr/>
          </p:nvSpPr>
          <p:spPr bwMode="auto">
            <a:xfrm>
              <a:off x="6345240" y="5913496"/>
              <a:ext cx="52388"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7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3 w 29"/>
                <a:gd name="T29" fmla="*/ 5 h 41"/>
                <a:gd name="T30" fmla="*/ 18 w 29"/>
                <a:gd name="T31" fmla="*/ 4 h 41"/>
                <a:gd name="T32" fmla="*/ 12 w 29"/>
                <a:gd name="T33" fmla="*/ 5 h 41"/>
                <a:gd name="T34" fmla="*/ 7 w 29"/>
                <a:gd name="T35" fmla="*/ 9 h 41"/>
                <a:gd name="T36" fmla="*/ 4 w 29"/>
                <a:gd name="T37" fmla="*/ 14 h 41"/>
                <a:gd name="T38" fmla="*/ 4 w 29"/>
                <a:gd name="T39" fmla="*/ 21 h 41"/>
                <a:gd name="T40" fmla="*/ 4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1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8" y="3"/>
                    <a:pt x="11" y="2"/>
                  </a:cubicBezTo>
                  <a:cubicBezTo>
                    <a:pt x="13" y="1"/>
                    <a:pt x="15" y="0"/>
                    <a:pt x="17" y="0"/>
                  </a:cubicBezTo>
                  <a:cubicBezTo>
                    <a:pt x="19" y="0"/>
                    <a:pt x="20" y="1"/>
                    <a:pt x="21" y="1"/>
                  </a:cubicBezTo>
                  <a:cubicBezTo>
                    <a:pt x="23" y="1"/>
                    <a:pt x="24" y="1"/>
                    <a:pt x="25" y="1"/>
                  </a:cubicBezTo>
                  <a:cubicBezTo>
                    <a:pt x="25" y="2"/>
                    <a:pt x="26" y="2"/>
                    <a:pt x="27" y="2"/>
                  </a:cubicBezTo>
                  <a:cubicBezTo>
                    <a:pt x="27" y="3"/>
                    <a:pt x="28" y="3"/>
                    <a:pt x="28" y="3"/>
                  </a:cubicBezTo>
                  <a:cubicBezTo>
                    <a:pt x="27" y="6"/>
                    <a:pt x="27" y="6"/>
                    <a:pt x="27" y="6"/>
                  </a:cubicBezTo>
                  <a:cubicBezTo>
                    <a:pt x="26" y="6"/>
                    <a:pt x="25" y="5"/>
                    <a:pt x="23" y="5"/>
                  </a:cubicBezTo>
                  <a:cubicBezTo>
                    <a:pt x="22" y="4"/>
                    <a:pt x="20" y="4"/>
                    <a:pt x="18" y="4"/>
                  </a:cubicBezTo>
                  <a:cubicBezTo>
                    <a:pt x="16" y="4"/>
                    <a:pt x="14" y="4"/>
                    <a:pt x="12" y="5"/>
                  </a:cubicBezTo>
                  <a:cubicBezTo>
                    <a:pt x="10" y="6"/>
                    <a:pt x="8" y="7"/>
                    <a:pt x="7" y="9"/>
                  </a:cubicBezTo>
                  <a:cubicBezTo>
                    <a:pt x="6" y="10"/>
                    <a:pt x="5" y="12"/>
                    <a:pt x="4" y="14"/>
                  </a:cubicBezTo>
                  <a:cubicBezTo>
                    <a:pt x="4" y="16"/>
                    <a:pt x="4" y="18"/>
                    <a:pt x="4" y="21"/>
                  </a:cubicBezTo>
                  <a:cubicBezTo>
                    <a:pt x="4" y="23"/>
                    <a:pt x="4" y="26"/>
                    <a:pt x="4" y="28"/>
                  </a:cubicBezTo>
                  <a:cubicBezTo>
                    <a:pt x="5" y="30"/>
                    <a:pt x="6" y="31"/>
                    <a:pt x="7" y="33"/>
                  </a:cubicBezTo>
                  <a:cubicBezTo>
                    <a:pt x="8" y="34"/>
                    <a:pt x="10" y="36"/>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1"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99"/>
            <p:cNvSpPr>
              <a:spLocks noEditPoints="1"/>
            </p:cNvSpPr>
            <p:nvPr/>
          </p:nvSpPr>
          <p:spPr bwMode="auto">
            <a:xfrm>
              <a:off x="6405565" y="5932547"/>
              <a:ext cx="49213" cy="57151"/>
            </a:xfrm>
            <a:custGeom>
              <a:avLst/>
              <a:gdLst>
                <a:gd name="T0" fmla="*/ 27 w 27"/>
                <a:gd name="T1" fmla="*/ 16 h 31"/>
                <a:gd name="T2" fmla="*/ 26 w 27"/>
                <a:gd name="T3" fmla="*/ 22 h 31"/>
                <a:gd name="T4" fmla="*/ 23 w 27"/>
                <a:gd name="T5" fmla="*/ 27 h 31"/>
                <a:gd name="T6" fmla="*/ 19 w 27"/>
                <a:gd name="T7" fmla="*/ 30 h 31"/>
                <a:gd name="T8" fmla="*/ 13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2 h 31"/>
                <a:gd name="T24" fmla="*/ 13 w 27"/>
                <a:gd name="T25" fmla="*/ 0 h 31"/>
                <a:gd name="T26" fmla="*/ 19 w 27"/>
                <a:gd name="T27" fmla="*/ 2 h 31"/>
                <a:gd name="T28" fmla="*/ 23 w 27"/>
                <a:gd name="T29" fmla="*/ 5 h 31"/>
                <a:gd name="T30" fmla="*/ 26 w 27"/>
                <a:gd name="T31" fmla="*/ 9 h 31"/>
                <a:gd name="T32" fmla="*/ 27 w 27"/>
                <a:gd name="T33" fmla="*/ 16 h 31"/>
                <a:gd name="T34" fmla="*/ 23 w 27"/>
                <a:gd name="T35" fmla="*/ 16 h 31"/>
                <a:gd name="T36" fmla="*/ 20 w 27"/>
                <a:gd name="T37" fmla="*/ 7 h 31"/>
                <a:gd name="T38" fmla="*/ 13 w 27"/>
                <a:gd name="T39" fmla="*/ 4 h 31"/>
                <a:gd name="T40" fmla="*/ 7 w 27"/>
                <a:gd name="T41" fmla="*/ 7 h 31"/>
                <a:gd name="T42" fmla="*/ 4 w 27"/>
                <a:gd name="T43" fmla="*/ 16 h 31"/>
                <a:gd name="T44" fmla="*/ 7 w 27"/>
                <a:gd name="T45" fmla="*/ 24 h 31"/>
                <a:gd name="T46" fmla="*/ 13 w 27"/>
                <a:gd name="T47" fmla="*/ 27 h 31"/>
                <a:gd name="T48" fmla="*/ 20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6" y="20"/>
                    <a:pt x="26" y="22"/>
                  </a:cubicBezTo>
                  <a:cubicBezTo>
                    <a:pt x="25" y="24"/>
                    <a:pt x="24" y="25"/>
                    <a:pt x="23" y="27"/>
                  </a:cubicBezTo>
                  <a:cubicBezTo>
                    <a:pt x="22" y="28"/>
                    <a:pt x="20" y="29"/>
                    <a:pt x="19" y="30"/>
                  </a:cubicBezTo>
                  <a:cubicBezTo>
                    <a:pt x="17" y="30"/>
                    <a:pt x="15" y="31"/>
                    <a:pt x="13" y="31"/>
                  </a:cubicBezTo>
                  <a:cubicBezTo>
                    <a:pt x="11"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8"/>
                    <a:pt x="3" y="6"/>
                    <a:pt x="4" y="5"/>
                  </a:cubicBezTo>
                  <a:cubicBezTo>
                    <a:pt x="5" y="3"/>
                    <a:pt x="7" y="2"/>
                    <a:pt x="8" y="2"/>
                  </a:cubicBezTo>
                  <a:cubicBezTo>
                    <a:pt x="10" y="1"/>
                    <a:pt x="11" y="0"/>
                    <a:pt x="13" y="0"/>
                  </a:cubicBezTo>
                  <a:cubicBezTo>
                    <a:pt x="15" y="0"/>
                    <a:pt x="17" y="1"/>
                    <a:pt x="19" y="2"/>
                  </a:cubicBezTo>
                  <a:cubicBezTo>
                    <a:pt x="20" y="2"/>
                    <a:pt x="22" y="3"/>
                    <a:pt x="23" y="5"/>
                  </a:cubicBezTo>
                  <a:cubicBezTo>
                    <a:pt x="24" y="6"/>
                    <a:pt x="25" y="8"/>
                    <a:pt x="26" y="9"/>
                  </a:cubicBezTo>
                  <a:cubicBezTo>
                    <a:pt x="26" y="11"/>
                    <a:pt x="27" y="13"/>
                    <a:pt x="27" y="16"/>
                  </a:cubicBezTo>
                  <a:close/>
                  <a:moveTo>
                    <a:pt x="23" y="16"/>
                  </a:moveTo>
                  <a:cubicBezTo>
                    <a:pt x="23" y="12"/>
                    <a:pt x="22" y="9"/>
                    <a:pt x="20" y="7"/>
                  </a:cubicBezTo>
                  <a:cubicBezTo>
                    <a:pt x="19" y="5"/>
                    <a:pt x="16" y="4"/>
                    <a:pt x="13" y="4"/>
                  </a:cubicBezTo>
                  <a:cubicBezTo>
                    <a:pt x="11" y="4"/>
                    <a:pt x="8" y="5"/>
                    <a:pt x="7" y="7"/>
                  </a:cubicBezTo>
                  <a:cubicBezTo>
                    <a:pt x="5" y="9"/>
                    <a:pt x="4" y="12"/>
                    <a:pt x="4" y="16"/>
                  </a:cubicBezTo>
                  <a:cubicBezTo>
                    <a:pt x="4" y="19"/>
                    <a:pt x="5" y="22"/>
                    <a:pt x="7" y="24"/>
                  </a:cubicBezTo>
                  <a:cubicBezTo>
                    <a:pt x="8" y="26"/>
                    <a:pt x="11" y="27"/>
                    <a:pt x="13" y="27"/>
                  </a:cubicBezTo>
                  <a:cubicBezTo>
                    <a:pt x="16" y="27"/>
                    <a:pt x="19" y="26"/>
                    <a:pt x="20"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200"/>
            <p:cNvSpPr>
              <a:spLocks/>
            </p:cNvSpPr>
            <p:nvPr/>
          </p:nvSpPr>
          <p:spPr bwMode="auto">
            <a:xfrm>
              <a:off x="6469065" y="5934134"/>
              <a:ext cx="71438" cy="53976"/>
            </a:xfrm>
            <a:custGeom>
              <a:avLst/>
              <a:gdLst>
                <a:gd name="T0" fmla="*/ 0 w 39"/>
                <a:gd name="T1" fmla="*/ 1 h 29"/>
                <a:gd name="T2" fmla="*/ 4 w 39"/>
                <a:gd name="T3" fmla="*/ 0 h 29"/>
                <a:gd name="T4" fmla="*/ 11 w 39"/>
                <a:gd name="T5" fmla="*/ 0 h 29"/>
                <a:gd name="T6" fmla="*/ 18 w 39"/>
                <a:gd name="T7" fmla="*/ 3 h 29"/>
                <a:gd name="T8" fmla="*/ 20 w 39"/>
                <a:gd name="T9" fmla="*/ 2 h 29"/>
                <a:gd name="T10" fmla="*/ 22 w 39"/>
                <a:gd name="T11" fmla="*/ 1 h 29"/>
                <a:gd name="T12" fmla="*/ 24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2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8" y="3"/>
                  </a:cubicBezTo>
                  <a:cubicBezTo>
                    <a:pt x="19" y="3"/>
                    <a:pt x="19" y="2"/>
                    <a:pt x="20" y="2"/>
                  </a:cubicBezTo>
                  <a:cubicBezTo>
                    <a:pt x="20" y="2"/>
                    <a:pt x="21" y="1"/>
                    <a:pt x="22" y="1"/>
                  </a:cubicBezTo>
                  <a:cubicBezTo>
                    <a:pt x="22" y="1"/>
                    <a:pt x="23" y="0"/>
                    <a:pt x="24" y="0"/>
                  </a:cubicBezTo>
                  <a:cubicBezTo>
                    <a:pt x="26" y="0"/>
                    <a:pt x="27" y="0"/>
                    <a:pt x="28" y="0"/>
                  </a:cubicBezTo>
                  <a:cubicBezTo>
                    <a:pt x="30" y="0"/>
                    <a:pt x="32" y="0"/>
                    <a:pt x="34" y="1"/>
                  </a:cubicBezTo>
                  <a:cubicBezTo>
                    <a:pt x="35" y="1"/>
                    <a:pt x="36" y="2"/>
                    <a:pt x="37" y="3"/>
                  </a:cubicBezTo>
                  <a:cubicBezTo>
                    <a:pt x="37" y="4"/>
                    <a:pt x="38" y="6"/>
                    <a:pt x="38" y="7"/>
                  </a:cubicBezTo>
                  <a:cubicBezTo>
                    <a:pt x="38"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2" y="4"/>
                    <a:pt x="32" y="4"/>
                  </a:cubicBezTo>
                  <a:cubicBezTo>
                    <a:pt x="31" y="3"/>
                    <a:pt x="29" y="3"/>
                    <a:pt x="28" y="3"/>
                  </a:cubicBezTo>
                  <a:cubicBezTo>
                    <a:pt x="27" y="3"/>
                    <a:pt x="26" y="3"/>
                    <a:pt x="25" y="3"/>
                  </a:cubicBezTo>
                  <a:cubicBezTo>
                    <a:pt x="24" y="3"/>
                    <a:pt x="23" y="4"/>
                    <a:pt x="22" y="4"/>
                  </a:cubicBezTo>
                  <a:cubicBezTo>
                    <a:pt x="22" y="4"/>
                    <a:pt x="21" y="5"/>
                    <a:pt x="21" y="5"/>
                  </a:cubicBezTo>
                  <a:cubicBezTo>
                    <a:pt x="20" y="5"/>
                    <a:pt x="20" y="5"/>
                    <a:pt x="20" y="5"/>
                  </a:cubicBezTo>
                  <a:cubicBezTo>
                    <a:pt x="20" y="6"/>
                    <a:pt x="20"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6" y="7"/>
                    <a:pt x="16" y="6"/>
                  </a:cubicBezTo>
                  <a:cubicBezTo>
                    <a:pt x="15"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201"/>
            <p:cNvSpPr>
              <a:spLocks noEditPoints="1"/>
            </p:cNvSpPr>
            <p:nvPr/>
          </p:nvSpPr>
          <p:spPr bwMode="auto">
            <a:xfrm>
              <a:off x="6557965" y="5934134"/>
              <a:ext cx="44450"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6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6 h 39"/>
                <a:gd name="T38" fmla="*/ 9 w 25"/>
                <a:gd name="T39" fmla="*/ 26 h 39"/>
                <a:gd name="T40" fmla="*/ 11 w 25"/>
                <a:gd name="T41" fmla="*/ 26 h 39"/>
                <a:gd name="T42" fmla="*/ 16 w 25"/>
                <a:gd name="T43" fmla="*/ 26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6"/>
                  </a:cubicBezTo>
                  <a:cubicBezTo>
                    <a:pt x="20" y="27"/>
                    <a:pt x="19" y="28"/>
                    <a:pt x="17" y="29"/>
                  </a:cubicBezTo>
                  <a:cubicBezTo>
                    <a:pt x="15"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6"/>
                  </a:cubicBezTo>
                  <a:cubicBezTo>
                    <a:pt x="7" y="26"/>
                    <a:pt x="8" y="26"/>
                    <a:pt x="9" y="26"/>
                  </a:cubicBezTo>
                  <a:cubicBezTo>
                    <a:pt x="9" y="26"/>
                    <a:pt x="10" y="26"/>
                    <a:pt x="11" y="26"/>
                  </a:cubicBezTo>
                  <a:cubicBezTo>
                    <a:pt x="13" y="26"/>
                    <a:pt x="14" y="26"/>
                    <a:pt x="16" y="26"/>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202"/>
            <p:cNvSpPr>
              <a:spLocks/>
            </p:cNvSpPr>
            <p:nvPr/>
          </p:nvSpPr>
          <p:spPr bwMode="auto">
            <a:xfrm>
              <a:off x="6616702" y="5934134"/>
              <a:ext cx="41275" cy="55563"/>
            </a:xfrm>
            <a:custGeom>
              <a:avLst/>
              <a:gdLst>
                <a:gd name="T0" fmla="*/ 23 w 23"/>
                <a:gd name="T1" fmla="*/ 28 h 30"/>
                <a:gd name="T2" fmla="*/ 18 w 23"/>
                <a:gd name="T3" fmla="*/ 29 h 30"/>
                <a:gd name="T4" fmla="*/ 12 w 23"/>
                <a:gd name="T5" fmla="*/ 30 h 30"/>
                <a:gd name="T6" fmla="*/ 6 w 23"/>
                <a:gd name="T7" fmla="*/ 29 h 30"/>
                <a:gd name="T8" fmla="*/ 3 w 23"/>
                <a:gd name="T9" fmla="*/ 26 h 30"/>
                <a:gd name="T10" fmla="*/ 1 w 23"/>
                <a:gd name="T11" fmla="*/ 22 h 30"/>
                <a:gd name="T12" fmla="*/ 0 w 23"/>
                <a:gd name="T13" fmla="*/ 16 h 30"/>
                <a:gd name="T14" fmla="*/ 0 w 23"/>
                <a:gd name="T15" fmla="*/ 0 h 30"/>
                <a:gd name="T16" fmla="*/ 4 w 23"/>
                <a:gd name="T17" fmla="*/ 0 h 30"/>
                <a:gd name="T18" fmla="*/ 4 w 23"/>
                <a:gd name="T19" fmla="*/ 15 h 30"/>
                <a:gd name="T20" fmla="*/ 4 w 23"/>
                <a:gd name="T21" fmla="*/ 20 h 30"/>
                <a:gd name="T22" fmla="*/ 6 w 23"/>
                <a:gd name="T23" fmla="*/ 24 h 30"/>
                <a:gd name="T24" fmla="*/ 8 w 23"/>
                <a:gd name="T25" fmla="*/ 26 h 30"/>
                <a:gd name="T26" fmla="*/ 12 w 23"/>
                <a:gd name="T27" fmla="*/ 26 h 30"/>
                <a:gd name="T28" fmla="*/ 17 w 23"/>
                <a:gd name="T29" fmla="*/ 26 h 30"/>
                <a:gd name="T30" fmla="*/ 19 w 23"/>
                <a:gd name="T31" fmla="*/ 26 h 30"/>
                <a:gd name="T32" fmla="*/ 19 w 23"/>
                <a:gd name="T33" fmla="*/ 0 h 30"/>
                <a:gd name="T34" fmla="*/ 23 w 23"/>
                <a:gd name="T35" fmla="*/ 0 h 30"/>
                <a:gd name="T36" fmla="*/ 23 w 23"/>
                <a:gd name="T3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23" y="28"/>
                  </a:moveTo>
                  <a:cubicBezTo>
                    <a:pt x="22" y="28"/>
                    <a:pt x="20" y="29"/>
                    <a:pt x="18" y="29"/>
                  </a:cubicBezTo>
                  <a:cubicBezTo>
                    <a:pt x="17" y="29"/>
                    <a:pt x="14" y="30"/>
                    <a:pt x="12" y="30"/>
                  </a:cubicBezTo>
                  <a:cubicBezTo>
                    <a:pt x="9" y="30"/>
                    <a:pt x="8" y="29"/>
                    <a:pt x="6" y="29"/>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5"/>
                    <a:pt x="7" y="25"/>
                    <a:pt x="8" y="26"/>
                  </a:cubicBezTo>
                  <a:cubicBezTo>
                    <a:pt x="9" y="26"/>
                    <a:pt x="11" y="26"/>
                    <a:pt x="12" y="26"/>
                  </a:cubicBezTo>
                  <a:cubicBezTo>
                    <a:pt x="14" y="26"/>
                    <a:pt x="15" y="26"/>
                    <a:pt x="17" y="26"/>
                  </a:cubicBezTo>
                  <a:cubicBezTo>
                    <a:pt x="18" y="26"/>
                    <a:pt x="19" y="26"/>
                    <a:pt x="19" y="26"/>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203"/>
            <p:cNvSpPr>
              <a:spLocks/>
            </p:cNvSpPr>
            <p:nvPr/>
          </p:nvSpPr>
          <p:spPr bwMode="auto">
            <a:xfrm>
              <a:off x="6673852"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5 w 17"/>
                <a:gd name="T13" fmla="*/ 34 h 39"/>
                <a:gd name="T14" fmla="*/ 7 w 17"/>
                <a:gd name="T15" fmla="*/ 35 h 39"/>
                <a:gd name="T16" fmla="*/ 10 w 17"/>
                <a:gd name="T17" fmla="*/ 35 h 39"/>
                <a:gd name="T18" fmla="*/ 13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4" y="33"/>
                    <a:pt x="5" y="33"/>
                    <a:pt x="5" y="34"/>
                  </a:cubicBezTo>
                  <a:cubicBezTo>
                    <a:pt x="6" y="35"/>
                    <a:pt x="7" y="35"/>
                    <a:pt x="7" y="35"/>
                  </a:cubicBezTo>
                  <a:cubicBezTo>
                    <a:pt x="8" y="35"/>
                    <a:pt x="9" y="35"/>
                    <a:pt x="10" y="35"/>
                  </a:cubicBezTo>
                  <a:cubicBezTo>
                    <a:pt x="11" y="35"/>
                    <a:pt x="13" y="35"/>
                    <a:pt x="13" y="35"/>
                  </a:cubicBezTo>
                  <a:cubicBezTo>
                    <a:pt x="14"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1"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204"/>
            <p:cNvSpPr>
              <a:spLocks noEditPoints="1"/>
            </p:cNvSpPr>
            <p:nvPr/>
          </p:nvSpPr>
          <p:spPr bwMode="auto">
            <a:xfrm>
              <a:off x="6711952"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7" y="0"/>
                    <a:pt x="19" y="2"/>
                    <a:pt x="21"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8"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9"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06"/>
            <p:cNvSpPr>
              <a:spLocks/>
            </p:cNvSpPr>
            <p:nvPr/>
          </p:nvSpPr>
          <p:spPr bwMode="auto">
            <a:xfrm>
              <a:off x="6772277"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1" name="Group 600"/>
          <p:cNvGrpSpPr>
            <a:grpSpLocks noChangeAspect="1"/>
          </p:cNvGrpSpPr>
          <p:nvPr/>
        </p:nvGrpSpPr>
        <p:grpSpPr>
          <a:xfrm>
            <a:off x="6386308" y="5335009"/>
            <a:ext cx="845754" cy="795528"/>
            <a:chOff x="6435724" y="5702300"/>
            <a:chExt cx="828675" cy="779463"/>
          </a:xfrm>
        </p:grpSpPr>
        <p:sp>
          <p:nvSpPr>
            <p:cNvPr id="315" name="Freeform 209"/>
            <p:cNvSpPr>
              <a:spLocks/>
            </p:cNvSpPr>
            <p:nvPr/>
          </p:nvSpPr>
          <p:spPr bwMode="auto">
            <a:xfrm>
              <a:off x="6435724"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6" y="282"/>
                    <a:pt x="321" y="342"/>
                  </a:cubicBezTo>
                  <a:cubicBezTo>
                    <a:pt x="236" y="402"/>
                    <a:pt x="124" y="395"/>
                    <a:pt x="62" y="315"/>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210"/>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211"/>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2"/>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a:grpSpLocks noChangeAspect="1"/>
          </p:cNvGrpSpPr>
          <p:nvPr/>
        </p:nvGrpSpPr>
        <p:grpSpPr>
          <a:xfrm>
            <a:off x="7590453" y="5335009"/>
            <a:ext cx="844134" cy="795528"/>
            <a:chOff x="7639049" y="5702300"/>
            <a:chExt cx="827087" cy="779463"/>
          </a:xfrm>
        </p:grpSpPr>
        <p:sp>
          <p:nvSpPr>
            <p:cNvPr id="319" name="Freeform 213"/>
            <p:cNvSpPr>
              <a:spLocks/>
            </p:cNvSpPr>
            <p:nvPr/>
          </p:nvSpPr>
          <p:spPr bwMode="auto">
            <a:xfrm>
              <a:off x="7639049" y="5702300"/>
              <a:ext cx="827087" cy="779463"/>
            </a:xfrm>
            <a:custGeom>
              <a:avLst/>
              <a:gdLst>
                <a:gd name="T0" fmla="*/ 61 w 430"/>
                <a:gd name="T1" fmla="*/ 315 h 402"/>
                <a:gd name="T2" fmla="*/ 103 w 430"/>
                <a:gd name="T3" fmla="*/ 60 h 402"/>
                <a:gd name="T4" fmla="*/ 368 w 430"/>
                <a:gd name="T5" fmla="*/ 98 h 402"/>
                <a:gd name="T6" fmla="*/ 320 w 430"/>
                <a:gd name="T7" fmla="*/ 342 h 402"/>
                <a:gd name="T8" fmla="*/ 61 w 430"/>
                <a:gd name="T9" fmla="*/ 315 h 402"/>
              </a:gdLst>
              <a:ahLst/>
              <a:cxnLst>
                <a:cxn ang="0">
                  <a:pos x="T0" y="T1"/>
                </a:cxn>
                <a:cxn ang="0">
                  <a:pos x="T2" y="T3"/>
                </a:cxn>
                <a:cxn ang="0">
                  <a:pos x="T4" y="T5"/>
                </a:cxn>
                <a:cxn ang="0">
                  <a:pos x="T6" y="T7"/>
                </a:cxn>
                <a:cxn ang="0">
                  <a:pos x="T8" y="T9"/>
                </a:cxn>
              </a:cxnLst>
              <a:rect l="0" t="0" r="r" b="b"/>
              <a:pathLst>
                <a:path w="430" h="402">
                  <a:moveTo>
                    <a:pt x="61" y="315"/>
                  </a:moveTo>
                  <a:cubicBezTo>
                    <a:pt x="0" y="234"/>
                    <a:pt x="18" y="120"/>
                    <a:pt x="103" y="60"/>
                  </a:cubicBezTo>
                  <a:cubicBezTo>
                    <a:pt x="187" y="0"/>
                    <a:pt x="306" y="17"/>
                    <a:pt x="368" y="98"/>
                  </a:cubicBezTo>
                  <a:cubicBezTo>
                    <a:pt x="430" y="178"/>
                    <a:pt x="405" y="282"/>
                    <a:pt x="320" y="342"/>
                  </a:cubicBezTo>
                  <a:cubicBezTo>
                    <a:pt x="235" y="402"/>
                    <a:pt x="123" y="395"/>
                    <a:pt x="61" y="3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214"/>
            <p:cNvSpPr>
              <a:spLocks/>
            </p:cNvSpPr>
            <p:nvPr/>
          </p:nvSpPr>
          <p:spPr bwMode="auto">
            <a:xfrm>
              <a:off x="7818437" y="5967413"/>
              <a:ext cx="488950" cy="273050"/>
            </a:xfrm>
            <a:custGeom>
              <a:avLst/>
              <a:gdLst>
                <a:gd name="T0" fmla="*/ 1 w 254"/>
                <a:gd name="T1" fmla="*/ 100 h 141"/>
                <a:gd name="T2" fmla="*/ 2 w 254"/>
                <a:gd name="T3" fmla="*/ 39 h 141"/>
                <a:gd name="T4" fmla="*/ 48 w 254"/>
                <a:gd name="T5" fmla="*/ 0 h 141"/>
                <a:gd name="T6" fmla="*/ 68 w 254"/>
                <a:gd name="T7" fmla="*/ 0 h 141"/>
                <a:gd name="T8" fmla="*/ 247 w 254"/>
                <a:gd name="T9" fmla="*/ 3 h 141"/>
                <a:gd name="T10" fmla="*/ 251 w 254"/>
                <a:gd name="T11" fmla="*/ 100 h 141"/>
                <a:gd name="T12" fmla="*/ 206 w 254"/>
                <a:gd name="T13" fmla="*/ 141 h 141"/>
                <a:gd name="T14" fmla="*/ 37 w 254"/>
                <a:gd name="T15" fmla="*/ 141 h 141"/>
                <a:gd name="T16" fmla="*/ 1 w 254"/>
                <a:gd name="T17" fmla="*/ 10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1">
                  <a:moveTo>
                    <a:pt x="1" y="100"/>
                  </a:moveTo>
                  <a:cubicBezTo>
                    <a:pt x="0" y="76"/>
                    <a:pt x="1" y="56"/>
                    <a:pt x="2" y="39"/>
                  </a:cubicBezTo>
                  <a:cubicBezTo>
                    <a:pt x="5" y="8"/>
                    <a:pt x="17" y="0"/>
                    <a:pt x="48" y="0"/>
                  </a:cubicBezTo>
                  <a:cubicBezTo>
                    <a:pt x="68" y="0"/>
                    <a:pt x="68" y="0"/>
                    <a:pt x="68" y="0"/>
                  </a:cubicBezTo>
                  <a:cubicBezTo>
                    <a:pt x="98" y="1"/>
                    <a:pt x="213" y="5"/>
                    <a:pt x="247" y="3"/>
                  </a:cubicBezTo>
                  <a:cubicBezTo>
                    <a:pt x="249" y="11"/>
                    <a:pt x="254" y="69"/>
                    <a:pt x="251" y="100"/>
                  </a:cubicBezTo>
                  <a:cubicBezTo>
                    <a:pt x="248" y="129"/>
                    <a:pt x="244" y="141"/>
                    <a:pt x="206" y="141"/>
                  </a:cubicBezTo>
                  <a:cubicBezTo>
                    <a:pt x="37" y="141"/>
                    <a:pt x="37" y="141"/>
                    <a:pt x="37" y="141"/>
                  </a:cubicBezTo>
                  <a:cubicBezTo>
                    <a:pt x="8" y="141"/>
                    <a:pt x="2" y="132"/>
                    <a:pt x="1" y="10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5"/>
            <p:cNvSpPr>
              <a:spLocks/>
            </p:cNvSpPr>
            <p:nvPr/>
          </p:nvSpPr>
          <p:spPr bwMode="auto">
            <a:xfrm>
              <a:off x="7864474" y="5989638"/>
              <a:ext cx="338137" cy="228600"/>
            </a:xfrm>
            <a:custGeom>
              <a:avLst/>
              <a:gdLst>
                <a:gd name="T0" fmla="*/ 176 w 176"/>
                <a:gd name="T1" fmla="*/ 116 h 118"/>
                <a:gd name="T2" fmla="*/ 173 w 176"/>
                <a:gd name="T3" fmla="*/ 4 h 118"/>
                <a:gd name="T4" fmla="*/ 4 w 176"/>
                <a:gd name="T5" fmla="*/ 3 h 118"/>
                <a:gd name="T6" fmla="*/ 3 w 176"/>
                <a:gd name="T7" fmla="*/ 117 h 118"/>
                <a:gd name="T8" fmla="*/ 176 w 176"/>
                <a:gd name="T9" fmla="*/ 116 h 118"/>
              </a:gdLst>
              <a:ahLst/>
              <a:cxnLst>
                <a:cxn ang="0">
                  <a:pos x="T0" y="T1"/>
                </a:cxn>
                <a:cxn ang="0">
                  <a:pos x="T2" y="T3"/>
                </a:cxn>
                <a:cxn ang="0">
                  <a:pos x="T4" y="T5"/>
                </a:cxn>
                <a:cxn ang="0">
                  <a:pos x="T6" y="T7"/>
                </a:cxn>
                <a:cxn ang="0">
                  <a:pos x="T8" y="T9"/>
                </a:cxn>
              </a:cxnLst>
              <a:rect l="0" t="0" r="r" b="b"/>
              <a:pathLst>
                <a:path w="176" h="118">
                  <a:moveTo>
                    <a:pt x="176" y="116"/>
                  </a:moveTo>
                  <a:cubicBezTo>
                    <a:pt x="173" y="4"/>
                    <a:pt x="173" y="4"/>
                    <a:pt x="173" y="4"/>
                  </a:cubicBezTo>
                  <a:cubicBezTo>
                    <a:pt x="173" y="4"/>
                    <a:pt x="63" y="0"/>
                    <a:pt x="4" y="3"/>
                  </a:cubicBezTo>
                  <a:cubicBezTo>
                    <a:pt x="1" y="37"/>
                    <a:pt x="0" y="83"/>
                    <a:pt x="3" y="117"/>
                  </a:cubicBezTo>
                  <a:cubicBezTo>
                    <a:pt x="82" y="118"/>
                    <a:pt x="176" y="116"/>
                    <a:pt x="176" y="1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216"/>
            <p:cNvSpPr>
              <a:spLocks/>
            </p:cNvSpPr>
            <p:nvPr/>
          </p:nvSpPr>
          <p:spPr bwMode="auto">
            <a:xfrm>
              <a:off x="8224837" y="6081713"/>
              <a:ext cx="47625" cy="44450"/>
            </a:xfrm>
            <a:custGeom>
              <a:avLst/>
              <a:gdLst>
                <a:gd name="T0" fmla="*/ 25 w 25"/>
                <a:gd name="T1" fmla="*/ 12 h 23"/>
                <a:gd name="T2" fmla="*/ 12 w 25"/>
                <a:gd name="T3" fmla="*/ 23 h 23"/>
                <a:gd name="T4" fmla="*/ 0 w 25"/>
                <a:gd name="T5" fmla="*/ 12 h 23"/>
                <a:gd name="T6" fmla="*/ 13 w 25"/>
                <a:gd name="T7" fmla="*/ 0 h 23"/>
                <a:gd name="T8" fmla="*/ 25 w 25"/>
                <a:gd name="T9" fmla="*/ 12 h 23"/>
              </a:gdLst>
              <a:ahLst/>
              <a:cxnLst>
                <a:cxn ang="0">
                  <a:pos x="T0" y="T1"/>
                </a:cxn>
                <a:cxn ang="0">
                  <a:pos x="T2" y="T3"/>
                </a:cxn>
                <a:cxn ang="0">
                  <a:pos x="T4" y="T5"/>
                </a:cxn>
                <a:cxn ang="0">
                  <a:pos x="T6" y="T7"/>
                </a:cxn>
                <a:cxn ang="0">
                  <a:pos x="T8" y="T9"/>
                </a:cxn>
              </a:cxnLst>
              <a:rect l="0" t="0" r="r" b="b"/>
              <a:pathLst>
                <a:path w="25" h="23">
                  <a:moveTo>
                    <a:pt x="25" y="12"/>
                  </a:moveTo>
                  <a:cubicBezTo>
                    <a:pt x="24" y="19"/>
                    <a:pt x="19" y="23"/>
                    <a:pt x="12" y="23"/>
                  </a:cubicBezTo>
                  <a:cubicBezTo>
                    <a:pt x="5" y="23"/>
                    <a:pt x="0" y="18"/>
                    <a:pt x="0" y="12"/>
                  </a:cubicBezTo>
                  <a:cubicBezTo>
                    <a:pt x="1" y="5"/>
                    <a:pt x="7" y="0"/>
                    <a:pt x="13" y="0"/>
                  </a:cubicBezTo>
                  <a:cubicBezTo>
                    <a:pt x="20" y="0"/>
                    <a:pt x="25" y="6"/>
                    <a:pt x="25" y="12"/>
                  </a:cubicBezTo>
                </a:path>
              </a:pathLst>
            </a:custGeom>
            <a:solidFill>
              <a:srgbClr val="4E32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4" name="Group 603"/>
          <p:cNvGrpSpPr>
            <a:grpSpLocks noChangeAspect="1"/>
          </p:cNvGrpSpPr>
          <p:nvPr/>
        </p:nvGrpSpPr>
        <p:grpSpPr>
          <a:xfrm>
            <a:off x="10025062" y="5335009"/>
            <a:ext cx="844134" cy="795528"/>
            <a:chOff x="10044112" y="5702300"/>
            <a:chExt cx="827087" cy="779463"/>
          </a:xfrm>
        </p:grpSpPr>
        <p:sp>
          <p:nvSpPr>
            <p:cNvPr id="323" name="Freeform 217"/>
            <p:cNvSpPr>
              <a:spLocks/>
            </p:cNvSpPr>
            <p:nvPr/>
          </p:nvSpPr>
          <p:spPr bwMode="auto">
            <a:xfrm>
              <a:off x="10044112" y="5702300"/>
              <a:ext cx="827087" cy="779463"/>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Oval 218"/>
            <p:cNvSpPr>
              <a:spLocks noChangeArrowheads="1"/>
            </p:cNvSpPr>
            <p:nvPr/>
          </p:nvSpPr>
          <p:spPr bwMode="auto">
            <a:xfrm>
              <a:off x="10213974" y="5876925"/>
              <a:ext cx="446087" cy="4492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19"/>
            <p:cNvSpPr>
              <a:spLocks/>
            </p:cNvSpPr>
            <p:nvPr/>
          </p:nvSpPr>
          <p:spPr bwMode="auto">
            <a:xfrm>
              <a:off x="10436224" y="5827713"/>
              <a:ext cx="284162" cy="282575"/>
            </a:xfrm>
            <a:custGeom>
              <a:avLst/>
              <a:gdLst>
                <a:gd name="T0" fmla="*/ 127 w 148"/>
                <a:gd name="T1" fmla="*/ 110 h 146"/>
                <a:gd name="T2" fmla="*/ 18 w 148"/>
                <a:gd name="T3" fmla="*/ 140 h 146"/>
                <a:gd name="T4" fmla="*/ 6 w 148"/>
                <a:gd name="T5" fmla="*/ 128 h 146"/>
                <a:gd name="T6" fmla="*/ 39 w 148"/>
                <a:gd name="T7" fmla="*/ 7 h 146"/>
                <a:gd name="T8" fmla="*/ 41 w 148"/>
                <a:gd name="T9" fmla="*/ 0 h 146"/>
                <a:gd name="T10" fmla="*/ 103 w 148"/>
                <a:gd name="T11" fmla="*/ 43 h 146"/>
                <a:gd name="T12" fmla="*/ 136 w 148"/>
                <a:gd name="T13" fmla="*/ 90 h 146"/>
                <a:gd name="T14" fmla="*/ 127 w 148"/>
                <a:gd name="T15" fmla="*/ 11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46">
                  <a:moveTo>
                    <a:pt x="127" y="110"/>
                  </a:moveTo>
                  <a:cubicBezTo>
                    <a:pt x="18" y="140"/>
                    <a:pt x="18" y="140"/>
                    <a:pt x="18" y="140"/>
                  </a:cubicBezTo>
                  <a:cubicBezTo>
                    <a:pt x="18" y="140"/>
                    <a:pt x="0" y="146"/>
                    <a:pt x="6" y="128"/>
                  </a:cubicBezTo>
                  <a:cubicBezTo>
                    <a:pt x="39" y="7"/>
                    <a:pt x="39" y="7"/>
                    <a:pt x="39" y="7"/>
                  </a:cubicBezTo>
                  <a:cubicBezTo>
                    <a:pt x="41" y="0"/>
                    <a:pt x="41" y="0"/>
                    <a:pt x="41" y="0"/>
                  </a:cubicBezTo>
                  <a:cubicBezTo>
                    <a:pt x="41" y="0"/>
                    <a:pt x="67" y="7"/>
                    <a:pt x="103" y="43"/>
                  </a:cubicBezTo>
                  <a:cubicBezTo>
                    <a:pt x="122" y="62"/>
                    <a:pt x="136" y="90"/>
                    <a:pt x="136" y="90"/>
                  </a:cubicBezTo>
                  <a:cubicBezTo>
                    <a:pt x="136" y="90"/>
                    <a:pt x="148" y="107"/>
                    <a:pt x="127" y="1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0"/>
            <p:cNvSpPr>
              <a:spLocks/>
            </p:cNvSpPr>
            <p:nvPr/>
          </p:nvSpPr>
          <p:spPr bwMode="auto">
            <a:xfrm>
              <a:off x="10263187" y="5964238"/>
              <a:ext cx="149225" cy="274638"/>
            </a:xfrm>
            <a:custGeom>
              <a:avLst/>
              <a:gdLst>
                <a:gd name="T0" fmla="*/ 30 w 78"/>
                <a:gd name="T1" fmla="*/ 123 h 142"/>
                <a:gd name="T2" fmla="*/ 11 w 78"/>
                <a:gd name="T3" fmla="*/ 119 h 142"/>
                <a:gd name="T4" fmla="*/ 0 w 78"/>
                <a:gd name="T5" fmla="*/ 115 h 142"/>
                <a:gd name="T6" fmla="*/ 7 w 78"/>
                <a:gd name="T7" fmla="*/ 97 h 142"/>
                <a:gd name="T8" fmla="*/ 20 w 78"/>
                <a:gd name="T9" fmla="*/ 102 h 142"/>
                <a:gd name="T10" fmla="*/ 36 w 78"/>
                <a:gd name="T11" fmla="*/ 104 h 142"/>
                <a:gd name="T12" fmla="*/ 50 w 78"/>
                <a:gd name="T13" fmla="*/ 101 h 142"/>
                <a:gd name="T14" fmla="*/ 53 w 78"/>
                <a:gd name="T15" fmla="*/ 94 h 142"/>
                <a:gd name="T16" fmla="*/ 52 w 78"/>
                <a:gd name="T17" fmla="*/ 89 h 142"/>
                <a:gd name="T18" fmla="*/ 48 w 78"/>
                <a:gd name="T19" fmla="*/ 85 h 142"/>
                <a:gd name="T20" fmla="*/ 41 w 78"/>
                <a:gd name="T21" fmla="*/ 81 h 142"/>
                <a:gd name="T22" fmla="*/ 31 w 78"/>
                <a:gd name="T23" fmla="*/ 78 h 142"/>
                <a:gd name="T24" fmla="*/ 21 w 78"/>
                <a:gd name="T25" fmla="*/ 73 h 142"/>
                <a:gd name="T26" fmla="*/ 12 w 78"/>
                <a:gd name="T27" fmla="*/ 68 h 142"/>
                <a:gd name="T28" fmla="*/ 5 w 78"/>
                <a:gd name="T29" fmla="*/ 59 h 142"/>
                <a:gd name="T30" fmla="*/ 3 w 78"/>
                <a:gd name="T31" fmla="*/ 48 h 142"/>
                <a:gd name="T32" fmla="*/ 4 w 78"/>
                <a:gd name="T33" fmla="*/ 37 h 142"/>
                <a:gd name="T34" fmla="*/ 9 w 78"/>
                <a:gd name="T35" fmla="*/ 28 h 142"/>
                <a:gd name="T36" fmla="*/ 17 w 78"/>
                <a:gd name="T37" fmla="*/ 22 h 142"/>
                <a:gd name="T38" fmla="*/ 30 w 78"/>
                <a:gd name="T39" fmla="*/ 18 h 142"/>
                <a:gd name="T40" fmla="*/ 30 w 78"/>
                <a:gd name="T41" fmla="*/ 0 h 142"/>
                <a:gd name="T42" fmla="*/ 50 w 78"/>
                <a:gd name="T43" fmla="*/ 0 h 142"/>
                <a:gd name="T44" fmla="*/ 50 w 78"/>
                <a:gd name="T45" fmla="*/ 17 h 142"/>
                <a:gd name="T46" fmla="*/ 64 w 78"/>
                <a:gd name="T47" fmla="*/ 19 h 142"/>
                <a:gd name="T48" fmla="*/ 74 w 78"/>
                <a:gd name="T49" fmla="*/ 23 h 142"/>
                <a:gd name="T50" fmla="*/ 69 w 78"/>
                <a:gd name="T51" fmla="*/ 42 h 142"/>
                <a:gd name="T52" fmla="*/ 56 w 78"/>
                <a:gd name="T53" fmla="*/ 38 h 142"/>
                <a:gd name="T54" fmla="*/ 42 w 78"/>
                <a:gd name="T55" fmla="*/ 36 h 142"/>
                <a:gd name="T56" fmla="*/ 31 w 78"/>
                <a:gd name="T57" fmla="*/ 39 h 142"/>
                <a:gd name="T58" fmla="*/ 27 w 78"/>
                <a:gd name="T59" fmla="*/ 46 h 142"/>
                <a:gd name="T60" fmla="*/ 28 w 78"/>
                <a:gd name="T61" fmla="*/ 50 h 142"/>
                <a:gd name="T62" fmla="*/ 32 w 78"/>
                <a:gd name="T63" fmla="*/ 53 h 142"/>
                <a:gd name="T64" fmla="*/ 37 w 78"/>
                <a:gd name="T65" fmla="*/ 56 h 142"/>
                <a:gd name="T66" fmla="*/ 45 w 78"/>
                <a:gd name="T67" fmla="*/ 59 h 142"/>
                <a:gd name="T68" fmla="*/ 58 w 78"/>
                <a:gd name="T69" fmla="*/ 65 h 142"/>
                <a:gd name="T70" fmla="*/ 69 w 78"/>
                <a:gd name="T71" fmla="*/ 72 h 142"/>
                <a:gd name="T72" fmla="*/ 75 w 78"/>
                <a:gd name="T73" fmla="*/ 81 h 142"/>
                <a:gd name="T74" fmla="*/ 78 w 78"/>
                <a:gd name="T75" fmla="*/ 93 h 142"/>
                <a:gd name="T76" fmla="*/ 77 w 78"/>
                <a:gd name="T77" fmla="*/ 103 h 142"/>
                <a:gd name="T78" fmla="*/ 72 w 78"/>
                <a:gd name="T79" fmla="*/ 112 h 142"/>
                <a:gd name="T80" fmla="*/ 63 w 78"/>
                <a:gd name="T81" fmla="*/ 118 h 142"/>
                <a:gd name="T82" fmla="*/ 50 w 78"/>
                <a:gd name="T83" fmla="*/ 123 h 142"/>
                <a:gd name="T84" fmla="*/ 50 w 78"/>
                <a:gd name="T85" fmla="*/ 142 h 142"/>
                <a:gd name="T86" fmla="*/ 30 w 78"/>
                <a:gd name="T87" fmla="*/ 142 h 142"/>
                <a:gd name="T88" fmla="*/ 30 w 78"/>
                <a:gd name="T89"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142">
                  <a:moveTo>
                    <a:pt x="30" y="123"/>
                  </a:moveTo>
                  <a:cubicBezTo>
                    <a:pt x="22" y="122"/>
                    <a:pt x="15" y="121"/>
                    <a:pt x="11" y="119"/>
                  </a:cubicBezTo>
                  <a:cubicBezTo>
                    <a:pt x="6" y="118"/>
                    <a:pt x="2" y="116"/>
                    <a:pt x="0" y="115"/>
                  </a:cubicBezTo>
                  <a:cubicBezTo>
                    <a:pt x="7" y="97"/>
                    <a:pt x="7" y="97"/>
                    <a:pt x="7" y="97"/>
                  </a:cubicBezTo>
                  <a:cubicBezTo>
                    <a:pt x="10" y="98"/>
                    <a:pt x="15" y="100"/>
                    <a:pt x="20" y="102"/>
                  </a:cubicBezTo>
                  <a:cubicBezTo>
                    <a:pt x="25" y="103"/>
                    <a:pt x="31" y="104"/>
                    <a:pt x="36" y="104"/>
                  </a:cubicBezTo>
                  <a:cubicBezTo>
                    <a:pt x="43" y="104"/>
                    <a:pt x="47" y="103"/>
                    <a:pt x="50" y="101"/>
                  </a:cubicBezTo>
                  <a:cubicBezTo>
                    <a:pt x="52" y="99"/>
                    <a:pt x="53" y="97"/>
                    <a:pt x="53" y="94"/>
                  </a:cubicBezTo>
                  <a:cubicBezTo>
                    <a:pt x="53" y="92"/>
                    <a:pt x="53" y="90"/>
                    <a:pt x="52" y="89"/>
                  </a:cubicBezTo>
                  <a:cubicBezTo>
                    <a:pt x="51" y="87"/>
                    <a:pt x="50" y="86"/>
                    <a:pt x="48" y="85"/>
                  </a:cubicBezTo>
                  <a:cubicBezTo>
                    <a:pt x="46" y="83"/>
                    <a:pt x="44" y="82"/>
                    <a:pt x="41" y="81"/>
                  </a:cubicBezTo>
                  <a:cubicBezTo>
                    <a:pt x="38" y="80"/>
                    <a:pt x="35" y="79"/>
                    <a:pt x="31" y="78"/>
                  </a:cubicBezTo>
                  <a:cubicBezTo>
                    <a:pt x="28" y="76"/>
                    <a:pt x="24" y="75"/>
                    <a:pt x="21" y="73"/>
                  </a:cubicBezTo>
                  <a:cubicBezTo>
                    <a:pt x="18" y="72"/>
                    <a:pt x="15" y="70"/>
                    <a:pt x="12" y="68"/>
                  </a:cubicBezTo>
                  <a:cubicBezTo>
                    <a:pt x="9" y="65"/>
                    <a:pt x="7" y="63"/>
                    <a:pt x="5" y="59"/>
                  </a:cubicBezTo>
                  <a:cubicBezTo>
                    <a:pt x="4" y="56"/>
                    <a:pt x="3" y="52"/>
                    <a:pt x="3" y="48"/>
                  </a:cubicBezTo>
                  <a:cubicBezTo>
                    <a:pt x="3" y="44"/>
                    <a:pt x="3" y="41"/>
                    <a:pt x="4" y="37"/>
                  </a:cubicBezTo>
                  <a:cubicBezTo>
                    <a:pt x="5" y="34"/>
                    <a:pt x="7" y="31"/>
                    <a:pt x="9" y="28"/>
                  </a:cubicBezTo>
                  <a:cubicBezTo>
                    <a:pt x="11" y="26"/>
                    <a:pt x="14" y="24"/>
                    <a:pt x="17" y="22"/>
                  </a:cubicBezTo>
                  <a:cubicBezTo>
                    <a:pt x="21" y="20"/>
                    <a:pt x="25" y="18"/>
                    <a:pt x="30" y="18"/>
                  </a:cubicBezTo>
                  <a:cubicBezTo>
                    <a:pt x="30" y="0"/>
                    <a:pt x="30" y="0"/>
                    <a:pt x="30" y="0"/>
                  </a:cubicBezTo>
                  <a:cubicBezTo>
                    <a:pt x="50" y="0"/>
                    <a:pt x="50" y="0"/>
                    <a:pt x="50" y="0"/>
                  </a:cubicBezTo>
                  <a:cubicBezTo>
                    <a:pt x="50" y="17"/>
                    <a:pt x="50" y="17"/>
                    <a:pt x="50" y="17"/>
                  </a:cubicBezTo>
                  <a:cubicBezTo>
                    <a:pt x="55" y="17"/>
                    <a:pt x="60" y="18"/>
                    <a:pt x="64" y="19"/>
                  </a:cubicBezTo>
                  <a:cubicBezTo>
                    <a:pt x="68" y="20"/>
                    <a:pt x="71" y="21"/>
                    <a:pt x="74" y="23"/>
                  </a:cubicBezTo>
                  <a:cubicBezTo>
                    <a:pt x="69" y="42"/>
                    <a:pt x="69" y="42"/>
                    <a:pt x="69" y="42"/>
                  </a:cubicBezTo>
                  <a:cubicBezTo>
                    <a:pt x="65" y="40"/>
                    <a:pt x="61" y="39"/>
                    <a:pt x="56" y="38"/>
                  </a:cubicBezTo>
                  <a:cubicBezTo>
                    <a:pt x="52" y="37"/>
                    <a:pt x="47" y="36"/>
                    <a:pt x="42" y="36"/>
                  </a:cubicBezTo>
                  <a:cubicBezTo>
                    <a:pt x="37" y="36"/>
                    <a:pt x="33" y="37"/>
                    <a:pt x="31" y="39"/>
                  </a:cubicBezTo>
                  <a:cubicBezTo>
                    <a:pt x="28" y="41"/>
                    <a:pt x="27" y="43"/>
                    <a:pt x="27" y="46"/>
                  </a:cubicBezTo>
                  <a:cubicBezTo>
                    <a:pt x="27" y="47"/>
                    <a:pt x="28" y="49"/>
                    <a:pt x="28" y="50"/>
                  </a:cubicBezTo>
                  <a:cubicBezTo>
                    <a:pt x="29" y="51"/>
                    <a:pt x="30" y="52"/>
                    <a:pt x="32" y="53"/>
                  </a:cubicBezTo>
                  <a:cubicBezTo>
                    <a:pt x="33" y="54"/>
                    <a:pt x="35" y="55"/>
                    <a:pt x="37" y="56"/>
                  </a:cubicBezTo>
                  <a:cubicBezTo>
                    <a:pt x="39" y="57"/>
                    <a:pt x="42" y="58"/>
                    <a:pt x="45" y="59"/>
                  </a:cubicBezTo>
                  <a:cubicBezTo>
                    <a:pt x="50" y="61"/>
                    <a:pt x="54" y="63"/>
                    <a:pt x="58" y="65"/>
                  </a:cubicBezTo>
                  <a:cubicBezTo>
                    <a:pt x="62" y="67"/>
                    <a:pt x="66" y="69"/>
                    <a:pt x="69" y="72"/>
                  </a:cubicBezTo>
                  <a:cubicBezTo>
                    <a:pt x="72" y="74"/>
                    <a:pt x="74" y="77"/>
                    <a:pt x="75" y="81"/>
                  </a:cubicBezTo>
                  <a:cubicBezTo>
                    <a:pt x="77" y="84"/>
                    <a:pt x="78" y="89"/>
                    <a:pt x="78" y="93"/>
                  </a:cubicBezTo>
                  <a:cubicBezTo>
                    <a:pt x="78" y="96"/>
                    <a:pt x="77" y="100"/>
                    <a:pt x="77" y="103"/>
                  </a:cubicBezTo>
                  <a:cubicBezTo>
                    <a:pt x="76" y="106"/>
                    <a:pt x="74" y="109"/>
                    <a:pt x="72" y="112"/>
                  </a:cubicBezTo>
                  <a:cubicBezTo>
                    <a:pt x="69" y="114"/>
                    <a:pt x="67" y="116"/>
                    <a:pt x="63" y="118"/>
                  </a:cubicBezTo>
                  <a:cubicBezTo>
                    <a:pt x="59" y="120"/>
                    <a:pt x="55" y="122"/>
                    <a:pt x="50" y="123"/>
                  </a:cubicBezTo>
                  <a:cubicBezTo>
                    <a:pt x="50" y="142"/>
                    <a:pt x="50" y="142"/>
                    <a:pt x="50" y="142"/>
                  </a:cubicBezTo>
                  <a:cubicBezTo>
                    <a:pt x="30" y="142"/>
                    <a:pt x="30" y="142"/>
                    <a:pt x="30" y="142"/>
                  </a:cubicBezTo>
                  <a:lnTo>
                    <a:pt x="30" y="123"/>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7" name="Group 596"/>
          <p:cNvGrpSpPr>
            <a:grpSpLocks noChangeAspect="1"/>
          </p:cNvGrpSpPr>
          <p:nvPr/>
        </p:nvGrpSpPr>
        <p:grpSpPr>
          <a:xfrm>
            <a:off x="1573345" y="5335009"/>
            <a:ext cx="846337" cy="795528"/>
            <a:chOff x="1579562" y="5616575"/>
            <a:chExt cx="925512" cy="869950"/>
          </a:xfrm>
        </p:grpSpPr>
        <p:sp>
          <p:nvSpPr>
            <p:cNvPr id="334" name="Freeform 228"/>
            <p:cNvSpPr>
              <a:spLocks/>
            </p:cNvSpPr>
            <p:nvPr/>
          </p:nvSpPr>
          <p:spPr bwMode="auto">
            <a:xfrm>
              <a:off x="1579562" y="5616575"/>
              <a:ext cx="925512" cy="869950"/>
            </a:xfrm>
            <a:custGeom>
              <a:avLst/>
              <a:gdLst>
                <a:gd name="T0" fmla="*/ 69 w 481"/>
                <a:gd name="T1" fmla="*/ 351 h 449"/>
                <a:gd name="T2" fmla="*/ 115 w 481"/>
                <a:gd name="T3" fmla="*/ 66 h 449"/>
                <a:gd name="T4" fmla="*/ 412 w 481"/>
                <a:gd name="T5" fmla="*/ 108 h 449"/>
                <a:gd name="T6" fmla="*/ 358 w 481"/>
                <a:gd name="T7" fmla="*/ 382 h 449"/>
                <a:gd name="T8" fmla="*/ 69 w 481"/>
                <a:gd name="T9" fmla="*/ 351 h 449"/>
              </a:gdLst>
              <a:ahLst/>
              <a:cxnLst>
                <a:cxn ang="0">
                  <a:pos x="T0" y="T1"/>
                </a:cxn>
                <a:cxn ang="0">
                  <a:pos x="T2" y="T3"/>
                </a:cxn>
                <a:cxn ang="0">
                  <a:pos x="T4" y="T5"/>
                </a:cxn>
                <a:cxn ang="0">
                  <a:pos x="T6" y="T7"/>
                </a:cxn>
                <a:cxn ang="0">
                  <a:pos x="T8" y="T9"/>
                </a:cxn>
              </a:cxnLst>
              <a:rect l="0" t="0" r="r" b="b"/>
              <a:pathLst>
                <a:path w="481" h="449">
                  <a:moveTo>
                    <a:pt x="69" y="351"/>
                  </a:moveTo>
                  <a:cubicBezTo>
                    <a:pt x="0" y="261"/>
                    <a:pt x="21" y="133"/>
                    <a:pt x="115" y="66"/>
                  </a:cubicBezTo>
                  <a:cubicBezTo>
                    <a:pt x="210" y="0"/>
                    <a:pt x="343" y="18"/>
                    <a:pt x="412" y="108"/>
                  </a:cubicBezTo>
                  <a:cubicBezTo>
                    <a:pt x="481" y="198"/>
                    <a:pt x="452" y="315"/>
                    <a:pt x="358" y="382"/>
                  </a:cubicBezTo>
                  <a:cubicBezTo>
                    <a:pt x="263" y="449"/>
                    <a:pt x="138" y="441"/>
                    <a:pt x="69" y="35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229"/>
            <p:cNvSpPr>
              <a:spLocks noEditPoints="1"/>
            </p:cNvSpPr>
            <p:nvPr/>
          </p:nvSpPr>
          <p:spPr bwMode="auto">
            <a:xfrm>
              <a:off x="1863725" y="5843588"/>
              <a:ext cx="350837" cy="346075"/>
            </a:xfrm>
            <a:custGeom>
              <a:avLst/>
              <a:gdLst>
                <a:gd name="T0" fmla="*/ 178 w 183"/>
                <a:gd name="T1" fmla="*/ 76 h 179"/>
                <a:gd name="T2" fmla="*/ 169 w 183"/>
                <a:gd name="T3" fmla="*/ 49 h 179"/>
                <a:gd name="T4" fmla="*/ 152 w 183"/>
                <a:gd name="T5" fmla="*/ 27 h 179"/>
                <a:gd name="T6" fmla="*/ 132 w 183"/>
                <a:gd name="T7" fmla="*/ 12 h 179"/>
                <a:gd name="T8" fmla="*/ 105 w 183"/>
                <a:gd name="T9" fmla="*/ 3 h 179"/>
                <a:gd name="T10" fmla="*/ 78 w 183"/>
                <a:gd name="T11" fmla="*/ 3 h 179"/>
                <a:gd name="T12" fmla="*/ 52 w 183"/>
                <a:gd name="T13" fmla="*/ 12 h 179"/>
                <a:gd name="T14" fmla="*/ 30 w 183"/>
                <a:gd name="T15" fmla="*/ 28 h 179"/>
                <a:gd name="T16" fmla="*/ 14 w 183"/>
                <a:gd name="T17" fmla="*/ 49 h 179"/>
                <a:gd name="T18" fmla="*/ 6 w 183"/>
                <a:gd name="T19" fmla="*/ 76 h 179"/>
                <a:gd name="T20" fmla="*/ 4 w 183"/>
                <a:gd name="T21" fmla="*/ 78 h 179"/>
                <a:gd name="T22" fmla="*/ 4 w 183"/>
                <a:gd name="T23" fmla="*/ 100 h 179"/>
                <a:gd name="T24" fmla="*/ 7 w 183"/>
                <a:gd name="T25" fmla="*/ 105 h 179"/>
                <a:gd name="T26" fmla="*/ 15 w 183"/>
                <a:gd name="T27" fmla="*/ 128 h 179"/>
                <a:gd name="T28" fmla="*/ 31 w 183"/>
                <a:gd name="T29" fmla="*/ 151 h 179"/>
                <a:gd name="T30" fmla="*/ 52 w 183"/>
                <a:gd name="T31" fmla="*/ 166 h 179"/>
                <a:gd name="T32" fmla="*/ 79 w 183"/>
                <a:gd name="T33" fmla="*/ 175 h 179"/>
                <a:gd name="T34" fmla="*/ 105 w 183"/>
                <a:gd name="T35" fmla="*/ 175 h 179"/>
                <a:gd name="T36" fmla="*/ 131 w 183"/>
                <a:gd name="T37" fmla="*/ 167 h 179"/>
                <a:gd name="T38" fmla="*/ 154 w 183"/>
                <a:gd name="T39" fmla="*/ 150 h 179"/>
                <a:gd name="T40" fmla="*/ 169 w 183"/>
                <a:gd name="T41" fmla="*/ 131 h 179"/>
                <a:gd name="T42" fmla="*/ 170 w 183"/>
                <a:gd name="T43" fmla="*/ 124 h 179"/>
                <a:gd name="T44" fmla="*/ 175 w 183"/>
                <a:gd name="T45" fmla="*/ 107 h 179"/>
                <a:gd name="T46" fmla="*/ 180 w 183"/>
                <a:gd name="T47" fmla="*/ 99 h 179"/>
                <a:gd name="T48" fmla="*/ 183 w 183"/>
                <a:gd name="T49" fmla="*/ 89 h 179"/>
                <a:gd name="T50" fmla="*/ 178 w 183"/>
                <a:gd name="T51" fmla="*/ 76 h 179"/>
                <a:gd name="T52" fmla="*/ 131 w 183"/>
                <a:gd name="T53" fmla="*/ 140 h 179"/>
                <a:gd name="T54" fmla="*/ 37 w 183"/>
                <a:gd name="T55" fmla="*/ 130 h 179"/>
                <a:gd name="T56" fmla="*/ 52 w 183"/>
                <a:gd name="T57" fmla="*/ 37 h 179"/>
                <a:gd name="T58" fmla="*/ 148 w 183"/>
                <a:gd name="T59" fmla="*/ 51 h 179"/>
                <a:gd name="T60" fmla="*/ 131 w 183"/>
                <a:gd name="T61" fmla="*/ 1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179">
                  <a:moveTo>
                    <a:pt x="178" y="76"/>
                  </a:moveTo>
                  <a:cubicBezTo>
                    <a:pt x="172" y="68"/>
                    <a:pt x="169" y="59"/>
                    <a:pt x="169" y="49"/>
                  </a:cubicBezTo>
                  <a:cubicBezTo>
                    <a:pt x="169" y="38"/>
                    <a:pt x="163" y="31"/>
                    <a:pt x="152" y="27"/>
                  </a:cubicBezTo>
                  <a:cubicBezTo>
                    <a:pt x="144" y="25"/>
                    <a:pt x="137" y="20"/>
                    <a:pt x="132" y="12"/>
                  </a:cubicBezTo>
                  <a:cubicBezTo>
                    <a:pt x="125" y="2"/>
                    <a:pt x="116" y="0"/>
                    <a:pt x="105" y="3"/>
                  </a:cubicBezTo>
                  <a:cubicBezTo>
                    <a:pt x="96" y="7"/>
                    <a:pt x="87" y="6"/>
                    <a:pt x="78" y="3"/>
                  </a:cubicBezTo>
                  <a:cubicBezTo>
                    <a:pt x="68" y="0"/>
                    <a:pt x="59" y="3"/>
                    <a:pt x="52" y="12"/>
                  </a:cubicBezTo>
                  <a:cubicBezTo>
                    <a:pt x="47" y="20"/>
                    <a:pt x="39" y="25"/>
                    <a:pt x="30" y="28"/>
                  </a:cubicBezTo>
                  <a:cubicBezTo>
                    <a:pt x="20" y="31"/>
                    <a:pt x="14" y="38"/>
                    <a:pt x="14" y="49"/>
                  </a:cubicBezTo>
                  <a:cubicBezTo>
                    <a:pt x="15" y="59"/>
                    <a:pt x="12" y="68"/>
                    <a:pt x="6" y="76"/>
                  </a:cubicBezTo>
                  <a:cubicBezTo>
                    <a:pt x="5" y="77"/>
                    <a:pt x="5" y="78"/>
                    <a:pt x="4" y="78"/>
                  </a:cubicBezTo>
                  <a:cubicBezTo>
                    <a:pt x="0" y="86"/>
                    <a:pt x="0" y="93"/>
                    <a:pt x="4" y="100"/>
                  </a:cubicBezTo>
                  <a:cubicBezTo>
                    <a:pt x="5" y="102"/>
                    <a:pt x="6" y="103"/>
                    <a:pt x="7" y="105"/>
                  </a:cubicBezTo>
                  <a:cubicBezTo>
                    <a:pt x="13" y="112"/>
                    <a:pt x="14" y="119"/>
                    <a:pt x="15" y="128"/>
                  </a:cubicBezTo>
                  <a:cubicBezTo>
                    <a:pt x="15" y="141"/>
                    <a:pt x="19" y="146"/>
                    <a:pt x="31" y="151"/>
                  </a:cubicBezTo>
                  <a:cubicBezTo>
                    <a:pt x="40" y="154"/>
                    <a:pt x="47" y="159"/>
                    <a:pt x="52" y="166"/>
                  </a:cubicBezTo>
                  <a:cubicBezTo>
                    <a:pt x="59" y="176"/>
                    <a:pt x="68" y="179"/>
                    <a:pt x="79" y="175"/>
                  </a:cubicBezTo>
                  <a:cubicBezTo>
                    <a:pt x="88" y="172"/>
                    <a:pt x="96" y="172"/>
                    <a:pt x="105" y="175"/>
                  </a:cubicBezTo>
                  <a:cubicBezTo>
                    <a:pt x="116" y="178"/>
                    <a:pt x="125" y="176"/>
                    <a:pt x="131" y="167"/>
                  </a:cubicBezTo>
                  <a:cubicBezTo>
                    <a:pt x="137" y="158"/>
                    <a:pt x="145" y="153"/>
                    <a:pt x="154" y="150"/>
                  </a:cubicBezTo>
                  <a:cubicBezTo>
                    <a:pt x="163" y="147"/>
                    <a:pt x="169" y="141"/>
                    <a:pt x="169" y="131"/>
                  </a:cubicBezTo>
                  <a:cubicBezTo>
                    <a:pt x="169" y="129"/>
                    <a:pt x="170" y="126"/>
                    <a:pt x="170" y="124"/>
                  </a:cubicBezTo>
                  <a:cubicBezTo>
                    <a:pt x="170" y="118"/>
                    <a:pt x="171" y="112"/>
                    <a:pt x="175" y="107"/>
                  </a:cubicBezTo>
                  <a:cubicBezTo>
                    <a:pt x="177" y="104"/>
                    <a:pt x="179" y="101"/>
                    <a:pt x="180" y="99"/>
                  </a:cubicBezTo>
                  <a:cubicBezTo>
                    <a:pt x="181" y="96"/>
                    <a:pt x="182" y="92"/>
                    <a:pt x="183" y="89"/>
                  </a:cubicBezTo>
                  <a:cubicBezTo>
                    <a:pt x="183" y="84"/>
                    <a:pt x="181" y="80"/>
                    <a:pt x="178" y="76"/>
                  </a:cubicBezTo>
                  <a:close/>
                  <a:moveTo>
                    <a:pt x="131" y="140"/>
                  </a:moveTo>
                  <a:cubicBezTo>
                    <a:pt x="100" y="162"/>
                    <a:pt x="59" y="159"/>
                    <a:pt x="37" y="130"/>
                  </a:cubicBezTo>
                  <a:cubicBezTo>
                    <a:pt x="14" y="100"/>
                    <a:pt x="21" y="59"/>
                    <a:pt x="52" y="37"/>
                  </a:cubicBezTo>
                  <a:cubicBezTo>
                    <a:pt x="83" y="15"/>
                    <a:pt x="126" y="21"/>
                    <a:pt x="148" y="51"/>
                  </a:cubicBezTo>
                  <a:cubicBezTo>
                    <a:pt x="171" y="80"/>
                    <a:pt x="162" y="118"/>
                    <a:pt x="131" y="14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230"/>
            <p:cNvSpPr>
              <a:spLocks/>
            </p:cNvSpPr>
            <p:nvPr/>
          </p:nvSpPr>
          <p:spPr bwMode="auto">
            <a:xfrm>
              <a:off x="2052637" y="6183313"/>
              <a:ext cx="127000" cy="138113"/>
            </a:xfrm>
            <a:custGeom>
              <a:avLst/>
              <a:gdLst>
                <a:gd name="T0" fmla="*/ 23 w 66"/>
                <a:gd name="T1" fmla="*/ 71 h 72"/>
                <a:gd name="T2" fmla="*/ 26 w 66"/>
                <a:gd name="T3" fmla="*/ 71 h 72"/>
                <a:gd name="T4" fmla="*/ 26 w 66"/>
                <a:gd name="T5" fmla="*/ 71 h 72"/>
                <a:gd name="T6" fmla="*/ 40 w 66"/>
                <a:gd name="T7" fmla="*/ 53 h 72"/>
                <a:gd name="T8" fmla="*/ 44 w 66"/>
                <a:gd name="T9" fmla="*/ 50 h 72"/>
                <a:gd name="T10" fmla="*/ 66 w 66"/>
                <a:gd name="T11" fmla="*/ 50 h 72"/>
                <a:gd name="T12" fmla="*/ 66 w 66"/>
                <a:gd name="T13" fmla="*/ 50 h 72"/>
                <a:gd name="T14" fmla="*/ 45 w 66"/>
                <a:gd name="T15" fmla="*/ 4 h 72"/>
                <a:gd name="T16" fmla="*/ 45 w 66"/>
                <a:gd name="T17" fmla="*/ 4 h 72"/>
                <a:gd name="T18" fmla="*/ 35 w 66"/>
                <a:gd name="T19" fmla="*/ 1 h 72"/>
                <a:gd name="T20" fmla="*/ 29 w 66"/>
                <a:gd name="T21" fmla="*/ 3 h 72"/>
                <a:gd name="T22" fmla="*/ 24 w 66"/>
                <a:gd name="T23" fmla="*/ 5 h 72"/>
                <a:gd name="T24" fmla="*/ 21 w 66"/>
                <a:gd name="T25" fmla="*/ 7 h 72"/>
                <a:gd name="T26" fmla="*/ 20 w 66"/>
                <a:gd name="T27" fmla="*/ 8 h 72"/>
                <a:gd name="T28" fmla="*/ 18 w 66"/>
                <a:gd name="T29" fmla="*/ 9 h 72"/>
                <a:gd name="T30" fmla="*/ 11 w 66"/>
                <a:gd name="T31" fmla="*/ 13 h 72"/>
                <a:gd name="T32" fmla="*/ 1 w 66"/>
                <a:gd name="T33" fmla="*/ 19 h 72"/>
                <a:gd name="T34" fmla="*/ 21 w 66"/>
                <a:gd name="T35" fmla="*/ 67 h 72"/>
                <a:gd name="T36" fmla="*/ 23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23" y="71"/>
                  </a:moveTo>
                  <a:cubicBezTo>
                    <a:pt x="24" y="72"/>
                    <a:pt x="26" y="72"/>
                    <a:pt x="26" y="71"/>
                  </a:cubicBezTo>
                  <a:cubicBezTo>
                    <a:pt x="26" y="71"/>
                    <a:pt x="26" y="71"/>
                    <a:pt x="26" y="71"/>
                  </a:cubicBezTo>
                  <a:cubicBezTo>
                    <a:pt x="31" y="65"/>
                    <a:pt x="35" y="59"/>
                    <a:pt x="40" y="53"/>
                  </a:cubicBezTo>
                  <a:cubicBezTo>
                    <a:pt x="41" y="51"/>
                    <a:pt x="42" y="51"/>
                    <a:pt x="44" y="50"/>
                  </a:cubicBezTo>
                  <a:cubicBezTo>
                    <a:pt x="51" y="50"/>
                    <a:pt x="59" y="50"/>
                    <a:pt x="66" y="50"/>
                  </a:cubicBezTo>
                  <a:cubicBezTo>
                    <a:pt x="66" y="50"/>
                    <a:pt x="66" y="50"/>
                    <a:pt x="66" y="50"/>
                  </a:cubicBezTo>
                  <a:cubicBezTo>
                    <a:pt x="59" y="35"/>
                    <a:pt x="52" y="20"/>
                    <a:pt x="45" y="4"/>
                  </a:cubicBezTo>
                  <a:cubicBezTo>
                    <a:pt x="45" y="4"/>
                    <a:pt x="45" y="4"/>
                    <a:pt x="45" y="4"/>
                  </a:cubicBezTo>
                  <a:cubicBezTo>
                    <a:pt x="42" y="2"/>
                    <a:pt x="39" y="0"/>
                    <a:pt x="35" y="1"/>
                  </a:cubicBezTo>
                  <a:cubicBezTo>
                    <a:pt x="33" y="2"/>
                    <a:pt x="31" y="2"/>
                    <a:pt x="29" y="3"/>
                  </a:cubicBezTo>
                  <a:cubicBezTo>
                    <a:pt x="27" y="4"/>
                    <a:pt x="25" y="5"/>
                    <a:pt x="24" y="5"/>
                  </a:cubicBezTo>
                  <a:cubicBezTo>
                    <a:pt x="23" y="6"/>
                    <a:pt x="22" y="6"/>
                    <a:pt x="21" y="7"/>
                  </a:cubicBezTo>
                  <a:cubicBezTo>
                    <a:pt x="21" y="7"/>
                    <a:pt x="20" y="7"/>
                    <a:pt x="20" y="8"/>
                  </a:cubicBezTo>
                  <a:cubicBezTo>
                    <a:pt x="19" y="8"/>
                    <a:pt x="18" y="8"/>
                    <a:pt x="18" y="9"/>
                  </a:cubicBezTo>
                  <a:cubicBezTo>
                    <a:pt x="15" y="10"/>
                    <a:pt x="13" y="11"/>
                    <a:pt x="11" y="13"/>
                  </a:cubicBezTo>
                  <a:cubicBezTo>
                    <a:pt x="7" y="15"/>
                    <a:pt x="4" y="17"/>
                    <a:pt x="1" y="19"/>
                  </a:cubicBezTo>
                  <a:cubicBezTo>
                    <a:pt x="0" y="20"/>
                    <a:pt x="14" y="52"/>
                    <a:pt x="21" y="67"/>
                  </a:cubicBezTo>
                  <a:cubicBezTo>
                    <a:pt x="22" y="68"/>
                    <a:pt x="23" y="70"/>
                    <a:pt x="23"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231"/>
            <p:cNvSpPr>
              <a:spLocks/>
            </p:cNvSpPr>
            <p:nvPr/>
          </p:nvSpPr>
          <p:spPr bwMode="auto">
            <a:xfrm>
              <a:off x="1909762" y="6184900"/>
              <a:ext cx="127000" cy="139700"/>
            </a:xfrm>
            <a:custGeom>
              <a:avLst/>
              <a:gdLst>
                <a:gd name="T0" fmla="*/ 44 w 66"/>
                <a:gd name="T1" fmla="*/ 71 h 72"/>
                <a:gd name="T2" fmla="*/ 40 w 66"/>
                <a:gd name="T3" fmla="*/ 71 h 72"/>
                <a:gd name="T4" fmla="*/ 40 w 66"/>
                <a:gd name="T5" fmla="*/ 71 h 72"/>
                <a:gd name="T6" fmla="*/ 27 w 66"/>
                <a:gd name="T7" fmla="*/ 53 h 72"/>
                <a:gd name="T8" fmla="*/ 23 w 66"/>
                <a:gd name="T9" fmla="*/ 50 h 72"/>
                <a:gd name="T10" fmla="*/ 0 w 66"/>
                <a:gd name="T11" fmla="*/ 50 h 72"/>
                <a:gd name="T12" fmla="*/ 1 w 66"/>
                <a:gd name="T13" fmla="*/ 50 h 72"/>
                <a:gd name="T14" fmla="*/ 22 w 66"/>
                <a:gd name="T15" fmla="*/ 4 h 72"/>
                <a:gd name="T16" fmla="*/ 22 w 66"/>
                <a:gd name="T17" fmla="*/ 4 h 72"/>
                <a:gd name="T18" fmla="*/ 32 w 66"/>
                <a:gd name="T19" fmla="*/ 1 h 72"/>
                <a:gd name="T20" fmla="*/ 38 w 66"/>
                <a:gd name="T21" fmla="*/ 3 h 72"/>
                <a:gd name="T22" fmla="*/ 43 w 66"/>
                <a:gd name="T23" fmla="*/ 5 h 72"/>
                <a:gd name="T24" fmla="*/ 46 w 66"/>
                <a:gd name="T25" fmla="*/ 6 h 72"/>
                <a:gd name="T26" fmla="*/ 47 w 66"/>
                <a:gd name="T27" fmla="*/ 7 h 72"/>
                <a:gd name="T28" fmla="*/ 49 w 66"/>
                <a:gd name="T29" fmla="*/ 8 h 72"/>
                <a:gd name="T30" fmla="*/ 56 w 66"/>
                <a:gd name="T31" fmla="*/ 13 h 72"/>
                <a:gd name="T32" fmla="*/ 66 w 66"/>
                <a:gd name="T33" fmla="*/ 19 h 72"/>
                <a:gd name="T34" fmla="*/ 45 w 66"/>
                <a:gd name="T35" fmla="*/ 67 h 72"/>
                <a:gd name="T36" fmla="*/ 44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44" y="71"/>
                  </a:moveTo>
                  <a:cubicBezTo>
                    <a:pt x="43" y="72"/>
                    <a:pt x="41" y="72"/>
                    <a:pt x="40" y="71"/>
                  </a:cubicBezTo>
                  <a:cubicBezTo>
                    <a:pt x="40" y="71"/>
                    <a:pt x="40" y="71"/>
                    <a:pt x="40" y="71"/>
                  </a:cubicBezTo>
                  <a:cubicBezTo>
                    <a:pt x="36" y="65"/>
                    <a:pt x="32" y="59"/>
                    <a:pt x="27" y="53"/>
                  </a:cubicBezTo>
                  <a:cubicBezTo>
                    <a:pt x="26" y="51"/>
                    <a:pt x="25" y="50"/>
                    <a:pt x="23" y="50"/>
                  </a:cubicBezTo>
                  <a:cubicBezTo>
                    <a:pt x="16" y="50"/>
                    <a:pt x="8" y="50"/>
                    <a:pt x="0" y="50"/>
                  </a:cubicBezTo>
                  <a:cubicBezTo>
                    <a:pt x="1" y="50"/>
                    <a:pt x="1" y="50"/>
                    <a:pt x="1" y="50"/>
                  </a:cubicBezTo>
                  <a:cubicBezTo>
                    <a:pt x="8" y="35"/>
                    <a:pt x="15" y="20"/>
                    <a:pt x="22" y="4"/>
                  </a:cubicBezTo>
                  <a:cubicBezTo>
                    <a:pt x="22" y="4"/>
                    <a:pt x="22" y="4"/>
                    <a:pt x="22" y="4"/>
                  </a:cubicBezTo>
                  <a:cubicBezTo>
                    <a:pt x="24" y="1"/>
                    <a:pt x="28" y="0"/>
                    <a:pt x="32" y="1"/>
                  </a:cubicBezTo>
                  <a:cubicBezTo>
                    <a:pt x="34" y="2"/>
                    <a:pt x="36" y="2"/>
                    <a:pt x="38" y="3"/>
                  </a:cubicBezTo>
                  <a:cubicBezTo>
                    <a:pt x="40" y="4"/>
                    <a:pt x="41" y="4"/>
                    <a:pt x="43" y="5"/>
                  </a:cubicBezTo>
                  <a:cubicBezTo>
                    <a:pt x="44" y="6"/>
                    <a:pt x="45" y="6"/>
                    <a:pt x="46" y="6"/>
                  </a:cubicBezTo>
                  <a:cubicBezTo>
                    <a:pt x="46" y="7"/>
                    <a:pt x="47" y="7"/>
                    <a:pt x="47" y="7"/>
                  </a:cubicBezTo>
                  <a:cubicBezTo>
                    <a:pt x="48" y="8"/>
                    <a:pt x="48" y="8"/>
                    <a:pt x="49" y="8"/>
                  </a:cubicBezTo>
                  <a:cubicBezTo>
                    <a:pt x="51" y="10"/>
                    <a:pt x="54" y="11"/>
                    <a:pt x="56" y="13"/>
                  </a:cubicBezTo>
                  <a:cubicBezTo>
                    <a:pt x="59" y="15"/>
                    <a:pt x="63" y="17"/>
                    <a:pt x="66" y="19"/>
                  </a:cubicBezTo>
                  <a:cubicBezTo>
                    <a:pt x="66" y="20"/>
                    <a:pt x="53" y="52"/>
                    <a:pt x="45" y="67"/>
                  </a:cubicBezTo>
                  <a:cubicBezTo>
                    <a:pt x="45" y="68"/>
                    <a:pt x="44" y="70"/>
                    <a:pt x="44"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232"/>
            <p:cNvSpPr>
              <a:spLocks/>
            </p:cNvSpPr>
            <p:nvPr/>
          </p:nvSpPr>
          <p:spPr bwMode="auto">
            <a:xfrm>
              <a:off x="1920875" y="5902325"/>
              <a:ext cx="239712" cy="225425"/>
            </a:xfrm>
            <a:custGeom>
              <a:avLst/>
              <a:gdLst>
                <a:gd name="T0" fmla="*/ 18 w 125"/>
                <a:gd name="T1" fmla="*/ 91 h 117"/>
                <a:gd name="T2" fmla="*/ 30 w 125"/>
                <a:gd name="T3" fmla="*/ 18 h 117"/>
                <a:gd name="T4" fmla="*/ 107 w 125"/>
                <a:gd name="T5" fmla="*/ 29 h 117"/>
                <a:gd name="T6" fmla="*/ 93 w 125"/>
                <a:gd name="T7" fmla="*/ 100 h 117"/>
                <a:gd name="T8" fmla="*/ 18 w 125"/>
                <a:gd name="T9" fmla="*/ 91 h 117"/>
              </a:gdLst>
              <a:ahLst/>
              <a:cxnLst>
                <a:cxn ang="0">
                  <a:pos x="T0" y="T1"/>
                </a:cxn>
                <a:cxn ang="0">
                  <a:pos x="T2" y="T3"/>
                </a:cxn>
                <a:cxn ang="0">
                  <a:pos x="T4" y="T5"/>
                </a:cxn>
                <a:cxn ang="0">
                  <a:pos x="T6" y="T7"/>
                </a:cxn>
                <a:cxn ang="0">
                  <a:pos x="T8" y="T9"/>
                </a:cxn>
              </a:cxnLst>
              <a:rect l="0" t="0" r="r" b="b"/>
              <a:pathLst>
                <a:path w="125" h="117">
                  <a:moveTo>
                    <a:pt x="18" y="91"/>
                  </a:moveTo>
                  <a:cubicBezTo>
                    <a:pt x="0" y="68"/>
                    <a:pt x="5" y="35"/>
                    <a:pt x="30" y="18"/>
                  </a:cubicBezTo>
                  <a:cubicBezTo>
                    <a:pt x="55" y="0"/>
                    <a:pt x="89" y="5"/>
                    <a:pt x="107" y="29"/>
                  </a:cubicBezTo>
                  <a:cubicBezTo>
                    <a:pt x="125" y="52"/>
                    <a:pt x="118" y="82"/>
                    <a:pt x="93" y="100"/>
                  </a:cubicBezTo>
                  <a:cubicBezTo>
                    <a:pt x="68" y="117"/>
                    <a:pt x="36" y="115"/>
                    <a:pt x="18" y="9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9" name="Group 598"/>
          <p:cNvGrpSpPr>
            <a:grpSpLocks noChangeAspect="1"/>
          </p:cNvGrpSpPr>
          <p:nvPr/>
        </p:nvGrpSpPr>
        <p:grpSpPr>
          <a:xfrm>
            <a:off x="3961717" y="5335009"/>
            <a:ext cx="842146" cy="795528"/>
            <a:chOff x="4002087" y="5645150"/>
            <a:chExt cx="889000" cy="839788"/>
          </a:xfrm>
        </p:grpSpPr>
        <p:sp>
          <p:nvSpPr>
            <p:cNvPr id="342" name="Freeform 236"/>
            <p:cNvSpPr>
              <a:spLocks/>
            </p:cNvSpPr>
            <p:nvPr/>
          </p:nvSpPr>
          <p:spPr bwMode="auto">
            <a:xfrm>
              <a:off x="4002087" y="5645150"/>
              <a:ext cx="889000" cy="839788"/>
            </a:xfrm>
            <a:custGeom>
              <a:avLst/>
              <a:gdLst>
                <a:gd name="T0" fmla="*/ 66 w 463"/>
                <a:gd name="T1" fmla="*/ 338 h 433"/>
                <a:gd name="T2" fmla="*/ 111 w 463"/>
                <a:gd name="T3" fmla="*/ 64 h 433"/>
                <a:gd name="T4" fmla="*/ 397 w 463"/>
                <a:gd name="T5" fmla="*/ 105 h 433"/>
                <a:gd name="T6" fmla="*/ 345 w 463"/>
                <a:gd name="T7" fmla="*/ 368 h 433"/>
                <a:gd name="T8" fmla="*/ 66 w 463"/>
                <a:gd name="T9" fmla="*/ 338 h 433"/>
              </a:gdLst>
              <a:ahLst/>
              <a:cxnLst>
                <a:cxn ang="0">
                  <a:pos x="T0" y="T1"/>
                </a:cxn>
                <a:cxn ang="0">
                  <a:pos x="T2" y="T3"/>
                </a:cxn>
                <a:cxn ang="0">
                  <a:pos x="T4" y="T5"/>
                </a:cxn>
                <a:cxn ang="0">
                  <a:pos x="T6" y="T7"/>
                </a:cxn>
                <a:cxn ang="0">
                  <a:pos x="T8" y="T9"/>
                </a:cxn>
              </a:cxnLst>
              <a:rect l="0" t="0" r="r" b="b"/>
              <a:pathLst>
                <a:path w="463" h="433">
                  <a:moveTo>
                    <a:pt x="66" y="338"/>
                  </a:moveTo>
                  <a:cubicBezTo>
                    <a:pt x="0" y="252"/>
                    <a:pt x="20" y="129"/>
                    <a:pt x="111" y="64"/>
                  </a:cubicBezTo>
                  <a:cubicBezTo>
                    <a:pt x="202" y="0"/>
                    <a:pt x="330" y="18"/>
                    <a:pt x="397" y="105"/>
                  </a:cubicBezTo>
                  <a:cubicBezTo>
                    <a:pt x="463" y="191"/>
                    <a:pt x="436" y="304"/>
                    <a:pt x="345" y="368"/>
                  </a:cubicBezTo>
                  <a:cubicBezTo>
                    <a:pt x="254" y="433"/>
                    <a:pt x="133" y="425"/>
                    <a:pt x="66" y="33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237"/>
            <p:cNvSpPr>
              <a:spLocks/>
            </p:cNvSpPr>
            <p:nvPr/>
          </p:nvSpPr>
          <p:spPr bwMode="auto">
            <a:xfrm>
              <a:off x="4252912" y="6038850"/>
              <a:ext cx="369887" cy="263525"/>
            </a:xfrm>
            <a:custGeom>
              <a:avLst/>
              <a:gdLst>
                <a:gd name="T0" fmla="*/ 98 w 192"/>
                <a:gd name="T1" fmla="*/ 1 h 136"/>
                <a:gd name="T2" fmla="*/ 38 w 192"/>
                <a:gd name="T3" fmla="*/ 21 h 136"/>
                <a:gd name="T4" fmla="*/ 0 w 192"/>
                <a:gd name="T5" fmla="*/ 110 h 136"/>
                <a:gd name="T6" fmla="*/ 29 w 192"/>
                <a:gd name="T7" fmla="*/ 112 h 136"/>
                <a:gd name="T8" fmla="*/ 192 w 192"/>
                <a:gd name="T9" fmla="*/ 105 h 136"/>
                <a:gd name="T10" fmla="*/ 135 w 192"/>
                <a:gd name="T11" fmla="*/ 9 h 136"/>
                <a:gd name="T12" fmla="*/ 98 w 192"/>
                <a:gd name="T13" fmla="*/ 1 h 136"/>
              </a:gdLst>
              <a:ahLst/>
              <a:cxnLst>
                <a:cxn ang="0">
                  <a:pos x="T0" y="T1"/>
                </a:cxn>
                <a:cxn ang="0">
                  <a:pos x="T2" y="T3"/>
                </a:cxn>
                <a:cxn ang="0">
                  <a:pos x="T4" y="T5"/>
                </a:cxn>
                <a:cxn ang="0">
                  <a:pos x="T6" y="T7"/>
                </a:cxn>
                <a:cxn ang="0">
                  <a:pos x="T8" y="T9"/>
                </a:cxn>
                <a:cxn ang="0">
                  <a:pos x="T10" y="T11"/>
                </a:cxn>
                <a:cxn ang="0">
                  <a:pos x="T12" y="T13"/>
                </a:cxn>
              </a:cxnLst>
              <a:rect l="0" t="0" r="r" b="b"/>
              <a:pathLst>
                <a:path w="192" h="136">
                  <a:moveTo>
                    <a:pt x="98" y="1"/>
                  </a:moveTo>
                  <a:cubicBezTo>
                    <a:pt x="98" y="1"/>
                    <a:pt x="60" y="0"/>
                    <a:pt x="38" y="21"/>
                  </a:cubicBezTo>
                  <a:cubicBezTo>
                    <a:pt x="21" y="38"/>
                    <a:pt x="0" y="110"/>
                    <a:pt x="0" y="110"/>
                  </a:cubicBezTo>
                  <a:cubicBezTo>
                    <a:pt x="0" y="110"/>
                    <a:pt x="12" y="106"/>
                    <a:pt x="29" y="112"/>
                  </a:cubicBezTo>
                  <a:cubicBezTo>
                    <a:pt x="86" y="133"/>
                    <a:pt x="176" y="136"/>
                    <a:pt x="192" y="105"/>
                  </a:cubicBezTo>
                  <a:cubicBezTo>
                    <a:pt x="192" y="105"/>
                    <a:pt x="180" y="27"/>
                    <a:pt x="135" y="9"/>
                  </a:cubicBezTo>
                  <a:cubicBezTo>
                    <a:pt x="119" y="2"/>
                    <a:pt x="98" y="1"/>
                    <a:pt x="9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238"/>
            <p:cNvSpPr>
              <a:spLocks/>
            </p:cNvSpPr>
            <p:nvPr/>
          </p:nvSpPr>
          <p:spPr bwMode="auto">
            <a:xfrm>
              <a:off x="4408487" y="6018213"/>
              <a:ext cx="61912" cy="63500"/>
            </a:xfrm>
            <a:custGeom>
              <a:avLst/>
              <a:gdLst>
                <a:gd name="T0" fmla="*/ 1 w 32"/>
                <a:gd name="T1" fmla="*/ 0 h 33"/>
                <a:gd name="T2" fmla="*/ 1 w 32"/>
                <a:gd name="T3" fmla="*/ 19 h 33"/>
                <a:gd name="T4" fmla="*/ 14 w 32"/>
                <a:gd name="T5" fmla="*/ 33 h 33"/>
                <a:gd name="T6" fmla="*/ 30 w 32"/>
                <a:gd name="T7" fmla="*/ 17 h 33"/>
                <a:gd name="T8" fmla="*/ 30 w 32"/>
                <a:gd name="T9" fmla="*/ 0 h 33"/>
                <a:gd name="T10" fmla="*/ 1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1" y="0"/>
                  </a:moveTo>
                  <a:cubicBezTo>
                    <a:pt x="1" y="19"/>
                    <a:pt x="1" y="19"/>
                    <a:pt x="1" y="19"/>
                  </a:cubicBezTo>
                  <a:cubicBezTo>
                    <a:pt x="1" y="19"/>
                    <a:pt x="0" y="30"/>
                    <a:pt x="14" y="33"/>
                  </a:cubicBezTo>
                  <a:cubicBezTo>
                    <a:pt x="32" y="33"/>
                    <a:pt x="30" y="17"/>
                    <a:pt x="30" y="17"/>
                  </a:cubicBezTo>
                  <a:cubicBezTo>
                    <a:pt x="30" y="0"/>
                    <a:pt x="30" y="0"/>
                    <a:pt x="30" y="0"/>
                  </a:cubicBezTo>
                  <a:lnTo>
                    <a:pt x="1"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39"/>
            <p:cNvSpPr>
              <a:spLocks/>
            </p:cNvSpPr>
            <p:nvPr/>
          </p:nvSpPr>
          <p:spPr bwMode="auto">
            <a:xfrm>
              <a:off x="4340225" y="5840413"/>
              <a:ext cx="196850" cy="193675"/>
            </a:xfrm>
            <a:custGeom>
              <a:avLst/>
              <a:gdLst>
                <a:gd name="T0" fmla="*/ 93 w 103"/>
                <a:gd name="T1" fmla="*/ 47 h 100"/>
                <a:gd name="T2" fmla="*/ 92 w 103"/>
                <a:gd name="T3" fmla="*/ 47 h 100"/>
                <a:gd name="T4" fmla="*/ 92 w 103"/>
                <a:gd name="T5" fmla="*/ 21 h 100"/>
                <a:gd name="T6" fmla="*/ 25 w 103"/>
                <a:gd name="T7" fmla="*/ 14 h 100"/>
                <a:gd name="T8" fmla="*/ 10 w 103"/>
                <a:gd name="T9" fmla="*/ 47 h 100"/>
                <a:gd name="T10" fmla="*/ 0 w 103"/>
                <a:gd name="T11" fmla="*/ 57 h 100"/>
                <a:gd name="T12" fmla="*/ 10 w 103"/>
                <a:gd name="T13" fmla="*/ 66 h 100"/>
                <a:gd name="T14" fmla="*/ 11 w 103"/>
                <a:gd name="T15" fmla="*/ 66 h 100"/>
                <a:gd name="T16" fmla="*/ 51 w 103"/>
                <a:gd name="T17" fmla="*/ 100 h 100"/>
                <a:gd name="T18" fmla="*/ 92 w 103"/>
                <a:gd name="T19" fmla="*/ 66 h 100"/>
                <a:gd name="T20" fmla="*/ 93 w 103"/>
                <a:gd name="T21" fmla="*/ 66 h 100"/>
                <a:gd name="T22" fmla="*/ 103 w 103"/>
                <a:gd name="T23" fmla="*/ 57 h 100"/>
                <a:gd name="T24" fmla="*/ 93 w 103"/>
                <a:gd name="T25"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0">
                  <a:moveTo>
                    <a:pt x="93" y="47"/>
                  </a:moveTo>
                  <a:cubicBezTo>
                    <a:pt x="93" y="47"/>
                    <a:pt x="93" y="47"/>
                    <a:pt x="92" y="47"/>
                  </a:cubicBezTo>
                  <a:cubicBezTo>
                    <a:pt x="92" y="21"/>
                    <a:pt x="92" y="21"/>
                    <a:pt x="92" y="21"/>
                  </a:cubicBezTo>
                  <a:cubicBezTo>
                    <a:pt x="92" y="21"/>
                    <a:pt x="44" y="0"/>
                    <a:pt x="25" y="14"/>
                  </a:cubicBezTo>
                  <a:cubicBezTo>
                    <a:pt x="14" y="22"/>
                    <a:pt x="11" y="37"/>
                    <a:pt x="10" y="47"/>
                  </a:cubicBezTo>
                  <a:cubicBezTo>
                    <a:pt x="5" y="47"/>
                    <a:pt x="0" y="51"/>
                    <a:pt x="0" y="57"/>
                  </a:cubicBezTo>
                  <a:cubicBezTo>
                    <a:pt x="0" y="62"/>
                    <a:pt x="5" y="66"/>
                    <a:pt x="10" y="66"/>
                  </a:cubicBezTo>
                  <a:cubicBezTo>
                    <a:pt x="10" y="66"/>
                    <a:pt x="11" y="66"/>
                    <a:pt x="11" y="66"/>
                  </a:cubicBezTo>
                  <a:cubicBezTo>
                    <a:pt x="14" y="86"/>
                    <a:pt x="31" y="100"/>
                    <a:pt x="51" y="100"/>
                  </a:cubicBezTo>
                  <a:cubicBezTo>
                    <a:pt x="71" y="100"/>
                    <a:pt x="88" y="86"/>
                    <a:pt x="92" y="66"/>
                  </a:cubicBezTo>
                  <a:cubicBezTo>
                    <a:pt x="92" y="66"/>
                    <a:pt x="93" y="66"/>
                    <a:pt x="93" y="66"/>
                  </a:cubicBezTo>
                  <a:cubicBezTo>
                    <a:pt x="98" y="66"/>
                    <a:pt x="103" y="62"/>
                    <a:pt x="103" y="57"/>
                  </a:cubicBezTo>
                  <a:cubicBezTo>
                    <a:pt x="103" y="51"/>
                    <a:pt x="98" y="47"/>
                    <a:pt x="93" y="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0"/>
            <p:cNvSpPr>
              <a:spLocks/>
            </p:cNvSpPr>
            <p:nvPr/>
          </p:nvSpPr>
          <p:spPr bwMode="auto">
            <a:xfrm>
              <a:off x="4335462" y="5773738"/>
              <a:ext cx="227012" cy="165100"/>
            </a:xfrm>
            <a:custGeom>
              <a:avLst/>
              <a:gdLst>
                <a:gd name="T0" fmla="*/ 12 w 118"/>
                <a:gd name="T1" fmla="*/ 82 h 85"/>
                <a:gd name="T2" fmla="*/ 24 w 118"/>
                <a:gd name="T3" fmla="*/ 30 h 85"/>
                <a:gd name="T4" fmla="*/ 77 w 118"/>
                <a:gd name="T5" fmla="*/ 20 h 85"/>
                <a:gd name="T6" fmla="*/ 93 w 118"/>
                <a:gd name="T7" fmla="*/ 85 h 85"/>
                <a:gd name="T8" fmla="*/ 86 w 118"/>
                <a:gd name="T9" fmla="*/ 71 h 85"/>
                <a:gd name="T10" fmla="*/ 29 w 118"/>
                <a:gd name="T11" fmla="*/ 65 h 85"/>
                <a:gd name="T12" fmla="*/ 12 w 118"/>
                <a:gd name="T13" fmla="*/ 82 h 85"/>
              </a:gdLst>
              <a:ahLst/>
              <a:cxnLst>
                <a:cxn ang="0">
                  <a:pos x="T0" y="T1"/>
                </a:cxn>
                <a:cxn ang="0">
                  <a:pos x="T2" y="T3"/>
                </a:cxn>
                <a:cxn ang="0">
                  <a:pos x="T4" y="T5"/>
                </a:cxn>
                <a:cxn ang="0">
                  <a:pos x="T6" y="T7"/>
                </a:cxn>
                <a:cxn ang="0">
                  <a:pos x="T8" y="T9"/>
                </a:cxn>
                <a:cxn ang="0">
                  <a:pos x="T10" y="T11"/>
                </a:cxn>
                <a:cxn ang="0">
                  <a:pos x="T12" y="T13"/>
                </a:cxn>
              </a:cxnLst>
              <a:rect l="0" t="0" r="r" b="b"/>
              <a:pathLst>
                <a:path w="118" h="85">
                  <a:moveTo>
                    <a:pt x="12" y="82"/>
                  </a:moveTo>
                  <a:cubicBezTo>
                    <a:pt x="12" y="82"/>
                    <a:pt x="0" y="38"/>
                    <a:pt x="24" y="30"/>
                  </a:cubicBezTo>
                  <a:cubicBezTo>
                    <a:pt x="24" y="30"/>
                    <a:pt x="36" y="0"/>
                    <a:pt x="77" y="20"/>
                  </a:cubicBezTo>
                  <a:cubicBezTo>
                    <a:pt x="118" y="39"/>
                    <a:pt x="93" y="85"/>
                    <a:pt x="93" y="85"/>
                  </a:cubicBezTo>
                  <a:cubicBezTo>
                    <a:pt x="93" y="85"/>
                    <a:pt x="93" y="67"/>
                    <a:pt x="86" y="71"/>
                  </a:cubicBezTo>
                  <a:cubicBezTo>
                    <a:pt x="74" y="78"/>
                    <a:pt x="42" y="63"/>
                    <a:pt x="29" y="65"/>
                  </a:cubicBezTo>
                  <a:cubicBezTo>
                    <a:pt x="14" y="68"/>
                    <a:pt x="12" y="82"/>
                    <a:pt x="12" y="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241"/>
            <p:cNvSpPr>
              <a:spLocks/>
            </p:cNvSpPr>
            <p:nvPr/>
          </p:nvSpPr>
          <p:spPr bwMode="auto">
            <a:xfrm>
              <a:off x="4291012" y="6121400"/>
              <a:ext cx="295275" cy="177800"/>
            </a:xfrm>
            <a:custGeom>
              <a:avLst/>
              <a:gdLst>
                <a:gd name="T0" fmla="*/ 144 w 153"/>
                <a:gd name="T1" fmla="*/ 0 h 92"/>
                <a:gd name="T2" fmla="*/ 9 w 153"/>
                <a:gd name="T3" fmla="*/ 0 h 92"/>
                <a:gd name="T4" fmla="*/ 0 w 153"/>
                <a:gd name="T5" fmla="*/ 9 h 92"/>
                <a:gd name="T6" fmla="*/ 0 w 153"/>
                <a:gd name="T7" fmla="*/ 92 h 92"/>
                <a:gd name="T8" fmla="*/ 153 w 153"/>
                <a:gd name="T9" fmla="*/ 92 h 92"/>
                <a:gd name="T10" fmla="*/ 153 w 153"/>
                <a:gd name="T11" fmla="*/ 9 h 92"/>
                <a:gd name="T12" fmla="*/ 144 w 15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53" h="92">
                  <a:moveTo>
                    <a:pt x="144" y="0"/>
                  </a:moveTo>
                  <a:cubicBezTo>
                    <a:pt x="9" y="0"/>
                    <a:pt x="9" y="0"/>
                    <a:pt x="9" y="0"/>
                  </a:cubicBezTo>
                  <a:cubicBezTo>
                    <a:pt x="4" y="0"/>
                    <a:pt x="0" y="4"/>
                    <a:pt x="0" y="9"/>
                  </a:cubicBezTo>
                  <a:cubicBezTo>
                    <a:pt x="0" y="92"/>
                    <a:pt x="0" y="92"/>
                    <a:pt x="0" y="92"/>
                  </a:cubicBezTo>
                  <a:cubicBezTo>
                    <a:pt x="153" y="92"/>
                    <a:pt x="153" y="92"/>
                    <a:pt x="153" y="92"/>
                  </a:cubicBezTo>
                  <a:cubicBezTo>
                    <a:pt x="153" y="9"/>
                    <a:pt x="153" y="9"/>
                    <a:pt x="153" y="9"/>
                  </a:cubicBezTo>
                  <a:cubicBezTo>
                    <a:pt x="153" y="4"/>
                    <a:pt x="149" y="0"/>
                    <a:pt x="144"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242"/>
            <p:cNvSpPr>
              <a:spLocks/>
            </p:cNvSpPr>
            <p:nvPr/>
          </p:nvSpPr>
          <p:spPr bwMode="auto">
            <a:xfrm>
              <a:off x="4284662" y="6302375"/>
              <a:ext cx="309562" cy="23813"/>
            </a:xfrm>
            <a:custGeom>
              <a:avLst/>
              <a:gdLst>
                <a:gd name="T0" fmla="*/ 155 w 161"/>
                <a:gd name="T1" fmla="*/ 12 h 12"/>
                <a:gd name="T2" fmla="*/ 6 w 161"/>
                <a:gd name="T3" fmla="*/ 12 h 12"/>
                <a:gd name="T4" fmla="*/ 0 w 161"/>
                <a:gd name="T5" fmla="*/ 6 h 12"/>
                <a:gd name="T6" fmla="*/ 0 w 161"/>
                <a:gd name="T7" fmla="*/ 6 h 12"/>
                <a:gd name="T8" fmla="*/ 6 w 161"/>
                <a:gd name="T9" fmla="*/ 0 h 12"/>
                <a:gd name="T10" fmla="*/ 155 w 161"/>
                <a:gd name="T11" fmla="*/ 0 h 12"/>
                <a:gd name="T12" fmla="*/ 161 w 161"/>
                <a:gd name="T13" fmla="*/ 6 h 12"/>
                <a:gd name="T14" fmla="*/ 161 w 161"/>
                <a:gd name="T15" fmla="*/ 6 h 12"/>
                <a:gd name="T16" fmla="*/ 155 w 16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
                  <a:moveTo>
                    <a:pt x="155" y="12"/>
                  </a:moveTo>
                  <a:cubicBezTo>
                    <a:pt x="6" y="12"/>
                    <a:pt x="6" y="12"/>
                    <a:pt x="6" y="12"/>
                  </a:cubicBezTo>
                  <a:cubicBezTo>
                    <a:pt x="3" y="12"/>
                    <a:pt x="0" y="9"/>
                    <a:pt x="0" y="6"/>
                  </a:cubicBezTo>
                  <a:cubicBezTo>
                    <a:pt x="0" y="6"/>
                    <a:pt x="0" y="6"/>
                    <a:pt x="0" y="6"/>
                  </a:cubicBezTo>
                  <a:cubicBezTo>
                    <a:pt x="0" y="3"/>
                    <a:pt x="3" y="0"/>
                    <a:pt x="6" y="0"/>
                  </a:cubicBezTo>
                  <a:cubicBezTo>
                    <a:pt x="155" y="0"/>
                    <a:pt x="155" y="0"/>
                    <a:pt x="155" y="0"/>
                  </a:cubicBezTo>
                  <a:cubicBezTo>
                    <a:pt x="158" y="0"/>
                    <a:pt x="161" y="3"/>
                    <a:pt x="161" y="6"/>
                  </a:cubicBezTo>
                  <a:cubicBezTo>
                    <a:pt x="161" y="6"/>
                    <a:pt x="161" y="6"/>
                    <a:pt x="161" y="6"/>
                  </a:cubicBezTo>
                  <a:cubicBezTo>
                    <a:pt x="161" y="9"/>
                    <a:pt x="158" y="12"/>
                    <a:pt x="155" y="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243"/>
            <p:cNvSpPr>
              <a:spLocks/>
            </p:cNvSpPr>
            <p:nvPr/>
          </p:nvSpPr>
          <p:spPr bwMode="auto">
            <a:xfrm>
              <a:off x="4408487" y="6196013"/>
              <a:ext cx="55562" cy="58738"/>
            </a:xfrm>
            <a:custGeom>
              <a:avLst/>
              <a:gdLst>
                <a:gd name="T0" fmla="*/ 29 w 29"/>
                <a:gd name="T1" fmla="*/ 14 h 30"/>
                <a:gd name="T2" fmla="*/ 23 w 29"/>
                <a:gd name="T3" fmla="*/ 4 h 30"/>
                <a:gd name="T4" fmla="*/ 11 w 29"/>
                <a:gd name="T5" fmla="*/ 2 h 30"/>
                <a:gd name="T6" fmla="*/ 10 w 29"/>
                <a:gd name="T7" fmla="*/ 2 h 30"/>
                <a:gd name="T8" fmla="*/ 9 w 29"/>
                <a:gd name="T9" fmla="*/ 3 h 30"/>
                <a:gd name="T10" fmla="*/ 4 w 29"/>
                <a:gd name="T11" fmla="*/ 8 h 30"/>
                <a:gd name="T12" fmla="*/ 9 w 29"/>
                <a:gd name="T13" fmla="*/ 27 h 30"/>
                <a:gd name="T14" fmla="*/ 27 w 29"/>
                <a:gd name="T15" fmla="*/ 22 h 30"/>
                <a:gd name="T16" fmla="*/ 29 w 29"/>
                <a:gd name="T1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29" y="14"/>
                  </a:moveTo>
                  <a:cubicBezTo>
                    <a:pt x="29" y="10"/>
                    <a:pt x="23" y="7"/>
                    <a:pt x="23" y="4"/>
                  </a:cubicBezTo>
                  <a:cubicBezTo>
                    <a:pt x="23" y="4"/>
                    <a:pt x="18" y="0"/>
                    <a:pt x="11" y="2"/>
                  </a:cubicBezTo>
                  <a:cubicBezTo>
                    <a:pt x="11" y="2"/>
                    <a:pt x="10" y="2"/>
                    <a:pt x="10" y="2"/>
                  </a:cubicBezTo>
                  <a:cubicBezTo>
                    <a:pt x="10" y="2"/>
                    <a:pt x="10" y="2"/>
                    <a:pt x="9" y="3"/>
                  </a:cubicBezTo>
                  <a:cubicBezTo>
                    <a:pt x="7" y="4"/>
                    <a:pt x="5" y="6"/>
                    <a:pt x="4" y="8"/>
                  </a:cubicBezTo>
                  <a:cubicBezTo>
                    <a:pt x="0" y="14"/>
                    <a:pt x="2" y="23"/>
                    <a:pt x="9" y="27"/>
                  </a:cubicBezTo>
                  <a:cubicBezTo>
                    <a:pt x="15" y="30"/>
                    <a:pt x="23" y="28"/>
                    <a:pt x="27" y="22"/>
                  </a:cubicBezTo>
                  <a:cubicBezTo>
                    <a:pt x="29" y="19"/>
                    <a:pt x="29" y="17"/>
                    <a:pt x="29"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a:grpSpLocks noChangeAspect="1"/>
          </p:cNvGrpSpPr>
          <p:nvPr/>
        </p:nvGrpSpPr>
        <p:grpSpPr>
          <a:xfrm>
            <a:off x="368860" y="5335009"/>
            <a:ext cx="843433" cy="795528"/>
            <a:chOff x="377825" y="5630863"/>
            <a:chExt cx="922337" cy="869950"/>
          </a:xfrm>
        </p:grpSpPr>
        <p:sp>
          <p:nvSpPr>
            <p:cNvPr id="333" name="Freeform 227"/>
            <p:cNvSpPr>
              <a:spLocks/>
            </p:cNvSpPr>
            <p:nvPr/>
          </p:nvSpPr>
          <p:spPr bwMode="auto">
            <a:xfrm>
              <a:off x="377825" y="5630863"/>
              <a:ext cx="922337" cy="869950"/>
            </a:xfrm>
            <a:custGeom>
              <a:avLst/>
              <a:gdLst>
                <a:gd name="T0" fmla="*/ 69 w 479"/>
                <a:gd name="T1" fmla="*/ 331 h 449"/>
                <a:gd name="T2" fmla="*/ 115 w 479"/>
                <a:gd name="T3" fmla="*/ 67 h 449"/>
                <a:gd name="T4" fmla="*/ 412 w 479"/>
                <a:gd name="T5" fmla="*/ 109 h 449"/>
                <a:gd name="T6" fmla="*/ 358 w 479"/>
                <a:gd name="T7" fmla="*/ 382 h 449"/>
                <a:gd name="T8" fmla="*/ 69 w 479"/>
                <a:gd name="T9" fmla="*/ 331 h 449"/>
              </a:gdLst>
              <a:ahLst/>
              <a:cxnLst>
                <a:cxn ang="0">
                  <a:pos x="T0" y="T1"/>
                </a:cxn>
                <a:cxn ang="0">
                  <a:pos x="T2" y="T3"/>
                </a:cxn>
                <a:cxn ang="0">
                  <a:pos x="T4" y="T5"/>
                </a:cxn>
                <a:cxn ang="0">
                  <a:pos x="T6" y="T7"/>
                </a:cxn>
                <a:cxn ang="0">
                  <a:pos x="T8" y="T9"/>
                </a:cxn>
              </a:cxnLst>
              <a:rect l="0" t="0" r="r" b="b"/>
              <a:pathLst>
                <a:path w="479" h="449">
                  <a:moveTo>
                    <a:pt x="69" y="331"/>
                  </a:moveTo>
                  <a:cubicBezTo>
                    <a:pt x="0" y="241"/>
                    <a:pt x="21" y="134"/>
                    <a:pt x="115" y="67"/>
                  </a:cubicBezTo>
                  <a:cubicBezTo>
                    <a:pt x="210" y="0"/>
                    <a:pt x="343" y="18"/>
                    <a:pt x="412" y="109"/>
                  </a:cubicBezTo>
                  <a:cubicBezTo>
                    <a:pt x="454" y="164"/>
                    <a:pt x="479" y="296"/>
                    <a:pt x="358" y="382"/>
                  </a:cubicBezTo>
                  <a:cubicBezTo>
                    <a:pt x="263" y="449"/>
                    <a:pt x="138" y="421"/>
                    <a:pt x="69" y="33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244"/>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5"/>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246"/>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247"/>
            <p:cNvSpPr>
              <a:spLocks/>
            </p:cNvSpPr>
            <p:nvPr/>
          </p:nvSpPr>
          <p:spPr bwMode="auto">
            <a:xfrm>
              <a:off x="609600" y="6108700"/>
              <a:ext cx="53975" cy="79375"/>
            </a:xfrm>
            <a:custGeom>
              <a:avLst/>
              <a:gdLst>
                <a:gd name="T0" fmla="*/ 27 w 28"/>
                <a:gd name="T1" fmla="*/ 11 h 41"/>
                <a:gd name="T2" fmla="*/ 26 w 28"/>
                <a:gd name="T3" fmla="*/ 16 h 41"/>
                <a:gd name="T4" fmla="*/ 24 w 28"/>
                <a:gd name="T5" fmla="*/ 20 h 41"/>
                <a:gd name="T6" fmla="*/ 21 w 28"/>
                <a:gd name="T7" fmla="*/ 23 h 41"/>
                <a:gd name="T8" fmla="*/ 17 w 28"/>
                <a:gd name="T9" fmla="*/ 27 h 41"/>
                <a:gd name="T10" fmla="*/ 16 w 28"/>
                <a:gd name="T11" fmla="*/ 28 h 41"/>
                <a:gd name="T12" fmla="*/ 14 w 28"/>
                <a:gd name="T13" fmla="*/ 30 h 41"/>
                <a:gd name="T14" fmla="*/ 12 w 28"/>
                <a:gd name="T15" fmla="*/ 32 h 41"/>
                <a:gd name="T16" fmla="*/ 11 w 28"/>
                <a:gd name="T17" fmla="*/ 34 h 41"/>
                <a:gd name="T18" fmla="*/ 28 w 28"/>
                <a:gd name="T19" fmla="*/ 34 h 41"/>
                <a:gd name="T20" fmla="*/ 28 w 28"/>
                <a:gd name="T21" fmla="*/ 41 h 41"/>
                <a:gd name="T22" fmla="*/ 1 w 28"/>
                <a:gd name="T23" fmla="*/ 41 h 41"/>
                <a:gd name="T24" fmla="*/ 1 w 28"/>
                <a:gd name="T25" fmla="*/ 40 h 41"/>
                <a:gd name="T26" fmla="*/ 1 w 28"/>
                <a:gd name="T27" fmla="*/ 38 h 41"/>
                <a:gd name="T28" fmla="*/ 2 w 28"/>
                <a:gd name="T29" fmla="*/ 33 h 41"/>
                <a:gd name="T30" fmla="*/ 5 w 28"/>
                <a:gd name="T31" fmla="*/ 29 h 41"/>
                <a:gd name="T32" fmla="*/ 8 w 28"/>
                <a:gd name="T33" fmla="*/ 25 h 41"/>
                <a:gd name="T34" fmla="*/ 12 w 28"/>
                <a:gd name="T35" fmla="*/ 21 h 41"/>
                <a:gd name="T36" fmla="*/ 14 w 28"/>
                <a:gd name="T37" fmla="*/ 19 h 41"/>
                <a:gd name="T38" fmla="*/ 16 w 28"/>
                <a:gd name="T39" fmla="*/ 17 h 41"/>
                <a:gd name="T40" fmla="*/ 18 w 28"/>
                <a:gd name="T41" fmla="*/ 14 h 41"/>
                <a:gd name="T42" fmla="*/ 18 w 28"/>
                <a:gd name="T43" fmla="*/ 12 h 41"/>
                <a:gd name="T44" fmla="*/ 17 w 28"/>
                <a:gd name="T45" fmla="*/ 8 h 41"/>
                <a:gd name="T46" fmla="*/ 13 w 28"/>
                <a:gd name="T47" fmla="*/ 7 h 41"/>
                <a:gd name="T48" fmla="*/ 10 w 28"/>
                <a:gd name="T49" fmla="*/ 8 h 41"/>
                <a:gd name="T50" fmla="*/ 8 w 28"/>
                <a:gd name="T51" fmla="*/ 9 h 41"/>
                <a:gd name="T52" fmla="*/ 6 w 28"/>
                <a:gd name="T53" fmla="*/ 10 h 41"/>
                <a:gd name="T54" fmla="*/ 5 w 28"/>
                <a:gd name="T55" fmla="*/ 11 h 41"/>
                <a:gd name="T56" fmla="*/ 0 w 28"/>
                <a:gd name="T57" fmla="*/ 5 h 41"/>
                <a:gd name="T58" fmla="*/ 6 w 28"/>
                <a:gd name="T59" fmla="*/ 1 h 41"/>
                <a:gd name="T60" fmla="*/ 14 w 28"/>
                <a:gd name="T61" fmla="*/ 0 h 41"/>
                <a:gd name="T62" fmla="*/ 20 w 28"/>
                <a:gd name="T63" fmla="*/ 1 h 41"/>
                <a:gd name="T64" fmla="*/ 24 w 28"/>
                <a:gd name="T65" fmla="*/ 3 h 41"/>
                <a:gd name="T66" fmla="*/ 26 w 28"/>
                <a:gd name="T67" fmla="*/ 7 h 41"/>
                <a:gd name="T68" fmla="*/ 27 w 28"/>
                <a:gd name="T6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1">
                  <a:moveTo>
                    <a:pt x="27" y="11"/>
                  </a:moveTo>
                  <a:cubicBezTo>
                    <a:pt x="27" y="13"/>
                    <a:pt x="27" y="14"/>
                    <a:pt x="26" y="16"/>
                  </a:cubicBezTo>
                  <a:cubicBezTo>
                    <a:pt x="26" y="17"/>
                    <a:pt x="25" y="18"/>
                    <a:pt x="24" y="20"/>
                  </a:cubicBezTo>
                  <a:cubicBezTo>
                    <a:pt x="23" y="21"/>
                    <a:pt x="22" y="22"/>
                    <a:pt x="21" y="23"/>
                  </a:cubicBezTo>
                  <a:cubicBezTo>
                    <a:pt x="20" y="24"/>
                    <a:pt x="19" y="25"/>
                    <a:pt x="17" y="27"/>
                  </a:cubicBezTo>
                  <a:cubicBezTo>
                    <a:pt x="17" y="27"/>
                    <a:pt x="16" y="28"/>
                    <a:pt x="16" y="28"/>
                  </a:cubicBezTo>
                  <a:cubicBezTo>
                    <a:pt x="15" y="29"/>
                    <a:pt x="14" y="30"/>
                    <a:pt x="14" y="30"/>
                  </a:cubicBezTo>
                  <a:cubicBezTo>
                    <a:pt x="13" y="31"/>
                    <a:pt x="12" y="32"/>
                    <a:pt x="12" y="32"/>
                  </a:cubicBezTo>
                  <a:cubicBezTo>
                    <a:pt x="11" y="33"/>
                    <a:pt x="11" y="33"/>
                    <a:pt x="11" y="34"/>
                  </a:cubicBezTo>
                  <a:cubicBezTo>
                    <a:pt x="28" y="34"/>
                    <a:pt x="28" y="34"/>
                    <a:pt x="28" y="34"/>
                  </a:cubicBezTo>
                  <a:cubicBezTo>
                    <a:pt x="28" y="41"/>
                    <a:pt x="28" y="41"/>
                    <a:pt x="28" y="41"/>
                  </a:cubicBezTo>
                  <a:cubicBezTo>
                    <a:pt x="1" y="41"/>
                    <a:pt x="1" y="41"/>
                    <a:pt x="1" y="41"/>
                  </a:cubicBezTo>
                  <a:cubicBezTo>
                    <a:pt x="1" y="41"/>
                    <a:pt x="1" y="40"/>
                    <a:pt x="1" y="40"/>
                  </a:cubicBezTo>
                  <a:cubicBezTo>
                    <a:pt x="1" y="39"/>
                    <a:pt x="1" y="38"/>
                    <a:pt x="1" y="38"/>
                  </a:cubicBezTo>
                  <a:cubicBezTo>
                    <a:pt x="1" y="36"/>
                    <a:pt x="2" y="35"/>
                    <a:pt x="2" y="33"/>
                  </a:cubicBezTo>
                  <a:cubicBezTo>
                    <a:pt x="3" y="31"/>
                    <a:pt x="4" y="30"/>
                    <a:pt x="5" y="29"/>
                  </a:cubicBezTo>
                  <a:cubicBezTo>
                    <a:pt x="6" y="27"/>
                    <a:pt x="7" y="26"/>
                    <a:pt x="8" y="25"/>
                  </a:cubicBezTo>
                  <a:cubicBezTo>
                    <a:pt x="9" y="24"/>
                    <a:pt x="10" y="23"/>
                    <a:pt x="12" y="21"/>
                  </a:cubicBezTo>
                  <a:cubicBezTo>
                    <a:pt x="13" y="20"/>
                    <a:pt x="13" y="20"/>
                    <a:pt x="14" y="19"/>
                  </a:cubicBezTo>
                  <a:cubicBezTo>
                    <a:pt x="15" y="18"/>
                    <a:pt x="16" y="17"/>
                    <a:pt x="16" y="17"/>
                  </a:cubicBezTo>
                  <a:cubicBezTo>
                    <a:pt x="17" y="16"/>
                    <a:pt x="17" y="15"/>
                    <a:pt x="18" y="14"/>
                  </a:cubicBezTo>
                  <a:cubicBezTo>
                    <a:pt x="18" y="13"/>
                    <a:pt x="18" y="13"/>
                    <a:pt x="18" y="12"/>
                  </a:cubicBezTo>
                  <a:cubicBezTo>
                    <a:pt x="18" y="10"/>
                    <a:pt x="18" y="9"/>
                    <a:pt x="17" y="8"/>
                  </a:cubicBezTo>
                  <a:cubicBezTo>
                    <a:pt x="16" y="8"/>
                    <a:pt x="15" y="7"/>
                    <a:pt x="13" y="7"/>
                  </a:cubicBezTo>
                  <a:cubicBezTo>
                    <a:pt x="12" y="7"/>
                    <a:pt x="11" y="7"/>
                    <a:pt x="10" y="8"/>
                  </a:cubicBezTo>
                  <a:cubicBezTo>
                    <a:pt x="9" y="8"/>
                    <a:pt x="9" y="8"/>
                    <a:pt x="8" y="9"/>
                  </a:cubicBezTo>
                  <a:cubicBezTo>
                    <a:pt x="7" y="9"/>
                    <a:pt x="6" y="10"/>
                    <a:pt x="6" y="10"/>
                  </a:cubicBezTo>
                  <a:cubicBezTo>
                    <a:pt x="5" y="11"/>
                    <a:pt x="5" y="11"/>
                    <a:pt x="5" y="11"/>
                  </a:cubicBezTo>
                  <a:cubicBezTo>
                    <a:pt x="0" y="5"/>
                    <a:pt x="0" y="5"/>
                    <a:pt x="0" y="5"/>
                  </a:cubicBezTo>
                  <a:cubicBezTo>
                    <a:pt x="2" y="4"/>
                    <a:pt x="4" y="2"/>
                    <a:pt x="6" y="1"/>
                  </a:cubicBezTo>
                  <a:cubicBezTo>
                    <a:pt x="9" y="0"/>
                    <a:pt x="11" y="0"/>
                    <a:pt x="14" y="0"/>
                  </a:cubicBezTo>
                  <a:cubicBezTo>
                    <a:pt x="16" y="0"/>
                    <a:pt x="18" y="0"/>
                    <a:pt x="20" y="1"/>
                  </a:cubicBezTo>
                  <a:cubicBezTo>
                    <a:pt x="21" y="1"/>
                    <a:pt x="23" y="2"/>
                    <a:pt x="24" y="3"/>
                  </a:cubicBezTo>
                  <a:cubicBezTo>
                    <a:pt x="25" y="4"/>
                    <a:pt x="26" y="5"/>
                    <a:pt x="26" y="7"/>
                  </a:cubicBezTo>
                  <a:cubicBezTo>
                    <a:pt x="27" y="8"/>
                    <a:pt x="27" y="10"/>
                    <a:pt x="27" y="11"/>
                  </a:cubicBez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48"/>
            <p:cNvSpPr>
              <a:spLocks/>
            </p:cNvSpPr>
            <p:nvPr/>
          </p:nvSpPr>
          <p:spPr bwMode="auto">
            <a:xfrm>
              <a:off x="827087" y="6110288"/>
              <a:ext cx="38100" cy="77788"/>
            </a:xfrm>
            <a:custGeom>
              <a:avLst/>
              <a:gdLst>
                <a:gd name="T0" fmla="*/ 0 w 20"/>
                <a:gd name="T1" fmla="*/ 8 h 40"/>
                <a:gd name="T2" fmla="*/ 4 w 20"/>
                <a:gd name="T3" fmla="*/ 7 h 40"/>
                <a:gd name="T4" fmla="*/ 7 w 20"/>
                <a:gd name="T5" fmla="*/ 5 h 40"/>
                <a:gd name="T6" fmla="*/ 11 w 20"/>
                <a:gd name="T7" fmla="*/ 2 h 40"/>
                <a:gd name="T8" fmla="*/ 14 w 20"/>
                <a:gd name="T9" fmla="*/ 0 h 40"/>
                <a:gd name="T10" fmla="*/ 20 w 20"/>
                <a:gd name="T11" fmla="*/ 0 h 40"/>
                <a:gd name="T12" fmla="*/ 20 w 20"/>
                <a:gd name="T13" fmla="*/ 40 h 40"/>
                <a:gd name="T14" fmla="*/ 11 w 20"/>
                <a:gd name="T15" fmla="*/ 40 h 40"/>
                <a:gd name="T16" fmla="*/ 11 w 20"/>
                <a:gd name="T17" fmla="*/ 11 h 40"/>
                <a:gd name="T18" fmla="*/ 7 w 20"/>
                <a:gd name="T19" fmla="*/ 13 h 40"/>
                <a:gd name="T20" fmla="*/ 3 w 20"/>
                <a:gd name="T21" fmla="*/ 15 h 40"/>
                <a:gd name="T22" fmla="*/ 0 w 20"/>
                <a:gd name="T2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0">
                  <a:moveTo>
                    <a:pt x="0" y="8"/>
                  </a:moveTo>
                  <a:cubicBezTo>
                    <a:pt x="1" y="8"/>
                    <a:pt x="3" y="7"/>
                    <a:pt x="4" y="7"/>
                  </a:cubicBezTo>
                  <a:cubicBezTo>
                    <a:pt x="5" y="6"/>
                    <a:pt x="6" y="5"/>
                    <a:pt x="7" y="5"/>
                  </a:cubicBezTo>
                  <a:cubicBezTo>
                    <a:pt x="9" y="4"/>
                    <a:pt x="10" y="3"/>
                    <a:pt x="11" y="2"/>
                  </a:cubicBezTo>
                  <a:cubicBezTo>
                    <a:pt x="12" y="1"/>
                    <a:pt x="13" y="1"/>
                    <a:pt x="14" y="0"/>
                  </a:cubicBezTo>
                  <a:cubicBezTo>
                    <a:pt x="20" y="0"/>
                    <a:pt x="20" y="0"/>
                    <a:pt x="20" y="0"/>
                  </a:cubicBezTo>
                  <a:cubicBezTo>
                    <a:pt x="20" y="40"/>
                    <a:pt x="20" y="40"/>
                    <a:pt x="20" y="40"/>
                  </a:cubicBezTo>
                  <a:cubicBezTo>
                    <a:pt x="11" y="40"/>
                    <a:pt x="11" y="40"/>
                    <a:pt x="11" y="40"/>
                  </a:cubicBezTo>
                  <a:cubicBezTo>
                    <a:pt x="11" y="11"/>
                    <a:pt x="11" y="11"/>
                    <a:pt x="11" y="11"/>
                  </a:cubicBezTo>
                  <a:cubicBezTo>
                    <a:pt x="10" y="12"/>
                    <a:pt x="9" y="13"/>
                    <a:pt x="7" y="13"/>
                  </a:cubicBezTo>
                  <a:cubicBezTo>
                    <a:pt x="6" y="14"/>
                    <a:pt x="4" y="14"/>
                    <a:pt x="3" y="15"/>
                  </a:cubicBezTo>
                  <a:lnTo>
                    <a:pt x="0" y="8"/>
                  </a:ln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49"/>
            <p:cNvSpPr>
              <a:spLocks/>
            </p:cNvSpPr>
            <p:nvPr/>
          </p:nvSpPr>
          <p:spPr bwMode="auto">
            <a:xfrm>
              <a:off x="1030287" y="6108700"/>
              <a:ext cx="53975" cy="80963"/>
            </a:xfrm>
            <a:custGeom>
              <a:avLst/>
              <a:gdLst>
                <a:gd name="T0" fmla="*/ 12 w 28"/>
                <a:gd name="T1" fmla="*/ 42 h 42"/>
                <a:gd name="T2" fmla="*/ 8 w 28"/>
                <a:gd name="T3" fmla="*/ 42 h 42"/>
                <a:gd name="T4" fmla="*/ 5 w 28"/>
                <a:gd name="T5" fmla="*/ 41 h 42"/>
                <a:gd name="T6" fmla="*/ 2 w 28"/>
                <a:gd name="T7" fmla="*/ 41 h 42"/>
                <a:gd name="T8" fmla="*/ 0 w 28"/>
                <a:gd name="T9" fmla="*/ 40 h 42"/>
                <a:gd name="T10" fmla="*/ 1 w 28"/>
                <a:gd name="T11" fmla="*/ 33 h 42"/>
                <a:gd name="T12" fmla="*/ 5 w 28"/>
                <a:gd name="T13" fmla="*/ 34 h 42"/>
                <a:gd name="T14" fmla="*/ 11 w 28"/>
                <a:gd name="T15" fmla="*/ 35 h 42"/>
                <a:gd name="T16" fmla="*/ 17 w 28"/>
                <a:gd name="T17" fmla="*/ 33 h 42"/>
                <a:gd name="T18" fmla="*/ 19 w 28"/>
                <a:gd name="T19" fmla="*/ 29 h 42"/>
                <a:gd name="T20" fmla="*/ 18 w 28"/>
                <a:gd name="T21" fmla="*/ 26 h 42"/>
                <a:gd name="T22" fmla="*/ 16 w 28"/>
                <a:gd name="T23" fmla="*/ 25 h 42"/>
                <a:gd name="T24" fmla="*/ 14 w 28"/>
                <a:gd name="T25" fmla="*/ 24 h 42"/>
                <a:gd name="T26" fmla="*/ 10 w 28"/>
                <a:gd name="T27" fmla="*/ 23 h 42"/>
                <a:gd name="T28" fmla="*/ 7 w 28"/>
                <a:gd name="T29" fmla="*/ 23 h 42"/>
                <a:gd name="T30" fmla="*/ 7 w 28"/>
                <a:gd name="T31" fmla="*/ 16 h 42"/>
                <a:gd name="T32" fmla="*/ 11 w 28"/>
                <a:gd name="T33" fmla="*/ 16 h 42"/>
                <a:gd name="T34" fmla="*/ 13 w 28"/>
                <a:gd name="T35" fmla="*/ 16 h 42"/>
                <a:gd name="T36" fmla="*/ 15 w 28"/>
                <a:gd name="T37" fmla="*/ 15 h 42"/>
                <a:gd name="T38" fmla="*/ 17 w 28"/>
                <a:gd name="T39" fmla="*/ 14 h 42"/>
                <a:gd name="T40" fmla="*/ 17 w 28"/>
                <a:gd name="T41" fmla="*/ 11 h 42"/>
                <a:gd name="T42" fmla="*/ 17 w 28"/>
                <a:gd name="T43" fmla="*/ 10 h 42"/>
                <a:gd name="T44" fmla="*/ 16 w 28"/>
                <a:gd name="T45" fmla="*/ 8 h 42"/>
                <a:gd name="T46" fmla="*/ 14 w 28"/>
                <a:gd name="T47" fmla="*/ 7 h 42"/>
                <a:gd name="T48" fmla="*/ 12 w 28"/>
                <a:gd name="T49" fmla="*/ 7 h 42"/>
                <a:gd name="T50" fmla="*/ 7 w 28"/>
                <a:gd name="T51" fmla="*/ 8 h 42"/>
                <a:gd name="T52" fmla="*/ 4 w 28"/>
                <a:gd name="T53" fmla="*/ 10 h 42"/>
                <a:gd name="T54" fmla="*/ 0 w 28"/>
                <a:gd name="T55" fmla="*/ 3 h 42"/>
                <a:gd name="T56" fmla="*/ 3 w 28"/>
                <a:gd name="T57" fmla="*/ 2 h 42"/>
                <a:gd name="T58" fmla="*/ 5 w 28"/>
                <a:gd name="T59" fmla="*/ 1 h 42"/>
                <a:gd name="T60" fmla="*/ 9 w 28"/>
                <a:gd name="T61" fmla="*/ 0 h 42"/>
                <a:gd name="T62" fmla="*/ 12 w 28"/>
                <a:gd name="T63" fmla="*/ 0 h 42"/>
                <a:gd name="T64" fmla="*/ 18 w 28"/>
                <a:gd name="T65" fmla="*/ 1 h 42"/>
                <a:gd name="T66" fmla="*/ 23 w 28"/>
                <a:gd name="T67" fmla="*/ 3 h 42"/>
                <a:gd name="T68" fmla="*/ 25 w 28"/>
                <a:gd name="T69" fmla="*/ 7 h 42"/>
                <a:gd name="T70" fmla="*/ 26 w 28"/>
                <a:gd name="T71" fmla="*/ 11 h 42"/>
                <a:gd name="T72" fmla="*/ 25 w 28"/>
                <a:gd name="T73" fmla="*/ 16 h 42"/>
                <a:gd name="T74" fmla="*/ 21 w 28"/>
                <a:gd name="T75" fmla="*/ 19 h 42"/>
                <a:gd name="T76" fmla="*/ 26 w 28"/>
                <a:gd name="T77" fmla="*/ 23 h 42"/>
                <a:gd name="T78" fmla="*/ 28 w 28"/>
                <a:gd name="T79" fmla="*/ 29 h 42"/>
                <a:gd name="T80" fmla="*/ 27 w 28"/>
                <a:gd name="T81" fmla="*/ 34 h 42"/>
                <a:gd name="T82" fmla="*/ 24 w 28"/>
                <a:gd name="T83" fmla="*/ 38 h 42"/>
                <a:gd name="T84" fmla="*/ 19 w 28"/>
                <a:gd name="T85" fmla="*/ 41 h 42"/>
                <a:gd name="T86" fmla="*/ 12 w 28"/>
                <a:gd name="T8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42">
                  <a:moveTo>
                    <a:pt x="12" y="42"/>
                  </a:moveTo>
                  <a:cubicBezTo>
                    <a:pt x="11" y="42"/>
                    <a:pt x="9" y="42"/>
                    <a:pt x="8" y="42"/>
                  </a:cubicBezTo>
                  <a:cubicBezTo>
                    <a:pt x="7" y="42"/>
                    <a:pt x="6" y="42"/>
                    <a:pt x="5" y="41"/>
                  </a:cubicBezTo>
                  <a:cubicBezTo>
                    <a:pt x="4" y="41"/>
                    <a:pt x="3" y="41"/>
                    <a:pt x="2" y="41"/>
                  </a:cubicBezTo>
                  <a:cubicBezTo>
                    <a:pt x="1" y="40"/>
                    <a:pt x="0" y="40"/>
                    <a:pt x="0" y="40"/>
                  </a:cubicBezTo>
                  <a:cubicBezTo>
                    <a:pt x="1" y="33"/>
                    <a:pt x="1" y="33"/>
                    <a:pt x="1" y="33"/>
                  </a:cubicBezTo>
                  <a:cubicBezTo>
                    <a:pt x="2" y="33"/>
                    <a:pt x="4" y="33"/>
                    <a:pt x="5" y="34"/>
                  </a:cubicBezTo>
                  <a:cubicBezTo>
                    <a:pt x="7" y="34"/>
                    <a:pt x="9" y="35"/>
                    <a:pt x="11" y="35"/>
                  </a:cubicBezTo>
                  <a:cubicBezTo>
                    <a:pt x="14" y="35"/>
                    <a:pt x="16" y="34"/>
                    <a:pt x="17" y="33"/>
                  </a:cubicBezTo>
                  <a:cubicBezTo>
                    <a:pt x="18" y="32"/>
                    <a:pt x="19" y="31"/>
                    <a:pt x="19" y="29"/>
                  </a:cubicBezTo>
                  <a:cubicBezTo>
                    <a:pt x="19" y="28"/>
                    <a:pt x="19" y="27"/>
                    <a:pt x="18" y="26"/>
                  </a:cubicBezTo>
                  <a:cubicBezTo>
                    <a:pt x="18" y="26"/>
                    <a:pt x="17" y="25"/>
                    <a:pt x="16" y="25"/>
                  </a:cubicBezTo>
                  <a:cubicBezTo>
                    <a:pt x="16" y="24"/>
                    <a:pt x="15" y="24"/>
                    <a:pt x="14" y="24"/>
                  </a:cubicBezTo>
                  <a:cubicBezTo>
                    <a:pt x="13" y="24"/>
                    <a:pt x="11" y="23"/>
                    <a:pt x="10" y="23"/>
                  </a:cubicBezTo>
                  <a:cubicBezTo>
                    <a:pt x="7" y="23"/>
                    <a:pt x="7" y="23"/>
                    <a:pt x="7" y="23"/>
                  </a:cubicBezTo>
                  <a:cubicBezTo>
                    <a:pt x="7" y="16"/>
                    <a:pt x="7" y="16"/>
                    <a:pt x="7" y="16"/>
                  </a:cubicBezTo>
                  <a:cubicBezTo>
                    <a:pt x="11" y="16"/>
                    <a:pt x="11" y="16"/>
                    <a:pt x="11" y="16"/>
                  </a:cubicBezTo>
                  <a:cubicBezTo>
                    <a:pt x="12" y="16"/>
                    <a:pt x="12" y="16"/>
                    <a:pt x="13" y="16"/>
                  </a:cubicBezTo>
                  <a:cubicBezTo>
                    <a:pt x="14" y="16"/>
                    <a:pt x="15" y="16"/>
                    <a:pt x="15" y="15"/>
                  </a:cubicBezTo>
                  <a:cubicBezTo>
                    <a:pt x="16" y="15"/>
                    <a:pt x="16" y="15"/>
                    <a:pt x="17" y="14"/>
                  </a:cubicBezTo>
                  <a:cubicBezTo>
                    <a:pt x="17" y="13"/>
                    <a:pt x="17" y="12"/>
                    <a:pt x="17" y="11"/>
                  </a:cubicBezTo>
                  <a:cubicBezTo>
                    <a:pt x="17" y="11"/>
                    <a:pt x="17" y="10"/>
                    <a:pt x="17" y="10"/>
                  </a:cubicBezTo>
                  <a:cubicBezTo>
                    <a:pt x="17" y="9"/>
                    <a:pt x="16" y="9"/>
                    <a:pt x="16" y="8"/>
                  </a:cubicBezTo>
                  <a:cubicBezTo>
                    <a:pt x="15" y="8"/>
                    <a:pt x="15" y="8"/>
                    <a:pt x="14" y="7"/>
                  </a:cubicBezTo>
                  <a:cubicBezTo>
                    <a:pt x="13" y="7"/>
                    <a:pt x="13" y="7"/>
                    <a:pt x="12" y="7"/>
                  </a:cubicBezTo>
                  <a:cubicBezTo>
                    <a:pt x="10" y="7"/>
                    <a:pt x="9" y="7"/>
                    <a:pt x="7" y="8"/>
                  </a:cubicBezTo>
                  <a:cubicBezTo>
                    <a:pt x="6" y="8"/>
                    <a:pt x="5" y="9"/>
                    <a:pt x="4" y="10"/>
                  </a:cubicBezTo>
                  <a:cubicBezTo>
                    <a:pt x="0" y="3"/>
                    <a:pt x="0" y="3"/>
                    <a:pt x="0" y="3"/>
                  </a:cubicBezTo>
                  <a:cubicBezTo>
                    <a:pt x="1" y="3"/>
                    <a:pt x="2" y="3"/>
                    <a:pt x="3" y="2"/>
                  </a:cubicBezTo>
                  <a:cubicBezTo>
                    <a:pt x="4" y="2"/>
                    <a:pt x="4" y="1"/>
                    <a:pt x="5" y="1"/>
                  </a:cubicBezTo>
                  <a:cubicBezTo>
                    <a:pt x="6" y="1"/>
                    <a:pt x="8" y="0"/>
                    <a:pt x="9" y="0"/>
                  </a:cubicBezTo>
                  <a:cubicBezTo>
                    <a:pt x="10" y="0"/>
                    <a:pt x="11" y="0"/>
                    <a:pt x="12" y="0"/>
                  </a:cubicBezTo>
                  <a:cubicBezTo>
                    <a:pt x="15" y="0"/>
                    <a:pt x="17" y="0"/>
                    <a:pt x="18" y="1"/>
                  </a:cubicBezTo>
                  <a:cubicBezTo>
                    <a:pt x="20" y="1"/>
                    <a:pt x="22" y="2"/>
                    <a:pt x="23" y="3"/>
                  </a:cubicBezTo>
                  <a:cubicBezTo>
                    <a:pt x="24" y="4"/>
                    <a:pt x="25" y="5"/>
                    <a:pt x="25" y="7"/>
                  </a:cubicBezTo>
                  <a:cubicBezTo>
                    <a:pt x="26" y="8"/>
                    <a:pt x="26" y="10"/>
                    <a:pt x="26" y="11"/>
                  </a:cubicBezTo>
                  <a:cubicBezTo>
                    <a:pt x="26" y="13"/>
                    <a:pt x="26" y="14"/>
                    <a:pt x="25" y="16"/>
                  </a:cubicBezTo>
                  <a:cubicBezTo>
                    <a:pt x="24" y="17"/>
                    <a:pt x="23" y="18"/>
                    <a:pt x="21" y="19"/>
                  </a:cubicBezTo>
                  <a:cubicBezTo>
                    <a:pt x="23" y="20"/>
                    <a:pt x="25" y="21"/>
                    <a:pt x="26" y="23"/>
                  </a:cubicBezTo>
                  <a:cubicBezTo>
                    <a:pt x="27" y="25"/>
                    <a:pt x="28" y="27"/>
                    <a:pt x="28" y="29"/>
                  </a:cubicBezTo>
                  <a:cubicBezTo>
                    <a:pt x="28" y="31"/>
                    <a:pt x="27" y="33"/>
                    <a:pt x="27" y="34"/>
                  </a:cubicBezTo>
                  <a:cubicBezTo>
                    <a:pt x="26" y="36"/>
                    <a:pt x="25" y="37"/>
                    <a:pt x="24" y="38"/>
                  </a:cubicBezTo>
                  <a:cubicBezTo>
                    <a:pt x="23" y="40"/>
                    <a:pt x="21" y="40"/>
                    <a:pt x="19" y="41"/>
                  </a:cubicBezTo>
                  <a:cubicBezTo>
                    <a:pt x="17" y="42"/>
                    <a:pt x="14" y="42"/>
                    <a:pt x="12" y="42"/>
                  </a:cubicBezTo>
                  <a:close/>
                </a:path>
              </a:pathLst>
            </a:custGeom>
            <a:solidFill>
              <a:srgbClr val="2C0F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8" name="Group 597"/>
          <p:cNvGrpSpPr>
            <a:grpSpLocks noChangeAspect="1"/>
          </p:cNvGrpSpPr>
          <p:nvPr/>
        </p:nvGrpSpPr>
        <p:grpSpPr>
          <a:xfrm>
            <a:off x="2754834" y="5335009"/>
            <a:ext cx="844389" cy="795528"/>
            <a:chOff x="2794000" y="5657850"/>
            <a:chExt cx="877887" cy="827088"/>
          </a:xfrm>
        </p:grpSpPr>
        <p:sp>
          <p:nvSpPr>
            <p:cNvPr id="339" name="Freeform 233"/>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234"/>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5"/>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250"/>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3" name="Group 602"/>
          <p:cNvGrpSpPr>
            <a:grpSpLocks noChangeAspect="1"/>
          </p:cNvGrpSpPr>
          <p:nvPr/>
        </p:nvGrpSpPr>
        <p:grpSpPr>
          <a:xfrm>
            <a:off x="8792572" y="5335009"/>
            <a:ext cx="849312" cy="795338"/>
            <a:chOff x="8839199" y="5692775"/>
            <a:chExt cx="849312" cy="795338"/>
          </a:xfrm>
        </p:grpSpPr>
        <p:sp>
          <p:nvSpPr>
            <p:cNvPr id="357" name="Freeform 251"/>
            <p:cNvSpPr>
              <a:spLocks/>
            </p:cNvSpPr>
            <p:nvPr/>
          </p:nvSpPr>
          <p:spPr bwMode="auto">
            <a:xfrm>
              <a:off x="8839199" y="5692775"/>
              <a:ext cx="849312" cy="795338"/>
            </a:xfrm>
            <a:custGeom>
              <a:avLst/>
              <a:gdLst>
                <a:gd name="T0" fmla="*/ 51 w 441"/>
                <a:gd name="T1" fmla="*/ 298 h 411"/>
                <a:gd name="T2" fmla="*/ 128 w 441"/>
                <a:gd name="T3" fmla="*/ 48 h 411"/>
                <a:gd name="T4" fmla="*/ 390 w 441"/>
                <a:gd name="T5" fmla="*/ 123 h 411"/>
                <a:gd name="T6" fmla="*/ 307 w 441"/>
                <a:gd name="T7" fmla="*/ 362 h 411"/>
                <a:gd name="T8" fmla="*/ 51 w 441"/>
                <a:gd name="T9" fmla="*/ 298 h 411"/>
              </a:gdLst>
              <a:ahLst/>
              <a:cxnLst>
                <a:cxn ang="0">
                  <a:pos x="T0" y="T1"/>
                </a:cxn>
                <a:cxn ang="0">
                  <a:pos x="T2" y="T3"/>
                </a:cxn>
                <a:cxn ang="0">
                  <a:pos x="T4" y="T5"/>
                </a:cxn>
                <a:cxn ang="0">
                  <a:pos x="T6" y="T7"/>
                </a:cxn>
                <a:cxn ang="0">
                  <a:pos x="T8" y="T9"/>
                </a:cxn>
              </a:cxnLst>
              <a:rect l="0" t="0" r="r" b="b"/>
              <a:pathLst>
                <a:path w="441" h="411">
                  <a:moveTo>
                    <a:pt x="51" y="298"/>
                  </a:moveTo>
                  <a:cubicBezTo>
                    <a:pt x="0" y="209"/>
                    <a:pt x="35" y="97"/>
                    <a:pt x="128" y="48"/>
                  </a:cubicBezTo>
                  <a:cubicBezTo>
                    <a:pt x="221" y="0"/>
                    <a:pt x="339" y="33"/>
                    <a:pt x="390" y="123"/>
                  </a:cubicBezTo>
                  <a:cubicBezTo>
                    <a:pt x="441" y="212"/>
                    <a:pt x="401" y="313"/>
                    <a:pt x="307" y="362"/>
                  </a:cubicBezTo>
                  <a:cubicBezTo>
                    <a:pt x="214" y="411"/>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252"/>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253"/>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4"/>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255"/>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56"/>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7"/>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258"/>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259"/>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p:nvGrpSpPr>
        <p:grpSpPr>
          <a:xfrm>
            <a:off x="615951" y="6185909"/>
            <a:ext cx="349250" cy="98426"/>
            <a:chOff x="581026" y="7039045"/>
            <a:chExt cx="349250" cy="98426"/>
          </a:xfrm>
        </p:grpSpPr>
        <p:sp>
          <p:nvSpPr>
            <p:cNvPr id="456" name="Freeform 115"/>
            <p:cNvSpPr>
              <a:spLocks noEditPoints="1"/>
            </p:cNvSpPr>
            <p:nvPr/>
          </p:nvSpPr>
          <p:spPr bwMode="auto">
            <a:xfrm>
              <a:off x="581026" y="7048570"/>
              <a:ext cx="52388" cy="71438"/>
            </a:xfrm>
            <a:custGeom>
              <a:avLst/>
              <a:gdLst>
                <a:gd name="T0" fmla="*/ 26 w 28"/>
                <a:gd name="T1" fmla="*/ 12 h 39"/>
                <a:gd name="T2" fmla="*/ 23 w 28"/>
                <a:gd name="T3" fmla="*/ 18 h 39"/>
                <a:gd name="T4" fmla="*/ 17 w 28"/>
                <a:gd name="T5" fmla="*/ 22 h 39"/>
                <a:gd name="T6" fmla="*/ 20 w 28"/>
                <a:gd name="T7" fmla="*/ 25 h 39"/>
                <a:gd name="T8" fmla="*/ 23 w 28"/>
                <a:gd name="T9" fmla="*/ 29 h 39"/>
                <a:gd name="T10" fmla="*/ 26 w 28"/>
                <a:gd name="T11" fmla="*/ 34 h 39"/>
                <a:gd name="T12" fmla="*/ 28 w 28"/>
                <a:gd name="T13" fmla="*/ 39 h 39"/>
                <a:gd name="T14" fmla="*/ 24 w 28"/>
                <a:gd name="T15" fmla="*/ 39 h 39"/>
                <a:gd name="T16" fmla="*/ 21 w 28"/>
                <a:gd name="T17" fmla="*/ 34 h 39"/>
                <a:gd name="T18" fmla="*/ 19 w 28"/>
                <a:gd name="T19" fmla="*/ 30 h 39"/>
                <a:gd name="T20" fmla="*/ 16 w 28"/>
                <a:gd name="T21" fmla="*/ 26 h 39"/>
                <a:gd name="T22" fmla="*/ 13 w 28"/>
                <a:gd name="T23" fmla="*/ 23 h 39"/>
                <a:gd name="T24" fmla="*/ 10 w 28"/>
                <a:gd name="T25" fmla="*/ 23 h 39"/>
                <a:gd name="T26" fmla="*/ 4 w 28"/>
                <a:gd name="T27" fmla="*/ 23 h 39"/>
                <a:gd name="T28" fmla="*/ 4 w 28"/>
                <a:gd name="T29" fmla="*/ 39 h 39"/>
                <a:gd name="T30" fmla="*/ 0 w 28"/>
                <a:gd name="T31" fmla="*/ 39 h 39"/>
                <a:gd name="T32" fmla="*/ 0 w 28"/>
                <a:gd name="T33" fmla="*/ 1 h 39"/>
                <a:gd name="T34" fmla="*/ 5 w 28"/>
                <a:gd name="T35" fmla="*/ 0 h 39"/>
                <a:gd name="T36" fmla="*/ 10 w 28"/>
                <a:gd name="T37" fmla="*/ 0 h 39"/>
                <a:gd name="T38" fmla="*/ 22 w 28"/>
                <a:gd name="T39" fmla="*/ 3 h 39"/>
                <a:gd name="T40" fmla="*/ 26 w 28"/>
                <a:gd name="T41" fmla="*/ 12 h 39"/>
                <a:gd name="T42" fmla="*/ 10 w 28"/>
                <a:gd name="T43" fmla="*/ 3 h 39"/>
                <a:gd name="T44" fmla="*/ 6 w 28"/>
                <a:gd name="T45" fmla="*/ 3 h 39"/>
                <a:gd name="T46" fmla="*/ 4 w 28"/>
                <a:gd name="T47" fmla="*/ 3 h 39"/>
                <a:gd name="T48" fmla="*/ 4 w 28"/>
                <a:gd name="T49" fmla="*/ 20 h 39"/>
                <a:gd name="T50" fmla="*/ 9 w 28"/>
                <a:gd name="T51" fmla="*/ 20 h 39"/>
                <a:gd name="T52" fmla="*/ 14 w 28"/>
                <a:gd name="T53" fmla="*/ 20 h 39"/>
                <a:gd name="T54" fmla="*/ 18 w 28"/>
                <a:gd name="T55" fmla="*/ 18 h 39"/>
                <a:gd name="T56" fmla="*/ 21 w 28"/>
                <a:gd name="T57" fmla="*/ 16 h 39"/>
                <a:gd name="T58" fmla="*/ 22 w 28"/>
                <a:gd name="T59" fmla="*/ 12 h 39"/>
                <a:gd name="T60" fmla="*/ 21 w 28"/>
                <a:gd name="T61" fmla="*/ 7 h 39"/>
                <a:gd name="T62" fmla="*/ 18 w 28"/>
                <a:gd name="T63" fmla="*/ 5 h 39"/>
                <a:gd name="T64" fmla="*/ 14 w 28"/>
                <a:gd name="T65" fmla="*/ 3 h 39"/>
                <a:gd name="T66" fmla="*/ 10 w 28"/>
                <a:gd name="T6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39">
                  <a:moveTo>
                    <a:pt x="26" y="12"/>
                  </a:moveTo>
                  <a:cubicBezTo>
                    <a:pt x="26" y="14"/>
                    <a:pt x="25" y="17"/>
                    <a:pt x="23" y="18"/>
                  </a:cubicBezTo>
                  <a:cubicBezTo>
                    <a:pt x="22" y="20"/>
                    <a:pt x="20" y="21"/>
                    <a:pt x="17" y="22"/>
                  </a:cubicBezTo>
                  <a:cubicBezTo>
                    <a:pt x="18" y="23"/>
                    <a:pt x="19" y="24"/>
                    <a:pt x="20" y="25"/>
                  </a:cubicBezTo>
                  <a:cubicBezTo>
                    <a:pt x="21" y="26"/>
                    <a:pt x="22" y="28"/>
                    <a:pt x="23" y="29"/>
                  </a:cubicBezTo>
                  <a:cubicBezTo>
                    <a:pt x="24" y="31"/>
                    <a:pt x="25" y="32"/>
                    <a:pt x="26" y="34"/>
                  </a:cubicBezTo>
                  <a:cubicBezTo>
                    <a:pt x="27" y="36"/>
                    <a:pt x="27" y="37"/>
                    <a:pt x="28" y="39"/>
                  </a:cubicBezTo>
                  <a:cubicBezTo>
                    <a:pt x="24" y="39"/>
                    <a:pt x="24" y="39"/>
                    <a:pt x="24" y="39"/>
                  </a:cubicBezTo>
                  <a:cubicBezTo>
                    <a:pt x="23" y="37"/>
                    <a:pt x="22" y="36"/>
                    <a:pt x="21" y="34"/>
                  </a:cubicBezTo>
                  <a:cubicBezTo>
                    <a:pt x="21" y="33"/>
                    <a:pt x="20" y="31"/>
                    <a:pt x="19" y="30"/>
                  </a:cubicBezTo>
                  <a:cubicBezTo>
                    <a:pt x="18" y="28"/>
                    <a:pt x="17" y="27"/>
                    <a:pt x="16" y="26"/>
                  </a:cubicBezTo>
                  <a:cubicBezTo>
                    <a:pt x="15" y="25"/>
                    <a:pt x="14" y="24"/>
                    <a:pt x="13" y="23"/>
                  </a:cubicBezTo>
                  <a:cubicBezTo>
                    <a:pt x="12" y="23"/>
                    <a:pt x="11" y="23"/>
                    <a:pt x="10" y="23"/>
                  </a:cubicBezTo>
                  <a:cubicBezTo>
                    <a:pt x="4" y="23"/>
                    <a:pt x="4" y="23"/>
                    <a:pt x="4" y="23"/>
                  </a:cubicBezTo>
                  <a:cubicBezTo>
                    <a:pt x="4" y="39"/>
                    <a:pt x="4" y="39"/>
                    <a:pt x="4" y="39"/>
                  </a:cubicBezTo>
                  <a:cubicBezTo>
                    <a:pt x="0" y="39"/>
                    <a:pt x="0" y="39"/>
                    <a:pt x="0" y="39"/>
                  </a:cubicBezTo>
                  <a:cubicBezTo>
                    <a:pt x="0" y="1"/>
                    <a:pt x="0" y="1"/>
                    <a:pt x="0" y="1"/>
                  </a:cubicBezTo>
                  <a:cubicBezTo>
                    <a:pt x="1" y="0"/>
                    <a:pt x="3" y="0"/>
                    <a:pt x="5" y="0"/>
                  </a:cubicBezTo>
                  <a:cubicBezTo>
                    <a:pt x="6" y="0"/>
                    <a:pt x="8" y="0"/>
                    <a:pt x="10" y="0"/>
                  </a:cubicBezTo>
                  <a:cubicBezTo>
                    <a:pt x="15" y="0"/>
                    <a:pt x="19" y="1"/>
                    <a:pt x="22" y="3"/>
                  </a:cubicBezTo>
                  <a:cubicBezTo>
                    <a:pt x="24" y="5"/>
                    <a:pt x="26" y="8"/>
                    <a:pt x="26" y="12"/>
                  </a:cubicBezTo>
                  <a:close/>
                  <a:moveTo>
                    <a:pt x="10" y="3"/>
                  </a:moveTo>
                  <a:cubicBezTo>
                    <a:pt x="9" y="3"/>
                    <a:pt x="7" y="3"/>
                    <a:pt x="6" y="3"/>
                  </a:cubicBezTo>
                  <a:cubicBezTo>
                    <a:pt x="5" y="3"/>
                    <a:pt x="4" y="3"/>
                    <a:pt x="4" y="3"/>
                  </a:cubicBezTo>
                  <a:cubicBezTo>
                    <a:pt x="4" y="20"/>
                    <a:pt x="4" y="20"/>
                    <a:pt x="4" y="20"/>
                  </a:cubicBezTo>
                  <a:cubicBezTo>
                    <a:pt x="9" y="20"/>
                    <a:pt x="9" y="20"/>
                    <a:pt x="9" y="20"/>
                  </a:cubicBezTo>
                  <a:cubicBezTo>
                    <a:pt x="11" y="20"/>
                    <a:pt x="12" y="20"/>
                    <a:pt x="14" y="20"/>
                  </a:cubicBezTo>
                  <a:cubicBezTo>
                    <a:pt x="15" y="19"/>
                    <a:pt x="17" y="19"/>
                    <a:pt x="18" y="18"/>
                  </a:cubicBezTo>
                  <a:cubicBezTo>
                    <a:pt x="19" y="18"/>
                    <a:pt x="20" y="17"/>
                    <a:pt x="21" y="16"/>
                  </a:cubicBezTo>
                  <a:cubicBezTo>
                    <a:pt x="21" y="15"/>
                    <a:pt x="22" y="13"/>
                    <a:pt x="22" y="12"/>
                  </a:cubicBezTo>
                  <a:cubicBezTo>
                    <a:pt x="22" y="10"/>
                    <a:pt x="21" y="8"/>
                    <a:pt x="21" y="7"/>
                  </a:cubicBezTo>
                  <a:cubicBezTo>
                    <a:pt x="20" y="6"/>
                    <a:pt x="19" y="5"/>
                    <a:pt x="18" y="5"/>
                  </a:cubicBezTo>
                  <a:cubicBezTo>
                    <a:pt x="17" y="4"/>
                    <a:pt x="16" y="3"/>
                    <a:pt x="14" y="3"/>
                  </a:cubicBezTo>
                  <a:cubicBezTo>
                    <a:pt x="13" y="3"/>
                    <a:pt x="12" y="3"/>
                    <a:pt x="10"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116"/>
            <p:cNvSpPr>
              <a:spLocks noEditPoints="1"/>
            </p:cNvSpPr>
            <p:nvPr/>
          </p:nvSpPr>
          <p:spPr bwMode="auto">
            <a:xfrm>
              <a:off x="639763" y="7064445"/>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3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5 h 30"/>
                <a:gd name="T76" fmla="*/ 9 w 21"/>
                <a:gd name="T77" fmla="*/ 16 h 30"/>
                <a:gd name="T78" fmla="*/ 7 w 21"/>
                <a:gd name="T79" fmla="*/ 17 h 30"/>
                <a:gd name="T80" fmla="*/ 5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1" y="29"/>
                    <a:pt x="20" y="29"/>
                  </a:cubicBezTo>
                  <a:cubicBezTo>
                    <a:pt x="19" y="30"/>
                    <a:pt x="18" y="30"/>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8"/>
                    <a:pt x="1" y="27"/>
                    <a:pt x="1" y="25"/>
                  </a:cubicBezTo>
                  <a:cubicBezTo>
                    <a:pt x="0" y="24"/>
                    <a:pt x="0" y="23"/>
                    <a:pt x="0" y="21"/>
                  </a:cubicBezTo>
                  <a:cubicBezTo>
                    <a:pt x="0" y="20"/>
                    <a:pt x="0" y="18"/>
                    <a:pt x="1" y="17"/>
                  </a:cubicBezTo>
                  <a:cubicBezTo>
                    <a:pt x="2" y="16"/>
                    <a:pt x="2" y="15"/>
                    <a:pt x="4" y="14"/>
                  </a:cubicBezTo>
                  <a:cubicBezTo>
                    <a:pt x="5" y="14"/>
                    <a:pt x="6" y="13"/>
                    <a:pt x="7" y="13"/>
                  </a:cubicBezTo>
                  <a:cubicBezTo>
                    <a:pt x="9" y="13"/>
                    <a:pt x="10" y="12"/>
                    <a:pt x="12" y="12"/>
                  </a:cubicBezTo>
                  <a:cubicBezTo>
                    <a:pt x="13" y="12"/>
                    <a:pt x="13" y="12"/>
                    <a:pt x="14" y="12"/>
                  </a:cubicBezTo>
                  <a:cubicBezTo>
                    <a:pt x="14" y="12"/>
                    <a:pt x="15" y="13"/>
                    <a:pt x="16" y="13"/>
                  </a:cubicBezTo>
                  <a:cubicBezTo>
                    <a:pt x="16" y="13"/>
                    <a:pt x="17" y="13"/>
                    <a:pt x="17" y="13"/>
                  </a:cubicBezTo>
                  <a:cubicBezTo>
                    <a:pt x="17" y="13"/>
                    <a:pt x="18" y="13"/>
                    <a:pt x="18" y="13"/>
                  </a:cubicBezTo>
                  <a:cubicBezTo>
                    <a:pt x="18" y="11"/>
                    <a:pt x="18" y="11"/>
                    <a:pt x="18" y="11"/>
                  </a:cubicBezTo>
                  <a:cubicBezTo>
                    <a:pt x="18" y="10"/>
                    <a:pt x="18" y="9"/>
                    <a:pt x="18" y="8"/>
                  </a:cubicBezTo>
                  <a:cubicBezTo>
                    <a:pt x="17" y="8"/>
                    <a:pt x="17" y="7"/>
                    <a:pt x="17" y="6"/>
                  </a:cubicBezTo>
                  <a:cubicBezTo>
                    <a:pt x="16" y="5"/>
                    <a:pt x="15" y="5"/>
                    <a:pt x="14" y="4"/>
                  </a:cubicBezTo>
                  <a:cubicBezTo>
                    <a:pt x="14" y="4"/>
                    <a:pt x="12" y="3"/>
                    <a:pt x="11" y="3"/>
                  </a:cubicBezTo>
                  <a:cubicBezTo>
                    <a:pt x="9" y="3"/>
                    <a:pt x="7" y="3"/>
                    <a:pt x="6" y="4"/>
                  </a:cubicBezTo>
                  <a:cubicBezTo>
                    <a:pt x="5" y="4"/>
                    <a:pt x="4" y="4"/>
                    <a:pt x="4" y="5"/>
                  </a:cubicBezTo>
                  <a:cubicBezTo>
                    <a:pt x="3" y="1"/>
                    <a:pt x="3" y="1"/>
                    <a:pt x="3" y="1"/>
                  </a:cubicBezTo>
                  <a:cubicBezTo>
                    <a:pt x="4" y="1"/>
                    <a:pt x="5" y="1"/>
                    <a:pt x="6" y="0"/>
                  </a:cubicBezTo>
                  <a:cubicBezTo>
                    <a:pt x="8"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4" y="15"/>
                    <a:pt x="12" y="15"/>
                  </a:cubicBezTo>
                  <a:cubicBezTo>
                    <a:pt x="11" y="15"/>
                    <a:pt x="10" y="16"/>
                    <a:pt x="9" y="16"/>
                  </a:cubicBezTo>
                  <a:cubicBezTo>
                    <a:pt x="8" y="16"/>
                    <a:pt x="7" y="16"/>
                    <a:pt x="7" y="17"/>
                  </a:cubicBezTo>
                  <a:cubicBezTo>
                    <a:pt x="6" y="17"/>
                    <a:pt x="5" y="18"/>
                    <a:pt x="5" y="18"/>
                  </a:cubicBezTo>
                  <a:cubicBezTo>
                    <a:pt x="4" y="19"/>
                    <a:pt x="4" y="20"/>
                    <a:pt x="4" y="21"/>
                  </a:cubicBezTo>
                  <a:cubicBezTo>
                    <a:pt x="4" y="22"/>
                    <a:pt x="4" y="23"/>
                    <a:pt x="4" y="24"/>
                  </a:cubicBezTo>
                  <a:cubicBezTo>
                    <a:pt x="5" y="25"/>
                    <a:pt x="5" y="25"/>
                    <a:pt x="6" y="26"/>
                  </a:cubicBezTo>
                  <a:cubicBezTo>
                    <a:pt x="7" y="26"/>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7"/>
            <p:cNvSpPr>
              <a:spLocks/>
            </p:cNvSpPr>
            <p:nvPr/>
          </p:nvSpPr>
          <p:spPr bwMode="auto">
            <a:xfrm>
              <a:off x="696913" y="7064445"/>
              <a:ext cx="39688"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9" y="11"/>
                    <a:pt x="18" y="10"/>
                  </a:cubicBezTo>
                  <a:cubicBezTo>
                    <a:pt x="18" y="8"/>
                    <a:pt x="17" y="7"/>
                    <a:pt x="17" y="6"/>
                  </a:cubicBezTo>
                  <a:cubicBezTo>
                    <a:pt x="16" y="5"/>
                    <a:pt x="15" y="4"/>
                    <a:pt x="14" y="4"/>
                  </a:cubicBezTo>
                  <a:cubicBezTo>
                    <a:pt x="13" y="4"/>
                    <a:pt x="12" y="4"/>
                    <a:pt x="10" y="4"/>
                  </a:cubicBezTo>
                  <a:cubicBezTo>
                    <a:pt x="9" y="4"/>
                    <a:pt x="7" y="4"/>
                    <a:pt x="6" y="4"/>
                  </a:cubicBezTo>
                  <a:cubicBezTo>
                    <a:pt x="5"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118"/>
            <p:cNvSpPr>
              <a:spLocks/>
            </p:cNvSpPr>
            <p:nvPr/>
          </p:nvSpPr>
          <p:spPr bwMode="auto">
            <a:xfrm>
              <a:off x="755651" y="7039045"/>
              <a:ext cx="38100" cy="80963"/>
            </a:xfrm>
            <a:custGeom>
              <a:avLst/>
              <a:gdLst>
                <a:gd name="T0" fmla="*/ 7 w 21"/>
                <a:gd name="T1" fmla="*/ 28 h 44"/>
                <a:gd name="T2" fmla="*/ 11 w 21"/>
                <a:gd name="T3" fmla="*/ 31 h 44"/>
                <a:gd name="T4" fmla="*/ 15 w 21"/>
                <a:gd name="T5" fmla="*/ 35 h 44"/>
                <a:gd name="T6" fmla="*/ 19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10" y="30"/>
                    <a:pt x="11" y="31"/>
                  </a:cubicBezTo>
                  <a:cubicBezTo>
                    <a:pt x="12" y="32"/>
                    <a:pt x="14" y="34"/>
                    <a:pt x="15" y="35"/>
                  </a:cubicBezTo>
                  <a:cubicBezTo>
                    <a:pt x="16" y="37"/>
                    <a:pt x="17" y="38"/>
                    <a:pt x="19"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119"/>
            <p:cNvSpPr>
              <a:spLocks noEditPoints="1"/>
            </p:cNvSpPr>
            <p:nvPr/>
          </p:nvSpPr>
          <p:spPr bwMode="auto">
            <a:xfrm>
              <a:off x="803276" y="7043808"/>
              <a:ext cx="11113" cy="76201"/>
            </a:xfrm>
            <a:custGeom>
              <a:avLst/>
              <a:gdLst>
                <a:gd name="T0" fmla="*/ 6 w 6"/>
                <a:gd name="T1" fmla="*/ 3 h 41"/>
                <a:gd name="T2" fmla="*/ 5 w 6"/>
                <a:gd name="T3" fmla="*/ 5 h 41"/>
                <a:gd name="T4" fmla="*/ 3 w 6"/>
                <a:gd name="T5" fmla="*/ 6 h 41"/>
                <a:gd name="T6" fmla="*/ 1 w 6"/>
                <a:gd name="T7" fmla="*/ 5 h 41"/>
                <a:gd name="T8" fmla="*/ 0 w 6"/>
                <a:gd name="T9" fmla="*/ 3 h 41"/>
                <a:gd name="T10" fmla="*/ 1 w 6"/>
                <a:gd name="T11" fmla="*/ 1 h 41"/>
                <a:gd name="T12" fmla="*/ 3 w 6"/>
                <a:gd name="T13" fmla="*/ 0 h 41"/>
                <a:gd name="T14" fmla="*/ 5 w 6"/>
                <a:gd name="T15" fmla="*/ 1 h 41"/>
                <a:gd name="T16" fmla="*/ 6 w 6"/>
                <a:gd name="T17" fmla="*/ 3 h 41"/>
                <a:gd name="T18" fmla="*/ 5 w 6"/>
                <a:gd name="T19" fmla="*/ 41 h 41"/>
                <a:gd name="T20" fmla="*/ 1 w 6"/>
                <a:gd name="T21" fmla="*/ 41 h 41"/>
                <a:gd name="T22" fmla="*/ 1 w 6"/>
                <a:gd name="T23" fmla="*/ 12 h 41"/>
                <a:gd name="T24" fmla="*/ 5 w 6"/>
                <a:gd name="T25" fmla="*/ 12 h 41"/>
                <a:gd name="T26" fmla="*/ 5 w 6"/>
                <a:gd name="T2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1">
                  <a:moveTo>
                    <a:pt x="6" y="3"/>
                  </a:moveTo>
                  <a:cubicBezTo>
                    <a:pt x="6" y="4"/>
                    <a:pt x="6" y="5"/>
                    <a:pt x="5" y="5"/>
                  </a:cubicBezTo>
                  <a:cubicBezTo>
                    <a:pt x="4" y="6"/>
                    <a:pt x="4" y="6"/>
                    <a:pt x="3" y="6"/>
                  </a:cubicBezTo>
                  <a:cubicBezTo>
                    <a:pt x="2" y="6"/>
                    <a:pt x="2" y="6"/>
                    <a:pt x="1" y="5"/>
                  </a:cubicBezTo>
                  <a:cubicBezTo>
                    <a:pt x="1" y="5"/>
                    <a:pt x="0" y="4"/>
                    <a:pt x="0" y="3"/>
                  </a:cubicBezTo>
                  <a:cubicBezTo>
                    <a:pt x="0" y="2"/>
                    <a:pt x="1" y="1"/>
                    <a:pt x="1" y="1"/>
                  </a:cubicBezTo>
                  <a:cubicBezTo>
                    <a:pt x="2" y="0"/>
                    <a:pt x="2" y="0"/>
                    <a:pt x="3" y="0"/>
                  </a:cubicBezTo>
                  <a:cubicBezTo>
                    <a:pt x="4" y="0"/>
                    <a:pt x="4" y="0"/>
                    <a:pt x="5" y="1"/>
                  </a:cubicBezTo>
                  <a:cubicBezTo>
                    <a:pt x="6" y="1"/>
                    <a:pt x="6" y="2"/>
                    <a:pt x="6" y="3"/>
                  </a:cubicBezTo>
                  <a:close/>
                  <a:moveTo>
                    <a:pt x="5" y="41"/>
                  </a:moveTo>
                  <a:cubicBezTo>
                    <a:pt x="1" y="41"/>
                    <a:pt x="1" y="41"/>
                    <a:pt x="1" y="41"/>
                  </a:cubicBezTo>
                  <a:cubicBezTo>
                    <a:pt x="1" y="12"/>
                    <a:pt x="1" y="12"/>
                    <a:pt x="1" y="12"/>
                  </a:cubicBezTo>
                  <a:cubicBezTo>
                    <a:pt x="5" y="12"/>
                    <a:pt x="5" y="12"/>
                    <a:pt x="5" y="12"/>
                  </a:cubicBezTo>
                  <a:lnTo>
                    <a:pt x="5" y="4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120"/>
            <p:cNvSpPr>
              <a:spLocks/>
            </p:cNvSpPr>
            <p:nvPr/>
          </p:nvSpPr>
          <p:spPr bwMode="auto">
            <a:xfrm>
              <a:off x="830263" y="7064445"/>
              <a:ext cx="41275"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8" y="11"/>
                    <a:pt x="18" y="10"/>
                  </a:cubicBezTo>
                  <a:cubicBezTo>
                    <a:pt x="18" y="8"/>
                    <a:pt x="17" y="7"/>
                    <a:pt x="17" y="6"/>
                  </a:cubicBezTo>
                  <a:cubicBezTo>
                    <a:pt x="16" y="5"/>
                    <a:pt x="15" y="4"/>
                    <a:pt x="14" y="4"/>
                  </a:cubicBezTo>
                  <a:cubicBezTo>
                    <a:pt x="13" y="4"/>
                    <a:pt x="12" y="4"/>
                    <a:pt x="10" y="4"/>
                  </a:cubicBezTo>
                  <a:cubicBezTo>
                    <a:pt x="8" y="4"/>
                    <a:pt x="7" y="4"/>
                    <a:pt x="6" y="4"/>
                  </a:cubicBezTo>
                  <a:cubicBezTo>
                    <a:pt x="4"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21"/>
            <p:cNvSpPr>
              <a:spLocks noEditPoints="1"/>
            </p:cNvSpPr>
            <p:nvPr/>
          </p:nvSpPr>
          <p:spPr bwMode="auto">
            <a:xfrm>
              <a:off x="885826" y="7064445"/>
              <a:ext cx="44450" cy="73026"/>
            </a:xfrm>
            <a:custGeom>
              <a:avLst/>
              <a:gdLst>
                <a:gd name="T0" fmla="*/ 20 w 24"/>
                <a:gd name="T1" fmla="*/ 26 h 40"/>
                <a:gd name="T2" fmla="*/ 19 w 24"/>
                <a:gd name="T3" fmla="*/ 27 h 40"/>
                <a:gd name="T4" fmla="*/ 18 w 24"/>
                <a:gd name="T5" fmla="*/ 28 h 40"/>
                <a:gd name="T6" fmla="*/ 15 w 24"/>
                <a:gd name="T7" fmla="*/ 28 h 40"/>
                <a:gd name="T8" fmla="*/ 13 w 24"/>
                <a:gd name="T9" fmla="*/ 29 h 40"/>
                <a:gd name="T10" fmla="*/ 8 w 24"/>
                <a:gd name="T11" fmla="*/ 28 h 40"/>
                <a:gd name="T12" fmla="*/ 4 w 24"/>
                <a:gd name="T13" fmla="*/ 25 h 40"/>
                <a:gd name="T14" fmla="*/ 1 w 24"/>
                <a:gd name="T15" fmla="*/ 21 h 40"/>
                <a:gd name="T16" fmla="*/ 0 w 24"/>
                <a:gd name="T17" fmla="*/ 15 h 40"/>
                <a:gd name="T18" fmla="*/ 1 w 24"/>
                <a:gd name="T19" fmla="*/ 9 h 40"/>
                <a:gd name="T20" fmla="*/ 3 w 24"/>
                <a:gd name="T21" fmla="*/ 4 h 40"/>
                <a:gd name="T22" fmla="*/ 8 w 24"/>
                <a:gd name="T23" fmla="*/ 1 h 40"/>
                <a:gd name="T24" fmla="*/ 13 w 24"/>
                <a:gd name="T25" fmla="*/ 0 h 40"/>
                <a:gd name="T26" fmla="*/ 20 w 24"/>
                <a:gd name="T27" fmla="*/ 1 h 40"/>
                <a:gd name="T28" fmla="*/ 24 w 24"/>
                <a:gd name="T29" fmla="*/ 2 h 40"/>
                <a:gd name="T30" fmla="*/ 24 w 24"/>
                <a:gd name="T31" fmla="*/ 28 h 40"/>
                <a:gd name="T32" fmla="*/ 21 w 24"/>
                <a:gd name="T33" fmla="*/ 37 h 40"/>
                <a:gd name="T34" fmla="*/ 10 w 24"/>
                <a:gd name="T35" fmla="*/ 40 h 40"/>
                <a:gd name="T36" fmla="*/ 5 w 24"/>
                <a:gd name="T37" fmla="*/ 40 h 40"/>
                <a:gd name="T38" fmla="*/ 1 w 24"/>
                <a:gd name="T39" fmla="*/ 39 h 40"/>
                <a:gd name="T40" fmla="*/ 2 w 24"/>
                <a:gd name="T41" fmla="*/ 36 h 40"/>
                <a:gd name="T42" fmla="*/ 6 w 24"/>
                <a:gd name="T43" fmla="*/ 37 h 40"/>
                <a:gd name="T44" fmla="*/ 11 w 24"/>
                <a:gd name="T45" fmla="*/ 37 h 40"/>
                <a:gd name="T46" fmla="*/ 18 w 24"/>
                <a:gd name="T47" fmla="*/ 35 h 40"/>
                <a:gd name="T48" fmla="*/ 20 w 24"/>
                <a:gd name="T49" fmla="*/ 28 h 40"/>
                <a:gd name="T50" fmla="*/ 20 w 24"/>
                <a:gd name="T51" fmla="*/ 26 h 40"/>
                <a:gd name="T52" fmla="*/ 20 w 24"/>
                <a:gd name="T53" fmla="*/ 4 h 40"/>
                <a:gd name="T54" fmla="*/ 18 w 24"/>
                <a:gd name="T55" fmla="*/ 4 h 40"/>
                <a:gd name="T56" fmla="*/ 13 w 24"/>
                <a:gd name="T57" fmla="*/ 4 h 40"/>
                <a:gd name="T58" fmla="*/ 9 w 24"/>
                <a:gd name="T59" fmla="*/ 4 h 40"/>
                <a:gd name="T60" fmla="*/ 6 w 24"/>
                <a:gd name="T61" fmla="*/ 7 h 40"/>
                <a:gd name="T62" fmla="*/ 4 w 24"/>
                <a:gd name="T63" fmla="*/ 10 h 40"/>
                <a:gd name="T64" fmla="*/ 4 w 24"/>
                <a:gd name="T65" fmla="*/ 15 h 40"/>
                <a:gd name="T66" fmla="*/ 4 w 24"/>
                <a:gd name="T67" fmla="*/ 20 h 40"/>
                <a:gd name="T68" fmla="*/ 6 w 24"/>
                <a:gd name="T69" fmla="*/ 23 h 40"/>
                <a:gd name="T70" fmla="*/ 9 w 24"/>
                <a:gd name="T71" fmla="*/ 25 h 40"/>
                <a:gd name="T72" fmla="*/ 13 w 24"/>
                <a:gd name="T73" fmla="*/ 25 h 40"/>
                <a:gd name="T74" fmla="*/ 17 w 24"/>
                <a:gd name="T75" fmla="*/ 25 h 40"/>
                <a:gd name="T76" fmla="*/ 20 w 24"/>
                <a:gd name="T77" fmla="*/ 23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7"/>
                    <a:pt x="20" y="27"/>
                    <a:pt x="19" y="27"/>
                  </a:cubicBezTo>
                  <a:cubicBezTo>
                    <a:pt x="19" y="27"/>
                    <a:pt x="18" y="27"/>
                    <a:pt x="18" y="28"/>
                  </a:cubicBezTo>
                  <a:cubicBezTo>
                    <a:pt x="17" y="28"/>
                    <a:pt x="16" y="28"/>
                    <a:pt x="15" y="28"/>
                  </a:cubicBezTo>
                  <a:cubicBezTo>
                    <a:pt x="15" y="29"/>
                    <a:pt x="14" y="29"/>
                    <a:pt x="13" y="29"/>
                  </a:cubicBezTo>
                  <a:cubicBezTo>
                    <a:pt x="11" y="29"/>
                    <a:pt x="9" y="28"/>
                    <a:pt x="8" y="28"/>
                  </a:cubicBezTo>
                  <a:cubicBezTo>
                    <a:pt x="6" y="27"/>
                    <a:pt x="5" y="27"/>
                    <a:pt x="4" y="25"/>
                  </a:cubicBezTo>
                  <a:cubicBezTo>
                    <a:pt x="2" y="24"/>
                    <a:pt x="1" y="23"/>
                    <a:pt x="1" y="21"/>
                  </a:cubicBezTo>
                  <a:cubicBezTo>
                    <a:pt x="0" y="19"/>
                    <a:pt x="0" y="17"/>
                    <a:pt x="0" y="15"/>
                  </a:cubicBezTo>
                  <a:cubicBezTo>
                    <a:pt x="0" y="13"/>
                    <a:pt x="0" y="11"/>
                    <a:pt x="1" y="9"/>
                  </a:cubicBezTo>
                  <a:cubicBezTo>
                    <a:pt x="1" y="7"/>
                    <a:pt x="2" y="6"/>
                    <a:pt x="3" y="4"/>
                  </a:cubicBezTo>
                  <a:cubicBezTo>
                    <a:pt x="5" y="3"/>
                    <a:pt x="6" y="2"/>
                    <a:pt x="8" y="1"/>
                  </a:cubicBezTo>
                  <a:cubicBezTo>
                    <a:pt x="9" y="1"/>
                    <a:pt x="11" y="0"/>
                    <a:pt x="13" y="0"/>
                  </a:cubicBezTo>
                  <a:cubicBezTo>
                    <a:pt x="16" y="0"/>
                    <a:pt x="18" y="0"/>
                    <a:pt x="20" y="1"/>
                  </a:cubicBezTo>
                  <a:cubicBezTo>
                    <a:pt x="22" y="1"/>
                    <a:pt x="23" y="1"/>
                    <a:pt x="24" y="2"/>
                  </a:cubicBezTo>
                  <a:cubicBezTo>
                    <a:pt x="24" y="28"/>
                    <a:pt x="24" y="28"/>
                    <a:pt x="24" y="28"/>
                  </a:cubicBezTo>
                  <a:cubicBezTo>
                    <a:pt x="24" y="33"/>
                    <a:pt x="23" y="36"/>
                    <a:pt x="21" y="37"/>
                  </a:cubicBezTo>
                  <a:cubicBezTo>
                    <a:pt x="18" y="39"/>
                    <a:pt x="15" y="40"/>
                    <a:pt x="10" y="40"/>
                  </a:cubicBezTo>
                  <a:cubicBezTo>
                    <a:pt x="9" y="40"/>
                    <a:pt x="7" y="40"/>
                    <a:pt x="5" y="40"/>
                  </a:cubicBezTo>
                  <a:cubicBezTo>
                    <a:pt x="4" y="40"/>
                    <a:pt x="3" y="39"/>
                    <a:pt x="1" y="39"/>
                  </a:cubicBezTo>
                  <a:cubicBezTo>
                    <a:pt x="2" y="36"/>
                    <a:pt x="2" y="36"/>
                    <a:pt x="2" y="36"/>
                  </a:cubicBezTo>
                  <a:cubicBezTo>
                    <a:pt x="3" y="36"/>
                    <a:pt x="4" y="36"/>
                    <a:pt x="6" y="37"/>
                  </a:cubicBezTo>
                  <a:cubicBezTo>
                    <a:pt x="7" y="37"/>
                    <a:pt x="9" y="37"/>
                    <a:pt x="11" y="37"/>
                  </a:cubicBezTo>
                  <a:cubicBezTo>
                    <a:pt x="14" y="37"/>
                    <a:pt x="16" y="36"/>
                    <a:pt x="18" y="35"/>
                  </a:cubicBezTo>
                  <a:cubicBezTo>
                    <a:pt x="20" y="34"/>
                    <a:pt x="20" y="31"/>
                    <a:pt x="20" y="28"/>
                  </a:cubicBezTo>
                  <a:lnTo>
                    <a:pt x="20" y="26"/>
                  </a:lnTo>
                  <a:close/>
                  <a:moveTo>
                    <a:pt x="20" y="4"/>
                  </a:moveTo>
                  <a:cubicBezTo>
                    <a:pt x="20" y="4"/>
                    <a:pt x="19" y="4"/>
                    <a:pt x="18" y="4"/>
                  </a:cubicBezTo>
                  <a:cubicBezTo>
                    <a:pt x="17" y="4"/>
                    <a:pt x="15" y="4"/>
                    <a:pt x="13" y="4"/>
                  </a:cubicBezTo>
                  <a:cubicBezTo>
                    <a:pt x="12" y="4"/>
                    <a:pt x="11" y="4"/>
                    <a:pt x="9" y="4"/>
                  </a:cubicBezTo>
                  <a:cubicBezTo>
                    <a:pt x="8" y="5"/>
                    <a:pt x="7" y="6"/>
                    <a:pt x="6" y="7"/>
                  </a:cubicBezTo>
                  <a:cubicBezTo>
                    <a:pt x="5" y="8"/>
                    <a:pt x="5" y="9"/>
                    <a:pt x="4" y="10"/>
                  </a:cubicBezTo>
                  <a:cubicBezTo>
                    <a:pt x="4" y="12"/>
                    <a:pt x="4" y="13"/>
                    <a:pt x="4" y="15"/>
                  </a:cubicBezTo>
                  <a:cubicBezTo>
                    <a:pt x="4" y="17"/>
                    <a:pt x="4" y="18"/>
                    <a:pt x="4" y="20"/>
                  </a:cubicBezTo>
                  <a:cubicBezTo>
                    <a:pt x="5" y="21"/>
                    <a:pt x="6" y="22"/>
                    <a:pt x="6" y="23"/>
                  </a:cubicBezTo>
                  <a:cubicBezTo>
                    <a:pt x="7" y="24"/>
                    <a:pt x="8" y="24"/>
                    <a:pt x="9" y="25"/>
                  </a:cubicBezTo>
                  <a:cubicBezTo>
                    <a:pt x="10" y="25"/>
                    <a:pt x="11" y="25"/>
                    <a:pt x="13" y="25"/>
                  </a:cubicBezTo>
                  <a:cubicBezTo>
                    <a:pt x="14" y="25"/>
                    <a:pt x="16" y="25"/>
                    <a:pt x="17" y="25"/>
                  </a:cubicBezTo>
                  <a:cubicBezTo>
                    <a:pt x="18" y="24"/>
                    <a:pt x="20" y="24"/>
                    <a:pt x="20" y="23"/>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0" name="Group 599"/>
          <p:cNvGrpSpPr>
            <a:grpSpLocks noChangeAspect="1"/>
          </p:cNvGrpSpPr>
          <p:nvPr/>
        </p:nvGrpSpPr>
        <p:grpSpPr>
          <a:xfrm>
            <a:off x="5186951" y="5335009"/>
            <a:ext cx="845754" cy="795528"/>
            <a:chOff x="5233987" y="5702300"/>
            <a:chExt cx="828675" cy="779463"/>
          </a:xfrm>
        </p:grpSpPr>
        <p:sp>
          <p:nvSpPr>
            <p:cNvPr id="327" name="Freeform 221"/>
            <p:cNvSpPr>
              <a:spLocks/>
            </p:cNvSpPr>
            <p:nvPr/>
          </p:nvSpPr>
          <p:spPr bwMode="auto">
            <a:xfrm>
              <a:off x="5233987"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5" y="282"/>
                    <a:pt x="321" y="342"/>
                  </a:cubicBezTo>
                  <a:cubicBezTo>
                    <a:pt x="236" y="402"/>
                    <a:pt x="124" y="395"/>
                    <a:pt x="62" y="315"/>
                  </a:cubicBezTo>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22"/>
            <p:cNvSpPr>
              <a:spLocks/>
            </p:cNvSpPr>
            <p:nvPr/>
          </p:nvSpPr>
          <p:spPr bwMode="auto">
            <a:xfrm>
              <a:off x="5527675" y="6121400"/>
              <a:ext cx="304800" cy="188913"/>
            </a:xfrm>
            <a:custGeom>
              <a:avLst/>
              <a:gdLst>
                <a:gd name="T0" fmla="*/ 158 w 158"/>
                <a:gd name="T1" fmla="*/ 94 h 98"/>
                <a:gd name="T2" fmla="*/ 44 w 158"/>
                <a:gd name="T3" fmla="*/ 97 h 98"/>
                <a:gd name="T4" fmla="*/ 23 w 158"/>
                <a:gd name="T5" fmla="*/ 92 h 98"/>
                <a:gd name="T6" fmla="*/ 16 w 158"/>
                <a:gd name="T7" fmla="*/ 79 h 98"/>
                <a:gd name="T8" fmla="*/ 0 w 158"/>
                <a:gd name="T9" fmla="*/ 2 h 98"/>
                <a:gd name="T10" fmla="*/ 10 w 158"/>
                <a:gd name="T11" fmla="*/ 0 h 98"/>
                <a:gd name="T12" fmla="*/ 27 w 158"/>
                <a:gd name="T13" fmla="*/ 78 h 98"/>
                <a:gd name="T14" fmla="*/ 30 w 158"/>
                <a:gd name="T15" fmla="*/ 84 h 98"/>
                <a:gd name="T16" fmla="*/ 42 w 158"/>
                <a:gd name="T17" fmla="*/ 86 h 98"/>
                <a:gd name="T18" fmla="*/ 156 w 158"/>
                <a:gd name="T19" fmla="*/ 84 h 98"/>
                <a:gd name="T20" fmla="*/ 158 w 158"/>
                <a:gd name="T21"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98">
                  <a:moveTo>
                    <a:pt x="158" y="94"/>
                  </a:moveTo>
                  <a:cubicBezTo>
                    <a:pt x="44" y="97"/>
                    <a:pt x="44" y="97"/>
                    <a:pt x="44" y="97"/>
                  </a:cubicBezTo>
                  <a:cubicBezTo>
                    <a:pt x="35" y="98"/>
                    <a:pt x="28" y="96"/>
                    <a:pt x="23" y="92"/>
                  </a:cubicBezTo>
                  <a:cubicBezTo>
                    <a:pt x="18" y="87"/>
                    <a:pt x="17" y="81"/>
                    <a:pt x="16" y="79"/>
                  </a:cubicBezTo>
                  <a:cubicBezTo>
                    <a:pt x="0" y="2"/>
                    <a:pt x="0" y="2"/>
                    <a:pt x="0" y="2"/>
                  </a:cubicBezTo>
                  <a:cubicBezTo>
                    <a:pt x="10" y="0"/>
                    <a:pt x="10" y="0"/>
                    <a:pt x="10" y="0"/>
                  </a:cubicBezTo>
                  <a:cubicBezTo>
                    <a:pt x="27" y="78"/>
                    <a:pt x="27" y="78"/>
                    <a:pt x="27" y="78"/>
                  </a:cubicBezTo>
                  <a:cubicBezTo>
                    <a:pt x="27" y="78"/>
                    <a:pt x="28" y="81"/>
                    <a:pt x="30" y="84"/>
                  </a:cubicBezTo>
                  <a:cubicBezTo>
                    <a:pt x="33" y="86"/>
                    <a:pt x="37" y="87"/>
                    <a:pt x="42" y="86"/>
                  </a:cubicBezTo>
                  <a:cubicBezTo>
                    <a:pt x="156" y="84"/>
                    <a:pt x="156" y="84"/>
                    <a:pt x="156" y="84"/>
                  </a:cubicBezTo>
                  <a:lnTo>
                    <a:pt x="158" y="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223"/>
            <p:cNvSpPr>
              <a:spLocks noEditPoints="1"/>
            </p:cNvSpPr>
            <p:nvPr/>
          </p:nvSpPr>
          <p:spPr bwMode="auto">
            <a:xfrm>
              <a:off x="5489575" y="5954713"/>
              <a:ext cx="352425" cy="196850"/>
            </a:xfrm>
            <a:custGeom>
              <a:avLst/>
              <a:gdLst>
                <a:gd name="T0" fmla="*/ 165 w 183"/>
                <a:gd name="T1" fmla="*/ 95 h 102"/>
                <a:gd name="T2" fmla="*/ 47 w 183"/>
                <a:gd name="T3" fmla="*/ 102 h 102"/>
                <a:gd name="T4" fmla="*/ 16 w 183"/>
                <a:gd name="T5" fmla="*/ 81 h 102"/>
                <a:gd name="T6" fmla="*/ 0 w 183"/>
                <a:gd name="T7" fmla="*/ 0 h 102"/>
                <a:gd name="T8" fmla="*/ 183 w 183"/>
                <a:gd name="T9" fmla="*/ 26 h 102"/>
                <a:gd name="T10" fmla="*/ 183 w 183"/>
                <a:gd name="T11" fmla="*/ 77 h 102"/>
                <a:gd name="T12" fmla="*/ 165 w 183"/>
                <a:gd name="T13" fmla="*/ 95 h 102"/>
                <a:gd name="T14" fmla="*/ 9 w 183"/>
                <a:gd name="T15" fmla="*/ 8 h 102"/>
                <a:gd name="T16" fmla="*/ 9 w 183"/>
                <a:gd name="T17" fmla="*/ 8 h 102"/>
                <a:gd name="T18" fmla="*/ 65 w 183"/>
                <a:gd name="T19" fmla="*/ 80 h 102"/>
                <a:gd name="T20" fmla="*/ 65 w 183"/>
                <a:gd name="T21" fmla="*/ 8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02">
                  <a:moveTo>
                    <a:pt x="165" y="95"/>
                  </a:moveTo>
                  <a:cubicBezTo>
                    <a:pt x="165" y="95"/>
                    <a:pt x="74" y="102"/>
                    <a:pt x="47" y="102"/>
                  </a:cubicBezTo>
                  <a:cubicBezTo>
                    <a:pt x="18" y="102"/>
                    <a:pt x="17" y="85"/>
                    <a:pt x="16" y="81"/>
                  </a:cubicBezTo>
                  <a:cubicBezTo>
                    <a:pt x="15" y="76"/>
                    <a:pt x="0" y="0"/>
                    <a:pt x="0" y="0"/>
                  </a:cubicBezTo>
                  <a:cubicBezTo>
                    <a:pt x="183" y="26"/>
                    <a:pt x="183" y="26"/>
                    <a:pt x="183" y="26"/>
                  </a:cubicBezTo>
                  <a:cubicBezTo>
                    <a:pt x="183" y="77"/>
                    <a:pt x="183" y="77"/>
                    <a:pt x="183" y="77"/>
                  </a:cubicBezTo>
                  <a:cubicBezTo>
                    <a:pt x="183" y="87"/>
                    <a:pt x="175" y="95"/>
                    <a:pt x="165" y="95"/>
                  </a:cubicBezTo>
                  <a:close/>
                  <a:moveTo>
                    <a:pt x="9" y="8"/>
                  </a:moveTo>
                  <a:cubicBezTo>
                    <a:pt x="9" y="8"/>
                    <a:pt x="9" y="8"/>
                    <a:pt x="9" y="8"/>
                  </a:cubicBezTo>
                  <a:moveTo>
                    <a:pt x="65" y="80"/>
                  </a:moveTo>
                  <a:cubicBezTo>
                    <a:pt x="65" y="80"/>
                    <a:pt x="65" y="80"/>
                    <a:pt x="65" y="8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Oval 225"/>
            <p:cNvSpPr>
              <a:spLocks noChangeArrowheads="1"/>
            </p:cNvSpPr>
            <p:nvPr/>
          </p:nvSpPr>
          <p:spPr bwMode="auto">
            <a:xfrm>
              <a:off x="5789612" y="6264275"/>
              <a:ext cx="65087" cy="650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226"/>
            <p:cNvSpPr>
              <a:spLocks noChangeArrowheads="1"/>
            </p:cNvSpPr>
            <p:nvPr/>
          </p:nvSpPr>
          <p:spPr bwMode="auto">
            <a:xfrm>
              <a:off x="5537200" y="6242050"/>
              <a:ext cx="107950" cy="10953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4"/>
            <p:cNvSpPr>
              <a:spLocks/>
            </p:cNvSpPr>
            <p:nvPr/>
          </p:nvSpPr>
          <p:spPr bwMode="auto">
            <a:xfrm>
              <a:off x="5376859" y="5940425"/>
              <a:ext cx="136525" cy="36513"/>
            </a:xfrm>
            <a:custGeom>
              <a:avLst/>
              <a:gdLst>
                <a:gd name="T0" fmla="*/ 71 w 71"/>
                <a:gd name="T1" fmla="*/ 12 h 19"/>
                <a:gd name="T2" fmla="*/ 70 w 71"/>
                <a:gd name="T3" fmla="*/ 15 h 19"/>
                <a:gd name="T4" fmla="*/ 66 w 71"/>
                <a:gd name="T5" fmla="*/ 18 h 19"/>
                <a:gd name="T6" fmla="*/ 4 w 71"/>
                <a:gd name="T7" fmla="*/ 10 h 19"/>
                <a:gd name="T8" fmla="*/ 0 w 71"/>
                <a:gd name="T9" fmla="*/ 6 h 19"/>
                <a:gd name="T10" fmla="*/ 1 w 71"/>
                <a:gd name="T11" fmla="*/ 3 h 19"/>
                <a:gd name="T12" fmla="*/ 5 w 71"/>
                <a:gd name="T13" fmla="*/ 0 h 19"/>
                <a:gd name="T14" fmla="*/ 67 w 71"/>
                <a:gd name="T15" fmla="*/ 8 h 19"/>
                <a:gd name="T16" fmla="*/ 71 w 71"/>
                <a:gd name="T1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9">
                  <a:moveTo>
                    <a:pt x="71" y="12"/>
                  </a:moveTo>
                  <a:cubicBezTo>
                    <a:pt x="70" y="15"/>
                    <a:pt x="70" y="15"/>
                    <a:pt x="70" y="15"/>
                  </a:cubicBezTo>
                  <a:cubicBezTo>
                    <a:pt x="70" y="17"/>
                    <a:pt x="68" y="19"/>
                    <a:pt x="66" y="18"/>
                  </a:cubicBezTo>
                  <a:cubicBezTo>
                    <a:pt x="4" y="10"/>
                    <a:pt x="4" y="10"/>
                    <a:pt x="4" y="10"/>
                  </a:cubicBezTo>
                  <a:cubicBezTo>
                    <a:pt x="2" y="10"/>
                    <a:pt x="0" y="8"/>
                    <a:pt x="0" y="6"/>
                  </a:cubicBezTo>
                  <a:cubicBezTo>
                    <a:pt x="1" y="3"/>
                    <a:pt x="1" y="3"/>
                    <a:pt x="1" y="3"/>
                  </a:cubicBezTo>
                  <a:cubicBezTo>
                    <a:pt x="1" y="1"/>
                    <a:pt x="3" y="0"/>
                    <a:pt x="5" y="0"/>
                  </a:cubicBezTo>
                  <a:cubicBezTo>
                    <a:pt x="67" y="8"/>
                    <a:pt x="67" y="8"/>
                    <a:pt x="67" y="8"/>
                  </a:cubicBezTo>
                  <a:cubicBezTo>
                    <a:pt x="69" y="8"/>
                    <a:pt x="71" y="10"/>
                    <a:pt x="71" y="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6" name="Group 605"/>
          <p:cNvGrpSpPr/>
          <p:nvPr/>
        </p:nvGrpSpPr>
        <p:grpSpPr>
          <a:xfrm>
            <a:off x="1853638" y="6185909"/>
            <a:ext cx="285750" cy="80964"/>
            <a:chOff x="1743076" y="7097783"/>
            <a:chExt cx="285750" cy="80964"/>
          </a:xfrm>
        </p:grpSpPr>
        <p:sp>
          <p:nvSpPr>
            <p:cNvPr id="8" name="Freeform 207"/>
            <p:cNvSpPr>
              <a:spLocks noEditPoints="1"/>
            </p:cNvSpPr>
            <p:nvPr/>
          </p:nvSpPr>
          <p:spPr bwMode="auto">
            <a:xfrm>
              <a:off x="1743076" y="7104133"/>
              <a:ext cx="65088" cy="71438"/>
            </a:xfrm>
            <a:custGeom>
              <a:avLst/>
              <a:gdLst>
                <a:gd name="T0" fmla="*/ 31 w 35"/>
                <a:gd name="T1" fmla="*/ 39 h 39"/>
                <a:gd name="T2" fmla="*/ 29 w 35"/>
                <a:gd name="T3" fmla="*/ 34 h 39"/>
                <a:gd name="T4" fmla="*/ 27 w 35"/>
                <a:gd name="T5" fmla="*/ 28 h 39"/>
                <a:gd name="T6" fmla="*/ 8 w 35"/>
                <a:gd name="T7" fmla="*/ 28 h 39"/>
                <a:gd name="T8" fmla="*/ 6 w 35"/>
                <a:gd name="T9" fmla="*/ 34 h 39"/>
                <a:gd name="T10" fmla="*/ 4 w 35"/>
                <a:gd name="T11" fmla="*/ 39 h 39"/>
                <a:gd name="T12" fmla="*/ 0 w 35"/>
                <a:gd name="T13" fmla="*/ 39 h 39"/>
                <a:gd name="T14" fmla="*/ 4 w 35"/>
                <a:gd name="T15" fmla="*/ 28 h 39"/>
                <a:gd name="T16" fmla="*/ 8 w 35"/>
                <a:gd name="T17" fmla="*/ 18 h 39"/>
                <a:gd name="T18" fmla="*/ 12 w 35"/>
                <a:gd name="T19" fmla="*/ 9 h 39"/>
                <a:gd name="T20" fmla="*/ 16 w 35"/>
                <a:gd name="T21" fmla="*/ 0 h 39"/>
                <a:gd name="T22" fmla="*/ 19 w 35"/>
                <a:gd name="T23" fmla="*/ 0 h 39"/>
                <a:gd name="T24" fmla="*/ 23 w 35"/>
                <a:gd name="T25" fmla="*/ 9 h 39"/>
                <a:gd name="T26" fmla="*/ 27 w 35"/>
                <a:gd name="T27" fmla="*/ 18 h 39"/>
                <a:gd name="T28" fmla="*/ 31 w 35"/>
                <a:gd name="T29" fmla="*/ 28 h 39"/>
                <a:gd name="T30" fmla="*/ 35 w 35"/>
                <a:gd name="T31" fmla="*/ 39 h 39"/>
                <a:gd name="T32" fmla="*/ 31 w 35"/>
                <a:gd name="T33" fmla="*/ 39 h 39"/>
                <a:gd name="T34" fmla="*/ 17 w 35"/>
                <a:gd name="T35" fmla="*/ 5 h 39"/>
                <a:gd name="T36" fmla="*/ 13 w 35"/>
                <a:gd name="T37" fmla="*/ 14 h 39"/>
                <a:gd name="T38" fmla="*/ 9 w 35"/>
                <a:gd name="T39" fmla="*/ 25 h 39"/>
                <a:gd name="T40" fmla="*/ 26 w 35"/>
                <a:gd name="T41" fmla="*/ 25 h 39"/>
                <a:gd name="T42" fmla="*/ 21 w 35"/>
                <a:gd name="T43" fmla="*/ 14 h 39"/>
                <a:gd name="T44" fmla="*/ 17 w 35"/>
                <a:gd name="T45"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9">
                  <a:moveTo>
                    <a:pt x="31" y="39"/>
                  </a:moveTo>
                  <a:cubicBezTo>
                    <a:pt x="30" y="37"/>
                    <a:pt x="29" y="35"/>
                    <a:pt x="29" y="34"/>
                  </a:cubicBezTo>
                  <a:cubicBezTo>
                    <a:pt x="28" y="32"/>
                    <a:pt x="27" y="30"/>
                    <a:pt x="27" y="28"/>
                  </a:cubicBezTo>
                  <a:cubicBezTo>
                    <a:pt x="8" y="28"/>
                    <a:pt x="8" y="28"/>
                    <a:pt x="8" y="28"/>
                  </a:cubicBezTo>
                  <a:cubicBezTo>
                    <a:pt x="7" y="30"/>
                    <a:pt x="7" y="32"/>
                    <a:pt x="6" y="34"/>
                  </a:cubicBezTo>
                  <a:cubicBezTo>
                    <a:pt x="5" y="35"/>
                    <a:pt x="5" y="37"/>
                    <a:pt x="4" y="39"/>
                  </a:cubicBezTo>
                  <a:cubicBezTo>
                    <a:pt x="0" y="39"/>
                    <a:pt x="0" y="39"/>
                    <a:pt x="0" y="39"/>
                  </a:cubicBezTo>
                  <a:cubicBezTo>
                    <a:pt x="1" y="35"/>
                    <a:pt x="3" y="31"/>
                    <a:pt x="4" y="28"/>
                  </a:cubicBezTo>
                  <a:cubicBezTo>
                    <a:pt x="6" y="24"/>
                    <a:pt x="7" y="21"/>
                    <a:pt x="8" y="18"/>
                  </a:cubicBezTo>
                  <a:cubicBezTo>
                    <a:pt x="9" y="15"/>
                    <a:pt x="11" y="12"/>
                    <a:pt x="12" y="9"/>
                  </a:cubicBezTo>
                  <a:cubicBezTo>
                    <a:pt x="13" y="6"/>
                    <a:pt x="14" y="3"/>
                    <a:pt x="16" y="0"/>
                  </a:cubicBezTo>
                  <a:cubicBezTo>
                    <a:pt x="19" y="0"/>
                    <a:pt x="19" y="0"/>
                    <a:pt x="19" y="0"/>
                  </a:cubicBezTo>
                  <a:cubicBezTo>
                    <a:pt x="20" y="3"/>
                    <a:pt x="22" y="6"/>
                    <a:pt x="23" y="9"/>
                  </a:cubicBezTo>
                  <a:cubicBezTo>
                    <a:pt x="24" y="12"/>
                    <a:pt x="25" y="15"/>
                    <a:pt x="27" y="18"/>
                  </a:cubicBezTo>
                  <a:cubicBezTo>
                    <a:pt x="28" y="21"/>
                    <a:pt x="29" y="24"/>
                    <a:pt x="31" y="28"/>
                  </a:cubicBezTo>
                  <a:cubicBezTo>
                    <a:pt x="32" y="31"/>
                    <a:pt x="33" y="35"/>
                    <a:pt x="35" y="39"/>
                  </a:cubicBezTo>
                  <a:lnTo>
                    <a:pt x="31" y="39"/>
                  </a:lnTo>
                  <a:close/>
                  <a:moveTo>
                    <a:pt x="17" y="5"/>
                  </a:moveTo>
                  <a:cubicBezTo>
                    <a:pt x="16" y="8"/>
                    <a:pt x="15" y="11"/>
                    <a:pt x="13" y="14"/>
                  </a:cubicBezTo>
                  <a:cubicBezTo>
                    <a:pt x="12" y="18"/>
                    <a:pt x="10" y="21"/>
                    <a:pt x="9" y="25"/>
                  </a:cubicBezTo>
                  <a:cubicBezTo>
                    <a:pt x="26" y="25"/>
                    <a:pt x="26" y="25"/>
                    <a:pt x="26" y="25"/>
                  </a:cubicBezTo>
                  <a:cubicBezTo>
                    <a:pt x="24" y="21"/>
                    <a:pt x="23" y="18"/>
                    <a:pt x="21" y="14"/>
                  </a:cubicBezTo>
                  <a:cubicBezTo>
                    <a:pt x="20" y="11"/>
                    <a:pt x="19" y="8"/>
                    <a:pt x="17" y="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8"/>
            <p:cNvSpPr>
              <a:spLocks/>
            </p:cNvSpPr>
            <p:nvPr/>
          </p:nvSpPr>
          <p:spPr bwMode="auto">
            <a:xfrm>
              <a:off x="1809751" y="7123183"/>
              <a:ext cx="74613" cy="52388"/>
            </a:xfrm>
            <a:custGeom>
              <a:avLst/>
              <a:gdLst>
                <a:gd name="T0" fmla="*/ 22 w 41"/>
                <a:gd name="T1" fmla="*/ 0 h 29"/>
                <a:gd name="T2" fmla="*/ 24 w 41"/>
                <a:gd name="T3" fmla="*/ 6 h 29"/>
                <a:gd name="T4" fmla="*/ 26 w 41"/>
                <a:gd name="T5" fmla="*/ 12 h 29"/>
                <a:gd name="T6" fmla="*/ 28 w 41"/>
                <a:gd name="T7" fmla="*/ 19 h 29"/>
                <a:gd name="T8" fmla="*/ 30 w 41"/>
                <a:gd name="T9" fmla="*/ 25 h 29"/>
                <a:gd name="T10" fmla="*/ 32 w 41"/>
                <a:gd name="T11" fmla="*/ 20 h 29"/>
                <a:gd name="T12" fmla="*/ 34 w 41"/>
                <a:gd name="T13" fmla="*/ 13 h 29"/>
                <a:gd name="T14" fmla="*/ 36 w 41"/>
                <a:gd name="T15" fmla="*/ 6 h 29"/>
                <a:gd name="T16" fmla="*/ 37 w 41"/>
                <a:gd name="T17" fmla="*/ 0 h 29"/>
                <a:gd name="T18" fmla="*/ 41 w 41"/>
                <a:gd name="T19" fmla="*/ 0 h 29"/>
                <a:gd name="T20" fmla="*/ 37 w 41"/>
                <a:gd name="T21" fmla="*/ 16 h 29"/>
                <a:gd name="T22" fmla="*/ 31 w 41"/>
                <a:gd name="T23" fmla="*/ 29 h 29"/>
                <a:gd name="T24" fmla="*/ 28 w 41"/>
                <a:gd name="T25" fmla="*/ 29 h 29"/>
                <a:gd name="T26" fmla="*/ 26 w 41"/>
                <a:gd name="T27" fmla="*/ 25 h 29"/>
                <a:gd name="T28" fmla="*/ 24 w 41"/>
                <a:gd name="T29" fmla="*/ 19 h 29"/>
                <a:gd name="T30" fmla="*/ 22 w 41"/>
                <a:gd name="T31" fmla="*/ 14 h 29"/>
                <a:gd name="T32" fmla="*/ 21 w 41"/>
                <a:gd name="T33" fmla="*/ 7 h 29"/>
                <a:gd name="T34" fmla="*/ 19 w 41"/>
                <a:gd name="T35" fmla="*/ 14 h 29"/>
                <a:gd name="T36" fmla="*/ 17 w 41"/>
                <a:gd name="T37" fmla="*/ 19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6 h 29"/>
                <a:gd name="T52" fmla="*/ 8 w 41"/>
                <a:gd name="T53" fmla="*/ 13 h 29"/>
                <a:gd name="T54" fmla="*/ 10 w 41"/>
                <a:gd name="T55" fmla="*/ 20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3" y="2"/>
                    <a:pt x="23" y="4"/>
                    <a:pt x="24" y="6"/>
                  </a:cubicBezTo>
                  <a:cubicBezTo>
                    <a:pt x="24" y="8"/>
                    <a:pt x="25" y="10"/>
                    <a:pt x="26" y="12"/>
                  </a:cubicBezTo>
                  <a:cubicBezTo>
                    <a:pt x="26" y="15"/>
                    <a:pt x="27" y="17"/>
                    <a:pt x="28" y="19"/>
                  </a:cubicBezTo>
                  <a:cubicBezTo>
                    <a:pt x="28" y="21"/>
                    <a:pt x="29" y="23"/>
                    <a:pt x="30" y="25"/>
                  </a:cubicBezTo>
                  <a:cubicBezTo>
                    <a:pt x="30" y="24"/>
                    <a:pt x="31" y="22"/>
                    <a:pt x="32" y="20"/>
                  </a:cubicBezTo>
                  <a:cubicBezTo>
                    <a:pt x="33" y="18"/>
                    <a:pt x="33" y="16"/>
                    <a:pt x="34" y="13"/>
                  </a:cubicBezTo>
                  <a:cubicBezTo>
                    <a:pt x="35" y="11"/>
                    <a:pt x="35" y="9"/>
                    <a:pt x="36" y="6"/>
                  </a:cubicBezTo>
                  <a:cubicBezTo>
                    <a:pt x="37" y="4"/>
                    <a:pt x="37" y="2"/>
                    <a:pt x="37" y="0"/>
                  </a:cubicBezTo>
                  <a:cubicBezTo>
                    <a:pt x="41" y="0"/>
                    <a:pt x="41" y="0"/>
                    <a:pt x="41" y="0"/>
                  </a:cubicBezTo>
                  <a:cubicBezTo>
                    <a:pt x="40" y="6"/>
                    <a:pt x="38" y="11"/>
                    <a:pt x="37" y="16"/>
                  </a:cubicBezTo>
                  <a:cubicBezTo>
                    <a:pt x="35" y="20"/>
                    <a:pt x="33" y="25"/>
                    <a:pt x="31" y="29"/>
                  </a:cubicBezTo>
                  <a:cubicBezTo>
                    <a:pt x="28" y="29"/>
                    <a:pt x="28" y="29"/>
                    <a:pt x="28" y="29"/>
                  </a:cubicBezTo>
                  <a:cubicBezTo>
                    <a:pt x="27" y="28"/>
                    <a:pt x="27" y="26"/>
                    <a:pt x="26" y="25"/>
                  </a:cubicBezTo>
                  <a:cubicBezTo>
                    <a:pt x="26" y="23"/>
                    <a:pt x="25" y="21"/>
                    <a:pt x="24" y="19"/>
                  </a:cubicBezTo>
                  <a:cubicBezTo>
                    <a:pt x="24" y="18"/>
                    <a:pt x="23" y="16"/>
                    <a:pt x="22" y="14"/>
                  </a:cubicBezTo>
                  <a:cubicBezTo>
                    <a:pt x="22" y="12"/>
                    <a:pt x="21" y="9"/>
                    <a:pt x="21" y="7"/>
                  </a:cubicBezTo>
                  <a:cubicBezTo>
                    <a:pt x="20" y="9"/>
                    <a:pt x="20" y="12"/>
                    <a:pt x="19" y="14"/>
                  </a:cubicBezTo>
                  <a:cubicBezTo>
                    <a:pt x="18" y="16"/>
                    <a:pt x="18" y="18"/>
                    <a:pt x="17" y="19"/>
                  </a:cubicBezTo>
                  <a:cubicBezTo>
                    <a:pt x="16" y="21"/>
                    <a:pt x="16" y="23"/>
                    <a:pt x="15" y="25"/>
                  </a:cubicBezTo>
                  <a:cubicBezTo>
                    <a:pt x="14" y="26"/>
                    <a:pt x="14" y="28"/>
                    <a:pt x="13" y="29"/>
                  </a:cubicBezTo>
                  <a:cubicBezTo>
                    <a:pt x="10" y="29"/>
                    <a:pt x="10" y="29"/>
                    <a:pt x="10" y="29"/>
                  </a:cubicBezTo>
                  <a:cubicBezTo>
                    <a:pt x="8" y="25"/>
                    <a:pt x="6" y="20"/>
                    <a:pt x="5" y="16"/>
                  </a:cubicBezTo>
                  <a:cubicBezTo>
                    <a:pt x="3" y="11"/>
                    <a:pt x="2" y="6"/>
                    <a:pt x="0" y="0"/>
                  </a:cubicBezTo>
                  <a:cubicBezTo>
                    <a:pt x="4" y="0"/>
                    <a:pt x="4" y="0"/>
                    <a:pt x="4" y="0"/>
                  </a:cubicBezTo>
                  <a:cubicBezTo>
                    <a:pt x="4" y="2"/>
                    <a:pt x="5" y="4"/>
                    <a:pt x="6" y="6"/>
                  </a:cubicBezTo>
                  <a:cubicBezTo>
                    <a:pt x="6" y="9"/>
                    <a:pt x="7" y="11"/>
                    <a:pt x="8" y="13"/>
                  </a:cubicBezTo>
                  <a:cubicBezTo>
                    <a:pt x="8" y="16"/>
                    <a:pt x="9" y="18"/>
                    <a:pt x="10" y="20"/>
                  </a:cubicBezTo>
                  <a:cubicBezTo>
                    <a:pt x="11" y="22"/>
                    <a:pt x="11" y="23"/>
                    <a:pt x="12" y="25"/>
                  </a:cubicBezTo>
                  <a:cubicBezTo>
                    <a:pt x="13" y="23"/>
                    <a:pt x="13" y="21"/>
                    <a:pt x="14" y="19"/>
                  </a:cubicBezTo>
                  <a:cubicBezTo>
                    <a:pt x="15" y="17"/>
                    <a:pt x="15" y="15"/>
                    <a:pt x="16" y="12"/>
                  </a:cubicBezTo>
                  <a:cubicBezTo>
                    <a:pt x="17" y="10"/>
                    <a:pt x="17" y="8"/>
                    <a:pt x="18" y="6"/>
                  </a:cubicBezTo>
                  <a:cubicBezTo>
                    <a:pt x="18" y="4"/>
                    <a:pt x="19" y="2"/>
                    <a:pt x="19" y="0"/>
                  </a:cubicBezTo>
                  <a:lnTo>
                    <a:pt x="2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9"/>
            <p:cNvSpPr>
              <a:spLocks noEditPoints="1"/>
            </p:cNvSpPr>
            <p:nvPr/>
          </p:nvSpPr>
          <p:spPr bwMode="auto">
            <a:xfrm>
              <a:off x="1892301"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5"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8"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49451" y="7123183"/>
              <a:ext cx="26988" cy="52388"/>
            </a:xfrm>
            <a:custGeom>
              <a:avLst/>
              <a:gdLst>
                <a:gd name="T0" fmla="*/ 9 w 15"/>
                <a:gd name="T1" fmla="*/ 0 h 29"/>
                <a:gd name="T2" fmla="*/ 13 w 15"/>
                <a:gd name="T3" fmla="*/ 0 h 29"/>
                <a:gd name="T4" fmla="*/ 15 w 15"/>
                <a:gd name="T5" fmla="*/ 0 h 29"/>
                <a:gd name="T6" fmla="*/ 14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3" y="3"/>
                  </a:cubicBezTo>
                  <a:cubicBezTo>
                    <a:pt x="12" y="3"/>
                    <a:pt x="10"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3" y="0"/>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1"/>
            <p:cNvSpPr>
              <a:spLocks noEditPoints="1"/>
            </p:cNvSpPr>
            <p:nvPr/>
          </p:nvSpPr>
          <p:spPr bwMode="auto">
            <a:xfrm>
              <a:off x="1984376" y="7097783"/>
              <a:ext cx="44450" cy="80963"/>
            </a:xfrm>
            <a:custGeom>
              <a:avLst/>
              <a:gdLst>
                <a:gd name="T0" fmla="*/ 25 w 25"/>
                <a:gd name="T1" fmla="*/ 42 h 44"/>
                <a:gd name="T2" fmla="*/ 20 w 25"/>
                <a:gd name="T3" fmla="*/ 43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3 h 44"/>
                <a:gd name="T22" fmla="*/ 18 w 25"/>
                <a:gd name="T23" fmla="*/ 14 h 44"/>
                <a:gd name="T24" fmla="*/ 21 w 25"/>
                <a:gd name="T25" fmla="*/ 16 h 44"/>
                <a:gd name="T26" fmla="*/ 21 w 25"/>
                <a:gd name="T27" fmla="*/ 0 h 44"/>
                <a:gd name="T28" fmla="*/ 25 w 25"/>
                <a:gd name="T29" fmla="*/ 0 h 44"/>
                <a:gd name="T30" fmla="*/ 25 w 25"/>
                <a:gd name="T31" fmla="*/ 42 h 44"/>
                <a:gd name="T32" fmla="*/ 21 w 25"/>
                <a:gd name="T33" fmla="*/ 19 h 44"/>
                <a:gd name="T34" fmla="*/ 20 w 25"/>
                <a:gd name="T35" fmla="*/ 18 h 44"/>
                <a:gd name="T36" fmla="*/ 18 w 25"/>
                <a:gd name="T37" fmla="*/ 18 h 44"/>
                <a:gd name="T38" fmla="*/ 16 w 25"/>
                <a:gd name="T39" fmla="*/ 17 h 44"/>
                <a:gd name="T40" fmla="*/ 13 w 25"/>
                <a:gd name="T41" fmla="*/ 17 h 44"/>
                <a:gd name="T42" fmla="*/ 9 w 25"/>
                <a:gd name="T43" fmla="*/ 18 h 44"/>
                <a:gd name="T44" fmla="*/ 6 w 25"/>
                <a:gd name="T45" fmla="*/ 20 h 44"/>
                <a:gd name="T46" fmla="*/ 4 w 25"/>
                <a:gd name="T47" fmla="*/ 24 h 44"/>
                <a:gd name="T48" fmla="*/ 4 w 25"/>
                <a:gd name="T49" fmla="*/ 29 h 44"/>
                <a:gd name="T50" fmla="*/ 7 w 25"/>
                <a:gd name="T51" fmla="*/ 37 h 44"/>
                <a:gd name="T52" fmla="*/ 14 w 25"/>
                <a:gd name="T53" fmla="*/ 40 h 44"/>
                <a:gd name="T54" fmla="*/ 18 w 25"/>
                <a:gd name="T55" fmla="*/ 40 h 44"/>
                <a:gd name="T56" fmla="*/ 21 w 25"/>
                <a:gd name="T57" fmla="*/ 40 h 44"/>
                <a:gd name="T58" fmla="*/ 21 w 25"/>
                <a:gd name="T5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2"/>
                  </a:moveTo>
                  <a:cubicBezTo>
                    <a:pt x="24" y="43"/>
                    <a:pt x="22" y="43"/>
                    <a:pt x="20" y="43"/>
                  </a:cubicBezTo>
                  <a:cubicBezTo>
                    <a:pt x="19" y="44"/>
                    <a:pt x="17" y="44"/>
                    <a:pt x="14" y="44"/>
                  </a:cubicBezTo>
                  <a:cubicBezTo>
                    <a:pt x="12" y="44"/>
                    <a:pt x="10" y="43"/>
                    <a:pt x="8" y="43"/>
                  </a:cubicBezTo>
                  <a:cubicBezTo>
                    <a:pt x="7" y="42"/>
                    <a:pt x="5" y="41"/>
                    <a:pt x="4" y="40"/>
                  </a:cubicBezTo>
                  <a:cubicBezTo>
                    <a:pt x="3" y="38"/>
                    <a:pt x="2" y="37"/>
                    <a:pt x="1" y="35"/>
                  </a:cubicBezTo>
                  <a:cubicBezTo>
                    <a:pt x="0" y="33"/>
                    <a:pt x="0" y="31"/>
                    <a:pt x="0" y="29"/>
                  </a:cubicBezTo>
                  <a:cubicBezTo>
                    <a:pt x="0" y="26"/>
                    <a:pt x="0" y="24"/>
                    <a:pt x="1" y="23"/>
                  </a:cubicBezTo>
                  <a:cubicBezTo>
                    <a:pt x="1" y="21"/>
                    <a:pt x="2" y="19"/>
                    <a:pt x="3" y="18"/>
                  </a:cubicBezTo>
                  <a:cubicBezTo>
                    <a:pt x="4" y="16"/>
                    <a:pt x="6" y="15"/>
                    <a:pt x="7" y="15"/>
                  </a:cubicBezTo>
                  <a:cubicBezTo>
                    <a:pt x="9" y="14"/>
                    <a:pt x="11" y="13"/>
                    <a:pt x="13" y="13"/>
                  </a:cubicBezTo>
                  <a:cubicBezTo>
                    <a:pt x="15" y="13"/>
                    <a:pt x="17" y="14"/>
                    <a:pt x="18" y="14"/>
                  </a:cubicBezTo>
                  <a:cubicBezTo>
                    <a:pt x="19" y="15"/>
                    <a:pt x="20" y="15"/>
                    <a:pt x="21" y="16"/>
                  </a:cubicBezTo>
                  <a:cubicBezTo>
                    <a:pt x="21" y="0"/>
                    <a:pt x="21" y="0"/>
                    <a:pt x="21" y="0"/>
                  </a:cubicBezTo>
                  <a:cubicBezTo>
                    <a:pt x="25" y="0"/>
                    <a:pt x="25" y="0"/>
                    <a:pt x="25" y="0"/>
                  </a:cubicBezTo>
                  <a:lnTo>
                    <a:pt x="25" y="42"/>
                  </a:lnTo>
                  <a:close/>
                  <a:moveTo>
                    <a:pt x="21" y="19"/>
                  </a:moveTo>
                  <a:cubicBezTo>
                    <a:pt x="21" y="19"/>
                    <a:pt x="20" y="19"/>
                    <a:pt x="20" y="18"/>
                  </a:cubicBezTo>
                  <a:cubicBezTo>
                    <a:pt x="19" y="18"/>
                    <a:pt x="19" y="18"/>
                    <a:pt x="18" y="18"/>
                  </a:cubicBezTo>
                  <a:cubicBezTo>
                    <a:pt x="17" y="17"/>
                    <a:pt x="17" y="17"/>
                    <a:pt x="16" y="17"/>
                  </a:cubicBezTo>
                  <a:cubicBezTo>
                    <a:pt x="15" y="17"/>
                    <a:pt x="14" y="17"/>
                    <a:pt x="13" y="17"/>
                  </a:cubicBezTo>
                  <a:cubicBezTo>
                    <a:pt x="11" y="17"/>
                    <a:pt x="10" y="17"/>
                    <a:pt x="9" y="18"/>
                  </a:cubicBezTo>
                  <a:cubicBezTo>
                    <a:pt x="8" y="18"/>
                    <a:pt x="7" y="19"/>
                    <a:pt x="6" y="20"/>
                  </a:cubicBezTo>
                  <a:cubicBezTo>
                    <a:pt x="5" y="21"/>
                    <a:pt x="5" y="23"/>
                    <a:pt x="4" y="24"/>
                  </a:cubicBezTo>
                  <a:cubicBezTo>
                    <a:pt x="4" y="25"/>
                    <a:pt x="4" y="27"/>
                    <a:pt x="4" y="29"/>
                  </a:cubicBezTo>
                  <a:cubicBezTo>
                    <a:pt x="4" y="32"/>
                    <a:pt x="5" y="35"/>
                    <a:pt x="7" y="37"/>
                  </a:cubicBezTo>
                  <a:cubicBezTo>
                    <a:pt x="8" y="39"/>
                    <a:pt x="11" y="40"/>
                    <a:pt x="14" y="40"/>
                  </a:cubicBezTo>
                  <a:cubicBezTo>
                    <a:pt x="16" y="40"/>
                    <a:pt x="17" y="40"/>
                    <a:pt x="18" y="40"/>
                  </a:cubicBezTo>
                  <a:cubicBezTo>
                    <a:pt x="20" y="40"/>
                    <a:pt x="20" y="40"/>
                    <a:pt x="21" y="40"/>
                  </a:cubicBezTo>
                  <a:lnTo>
                    <a:pt x="2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p:nvGrpSpPr>
        <p:grpSpPr>
          <a:xfrm>
            <a:off x="4228802" y="6185909"/>
            <a:ext cx="307976" cy="90488"/>
            <a:chOff x="4052889" y="7104133"/>
            <a:chExt cx="307976" cy="90488"/>
          </a:xfrm>
        </p:grpSpPr>
        <p:sp>
          <p:nvSpPr>
            <p:cNvPr id="13" name="Freeform 212"/>
            <p:cNvSpPr>
              <a:spLocks/>
            </p:cNvSpPr>
            <p:nvPr/>
          </p:nvSpPr>
          <p:spPr bwMode="auto">
            <a:xfrm>
              <a:off x="4052889" y="7104133"/>
              <a:ext cx="41275" cy="71438"/>
            </a:xfrm>
            <a:custGeom>
              <a:avLst/>
              <a:gdLst>
                <a:gd name="T0" fmla="*/ 26 w 26"/>
                <a:gd name="T1" fmla="*/ 42 h 45"/>
                <a:gd name="T2" fmla="*/ 26 w 26"/>
                <a:gd name="T3" fmla="*/ 45 h 45"/>
                <a:gd name="T4" fmla="*/ 0 w 26"/>
                <a:gd name="T5" fmla="*/ 45 h 45"/>
                <a:gd name="T6" fmla="*/ 0 w 26"/>
                <a:gd name="T7" fmla="*/ 0 h 45"/>
                <a:gd name="T8" fmla="*/ 4 w 26"/>
                <a:gd name="T9" fmla="*/ 0 h 45"/>
                <a:gd name="T10" fmla="*/ 4 w 26"/>
                <a:gd name="T11" fmla="*/ 42 h 45"/>
                <a:gd name="T12" fmla="*/ 26 w 26"/>
                <a:gd name="T13" fmla="*/ 42 h 45"/>
              </a:gdLst>
              <a:ahLst/>
              <a:cxnLst>
                <a:cxn ang="0">
                  <a:pos x="T0" y="T1"/>
                </a:cxn>
                <a:cxn ang="0">
                  <a:pos x="T2" y="T3"/>
                </a:cxn>
                <a:cxn ang="0">
                  <a:pos x="T4" y="T5"/>
                </a:cxn>
                <a:cxn ang="0">
                  <a:pos x="T6" y="T7"/>
                </a:cxn>
                <a:cxn ang="0">
                  <a:pos x="T8" y="T9"/>
                </a:cxn>
                <a:cxn ang="0">
                  <a:pos x="T10" y="T11"/>
                </a:cxn>
                <a:cxn ang="0">
                  <a:pos x="T12" y="T13"/>
                </a:cxn>
              </a:cxnLst>
              <a:rect l="0" t="0" r="r" b="b"/>
              <a:pathLst>
                <a:path w="26" h="45">
                  <a:moveTo>
                    <a:pt x="26" y="42"/>
                  </a:moveTo>
                  <a:lnTo>
                    <a:pt x="26" y="45"/>
                  </a:lnTo>
                  <a:lnTo>
                    <a:pt x="0" y="45"/>
                  </a:lnTo>
                  <a:lnTo>
                    <a:pt x="0" y="0"/>
                  </a:lnTo>
                  <a:lnTo>
                    <a:pt x="4" y="0"/>
                  </a:lnTo>
                  <a:lnTo>
                    <a:pt x="4" y="42"/>
                  </a:lnTo>
                  <a:lnTo>
                    <a:pt x="26" y="4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noEditPoints="1"/>
            </p:cNvSpPr>
            <p:nvPr/>
          </p:nvSpPr>
          <p:spPr bwMode="auto">
            <a:xfrm>
              <a:off x="4098927"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8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8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2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10 w 22"/>
                <a:gd name="T77" fmla="*/ 16 h 31"/>
                <a:gd name="T78" fmla="*/ 7 w 22"/>
                <a:gd name="T79" fmla="*/ 17 h 31"/>
                <a:gd name="T80" fmla="*/ 5 w 22"/>
                <a:gd name="T81" fmla="*/ 19 h 31"/>
                <a:gd name="T82" fmla="*/ 4 w 22"/>
                <a:gd name="T83" fmla="*/ 22 h 31"/>
                <a:gd name="T84" fmla="*/ 5 w 22"/>
                <a:gd name="T85" fmla="*/ 24 h 31"/>
                <a:gd name="T86" fmla="*/ 6 w 22"/>
                <a:gd name="T87" fmla="*/ 26 h 31"/>
                <a:gd name="T88" fmla="*/ 8 w 22"/>
                <a:gd name="T89" fmla="*/ 27 h 31"/>
                <a:gd name="T90" fmla="*/ 12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8" y="30"/>
                  </a:cubicBezTo>
                  <a:cubicBezTo>
                    <a:pt x="17" y="30"/>
                    <a:pt x="16" y="30"/>
                    <a:pt x="14" y="31"/>
                  </a:cubicBezTo>
                  <a:cubicBezTo>
                    <a:pt x="13" y="31"/>
                    <a:pt x="12" y="31"/>
                    <a:pt x="11" y="31"/>
                  </a:cubicBezTo>
                  <a:cubicBezTo>
                    <a:pt x="9" y="31"/>
                    <a:pt x="8" y="30"/>
                    <a:pt x="7" y="30"/>
                  </a:cubicBezTo>
                  <a:cubicBezTo>
                    <a:pt x="5" y="30"/>
                    <a:pt x="4" y="29"/>
                    <a:pt x="3" y="29"/>
                  </a:cubicBezTo>
                  <a:cubicBezTo>
                    <a:pt x="2" y="28"/>
                    <a:pt x="2" y="27"/>
                    <a:pt x="1" y="26"/>
                  </a:cubicBezTo>
                  <a:cubicBezTo>
                    <a:pt x="1" y="25"/>
                    <a:pt x="0" y="23"/>
                    <a:pt x="0" y="22"/>
                  </a:cubicBezTo>
                  <a:cubicBezTo>
                    <a:pt x="0" y="20"/>
                    <a:pt x="1" y="19"/>
                    <a:pt x="1" y="18"/>
                  </a:cubicBezTo>
                  <a:cubicBezTo>
                    <a:pt x="2" y="16"/>
                    <a:pt x="3" y="15"/>
                    <a:pt x="4" y="15"/>
                  </a:cubicBezTo>
                  <a:cubicBezTo>
                    <a:pt x="5" y="14"/>
                    <a:pt x="6" y="14"/>
                    <a:pt x="8" y="13"/>
                  </a:cubicBezTo>
                  <a:cubicBezTo>
                    <a:pt x="9" y="13"/>
                    <a:pt x="11" y="13"/>
                    <a:pt x="12" y="13"/>
                  </a:cubicBezTo>
                  <a:cubicBezTo>
                    <a:pt x="13" y="13"/>
                    <a:pt x="14" y="13"/>
                    <a:pt x="14" y="13"/>
                  </a:cubicBezTo>
                  <a:cubicBezTo>
                    <a:pt x="15" y="13"/>
                    <a:pt x="15" y="13"/>
                    <a:pt x="16" y="13"/>
                  </a:cubicBezTo>
                  <a:cubicBezTo>
                    <a:pt x="16" y="13"/>
                    <a:pt x="17" y="13"/>
                    <a:pt x="17" y="13"/>
                  </a:cubicBezTo>
                  <a:cubicBezTo>
                    <a:pt x="18" y="13"/>
                    <a:pt x="18" y="13"/>
                    <a:pt x="18" y="14"/>
                  </a:cubicBezTo>
                  <a:cubicBezTo>
                    <a:pt x="18" y="12"/>
                    <a:pt x="18" y="12"/>
                    <a:pt x="18" y="12"/>
                  </a:cubicBezTo>
                  <a:cubicBezTo>
                    <a:pt x="18" y="11"/>
                    <a:pt x="18" y="10"/>
                    <a:pt x="18" y="9"/>
                  </a:cubicBezTo>
                  <a:cubicBezTo>
                    <a:pt x="18" y="8"/>
                    <a:pt x="17" y="7"/>
                    <a:pt x="17" y="6"/>
                  </a:cubicBezTo>
                  <a:cubicBezTo>
                    <a:pt x="16" y="5"/>
                    <a:pt x="16" y="5"/>
                    <a:pt x="15" y="4"/>
                  </a:cubicBezTo>
                  <a:cubicBezTo>
                    <a:pt x="14" y="4"/>
                    <a:pt x="13"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2" y="27"/>
                  </a:moveTo>
                  <a:cubicBezTo>
                    <a:pt x="13" y="27"/>
                    <a:pt x="14" y="27"/>
                    <a:pt x="15" y="27"/>
                  </a:cubicBezTo>
                  <a:cubicBezTo>
                    <a:pt x="16" y="27"/>
                    <a:pt x="17" y="27"/>
                    <a:pt x="18" y="27"/>
                  </a:cubicBezTo>
                  <a:cubicBezTo>
                    <a:pt x="18" y="17"/>
                    <a:pt x="18" y="17"/>
                    <a:pt x="18" y="17"/>
                  </a:cubicBezTo>
                  <a:cubicBezTo>
                    <a:pt x="18" y="17"/>
                    <a:pt x="17" y="16"/>
                    <a:pt x="16" y="16"/>
                  </a:cubicBezTo>
                  <a:cubicBezTo>
                    <a:pt x="15" y="16"/>
                    <a:pt x="14" y="16"/>
                    <a:pt x="12" y="16"/>
                  </a:cubicBezTo>
                  <a:cubicBezTo>
                    <a:pt x="11" y="16"/>
                    <a:pt x="10" y="16"/>
                    <a:pt x="10" y="16"/>
                  </a:cubicBezTo>
                  <a:cubicBezTo>
                    <a:pt x="9" y="16"/>
                    <a:pt x="8" y="16"/>
                    <a:pt x="7" y="17"/>
                  </a:cubicBezTo>
                  <a:cubicBezTo>
                    <a:pt x="6" y="17"/>
                    <a:pt x="5" y="18"/>
                    <a:pt x="5" y="19"/>
                  </a:cubicBezTo>
                  <a:cubicBezTo>
                    <a:pt x="4" y="19"/>
                    <a:pt x="4" y="20"/>
                    <a:pt x="4" y="22"/>
                  </a:cubicBezTo>
                  <a:cubicBezTo>
                    <a:pt x="4" y="23"/>
                    <a:pt x="4" y="24"/>
                    <a:pt x="5" y="24"/>
                  </a:cubicBezTo>
                  <a:cubicBezTo>
                    <a:pt x="5" y="25"/>
                    <a:pt x="5" y="26"/>
                    <a:pt x="6" y="26"/>
                  </a:cubicBezTo>
                  <a:cubicBezTo>
                    <a:pt x="7" y="27"/>
                    <a:pt x="8" y="27"/>
                    <a:pt x="8" y="27"/>
                  </a:cubicBezTo>
                  <a:cubicBezTo>
                    <a:pt x="9" y="27"/>
                    <a:pt x="10" y="27"/>
                    <a:pt x="12"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4"/>
            <p:cNvSpPr>
              <a:spLocks noEditPoints="1"/>
            </p:cNvSpPr>
            <p:nvPr/>
          </p:nvSpPr>
          <p:spPr bwMode="auto">
            <a:xfrm>
              <a:off x="4156077" y="7123183"/>
              <a:ext cx="46038"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6"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5"/>
                  </a:cubicBezTo>
                  <a:cubicBezTo>
                    <a:pt x="7" y="26"/>
                    <a:pt x="8" y="26"/>
                    <a:pt x="9" y="26"/>
                  </a:cubicBezTo>
                  <a:cubicBezTo>
                    <a:pt x="10" y="26"/>
                    <a:pt x="10" y="26"/>
                    <a:pt x="11" y="26"/>
                  </a:cubicBezTo>
                  <a:cubicBezTo>
                    <a:pt x="13" y="26"/>
                    <a:pt x="15"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4"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5"/>
            <p:cNvSpPr>
              <a:spLocks/>
            </p:cNvSpPr>
            <p:nvPr/>
          </p:nvSpPr>
          <p:spPr bwMode="auto">
            <a:xfrm>
              <a:off x="4214814" y="7107308"/>
              <a:ext cx="30163"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8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8"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6"/>
            <p:cNvSpPr>
              <a:spLocks noEditPoints="1"/>
            </p:cNvSpPr>
            <p:nvPr/>
          </p:nvSpPr>
          <p:spPr bwMode="auto">
            <a:xfrm>
              <a:off x="4251327" y="7121596"/>
              <a:ext cx="49213" cy="57151"/>
            </a:xfrm>
            <a:custGeom>
              <a:avLst/>
              <a:gdLst>
                <a:gd name="T0" fmla="*/ 27 w 27"/>
                <a:gd name="T1" fmla="*/ 16 h 31"/>
                <a:gd name="T2" fmla="*/ 26 w 27"/>
                <a:gd name="T3" fmla="*/ 22 h 31"/>
                <a:gd name="T4" fmla="*/ 23 w 27"/>
                <a:gd name="T5" fmla="*/ 27 h 31"/>
                <a:gd name="T6" fmla="*/ 19 w 27"/>
                <a:gd name="T7" fmla="*/ 30 h 31"/>
                <a:gd name="T8" fmla="*/ 14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1 h 31"/>
                <a:gd name="T24" fmla="*/ 14 w 27"/>
                <a:gd name="T25" fmla="*/ 0 h 31"/>
                <a:gd name="T26" fmla="*/ 19 w 27"/>
                <a:gd name="T27" fmla="*/ 1 h 31"/>
                <a:gd name="T28" fmla="*/ 23 w 27"/>
                <a:gd name="T29" fmla="*/ 5 h 31"/>
                <a:gd name="T30" fmla="*/ 26 w 27"/>
                <a:gd name="T31" fmla="*/ 9 h 31"/>
                <a:gd name="T32" fmla="*/ 27 w 27"/>
                <a:gd name="T33" fmla="*/ 16 h 31"/>
                <a:gd name="T34" fmla="*/ 23 w 27"/>
                <a:gd name="T35" fmla="*/ 16 h 31"/>
                <a:gd name="T36" fmla="*/ 21 w 27"/>
                <a:gd name="T37" fmla="*/ 7 h 31"/>
                <a:gd name="T38" fmla="*/ 14 w 27"/>
                <a:gd name="T39" fmla="*/ 4 h 31"/>
                <a:gd name="T40" fmla="*/ 7 w 27"/>
                <a:gd name="T41" fmla="*/ 7 h 31"/>
                <a:gd name="T42" fmla="*/ 4 w 27"/>
                <a:gd name="T43" fmla="*/ 16 h 31"/>
                <a:gd name="T44" fmla="*/ 7 w 27"/>
                <a:gd name="T45" fmla="*/ 24 h 31"/>
                <a:gd name="T46" fmla="*/ 14 w 27"/>
                <a:gd name="T47" fmla="*/ 27 h 31"/>
                <a:gd name="T48" fmla="*/ 21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7" y="20"/>
                    <a:pt x="26" y="22"/>
                  </a:cubicBezTo>
                  <a:cubicBezTo>
                    <a:pt x="25" y="24"/>
                    <a:pt x="24" y="25"/>
                    <a:pt x="23" y="27"/>
                  </a:cubicBezTo>
                  <a:cubicBezTo>
                    <a:pt x="22" y="28"/>
                    <a:pt x="21" y="29"/>
                    <a:pt x="19" y="30"/>
                  </a:cubicBezTo>
                  <a:cubicBezTo>
                    <a:pt x="17" y="30"/>
                    <a:pt x="16" y="31"/>
                    <a:pt x="14" y="31"/>
                  </a:cubicBezTo>
                  <a:cubicBezTo>
                    <a:pt x="12"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7"/>
                    <a:pt x="3" y="6"/>
                    <a:pt x="4" y="5"/>
                  </a:cubicBezTo>
                  <a:cubicBezTo>
                    <a:pt x="5" y="3"/>
                    <a:pt x="7" y="2"/>
                    <a:pt x="8" y="1"/>
                  </a:cubicBezTo>
                  <a:cubicBezTo>
                    <a:pt x="10" y="1"/>
                    <a:pt x="12" y="0"/>
                    <a:pt x="14" y="0"/>
                  </a:cubicBezTo>
                  <a:cubicBezTo>
                    <a:pt x="16" y="0"/>
                    <a:pt x="17" y="1"/>
                    <a:pt x="19" y="1"/>
                  </a:cubicBezTo>
                  <a:cubicBezTo>
                    <a:pt x="21" y="2"/>
                    <a:pt x="22" y="3"/>
                    <a:pt x="23" y="5"/>
                  </a:cubicBezTo>
                  <a:cubicBezTo>
                    <a:pt x="24" y="6"/>
                    <a:pt x="25" y="7"/>
                    <a:pt x="26" y="9"/>
                  </a:cubicBezTo>
                  <a:cubicBezTo>
                    <a:pt x="27" y="11"/>
                    <a:pt x="27" y="13"/>
                    <a:pt x="27" y="16"/>
                  </a:cubicBezTo>
                  <a:close/>
                  <a:moveTo>
                    <a:pt x="23" y="16"/>
                  </a:moveTo>
                  <a:cubicBezTo>
                    <a:pt x="23" y="12"/>
                    <a:pt x="22" y="9"/>
                    <a:pt x="21" y="7"/>
                  </a:cubicBezTo>
                  <a:cubicBezTo>
                    <a:pt x="19" y="5"/>
                    <a:pt x="17" y="4"/>
                    <a:pt x="14" y="4"/>
                  </a:cubicBezTo>
                  <a:cubicBezTo>
                    <a:pt x="11" y="4"/>
                    <a:pt x="9" y="5"/>
                    <a:pt x="7" y="7"/>
                  </a:cubicBezTo>
                  <a:cubicBezTo>
                    <a:pt x="5" y="9"/>
                    <a:pt x="4" y="12"/>
                    <a:pt x="4" y="16"/>
                  </a:cubicBezTo>
                  <a:cubicBezTo>
                    <a:pt x="4" y="19"/>
                    <a:pt x="5" y="22"/>
                    <a:pt x="7" y="24"/>
                  </a:cubicBezTo>
                  <a:cubicBezTo>
                    <a:pt x="9" y="26"/>
                    <a:pt x="11" y="27"/>
                    <a:pt x="14" y="27"/>
                  </a:cubicBezTo>
                  <a:cubicBezTo>
                    <a:pt x="17" y="27"/>
                    <a:pt x="19" y="26"/>
                    <a:pt x="21"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7"/>
            <p:cNvSpPr>
              <a:spLocks noEditPoints="1"/>
            </p:cNvSpPr>
            <p:nvPr/>
          </p:nvSpPr>
          <p:spPr bwMode="auto">
            <a:xfrm>
              <a:off x="4314827" y="7123183"/>
              <a:ext cx="46038" cy="71438"/>
            </a:xfrm>
            <a:custGeom>
              <a:avLst/>
              <a:gdLst>
                <a:gd name="T0" fmla="*/ 3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1 w 25"/>
                <a:gd name="T25" fmla="*/ 30 h 39"/>
                <a:gd name="T26" fmla="*/ 7 w 25"/>
                <a:gd name="T27" fmla="*/ 29 h 39"/>
                <a:gd name="T28" fmla="*/ 3 w 25"/>
                <a:gd name="T29" fmla="*/ 27 h 39"/>
                <a:gd name="T30" fmla="*/ 3 w 25"/>
                <a:gd name="T31" fmla="*/ 39 h 39"/>
                <a:gd name="T32" fmla="*/ 3 w 25"/>
                <a:gd name="T33" fmla="*/ 24 h 39"/>
                <a:gd name="T34" fmla="*/ 5 w 25"/>
                <a:gd name="T35" fmla="*/ 25 h 39"/>
                <a:gd name="T36" fmla="*/ 6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3 w 25"/>
                <a:gd name="T57" fmla="*/ 4 h 39"/>
                <a:gd name="T58" fmla="*/ 3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3" y="39"/>
                  </a:moveTo>
                  <a:cubicBezTo>
                    <a:pt x="0" y="39"/>
                    <a:pt x="0" y="39"/>
                    <a:pt x="0" y="39"/>
                  </a:cubicBezTo>
                  <a:cubicBezTo>
                    <a:pt x="0" y="1"/>
                    <a:pt x="0" y="1"/>
                    <a:pt x="0" y="1"/>
                  </a:cubicBezTo>
                  <a:cubicBezTo>
                    <a:pt x="1" y="1"/>
                    <a:pt x="2" y="0"/>
                    <a:pt x="4" y="0"/>
                  </a:cubicBezTo>
                  <a:cubicBezTo>
                    <a:pt x="6" y="0"/>
                    <a:pt x="8" y="0"/>
                    <a:pt x="10" y="0"/>
                  </a:cubicBezTo>
                  <a:cubicBezTo>
                    <a:pt x="12"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5" y="29"/>
                    <a:pt x="14" y="30"/>
                    <a:pt x="11" y="30"/>
                  </a:cubicBezTo>
                  <a:cubicBezTo>
                    <a:pt x="10" y="30"/>
                    <a:pt x="8" y="29"/>
                    <a:pt x="7" y="29"/>
                  </a:cubicBezTo>
                  <a:cubicBezTo>
                    <a:pt x="5" y="28"/>
                    <a:pt x="4" y="28"/>
                    <a:pt x="3" y="27"/>
                  </a:cubicBezTo>
                  <a:lnTo>
                    <a:pt x="3" y="39"/>
                  </a:lnTo>
                  <a:close/>
                  <a:moveTo>
                    <a:pt x="3" y="24"/>
                  </a:moveTo>
                  <a:cubicBezTo>
                    <a:pt x="4" y="24"/>
                    <a:pt x="4" y="24"/>
                    <a:pt x="5" y="25"/>
                  </a:cubicBezTo>
                  <a:cubicBezTo>
                    <a:pt x="5" y="25"/>
                    <a:pt x="6" y="25"/>
                    <a:pt x="6" y="25"/>
                  </a:cubicBezTo>
                  <a:cubicBezTo>
                    <a:pt x="7" y="26"/>
                    <a:pt x="8" y="26"/>
                    <a:pt x="9" y="26"/>
                  </a:cubicBezTo>
                  <a:cubicBezTo>
                    <a:pt x="9" y="26"/>
                    <a:pt x="10" y="26"/>
                    <a:pt x="11" y="26"/>
                  </a:cubicBezTo>
                  <a:cubicBezTo>
                    <a:pt x="13" y="26"/>
                    <a:pt x="14"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3" y="4"/>
                  </a:cubicBezTo>
                  <a:lnTo>
                    <a:pt x="3"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7" name="Group 606"/>
          <p:cNvGrpSpPr/>
          <p:nvPr/>
        </p:nvGrpSpPr>
        <p:grpSpPr>
          <a:xfrm>
            <a:off x="2932553" y="6185909"/>
            <a:ext cx="488950" cy="76201"/>
            <a:chOff x="2809876" y="7102546"/>
            <a:chExt cx="488950" cy="76201"/>
          </a:xfrm>
        </p:grpSpPr>
        <p:sp>
          <p:nvSpPr>
            <p:cNvPr id="19" name="Freeform 218"/>
            <p:cNvSpPr>
              <a:spLocks/>
            </p:cNvSpPr>
            <p:nvPr/>
          </p:nvSpPr>
          <p:spPr bwMode="auto">
            <a:xfrm>
              <a:off x="2809876" y="7102546"/>
              <a:ext cx="53975" cy="76201"/>
            </a:xfrm>
            <a:custGeom>
              <a:avLst/>
              <a:gdLst>
                <a:gd name="T0" fmla="*/ 18 w 29"/>
                <a:gd name="T1" fmla="*/ 41 h 41"/>
                <a:gd name="T2" fmla="*/ 11 w 29"/>
                <a:gd name="T3" fmla="*/ 40 h 41"/>
                <a:gd name="T4" fmla="*/ 5 w 29"/>
                <a:gd name="T5" fmla="*/ 36 h 41"/>
                <a:gd name="T6" fmla="*/ 2 w 29"/>
                <a:gd name="T7" fmla="*/ 29 h 41"/>
                <a:gd name="T8" fmla="*/ 0 w 29"/>
                <a:gd name="T9" fmla="*/ 21 h 41"/>
                <a:gd name="T10" fmla="*/ 2 w 29"/>
                <a:gd name="T11" fmla="*/ 12 h 41"/>
                <a:gd name="T12" fmla="*/ 6 w 29"/>
                <a:gd name="T13" fmla="*/ 6 h 41"/>
                <a:gd name="T14" fmla="*/ 11 w 29"/>
                <a:gd name="T15" fmla="*/ 2 h 41"/>
                <a:gd name="T16" fmla="*/ 18 w 29"/>
                <a:gd name="T17" fmla="*/ 0 h 41"/>
                <a:gd name="T18" fmla="*/ 22 w 29"/>
                <a:gd name="T19" fmla="*/ 1 h 41"/>
                <a:gd name="T20" fmla="*/ 25 w 29"/>
                <a:gd name="T21" fmla="*/ 1 h 41"/>
                <a:gd name="T22" fmla="*/ 28 w 29"/>
                <a:gd name="T23" fmla="*/ 2 h 41"/>
                <a:gd name="T24" fmla="*/ 29 w 29"/>
                <a:gd name="T25" fmla="*/ 3 h 41"/>
                <a:gd name="T26" fmla="*/ 28 w 29"/>
                <a:gd name="T27" fmla="*/ 6 h 41"/>
                <a:gd name="T28" fmla="*/ 24 w 29"/>
                <a:gd name="T29" fmla="*/ 5 h 41"/>
                <a:gd name="T30" fmla="*/ 19 w 29"/>
                <a:gd name="T31" fmla="*/ 4 h 41"/>
                <a:gd name="T32" fmla="*/ 13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5 w 29"/>
                <a:gd name="T49" fmla="*/ 37 h 41"/>
                <a:gd name="T50" fmla="*/ 28 w 29"/>
                <a:gd name="T51" fmla="*/ 35 h 41"/>
                <a:gd name="T52" fmla="*/ 29 w 29"/>
                <a:gd name="T53" fmla="*/ 39 h 41"/>
                <a:gd name="T54" fmla="*/ 28 w 29"/>
                <a:gd name="T55" fmla="*/ 39 h 41"/>
                <a:gd name="T56" fmla="*/ 26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1" y="2"/>
                  </a:cubicBezTo>
                  <a:cubicBezTo>
                    <a:pt x="14" y="1"/>
                    <a:pt x="16" y="0"/>
                    <a:pt x="18" y="0"/>
                  </a:cubicBezTo>
                  <a:cubicBezTo>
                    <a:pt x="20" y="0"/>
                    <a:pt x="21" y="0"/>
                    <a:pt x="22" y="1"/>
                  </a:cubicBezTo>
                  <a:cubicBezTo>
                    <a:pt x="23" y="1"/>
                    <a:pt x="24" y="1"/>
                    <a:pt x="25" y="1"/>
                  </a:cubicBezTo>
                  <a:cubicBezTo>
                    <a:pt x="26" y="2"/>
                    <a:pt x="27" y="2"/>
                    <a:pt x="28" y="2"/>
                  </a:cubicBezTo>
                  <a:cubicBezTo>
                    <a:pt x="28" y="2"/>
                    <a:pt x="29" y="3"/>
                    <a:pt x="29" y="3"/>
                  </a:cubicBezTo>
                  <a:cubicBezTo>
                    <a:pt x="28" y="6"/>
                    <a:pt x="28" y="6"/>
                    <a:pt x="28" y="6"/>
                  </a:cubicBezTo>
                  <a:cubicBezTo>
                    <a:pt x="27" y="6"/>
                    <a:pt x="26" y="5"/>
                    <a:pt x="24" y="5"/>
                  </a:cubicBezTo>
                  <a:cubicBezTo>
                    <a:pt x="23" y="4"/>
                    <a:pt x="21" y="4"/>
                    <a:pt x="19" y="4"/>
                  </a:cubicBezTo>
                  <a:cubicBezTo>
                    <a:pt x="17" y="4"/>
                    <a:pt x="14" y="4"/>
                    <a:pt x="13" y="5"/>
                  </a:cubicBezTo>
                  <a:cubicBezTo>
                    <a:pt x="11" y="6"/>
                    <a:pt x="9" y="7"/>
                    <a:pt x="8" y="8"/>
                  </a:cubicBezTo>
                  <a:cubicBezTo>
                    <a:pt x="7" y="10"/>
                    <a:pt x="6" y="12"/>
                    <a:pt x="5" y="14"/>
                  </a:cubicBezTo>
                  <a:cubicBezTo>
                    <a:pt x="5" y="16"/>
                    <a:pt x="4" y="18"/>
                    <a:pt x="4" y="21"/>
                  </a:cubicBezTo>
                  <a:cubicBezTo>
                    <a:pt x="4" y="23"/>
                    <a:pt x="5" y="26"/>
                    <a:pt x="5" y="28"/>
                  </a:cubicBezTo>
                  <a:cubicBezTo>
                    <a:pt x="6" y="30"/>
                    <a:pt x="7" y="31"/>
                    <a:pt x="8" y="33"/>
                  </a:cubicBezTo>
                  <a:cubicBezTo>
                    <a:pt x="9" y="34"/>
                    <a:pt x="11" y="35"/>
                    <a:pt x="12" y="36"/>
                  </a:cubicBezTo>
                  <a:cubicBezTo>
                    <a:pt x="14" y="37"/>
                    <a:pt x="16" y="37"/>
                    <a:pt x="18" y="37"/>
                  </a:cubicBezTo>
                  <a:cubicBezTo>
                    <a:pt x="21" y="37"/>
                    <a:pt x="23" y="37"/>
                    <a:pt x="25" y="37"/>
                  </a:cubicBezTo>
                  <a:cubicBezTo>
                    <a:pt x="26" y="36"/>
                    <a:pt x="27" y="36"/>
                    <a:pt x="28" y="35"/>
                  </a:cubicBezTo>
                  <a:cubicBezTo>
                    <a:pt x="29" y="39"/>
                    <a:pt x="29" y="39"/>
                    <a:pt x="29" y="39"/>
                  </a:cubicBezTo>
                  <a:cubicBezTo>
                    <a:pt x="29" y="39"/>
                    <a:pt x="29" y="39"/>
                    <a:pt x="28" y="39"/>
                  </a:cubicBezTo>
                  <a:cubicBezTo>
                    <a:pt x="27" y="39"/>
                    <a:pt x="27" y="40"/>
                    <a:pt x="26" y="40"/>
                  </a:cubicBezTo>
                  <a:cubicBezTo>
                    <a:pt x="25" y="40"/>
                    <a:pt x="24" y="40"/>
                    <a:pt x="22" y="41"/>
                  </a:cubicBezTo>
                  <a:cubicBezTo>
                    <a:pt x="21" y="41"/>
                    <a:pt x="20"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9"/>
            <p:cNvSpPr>
              <a:spLocks noEditPoints="1"/>
            </p:cNvSpPr>
            <p:nvPr/>
          </p:nvSpPr>
          <p:spPr bwMode="auto">
            <a:xfrm>
              <a:off x="2873376" y="7121596"/>
              <a:ext cx="47625" cy="57151"/>
            </a:xfrm>
            <a:custGeom>
              <a:avLst/>
              <a:gdLst>
                <a:gd name="T0" fmla="*/ 26 w 26"/>
                <a:gd name="T1" fmla="*/ 16 h 31"/>
                <a:gd name="T2" fmla="*/ 25 w 26"/>
                <a:gd name="T3" fmla="*/ 22 h 31"/>
                <a:gd name="T4" fmla="*/ 23 w 26"/>
                <a:gd name="T5" fmla="*/ 27 h 31"/>
                <a:gd name="T6" fmla="*/ 19 w 26"/>
                <a:gd name="T7" fmla="*/ 30 h 31"/>
                <a:gd name="T8" fmla="*/ 13 w 26"/>
                <a:gd name="T9" fmla="*/ 31 h 31"/>
                <a:gd name="T10" fmla="*/ 8 w 26"/>
                <a:gd name="T11" fmla="*/ 30 h 31"/>
                <a:gd name="T12" fmla="*/ 4 w 26"/>
                <a:gd name="T13" fmla="*/ 27 h 31"/>
                <a:gd name="T14" fmla="*/ 1 w 26"/>
                <a:gd name="T15" fmla="*/ 22 h 31"/>
                <a:gd name="T16" fmla="*/ 0 w 26"/>
                <a:gd name="T17" fmla="*/ 16 h 31"/>
                <a:gd name="T18" fmla="*/ 1 w 26"/>
                <a:gd name="T19" fmla="*/ 9 h 31"/>
                <a:gd name="T20" fmla="*/ 4 w 26"/>
                <a:gd name="T21" fmla="*/ 5 h 31"/>
                <a:gd name="T22" fmla="*/ 8 w 26"/>
                <a:gd name="T23" fmla="*/ 1 h 31"/>
                <a:gd name="T24" fmla="*/ 13 w 26"/>
                <a:gd name="T25" fmla="*/ 0 h 31"/>
                <a:gd name="T26" fmla="*/ 19 w 26"/>
                <a:gd name="T27" fmla="*/ 1 h 31"/>
                <a:gd name="T28" fmla="*/ 23 w 26"/>
                <a:gd name="T29" fmla="*/ 5 h 31"/>
                <a:gd name="T30" fmla="*/ 25 w 26"/>
                <a:gd name="T31" fmla="*/ 9 h 31"/>
                <a:gd name="T32" fmla="*/ 26 w 26"/>
                <a:gd name="T33" fmla="*/ 16 h 31"/>
                <a:gd name="T34" fmla="*/ 23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3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5" y="24"/>
                    <a:pt x="24" y="25"/>
                    <a:pt x="23" y="27"/>
                  </a:cubicBezTo>
                  <a:cubicBezTo>
                    <a:pt x="22" y="28"/>
                    <a:pt x="20" y="29"/>
                    <a:pt x="19" y="30"/>
                  </a:cubicBezTo>
                  <a:cubicBezTo>
                    <a:pt x="17" y="30"/>
                    <a:pt x="15" y="31"/>
                    <a:pt x="13" y="31"/>
                  </a:cubicBezTo>
                  <a:cubicBezTo>
                    <a:pt x="11" y="31"/>
                    <a:pt x="10" y="30"/>
                    <a:pt x="8" y="30"/>
                  </a:cubicBezTo>
                  <a:cubicBezTo>
                    <a:pt x="6" y="29"/>
                    <a:pt x="5" y="28"/>
                    <a:pt x="4" y="27"/>
                  </a:cubicBezTo>
                  <a:cubicBezTo>
                    <a:pt x="3" y="25"/>
                    <a:pt x="2" y="24"/>
                    <a:pt x="1" y="22"/>
                  </a:cubicBezTo>
                  <a:cubicBezTo>
                    <a:pt x="0" y="20"/>
                    <a:pt x="0" y="18"/>
                    <a:pt x="0" y="16"/>
                  </a:cubicBezTo>
                  <a:cubicBezTo>
                    <a:pt x="0" y="13"/>
                    <a:pt x="0" y="11"/>
                    <a:pt x="1" y="9"/>
                  </a:cubicBezTo>
                  <a:cubicBezTo>
                    <a:pt x="2" y="7"/>
                    <a:pt x="3" y="6"/>
                    <a:pt x="4" y="5"/>
                  </a:cubicBezTo>
                  <a:cubicBezTo>
                    <a:pt x="5" y="3"/>
                    <a:pt x="6" y="2"/>
                    <a:pt x="8" y="1"/>
                  </a:cubicBezTo>
                  <a:cubicBezTo>
                    <a:pt x="10" y="1"/>
                    <a:pt x="11" y="0"/>
                    <a:pt x="13" y="0"/>
                  </a:cubicBezTo>
                  <a:cubicBezTo>
                    <a:pt x="15" y="0"/>
                    <a:pt x="17" y="1"/>
                    <a:pt x="19" y="1"/>
                  </a:cubicBezTo>
                  <a:cubicBezTo>
                    <a:pt x="20" y="2"/>
                    <a:pt x="22" y="3"/>
                    <a:pt x="23" y="5"/>
                  </a:cubicBezTo>
                  <a:cubicBezTo>
                    <a:pt x="24" y="6"/>
                    <a:pt x="25" y="7"/>
                    <a:pt x="25" y="9"/>
                  </a:cubicBezTo>
                  <a:cubicBezTo>
                    <a:pt x="26" y="11"/>
                    <a:pt x="26" y="13"/>
                    <a:pt x="26" y="16"/>
                  </a:cubicBezTo>
                  <a:close/>
                  <a:moveTo>
                    <a:pt x="23" y="16"/>
                  </a:moveTo>
                  <a:cubicBezTo>
                    <a:pt x="23" y="12"/>
                    <a:pt x="22" y="9"/>
                    <a:pt x="20" y="7"/>
                  </a:cubicBezTo>
                  <a:cubicBezTo>
                    <a:pt x="18" y="5"/>
                    <a:pt x="16" y="4"/>
                    <a:pt x="13" y="4"/>
                  </a:cubicBezTo>
                  <a:cubicBezTo>
                    <a:pt x="10" y="4"/>
                    <a:pt x="8" y="5"/>
                    <a:pt x="6" y="7"/>
                  </a:cubicBezTo>
                  <a:cubicBezTo>
                    <a:pt x="5" y="9"/>
                    <a:pt x="4" y="12"/>
                    <a:pt x="4" y="16"/>
                  </a:cubicBezTo>
                  <a:cubicBezTo>
                    <a:pt x="4" y="19"/>
                    <a:pt x="5" y="22"/>
                    <a:pt x="6" y="24"/>
                  </a:cubicBezTo>
                  <a:cubicBezTo>
                    <a:pt x="8" y="26"/>
                    <a:pt x="10" y="27"/>
                    <a:pt x="13" y="27"/>
                  </a:cubicBezTo>
                  <a:cubicBezTo>
                    <a:pt x="16" y="27"/>
                    <a:pt x="18" y="26"/>
                    <a:pt x="20" y="24"/>
                  </a:cubicBezTo>
                  <a:cubicBezTo>
                    <a:pt x="22" y="22"/>
                    <a:pt x="23" y="19"/>
                    <a:pt x="23"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0"/>
            <p:cNvSpPr>
              <a:spLocks/>
            </p:cNvSpPr>
            <p:nvPr/>
          </p:nvSpPr>
          <p:spPr bwMode="auto">
            <a:xfrm>
              <a:off x="2935289" y="7123183"/>
              <a:ext cx="71438" cy="52388"/>
            </a:xfrm>
            <a:custGeom>
              <a:avLst/>
              <a:gdLst>
                <a:gd name="T0" fmla="*/ 0 w 39"/>
                <a:gd name="T1" fmla="*/ 1 h 29"/>
                <a:gd name="T2" fmla="*/ 5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9 w 39"/>
                <a:gd name="T15" fmla="*/ 0 h 29"/>
                <a:gd name="T16" fmla="*/ 34 w 39"/>
                <a:gd name="T17" fmla="*/ 0 h 29"/>
                <a:gd name="T18" fmla="*/ 37 w 39"/>
                <a:gd name="T19" fmla="*/ 3 h 29"/>
                <a:gd name="T20" fmla="*/ 39 w 39"/>
                <a:gd name="T21" fmla="*/ 7 h 29"/>
                <a:gd name="T22" fmla="*/ 39 w 39"/>
                <a:gd name="T23" fmla="*/ 13 h 29"/>
                <a:gd name="T24" fmla="*/ 39 w 39"/>
                <a:gd name="T25" fmla="*/ 29 h 29"/>
                <a:gd name="T26" fmla="*/ 36 w 39"/>
                <a:gd name="T27" fmla="*/ 29 h 29"/>
                <a:gd name="T28" fmla="*/ 36 w 39"/>
                <a:gd name="T29" fmla="*/ 14 h 29"/>
                <a:gd name="T30" fmla="*/ 35 w 39"/>
                <a:gd name="T31" fmla="*/ 9 h 29"/>
                <a:gd name="T32" fmla="*/ 34 w 39"/>
                <a:gd name="T33" fmla="*/ 6 h 29"/>
                <a:gd name="T34" fmla="*/ 32 w 39"/>
                <a:gd name="T35" fmla="*/ 4 h 29"/>
                <a:gd name="T36" fmla="*/ 29 w 39"/>
                <a:gd name="T37" fmla="*/ 3 h 29"/>
                <a:gd name="T38" fmla="*/ 26 w 39"/>
                <a:gd name="T39" fmla="*/ 3 h 29"/>
                <a:gd name="T40" fmla="*/ 23 w 39"/>
                <a:gd name="T41" fmla="*/ 4 h 29"/>
                <a:gd name="T42" fmla="*/ 22 w 39"/>
                <a:gd name="T43" fmla="*/ 5 h 29"/>
                <a:gd name="T44" fmla="*/ 21 w 39"/>
                <a:gd name="T45" fmla="*/ 5 h 29"/>
                <a:gd name="T46" fmla="*/ 21 w 39"/>
                <a:gd name="T47" fmla="*/ 9 h 29"/>
                <a:gd name="T48" fmla="*/ 22 w 39"/>
                <a:gd name="T49" fmla="*/ 13 h 29"/>
                <a:gd name="T50" fmla="*/ 22 w 39"/>
                <a:gd name="T51" fmla="*/ 29 h 29"/>
                <a:gd name="T52" fmla="*/ 18 w 39"/>
                <a:gd name="T53" fmla="*/ 29 h 29"/>
                <a:gd name="T54" fmla="*/ 18 w 39"/>
                <a:gd name="T55" fmla="*/ 14 h 29"/>
                <a:gd name="T56" fmla="*/ 18 w 39"/>
                <a:gd name="T57" fmla="*/ 9 h 29"/>
                <a:gd name="T58" fmla="*/ 17 w 39"/>
                <a:gd name="T59" fmla="*/ 6 h 29"/>
                <a:gd name="T60" fmla="*/ 15 w 39"/>
                <a:gd name="T61" fmla="*/ 4 h 29"/>
                <a:gd name="T62" fmla="*/ 11 w 39"/>
                <a:gd name="T63" fmla="*/ 3 h 29"/>
                <a:gd name="T64" fmla="*/ 6 w 39"/>
                <a:gd name="T65" fmla="*/ 3 h 29"/>
                <a:gd name="T66" fmla="*/ 4 w 39"/>
                <a:gd name="T67" fmla="*/ 4 h 29"/>
                <a:gd name="T68" fmla="*/ 4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3" y="0"/>
                    <a:pt x="5" y="0"/>
                  </a:cubicBezTo>
                  <a:cubicBezTo>
                    <a:pt x="6" y="0"/>
                    <a:pt x="9" y="0"/>
                    <a:pt x="11" y="0"/>
                  </a:cubicBezTo>
                  <a:cubicBezTo>
                    <a:pt x="15" y="0"/>
                    <a:pt x="18" y="1"/>
                    <a:pt x="19" y="3"/>
                  </a:cubicBezTo>
                  <a:cubicBezTo>
                    <a:pt x="19" y="3"/>
                    <a:pt x="20" y="2"/>
                    <a:pt x="20" y="2"/>
                  </a:cubicBezTo>
                  <a:cubicBezTo>
                    <a:pt x="21" y="2"/>
                    <a:pt x="22" y="1"/>
                    <a:pt x="22" y="1"/>
                  </a:cubicBezTo>
                  <a:cubicBezTo>
                    <a:pt x="23" y="0"/>
                    <a:pt x="24" y="0"/>
                    <a:pt x="25" y="0"/>
                  </a:cubicBezTo>
                  <a:cubicBezTo>
                    <a:pt x="26" y="0"/>
                    <a:pt x="28" y="0"/>
                    <a:pt x="29" y="0"/>
                  </a:cubicBezTo>
                  <a:cubicBezTo>
                    <a:pt x="31" y="0"/>
                    <a:pt x="33" y="0"/>
                    <a:pt x="34" y="0"/>
                  </a:cubicBezTo>
                  <a:cubicBezTo>
                    <a:pt x="36" y="1"/>
                    <a:pt x="37" y="2"/>
                    <a:pt x="37" y="3"/>
                  </a:cubicBezTo>
                  <a:cubicBezTo>
                    <a:pt x="38" y="4"/>
                    <a:pt x="39" y="6"/>
                    <a:pt x="39" y="7"/>
                  </a:cubicBezTo>
                  <a:cubicBezTo>
                    <a:pt x="39" y="9"/>
                    <a:pt x="39" y="11"/>
                    <a:pt x="39" y="13"/>
                  </a:cubicBezTo>
                  <a:cubicBezTo>
                    <a:pt x="39" y="29"/>
                    <a:pt x="39" y="29"/>
                    <a:pt x="39" y="29"/>
                  </a:cubicBezTo>
                  <a:cubicBezTo>
                    <a:pt x="36" y="29"/>
                    <a:pt x="36" y="29"/>
                    <a:pt x="36" y="29"/>
                  </a:cubicBezTo>
                  <a:cubicBezTo>
                    <a:pt x="36" y="14"/>
                    <a:pt x="36" y="14"/>
                    <a:pt x="36" y="14"/>
                  </a:cubicBezTo>
                  <a:cubicBezTo>
                    <a:pt x="36" y="12"/>
                    <a:pt x="36" y="10"/>
                    <a:pt x="35" y="9"/>
                  </a:cubicBezTo>
                  <a:cubicBezTo>
                    <a:pt x="35" y="8"/>
                    <a:pt x="35" y="7"/>
                    <a:pt x="34" y="6"/>
                  </a:cubicBezTo>
                  <a:cubicBezTo>
                    <a:pt x="34" y="5"/>
                    <a:pt x="33" y="4"/>
                    <a:pt x="32" y="4"/>
                  </a:cubicBezTo>
                  <a:cubicBezTo>
                    <a:pt x="31" y="3"/>
                    <a:pt x="30" y="3"/>
                    <a:pt x="29" y="3"/>
                  </a:cubicBezTo>
                  <a:cubicBezTo>
                    <a:pt x="28" y="3"/>
                    <a:pt x="27" y="3"/>
                    <a:pt x="26" y="3"/>
                  </a:cubicBezTo>
                  <a:cubicBezTo>
                    <a:pt x="25" y="3"/>
                    <a:pt x="24" y="4"/>
                    <a:pt x="23" y="4"/>
                  </a:cubicBezTo>
                  <a:cubicBezTo>
                    <a:pt x="23" y="4"/>
                    <a:pt x="22" y="4"/>
                    <a:pt x="22" y="5"/>
                  </a:cubicBezTo>
                  <a:cubicBezTo>
                    <a:pt x="21" y="5"/>
                    <a:pt x="21" y="5"/>
                    <a:pt x="21" y="5"/>
                  </a:cubicBezTo>
                  <a:cubicBezTo>
                    <a:pt x="21" y="6"/>
                    <a:pt x="21" y="8"/>
                    <a:pt x="21" y="9"/>
                  </a:cubicBezTo>
                  <a:cubicBezTo>
                    <a:pt x="22" y="10"/>
                    <a:pt x="22" y="11"/>
                    <a:pt x="22" y="13"/>
                  </a:cubicBezTo>
                  <a:cubicBezTo>
                    <a:pt x="22" y="29"/>
                    <a:pt x="22" y="29"/>
                    <a:pt x="22" y="29"/>
                  </a:cubicBezTo>
                  <a:cubicBezTo>
                    <a:pt x="18" y="29"/>
                    <a:pt x="18" y="29"/>
                    <a:pt x="18" y="29"/>
                  </a:cubicBezTo>
                  <a:cubicBezTo>
                    <a:pt x="18" y="14"/>
                    <a:pt x="18" y="14"/>
                    <a:pt x="18" y="14"/>
                  </a:cubicBezTo>
                  <a:cubicBezTo>
                    <a:pt x="18" y="12"/>
                    <a:pt x="18" y="10"/>
                    <a:pt x="18" y="9"/>
                  </a:cubicBezTo>
                  <a:cubicBezTo>
                    <a:pt x="18" y="8"/>
                    <a:pt x="17" y="7"/>
                    <a:pt x="17" y="6"/>
                  </a:cubicBezTo>
                  <a:cubicBezTo>
                    <a:pt x="16" y="5"/>
                    <a:pt x="15" y="4"/>
                    <a:pt x="15" y="4"/>
                  </a:cubicBezTo>
                  <a:cubicBezTo>
                    <a:pt x="14" y="3"/>
                    <a:pt x="12"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1"/>
            <p:cNvSpPr>
              <a:spLocks/>
            </p:cNvSpPr>
            <p:nvPr/>
          </p:nvSpPr>
          <p:spPr bwMode="auto">
            <a:xfrm>
              <a:off x="3024189" y="7123183"/>
              <a:ext cx="71438" cy="52388"/>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0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0"/>
                    <a:pt x="24" y="0"/>
                    <a:pt x="25" y="0"/>
                  </a:cubicBezTo>
                  <a:cubicBezTo>
                    <a:pt x="26" y="0"/>
                    <a:pt x="27" y="0"/>
                    <a:pt x="28" y="0"/>
                  </a:cubicBezTo>
                  <a:cubicBezTo>
                    <a:pt x="30" y="0"/>
                    <a:pt x="32" y="0"/>
                    <a:pt x="34" y="0"/>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29" y="3"/>
                    <a:pt x="28" y="3"/>
                  </a:cubicBezTo>
                  <a:cubicBezTo>
                    <a:pt x="27" y="3"/>
                    <a:pt x="26" y="3"/>
                    <a:pt x="25" y="3"/>
                  </a:cubicBezTo>
                  <a:cubicBezTo>
                    <a:pt x="24" y="3"/>
                    <a:pt x="23" y="4"/>
                    <a:pt x="23" y="4"/>
                  </a:cubicBezTo>
                  <a:cubicBezTo>
                    <a:pt x="22" y="4"/>
                    <a:pt x="21" y="4"/>
                    <a:pt x="21" y="5"/>
                  </a:cubicBezTo>
                  <a:cubicBezTo>
                    <a:pt x="20"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2"/>
            <p:cNvSpPr>
              <a:spLocks noEditPoints="1"/>
            </p:cNvSpPr>
            <p:nvPr/>
          </p:nvSpPr>
          <p:spPr bwMode="auto">
            <a:xfrm>
              <a:off x="3109914" y="7121596"/>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4 h 31"/>
                <a:gd name="T22" fmla="*/ 15 w 25"/>
                <a:gd name="T23" fmla="*/ 27 h 31"/>
                <a:gd name="T24" fmla="*/ 19 w 25"/>
                <a:gd name="T25" fmla="*/ 27 h 31"/>
                <a:gd name="T26" fmla="*/ 22 w 25"/>
                <a:gd name="T27" fmla="*/ 26 h 31"/>
                <a:gd name="T28" fmla="*/ 22 w 25"/>
                <a:gd name="T29" fmla="*/ 29 h 31"/>
                <a:gd name="T30" fmla="*/ 20 w 25"/>
                <a:gd name="T31" fmla="*/ 30 h 31"/>
                <a:gd name="T32" fmla="*/ 14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9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4" y="16"/>
                    <a:pt x="24" y="16"/>
                  </a:cubicBezTo>
                  <a:cubicBezTo>
                    <a:pt x="4" y="16"/>
                    <a:pt x="4" y="16"/>
                    <a:pt x="4" y="16"/>
                  </a:cubicBezTo>
                  <a:cubicBezTo>
                    <a:pt x="4" y="20"/>
                    <a:pt x="5" y="23"/>
                    <a:pt x="7" y="24"/>
                  </a:cubicBezTo>
                  <a:cubicBezTo>
                    <a:pt x="8" y="26"/>
                    <a:pt x="11" y="27"/>
                    <a:pt x="15" y="27"/>
                  </a:cubicBezTo>
                  <a:cubicBezTo>
                    <a:pt x="17" y="27"/>
                    <a:pt x="18" y="27"/>
                    <a:pt x="19" y="27"/>
                  </a:cubicBezTo>
                  <a:cubicBezTo>
                    <a:pt x="20" y="26"/>
                    <a:pt x="21" y="26"/>
                    <a:pt x="22" y="26"/>
                  </a:cubicBezTo>
                  <a:cubicBezTo>
                    <a:pt x="22" y="29"/>
                    <a:pt x="22" y="29"/>
                    <a:pt x="22" y="29"/>
                  </a:cubicBezTo>
                  <a:cubicBezTo>
                    <a:pt x="22" y="29"/>
                    <a:pt x="21" y="30"/>
                    <a:pt x="20" y="30"/>
                  </a:cubicBezTo>
                  <a:cubicBezTo>
                    <a:pt x="18" y="30"/>
                    <a:pt x="16" y="31"/>
                    <a:pt x="14"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4"/>
                    <a:pt x="15" y="4"/>
                    <a:pt x="13" y="4"/>
                  </a:cubicBezTo>
                  <a:cubicBezTo>
                    <a:pt x="12" y="4"/>
                    <a:pt x="11" y="4"/>
                    <a:pt x="9"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3170239" y="7123183"/>
              <a:ext cx="39688" cy="52388"/>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8" y="10"/>
                    <a:pt x="18" y="9"/>
                  </a:cubicBezTo>
                  <a:cubicBezTo>
                    <a:pt x="18" y="7"/>
                    <a:pt x="17" y="6"/>
                    <a:pt x="17" y="5"/>
                  </a:cubicBezTo>
                  <a:cubicBezTo>
                    <a:pt x="16" y="4"/>
                    <a:pt x="15" y="4"/>
                    <a:pt x="14" y="3"/>
                  </a:cubicBezTo>
                  <a:cubicBezTo>
                    <a:pt x="13" y="3"/>
                    <a:pt x="12" y="3"/>
                    <a:pt x="10" y="3"/>
                  </a:cubicBezTo>
                  <a:cubicBezTo>
                    <a:pt x="8"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4"/>
            <p:cNvSpPr>
              <a:spLocks/>
            </p:cNvSpPr>
            <p:nvPr/>
          </p:nvSpPr>
          <p:spPr bwMode="auto">
            <a:xfrm>
              <a:off x="3225801" y="7107308"/>
              <a:ext cx="31750"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3263901" y="7121596"/>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1 h 31"/>
                <a:gd name="T48" fmla="*/ 8 w 19"/>
                <a:gd name="T49" fmla="*/ 13 h 31"/>
                <a:gd name="T50" fmla="*/ 11 w 19"/>
                <a:gd name="T51" fmla="*/ 14 h 31"/>
                <a:gd name="T52" fmla="*/ 14 w 19"/>
                <a:gd name="T53" fmla="*/ 15 h 31"/>
                <a:gd name="T54" fmla="*/ 17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3"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5"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4"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5" y="11"/>
                    <a:pt x="5" y="11"/>
                    <a:pt x="6" y="11"/>
                  </a:cubicBezTo>
                  <a:cubicBezTo>
                    <a:pt x="6" y="12"/>
                    <a:pt x="7" y="12"/>
                    <a:pt x="8" y="13"/>
                  </a:cubicBezTo>
                  <a:cubicBezTo>
                    <a:pt x="9" y="13"/>
                    <a:pt x="9" y="13"/>
                    <a:pt x="11" y="14"/>
                  </a:cubicBezTo>
                  <a:cubicBezTo>
                    <a:pt x="12" y="14"/>
                    <a:pt x="13" y="15"/>
                    <a:pt x="14" y="15"/>
                  </a:cubicBezTo>
                  <a:cubicBezTo>
                    <a:pt x="15" y="16"/>
                    <a:pt x="16" y="16"/>
                    <a:pt x="17"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0"/>
                    <a:pt x="2" y="30"/>
                  </a:cubicBezTo>
                  <a:cubicBezTo>
                    <a:pt x="1" y="30"/>
                    <a:pt x="0" y="29"/>
                    <a:pt x="0" y="29"/>
                  </a:cubicBezTo>
                  <a:cubicBezTo>
                    <a:pt x="1" y="26"/>
                    <a:pt x="1" y="26"/>
                    <a:pt x="1" y="26"/>
                  </a:cubicBezTo>
                  <a:cubicBezTo>
                    <a:pt x="1" y="26"/>
                    <a:pt x="1" y="26"/>
                    <a:pt x="1" y="26"/>
                  </a:cubicBezTo>
                  <a:cubicBezTo>
                    <a:pt x="2" y="26"/>
                    <a:pt x="2" y="26"/>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9" name="Group 608"/>
          <p:cNvGrpSpPr/>
          <p:nvPr/>
        </p:nvGrpSpPr>
        <p:grpSpPr>
          <a:xfrm>
            <a:off x="5516959" y="6185909"/>
            <a:ext cx="185738" cy="76201"/>
            <a:chOff x="5259389" y="7102546"/>
            <a:chExt cx="185738" cy="76201"/>
          </a:xfrm>
        </p:grpSpPr>
        <p:sp>
          <p:nvSpPr>
            <p:cNvPr id="27" name="Freeform 226"/>
            <p:cNvSpPr>
              <a:spLocks/>
            </p:cNvSpPr>
            <p:nvPr/>
          </p:nvSpPr>
          <p:spPr bwMode="auto">
            <a:xfrm>
              <a:off x="5259389" y="710254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8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9" y="3"/>
                    <a:pt x="11" y="2"/>
                  </a:cubicBezTo>
                  <a:cubicBezTo>
                    <a:pt x="13" y="1"/>
                    <a:pt x="15" y="0"/>
                    <a:pt x="18" y="0"/>
                  </a:cubicBezTo>
                  <a:cubicBezTo>
                    <a:pt x="19" y="0"/>
                    <a:pt x="20" y="0"/>
                    <a:pt x="21" y="1"/>
                  </a:cubicBezTo>
                  <a:cubicBezTo>
                    <a:pt x="23" y="1"/>
                    <a:pt x="24" y="1"/>
                    <a:pt x="25" y="1"/>
                  </a:cubicBezTo>
                  <a:cubicBezTo>
                    <a:pt x="26" y="2"/>
                    <a:pt x="26" y="2"/>
                    <a:pt x="27" y="2"/>
                  </a:cubicBezTo>
                  <a:cubicBezTo>
                    <a:pt x="28" y="2"/>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8"/>
                  </a:cubicBezTo>
                  <a:cubicBezTo>
                    <a:pt x="6" y="10"/>
                    <a:pt x="5" y="12"/>
                    <a:pt x="5" y="14"/>
                  </a:cubicBezTo>
                  <a:cubicBezTo>
                    <a:pt x="4" y="16"/>
                    <a:pt x="4" y="18"/>
                    <a:pt x="4" y="21"/>
                  </a:cubicBezTo>
                  <a:cubicBezTo>
                    <a:pt x="4" y="23"/>
                    <a:pt x="4" y="26"/>
                    <a:pt x="5" y="28"/>
                  </a:cubicBezTo>
                  <a:cubicBezTo>
                    <a:pt x="5" y="30"/>
                    <a:pt x="6" y="31"/>
                    <a:pt x="7" y="33"/>
                  </a:cubicBezTo>
                  <a:cubicBezTo>
                    <a:pt x="8" y="34"/>
                    <a:pt x="10" y="35"/>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
            <p:cNvSpPr>
              <a:spLocks noEditPoints="1"/>
            </p:cNvSpPr>
            <p:nvPr/>
          </p:nvSpPr>
          <p:spPr bwMode="auto">
            <a:xfrm>
              <a:off x="5319714"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8"/>
            <p:cNvSpPr>
              <a:spLocks/>
            </p:cNvSpPr>
            <p:nvPr/>
          </p:nvSpPr>
          <p:spPr bwMode="auto">
            <a:xfrm>
              <a:off x="5376865" y="7123183"/>
              <a:ext cx="26988" cy="52388"/>
            </a:xfrm>
            <a:custGeom>
              <a:avLst/>
              <a:gdLst>
                <a:gd name="T0" fmla="*/ 9 w 15"/>
                <a:gd name="T1" fmla="*/ 0 h 29"/>
                <a:gd name="T2" fmla="*/ 13 w 15"/>
                <a:gd name="T3" fmla="*/ 0 h 29"/>
                <a:gd name="T4" fmla="*/ 15 w 15"/>
                <a:gd name="T5" fmla="*/ 0 h 29"/>
                <a:gd name="T6" fmla="*/ 14 w 15"/>
                <a:gd name="T7" fmla="*/ 3 h 29"/>
                <a:gd name="T8" fmla="*/ 12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2" y="3"/>
                  </a:cubicBezTo>
                  <a:cubicBezTo>
                    <a:pt x="12" y="3"/>
                    <a:pt x="10" y="3"/>
                    <a:pt x="9" y="3"/>
                  </a:cubicBezTo>
                  <a:cubicBezTo>
                    <a:pt x="7" y="3"/>
                    <a:pt x="6" y="3"/>
                    <a:pt x="5" y="3"/>
                  </a:cubicBezTo>
                  <a:cubicBezTo>
                    <a:pt x="4" y="3"/>
                    <a:pt x="3" y="4"/>
                    <a:pt x="3" y="4"/>
                  </a:cubicBezTo>
                  <a:cubicBezTo>
                    <a:pt x="3" y="29"/>
                    <a:pt x="3" y="29"/>
                    <a:pt x="3" y="29"/>
                  </a:cubicBezTo>
                  <a:cubicBezTo>
                    <a:pt x="0" y="29"/>
                    <a:pt x="0" y="29"/>
                    <a:pt x="0" y="29"/>
                  </a:cubicBezTo>
                  <a:cubicBezTo>
                    <a:pt x="0" y="1"/>
                    <a:pt x="0" y="1"/>
                    <a:pt x="0" y="1"/>
                  </a:cubicBezTo>
                  <a:cubicBezTo>
                    <a:pt x="0" y="1"/>
                    <a:pt x="2" y="1"/>
                    <a:pt x="3" y="0"/>
                  </a:cubicBezTo>
                  <a:cubicBezTo>
                    <a:pt x="5" y="0"/>
                    <a:pt x="7" y="0"/>
                    <a:pt x="9"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9"/>
            <p:cNvSpPr>
              <a:spLocks/>
            </p:cNvSpPr>
            <p:nvPr/>
          </p:nvSpPr>
          <p:spPr bwMode="auto">
            <a:xfrm>
              <a:off x="5413377" y="7107308"/>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0" name="Group 609"/>
          <p:cNvGrpSpPr/>
          <p:nvPr/>
        </p:nvGrpSpPr>
        <p:grpSpPr>
          <a:xfrm>
            <a:off x="6732191" y="6185909"/>
            <a:ext cx="153988" cy="92076"/>
            <a:chOff x="6403977" y="7104133"/>
            <a:chExt cx="153988" cy="92076"/>
          </a:xfrm>
        </p:grpSpPr>
        <p:sp>
          <p:nvSpPr>
            <p:cNvPr id="243" name="Freeform 230"/>
            <p:cNvSpPr>
              <a:spLocks/>
            </p:cNvSpPr>
            <p:nvPr/>
          </p:nvSpPr>
          <p:spPr bwMode="auto">
            <a:xfrm>
              <a:off x="6403977" y="7104133"/>
              <a:ext cx="52388" cy="71438"/>
            </a:xfrm>
            <a:custGeom>
              <a:avLst/>
              <a:gdLst>
                <a:gd name="T0" fmla="*/ 33 w 33"/>
                <a:gd name="T1" fmla="*/ 0 h 45"/>
                <a:gd name="T2" fmla="*/ 33 w 33"/>
                <a:gd name="T3" fmla="*/ 5 h 45"/>
                <a:gd name="T4" fmla="*/ 18 w 33"/>
                <a:gd name="T5" fmla="*/ 5 h 45"/>
                <a:gd name="T6" fmla="*/ 18 w 33"/>
                <a:gd name="T7" fmla="*/ 45 h 45"/>
                <a:gd name="T8" fmla="*/ 15 w 33"/>
                <a:gd name="T9" fmla="*/ 45 h 45"/>
                <a:gd name="T10" fmla="*/ 15 w 33"/>
                <a:gd name="T11" fmla="*/ 5 h 45"/>
                <a:gd name="T12" fmla="*/ 0 w 33"/>
                <a:gd name="T13" fmla="*/ 5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5"/>
                  </a:lnTo>
                  <a:lnTo>
                    <a:pt x="18" y="5"/>
                  </a:lnTo>
                  <a:lnTo>
                    <a:pt x="18" y="45"/>
                  </a:lnTo>
                  <a:lnTo>
                    <a:pt x="15" y="45"/>
                  </a:lnTo>
                  <a:lnTo>
                    <a:pt x="15" y="5"/>
                  </a:lnTo>
                  <a:lnTo>
                    <a:pt x="0" y="5"/>
                  </a:lnTo>
                  <a:lnTo>
                    <a:pt x="0" y="0"/>
                  </a:lnTo>
                  <a:lnTo>
                    <a:pt x="3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31"/>
            <p:cNvSpPr>
              <a:spLocks noEditPoints="1"/>
            </p:cNvSpPr>
            <p:nvPr/>
          </p:nvSpPr>
          <p:spPr bwMode="auto">
            <a:xfrm>
              <a:off x="6459540" y="7121596"/>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2"/>
            <p:cNvSpPr>
              <a:spLocks noEditPoints="1"/>
            </p:cNvSpPr>
            <p:nvPr/>
          </p:nvSpPr>
          <p:spPr bwMode="auto">
            <a:xfrm>
              <a:off x="6513515" y="7123183"/>
              <a:ext cx="44450" cy="73026"/>
            </a:xfrm>
            <a:custGeom>
              <a:avLst/>
              <a:gdLst>
                <a:gd name="T0" fmla="*/ 20 w 24"/>
                <a:gd name="T1" fmla="*/ 26 h 40"/>
                <a:gd name="T2" fmla="*/ 19 w 24"/>
                <a:gd name="T3" fmla="*/ 26 h 40"/>
                <a:gd name="T4" fmla="*/ 18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1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8" y="27"/>
                  </a:cubicBezTo>
                  <a:cubicBezTo>
                    <a:pt x="17" y="27"/>
                    <a:pt x="16" y="28"/>
                    <a:pt x="15" y="28"/>
                  </a:cubicBezTo>
                  <a:cubicBezTo>
                    <a:pt x="14" y="28"/>
                    <a:pt x="14"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1"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20"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2" name="Group 611"/>
          <p:cNvGrpSpPr/>
          <p:nvPr/>
        </p:nvGrpSpPr>
        <p:grpSpPr>
          <a:xfrm>
            <a:off x="9069591" y="6185909"/>
            <a:ext cx="295275" cy="92076"/>
            <a:chOff x="8650291" y="7104133"/>
            <a:chExt cx="295275" cy="92076"/>
          </a:xfrm>
        </p:grpSpPr>
        <p:sp>
          <p:nvSpPr>
            <p:cNvPr id="46" name="Freeform 233"/>
            <p:cNvSpPr>
              <a:spLocks/>
            </p:cNvSpPr>
            <p:nvPr/>
          </p:nvSpPr>
          <p:spPr bwMode="auto">
            <a:xfrm>
              <a:off x="8650291" y="7104133"/>
              <a:ext cx="53975" cy="71438"/>
            </a:xfrm>
            <a:custGeom>
              <a:avLst/>
              <a:gdLst>
                <a:gd name="T0" fmla="*/ 34 w 34"/>
                <a:gd name="T1" fmla="*/ 0 h 45"/>
                <a:gd name="T2" fmla="*/ 34 w 34"/>
                <a:gd name="T3" fmla="*/ 5 h 45"/>
                <a:gd name="T4" fmla="*/ 19 w 34"/>
                <a:gd name="T5" fmla="*/ 5 h 45"/>
                <a:gd name="T6" fmla="*/ 19 w 34"/>
                <a:gd name="T7" fmla="*/ 45 h 45"/>
                <a:gd name="T8" fmla="*/ 15 w 34"/>
                <a:gd name="T9" fmla="*/ 45 h 45"/>
                <a:gd name="T10" fmla="*/ 15 w 34"/>
                <a:gd name="T11" fmla="*/ 5 h 45"/>
                <a:gd name="T12" fmla="*/ 0 w 34"/>
                <a:gd name="T13" fmla="*/ 5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5"/>
                  </a:lnTo>
                  <a:lnTo>
                    <a:pt x="19" y="5"/>
                  </a:lnTo>
                  <a:lnTo>
                    <a:pt x="19" y="45"/>
                  </a:lnTo>
                  <a:lnTo>
                    <a:pt x="15" y="45"/>
                  </a:lnTo>
                  <a:lnTo>
                    <a:pt x="15" y="5"/>
                  </a:lnTo>
                  <a:lnTo>
                    <a:pt x="0" y="5"/>
                  </a:lnTo>
                  <a:lnTo>
                    <a:pt x="0" y="0"/>
                  </a:lnTo>
                  <a:lnTo>
                    <a:pt x="3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4"/>
            <p:cNvSpPr>
              <a:spLocks noEditPoints="1"/>
            </p:cNvSpPr>
            <p:nvPr/>
          </p:nvSpPr>
          <p:spPr bwMode="auto">
            <a:xfrm>
              <a:off x="8707441" y="7121596"/>
              <a:ext cx="38100"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0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0"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4"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5"/>
            <p:cNvSpPr>
              <a:spLocks/>
            </p:cNvSpPr>
            <p:nvPr/>
          </p:nvSpPr>
          <p:spPr bwMode="auto">
            <a:xfrm>
              <a:off x="8763003" y="7123183"/>
              <a:ext cx="28575" cy="52388"/>
            </a:xfrm>
            <a:custGeom>
              <a:avLst/>
              <a:gdLst>
                <a:gd name="T0" fmla="*/ 10 w 16"/>
                <a:gd name="T1" fmla="*/ 0 h 29"/>
                <a:gd name="T2" fmla="*/ 14 w 16"/>
                <a:gd name="T3" fmla="*/ 0 h 29"/>
                <a:gd name="T4" fmla="*/ 16 w 16"/>
                <a:gd name="T5" fmla="*/ 0 h 29"/>
                <a:gd name="T6" fmla="*/ 15 w 16"/>
                <a:gd name="T7" fmla="*/ 3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0"/>
                    <a:pt x="16" y="0"/>
                  </a:cubicBezTo>
                  <a:cubicBezTo>
                    <a:pt x="15" y="3"/>
                    <a:pt x="15" y="3"/>
                    <a:pt x="15" y="3"/>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6"/>
            <p:cNvSpPr>
              <a:spLocks noEditPoints="1"/>
            </p:cNvSpPr>
            <p:nvPr/>
          </p:nvSpPr>
          <p:spPr bwMode="auto">
            <a:xfrm>
              <a:off x="8799516" y="7123183"/>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7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7"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7"/>
            <p:cNvSpPr>
              <a:spLocks noEditPoints="1"/>
            </p:cNvSpPr>
            <p:nvPr/>
          </p:nvSpPr>
          <p:spPr bwMode="auto">
            <a:xfrm>
              <a:off x="8858253" y="7121596"/>
              <a:ext cx="42863"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4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4"/>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8"/>
            <p:cNvSpPr>
              <a:spLocks/>
            </p:cNvSpPr>
            <p:nvPr/>
          </p:nvSpPr>
          <p:spPr bwMode="auto">
            <a:xfrm>
              <a:off x="8916991" y="7107308"/>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4"/>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3" y="37"/>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3" name="Group 612"/>
          <p:cNvGrpSpPr/>
          <p:nvPr/>
        </p:nvGrpSpPr>
        <p:grpSpPr>
          <a:xfrm>
            <a:off x="10324891" y="6185909"/>
            <a:ext cx="244476" cy="80964"/>
            <a:chOff x="9902828" y="7097783"/>
            <a:chExt cx="244476" cy="80964"/>
          </a:xfrm>
        </p:grpSpPr>
        <p:sp>
          <p:nvSpPr>
            <p:cNvPr id="83" name="Freeform 239"/>
            <p:cNvSpPr>
              <a:spLocks/>
            </p:cNvSpPr>
            <p:nvPr/>
          </p:nvSpPr>
          <p:spPr bwMode="auto">
            <a:xfrm>
              <a:off x="9902828" y="7102546"/>
              <a:ext cx="52388" cy="76201"/>
            </a:xfrm>
            <a:custGeom>
              <a:avLst/>
              <a:gdLst>
                <a:gd name="T0" fmla="*/ 18 w 29"/>
                <a:gd name="T1" fmla="*/ 41 h 41"/>
                <a:gd name="T2" fmla="*/ 11 w 29"/>
                <a:gd name="T3" fmla="*/ 40 h 41"/>
                <a:gd name="T4" fmla="*/ 5 w 29"/>
                <a:gd name="T5" fmla="*/ 36 h 41"/>
                <a:gd name="T6" fmla="*/ 1 w 29"/>
                <a:gd name="T7" fmla="*/ 29 h 41"/>
                <a:gd name="T8" fmla="*/ 0 w 29"/>
                <a:gd name="T9" fmla="*/ 21 h 41"/>
                <a:gd name="T10" fmla="*/ 2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9 w 29"/>
                <a:gd name="T25" fmla="*/ 3 h 41"/>
                <a:gd name="T26" fmla="*/ 28 w 29"/>
                <a:gd name="T27" fmla="*/ 6 h 41"/>
                <a:gd name="T28" fmla="*/ 24 w 29"/>
                <a:gd name="T29" fmla="*/ 5 h 41"/>
                <a:gd name="T30" fmla="*/ 19 w 29"/>
                <a:gd name="T31" fmla="*/ 4 h 41"/>
                <a:gd name="T32" fmla="*/ 12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8 w 29"/>
                <a:gd name="T55" fmla="*/ 39 h 41"/>
                <a:gd name="T56" fmla="*/ 25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2" y="32"/>
                    <a:pt x="1" y="29"/>
                  </a:cubicBezTo>
                  <a:cubicBezTo>
                    <a:pt x="0" y="27"/>
                    <a:pt x="0" y="24"/>
                    <a:pt x="0" y="21"/>
                  </a:cubicBezTo>
                  <a:cubicBezTo>
                    <a:pt x="0" y="17"/>
                    <a:pt x="1" y="14"/>
                    <a:pt x="2" y="12"/>
                  </a:cubicBezTo>
                  <a:cubicBezTo>
                    <a:pt x="3" y="9"/>
                    <a:pt x="4" y="7"/>
                    <a:pt x="5" y="6"/>
                  </a:cubicBezTo>
                  <a:cubicBezTo>
                    <a:pt x="7" y="4"/>
                    <a:pt x="9" y="3"/>
                    <a:pt x="11" y="2"/>
                  </a:cubicBezTo>
                  <a:cubicBezTo>
                    <a:pt x="13" y="1"/>
                    <a:pt x="16" y="0"/>
                    <a:pt x="18" y="0"/>
                  </a:cubicBezTo>
                  <a:cubicBezTo>
                    <a:pt x="19" y="0"/>
                    <a:pt x="21" y="0"/>
                    <a:pt x="22" y="1"/>
                  </a:cubicBezTo>
                  <a:cubicBezTo>
                    <a:pt x="23" y="1"/>
                    <a:pt x="24" y="1"/>
                    <a:pt x="25" y="1"/>
                  </a:cubicBezTo>
                  <a:cubicBezTo>
                    <a:pt x="26" y="2"/>
                    <a:pt x="27" y="2"/>
                    <a:pt x="27" y="2"/>
                  </a:cubicBezTo>
                  <a:cubicBezTo>
                    <a:pt x="28" y="2"/>
                    <a:pt x="28" y="3"/>
                    <a:pt x="29" y="3"/>
                  </a:cubicBezTo>
                  <a:cubicBezTo>
                    <a:pt x="28" y="6"/>
                    <a:pt x="28" y="6"/>
                    <a:pt x="28" y="6"/>
                  </a:cubicBezTo>
                  <a:cubicBezTo>
                    <a:pt x="27" y="6"/>
                    <a:pt x="25" y="5"/>
                    <a:pt x="24" y="5"/>
                  </a:cubicBezTo>
                  <a:cubicBezTo>
                    <a:pt x="23" y="4"/>
                    <a:pt x="21" y="4"/>
                    <a:pt x="19" y="4"/>
                  </a:cubicBezTo>
                  <a:cubicBezTo>
                    <a:pt x="16" y="4"/>
                    <a:pt x="14" y="4"/>
                    <a:pt x="12" y="5"/>
                  </a:cubicBezTo>
                  <a:cubicBezTo>
                    <a:pt x="11" y="6"/>
                    <a:pt x="9" y="7"/>
                    <a:pt x="8" y="8"/>
                  </a:cubicBezTo>
                  <a:cubicBezTo>
                    <a:pt x="7" y="10"/>
                    <a:pt x="6" y="12"/>
                    <a:pt x="5" y="14"/>
                  </a:cubicBezTo>
                  <a:cubicBezTo>
                    <a:pt x="4" y="16"/>
                    <a:pt x="4" y="18"/>
                    <a:pt x="4" y="21"/>
                  </a:cubicBezTo>
                  <a:cubicBezTo>
                    <a:pt x="4" y="23"/>
                    <a:pt x="4" y="26"/>
                    <a:pt x="5" y="28"/>
                  </a:cubicBezTo>
                  <a:cubicBezTo>
                    <a:pt x="6" y="30"/>
                    <a:pt x="7" y="31"/>
                    <a:pt x="8" y="33"/>
                  </a:cubicBezTo>
                  <a:cubicBezTo>
                    <a:pt x="9" y="34"/>
                    <a:pt x="10" y="35"/>
                    <a:pt x="12" y="36"/>
                  </a:cubicBezTo>
                  <a:cubicBezTo>
                    <a:pt x="14" y="37"/>
                    <a:pt x="16" y="37"/>
                    <a:pt x="18" y="37"/>
                  </a:cubicBezTo>
                  <a:cubicBezTo>
                    <a:pt x="21" y="37"/>
                    <a:pt x="23" y="37"/>
                    <a:pt x="24" y="37"/>
                  </a:cubicBezTo>
                  <a:cubicBezTo>
                    <a:pt x="26" y="36"/>
                    <a:pt x="27" y="36"/>
                    <a:pt x="28" y="35"/>
                  </a:cubicBezTo>
                  <a:cubicBezTo>
                    <a:pt x="29" y="39"/>
                    <a:pt x="29" y="39"/>
                    <a:pt x="29" y="39"/>
                  </a:cubicBezTo>
                  <a:cubicBezTo>
                    <a:pt x="29" y="39"/>
                    <a:pt x="28" y="39"/>
                    <a:pt x="28" y="39"/>
                  </a:cubicBezTo>
                  <a:cubicBezTo>
                    <a:pt x="27" y="39"/>
                    <a:pt x="26" y="40"/>
                    <a:pt x="25" y="40"/>
                  </a:cubicBezTo>
                  <a:cubicBezTo>
                    <a:pt x="24" y="40"/>
                    <a:pt x="23" y="40"/>
                    <a:pt x="22" y="41"/>
                  </a:cubicBezTo>
                  <a:cubicBezTo>
                    <a:pt x="21" y="41"/>
                    <a:pt x="19" y="41"/>
                    <a:pt x="18" y="4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0"/>
            <p:cNvSpPr>
              <a:spLocks/>
            </p:cNvSpPr>
            <p:nvPr/>
          </p:nvSpPr>
          <p:spPr bwMode="auto">
            <a:xfrm>
              <a:off x="9966328" y="7097783"/>
              <a:ext cx="42863" cy="77788"/>
            </a:xfrm>
            <a:custGeom>
              <a:avLst/>
              <a:gdLst>
                <a:gd name="T0" fmla="*/ 0 w 23"/>
                <a:gd name="T1" fmla="*/ 43 h 43"/>
                <a:gd name="T2" fmla="*/ 0 w 23"/>
                <a:gd name="T3" fmla="*/ 0 h 43"/>
                <a:gd name="T4" fmla="*/ 4 w 23"/>
                <a:gd name="T5" fmla="*/ 0 h 43"/>
                <a:gd name="T6" fmla="*/ 4 w 23"/>
                <a:gd name="T7" fmla="*/ 15 h 43"/>
                <a:gd name="T8" fmla="*/ 8 w 23"/>
                <a:gd name="T9" fmla="*/ 14 h 43"/>
                <a:gd name="T10" fmla="*/ 11 w 23"/>
                <a:gd name="T11" fmla="*/ 14 h 43"/>
                <a:gd name="T12" fmla="*/ 17 w 23"/>
                <a:gd name="T13" fmla="*/ 14 h 43"/>
                <a:gd name="T14" fmla="*/ 21 w 23"/>
                <a:gd name="T15" fmla="*/ 17 h 43"/>
                <a:gd name="T16" fmla="*/ 23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19 h 43"/>
                <a:gd name="T30" fmla="*/ 15 w 23"/>
                <a:gd name="T31" fmla="*/ 17 h 43"/>
                <a:gd name="T32" fmla="*/ 11 w 23"/>
                <a:gd name="T33" fmla="*/ 17 h 43"/>
                <a:gd name="T34" fmla="*/ 9 w 23"/>
                <a:gd name="T35" fmla="*/ 17 h 43"/>
                <a:gd name="T36" fmla="*/ 7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7" y="14"/>
                    <a:pt x="8" y="14"/>
                  </a:cubicBezTo>
                  <a:cubicBezTo>
                    <a:pt x="9" y="14"/>
                    <a:pt x="10" y="14"/>
                    <a:pt x="11" y="14"/>
                  </a:cubicBezTo>
                  <a:cubicBezTo>
                    <a:pt x="14" y="14"/>
                    <a:pt x="16" y="14"/>
                    <a:pt x="17" y="14"/>
                  </a:cubicBezTo>
                  <a:cubicBezTo>
                    <a:pt x="19" y="15"/>
                    <a:pt x="20" y="16"/>
                    <a:pt x="21" y="17"/>
                  </a:cubicBezTo>
                  <a:cubicBezTo>
                    <a:pt x="22" y="18"/>
                    <a:pt x="22" y="20"/>
                    <a:pt x="23"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9" y="21"/>
                    <a:pt x="18" y="20"/>
                    <a:pt x="18" y="19"/>
                  </a:cubicBezTo>
                  <a:cubicBezTo>
                    <a:pt x="17" y="18"/>
                    <a:pt x="16" y="18"/>
                    <a:pt x="15" y="17"/>
                  </a:cubicBezTo>
                  <a:cubicBezTo>
                    <a:pt x="14" y="17"/>
                    <a:pt x="13" y="17"/>
                    <a:pt x="11" y="17"/>
                  </a:cubicBezTo>
                  <a:cubicBezTo>
                    <a:pt x="10" y="17"/>
                    <a:pt x="10" y="17"/>
                    <a:pt x="9" y="17"/>
                  </a:cubicBezTo>
                  <a:cubicBezTo>
                    <a:pt x="8" y="17"/>
                    <a:pt x="7" y="17"/>
                    <a:pt x="7" y="17"/>
                  </a:cubicBezTo>
                  <a:cubicBezTo>
                    <a:pt x="6" y="17"/>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41"/>
            <p:cNvSpPr>
              <a:spLocks noEditPoints="1"/>
            </p:cNvSpPr>
            <p:nvPr/>
          </p:nvSpPr>
          <p:spPr bwMode="auto">
            <a:xfrm>
              <a:off x="10021891"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7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7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1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9 w 22"/>
                <a:gd name="T77" fmla="*/ 16 h 31"/>
                <a:gd name="T78" fmla="*/ 7 w 22"/>
                <a:gd name="T79" fmla="*/ 17 h 31"/>
                <a:gd name="T80" fmla="*/ 5 w 22"/>
                <a:gd name="T81" fmla="*/ 19 h 31"/>
                <a:gd name="T82" fmla="*/ 4 w 22"/>
                <a:gd name="T83" fmla="*/ 22 h 31"/>
                <a:gd name="T84" fmla="*/ 4 w 22"/>
                <a:gd name="T85" fmla="*/ 24 h 31"/>
                <a:gd name="T86" fmla="*/ 6 w 22"/>
                <a:gd name="T87" fmla="*/ 26 h 31"/>
                <a:gd name="T88" fmla="*/ 8 w 22"/>
                <a:gd name="T89" fmla="*/ 27 h 31"/>
                <a:gd name="T90" fmla="*/ 11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7" y="30"/>
                  </a:cubicBezTo>
                  <a:cubicBezTo>
                    <a:pt x="17" y="30"/>
                    <a:pt x="15" y="30"/>
                    <a:pt x="14" y="31"/>
                  </a:cubicBezTo>
                  <a:cubicBezTo>
                    <a:pt x="13" y="31"/>
                    <a:pt x="12" y="31"/>
                    <a:pt x="11" y="31"/>
                  </a:cubicBezTo>
                  <a:cubicBezTo>
                    <a:pt x="9" y="31"/>
                    <a:pt x="8" y="30"/>
                    <a:pt x="7" y="30"/>
                  </a:cubicBezTo>
                  <a:cubicBezTo>
                    <a:pt x="5" y="30"/>
                    <a:pt x="4" y="29"/>
                    <a:pt x="3" y="29"/>
                  </a:cubicBezTo>
                  <a:cubicBezTo>
                    <a:pt x="2" y="28"/>
                    <a:pt x="2" y="27"/>
                    <a:pt x="1" y="26"/>
                  </a:cubicBezTo>
                  <a:cubicBezTo>
                    <a:pt x="0" y="25"/>
                    <a:pt x="0" y="23"/>
                    <a:pt x="0" y="22"/>
                  </a:cubicBezTo>
                  <a:cubicBezTo>
                    <a:pt x="0" y="20"/>
                    <a:pt x="1" y="19"/>
                    <a:pt x="1" y="18"/>
                  </a:cubicBezTo>
                  <a:cubicBezTo>
                    <a:pt x="2" y="16"/>
                    <a:pt x="3" y="15"/>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8"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42"/>
            <p:cNvSpPr>
              <a:spLocks/>
            </p:cNvSpPr>
            <p:nvPr/>
          </p:nvSpPr>
          <p:spPr bwMode="auto">
            <a:xfrm>
              <a:off x="10079041" y="7123183"/>
              <a:ext cx="26988" cy="52388"/>
            </a:xfrm>
            <a:custGeom>
              <a:avLst/>
              <a:gdLst>
                <a:gd name="T0" fmla="*/ 10 w 15"/>
                <a:gd name="T1" fmla="*/ 0 h 29"/>
                <a:gd name="T2" fmla="*/ 13 w 15"/>
                <a:gd name="T3" fmla="*/ 0 h 29"/>
                <a:gd name="T4" fmla="*/ 15 w 15"/>
                <a:gd name="T5" fmla="*/ 0 h 29"/>
                <a:gd name="T6" fmla="*/ 15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5" y="3"/>
                    <a:pt x="15" y="3"/>
                    <a:pt x="15" y="3"/>
                  </a:cubicBezTo>
                  <a:cubicBezTo>
                    <a:pt x="14" y="3"/>
                    <a:pt x="14" y="3"/>
                    <a:pt x="13" y="3"/>
                  </a:cubicBezTo>
                  <a:cubicBezTo>
                    <a:pt x="12" y="3"/>
                    <a:pt x="11" y="3"/>
                    <a:pt x="9" y="3"/>
                  </a:cubicBezTo>
                  <a:cubicBezTo>
                    <a:pt x="8"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243"/>
            <p:cNvSpPr>
              <a:spLocks/>
            </p:cNvSpPr>
            <p:nvPr/>
          </p:nvSpPr>
          <p:spPr bwMode="auto">
            <a:xfrm>
              <a:off x="10117141" y="7107308"/>
              <a:ext cx="30163"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3" y="31"/>
                    <a:pt x="4" y="32"/>
                  </a:cubicBezTo>
                  <a:cubicBezTo>
                    <a:pt x="4" y="33"/>
                    <a:pt x="4" y="33"/>
                    <a:pt x="5" y="34"/>
                  </a:cubicBezTo>
                  <a:cubicBezTo>
                    <a:pt x="5" y="34"/>
                    <a:pt x="6" y="35"/>
                    <a:pt x="7" y="35"/>
                  </a:cubicBezTo>
                  <a:cubicBezTo>
                    <a:pt x="7" y="35"/>
                    <a:pt x="8" y="35"/>
                    <a:pt x="9" y="35"/>
                  </a:cubicBezTo>
                  <a:cubicBezTo>
                    <a:pt x="11" y="35"/>
                    <a:pt x="12" y="35"/>
                    <a:pt x="13" y="35"/>
                  </a:cubicBezTo>
                  <a:cubicBezTo>
                    <a:pt x="14" y="34"/>
                    <a:pt x="15" y="34"/>
                    <a:pt x="15" y="34"/>
                  </a:cubicBezTo>
                  <a:cubicBezTo>
                    <a:pt x="16" y="37"/>
                    <a:pt x="16" y="37"/>
                    <a:pt x="16" y="37"/>
                  </a:cubicBezTo>
                  <a:cubicBezTo>
                    <a:pt x="15" y="37"/>
                    <a:pt x="15" y="38"/>
                    <a:pt x="13" y="38"/>
                  </a:cubicBezTo>
                  <a:cubicBezTo>
                    <a:pt x="12" y="38"/>
                    <a:pt x="11" y="39"/>
                    <a:pt x="9" y="39"/>
                  </a:cubicBezTo>
                  <a:cubicBezTo>
                    <a:pt x="7" y="39"/>
                    <a:pt x="6" y="38"/>
                    <a:pt x="4" y="38"/>
                  </a:cubicBezTo>
                  <a:cubicBezTo>
                    <a:pt x="3" y="37"/>
                    <a:pt x="2" y="37"/>
                    <a:pt x="2" y="36"/>
                  </a:cubicBezTo>
                  <a:cubicBezTo>
                    <a:pt x="1" y="35"/>
                    <a:pt x="0"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1" name="Group 610"/>
          <p:cNvGrpSpPr/>
          <p:nvPr/>
        </p:nvGrpSpPr>
        <p:grpSpPr>
          <a:xfrm>
            <a:off x="7874408" y="6185909"/>
            <a:ext cx="276225" cy="80964"/>
            <a:chOff x="7577140" y="7097783"/>
            <a:chExt cx="276225" cy="80964"/>
          </a:xfrm>
        </p:grpSpPr>
        <p:sp>
          <p:nvSpPr>
            <p:cNvPr id="370" name="Freeform 244"/>
            <p:cNvSpPr>
              <a:spLocks noEditPoints="1"/>
            </p:cNvSpPr>
            <p:nvPr/>
          </p:nvSpPr>
          <p:spPr bwMode="auto">
            <a:xfrm>
              <a:off x="7577140" y="7104133"/>
              <a:ext cx="47625" cy="71438"/>
            </a:xfrm>
            <a:custGeom>
              <a:avLst/>
              <a:gdLst>
                <a:gd name="T0" fmla="*/ 9 w 26"/>
                <a:gd name="T1" fmla="*/ 0 h 39"/>
                <a:gd name="T2" fmla="*/ 22 w 26"/>
                <a:gd name="T3" fmla="*/ 3 h 39"/>
                <a:gd name="T4" fmla="*/ 26 w 26"/>
                <a:gd name="T5" fmla="*/ 12 h 39"/>
                <a:gd name="T6" fmla="*/ 25 w 26"/>
                <a:gd name="T7" fmla="*/ 18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10 w 26"/>
                <a:gd name="T27" fmla="*/ 3 h 39"/>
                <a:gd name="T28" fmla="*/ 6 w 26"/>
                <a:gd name="T29" fmla="*/ 3 h 39"/>
                <a:gd name="T30" fmla="*/ 3 w 26"/>
                <a:gd name="T31" fmla="*/ 4 h 39"/>
                <a:gd name="T32" fmla="*/ 3 w 26"/>
                <a:gd name="T33" fmla="*/ 21 h 39"/>
                <a:gd name="T34" fmla="*/ 8 w 26"/>
                <a:gd name="T35" fmla="*/ 21 h 39"/>
                <a:gd name="T36" fmla="*/ 14 w 26"/>
                <a:gd name="T37" fmla="*/ 20 h 39"/>
                <a:gd name="T38" fmla="*/ 18 w 26"/>
                <a:gd name="T39" fmla="*/ 19 h 39"/>
                <a:gd name="T40" fmla="*/ 21 w 26"/>
                <a:gd name="T41" fmla="*/ 16 h 39"/>
                <a:gd name="T42" fmla="*/ 22 w 26"/>
                <a:gd name="T43" fmla="*/ 12 h 39"/>
                <a:gd name="T44" fmla="*/ 21 w 26"/>
                <a:gd name="T45" fmla="*/ 8 h 39"/>
                <a:gd name="T46" fmla="*/ 18 w 26"/>
                <a:gd name="T47" fmla="*/ 5 h 39"/>
                <a:gd name="T48" fmla="*/ 14 w 26"/>
                <a:gd name="T49" fmla="*/ 4 h 39"/>
                <a:gd name="T50" fmla="*/ 10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5" y="18"/>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1"/>
                    <a:pt x="3" y="0"/>
                    <a:pt x="4" y="0"/>
                  </a:cubicBezTo>
                  <a:cubicBezTo>
                    <a:pt x="6" y="0"/>
                    <a:pt x="8" y="0"/>
                    <a:pt x="9" y="0"/>
                  </a:cubicBezTo>
                  <a:close/>
                  <a:moveTo>
                    <a:pt x="10" y="3"/>
                  </a:moveTo>
                  <a:cubicBezTo>
                    <a:pt x="8" y="3"/>
                    <a:pt x="7" y="3"/>
                    <a:pt x="6" y="3"/>
                  </a:cubicBezTo>
                  <a:cubicBezTo>
                    <a:pt x="5" y="3"/>
                    <a:pt x="4" y="4"/>
                    <a:pt x="3" y="4"/>
                  </a:cubicBezTo>
                  <a:cubicBezTo>
                    <a:pt x="3" y="21"/>
                    <a:pt x="3" y="21"/>
                    <a:pt x="3" y="21"/>
                  </a:cubicBezTo>
                  <a:cubicBezTo>
                    <a:pt x="8" y="21"/>
                    <a:pt x="8" y="21"/>
                    <a:pt x="8" y="21"/>
                  </a:cubicBezTo>
                  <a:cubicBezTo>
                    <a:pt x="10" y="21"/>
                    <a:pt x="12" y="21"/>
                    <a:pt x="14" y="20"/>
                  </a:cubicBezTo>
                  <a:cubicBezTo>
                    <a:pt x="15" y="20"/>
                    <a:pt x="17" y="20"/>
                    <a:pt x="18" y="19"/>
                  </a:cubicBezTo>
                  <a:cubicBezTo>
                    <a:pt x="19" y="18"/>
                    <a:pt x="20" y="17"/>
                    <a:pt x="21" y="16"/>
                  </a:cubicBezTo>
                  <a:cubicBezTo>
                    <a:pt x="21" y="15"/>
                    <a:pt x="22" y="14"/>
                    <a:pt x="22" y="12"/>
                  </a:cubicBezTo>
                  <a:cubicBezTo>
                    <a:pt x="22" y="10"/>
                    <a:pt x="21" y="9"/>
                    <a:pt x="21" y="8"/>
                  </a:cubicBezTo>
                  <a:cubicBezTo>
                    <a:pt x="20" y="6"/>
                    <a:pt x="19" y="6"/>
                    <a:pt x="18" y="5"/>
                  </a:cubicBezTo>
                  <a:cubicBezTo>
                    <a:pt x="17" y="4"/>
                    <a:pt x="15" y="4"/>
                    <a:pt x="14" y="4"/>
                  </a:cubicBezTo>
                  <a:cubicBezTo>
                    <a:pt x="13" y="3"/>
                    <a:pt x="11" y="3"/>
                    <a:pt x="10" y="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45"/>
            <p:cNvSpPr>
              <a:spLocks/>
            </p:cNvSpPr>
            <p:nvPr/>
          </p:nvSpPr>
          <p:spPr bwMode="auto">
            <a:xfrm>
              <a:off x="7637465" y="7097783"/>
              <a:ext cx="39688" cy="77788"/>
            </a:xfrm>
            <a:custGeom>
              <a:avLst/>
              <a:gdLst>
                <a:gd name="T0" fmla="*/ 0 w 22"/>
                <a:gd name="T1" fmla="*/ 43 h 43"/>
                <a:gd name="T2" fmla="*/ 0 w 22"/>
                <a:gd name="T3" fmla="*/ 0 h 43"/>
                <a:gd name="T4" fmla="*/ 3 w 22"/>
                <a:gd name="T5" fmla="*/ 0 h 43"/>
                <a:gd name="T6" fmla="*/ 3 w 22"/>
                <a:gd name="T7" fmla="*/ 15 h 43"/>
                <a:gd name="T8" fmla="*/ 7 w 22"/>
                <a:gd name="T9" fmla="*/ 14 h 43"/>
                <a:gd name="T10" fmla="*/ 10 w 22"/>
                <a:gd name="T11" fmla="*/ 14 h 43"/>
                <a:gd name="T12" fmla="*/ 16 w 22"/>
                <a:gd name="T13" fmla="*/ 14 h 43"/>
                <a:gd name="T14" fmla="*/ 20 w 22"/>
                <a:gd name="T15" fmla="*/ 17 h 43"/>
                <a:gd name="T16" fmla="*/ 22 w 22"/>
                <a:gd name="T17" fmla="*/ 21 h 43"/>
                <a:gd name="T18" fmla="*/ 22 w 22"/>
                <a:gd name="T19" fmla="*/ 27 h 43"/>
                <a:gd name="T20" fmla="*/ 22 w 22"/>
                <a:gd name="T21" fmla="*/ 43 h 43"/>
                <a:gd name="T22" fmla="*/ 18 w 22"/>
                <a:gd name="T23" fmla="*/ 43 h 43"/>
                <a:gd name="T24" fmla="*/ 18 w 22"/>
                <a:gd name="T25" fmla="*/ 28 h 43"/>
                <a:gd name="T26" fmla="*/ 18 w 22"/>
                <a:gd name="T27" fmla="*/ 23 h 43"/>
                <a:gd name="T28" fmla="*/ 17 w 22"/>
                <a:gd name="T29" fmla="*/ 19 h 43"/>
                <a:gd name="T30" fmla="*/ 14 w 22"/>
                <a:gd name="T31" fmla="*/ 17 h 43"/>
                <a:gd name="T32" fmla="*/ 10 w 22"/>
                <a:gd name="T33" fmla="*/ 17 h 43"/>
                <a:gd name="T34" fmla="*/ 8 w 22"/>
                <a:gd name="T35" fmla="*/ 17 h 43"/>
                <a:gd name="T36" fmla="*/ 6 w 22"/>
                <a:gd name="T37" fmla="*/ 17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0"/>
                    <a:pt x="0" y="0"/>
                    <a:pt x="0" y="0"/>
                  </a:cubicBezTo>
                  <a:cubicBezTo>
                    <a:pt x="3" y="0"/>
                    <a:pt x="3" y="0"/>
                    <a:pt x="3" y="0"/>
                  </a:cubicBezTo>
                  <a:cubicBezTo>
                    <a:pt x="3" y="15"/>
                    <a:pt x="3" y="15"/>
                    <a:pt x="3" y="15"/>
                  </a:cubicBezTo>
                  <a:cubicBezTo>
                    <a:pt x="4" y="14"/>
                    <a:pt x="6" y="14"/>
                    <a:pt x="7" y="14"/>
                  </a:cubicBezTo>
                  <a:cubicBezTo>
                    <a:pt x="8" y="14"/>
                    <a:pt x="9" y="14"/>
                    <a:pt x="10" y="14"/>
                  </a:cubicBezTo>
                  <a:cubicBezTo>
                    <a:pt x="13" y="14"/>
                    <a:pt x="15" y="14"/>
                    <a:pt x="16" y="14"/>
                  </a:cubicBezTo>
                  <a:cubicBezTo>
                    <a:pt x="18" y="15"/>
                    <a:pt x="19" y="16"/>
                    <a:pt x="20" y="17"/>
                  </a:cubicBezTo>
                  <a:cubicBezTo>
                    <a:pt x="21" y="18"/>
                    <a:pt x="21" y="20"/>
                    <a:pt x="22" y="21"/>
                  </a:cubicBezTo>
                  <a:cubicBezTo>
                    <a:pt x="22" y="23"/>
                    <a:pt x="22" y="25"/>
                    <a:pt x="22" y="27"/>
                  </a:cubicBezTo>
                  <a:cubicBezTo>
                    <a:pt x="22" y="43"/>
                    <a:pt x="22" y="43"/>
                    <a:pt x="22" y="43"/>
                  </a:cubicBezTo>
                  <a:cubicBezTo>
                    <a:pt x="18" y="43"/>
                    <a:pt x="18" y="43"/>
                    <a:pt x="18" y="43"/>
                  </a:cubicBezTo>
                  <a:cubicBezTo>
                    <a:pt x="18" y="28"/>
                    <a:pt x="18" y="28"/>
                    <a:pt x="18" y="28"/>
                  </a:cubicBezTo>
                  <a:cubicBezTo>
                    <a:pt x="18" y="26"/>
                    <a:pt x="18" y="24"/>
                    <a:pt x="18" y="23"/>
                  </a:cubicBezTo>
                  <a:cubicBezTo>
                    <a:pt x="18" y="21"/>
                    <a:pt x="17" y="20"/>
                    <a:pt x="17" y="19"/>
                  </a:cubicBezTo>
                  <a:cubicBezTo>
                    <a:pt x="16" y="18"/>
                    <a:pt x="15" y="18"/>
                    <a:pt x="14" y="17"/>
                  </a:cubicBezTo>
                  <a:cubicBezTo>
                    <a:pt x="13" y="17"/>
                    <a:pt x="12" y="17"/>
                    <a:pt x="10" y="17"/>
                  </a:cubicBezTo>
                  <a:cubicBezTo>
                    <a:pt x="9" y="17"/>
                    <a:pt x="9" y="17"/>
                    <a:pt x="8" y="17"/>
                  </a:cubicBezTo>
                  <a:cubicBezTo>
                    <a:pt x="7" y="17"/>
                    <a:pt x="6" y="17"/>
                    <a:pt x="6" y="17"/>
                  </a:cubicBezTo>
                  <a:cubicBezTo>
                    <a:pt x="5" y="17"/>
                    <a:pt x="5" y="18"/>
                    <a:pt x="4" y="18"/>
                  </a:cubicBezTo>
                  <a:cubicBezTo>
                    <a:pt x="4" y="18"/>
                    <a:pt x="3" y="18"/>
                    <a:pt x="3" y="18"/>
                  </a:cubicBezTo>
                  <a:cubicBezTo>
                    <a:pt x="3" y="43"/>
                    <a:pt x="3" y="43"/>
                    <a:pt x="3" y="43"/>
                  </a:cubicBezTo>
                  <a:lnTo>
                    <a:pt x="0" y="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46"/>
            <p:cNvSpPr>
              <a:spLocks noEditPoints="1"/>
            </p:cNvSpPr>
            <p:nvPr/>
          </p:nvSpPr>
          <p:spPr bwMode="auto">
            <a:xfrm>
              <a:off x="7691440" y="7121596"/>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1 h 31"/>
                <a:gd name="T24" fmla="*/ 13 w 26"/>
                <a:gd name="T25" fmla="*/ 0 h 31"/>
                <a:gd name="T26" fmla="*/ 18 w 26"/>
                <a:gd name="T27" fmla="*/ 1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7"/>
                    <a:pt x="2" y="6"/>
                    <a:pt x="3" y="5"/>
                  </a:cubicBezTo>
                  <a:cubicBezTo>
                    <a:pt x="5" y="3"/>
                    <a:pt x="6" y="2"/>
                    <a:pt x="8" y="1"/>
                  </a:cubicBezTo>
                  <a:cubicBezTo>
                    <a:pt x="9" y="1"/>
                    <a:pt x="11" y="0"/>
                    <a:pt x="13" y="0"/>
                  </a:cubicBezTo>
                  <a:cubicBezTo>
                    <a:pt x="15" y="0"/>
                    <a:pt x="17" y="1"/>
                    <a:pt x="18" y="1"/>
                  </a:cubicBezTo>
                  <a:cubicBezTo>
                    <a:pt x="20" y="2"/>
                    <a:pt x="21" y="3"/>
                    <a:pt x="22" y="5"/>
                  </a:cubicBezTo>
                  <a:cubicBezTo>
                    <a:pt x="24" y="6"/>
                    <a:pt x="24" y="7"/>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47"/>
            <p:cNvSpPr>
              <a:spLocks/>
            </p:cNvSpPr>
            <p:nvPr/>
          </p:nvSpPr>
          <p:spPr bwMode="auto">
            <a:xfrm>
              <a:off x="7754940" y="7123183"/>
              <a:ext cx="41275" cy="52388"/>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5 h 29"/>
                <a:gd name="T24" fmla="*/ 14 w 23"/>
                <a:gd name="T25" fmla="*/ 3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6" y="4"/>
                    <a:pt x="14" y="3"/>
                  </a:cubicBezTo>
                  <a:cubicBezTo>
                    <a:pt x="13" y="3"/>
                    <a:pt x="12" y="3"/>
                    <a:pt x="10"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48"/>
            <p:cNvSpPr>
              <a:spLocks noEditPoints="1"/>
            </p:cNvSpPr>
            <p:nvPr/>
          </p:nvSpPr>
          <p:spPr bwMode="auto">
            <a:xfrm>
              <a:off x="7808915" y="7121596"/>
              <a:ext cx="44450" cy="57151"/>
            </a:xfrm>
            <a:custGeom>
              <a:avLst/>
              <a:gdLst>
                <a:gd name="T0" fmla="*/ 0 w 24"/>
                <a:gd name="T1" fmla="*/ 16 h 31"/>
                <a:gd name="T2" fmla="*/ 1 w 24"/>
                <a:gd name="T3" fmla="*/ 9 h 31"/>
                <a:gd name="T4" fmla="*/ 4 w 24"/>
                <a:gd name="T5" fmla="*/ 4 h 31"/>
                <a:gd name="T6" fmla="*/ 8 w 24"/>
                <a:gd name="T7" fmla="*/ 1 h 31"/>
                <a:gd name="T8" fmla="*/ 13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7 w 24"/>
                <a:gd name="T21" fmla="*/ 24 h 31"/>
                <a:gd name="T22" fmla="*/ 14 w 24"/>
                <a:gd name="T23" fmla="*/ 27 h 31"/>
                <a:gd name="T24" fmla="*/ 19 w 24"/>
                <a:gd name="T25" fmla="*/ 27 h 31"/>
                <a:gd name="T26" fmla="*/ 22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1 w 24"/>
                <a:gd name="T43" fmla="*/ 13 h 31"/>
                <a:gd name="T44" fmla="*/ 19 w 24"/>
                <a:gd name="T45" fmla="*/ 6 h 31"/>
                <a:gd name="T46" fmla="*/ 13 w 24"/>
                <a:gd name="T47" fmla="*/ 4 h 31"/>
                <a:gd name="T48" fmla="*/ 9 w 24"/>
                <a:gd name="T49" fmla="*/ 4 h 31"/>
                <a:gd name="T50" fmla="*/ 7 w 24"/>
                <a:gd name="T51" fmla="*/ 7 h 31"/>
                <a:gd name="T52" fmla="*/ 5 w 24"/>
                <a:gd name="T53" fmla="*/ 10 h 31"/>
                <a:gd name="T54" fmla="*/ 4 w 24"/>
                <a:gd name="T55" fmla="*/ 13 h 31"/>
                <a:gd name="T56" fmla="*/ 21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7" y="2"/>
                    <a:pt x="8" y="1"/>
                  </a:cubicBezTo>
                  <a:cubicBezTo>
                    <a:pt x="10" y="1"/>
                    <a:pt x="11" y="0"/>
                    <a:pt x="13"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7" y="24"/>
                  </a:cubicBezTo>
                  <a:cubicBezTo>
                    <a:pt x="8" y="26"/>
                    <a:pt x="11" y="27"/>
                    <a:pt x="14" y="27"/>
                  </a:cubicBezTo>
                  <a:cubicBezTo>
                    <a:pt x="16" y="27"/>
                    <a:pt x="18" y="27"/>
                    <a:pt x="19" y="27"/>
                  </a:cubicBezTo>
                  <a:cubicBezTo>
                    <a:pt x="20" y="26"/>
                    <a:pt x="21" y="26"/>
                    <a:pt x="22" y="26"/>
                  </a:cubicBezTo>
                  <a:cubicBezTo>
                    <a:pt x="22" y="29"/>
                    <a:pt x="22" y="29"/>
                    <a:pt x="22" y="29"/>
                  </a:cubicBezTo>
                  <a:cubicBezTo>
                    <a:pt x="22" y="29"/>
                    <a:pt x="21" y="30"/>
                    <a:pt x="19" y="30"/>
                  </a:cubicBezTo>
                  <a:cubicBezTo>
                    <a:pt x="18" y="30"/>
                    <a:pt x="16" y="31"/>
                    <a:pt x="14" y="31"/>
                  </a:cubicBezTo>
                  <a:cubicBezTo>
                    <a:pt x="12" y="31"/>
                    <a:pt x="10" y="30"/>
                    <a:pt x="8" y="30"/>
                  </a:cubicBezTo>
                  <a:cubicBezTo>
                    <a:pt x="6" y="29"/>
                    <a:pt x="5" y="28"/>
                    <a:pt x="3" y="26"/>
                  </a:cubicBezTo>
                  <a:cubicBezTo>
                    <a:pt x="2" y="25"/>
                    <a:pt x="1" y="23"/>
                    <a:pt x="1" y="22"/>
                  </a:cubicBezTo>
                  <a:cubicBezTo>
                    <a:pt x="0" y="20"/>
                    <a:pt x="0" y="18"/>
                    <a:pt x="0" y="16"/>
                  </a:cubicBezTo>
                  <a:close/>
                  <a:moveTo>
                    <a:pt x="21" y="13"/>
                  </a:moveTo>
                  <a:cubicBezTo>
                    <a:pt x="21" y="10"/>
                    <a:pt x="20" y="8"/>
                    <a:pt x="19" y="6"/>
                  </a:cubicBezTo>
                  <a:cubicBezTo>
                    <a:pt x="17" y="4"/>
                    <a:pt x="15" y="4"/>
                    <a:pt x="13" y="4"/>
                  </a:cubicBezTo>
                  <a:cubicBezTo>
                    <a:pt x="11" y="4"/>
                    <a:pt x="10" y="4"/>
                    <a:pt x="9" y="4"/>
                  </a:cubicBezTo>
                  <a:cubicBezTo>
                    <a:pt x="8" y="5"/>
                    <a:pt x="7" y="6"/>
                    <a:pt x="7" y="7"/>
                  </a:cubicBezTo>
                  <a:cubicBezTo>
                    <a:pt x="6" y="7"/>
                    <a:pt x="5" y="8"/>
                    <a:pt x="5" y="10"/>
                  </a:cubicBezTo>
                  <a:cubicBezTo>
                    <a:pt x="4" y="11"/>
                    <a:pt x="4" y="12"/>
                    <a:pt x="4" y="13"/>
                  </a:cubicBezTo>
                  <a:lnTo>
                    <a:pt x="21" y="1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4" name="Titre 303">
            <a:extLst>
              <a:ext uri="{FF2B5EF4-FFF2-40B4-BE49-F238E27FC236}">
                <a16:creationId xmlns:a16="http://schemas.microsoft.com/office/drawing/2014/main" id="{12660F03-87B4-477E-8400-ADC0B3D00E64}"/>
              </a:ext>
            </a:extLst>
          </p:cNvPr>
          <p:cNvSpPr>
            <a:spLocks noGrp="1"/>
          </p:cNvSpPr>
          <p:nvPr>
            <p:ph type="title"/>
          </p:nvPr>
        </p:nvSpPr>
        <p:spPr/>
        <p:txBody>
          <a:bodyPr/>
          <a:lstStyle/>
          <a:p>
            <a:r>
              <a:rPr lang="fr-FR" dirty="0" err="1"/>
              <a:t>Icons</a:t>
            </a:r>
            <a:endParaRPr lang="fr-FR" dirty="0"/>
          </a:p>
        </p:txBody>
      </p:sp>
    </p:spTree>
    <p:extLst>
      <p:ext uri="{BB962C8B-B14F-4D97-AF65-F5344CB8AC3E}">
        <p14:creationId xmlns:p14="http://schemas.microsoft.com/office/powerpoint/2010/main" val="3986561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a:t>Graphic elements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0708" y="434513"/>
            <a:ext cx="5419268" cy="1902287"/>
          </a:xfrm>
        </p:spPr>
        <p:txBody>
          <a:bodyPr/>
          <a:lstStyle/>
          <a:p>
            <a:r>
              <a:rPr lang="en-US" dirty="0"/>
              <a:t>Project framework template in details</a:t>
            </a:r>
            <a:endParaRPr lang="en-GB" dirty="0"/>
          </a:p>
        </p:txBody>
      </p:sp>
    </p:spTree>
    <p:extLst>
      <p:ext uri="{BB962C8B-B14F-4D97-AF65-F5344CB8AC3E}">
        <p14:creationId xmlns:p14="http://schemas.microsoft.com/office/powerpoint/2010/main" val="259078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normAutofit fontScale="77500" lnSpcReduction="20000"/>
          </a:bodyPr>
          <a:lstStyle/>
          <a:p>
            <a:r>
              <a:rPr lang="fi-FI" dirty="0" err="1"/>
              <a:t>When</a:t>
            </a:r>
            <a:r>
              <a:rPr lang="fi-FI" dirty="0"/>
              <a:t> </a:t>
            </a:r>
            <a:r>
              <a:rPr lang="fi-FI" dirty="0" err="1"/>
              <a:t>you</a:t>
            </a:r>
            <a:r>
              <a:rPr lang="fi-FI" dirty="0"/>
              <a:t> </a:t>
            </a:r>
            <a:r>
              <a:rPr lang="fi-FI" dirty="0" err="1"/>
              <a:t>download</a:t>
            </a:r>
            <a:r>
              <a:rPr lang="fi-FI" dirty="0"/>
              <a:t> NUF </a:t>
            </a:r>
            <a:r>
              <a:rPr lang="fi-FI" dirty="0" err="1"/>
              <a:t>from</a:t>
            </a:r>
            <a:r>
              <a:rPr lang="fi-FI" dirty="0"/>
              <a:t> </a:t>
            </a:r>
            <a:r>
              <a:rPr lang="fi-FI" dirty="0" err="1"/>
              <a:t>DevOps</a:t>
            </a:r>
            <a:r>
              <a:rPr lang="fi-FI" dirty="0"/>
              <a:t> </a:t>
            </a:r>
            <a:r>
              <a:rPr lang="fi-FI" dirty="0" err="1"/>
              <a:t>you</a:t>
            </a:r>
            <a:r>
              <a:rPr lang="fi-FI" dirty="0"/>
              <a:t> </a:t>
            </a:r>
            <a:r>
              <a:rPr lang="fi-FI" dirty="0" err="1"/>
              <a:t>will</a:t>
            </a:r>
            <a:r>
              <a:rPr lang="fi-FI" dirty="0"/>
              <a:t> </a:t>
            </a:r>
            <a:r>
              <a:rPr lang="fi-FI" dirty="0" err="1"/>
              <a:t>see</a:t>
            </a:r>
            <a:r>
              <a:rPr lang="fi-FI" dirty="0"/>
              <a:t> </a:t>
            </a:r>
            <a:r>
              <a:rPr lang="fi-FI" dirty="0" err="1"/>
              <a:t>couple</a:t>
            </a:r>
            <a:r>
              <a:rPr lang="fi-FI" dirty="0"/>
              <a:t> of </a:t>
            </a:r>
            <a:r>
              <a:rPr lang="fi-FI" dirty="0" err="1"/>
              <a:t>directories</a:t>
            </a:r>
            <a:r>
              <a:rPr lang="fi-FI" dirty="0"/>
              <a:t> and 3 </a:t>
            </a:r>
            <a:r>
              <a:rPr lang="fi-FI" dirty="0" err="1"/>
              <a:t>files</a:t>
            </a:r>
            <a:endParaRPr lang="fi-FI" dirty="0"/>
          </a:p>
          <a:p>
            <a:pPr marL="342900" indent="-342900">
              <a:buFont typeface="Arial" panose="020B0604020202020204" pitchFamily="34" charset="0"/>
              <a:buChar char="•"/>
            </a:pPr>
            <a:r>
              <a:rPr lang="fi-FI" b="1" dirty="0"/>
              <a:t>Components</a:t>
            </a:r>
            <a:r>
              <a:rPr lang="fi-FI" dirty="0"/>
              <a:t> – </a:t>
            </a:r>
            <a:r>
              <a:rPr lang="fi-FI" dirty="0" err="1"/>
              <a:t>reusable</a:t>
            </a:r>
            <a:r>
              <a:rPr lang="fi-FI" dirty="0"/>
              <a:t> </a:t>
            </a:r>
            <a:r>
              <a:rPr lang="fi-FI" dirty="0" err="1"/>
              <a:t>piece</a:t>
            </a:r>
            <a:r>
              <a:rPr lang="fi-FI" dirty="0"/>
              <a:t> of </a:t>
            </a:r>
            <a:r>
              <a:rPr lang="fi-FI" dirty="0" err="1"/>
              <a:t>codes</a:t>
            </a:r>
            <a:r>
              <a:rPr lang="fi-FI" dirty="0"/>
              <a:t> </a:t>
            </a:r>
            <a:r>
              <a:rPr lang="fi-FI" dirty="0" err="1"/>
              <a:t>that</a:t>
            </a:r>
            <a:r>
              <a:rPr lang="fi-FI" dirty="0"/>
              <a:t> </a:t>
            </a:r>
            <a:r>
              <a:rPr lang="fi-FI" dirty="0" err="1"/>
              <a:t>can</a:t>
            </a:r>
            <a:r>
              <a:rPr lang="fi-FI" dirty="0"/>
              <a:t> </a:t>
            </a:r>
            <a:r>
              <a:rPr lang="fi-FI" dirty="0" err="1"/>
              <a:t>be</a:t>
            </a:r>
            <a:r>
              <a:rPr lang="fi-FI" dirty="0"/>
              <a:t> </a:t>
            </a:r>
            <a:r>
              <a:rPr lang="fi-FI" dirty="0" err="1"/>
              <a:t>used</a:t>
            </a:r>
            <a:r>
              <a:rPr lang="fi-FI" dirty="0"/>
              <a:t> </a:t>
            </a:r>
            <a:r>
              <a:rPr lang="fi-FI" dirty="0" err="1"/>
              <a:t>during</a:t>
            </a:r>
            <a:r>
              <a:rPr lang="fi-FI" dirty="0"/>
              <a:t> </a:t>
            </a:r>
            <a:r>
              <a:rPr lang="fi-FI" dirty="0" err="1"/>
              <a:t>developments</a:t>
            </a:r>
            <a:r>
              <a:rPr lang="fi-FI" dirty="0"/>
              <a:t>. If </a:t>
            </a:r>
            <a:r>
              <a:rPr lang="fi-FI" dirty="0" err="1"/>
              <a:t>you</a:t>
            </a:r>
            <a:r>
              <a:rPr lang="fi-FI" dirty="0"/>
              <a:t> </a:t>
            </a:r>
            <a:r>
              <a:rPr lang="fi-FI" dirty="0" err="1"/>
              <a:t>will</a:t>
            </a:r>
            <a:r>
              <a:rPr lang="fi-FI" dirty="0"/>
              <a:t> </a:t>
            </a:r>
            <a:r>
              <a:rPr lang="fi-FI" dirty="0" err="1"/>
              <a:t>add</a:t>
            </a:r>
            <a:r>
              <a:rPr lang="fi-FI" dirty="0"/>
              <a:t> </a:t>
            </a:r>
            <a:r>
              <a:rPr lang="fi-FI" dirty="0" err="1"/>
              <a:t>more</a:t>
            </a:r>
            <a:r>
              <a:rPr lang="fi-FI" dirty="0"/>
              <a:t> </a:t>
            </a:r>
            <a:r>
              <a:rPr lang="fi-FI" dirty="0" err="1"/>
              <a:t>components</a:t>
            </a:r>
            <a:r>
              <a:rPr lang="fi-FI" dirty="0"/>
              <a:t> </a:t>
            </a:r>
            <a:r>
              <a:rPr lang="fi-FI" dirty="0" err="1"/>
              <a:t>here</a:t>
            </a:r>
            <a:r>
              <a:rPr lang="fi-FI" dirty="0"/>
              <a:t> </a:t>
            </a:r>
            <a:r>
              <a:rPr lang="fi-FI" dirty="0" err="1"/>
              <a:t>please</a:t>
            </a:r>
            <a:r>
              <a:rPr lang="fi-FI" dirty="0"/>
              <a:t> </a:t>
            </a:r>
            <a:r>
              <a:rPr lang="fi-FI" dirty="0" err="1"/>
              <a:t>follow</a:t>
            </a:r>
            <a:r>
              <a:rPr lang="fi-FI" dirty="0"/>
              <a:t> </a:t>
            </a:r>
            <a:r>
              <a:rPr lang="fi-FI" dirty="0" err="1"/>
              <a:t>the</a:t>
            </a:r>
            <a:r>
              <a:rPr lang="fi-FI" dirty="0"/>
              <a:t> </a:t>
            </a:r>
            <a:r>
              <a:rPr lang="fi-FI" dirty="0" err="1"/>
              <a:t>same</a:t>
            </a:r>
            <a:r>
              <a:rPr lang="fi-FI" dirty="0"/>
              <a:t> </a:t>
            </a:r>
            <a:r>
              <a:rPr lang="fi-FI" dirty="0" err="1"/>
              <a:t>naming</a:t>
            </a:r>
            <a:r>
              <a:rPr lang="fi-FI" dirty="0"/>
              <a:t> and </a:t>
            </a:r>
            <a:r>
              <a:rPr lang="fi-FI" dirty="0" err="1"/>
              <a:t>logic</a:t>
            </a:r>
            <a:r>
              <a:rPr lang="fi-FI" dirty="0"/>
              <a:t> </a:t>
            </a:r>
            <a:r>
              <a:rPr lang="fi-FI" dirty="0" err="1"/>
              <a:t>convention</a:t>
            </a:r>
            <a:endParaRPr lang="fi-FI" dirty="0"/>
          </a:p>
          <a:p>
            <a:pPr marL="609600" lvl="1" indent="-342900">
              <a:buFont typeface="Arial" panose="020B0604020202020204" pitchFamily="34" charset="0"/>
              <a:buChar char="•"/>
            </a:pPr>
            <a:r>
              <a:rPr lang="en-GB" i="1" dirty="0"/>
              <a:t>&lt;</a:t>
            </a:r>
            <a:r>
              <a:rPr lang="en-GB" i="1" dirty="0" err="1"/>
              <a:t>ComponentCategory</a:t>
            </a:r>
            <a:r>
              <a:rPr lang="en-GB" i="1" dirty="0"/>
              <a:t>&gt;\&lt;</a:t>
            </a:r>
            <a:r>
              <a:rPr lang="en-GB" i="1" dirty="0" err="1"/>
              <a:t>ComponentCategory</a:t>
            </a:r>
            <a:r>
              <a:rPr lang="en-GB" i="1" dirty="0"/>
              <a:t>&gt;.[Optional&lt;Subcategory&gt;].&lt;</a:t>
            </a:r>
            <a:r>
              <a:rPr lang="en-GB" i="1" dirty="0" err="1"/>
              <a:t>ComponentMethodName</a:t>
            </a:r>
            <a:r>
              <a:rPr lang="en-GB" i="1" dirty="0"/>
              <a:t>&gt;.</a:t>
            </a:r>
            <a:r>
              <a:rPr lang="en-GB" i="1" dirty="0" err="1"/>
              <a:t>xaml</a:t>
            </a:r>
            <a:r>
              <a:rPr lang="en-GB" dirty="0"/>
              <a:t>, example:</a:t>
            </a:r>
          </a:p>
          <a:p>
            <a:pPr marL="787400" lvl="2" indent="-342900"/>
            <a:r>
              <a:rPr lang="en-GB" i="1" dirty="0"/>
              <a:t>File\</a:t>
            </a:r>
            <a:r>
              <a:rPr lang="en-GB" i="1" dirty="0" err="1"/>
              <a:t>File.IsLocked.xaml</a:t>
            </a:r>
            <a:endParaRPr lang="en-GB" i="1" dirty="0"/>
          </a:p>
          <a:p>
            <a:pPr marL="787400" lvl="2" indent="-342900"/>
            <a:r>
              <a:rPr lang="en-GB" i="1" dirty="0"/>
              <a:t>Orchestrator\</a:t>
            </a:r>
            <a:r>
              <a:rPr lang="en-GB" i="1" dirty="0" err="1"/>
              <a:t>Orchestrator.Asset.Create.xaml</a:t>
            </a:r>
            <a:endParaRPr lang="en-GB" i="1" dirty="0"/>
          </a:p>
          <a:p>
            <a:pPr marL="342900" indent="-342900">
              <a:buFont typeface="Arial" panose="020B0604020202020204" pitchFamily="34" charset="0"/>
              <a:buChar char="•"/>
            </a:pPr>
            <a:r>
              <a:rPr lang="en-GB" b="1" dirty="0"/>
              <a:t>Framework</a:t>
            </a:r>
            <a:r>
              <a:rPr lang="en-GB" dirty="0"/>
              <a:t> – templates and other NUF components. Here you can find all framework actions: Initialize, Update, </a:t>
            </a:r>
            <a:r>
              <a:rPr lang="en-GB" i="1" dirty="0"/>
              <a:t>&lt;Component&gt;</a:t>
            </a:r>
            <a:r>
              <a:rPr lang="en-GB" dirty="0"/>
              <a:t>.</a:t>
            </a:r>
            <a:r>
              <a:rPr lang="en-GB" i="1" dirty="0"/>
              <a:t>Add</a:t>
            </a:r>
            <a:r>
              <a:rPr lang="en-GB" dirty="0"/>
              <a:t> workflows. </a:t>
            </a:r>
            <a:r>
              <a:rPr lang="en-GB" sz="1800" dirty="0"/>
              <a:t>*</a:t>
            </a:r>
            <a:r>
              <a:rPr lang="en-GB" sz="1800" i="1" dirty="0"/>
              <a:t>Those workflows are not validated by </a:t>
            </a:r>
            <a:r>
              <a:rPr lang="en-GB" sz="1800" i="1" dirty="0" err="1"/>
              <a:t>AutoSDD</a:t>
            </a:r>
            <a:r>
              <a:rPr lang="en-GB" sz="1800" i="1" dirty="0"/>
              <a:t> tool</a:t>
            </a:r>
            <a:r>
              <a:rPr lang="en-GB" sz="1800" dirty="0"/>
              <a:t>.</a:t>
            </a:r>
            <a:endParaRPr lang="en-GB" dirty="0"/>
          </a:p>
          <a:p>
            <a:pPr marL="342900" indent="-342900">
              <a:buFont typeface="Arial" panose="020B0604020202020204" pitchFamily="34" charset="0"/>
              <a:buChar char="•"/>
            </a:pPr>
            <a:r>
              <a:rPr lang="en-GB" b="1" dirty="0"/>
              <a:t>Resources</a:t>
            </a:r>
            <a:r>
              <a:rPr lang="en-GB" dirty="0"/>
              <a:t> – third party or project/solution/temporary specific files or other resources</a:t>
            </a:r>
          </a:p>
          <a:p>
            <a:pPr marL="609600" lvl="1" indent="-342900">
              <a:buFont typeface="Arial" panose="020B0604020202020204" pitchFamily="34" charset="0"/>
              <a:buChar char="•"/>
            </a:pPr>
            <a:r>
              <a:rPr lang="en-GB" dirty="0"/>
              <a:t>Framework – configuration files created by Initialize or Update workflow,</a:t>
            </a:r>
          </a:p>
          <a:p>
            <a:pPr marL="609600" lvl="1" indent="-342900">
              <a:buFont typeface="Arial" panose="020B0604020202020204" pitchFamily="34" charset="0"/>
              <a:buChar char="•"/>
            </a:pPr>
            <a:r>
              <a:rPr lang="en-GB" dirty="0"/>
              <a:t>Files in </a:t>
            </a:r>
            <a:r>
              <a:rPr lang="en-GB" i="1" dirty="0"/>
              <a:t>Temp</a:t>
            </a:r>
            <a:r>
              <a:rPr lang="en-GB" dirty="0"/>
              <a:t> folder will be deleted at the end of process.</a:t>
            </a:r>
          </a:p>
          <a:p>
            <a:pPr marL="342900" indent="-342900">
              <a:buFont typeface="Arial" panose="020B0604020202020204" pitchFamily="34" charset="0"/>
              <a:buChar char="•"/>
            </a:pPr>
            <a:r>
              <a:rPr lang="en-GB" b="1" dirty="0"/>
              <a:t>Solution</a:t>
            </a:r>
            <a:r>
              <a:rPr lang="en-GB" dirty="0"/>
              <a:t> – all solution specific workflows like, initialize all applications.</a:t>
            </a:r>
          </a:p>
          <a:p>
            <a:pPr marL="609600" lvl="1" indent="-342900">
              <a:buFont typeface="Arial" panose="020B0604020202020204" pitchFamily="34" charset="0"/>
              <a:buChar char="•"/>
            </a:pPr>
            <a:r>
              <a:rPr lang="en-GB" dirty="0" err="1"/>
              <a:t>ExceptionHandlers</a:t>
            </a:r>
            <a:r>
              <a:rPr lang="en-GB" dirty="0"/>
              <a:t> – process specific exception handlers default implementation</a:t>
            </a:r>
          </a:p>
          <a:p>
            <a:pPr marL="609600" lvl="1" indent="-342900">
              <a:buFont typeface="Arial" panose="020B0604020202020204" pitchFamily="34" charset="0"/>
              <a:buChar char="•"/>
            </a:pPr>
            <a:r>
              <a:rPr lang="en-GB" dirty="0"/>
              <a:t>[Optional] Queue – internal queue building logic workflows</a:t>
            </a:r>
          </a:p>
          <a:p>
            <a:pPr marL="609600" lvl="1" indent="-342900">
              <a:buFont typeface="Arial" panose="020B0604020202020204" pitchFamily="34" charset="0"/>
              <a:buChar char="•"/>
            </a:pPr>
            <a:r>
              <a:rPr lang="en-GB" dirty="0"/>
              <a:t>[Optional] Reporting – internal reporting logic workflows</a:t>
            </a:r>
          </a:p>
          <a:p>
            <a:pPr marL="342900" indent="-342900">
              <a:buFont typeface="Arial" panose="020B0604020202020204" pitchFamily="34" charset="0"/>
              <a:buChar char="•"/>
            </a:pPr>
            <a:r>
              <a:rPr lang="en-GB" b="1" dirty="0" err="1"/>
              <a:t>Main.xaml</a:t>
            </a:r>
            <a:r>
              <a:rPr lang="en-GB" dirty="0"/>
              <a:t> – main project file</a:t>
            </a:r>
          </a:p>
          <a:p>
            <a:pPr marL="342900" indent="-342900">
              <a:buFont typeface="Arial" panose="020B0604020202020204" pitchFamily="34" charset="0"/>
              <a:buChar char="•"/>
            </a:pPr>
            <a:r>
              <a:rPr lang="en-GB" b="1" dirty="0" err="1"/>
              <a:t>ProcessTransaction.xaml</a:t>
            </a:r>
            <a:r>
              <a:rPr lang="en-GB" dirty="0"/>
              <a:t> – main process transaction logic</a:t>
            </a:r>
          </a:p>
          <a:p>
            <a:pPr marL="342900" indent="-342900">
              <a:buFont typeface="Arial" panose="020B0604020202020204" pitchFamily="34" charset="0"/>
              <a:buChar char="•"/>
            </a:pPr>
            <a:r>
              <a:rPr lang="en-GB" b="1" dirty="0"/>
              <a:t>project.json</a:t>
            </a:r>
            <a:r>
              <a:rPr lang="en-GB" dirty="0"/>
              <a:t> – project configuration file. Update the project name and description before publishing it to Orchestrator.</a:t>
            </a:r>
          </a:p>
        </p:txBody>
      </p:sp>
      <p:sp>
        <p:nvSpPr>
          <p:cNvPr id="6" name="Text Placeholder 5"/>
          <p:cNvSpPr>
            <a:spLocks noGrp="1"/>
          </p:cNvSpPr>
          <p:nvPr>
            <p:ph type="body" sz="quarter" idx="11"/>
          </p:nvPr>
        </p:nvSpPr>
        <p:spPr/>
        <p:txBody>
          <a:bodyPr/>
          <a:lstStyle/>
          <a:p>
            <a:r>
              <a:rPr lang="fi-FI" dirty="0"/>
              <a:t>General</a:t>
            </a:r>
            <a:endParaRPr lang="en-GB" dirty="0"/>
          </a:p>
        </p:txBody>
      </p:sp>
    </p:spTree>
    <p:extLst>
      <p:ext uri="{BB962C8B-B14F-4D97-AF65-F5344CB8AC3E}">
        <p14:creationId xmlns:p14="http://schemas.microsoft.com/office/powerpoint/2010/main" val="333595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a:t>Framework </a:t>
            </a:r>
            <a:r>
              <a:rPr lang="fi-FI" dirty="0" err="1"/>
              <a:t>contains</a:t>
            </a:r>
            <a:r>
              <a:rPr lang="fi-FI" dirty="0"/>
              <a:t> </a:t>
            </a:r>
            <a:r>
              <a:rPr lang="fi-FI" dirty="0" err="1"/>
              <a:t>components</a:t>
            </a:r>
            <a:r>
              <a:rPr lang="fi-FI" dirty="0"/>
              <a:t> </a:t>
            </a:r>
            <a:r>
              <a:rPr lang="fi-FI" dirty="0" err="1"/>
              <a:t>that</a:t>
            </a:r>
            <a:r>
              <a:rPr lang="fi-FI" dirty="0"/>
              <a:t> </a:t>
            </a:r>
            <a:r>
              <a:rPr lang="fi-FI" dirty="0" err="1"/>
              <a:t>acts</a:t>
            </a:r>
            <a:r>
              <a:rPr lang="fi-FI" dirty="0"/>
              <a:t> </a:t>
            </a:r>
            <a:r>
              <a:rPr lang="fi-FI" dirty="0" err="1"/>
              <a:t>like</a:t>
            </a:r>
            <a:r>
              <a:rPr lang="fi-FI" dirty="0"/>
              <a:t> </a:t>
            </a:r>
            <a:r>
              <a:rPr lang="fi-FI" dirty="0" err="1"/>
              <a:t>templates</a:t>
            </a:r>
            <a:r>
              <a:rPr lang="fi-FI" dirty="0"/>
              <a:t>. </a:t>
            </a:r>
            <a:r>
              <a:rPr lang="fi-FI" dirty="0" err="1"/>
              <a:t>Those</a:t>
            </a:r>
            <a:r>
              <a:rPr lang="fi-FI" dirty="0"/>
              <a:t> </a:t>
            </a:r>
            <a:r>
              <a:rPr lang="fi-FI" dirty="0" err="1"/>
              <a:t>templates</a:t>
            </a:r>
            <a:r>
              <a:rPr lang="fi-FI" dirty="0"/>
              <a:t> </a:t>
            </a:r>
            <a:r>
              <a:rPr lang="fi-FI" dirty="0" err="1"/>
              <a:t>are</a:t>
            </a:r>
            <a:r>
              <a:rPr lang="fi-FI" dirty="0"/>
              <a:t> </a:t>
            </a:r>
            <a:r>
              <a:rPr lang="fi-FI" dirty="0" err="1"/>
              <a:t>utilized</a:t>
            </a:r>
            <a:r>
              <a:rPr lang="fi-FI" dirty="0"/>
              <a:t> </a:t>
            </a:r>
            <a:r>
              <a:rPr lang="fi-FI" dirty="0" err="1"/>
              <a:t>only</a:t>
            </a:r>
            <a:r>
              <a:rPr lang="fi-FI" dirty="0"/>
              <a:t> </a:t>
            </a:r>
            <a:r>
              <a:rPr lang="fi-FI" dirty="0" err="1"/>
              <a:t>by</a:t>
            </a:r>
            <a:r>
              <a:rPr lang="fi-FI" dirty="0"/>
              <a:t> </a:t>
            </a:r>
            <a:r>
              <a:rPr lang="fi-FI" dirty="0" err="1"/>
              <a:t>component</a:t>
            </a:r>
            <a:r>
              <a:rPr lang="fi-FI" dirty="0"/>
              <a:t> </a:t>
            </a:r>
            <a:r>
              <a:rPr lang="fi-FI" i="1" dirty="0" err="1"/>
              <a:t>Add</a:t>
            </a:r>
            <a:r>
              <a:rPr lang="fi-FI" dirty="0"/>
              <a:t> </a:t>
            </a:r>
            <a:r>
              <a:rPr lang="fi-FI" dirty="0" err="1"/>
              <a:t>workflow</a:t>
            </a:r>
            <a:r>
              <a:rPr lang="fi-FI" dirty="0"/>
              <a:t> and </a:t>
            </a:r>
            <a:r>
              <a:rPr lang="fi-FI" dirty="0" err="1"/>
              <a:t>should</a:t>
            </a:r>
            <a:r>
              <a:rPr lang="fi-FI" dirty="0"/>
              <a:t> </a:t>
            </a:r>
            <a:r>
              <a:rPr lang="fi-FI" dirty="0" err="1"/>
              <a:t>not</a:t>
            </a:r>
            <a:r>
              <a:rPr lang="fi-FI" dirty="0"/>
              <a:t> </a:t>
            </a:r>
            <a:r>
              <a:rPr lang="fi-FI" dirty="0" err="1"/>
              <a:t>be</a:t>
            </a:r>
            <a:r>
              <a:rPr lang="fi-FI" dirty="0"/>
              <a:t> </a:t>
            </a:r>
            <a:r>
              <a:rPr lang="fi-FI" dirty="0" err="1"/>
              <a:t>used</a:t>
            </a:r>
            <a:r>
              <a:rPr lang="fi-FI" dirty="0"/>
              <a:t>/</a:t>
            </a:r>
            <a:r>
              <a:rPr lang="fi-FI" dirty="0" err="1"/>
              <a:t>updated</a:t>
            </a:r>
            <a:r>
              <a:rPr lang="fi-FI" dirty="0"/>
              <a:t>/</a:t>
            </a:r>
            <a:r>
              <a:rPr lang="fi-FI" dirty="0" err="1"/>
              <a:t>modified</a:t>
            </a:r>
            <a:r>
              <a:rPr lang="fi-FI" dirty="0"/>
              <a:t>/</a:t>
            </a:r>
            <a:r>
              <a:rPr lang="fi-FI" dirty="0" err="1"/>
              <a:t>invoked</a:t>
            </a:r>
            <a:r>
              <a:rPr lang="fi-FI" dirty="0"/>
              <a:t> </a:t>
            </a:r>
            <a:r>
              <a:rPr lang="fi-FI" dirty="0" err="1"/>
              <a:t>any</a:t>
            </a:r>
            <a:r>
              <a:rPr lang="fi-FI" dirty="0"/>
              <a:t> </a:t>
            </a:r>
            <a:r>
              <a:rPr lang="fi-FI" dirty="0" err="1"/>
              <a:t>way</a:t>
            </a:r>
            <a:r>
              <a:rPr lang="fi-FI" dirty="0"/>
              <a:t>.</a:t>
            </a:r>
            <a:endParaRPr lang="en-GB" dirty="0"/>
          </a:p>
        </p:txBody>
      </p:sp>
      <p:sp>
        <p:nvSpPr>
          <p:cNvPr id="6" name="Text Placeholder 5"/>
          <p:cNvSpPr>
            <a:spLocks noGrp="1"/>
          </p:cNvSpPr>
          <p:nvPr>
            <p:ph type="body" sz="quarter" idx="11"/>
          </p:nvPr>
        </p:nvSpPr>
        <p:spPr/>
        <p:txBody>
          <a:bodyPr/>
          <a:lstStyle/>
          <a:p>
            <a:r>
              <a:rPr lang="en-GB" dirty="0"/>
              <a:t>Framework components</a:t>
            </a:r>
          </a:p>
        </p:txBody>
      </p:sp>
      <p:sp>
        <p:nvSpPr>
          <p:cNvPr id="42" name="Rectangle 41">
            <a:extLst>
              <a:ext uri="{FF2B5EF4-FFF2-40B4-BE49-F238E27FC236}">
                <a16:creationId xmlns:a16="http://schemas.microsoft.com/office/drawing/2014/main" id="{7C35C67B-C0FA-4F28-B8F5-6117B7117535}"/>
              </a:ext>
            </a:extLst>
          </p:cNvPr>
          <p:cNvSpPr/>
          <p:nvPr/>
        </p:nvSpPr>
        <p:spPr>
          <a:xfrm>
            <a:off x="203932" y="2860780"/>
            <a:ext cx="2890193"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9">
            <a:extLst>
              <a:ext uri="{FF2B5EF4-FFF2-40B4-BE49-F238E27FC236}">
                <a16:creationId xmlns:a16="http://schemas.microsoft.com/office/drawing/2014/main" id="{CA5BD86B-9AF1-4CC5-9D23-8CE81A1A3046}"/>
              </a:ext>
            </a:extLst>
          </p:cNvPr>
          <p:cNvSpPr txBox="1">
            <a:spLocks/>
          </p:cNvSpPr>
          <p:nvPr/>
        </p:nvSpPr>
        <p:spPr>
          <a:xfrm>
            <a:off x="347948" y="5386869"/>
            <a:ext cx="259228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Applications</a:t>
            </a:r>
          </a:p>
        </p:txBody>
      </p:sp>
      <p:grpSp>
        <p:nvGrpSpPr>
          <p:cNvPr id="22" name="Group 21">
            <a:extLst>
              <a:ext uri="{FF2B5EF4-FFF2-40B4-BE49-F238E27FC236}">
                <a16:creationId xmlns:a16="http://schemas.microsoft.com/office/drawing/2014/main" id="{33EFA3F6-5543-41AF-B8A6-0F12C1B1F52F}"/>
              </a:ext>
            </a:extLst>
          </p:cNvPr>
          <p:cNvGrpSpPr/>
          <p:nvPr/>
        </p:nvGrpSpPr>
        <p:grpSpPr>
          <a:xfrm>
            <a:off x="491964" y="2985821"/>
            <a:ext cx="2304256" cy="2157375"/>
            <a:chOff x="6373813" y="4632328"/>
            <a:chExt cx="796925" cy="746126"/>
          </a:xfrm>
        </p:grpSpPr>
        <p:sp>
          <p:nvSpPr>
            <p:cNvPr id="23" name="Freeform 157">
              <a:extLst>
                <a:ext uri="{FF2B5EF4-FFF2-40B4-BE49-F238E27FC236}">
                  <a16:creationId xmlns:a16="http://schemas.microsoft.com/office/drawing/2014/main" id="{9C9EF8EA-51B9-48D6-AA28-75E7497EF26C}"/>
                </a:ext>
              </a:extLst>
            </p:cNvPr>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58">
              <a:extLst>
                <a:ext uri="{FF2B5EF4-FFF2-40B4-BE49-F238E27FC236}">
                  <a16:creationId xmlns:a16="http://schemas.microsoft.com/office/drawing/2014/main" id="{A5ECF382-5599-440E-AE8F-1BBA9E1822B3}"/>
                </a:ext>
              </a:extLst>
            </p:cNvPr>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9">
              <a:extLst>
                <a:ext uri="{FF2B5EF4-FFF2-40B4-BE49-F238E27FC236}">
                  <a16:creationId xmlns:a16="http://schemas.microsoft.com/office/drawing/2014/main" id="{D7DB464A-6D90-4CFF-858B-A3BCBAF90103}"/>
                </a:ext>
              </a:extLst>
            </p:cNvPr>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0">
              <a:extLst>
                <a:ext uri="{FF2B5EF4-FFF2-40B4-BE49-F238E27FC236}">
                  <a16:creationId xmlns:a16="http://schemas.microsoft.com/office/drawing/2014/main" id="{CA1A62CF-6AEB-491E-B467-158ACEA45050}"/>
                </a:ext>
              </a:extLst>
            </p:cNvPr>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1">
              <a:extLst>
                <a:ext uri="{FF2B5EF4-FFF2-40B4-BE49-F238E27FC236}">
                  <a16:creationId xmlns:a16="http://schemas.microsoft.com/office/drawing/2014/main" id="{576BDE45-249D-48ED-A0B3-CA91D28637D8}"/>
                </a:ext>
              </a:extLst>
            </p:cNvPr>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62">
              <a:extLst>
                <a:ext uri="{FF2B5EF4-FFF2-40B4-BE49-F238E27FC236}">
                  <a16:creationId xmlns:a16="http://schemas.microsoft.com/office/drawing/2014/main" id="{E2555867-74E0-4DCC-8AAC-179781C50D71}"/>
                </a:ext>
              </a:extLst>
            </p:cNvPr>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3">
              <a:extLst>
                <a:ext uri="{FF2B5EF4-FFF2-40B4-BE49-F238E27FC236}">
                  <a16:creationId xmlns:a16="http://schemas.microsoft.com/office/drawing/2014/main" id="{AFA24EBD-B078-4D9F-B995-39B668A93862}"/>
                </a:ext>
              </a:extLst>
            </p:cNvPr>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Rectangle 47">
            <a:extLst>
              <a:ext uri="{FF2B5EF4-FFF2-40B4-BE49-F238E27FC236}">
                <a16:creationId xmlns:a16="http://schemas.microsoft.com/office/drawing/2014/main" id="{4164C536-EF0E-48A5-9DA5-B49E14E85D41}"/>
              </a:ext>
            </a:extLst>
          </p:cNvPr>
          <p:cNvSpPr/>
          <p:nvPr/>
        </p:nvSpPr>
        <p:spPr>
          <a:xfrm>
            <a:off x="3174989" y="2860780"/>
            <a:ext cx="2890193"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 Placeholder 9">
            <a:extLst>
              <a:ext uri="{FF2B5EF4-FFF2-40B4-BE49-F238E27FC236}">
                <a16:creationId xmlns:a16="http://schemas.microsoft.com/office/drawing/2014/main" id="{168842EE-145F-422F-9953-F333921A0004}"/>
              </a:ext>
            </a:extLst>
          </p:cNvPr>
          <p:cNvSpPr txBox="1">
            <a:spLocks/>
          </p:cNvSpPr>
          <p:nvPr/>
        </p:nvSpPr>
        <p:spPr>
          <a:xfrm>
            <a:off x="3319005" y="5386869"/>
            <a:ext cx="259228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Global variables</a:t>
            </a:r>
          </a:p>
        </p:txBody>
      </p:sp>
      <p:sp>
        <p:nvSpPr>
          <p:cNvPr id="50" name="Rectangle 49">
            <a:extLst>
              <a:ext uri="{FF2B5EF4-FFF2-40B4-BE49-F238E27FC236}">
                <a16:creationId xmlns:a16="http://schemas.microsoft.com/office/drawing/2014/main" id="{648AA4FD-92C4-4D7A-B90F-98B168885D3B}"/>
              </a:ext>
            </a:extLst>
          </p:cNvPr>
          <p:cNvSpPr/>
          <p:nvPr/>
        </p:nvSpPr>
        <p:spPr>
          <a:xfrm>
            <a:off x="6141372" y="2860780"/>
            <a:ext cx="2890193"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 Placeholder 9">
            <a:extLst>
              <a:ext uri="{FF2B5EF4-FFF2-40B4-BE49-F238E27FC236}">
                <a16:creationId xmlns:a16="http://schemas.microsoft.com/office/drawing/2014/main" id="{6590EE99-5688-40A3-8799-44F699FE1461}"/>
              </a:ext>
            </a:extLst>
          </p:cNvPr>
          <p:cNvSpPr txBox="1">
            <a:spLocks/>
          </p:cNvSpPr>
          <p:nvPr/>
        </p:nvSpPr>
        <p:spPr>
          <a:xfrm>
            <a:off x="6285388" y="5386869"/>
            <a:ext cx="259228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Queues</a:t>
            </a:r>
          </a:p>
        </p:txBody>
      </p:sp>
      <p:sp>
        <p:nvSpPr>
          <p:cNvPr id="52" name="Rectangle 51">
            <a:extLst>
              <a:ext uri="{FF2B5EF4-FFF2-40B4-BE49-F238E27FC236}">
                <a16:creationId xmlns:a16="http://schemas.microsoft.com/office/drawing/2014/main" id="{CF8BB448-6B23-4F7E-B60F-0DD2DACC4E71}"/>
              </a:ext>
            </a:extLst>
          </p:cNvPr>
          <p:cNvSpPr/>
          <p:nvPr/>
        </p:nvSpPr>
        <p:spPr>
          <a:xfrm>
            <a:off x="9079146" y="2871829"/>
            <a:ext cx="2890193"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 Placeholder 9">
            <a:extLst>
              <a:ext uri="{FF2B5EF4-FFF2-40B4-BE49-F238E27FC236}">
                <a16:creationId xmlns:a16="http://schemas.microsoft.com/office/drawing/2014/main" id="{7817AD38-DAEE-4468-9BB1-4BAD4035F99E}"/>
              </a:ext>
            </a:extLst>
          </p:cNvPr>
          <p:cNvSpPr txBox="1">
            <a:spLocks/>
          </p:cNvSpPr>
          <p:nvPr/>
        </p:nvSpPr>
        <p:spPr>
          <a:xfrm>
            <a:off x="9223162" y="5397918"/>
            <a:ext cx="259228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Applications</a:t>
            </a:r>
          </a:p>
        </p:txBody>
      </p:sp>
      <p:sp>
        <p:nvSpPr>
          <p:cNvPr id="54" name="Rectangle 53">
            <a:extLst>
              <a:ext uri="{FF2B5EF4-FFF2-40B4-BE49-F238E27FC236}">
                <a16:creationId xmlns:a16="http://schemas.microsoft.com/office/drawing/2014/main" id="{897ACB2C-6721-4337-8B6B-C3295E63F498}"/>
              </a:ext>
            </a:extLst>
          </p:cNvPr>
          <p:cNvSpPr/>
          <p:nvPr/>
        </p:nvSpPr>
        <p:spPr>
          <a:xfrm>
            <a:off x="9110463" y="2857443"/>
            <a:ext cx="2890193"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 Placeholder 9">
            <a:extLst>
              <a:ext uri="{FF2B5EF4-FFF2-40B4-BE49-F238E27FC236}">
                <a16:creationId xmlns:a16="http://schemas.microsoft.com/office/drawing/2014/main" id="{32B37AC3-B235-45EE-B717-4C2998DB82B2}"/>
              </a:ext>
            </a:extLst>
          </p:cNvPr>
          <p:cNvSpPr txBox="1">
            <a:spLocks/>
          </p:cNvSpPr>
          <p:nvPr/>
        </p:nvSpPr>
        <p:spPr>
          <a:xfrm>
            <a:off x="9254479" y="5383532"/>
            <a:ext cx="2592288" cy="645047"/>
          </a:xfrm>
          <a:prstGeom prst="rect">
            <a:avLst/>
          </a:prstGeom>
          <a:noFill/>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Reporting</a:t>
            </a:r>
          </a:p>
        </p:txBody>
      </p:sp>
      <p:grpSp>
        <p:nvGrpSpPr>
          <p:cNvPr id="17" name="Group 16">
            <a:extLst>
              <a:ext uri="{FF2B5EF4-FFF2-40B4-BE49-F238E27FC236}">
                <a16:creationId xmlns:a16="http://schemas.microsoft.com/office/drawing/2014/main" id="{EE13DDC4-B27D-480E-8886-708170FAAFF0}"/>
              </a:ext>
            </a:extLst>
          </p:cNvPr>
          <p:cNvGrpSpPr/>
          <p:nvPr/>
        </p:nvGrpSpPr>
        <p:grpSpPr>
          <a:xfrm>
            <a:off x="9423069" y="3081913"/>
            <a:ext cx="2203178" cy="2075279"/>
            <a:chOff x="7573963" y="3556000"/>
            <a:chExt cx="847725" cy="798513"/>
          </a:xfrm>
        </p:grpSpPr>
        <p:sp>
          <p:nvSpPr>
            <p:cNvPr id="18" name="Freeform 120">
              <a:extLst>
                <a:ext uri="{FF2B5EF4-FFF2-40B4-BE49-F238E27FC236}">
                  <a16:creationId xmlns:a16="http://schemas.microsoft.com/office/drawing/2014/main" id="{CA7CFCF1-07BB-4DDD-9868-A09EC63F5C3D}"/>
                </a:ext>
              </a:extLst>
            </p:cNvPr>
            <p:cNvSpPr>
              <a:spLocks/>
            </p:cNvSpPr>
            <p:nvPr/>
          </p:nvSpPr>
          <p:spPr bwMode="auto">
            <a:xfrm>
              <a:off x="7573963" y="3556000"/>
              <a:ext cx="847725" cy="798513"/>
            </a:xfrm>
            <a:custGeom>
              <a:avLst/>
              <a:gdLst>
                <a:gd name="T0" fmla="*/ 51 w 440"/>
                <a:gd name="T1" fmla="*/ 299 h 411"/>
                <a:gd name="T2" fmla="*/ 127 w 440"/>
                <a:gd name="T3" fmla="*/ 49 h 411"/>
                <a:gd name="T4" fmla="*/ 389 w 440"/>
                <a:gd name="T5" fmla="*/ 123 h 411"/>
                <a:gd name="T6" fmla="*/ 306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6" y="362"/>
                  </a:cubicBezTo>
                  <a:cubicBezTo>
                    <a:pt x="213" y="411"/>
                    <a:pt x="102" y="388"/>
                    <a:pt x="51" y="29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1">
              <a:extLst>
                <a:ext uri="{FF2B5EF4-FFF2-40B4-BE49-F238E27FC236}">
                  <a16:creationId xmlns:a16="http://schemas.microsoft.com/office/drawing/2014/main" id="{09996CAB-C694-4040-9668-2279E26E780E}"/>
                </a:ext>
              </a:extLst>
            </p:cNvPr>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2">
              <a:extLst>
                <a:ext uri="{FF2B5EF4-FFF2-40B4-BE49-F238E27FC236}">
                  <a16:creationId xmlns:a16="http://schemas.microsoft.com/office/drawing/2014/main" id="{3816F1C3-D95B-455B-9E94-E050FDC12BC5}"/>
                </a:ext>
              </a:extLst>
            </p:cNvPr>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3">
              <a:extLst>
                <a:ext uri="{FF2B5EF4-FFF2-40B4-BE49-F238E27FC236}">
                  <a16:creationId xmlns:a16="http://schemas.microsoft.com/office/drawing/2014/main" id="{89501E30-FD4B-4F5D-8B95-7AAE19BBB7D4}"/>
                </a:ext>
              </a:extLst>
            </p:cNvPr>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62FC2016-06BA-4B93-9062-F86543A284E8}"/>
              </a:ext>
            </a:extLst>
          </p:cNvPr>
          <p:cNvGrpSpPr>
            <a:grpSpLocks noChangeAspect="1"/>
          </p:cNvGrpSpPr>
          <p:nvPr/>
        </p:nvGrpSpPr>
        <p:grpSpPr>
          <a:xfrm>
            <a:off x="6416791" y="3027931"/>
            <a:ext cx="2284105" cy="2134257"/>
            <a:chOff x="7572375" y="4632328"/>
            <a:chExt cx="798512" cy="746126"/>
          </a:xfrm>
        </p:grpSpPr>
        <p:sp>
          <p:nvSpPr>
            <p:cNvPr id="31" name="Freeform 164">
              <a:extLst>
                <a:ext uri="{FF2B5EF4-FFF2-40B4-BE49-F238E27FC236}">
                  <a16:creationId xmlns:a16="http://schemas.microsoft.com/office/drawing/2014/main" id="{728A144C-FC4F-47AE-88C9-1CBF4C39B283}"/>
                </a:ext>
              </a:extLst>
            </p:cNvPr>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5">
              <a:extLst>
                <a:ext uri="{FF2B5EF4-FFF2-40B4-BE49-F238E27FC236}">
                  <a16:creationId xmlns:a16="http://schemas.microsoft.com/office/drawing/2014/main" id="{4FA03787-A27C-4C0C-92AA-8E2165BD72D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6">
              <a:extLst>
                <a:ext uri="{FF2B5EF4-FFF2-40B4-BE49-F238E27FC236}">
                  <a16:creationId xmlns:a16="http://schemas.microsoft.com/office/drawing/2014/main" id="{5774B907-D9C4-409B-9E65-F2D235139A63}"/>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7">
              <a:extLst>
                <a:ext uri="{FF2B5EF4-FFF2-40B4-BE49-F238E27FC236}">
                  <a16:creationId xmlns:a16="http://schemas.microsoft.com/office/drawing/2014/main" id="{B54AC1F2-6093-45AD-A026-E75105AAF72E}"/>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8">
              <a:extLst>
                <a:ext uri="{FF2B5EF4-FFF2-40B4-BE49-F238E27FC236}">
                  <a16:creationId xmlns:a16="http://schemas.microsoft.com/office/drawing/2014/main" id="{40ACBBA8-E8D4-49C2-8667-ACBE213BCACF}"/>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9">
              <a:extLst>
                <a:ext uri="{FF2B5EF4-FFF2-40B4-BE49-F238E27FC236}">
                  <a16:creationId xmlns:a16="http://schemas.microsoft.com/office/drawing/2014/main" id="{D27B5A37-E963-4455-A7BC-D047A97DE57C}"/>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70">
              <a:extLst>
                <a:ext uri="{FF2B5EF4-FFF2-40B4-BE49-F238E27FC236}">
                  <a16:creationId xmlns:a16="http://schemas.microsoft.com/office/drawing/2014/main" id="{B9099F4A-8798-4A84-B3E0-3FBB13E8120A}"/>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19">
            <a:extLst>
              <a:ext uri="{FF2B5EF4-FFF2-40B4-BE49-F238E27FC236}">
                <a16:creationId xmlns:a16="http://schemas.microsoft.com/office/drawing/2014/main" id="{CB7E29CC-08BE-4F65-83F6-0853EA40DCC4}"/>
              </a:ext>
            </a:extLst>
          </p:cNvPr>
          <p:cNvGrpSpPr>
            <a:grpSpLocks noChangeAspect="1"/>
          </p:cNvGrpSpPr>
          <p:nvPr/>
        </p:nvGrpSpPr>
        <p:grpSpPr>
          <a:xfrm>
            <a:off x="3497908" y="2976090"/>
            <a:ext cx="2304256" cy="2150912"/>
            <a:chOff x="-2187576" y="5018088"/>
            <a:chExt cx="882651" cy="823913"/>
          </a:xfrm>
        </p:grpSpPr>
        <p:sp>
          <p:nvSpPr>
            <p:cNvPr id="39" name="Freeform 17">
              <a:extLst>
                <a:ext uri="{FF2B5EF4-FFF2-40B4-BE49-F238E27FC236}">
                  <a16:creationId xmlns:a16="http://schemas.microsoft.com/office/drawing/2014/main" id="{FA7F5BD2-3A8E-48CB-AA80-DF6EB06B1185}"/>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a:extLst>
                <a:ext uri="{FF2B5EF4-FFF2-40B4-BE49-F238E27FC236}">
                  <a16:creationId xmlns:a16="http://schemas.microsoft.com/office/drawing/2014/main" id="{A93615E5-A510-462A-A9F9-26BC9281A470}"/>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a:extLst>
                <a:ext uri="{FF2B5EF4-FFF2-40B4-BE49-F238E27FC236}">
                  <a16:creationId xmlns:a16="http://schemas.microsoft.com/office/drawing/2014/main" id="{33C1F37A-48D8-4040-9427-EE7533AF0A43}"/>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102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Application components – vol 1 - General</a:t>
            </a:r>
          </a:p>
        </p:txBody>
      </p:sp>
    </p:spTree>
    <p:extLst>
      <p:ext uri="{BB962C8B-B14F-4D97-AF65-F5344CB8AC3E}">
        <p14:creationId xmlns:p14="http://schemas.microsoft.com/office/powerpoint/2010/main" val="51415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Application components – vol 2 – Exception building and handling</a:t>
            </a:r>
          </a:p>
        </p:txBody>
      </p:sp>
    </p:spTree>
    <p:extLst>
      <p:ext uri="{BB962C8B-B14F-4D97-AF65-F5344CB8AC3E}">
        <p14:creationId xmlns:p14="http://schemas.microsoft.com/office/powerpoint/2010/main" val="181256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NUF</a:t>
            </a:r>
            <a:endParaRPr lang="en-GB" dirty="0"/>
          </a:p>
        </p:txBody>
      </p:sp>
      <p:sp>
        <p:nvSpPr>
          <p:cNvPr id="5" name="Text Placeholder 4"/>
          <p:cNvSpPr>
            <a:spLocks noGrp="1"/>
          </p:cNvSpPr>
          <p:nvPr>
            <p:ph type="body" sz="quarter" idx="10"/>
          </p:nvPr>
        </p:nvSpPr>
        <p:spPr>
          <a:xfrm>
            <a:off x="222661" y="1818446"/>
            <a:ext cx="11700000" cy="4466201"/>
          </a:xfrm>
        </p:spPr>
        <p:txBody>
          <a:bodyPr/>
          <a:lstStyle/>
          <a:p>
            <a:r>
              <a:rPr lang="fi-FI" dirty="0" err="1"/>
              <a:t>todo</a:t>
            </a:r>
            <a:endParaRPr lang="en-GB" dirty="0"/>
          </a:p>
        </p:txBody>
      </p:sp>
      <p:sp>
        <p:nvSpPr>
          <p:cNvPr id="6" name="Text Placeholder 5"/>
          <p:cNvSpPr>
            <a:spLocks noGrp="1"/>
          </p:cNvSpPr>
          <p:nvPr>
            <p:ph type="body" sz="quarter" idx="11"/>
          </p:nvPr>
        </p:nvSpPr>
        <p:spPr/>
        <p:txBody>
          <a:bodyPr/>
          <a:lstStyle/>
          <a:p>
            <a:r>
              <a:rPr lang="en-GB" dirty="0"/>
              <a:t>Global variables</a:t>
            </a:r>
          </a:p>
        </p:txBody>
      </p:sp>
    </p:spTree>
    <p:extLst>
      <p:ext uri="{BB962C8B-B14F-4D97-AF65-F5344CB8AC3E}">
        <p14:creationId xmlns:p14="http://schemas.microsoft.com/office/powerpoint/2010/main" val="1791068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DE8F4A0B-9F16-4844-BE61-471FEF40F3D8}"/>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Template>
  <TotalTime>131</TotalTime>
  <Words>1575</Words>
  <Application>Microsoft Office PowerPoint</Application>
  <PresentationFormat>Widescreen</PresentationFormat>
  <Paragraphs>448</Paragraphs>
  <Slides>39</Slides>
  <Notes>2</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2</vt:i4>
      </vt:variant>
      <vt:variant>
        <vt:lpstr>Slide Titles</vt:lpstr>
      </vt:variant>
      <vt:variant>
        <vt:i4>39</vt:i4>
      </vt:variant>
    </vt:vector>
  </HeadingPairs>
  <TitlesOfParts>
    <vt:vector size="48" baseType="lpstr">
      <vt:lpstr>Arial</vt:lpstr>
      <vt:lpstr>Verdana</vt:lpstr>
      <vt:lpstr>Wingdings</vt:lpstr>
      <vt:lpstr>Capgemini Master</vt:lpstr>
      <vt:lpstr>Section break</vt:lpstr>
      <vt:lpstr>Cover options</vt:lpstr>
      <vt:lpstr>Final slides</vt:lpstr>
      <vt:lpstr>think-cell Slide</vt:lpstr>
      <vt:lpstr>Microsoft Excel Worksheet</vt:lpstr>
      <vt:lpstr>Nordic UiPath Framework</vt:lpstr>
      <vt:lpstr>Where I can find it ?</vt:lpstr>
      <vt:lpstr>First things first</vt:lpstr>
      <vt:lpstr>PowerPoint Presentation</vt:lpstr>
      <vt:lpstr>About NUF</vt:lpstr>
      <vt:lpstr>About NUF</vt:lpstr>
      <vt:lpstr>About NUF</vt:lpstr>
      <vt:lpstr>About NUF</vt:lpstr>
      <vt:lpstr>About NUF</vt:lpstr>
      <vt:lpstr>About NUF</vt:lpstr>
      <vt:lpstr>About NUF</vt:lpstr>
      <vt:lpstr>About NUF</vt:lpstr>
      <vt:lpstr>Configuration</vt:lpstr>
      <vt:lpstr>Main</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PowerPoint Presentation</vt:lpstr>
      <vt:lpstr>PowerPoint Presentation</vt:lpstr>
      <vt:lpstr>PowerPoint Presentation</vt:lpstr>
      <vt:lpstr>PowerPoint Presentation</vt:lpstr>
      <vt:lpstr>Colors</vt:lpstr>
      <vt:lpstr>World map</vt:lpstr>
      <vt:lpstr>Icons</vt:lpstr>
      <vt:lpstr>Icons</vt:lpstr>
      <vt:lpstr>Graphic elements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Nordic UiPath Framework</dc:title>
  <dc:subject>ppt template</dc:subject>
  <dc:creator>Pawlicki, Tomasz</dc:creator>
  <cp:lastModifiedBy>Pawlicki, Tomasz</cp:lastModifiedBy>
  <cp:revision>55</cp:revision>
  <dcterms:created xsi:type="dcterms:W3CDTF">2019-03-19T12:17:31Z</dcterms:created>
  <dcterms:modified xsi:type="dcterms:W3CDTF">2019-03-20T14:10:20Z</dcterms:modified>
</cp:coreProperties>
</file>