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52358-CBD9-9B1D-C71D-607883EF0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58BE24-29A1-88A3-5237-D42970BB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110CC-0835-BE26-C031-F510917E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DD93D-E9BA-7019-9ED2-E1CCB454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6CD58-6410-F23B-76A8-42D76F37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90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6B1BA-03AC-6CFF-AFBC-779B3186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92AB8-5424-F414-7DCC-92F48822C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5A0D-7370-9979-8E6C-54D49EF0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85EF1-7DC8-5FC5-A0F9-FA855F85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AFBEE-5602-0A05-C9F3-59CB260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5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9AE515-A87D-EE52-9BF6-DCB1D5B81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6410F-71A5-8A81-949E-83ED3268C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26272-55FA-85C8-BC87-1B49FD45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0592D-94A6-50AE-4497-A50A2A3F4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A253F-4B1A-2BFF-FCDB-70BC7C75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630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593B6-AF2B-E527-5F4D-B5A5144C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F3C4E-18C0-E957-A8DD-66717F0D5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3A1C0-B9D8-A389-F7E6-09FDEA556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C7E1C-AFA1-9F93-0339-323A102E0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26196-663B-145D-CA58-0CAC8716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563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669D-7FFA-8AF1-366E-84591F9A8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F4E36-98D7-46D9-DEF8-35D97ACB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F01D3-3D31-6ADE-7A43-94DA3C947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5A304-0326-DC53-C70F-BE70321B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FE2D-65B2-FE4A-9242-AB0F92873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047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30EE-B430-8FC0-72EE-5087B1E5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7450-C184-9E9E-BCD4-E67010B92E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FA329-87DE-4916-CE4E-B1EB0CC1E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AAFA-D3AA-B136-6588-CEC95673E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14ADE5-C56C-0A17-95E6-12A79F00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5A23B-4209-6901-1913-08FE0CA2C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590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2E25E-B4C5-281C-80EC-CCEBA88FC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1A8BB-5970-DAC0-55A3-E928DBAD5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1CF80-C6F5-924F-F6FC-6CED19F86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E473BA-58A6-D302-BA9E-F0957ED23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74ABE-6F70-2165-003B-DE1EE207C8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62C98-2F5D-63C6-A200-648572A6C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A8E86-5843-60E8-110E-0D2F4683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0A588F-3EFA-2888-6C32-3F08B9E58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608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EE82B-19C8-C5C4-EBA1-E5257BEF9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963698-8FC8-8663-A5DB-187DB992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5B30A-C07E-D817-76AE-D1D8353E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8D0B7C-1B8A-BA25-8358-ED105BAA1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4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B19CF4-8404-7F9E-4740-7E014318A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8DFD71-DD79-1825-9CAA-72E9C668A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4B138-50B1-23C4-2228-DDDBAD5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4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91F9A-EA36-7E8A-EBDB-8ED1F828E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9776B-47FD-1650-B6D6-72B778A4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B25303-816E-C036-F213-3F4E7D282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D62-2E53-C6DC-B714-56FB60347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F2DBF-DA17-1775-D1E2-BEA15C56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AB21-7D44-FE16-67C8-237D95D52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14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5838-D510-5CC3-D24B-A8DF3D75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AE834-3BDC-89A1-2EFD-89306ED8C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4868E-7DBC-7A20-E43B-571A93ED1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3C55D-517E-3193-1A96-FED74BA50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77035B-1C12-CE8C-9A5D-BB392748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D266E-4F55-9775-12FA-03BEFD7D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355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8E5B6E-A23C-CF19-A52A-F3B9BAA89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07EC6-92FE-B1FD-CF90-E4FF33FB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7B48B-8A08-3D7A-343B-9EBA74B9AB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C4FE6-B68F-4FE7-85C6-1D47E49F9B7F}" type="datetimeFigureOut">
              <a:rPr lang="en-IN" smtClean="0"/>
              <a:t>26-12-2022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9A927-AB91-0E11-0301-8C15C7A93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34276-1E9E-AD20-3C63-691BB71D6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66A55-8FCF-4949-8C05-DAC43170C7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71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0328-2356-923D-2E17-70D1FD0C56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AB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F64EB-4CE5-93D3-8615-544A5B54F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</a:t>
            </a:r>
            <a:r>
              <a:rPr lang="en-IN" dirty="0" err="1"/>
              <a:t>Abirami</a:t>
            </a:r>
            <a:r>
              <a:rPr lang="en-IN" dirty="0"/>
              <a:t> S</a:t>
            </a:r>
          </a:p>
          <a:p>
            <a:r>
              <a:rPr lang="en-IN" dirty="0"/>
              <a:t>CB.EN.U4CSE20202</a:t>
            </a:r>
          </a:p>
        </p:txBody>
      </p:sp>
    </p:spTree>
    <p:extLst>
      <p:ext uri="{BB962C8B-B14F-4D97-AF65-F5344CB8AC3E}">
        <p14:creationId xmlns:p14="http://schemas.microsoft.com/office/powerpoint/2010/main" val="325534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F244E-EB84-D496-25DA-4007081B3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: Reliance Stock Price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7E5C6-8D4E-C79B-98B8-CA27983E2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Gender of Customer along with the purchased amount in the supermarket</a:t>
            </a:r>
          </a:p>
          <a:p>
            <a:r>
              <a:rPr lang="en-IN" dirty="0"/>
              <a:t>Hypothesis</a:t>
            </a:r>
          </a:p>
          <a:p>
            <a:r>
              <a:rPr lang="en-IN" dirty="0"/>
              <a:t>Null Hypothesis (H0) : </a:t>
            </a:r>
            <a:r>
              <a:rPr lang="en-US" dirty="0"/>
              <a:t> Male and Female customer Avg total are same.</a:t>
            </a:r>
          </a:p>
          <a:p>
            <a:r>
              <a:rPr lang="en-IN" dirty="0"/>
              <a:t>Alternate Hypothesis (Ha) : </a:t>
            </a:r>
            <a:r>
              <a:rPr lang="en-US" dirty="0"/>
              <a:t>Male average total is less that female.</a:t>
            </a:r>
          </a:p>
        </p:txBody>
      </p:sp>
    </p:spTree>
    <p:extLst>
      <p:ext uri="{BB962C8B-B14F-4D97-AF65-F5344CB8AC3E}">
        <p14:creationId xmlns:p14="http://schemas.microsoft.com/office/powerpoint/2010/main" val="260249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0195-A3F2-52BC-FBD4-EDE3971DC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Histogram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E52F88-8725-C27A-A9F5-0C70BA594098}"/>
              </a:ext>
            </a:extLst>
          </p:cNvPr>
          <p:cNvSpPr txBox="1"/>
          <p:nvPr/>
        </p:nvSpPr>
        <p:spPr>
          <a:xfrm>
            <a:off x="8734926" y="2610853"/>
            <a:ext cx="1446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red : Male </a:t>
            </a:r>
          </a:p>
          <a:p>
            <a:r>
              <a:rPr lang="en-IN" dirty="0"/>
              <a:t>blue : Female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2FB6F37-08C9-402C-0E15-907B8C769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0789" y="1690688"/>
            <a:ext cx="6200050" cy="3864081"/>
          </a:xfrm>
        </p:spPr>
      </p:pic>
    </p:spTree>
    <p:extLst>
      <p:ext uri="{BB962C8B-B14F-4D97-AF65-F5344CB8AC3E}">
        <p14:creationId xmlns:p14="http://schemas.microsoft.com/office/powerpoint/2010/main" val="1282564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09A3-D385-4DB2-0CE2-72C4DAD2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2A45F-B638-46F5-4541-6FDD7D01A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test statistic is the difference in the average total.</a:t>
            </a:r>
          </a:p>
          <a:p>
            <a:r>
              <a:rPr lang="en-US" dirty="0"/>
              <a:t>The observed test statistic is 24.3</a:t>
            </a:r>
          </a:p>
          <a:p>
            <a:r>
              <a:rPr lang="en-US" dirty="0"/>
              <a:t>When a random sample is simulated using permutation the differences observed are plotted along with the observed difference for each data.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0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32F6C-236F-E7DF-0507-CA4BCA626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08F35-1809-A030-3527-20130374B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Since from the plot it is obvious that the observed statistic is within the histogram</a:t>
            </a:r>
          </a:p>
          <a:p>
            <a:r>
              <a:rPr lang="en-US" dirty="0"/>
              <a:t>The empirical P value is 0.9416 greater than the significance level, hence it too supports the Null hypothesis.</a:t>
            </a:r>
            <a:endParaRPr lang="en-IN" dirty="0"/>
          </a:p>
          <a:p>
            <a:r>
              <a:rPr lang="en-IN" dirty="0"/>
              <a:t>Therefore, we cannot reject the null hypothesis</a:t>
            </a:r>
          </a:p>
          <a:p>
            <a:r>
              <a:rPr lang="en-IN" dirty="0"/>
              <a:t>Thus, proving </a:t>
            </a:r>
            <a:r>
              <a:rPr lang="en-US" dirty="0"/>
              <a:t>that Male and Female customers average total is almost </a:t>
            </a:r>
            <a:r>
              <a:rPr lang="en-US"/>
              <a:t>the same.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1247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162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AB Testing</vt:lpstr>
      <vt:lpstr>Dataset : Reliance Stock Price</vt:lpstr>
      <vt:lpstr>Histogram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Aravind Suresh</dc:creator>
  <cp:lastModifiedBy>Aravind Suresh</cp:lastModifiedBy>
  <cp:revision>6</cp:revision>
  <dcterms:created xsi:type="dcterms:W3CDTF">2022-12-26T12:28:58Z</dcterms:created>
  <dcterms:modified xsi:type="dcterms:W3CDTF">2022-12-26T17:52:52Z</dcterms:modified>
</cp:coreProperties>
</file>