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358-CBD9-9B1D-C71D-607883EF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BE24-29A1-88A3-5237-D42970BB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10CC-0835-BE26-C031-F510917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D93D-E9BA-7019-9ED2-E1CCB454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D58-6410-F23B-76A8-42D76F37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B1BA-03AC-6CFF-AFBC-779B318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2AB8-5424-F414-7DCC-92F48822C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A0D-7370-9979-8E6C-54D49E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5EF1-7DC8-5FC5-A0F9-FA855F85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BEE-5602-0A05-C9F3-59CB260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AE515-A87D-EE52-9BF6-DCB1D5B8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410F-71A5-8A81-949E-83ED3268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6272-55FA-85C8-BC87-1B49FD45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592D-94A6-50AE-4497-A50A2A3F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253F-4B1A-2BFF-FCDB-70BC7C7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3B6-AF2B-E527-5F4D-B5A5144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3C4E-18C0-E957-A8DD-66717F0D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1C0-B9D8-A389-F7E6-09FDEA55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7E1C-AFA1-9F93-0339-323A102E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6196-663B-145D-CA58-0CAC871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69D-7FFA-8AF1-366E-84591F9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4E36-98D7-46D9-DEF8-35D97AC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01D3-3D31-6ADE-7A43-94DA3C9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304-0326-DC53-C70F-BE70321B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E2D-65B2-FE4A-9242-AB0F9287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0EE-B430-8FC0-72EE-5087B1E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7450-C184-9E9E-BCD4-E67010B9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FA329-87DE-4916-CE4E-B1EB0CC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AFA-D3AA-B136-6588-CEC9567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ADE5-C56C-0A17-95E6-12A79F0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A23B-4209-6901-1913-08FE0CA2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25E-B4C5-281C-80EC-CCEBA88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A8BB-5970-DAC0-55A3-E928DBAD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CF80-C6F5-924F-F6FC-6CED19F8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473BA-58A6-D302-BA9E-F0957ED23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4ABE-6F70-2165-003B-DE1EE207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2C98-2F5D-63C6-A200-648572A6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A8E86-5843-60E8-110E-0D2F4683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A588F-3EFA-2888-6C32-3F08B9E5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0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82B-19C8-C5C4-EBA1-E5257BEF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63698-8FC8-8663-A5DB-187DB992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B30A-C07E-D817-76AE-D1D8353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D0B7C-1B8A-BA25-8358-ED105BA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9CF4-8404-7F9E-4740-7E014318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DFD71-DD79-1825-9CAA-72E9C66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B138-50B1-23C4-2228-DDDBAD5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1F9A-EA36-7E8A-EBDB-8ED1F82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776B-47FD-1650-B6D6-72B778A4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5303-816E-C036-F213-3F4E7D28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D62-2E53-C6DC-B714-56FB603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2DBF-DA17-1775-D1E2-BEA15C5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AB21-7D44-FE16-67C8-237D95D5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838-D510-5CC3-D24B-A8DF3D75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E834-3BDC-89A1-2EFD-89306ED8C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868E-7DBC-7A20-E43B-571A93ED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C55D-517E-3193-1A96-FED74BA5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035B-1C12-CE8C-9A5D-BB39274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266E-4F55-9775-12FA-03BEFD7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5B6E-A23C-CF19-A52A-F3B9BAA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7EC6-92FE-B1FD-CF90-E4FF33FB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B48B-8A08-3D7A-343B-9EBA74B9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A927-AB91-0E11-0301-8C15C7A9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4276-1E9E-AD20-3C63-691BB71D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328-2356-923D-2E17-70D1FD0C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64EB-4CE5-93D3-8615-544A5B54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Abirami</a:t>
            </a:r>
            <a:r>
              <a:rPr lang="en-IN" dirty="0"/>
              <a:t> S</a:t>
            </a:r>
          </a:p>
          <a:p>
            <a:r>
              <a:rPr lang="en-IN" dirty="0"/>
              <a:t>CB.EN</a:t>
            </a:r>
            <a:r>
              <a:rPr lang="en-IN"/>
              <a:t>.U4CSE20202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44E-EB84-D496-25DA-4007081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: Reliance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5C6-8D4E-C79B-98B8-CA27983E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Gender of Customer along with the purchased amount in the supermarket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Null Hypothesis (H0) : </a:t>
            </a:r>
            <a:r>
              <a:rPr lang="en-US" dirty="0"/>
              <a:t>On Average, Female spend more than Male customers in the market</a:t>
            </a:r>
          </a:p>
          <a:p>
            <a:r>
              <a:rPr lang="en-IN" dirty="0"/>
              <a:t>Alternate Hypothesis (Ha) : </a:t>
            </a:r>
            <a:r>
              <a:rPr lang="en-US" dirty="0"/>
              <a:t>On Average, Female spend less than or equal to Male customers in the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F6C-236F-E7DF-0507-CA4BCA6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8F35-1809-A030-3527-20130374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average is 241.8</a:t>
            </a:r>
          </a:p>
          <a:p>
            <a:r>
              <a:rPr lang="en-IN" dirty="0"/>
              <a:t>A sample of 200 is taken, who’s average is 309</a:t>
            </a:r>
          </a:p>
          <a:p>
            <a:r>
              <a:rPr lang="en-IN" dirty="0"/>
              <a:t>Sigma is 245.7</a:t>
            </a:r>
          </a:p>
          <a:p>
            <a:r>
              <a:rPr lang="en-IN" dirty="0"/>
              <a:t>Alpha is 0.05</a:t>
            </a:r>
          </a:p>
          <a:p>
            <a:endParaRPr lang="en-IN" dirty="0"/>
          </a:p>
          <a:p>
            <a:r>
              <a:rPr lang="en-IN" dirty="0"/>
              <a:t>It is an upper tail test</a:t>
            </a:r>
          </a:p>
          <a:p>
            <a:r>
              <a:rPr lang="en-IN" dirty="0"/>
              <a:t>Z critical for 0.05 is -1.64, calculated z value is -0.7, </a:t>
            </a:r>
          </a:p>
          <a:p>
            <a:r>
              <a:rPr lang="en-IN" dirty="0"/>
              <a:t>Hence we cannot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112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706A-D407-08DA-1B63-8A5F1D0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F374-36D8-8292-A088-D1B99A22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average is 322</a:t>
            </a:r>
          </a:p>
          <a:p>
            <a:r>
              <a:rPr lang="en-IN" dirty="0"/>
              <a:t>A sample of 30 is taken, who’s average is 355</a:t>
            </a:r>
          </a:p>
          <a:p>
            <a:r>
              <a:rPr lang="en-IN" dirty="0"/>
              <a:t>Sigma is 265</a:t>
            </a:r>
          </a:p>
          <a:p>
            <a:r>
              <a:rPr lang="en-IN" dirty="0"/>
              <a:t>Alpha is 0.05</a:t>
            </a:r>
          </a:p>
          <a:p>
            <a:endParaRPr lang="en-IN" dirty="0"/>
          </a:p>
          <a:p>
            <a:r>
              <a:rPr lang="en-IN" dirty="0"/>
              <a:t>It is an upper tail test</a:t>
            </a:r>
          </a:p>
          <a:p>
            <a:r>
              <a:rPr lang="en-IN" dirty="0"/>
              <a:t>T critical for 0.05 and </a:t>
            </a:r>
            <a:r>
              <a:rPr lang="en-IN" dirty="0" err="1"/>
              <a:t>dof</a:t>
            </a:r>
            <a:r>
              <a:rPr lang="en-IN" dirty="0"/>
              <a:t> 29 is -1.71, calculated t value is 0.604, </a:t>
            </a:r>
          </a:p>
          <a:p>
            <a:r>
              <a:rPr lang="en-IN" dirty="0"/>
              <a:t>Hence we cannot reject the null hypothesis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D8-E64A-8331-D8B0-7E6A65DD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A9F3-6E82-6CA6-86CA-56A7BCB0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calculated P value is 0.499</a:t>
            </a:r>
          </a:p>
          <a:p>
            <a:r>
              <a:rPr lang="en-US" dirty="0"/>
              <a:t>The significance level is 5%, i.e., 0.05</a:t>
            </a:r>
          </a:p>
          <a:p>
            <a:r>
              <a:rPr lang="en-US" dirty="0"/>
              <a:t>Since the P value is more than alpha, we cannot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21829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B0F2-696B-E26B-F189-EB9B267E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02A1-D076-13D2-D4A9-87CE884C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tests (Z-test, T-test, and P value ) support the Null hypothesis.</a:t>
            </a:r>
          </a:p>
          <a:p>
            <a:r>
              <a:rPr lang="en-US" dirty="0"/>
              <a:t>Hence the conclusion can be made that females spend more than males customers on an average at </a:t>
            </a:r>
            <a:r>
              <a:rPr lang="en-US"/>
              <a:t>the supermarket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2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Hypothesis Testing</vt:lpstr>
      <vt:lpstr>Dataset : Reliance Stock Price</vt:lpstr>
      <vt:lpstr>Z Test</vt:lpstr>
      <vt:lpstr>T Test</vt:lpstr>
      <vt:lpstr>P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Suresh</dc:creator>
  <cp:lastModifiedBy>Aravind Suresh</cp:lastModifiedBy>
  <cp:revision>4</cp:revision>
  <dcterms:created xsi:type="dcterms:W3CDTF">2022-12-26T12:28:58Z</dcterms:created>
  <dcterms:modified xsi:type="dcterms:W3CDTF">2022-12-26T17:35:05Z</dcterms:modified>
</cp:coreProperties>
</file>