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10396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78803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405878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90337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92901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01957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59216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1254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71378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701324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415862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41189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466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907336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8810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77007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99229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55183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9254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02385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80920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3904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37559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05443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43824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61808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07627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NMID:                              325B95C8AD8C5CE96AC43686A3C9B2AF</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7" name="矩形"/>
          <p:cNvSpPr>
            <a:spLocks/>
          </p:cNvSpPr>
          <p:nvPr/>
        </p:nvSpPr>
        <p:spPr>
          <a:xfrm rot="0">
            <a:off x="5429240" y="3340836"/>
            <a:ext cx="35052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R.Abirami</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48" name="矩形"/>
          <p:cNvSpPr>
            <a:spLocks/>
          </p:cNvSpPr>
          <p:nvPr/>
        </p:nvSpPr>
        <p:spPr>
          <a:xfrm rot="0">
            <a:off x="5419715" y="3649368"/>
            <a:ext cx="33528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312203284</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49" name="矩形"/>
          <p:cNvSpPr>
            <a:spLocks/>
          </p:cNvSpPr>
          <p:nvPr/>
        </p:nvSpPr>
        <p:spPr>
          <a:xfrm rot="0">
            <a:off x="5486389" y="4466984"/>
            <a:ext cx="28194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B.com, Commerce</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50" name="矩形"/>
          <p:cNvSpPr>
            <a:spLocks/>
          </p:cNvSpPr>
          <p:nvPr/>
        </p:nvSpPr>
        <p:spPr>
          <a:xfrm rot="0">
            <a:off x="5498112" y="4778872"/>
            <a:ext cx="6857999" cy="358098"/>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Arial Rounded" pitchFamily="0" charset="0"/>
                <a:ea typeface="Arial Rounded" pitchFamily="0" charset="0"/>
                <a:cs typeface="Arial Rounded" pitchFamily="0" charset="0"/>
                <a:sym typeface="Arial Rounded" pitchFamily="0" charset="0"/>
              </a:rPr>
              <a:t>Prince Shri Venkateshwara Arts And Science College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5" name="文本框"/>
          <p:cNvSpPr txBox="1">
            <a:spLocks/>
          </p:cNvSpPr>
          <p:nvPr/>
        </p:nvSpPr>
        <p:spPr>
          <a:xfrm rot="0">
            <a:off x="5668265" y="2986488"/>
            <a:ext cx="91438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3087112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22377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083981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081654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9895488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077458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12764163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75537257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8532312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495039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4178497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5889660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2024-09-02T14:07:05Z</dcterms:modified>
</cp:coreProperties>
</file>