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dirty="0" smtClean="0">
                <a:latin typeface="Trebuchet MS" panose="020B0603020202020204"/>
                <a:cs typeface="Trebuchet MS" panose="020B0603020202020204"/>
              </a:rPr>
              <a:t>M ABITHA</a:t>
            </a:r>
            <a:endParaRPr lang="en-US" altLang=""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990600" y="2239182"/>
            <a:ext cx="6894830" cy="2677656"/>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The model excels in accurately predicting age and gender from facial images, showcasing high precision across diverse datasets and real-world scenarios. Its superior performance surpasses existing methods, offering valuable insights for targeted marketing, security, healthcare, and demographic analysis.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60" y="2298065"/>
            <a:ext cx="8103870" cy="1077218"/>
          </a:xfrm>
          <a:prstGeom prst="rect">
            <a:avLst/>
          </a:prstGeom>
          <a:noFill/>
        </p:spPr>
        <p:txBody>
          <a:bodyPr wrap="square" rtlCol="0">
            <a:spAutoFit/>
          </a:bodyPr>
          <a:lstStyle/>
          <a:p>
            <a:r>
              <a:rPr lang="en-US" sz="3200" b="1" dirty="0" smtClean="0">
                <a:latin typeface="Times New Roman" panose="02020603050405020304" charset="0"/>
                <a:cs typeface="Times New Roman" panose="02020603050405020304" charset="0"/>
              </a:rPr>
              <a:t>Age and Gender detection </a:t>
            </a:r>
            <a:r>
              <a:rPr lang="en-US" sz="3200" b="1" dirty="0" smtClean="0">
                <a:latin typeface="Times New Roman" panose="02020603050405020304" charset="0"/>
                <a:cs typeface="Times New Roman" panose="02020603050405020304" charset="0"/>
              </a:rPr>
              <a:t>using </a:t>
            </a:r>
          </a:p>
          <a:p>
            <a:r>
              <a:rPr lang="en-US" sz="3200" b="1" dirty="0" smtClean="0">
                <a:latin typeface="Times New Roman" panose="02020603050405020304" charset="0"/>
                <a:cs typeface="Times New Roman" panose="02020603050405020304" charset="0"/>
              </a:rPr>
              <a:t>Convolutional </a:t>
            </a:r>
            <a:r>
              <a:rPr lang="en-US" sz="3200" b="1" dirty="0">
                <a:latin typeface="Times New Roman" panose="02020603050405020304" charset="0"/>
                <a:cs typeface="Times New Roman" panose="02020603050405020304" charset="0"/>
              </a:rPr>
              <a:t>Neural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673344" y="2209800"/>
            <a:ext cx="7393305" cy="1815882"/>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Developing a Convolutional Neural Network (CNN) based system for accurate and efficient age and gender detection from facial images under diverse conditions.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77875" y="2133600"/>
            <a:ext cx="6885305" cy="2862322"/>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main aim of age and gender detection from facial images is to provide valuable insights into demographic characteristics for various practical applications. By accurately predicting age and gender, this technology facilitates targeted marketing campaigns, personalized content recommendations, improved security measures, enhanced healthcare services, immersive entertainment experiences, and informed demographic analysis. Overall, it enables businesses, organizations, and policymakers to make data-driven decisions and better cater to the needs and preferences of diverse demographic groups.</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990600" y="2363627"/>
            <a:ext cx="6541770" cy="2031325"/>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end users of this project include businesses, marketers, security agencies, healthcare providers, entertainment industry professionals, and researchers. They rely on age and gender detection from facial images to tailor marketing strategies, enhance security measures, improve healthcare services, personalize entertainment experiences, and conduct demographic analysis for informed decision-making.</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76600" y="2237286"/>
            <a:ext cx="5770245" cy="2031325"/>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proposed solution is a Convolutional Neural Network (CNN)-based age and gender detection system. CNNs excel in image analysis tasks, automatically extracting intricate features from images. By training the CNN on a dataset of labeled facial images, the system accurately identifies age and gender based on visual cues such as facial structure, texture, and appearance.</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324735" y="1692275"/>
            <a:ext cx="689546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wow factor in this solution lies in its ability to harness the power of cutting-edge technology, Convolutional Neural Networks (CNNs), to accurately and efficiently predict age and gender from facial images</a:t>
            </a:r>
            <a:r>
              <a:rPr lang="en-US" b="1"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CNNs have demonstrated superior performance in image analysis tasks, ensuring high precision in age and gender detection</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The automated nature of CNNs streamlines the process, enabling rapid analysis of large datasets with minimal computational resources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Insightful Analysis: </a:t>
            </a:r>
            <a:r>
              <a:rPr lang="en-US" dirty="0">
                <a:latin typeface="Times New Roman" panose="02020603050405020304" pitchFamily="18" charset="0"/>
                <a:cs typeface="Times New Roman" panose="02020603050405020304" pitchFamily="18" charset="0"/>
              </a:rPr>
              <a:t>The detailed age and gender predictions provide valuable insights for targeted marketing strategies, personalized user experiences, improved security measures, optimized healthcare services, and informed demographic analysis.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838200" y="2209800"/>
            <a:ext cx="7581265" cy="2308324"/>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modeling approach employs Convolutional Neural Networks (CNNs), a state-of-the-art deep learning architecture, to extract intricate facial features and patterns from raw pixel data. By training the CNN on a labeled dataset of facial images, the model learns to accurately classify age and gender based on visual cues. Through multiple layers of convolution, pooling, and fully connected layers, the CNN effectively captures hierarchical representations, enabling precise age and gender predictions with minimal human intervention.</a:t>
            </a:r>
            <a:endParaRPr lang="en-US" b="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551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21ad0 27</dc:creator>
  <cp:lastModifiedBy>21ad0 27</cp:lastModifiedBy>
  <cp:revision>6</cp:revision>
  <dcterms:created xsi:type="dcterms:W3CDTF">2024-04-02T16:18:25Z</dcterms:created>
  <dcterms:modified xsi:type="dcterms:W3CDTF">2024-04-05T05:06:29Z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