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F81B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overlap val="25"/>
        <c:gapWidth val="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title>
          <c:tx>
            <c:rich>
              <a:bodyPr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majorTickMark val="none"/>
        <c:minorTickMark val="none"/>
        <c:tickLblPos val="nextTo"/>
        <c:spPr>
          <a:ln w="12700">
            <a:solidFill>
              <a:srgbClr val="BFBFB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309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4225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918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0799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2161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3500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6582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6963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876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2017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2959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8704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922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4086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1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8434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2041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320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1746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3801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527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6662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734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0532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0680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533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740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5514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1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4.png"/><Relationship Id="rId6" Type="http://schemas.openxmlformats.org/officeDocument/2006/relationships/image" Target="../media/5.png"/><Relationship Id="rId7" Type="http://schemas.openxmlformats.org/officeDocument/2006/relationships/image" Target="../media/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2.png"/><Relationship Id="rId3" Type="http://schemas.openxmlformats.org/officeDocument/2006/relationships/image" Target="../media/7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4.png"/><Relationship Id="rId4" Type="http://schemas.openxmlformats.org/officeDocument/2006/relationships/image" Target="../media/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0" y="609600"/>
            <a:ext cx="11504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76299" y="2823150"/>
            <a:ext cx="8953502" cy="2129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STUDENT NAME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ABINAYA .M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REGISTER NO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312219221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DEPARTMENT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B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.COM(G)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COLLEGE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GURU SHREE SHANTIVIJAI  JAIN ARTS AND SCIENCE COLLEGE NALLUR-1707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      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31518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752474" y="1752599"/>
            <a:ext cx="6334125" cy="4339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Preparation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clean employee data (e.g., demographics, job info, performance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metrics)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Ensure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quality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consistencyII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Descriptive Analytic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summaries and visualizations (e.g., tables, charts, graphs)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 (e.g., age, gender,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characteristics (e.g., role, tenure,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(e.g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., ratings, promotions, turnover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Inferential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between performance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predicting turnover based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grouping similar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563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55332" y="1626273"/>
            <a:ext cx="7093268" cy="29238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Prescriptive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Talent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development and training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programs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Diversity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 equity, and inclusion initiatives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Compensation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benefits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engagement and retention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plan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Power Pivot for data summarization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Formatting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Scales for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Correlation analysis using Excel's built-in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functions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Scenario Manager for optimization and forecasting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5377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8915400" y="462568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685380"/>
            <a:ext cx="7382905" cy="39057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222317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295399" y="1295399"/>
          <a:ext cx="6843713" cy="546735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62755676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90600" y="1676400"/>
            <a:ext cx="609600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Identified areas of high employee turnover and absenteeism, allowing us to target retention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Analysed salary and benefits data to ensure equity and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Visualized employee performance metrics to inform development and promotion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Detected correlations between training programs and job satisfaction, highlighting areas for investment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Created data-driven recommendations to enhance employee engagement, productivity, and overall business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 descr="See related image detail. Curriculum - Free people ico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3800" y="1828800"/>
            <a:ext cx="1933575" cy="19335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893355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467687" y="151741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-266977" y="3086618"/>
            <a:ext cx="10639354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 descr="blob:https://web.whatsapp.com/86f56f85-85b1-4197-8d4c-59f08a07b4c8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72632" y="793932"/>
            <a:ext cx="1832582" cy="18325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09491" y="2362784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76153" y="106203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702373" y="4133342"/>
            <a:ext cx="457240" cy="4572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8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338378" y="503945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221692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Our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4372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609600" y="1861245"/>
            <a:ext cx="7381875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Track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attendance and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absenteeism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Evaluate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sales performance or revenue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generation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Assess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task completion rates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productivity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customer satisfaction ratings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feedback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Compare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across different departments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teams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195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144000" y="2933701"/>
            <a:ext cx="3533774" cy="3809999"/>
            <a:chOff x="9144000" y="2933701"/>
            <a:chExt cx="3533774" cy="3809999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839325" y="5648326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839325" y="6181725"/>
              <a:ext cx="180974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44000" y="2933701"/>
              <a:ext cx="3533774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7239000" y="144305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048648"/>
            <a:ext cx="8404225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Collect and organize employee performance data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Set up an Excel dashboard to visualize performance metrics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formulas and charts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and compare performance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Identify areas for improvement and track progress over time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39773" y="3937933"/>
            <a:ext cx="9099551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 workbook with a user-friendly dashboard2. Clear and concise performance metrics and charts3. Formulas and calculations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data4. Recommendations for future performance improvement initiatives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382000" y="845600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486106" y="5399965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192669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1814512" y="457200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447800"/>
            <a:ext cx="6019799" cy="4520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Generalists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employee performance, identify training needs, and inform talent management decisions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monitor team performance, set goals, and provide targeted feedback to team members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Heads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evaluate departmental performance, make informed decisions, and optimize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trends, identify areas for improvement, and recommend data-driven solutions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Operations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key performance indicators (KPIs), optimize processes, and enhance overall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027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09600" y="1066800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371600" y="2514600"/>
            <a:ext cx="7620000" cy="2369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– MISSING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FILTER-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FORMULA-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PIVOT-SUMMARY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GRAPH-DATA VISUALIZATION	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9373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981200" y="1905000"/>
            <a:ext cx="5668475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 </a:t>
            </a: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Id-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 Male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–Number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601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05416" y="6512256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06491" y="538879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49016" y="172166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06491" y="5922194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616" y="3733800"/>
            <a:ext cx="2466975" cy="3093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2716" y="681157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0159" y="649955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592193" y="2482672"/>
            <a:ext cx="7475607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=</a:t>
            </a: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IFS(Z8&gt;=5,”VERY HIGH”,Z8&gt;=4,”HIGH”,Z8&gt;=3,”MED”,TRUE,”LOW”)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499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55</cp:revision>
  <dcterms:created xsi:type="dcterms:W3CDTF">2024-03-29T15:07:22Z</dcterms:created>
  <dcterms:modified xsi:type="dcterms:W3CDTF">2024-09-04T02:31:35Z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