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66" r:id="rId5"/>
    <p:sldId id="310" r:id="rId6"/>
    <p:sldId id="311" r:id="rId7"/>
    <p:sldId id="31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2" r:id="rId16"/>
    <p:sldId id="324" r:id="rId17"/>
    <p:sldId id="325" r:id="rId18"/>
    <p:sldId id="326" r:id="rId19"/>
    <p:sldId id="327" r:id="rId20"/>
    <p:sldId id="328" r:id="rId21"/>
    <p:sldId id="330" r:id="rId22"/>
    <p:sldId id="329" r:id="rId23"/>
    <p:sldId id="33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32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81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8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5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95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1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926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497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7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1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delve/data/adult/adultDetail.html" TargetMode="External"/><Relationship Id="rId2" Type="http://schemas.openxmlformats.org/officeDocument/2006/relationships/hyperlink" Target="https://www.kaggle.com/wenruliu/adult-income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4" b="29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Analyzing Adult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Abirami baskaran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1BC2-3686-4FAA-AC50-87FF74EB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8" y="4669469"/>
            <a:ext cx="10610850" cy="201466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+mn-lt"/>
              </a:rPr>
              <a:t>Male at the age between 10 and 25 have earned &lt;=50k. From the age of 25 to 50 the percentage of earning &gt;50k is higher. 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When we speak about Female almost 90% of them have earned &lt;=50k. The ratio of earning &gt;50k is much lower when compared to Male.</a:t>
            </a:r>
            <a:br>
              <a:rPr lang="en-IN" sz="2000" dirty="0">
                <a:solidFill>
                  <a:schemeClr val="tx1"/>
                </a:solidFill>
                <a:latin typeface="+mn-lt"/>
              </a:rPr>
            </a:br>
            <a:br>
              <a:rPr lang="en-IN" sz="2000" dirty="0">
                <a:solidFill>
                  <a:schemeClr val="tx1"/>
                </a:solidFill>
                <a:latin typeface="+mn-lt"/>
              </a:rPr>
            </a:br>
            <a:endParaRPr lang="en-IN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1C48C-F4B7-454D-B834-7EE56EEDC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88" y="1855233"/>
            <a:ext cx="5856933" cy="28142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E557-EC2D-4318-A630-7941BA166DE2}"/>
              </a:ext>
            </a:extLst>
          </p:cNvPr>
          <p:cNvSpPr txBox="1"/>
          <p:nvPr/>
        </p:nvSpPr>
        <p:spPr>
          <a:xfrm>
            <a:off x="1225118" y="511221"/>
            <a:ext cx="253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4204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94FA-2614-4D80-AE62-AE4298BA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54" y="4086937"/>
            <a:ext cx="10658475" cy="27710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White race earning good salary compared to all other races. The ratio of earning &gt;50k has been increasing from the age 25 to 50.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B2D249F-F01C-4F74-9B0F-C44D1B5A4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57" y="1669170"/>
            <a:ext cx="10186689" cy="2771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E0936-BC14-4D5E-BAF8-EAE00A0C5708}"/>
              </a:ext>
            </a:extLst>
          </p:cNvPr>
          <p:cNvSpPr txBox="1"/>
          <p:nvPr/>
        </p:nvSpPr>
        <p:spPr>
          <a:xfrm>
            <a:off x="1207363" y="665825"/>
            <a:ext cx="3719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26231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65C1B9-B33D-4281-81FC-819FEBDC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79" y="2284500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Few numbers of people who have Bachelors, Masters, Prof-school, and Doctorate degree have been earning &gt;50k income.</a:t>
            </a:r>
          </a:p>
          <a:p>
            <a:r>
              <a:rPr lang="en-US" dirty="0">
                <a:latin typeface="+mj-lt"/>
              </a:rPr>
              <a:t>Larger numbers of people who have HS-grad, and college degree have been earning &lt;=50k and &lt;30% of people earning &gt;50k</a:t>
            </a:r>
            <a:r>
              <a:rPr lang="en-US" sz="2000" dirty="0"/>
              <a:t>.</a:t>
            </a:r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E5388F1-9B2C-48A6-863E-0FAADC31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21" y="1548001"/>
            <a:ext cx="5131049" cy="2116558"/>
          </a:xfrm>
          <a:prstGeom prst="rect">
            <a:avLst/>
          </a:prstGeom>
        </p:spPr>
      </p:pic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E8D98631-E027-43CA-824E-FBB6D762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81" y="3925315"/>
            <a:ext cx="5521765" cy="2084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650EF-DDA9-4D05-8953-CB39FF03A013}"/>
              </a:ext>
            </a:extLst>
          </p:cNvPr>
          <p:cNvSpPr txBox="1"/>
          <p:nvPr/>
        </p:nvSpPr>
        <p:spPr>
          <a:xfrm>
            <a:off x="1014060" y="778560"/>
            <a:ext cx="3238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59259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79A-7976-49B5-BDF3-5F84A79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Capital gain Vs Income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8D647C7-EC13-4234-B216-0116D77E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78" y="2019163"/>
            <a:ext cx="5778079" cy="4193336"/>
          </a:xfrm>
        </p:spPr>
      </p:pic>
    </p:spTree>
    <p:extLst>
      <p:ext uri="{BB962C8B-B14F-4D97-AF65-F5344CB8AC3E}">
        <p14:creationId xmlns:p14="http://schemas.microsoft.com/office/powerpoint/2010/main" val="410798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FDFF-6468-4696-BA7A-5F50BC7D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Capital loss Vs Income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E3B48D9-3674-4684-9DA3-BC703A39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325" y="1980285"/>
            <a:ext cx="5669494" cy="4103384"/>
          </a:xfrm>
        </p:spPr>
      </p:pic>
    </p:spTree>
    <p:extLst>
      <p:ext uri="{BB962C8B-B14F-4D97-AF65-F5344CB8AC3E}">
        <p14:creationId xmlns:p14="http://schemas.microsoft.com/office/powerpoint/2010/main" val="346382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6A4F-F57B-4806-BAF7-477E5C0B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21167"/>
            <a:ext cx="5849849" cy="110642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Hours-per-week Vs Income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1051D4-3FC5-48FF-A90D-2C4C2C72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Blue bar indicates &lt;=50k income</a:t>
            </a:r>
          </a:p>
          <a:p>
            <a:r>
              <a:rPr lang="en-US" sz="2400" dirty="0">
                <a:latin typeface="+mj-lt"/>
              </a:rPr>
              <a:t>Orange bar indicates &gt;50k income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00B870B-6E90-475B-B277-30700755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r="20730" b="1"/>
          <a:stretch/>
        </p:blipFill>
        <p:spPr>
          <a:xfrm>
            <a:off x="5264458" y="1653151"/>
            <a:ext cx="5849849" cy="48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7705-D1FE-407D-8070-536406F1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15" y="5438271"/>
            <a:ext cx="10515600" cy="132556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People who are in the position of Executive, speciality in profession, sales person, and craft-repair have been earning &gt;50k.</a:t>
            </a:r>
            <a:br>
              <a:rPr lang="en-IN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7E9EC40-3749-40FD-9261-521D2F99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39" y="1978521"/>
            <a:ext cx="9487722" cy="3353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0846D-1BDA-4855-80C3-594FBEAEC874}"/>
              </a:ext>
            </a:extLst>
          </p:cNvPr>
          <p:cNvSpPr txBox="1"/>
          <p:nvPr/>
        </p:nvSpPr>
        <p:spPr>
          <a:xfrm>
            <a:off x="1352139" y="756947"/>
            <a:ext cx="370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331556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2F2B-B8D2-4B5F-8241-2728ADAA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Relationship Vs Income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B0545D9-7C21-4A3D-9466-7A7C668DC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61" y="2152327"/>
            <a:ext cx="8039296" cy="3493871"/>
          </a:xfrm>
        </p:spPr>
      </p:pic>
    </p:spTree>
    <p:extLst>
      <p:ext uri="{BB962C8B-B14F-4D97-AF65-F5344CB8AC3E}">
        <p14:creationId xmlns:p14="http://schemas.microsoft.com/office/powerpoint/2010/main" val="158126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E649-50BB-4385-9413-53E19A3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Work class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C0AD355-79A1-4111-BD21-2D2DC2EE2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145" y="2218884"/>
            <a:ext cx="7203088" cy="39961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380EB-368E-47FD-8063-FCE9189478AC}"/>
              </a:ext>
            </a:extLst>
          </p:cNvPr>
          <p:cNvSpPr txBox="1"/>
          <p:nvPr/>
        </p:nvSpPr>
        <p:spPr>
          <a:xfrm>
            <a:off x="976544" y="1954786"/>
            <a:ext cx="2885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State, and Federal government employees working 40 hours per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Private and local government employees working 40 to 45 hours per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Self-employees who are getting income working 40 to 60 hours per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Self-employees who are not getting income working 38 to 50 hours per week.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780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7237-9398-49E3-8AD3-5ED72F27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408F-C262-4D85-9AFC-F175F658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There is a gender inequality to give salary to the people. (i.e.., male getting more salary than female who are in the same age.</a:t>
            </a:r>
          </a:p>
          <a:p>
            <a:r>
              <a:rPr lang="en-IN" dirty="0">
                <a:latin typeface="+mj-lt"/>
              </a:rPr>
              <a:t>White people getting more income than other races.</a:t>
            </a:r>
          </a:p>
          <a:p>
            <a:r>
              <a:rPr lang="en-IN" dirty="0">
                <a:latin typeface="+mj-lt"/>
              </a:rPr>
              <a:t>Degree holders like masters, doctorate, bachelors, and prof-school earning &gt;50k.</a:t>
            </a:r>
          </a:p>
          <a:p>
            <a:r>
              <a:rPr lang="en-IN" dirty="0">
                <a:latin typeface="+mj-lt"/>
              </a:rPr>
              <a:t>Executives, sales person, specialist earning &gt;50k.</a:t>
            </a:r>
          </a:p>
          <a:p>
            <a:r>
              <a:rPr lang="en-IN" dirty="0">
                <a:latin typeface="+mj-lt"/>
              </a:rPr>
              <a:t>People who are working 40 to 60 hours earning &gt;50k, but few in numbers.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94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FE8-F752-4D42-B89E-869CD27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D1D3-0628-457C-A0F4-6F77828E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individual’s annual income results from various factors. Intuitively, it is influenced by the individual’s education level, age, gender, occupation, and etc.</a:t>
            </a:r>
          </a:p>
          <a:p>
            <a:r>
              <a:rPr lang="en-US" dirty="0"/>
              <a:t>The dataset contains 16 columns Target filed: Income -- The income is divided into two classes: 50K Number of attributes: 14 -- These are the demographics and other features to describe a person</a:t>
            </a:r>
          </a:p>
          <a:p>
            <a:r>
              <a:rPr lang="en-US" dirty="0"/>
              <a:t>Acknowledgements This dataset is found in the Kaggle repository </a:t>
            </a:r>
            <a:r>
              <a:rPr lang="en-US" u="sng" dirty="0">
                <a:hlinkClick r:id="rId2"/>
              </a:rPr>
              <a:t>https://www.kaggle.com/wenruliu/adult-income-dataset</a:t>
            </a:r>
            <a:endParaRPr lang="en-US" u="sng" dirty="0"/>
          </a:p>
          <a:p>
            <a:pPr fontAlgn="base"/>
            <a:r>
              <a:rPr lang="en-US" dirty="0"/>
              <a:t>The detailed description on the dataset can be found in the original UCI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http://www.cs.toronto.edu/~delve/data/adult/adultDetail.html</a:t>
            </a:r>
            <a:endParaRPr lang="en-US" dirty="0"/>
          </a:p>
          <a:p>
            <a:r>
              <a:rPr lang="en-US" dirty="0"/>
              <a:t>Reference: https://www.kaggle.com/rblcoder/analyzing-earning-dataset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BF9A-3EE0-4BD3-8559-174E3440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2647125"/>
            <a:ext cx="10515600" cy="4351338"/>
          </a:xfrm>
        </p:spPr>
        <p:txBody>
          <a:bodyPr/>
          <a:lstStyle/>
          <a:p>
            <a:r>
              <a:rPr lang="en-IN" dirty="0"/>
              <a:t>https://github.com/abiakshar/Externship/blob/main/adult_income%20.ipynb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D4365-5BDC-4717-9336-AD708EBD926A}"/>
              </a:ext>
            </a:extLst>
          </p:cNvPr>
          <p:cNvSpPr txBox="1"/>
          <p:nvPr/>
        </p:nvSpPr>
        <p:spPr>
          <a:xfrm>
            <a:off x="1420428" y="887767"/>
            <a:ext cx="308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7391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61D8C0-6CBD-4BDC-BA4B-247895906541}"/>
              </a:ext>
            </a:extLst>
          </p:cNvPr>
          <p:cNvSpPr/>
          <p:nvPr/>
        </p:nvSpPr>
        <p:spPr>
          <a:xfrm>
            <a:off x="352147" y="246990"/>
            <a:ext cx="114877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+mj-lt"/>
              </a:rPr>
              <a:t>Dataset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+mj-lt"/>
              </a:rPr>
              <a:t>Description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age: continuous.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workclass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: Private, Self-emp-not-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Self-emp-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Federal-gov, Local-gov, State-gov, Without-pay, Never-worked.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fnlwgt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: continuous.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education: Bachelors, Some-college, 11th, HS-grad, Prof-school, Assoc-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acdm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Assoc-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voc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9th, 7th-8th, 12th, Masters, 1st-4th, 10th, Doctorate, 5th-6th, Preschool.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education-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: continuous.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marital-status: Married-civ-spouse, Divorced, Never-married, Separated, Widowed, Married-spouse-absent, Married-AF-spouse.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occupation: Tech-support, Craft-repair, Other-service, Sales, Exec-managerial, Prof-specialty, Handlers-cleaners, Machine-op-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inspct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-clerical, Farming-fishing, Transport-moving,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-house-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Protective-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serv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Armed-Forces.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relationship: Wife, Own-child, Husband, Not-in-family, Other-relative, Unmarried.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race: White, Asian-Pac-Islander, Amer-Indian-Eskimo, Other, Black.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sex: Female, Male.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capital-gain: continuous.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capital-loss: continuous.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hours-per-week: continuous.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native-country: United-States, Cambodia, England, Puerto-Rico, Canada, Germany, Outlying-US(Guam-USVI-etc),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Trinadad&amp;Tobago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Peru, Hong,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Holand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-Netherlands.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class: &gt;50K, &lt;=50K</a:t>
            </a:r>
          </a:p>
        </p:txBody>
      </p:sp>
    </p:spTree>
    <p:extLst>
      <p:ext uri="{BB962C8B-B14F-4D97-AF65-F5344CB8AC3E}">
        <p14:creationId xmlns:p14="http://schemas.microsoft.com/office/powerpoint/2010/main" val="31767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8BC3-0638-46A9-AD6C-9C4A3EBD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E313-41C2-4FED-9958-F53E9732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explore the possibility in predicting income level based on the individual’s personal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BA1F-1CD1-4B8B-AD99-F83B28F8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1B91-E8D6-4062-8C78-DB836716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Check for duplicate values using .duplicated() </a:t>
            </a:r>
          </a:p>
          <a:p>
            <a:pPr marL="0" indent="0">
              <a:buNone/>
            </a:pPr>
            <a:r>
              <a:rPr lang="en-IN" dirty="0"/>
              <a:t>Drop them using .drop_duplicates(keep = False)</a:t>
            </a:r>
          </a:p>
          <a:p>
            <a:pPr marL="0" indent="0">
              <a:buNone/>
            </a:pPr>
            <a:r>
              <a:rPr lang="en-IN" dirty="0"/>
              <a:t>Replace unwanted characters with “unknown”</a:t>
            </a:r>
          </a:p>
        </p:txBody>
      </p:sp>
    </p:spTree>
    <p:extLst>
      <p:ext uri="{BB962C8B-B14F-4D97-AF65-F5344CB8AC3E}">
        <p14:creationId xmlns:p14="http://schemas.microsoft.com/office/powerpoint/2010/main" val="1392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3ABA-BBC1-4B4A-8748-698DCFB0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2" y="482602"/>
            <a:ext cx="5743831" cy="1674180"/>
          </a:xfrm>
        </p:spPr>
        <p:txBody>
          <a:bodyPr>
            <a:normAutofit/>
          </a:bodyPr>
          <a:lstStyle/>
          <a:p>
            <a:r>
              <a:rPr lang="en-IN" sz="4000" dirty="0"/>
              <a:t>Statistical Description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48502C-8CC2-4990-9655-8982155F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The describe() function  generate descriptive statistics that summarize the central tendency, mean, percentile, dispersion and shape of a dataset’s distribution, excluding NaN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C5FA208-F849-475A-B681-FB56D0B0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13" y="2317648"/>
            <a:ext cx="7520700" cy="295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6EAC-9D34-46B2-B530-B4A2E3B6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09" y="582151"/>
            <a:ext cx="10332014" cy="1674180"/>
          </a:xfrm>
        </p:spPr>
        <p:txBody>
          <a:bodyPr>
            <a:normAutofit/>
          </a:bodyPr>
          <a:lstStyle/>
          <a:p>
            <a:r>
              <a:rPr lang="en-IN" sz="4000" dirty="0"/>
              <a:t>Statistical Description of Categorical data's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9F96A5-311B-47C9-9DC8-9F6C2413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709" y="2984818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It describes the shape of the dataset, unique, top </a:t>
            </a:r>
            <a:r>
              <a:rPr lang="en-US" dirty="0" err="1"/>
              <a:t>valuesof</a:t>
            </a:r>
            <a:r>
              <a:rPr lang="en-US" dirty="0"/>
              <a:t> the features and frequency of occurrence.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3F1CC1-4006-4785-A517-D19EB081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40" y="2828930"/>
            <a:ext cx="7072692" cy="26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44F1-36D4-4C68-8395-95696CF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66714"/>
            <a:ext cx="3690257" cy="18667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Target variable - Income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2484706-8D4C-4D8F-B986-B7B79CD5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38" r="12826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9C7E1-5A66-414D-B3DE-B4CBB384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2257" y="2837049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76.5% : &lt;=50k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23.5%: &gt;50k</a:t>
            </a:r>
          </a:p>
        </p:txBody>
      </p:sp>
    </p:spTree>
    <p:extLst>
      <p:ext uri="{BB962C8B-B14F-4D97-AF65-F5344CB8AC3E}">
        <p14:creationId xmlns:p14="http://schemas.microsoft.com/office/powerpoint/2010/main" val="375574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5F1CB-0B9D-418B-8846-471941B8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545" y="1115671"/>
            <a:ext cx="8887249" cy="43389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35F8F-8C49-4002-BEA8-A94BF3446E6A}"/>
              </a:ext>
            </a:extLst>
          </p:cNvPr>
          <p:cNvSpPr txBox="1"/>
          <p:nvPr/>
        </p:nvSpPr>
        <p:spPr>
          <a:xfrm>
            <a:off x="1565545" y="5333167"/>
            <a:ext cx="869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Unmarried people have got &lt;=50k income. Most of the people at the age between 10 to 25 have got &lt;=50k compared to the age between 35 and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Married people from the age between 35 and 55 have got &gt;50k income.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57D3F-6D8C-4C60-99F9-88CC3B547A32}"/>
              </a:ext>
            </a:extLst>
          </p:cNvPr>
          <p:cNvSpPr txBox="1"/>
          <p:nvPr/>
        </p:nvSpPr>
        <p:spPr>
          <a:xfrm>
            <a:off x="1494524" y="346230"/>
            <a:ext cx="4258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Marital-Status</a:t>
            </a:r>
          </a:p>
        </p:txBody>
      </p:sp>
    </p:spTree>
    <p:extLst>
      <p:ext uri="{BB962C8B-B14F-4D97-AF65-F5344CB8AC3E}">
        <p14:creationId xmlns:p14="http://schemas.microsoft.com/office/powerpoint/2010/main" val="2382027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905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 Light</vt:lpstr>
      <vt:lpstr>Century Gothic</vt:lpstr>
      <vt:lpstr>Times New Roman</vt:lpstr>
      <vt:lpstr>Wingdings 3</vt:lpstr>
      <vt:lpstr>Ion Boardroom</vt:lpstr>
      <vt:lpstr>Analyzing Adult Income Dataset</vt:lpstr>
      <vt:lpstr>Dataset</vt:lpstr>
      <vt:lpstr>PowerPoint Presentation</vt:lpstr>
      <vt:lpstr>Problem Statement</vt:lpstr>
      <vt:lpstr>Data Cleaning</vt:lpstr>
      <vt:lpstr>Statistical Description</vt:lpstr>
      <vt:lpstr>Statistical Description of Categorical data's</vt:lpstr>
      <vt:lpstr>Target variable - Income</vt:lpstr>
      <vt:lpstr>PowerPoint Presentation</vt:lpstr>
      <vt:lpstr>Male at the age between 10 and 25 have earned &lt;=50k. From the age of 25 to 50 the percentage of earning &gt;50k is higher. When we speak about Female almost 90% of them have earned &lt;=50k. The ratio of earning &gt;50k is much lower when compared to Male.  </vt:lpstr>
      <vt:lpstr>White race earning good salary compared to all other races. The ratio of earning &gt;50k has been increasing from the age 25 to 50.  </vt:lpstr>
      <vt:lpstr>PowerPoint Presentation</vt:lpstr>
      <vt:lpstr>Capital gain Vs Income</vt:lpstr>
      <vt:lpstr>Capital loss Vs Income</vt:lpstr>
      <vt:lpstr>Hours-per-week Vs Income</vt:lpstr>
      <vt:lpstr>People who are in the position of Executive, speciality in profession, sales person, and craft-repair have been earning &gt;50k. </vt:lpstr>
      <vt:lpstr>Relationship Vs Income</vt:lpstr>
      <vt:lpstr>Work class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Adult Income Dataset</dc:title>
  <dc:creator>Ramaswamy Ramakrishnan</dc:creator>
  <cp:lastModifiedBy>Ramaswamy Ramakrishnan</cp:lastModifiedBy>
  <cp:revision>3</cp:revision>
  <dcterms:created xsi:type="dcterms:W3CDTF">2021-02-23T18:15:13Z</dcterms:created>
  <dcterms:modified xsi:type="dcterms:W3CDTF">2021-02-23T18:38:04Z</dcterms:modified>
</cp:coreProperties>
</file>