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07A"/>
    <a:srgbClr val="FDAB09"/>
    <a:srgbClr val="002303"/>
    <a:srgbClr val="FECA17"/>
    <a:srgbClr val="FB7633"/>
    <a:srgbClr val="AB0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89F7-280D-7E2B-1982-68C7FFD3E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45F1E-CECC-C737-2A6C-6D2040A75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65D37-3446-D0F0-CEBC-5242DA41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BBBA-56DD-4F6E-A7A4-7190132B169A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AB956-52C2-EA95-E510-190B56AE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1CC7-D7DB-375A-ABA3-1E8B4707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6845-528D-434C-9443-1C191AC79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7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E3C6-B0F0-DF73-1635-4C74D9A0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4620A-58AD-88E1-A2B6-E67314A65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7EB69-EEE9-AC83-B208-F88F1348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BBBA-56DD-4F6E-A7A4-7190132B169A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B1EAF-82E3-66D7-EDF4-FCF3ACC1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F65B6-7DF1-7817-C513-91904296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6845-528D-434C-9443-1C191AC79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18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467DD-98F6-68D0-67AE-FF029D987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D8747-CC83-1FE2-6AD3-8E0704DB7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91B99-7822-7460-67EB-97FF10DA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BBBA-56DD-4F6E-A7A4-7190132B169A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CB08B-F283-215B-E406-332E75E7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842CD-3AB5-6347-01B4-DF270AD5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6845-528D-434C-9443-1C191AC79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A9CB-7AE1-4C88-DC56-9D233AFF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D1E4-35FE-C6D6-7474-2D739A02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B0B2B-784D-D61C-E168-EC656E3E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BBBA-56DD-4F6E-A7A4-7190132B169A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ABF3D-B2EB-F728-04DC-FF8725E7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84A65-94D3-17F6-DD49-D9F068A5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6845-528D-434C-9443-1C191AC79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02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1190-DC62-5F6A-5589-29F7B0FC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95755-F3A9-0413-7580-1453CD782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F0561-FEEF-6B20-81D0-5EF75E26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BBBA-56DD-4F6E-A7A4-7190132B169A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3F26-90E7-EBB6-5BAA-FBAB7E63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77777-7811-BCC2-D38F-3FCED317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6845-528D-434C-9443-1C191AC79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91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0B52-18F1-43D9-13E8-38AAF0B9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B0634-4D35-4D6A-1BB0-05829703D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3575C-85A0-D58D-20BE-10D5FFBF1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6F11B-B76B-C8FB-D733-49447B33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BBBA-56DD-4F6E-A7A4-7190132B169A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B2DCF-C8D3-7190-2AFD-C528485A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8FB5E-D190-0530-4B3B-43935AD3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6845-528D-434C-9443-1C191AC79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75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C0CA-9000-1BED-9EB2-FAA28E69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6EF5B-4A08-D4DB-A002-93C868B4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773AE-EDE4-84D5-5C8C-82C5AEBFB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7F0A6-A8E4-8D0F-994B-9E1127CD3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E26DE-8FAD-2C55-708B-8C7370C25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FB0E2-23B0-F37B-CB1F-83202E63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BBBA-56DD-4F6E-A7A4-7190132B169A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CAEBB-6877-9DA4-D027-4EEC1FAC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0CE87-5DBB-1EF1-846A-2A4F9719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6845-528D-434C-9443-1C191AC79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19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ED05-F5AE-1EE9-CB60-80A06F37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31043-2A81-3D7E-5DDF-640DA51B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BBBA-56DD-4F6E-A7A4-7190132B169A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916A1-BEEB-5DC3-DEC4-B1231840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FE60-3755-1822-63DC-858D45AE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6845-528D-434C-9443-1C191AC79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02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669DA-3C0B-9CE6-6C36-3C6F0E0A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BBBA-56DD-4F6E-A7A4-7190132B169A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3E60E-9834-E964-B220-B32AEBA2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D2479-DEB9-610C-A657-4D88AE3F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6845-528D-434C-9443-1C191AC79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25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482F-369A-D196-90A0-8D16F5B9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FE3D-A505-B1B5-5798-7A3E769E4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6C132-975E-6D54-43EB-9B6353B8D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5050C-3E33-A323-860C-68EB08CA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BBBA-56DD-4F6E-A7A4-7190132B169A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C02E-E6BC-8F45-3967-45C01746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CF44-D0EB-5D47-B785-78C6553A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6845-528D-434C-9443-1C191AC79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92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4DF2-1969-4FC6-97C4-F73C109E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72936-859C-FE97-2FBC-A05E77D9D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04B70-2B41-C614-ECC3-D62D345BF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F77ED-2DF7-2B89-C9CB-58EBC105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BBBA-56DD-4F6E-A7A4-7190132B169A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D6A6A-49FE-6624-BB7A-C6AF0481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DC9B4-2DC7-41C0-8846-5B126647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6845-528D-434C-9443-1C191AC79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4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45E79-48C2-0FA2-030F-350B8428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E8A7-ACC0-E8A6-B650-32E441EDD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B5451-9806-0484-FD18-24DE5809C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94BBBA-56DD-4F6E-A7A4-7190132B169A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250B-8850-07A7-1C62-35B72EE7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D4AAF-B5B9-1998-FFA8-479B19D98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CE6845-528D-434C-9443-1C191AC79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0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50BC-65C0-4AEC-3AF7-660ACAB6F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C2AA0-D158-0128-62D5-D30C28771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3156D-7893-6CD5-A7D8-951FDF18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831" y="0"/>
            <a:ext cx="505233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304EF5-6AEC-1A36-0FE8-9A1908887211}"/>
              </a:ext>
            </a:extLst>
          </p:cNvPr>
          <p:cNvSpPr/>
          <p:nvPr/>
        </p:nvSpPr>
        <p:spPr>
          <a:xfrm>
            <a:off x="1017494" y="475129"/>
            <a:ext cx="726141" cy="555159"/>
          </a:xfrm>
          <a:prstGeom prst="rect">
            <a:avLst/>
          </a:prstGeom>
          <a:solidFill>
            <a:srgbClr val="AB00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D2007-6BD3-E3EB-26E2-86635FC68828}"/>
              </a:ext>
            </a:extLst>
          </p:cNvPr>
          <p:cNvSpPr/>
          <p:nvPr/>
        </p:nvSpPr>
        <p:spPr>
          <a:xfrm>
            <a:off x="1017494" y="1182688"/>
            <a:ext cx="726141" cy="555159"/>
          </a:xfrm>
          <a:prstGeom prst="rect">
            <a:avLst/>
          </a:prstGeom>
          <a:solidFill>
            <a:srgbClr val="FB7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649C35-D8CC-6B33-B809-53FFF7623938}"/>
              </a:ext>
            </a:extLst>
          </p:cNvPr>
          <p:cNvSpPr/>
          <p:nvPr/>
        </p:nvSpPr>
        <p:spPr>
          <a:xfrm>
            <a:off x="1017494" y="1982787"/>
            <a:ext cx="726141" cy="555159"/>
          </a:xfrm>
          <a:prstGeom prst="rect">
            <a:avLst/>
          </a:prstGeom>
          <a:solidFill>
            <a:srgbClr val="0023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386844-0A1B-330C-2251-89B823DC89FA}"/>
              </a:ext>
            </a:extLst>
          </p:cNvPr>
          <p:cNvSpPr/>
          <p:nvPr/>
        </p:nvSpPr>
        <p:spPr>
          <a:xfrm>
            <a:off x="1017494" y="2860210"/>
            <a:ext cx="726141" cy="555159"/>
          </a:xfrm>
          <a:prstGeom prst="rect">
            <a:avLst/>
          </a:prstGeom>
          <a:solidFill>
            <a:srgbClr val="FDAB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BAEFC-FED4-E550-1A70-B0CB92956790}"/>
              </a:ext>
            </a:extLst>
          </p:cNvPr>
          <p:cNvSpPr/>
          <p:nvPr/>
        </p:nvSpPr>
        <p:spPr>
          <a:xfrm>
            <a:off x="1049359" y="3730950"/>
            <a:ext cx="726141" cy="555159"/>
          </a:xfrm>
          <a:prstGeom prst="rect">
            <a:avLst/>
          </a:prstGeom>
          <a:solidFill>
            <a:srgbClr val="0170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33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Harley Stevenson-Cocks</dc:creator>
  <cp:lastModifiedBy>Harley Stevenson-Cocks</cp:lastModifiedBy>
  <cp:revision>1</cp:revision>
  <dcterms:created xsi:type="dcterms:W3CDTF">2025-01-12T16:11:59Z</dcterms:created>
  <dcterms:modified xsi:type="dcterms:W3CDTF">2025-01-12T17:07:29Z</dcterms:modified>
</cp:coreProperties>
</file>