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0383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9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227dc0b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227dc0b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89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d227dc0b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d227dc0b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69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d227dc0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d227dc0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37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d227dc0b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d227dc0b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13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d227dc0b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d227dc0b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43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d227dc0b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d227dc0b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13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d227dc0b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d227dc0b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86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d227dc0b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d227dc0b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49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000" y="518600"/>
            <a:ext cx="8222100" cy="14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2700" marR="12700" lvl="0" indent="0" algn="ctr" rtl="0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" sz="1200" b="1">
                <a:solidFill>
                  <a:srgbClr val="FFFFFF"/>
                </a:solidFill>
              </a:rPr>
              <a:t>Крымский инженерно-педагогический университет имени Февзи Якубова»</a:t>
            </a:r>
            <a:endParaRPr sz="1200" b="1">
              <a:solidFill>
                <a:srgbClr val="FFFFFF"/>
              </a:solidFill>
            </a:endParaRPr>
          </a:p>
          <a:p>
            <a:pPr marL="12700" marR="12700" lvl="0" indent="0" algn="ctr" rtl="0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FFFFFF"/>
                </a:solidFill>
              </a:rPr>
              <a:t>Направление подготовки 09.03.03 Прикладная информатика</a:t>
            </a:r>
            <a:endParaRPr sz="1200" b="1">
              <a:solidFill>
                <a:srgbClr val="FFFFFF"/>
              </a:solidFill>
            </a:endParaRPr>
          </a:p>
          <a:p>
            <a:pPr marL="12700" marR="12700" lvl="0" indent="0" algn="ctr" rtl="0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FFFFFF"/>
                </a:solidFill>
              </a:rPr>
              <a:t>Профиль «Прикладная информатика в информационной сфере»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FFFFFF"/>
                </a:solidFill>
              </a:rPr>
              <a:t>БАКАЛАВРСКАЯ  РАБОТА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60950" y="1999033"/>
            <a:ext cx="8222100" cy="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 b="1"/>
              <a:t>Разработка веб-сайта для публикации научных работ и достижений преподавателей</a:t>
            </a:r>
            <a:endParaRPr sz="5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654200" y="3844850"/>
            <a:ext cx="31659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Выполнил студент 4 курса: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Абибулаев Ленур Бахтиярович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395425"/>
            <a:ext cx="8520600" cy="607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Целью выпускной квалификационной работы бакалавра является разработка веб-сайта для публикации научных работ и достижений преподавателей.  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29300" y="1244475"/>
            <a:ext cx="85206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-7588588">
            <a:off x="3093486" y="1468086"/>
            <a:ext cx="166024" cy="1049429"/>
          </a:xfrm>
          <a:prstGeom prst="upArrow">
            <a:avLst>
              <a:gd name="adj1" fmla="val 50000"/>
              <a:gd name="adj2" fmla="val 50141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rot="10793772">
            <a:off x="4306850" y="1752401"/>
            <a:ext cx="165600" cy="699000"/>
          </a:xfrm>
          <a:prstGeom prst="upArrow">
            <a:avLst>
              <a:gd name="adj1" fmla="val 50000"/>
              <a:gd name="adj2" fmla="val 50141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 rot="7057970">
            <a:off x="5722935" y="1366482"/>
            <a:ext cx="165587" cy="1198024"/>
          </a:xfrm>
          <a:prstGeom prst="upArrow">
            <a:avLst>
              <a:gd name="adj1" fmla="val 50000"/>
              <a:gd name="adj2" fmla="val 50141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196500" y="2571750"/>
            <a:ext cx="1758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6812" lvl="0" indent="-447675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700"/>
              <a:t>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101700" y="2511625"/>
            <a:ext cx="18531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Провести анализ предметной области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315500" y="2518325"/>
            <a:ext cx="2148300" cy="104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Выбрать стек технологий и инструментария  для реализации проекта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770950" y="2511625"/>
            <a:ext cx="23274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Выполнить проектирование приложения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3815700" y="1383798"/>
            <a:ext cx="5077800" cy="792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b="1" dirty="0">
                <a:solidFill>
                  <a:srgbClr val="000000"/>
                </a:solidFill>
              </a:rPr>
              <a:t>Объектом выпускной</a:t>
            </a:r>
            <a:r>
              <a:rPr lang="ru" sz="1100" dirty="0">
                <a:solidFill>
                  <a:srgbClr val="000000"/>
                </a:solidFill>
              </a:rPr>
              <a:t> квалификационной работы бакалавра является процесс разработки веб-сайта для публикации научных работ.</a:t>
            </a:r>
            <a:endParaRPr sz="1100" dirty="0">
              <a:solidFill>
                <a:srgbClr val="000000"/>
              </a:solidFill>
            </a:endParaRPr>
          </a:p>
          <a:p>
            <a:pPr marL="0" lvl="0" indent="44450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58175" cy="48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3815700" y="2288113"/>
            <a:ext cx="5077800" cy="86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445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b="1" dirty="0">
                <a:latin typeface="Roboto"/>
                <a:ea typeface="Roboto"/>
                <a:cs typeface="Roboto"/>
                <a:sym typeface="Roboto"/>
              </a:rPr>
              <a:t>Предметом выпускной</a:t>
            </a:r>
            <a:r>
              <a:rPr lang="ru" sz="1100" dirty="0">
                <a:latin typeface="Roboto"/>
                <a:ea typeface="Roboto"/>
                <a:cs typeface="Roboto"/>
                <a:sym typeface="Roboto"/>
              </a:rPr>
              <a:t> квалификационной работы является веб-сайт для публикации научных работ и достижений преподавателей.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815700" y="188400"/>
            <a:ext cx="5077800" cy="110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Объект и предмет бакалаврской работы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 использованных технологий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25" y="1216900"/>
            <a:ext cx="3232024" cy="14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7625"/>
            <a:ext cx="2258025" cy="12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71750"/>
            <a:ext cx="2946500" cy="15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50" y="2380675"/>
            <a:ext cx="3125800" cy="20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Структурная схема сайта</a:t>
            </a:r>
            <a:endParaRPr sz="140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325" y="1017800"/>
            <a:ext cx="7007349" cy="26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11700" y="259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веб-сайта для публикации научных работ и достижений преподавателей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Режим доступа: http://adddoc.ru/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694500"/>
            <a:ext cx="6016624" cy="279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445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процессе выполнения ВКР автор рассмотрел существующие системы публикации научных статей, рассмотрел их обычные задачи и учел их основные направления на мировом рынке. Кроме того, программное обеспечение системы публикации научных статей спроектировано и реализовано с использованием объектно-ориентированного языка программирования Python, фреймворка Flask, базы данных MySQL и других современных технологий. Разрабатываемое веб-приложение представляет собой простую систему публикации научных статей, в которой планируются следующие изменения и улучшения.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445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Планируемые изменения 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 	Добавить возможность комментирования работ другими преподавателями и гостями сайта.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 	Добавить некоторые функции для более удобного поиска нужной информации.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 	Также планируется совершить интеграцию с Google, чтобы подключить Google docs с помощью API для удобства преподавателей в работе со своими документами.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 	Дополнительная система оценивания, для того чтобы гости сайта могли оценить понравившуюся работу.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 	Улучшение интерфейса приложения.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168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Экран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Roboto</vt:lpstr>
      <vt:lpstr>Geometric</vt:lpstr>
      <vt:lpstr>«Крымский инженерно-педагогический университет имени Февзи Якубова» Направление подготовки 09.03.03 Прикладная информатика Профиль «Прикладная информатика в информационной сфере»  БАКАЛАВРСКАЯ  РАБОТА </vt:lpstr>
      <vt:lpstr>Целью выпускной квалификационной работы бакалавра является разработка веб-сайта для публикации научных работ и достижений преподавателей.  </vt:lpstr>
      <vt:lpstr>Презентация PowerPoint</vt:lpstr>
      <vt:lpstr>Стек использованных технологий</vt:lpstr>
      <vt:lpstr>Структурная схема сайта</vt:lpstr>
      <vt:lpstr>Демонстрация веб-сайта для публикации научных работ и достижений преподавателей </vt:lpstr>
      <vt:lpstr>Заключение</vt:lpstr>
      <vt:lpstr>Планируемые изменения 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«Крымский инженерно-педагогический университет имени Февзи Якубова» Направление подготовки 09.03.03 Прикладная информатика Профиль «Прикладная информатика в информационной сфере»  БАКАЛАВРСКАЯ  РАБОТА</dc:title>
  <dc:creator>lenur abibulaev</dc:creator>
  <cp:lastModifiedBy>Учетная запись Майкрософт</cp:lastModifiedBy>
  <cp:revision>2</cp:revision>
  <dcterms:modified xsi:type="dcterms:W3CDTF">2022-06-13T17:16:26Z</dcterms:modified>
</cp:coreProperties>
</file>