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Firefoxe : media.webSpeech.recognition= enable dans le fichier config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http://www.grundig-gbs.com/fr/loeschen/solutions/dicter/article//vorteile-der/</a:t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ocalhost:63342/Tic-Tac-Toe-WebSpeech/Tic-Tac-Toe-master/Morpion.html" TargetMode="External"/><Relationship Id="rId4" Type="http://schemas.openxmlformats.org/officeDocument/2006/relationships/hyperlink" Target="http://localhost:63342/Tic-Tac-Toe-WebSpeech/Tic-Tac-Toe-master/Morp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Web Speech API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/>
              <a:t>Par : Abichou Sami,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/>
              <a:t>Bangre Hassan,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/>
              <a:t>Benkhallouf Mohammed,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/>
              <a:t>Rajamohan Alex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Tests :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25" y="2703950"/>
            <a:ext cx="20193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175" y="2640188"/>
            <a:ext cx="2146825" cy="21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2238" y="2703951"/>
            <a:ext cx="189340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10700" y="2703950"/>
            <a:ext cx="20193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Facile à implémenter dans son code</a:t>
            </a:r>
            <a:endParaRPr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Possibilité de reconnaître un flux continue de parole</a:t>
            </a:r>
            <a:endParaRPr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Peut être utilisé pour tout élément en Javascript</a:t>
            </a:r>
            <a:endParaRPr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Possibilité d'afficher des résultats intermédiaires</a:t>
            </a:r>
            <a:endParaRPr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Désavantages 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2800"/>
              <a:buChar char="●"/>
            </a:pPr>
            <a:r>
              <a:rPr lang="fr-FR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Nécessite l'autorisation du navigateur d'accéder au microphone </a:t>
            </a:r>
            <a:endParaRPr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just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2800"/>
              <a:buChar char="●"/>
            </a:pPr>
            <a:r>
              <a:rPr lang="fr-FR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Limite de 60 secondes pour chaque écoute</a:t>
            </a:r>
            <a:endParaRPr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just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2800"/>
              <a:buChar char="●"/>
            </a:pPr>
            <a:r>
              <a:rPr lang="fr-FR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Bien gérer par Chrome et partiellement sur Firefox </a:t>
            </a:r>
            <a:endParaRPr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just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2800"/>
              <a:buChar char="●"/>
            </a:pPr>
            <a:r>
              <a:rPr lang="fr-FR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Ne marche pas bien sous mobile ‘répétition’</a:t>
            </a:r>
            <a:endParaRPr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Exemples d'utilisation 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fr-FR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tâches de travail sont réalisées de manière plus efficace .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fr-FR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diminue largement la charge de travail, notamment pour le secrétariat.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fr-FR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s’améliore à chaque correction d’erreur.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fr-FR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dictaphones numériques sont transformées en texte sans difficulté.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fr-FR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reconnaissance vocale est disponible avec un lexique spécifique.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fr-FR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reconnaissance vocale améliore l’efficacité et aboutit à un travail plus structuré.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Implémentation 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fr-FR" u="sng">
                <a:solidFill>
                  <a:schemeClr val="hlink"/>
                </a:solidFill>
                <a:hlinkClick r:id="rId3"/>
              </a:rPr>
              <a:t>Captcha vocal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fr-FR" u="sng">
                <a:solidFill>
                  <a:schemeClr val="hlink"/>
                </a:solidFill>
                <a:hlinkClick r:id="rId4"/>
              </a:rPr>
              <a:t>Demo_Morpion</a:t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fr-FR"/>
              <a:t>Conclusion &amp; perspectives d’évolutions </a:t>
            </a: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-FR">
                <a:solidFill>
                  <a:srgbClr val="FF0000"/>
                </a:solidFill>
              </a:rPr>
              <a:t>Par</a:t>
            </a:r>
            <a:r>
              <a:rPr b="1" lang="fr-FR">
                <a:solidFill>
                  <a:srgbClr val="FF0000"/>
                </a:solidFill>
              </a:rPr>
              <a:t> rapport à notre projet:</a:t>
            </a:r>
            <a:endParaRPr b="1">
              <a:solidFill>
                <a:srgbClr val="FF0000"/>
              </a:solidFill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-FR">
                <a:solidFill>
                  <a:srgbClr val="FF0000"/>
                </a:solidFill>
              </a:rPr>
              <a:t>Par rapport à l’API: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4400"/>
              <a:t>MERCI</a:t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I. L’API Web Speech</a:t>
            </a:r>
            <a:endParaRPr/>
          </a:p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II. Exemples d’utilisation &amp; Tests</a:t>
            </a:r>
            <a:endParaRPr/>
          </a:p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III. Avantages et inconvénients</a:t>
            </a:r>
            <a:endParaRPr/>
          </a:p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IV. Cas d’utilis</a:t>
            </a:r>
            <a:r>
              <a:rPr lang="fr-FR"/>
              <a:t>ations</a:t>
            </a:r>
            <a:endParaRPr/>
          </a:p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V. Démonstration </a:t>
            </a:r>
            <a:endParaRPr/>
          </a:p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Conclusion</a:t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Speech API : Qu'est-ce ?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475" y="3079100"/>
            <a:ext cx="8590000" cy="30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2 fonctionnalitées majeures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419100" lvl="0" marL="914400" rtl="0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fr-FR" sz="3000"/>
              <a:t>Speech Recognition</a:t>
            </a:r>
            <a:endParaRPr sz="3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3000"/>
              <a:t>-</a:t>
            </a:r>
            <a:endParaRPr sz="3000"/>
          </a:p>
          <a:p>
            <a:pPr indent="-419100" lvl="0" marL="914400" rtl="0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fr-FR" sz="3000"/>
              <a:t>Speech Synthetiser</a:t>
            </a:r>
            <a:endParaRPr sz="3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38200" y="669925"/>
            <a:ext cx="10515600" cy="49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Web Speech API (by Google)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PhraseMatcher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Speak Easy Synthesis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Speech Color Changer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Web Speech API (by Google)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1662838"/>
            <a:ext cx="7867650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Phrase Matcher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050" y="1839050"/>
            <a:ext cx="803910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Speech Color Changer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843800"/>
            <a:ext cx="80772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Speech Easy Synthetis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00" y="1839050"/>
            <a:ext cx="7877175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