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88" r:id="rId8"/>
    <p:sldId id="303" r:id="rId9"/>
    <p:sldId id="305" r:id="rId10"/>
    <p:sldId id="304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646" autoAdjust="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35" y="-61616"/>
            <a:ext cx="8564336" cy="3897086"/>
          </a:xfrm>
        </p:spPr>
        <p:txBody>
          <a:bodyPr/>
          <a:lstStyle/>
          <a:p>
            <a:r>
              <a:rPr lang="en-US" dirty="0"/>
              <a:t>A Brief Review on </a:t>
            </a:r>
            <a:br>
              <a:rPr lang="en-US" dirty="0"/>
            </a:br>
            <a:r>
              <a:rPr lang="en-US" dirty="0"/>
              <a:t>“Gait </a:t>
            </a:r>
            <a:r>
              <a:rPr lang="en-US" dirty="0" err="1"/>
              <a:t>Recognition”Technology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AF0BB0-B1C2-51E1-608D-A7197C0F89EB}"/>
              </a:ext>
            </a:extLst>
          </p:cNvPr>
          <p:cNvSpPr txBox="1"/>
          <p:nvPr/>
        </p:nvSpPr>
        <p:spPr>
          <a:xfrm>
            <a:off x="6096000" y="4691742"/>
            <a:ext cx="6128658" cy="188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Md Abid Afnan (C211051)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Saeed Bin </a:t>
            </a:r>
            <a:r>
              <a:rPr lang="en-US" sz="2000" b="1" dirty="0" err="1"/>
              <a:t>Jadid</a:t>
            </a:r>
            <a:r>
              <a:rPr lang="en-US" sz="2000" b="1" dirty="0"/>
              <a:t> (C211042)</a:t>
            </a:r>
          </a:p>
          <a:p>
            <a:pPr>
              <a:lnSpc>
                <a:spcPct val="150000"/>
              </a:lnSpc>
            </a:pPr>
            <a:r>
              <a:rPr lang="en-US" sz="2000" b="1" dirty="0" err="1"/>
              <a:t>Alauddin</a:t>
            </a:r>
            <a:r>
              <a:rPr lang="en-US" sz="2000" b="1" dirty="0"/>
              <a:t> </a:t>
            </a:r>
            <a:r>
              <a:rPr lang="en-US" sz="2000" b="1" dirty="0" err="1"/>
              <a:t>Mollah</a:t>
            </a:r>
            <a:r>
              <a:rPr lang="en-US" sz="2000" b="1" dirty="0"/>
              <a:t> (C211055)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Abdullah Al Mamun (C201004)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What is Gait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452896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effectLst/>
                <a:latin typeface="Google Sans"/>
              </a:rPr>
              <a:t>Gait recognition is a behavioral biometric that uses video of a person's walking style and pace to identify them. </a:t>
            </a:r>
          </a:p>
          <a:p>
            <a:endParaRPr lang="en-US" b="0" i="0" dirty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It's a type of passive biometric data acquisition that can be used from a distance.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8BDE4B-6532-39C5-F836-938055A2051C}"/>
              </a:ext>
            </a:extLst>
          </p:cNvPr>
          <p:cNvSpPr txBox="1"/>
          <p:nvPr/>
        </p:nvSpPr>
        <p:spPr>
          <a:xfrm>
            <a:off x="2002971" y="957941"/>
            <a:ext cx="818605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Types of Gait Recognition-</a:t>
            </a:r>
          </a:p>
          <a:p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Handcrafted : </a:t>
            </a:r>
            <a:r>
              <a:rPr lang="en-US" sz="2800" dirty="0"/>
              <a:t>Handcrafted methods involve manual extraction of pre-defined features from gait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Deep Learning: </a:t>
            </a:r>
            <a:r>
              <a:rPr lang="en-US" sz="2800" dirty="0"/>
              <a:t>deep learning methods encode intricate features automatically, without any human intervention.</a:t>
            </a:r>
            <a:endParaRPr lang="en-US" sz="28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10EEF5E-7EF4-6F99-B8AF-6ABC74CD9B91}"/>
              </a:ext>
            </a:extLst>
          </p:cNvPr>
          <p:cNvSpPr txBox="1"/>
          <p:nvPr/>
        </p:nvSpPr>
        <p:spPr>
          <a:xfrm>
            <a:off x="1415143" y="892628"/>
            <a:ext cx="819694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cap="all" dirty="0">
                <a:effectLst/>
                <a:highlight>
                  <a:srgbClr val="FFFFFF"/>
                </a:highlight>
                <a:latin typeface="+mj-lt"/>
              </a:rPr>
              <a:t>HOW DOES GAIT RECOGNITION WORK?</a:t>
            </a:r>
            <a:endParaRPr lang="en-US" sz="2800" b="1" cap="all" dirty="0">
              <a:highlight>
                <a:srgbClr val="FFFFFF"/>
              </a:highlight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The most common gait recognition system is based on four components: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C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apturing </a:t>
            </a:r>
            <a:r>
              <a:rPr lang="en-US" sz="2800" dirty="0">
                <a:highlight>
                  <a:srgbClr val="FFFFFF"/>
                </a:highlight>
                <a:latin typeface="+mj-lt"/>
              </a:rPr>
              <a:t>G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ait data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S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ilhouette segmentation</a:t>
            </a:r>
            <a:endParaRPr lang="en-US" sz="2800" dirty="0">
              <a:highlight>
                <a:srgbClr val="FFFFFF"/>
              </a:highlight>
              <a:latin typeface="+mj-lt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C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ontour detection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FFFF"/>
                </a:highlight>
                <a:latin typeface="+mj-lt"/>
              </a:rPr>
              <a:t>F</a:t>
            </a:r>
            <a:r>
              <a:rPr lang="en-US" sz="2800" b="0" i="0" dirty="0">
                <a:effectLst/>
                <a:highlight>
                  <a:srgbClr val="FFFFFF"/>
                </a:highlight>
                <a:latin typeface="+mj-lt"/>
              </a:rPr>
              <a:t>eature extraction and classification.</a:t>
            </a:r>
            <a:endParaRPr lang="en-US" sz="2800" b="1" i="0" cap="all" dirty="0">
              <a:effectLst/>
              <a:highlight>
                <a:srgbClr val="FFFFFF"/>
              </a:highlight>
              <a:latin typeface="Proxima Nova Rg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6A2AD8-73D4-A8EE-B792-C4455B1CF669}"/>
              </a:ext>
            </a:extLst>
          </p:cNvPr>
          <p:cNvSpPr txBox="1"/>
          <p:nvPr/>
        </p:nvSpPr>
        <p:spPr>
          <a:xfrm>
            <a:off x="1045029" y="1730829"/>
            <a:ext cx="40168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Visual Representation on how “Gait Recognition” Works</a:t>
            </a:r>
          </a:p>
        </p:txBody>
      </p:sp>
      <p:pic>
        <p:nvPicPr>
          <p:cNvPr id="12" name="Picture 11" descr="A diagram of a person's body&#10;&#10;Description automatically generated">
            <a:extLst>
              <a:ext uri="{FF2B5EF4-FFF2-40B4-BE49-F238E27FC236}">
                <a16:creationId xmlns:a16="http://schemas.microsoft.com/office/drawing/2014/main" id="{6A1385F8-EF0E-04E0-8C6B-B73CBB42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1322832"/>
            <a:ext cx="7038050" cy="421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1292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DA70B-79A8-DABC-287E-BC32A702CCC1}"/>
              </a:ext>
            </a:extLst>
          </p:cNvPr>
          <p:cNvSpPr txBox="1"/>
          <p:nvPr/>
        </p:nvSpPr>
        <p:spPr>
          <a:xfrm>
            <a:off x="1371600" y="1077686"/>
            <a:ext cx="8882743" cy="424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Gait Recognition Via Deep Learning Algorithm</a:t>
            </a:r>
          </a:p>
          <a:p>
            <a:endParaRPr lang="en-US" sz="3200" b="1" dirty="0"/>
          </a:p>
          <a:p>
            <a:pPr>
              <a:lnSpc>
                <a:spcPct val="150000"/>
              </a:lnSpc>
            </a:pPr>
            <a:r>
              <a:rPr lang="en-US" sz="2800" dirty="0"/>
              <a:t>Gait recognition with deep learning leverages the power of artificial neural networks,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Specifically Convolutional Neural Networks (CNNs), to automatically identify individuals based on their walking patterns.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012700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8A91B1-1C2C-3EDD-D497-A3B109CE3778}"/>
              </a:ext>
            </a:extLst>
          </p:cNvPr>
          <p:cNvSpPr txBox="1"/>
          <p:nvPr/>
        </p:nvSpPr>
        <p:spPr>
          <a:xfrm>
            <a:off x="500742" y="1728894"/>
            <a:ext cx="37229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 Representation on how “Gait Recognition” Works with Deep Learning (CNN)</a:t>
            </a:r>
          </a:p>
        </p:txBody>
      </p:sp>
      <p:pic>
        <p:nvPicPr>
          <p:cNvPr id="6" name="Picture 5" descr="A diagram of a model">
            <a:extLst>
              <a:ext uri="{FF2B5EF4-FFF2-40B4-BE49-F238E27FC236}">
                <a16:creationId xmlns:a16="http://schemas.microsoft.com/office/drawing/2014/main" id="{546E60F6-E469-4B27-9006-221815AE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1099458"/>
            <a:ext cx="7946571" cy="430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57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5" y="3938488"/>
            <a:ext cx="6220277" cy="2919512"/>
          </a:xfrm>
        </p:spPr>
        <p:txBody>
          <a:bodyPr/>
          <a:lstStyle/>
          <a:p>
            <a:r>
              <a:rPr lang="en-US" dirty="0"/>
              <a:t>Md Abid Afnan</a:t>
            </a:r>
          </a:p>
          <a:p>
            <a:r>
              <a:rPr lang="en-US" dirty="0"/>
              <a:t>Saeed Bin </a:t>
            </a:r>
            <a:r>
              <a:rPr lang="en-US" dirty="0" err="1"/>
              <a:t>Jadid</a:t>
            </a:r>
            <a:endParaRPr lang="en-US" dirty="0"/>
          </a:p>
          <a:p>
            <a:r>
              <a:rPr lang="en-US" dirty="0"/>
              <a:t>Abdullah Al Mamun</a:t>
            </a:r>
          </a:p>
          <a:p>
            <a:r>
              <a:rPr lang="en-US" dirty="0" err="1"/>
              <a:t>Alauddin</a:t>
            </a:r>
            <a:r>
              <a:rPr lang="en-US" dirty="0"/>
              <a:t> </a:t>
            </a:r>
            <a:r>
              <a:rPr lang="en-US" dirty="0" err="1"/>
              <a:t>Mollah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sharepoint/v3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{A87C4D7A-9861-45DD-B2FA-5A74C763D730}tf45331398_win32</Template>
  <TotalTime>848</TotalTime>
  <Words>215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Google Sans</vt:lpstr>
      <vt:lpstr>Proxima Nova Rg</vt:lpstr>
      <vt:lpstr>Tenorite</vt:lpstr>
      <vt:lpstr>Custom</vt:lpstr>
      <vt:lpstr>A Brief Review on  “Gait Recognition”Technology</vt:lpstr>
      <vt:lpstr>What is Gait Recognition?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Nahid</dc:creator>
  <cp:lastModifiedBy>Abdullah Nahid</cp:lastModifiedBy>
  <cp:revision>5</cp:revision>
  <dcterms:created xsi:type="dcterms:W3CDTF">2024-06-26T03:29:12Z</dcterms:created>
  <dcterms:modified xsi:type="dcterms:W3CDTF">2024-06-26T17:52:54Z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