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59" r:id="rId5"/>
    <p:sldId id="260" r:id="rId6"/>
    <p:sldId id="261" r:id="rId7"/>
    <p:sldId id="263" r:id="rId8"/>
    <p:sldId id="265" r:id="rId9"/>
    <p:sldId id="264" r:id="rId10"/>
    <p:sldId id="267" r:id="rId11"/>
    <p:sldId id="268" r:id="rId12"/>
    <p:sldId id="26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27AFF-EDEE-488C-852A-C8F0B89EA788}" v="930" dt="2023-12-14T06:49:01.734"/>
    <p1510:client id="{1AA4B9FD-5C25-455B-A477-E5D56500B128}" v="36" dt="2023-12-08T08:36:31.882"/>
    <p1510:client id="{606668C0-1781-4714-BF1E-4BC40760E8D2}" v="126" dt="2023-12-14T13:45:13.969"/>
    <p1510:client id="{82C4100C-8F2F-4B79-B436-20D19B2B46C8}" v="1057" dt="2023-12-07T05:57:30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14809"/>
            <a:ext cx="9601200" cy="67700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Building Material Inventory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371600" y="2398912"/>
            <a:ext cx="9601200" cy="6037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Md. Abed Afnan, ID: C211051</a:t>
            </a:r>
            <a:endParaRPr lang="en-US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</p:txBody>
      </p:sp>
      <p:pic>
        <p:nvPicPr>
          <p:cNvPr id="4" name="Picture 3" descr="A logo of a university&#10;&#10;Description automatically generated">
            <a:extLst>
              <a:ext uri="{FF2B5EF4-FFF2-40B4-BE49-F238E27FC236}">
                <a16:creationId xmlns:a16="http://schemas.microsoft.com/office/drawing/2014/main" id="{A9B50EC6-8BFC-C606-56E8-B3DDD3DE8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75" y="4512"/>
            <a:ext cx="1152024" cy="127434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B0C632A-D77C-C362-AF8E-C3CB8D4CF620}"/>
              </a:ext>
            </a:extLst>
          </p:cNvPr>
          <p:cNvSpPr txBox="1">
            <a:spLocks/>
          </p:cNvSpPr>
          <p:nvPr/>
        </p:nvSpPr>
        <p:spPr>
          <a:xfrm>
            <a:off x="1453662" y="3527413"/>
            <a:ext cx="9601200" cy="603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Department of Computer Science and Engineering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E74717F-F441-9A41-8C26-78A2AAA3D456}"/>
              </a:ext>
            </a:extLst>
          </p:cNvPr>
          <p:cNvSpPr txBox="1">
            <a:spLocks/>
          </p:cNvSpPr>
          <p:nvPr/>
        </p:nvSpPr>
        <p:spPr>
          <a:xfrm>
            <a:off x="1363424" y="1207168"/>
            <a:ext cx="9601200" cy="603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International Islamic University Chittagong, Bangladesh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90C2DD2-3E9A-E4E9-464E-6CF8E2794D0C}"/>
              </a:ext>
            </a:extLst>
          </p:cNvPr>
          <p:cNvSpPr txBox="1">
            <a:spLocks/>
          </p:cNvSpPr>
          <p:nvPr/>
        </p:nvSpPr>
        <p:spPr>
          <a:xfrm>
            <a:off x="1453661" y="4752782"/>
            <a:ext cx="9601200" cy="3692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Supervised By:</a:t>
            </a:r>
            <a:endParaRPr lang="en-US" sz="14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CDCDB70-542D-36E4-E216-BF383A309FBD}"/>
              </a:ext>
            </a:extLst>
          </p:cNvPr>
          <p:cNvSpPr txBox="1">
            <a:spLocks/>
          </p:cNvSpPr>
          <p:nvPr/>
        </p:nvSpPr>
        <p:spPr>
          <a:xfrm>
            <a:off x="1453660" y="5039225"/>
            <a:ext cx="9601200" cy="3692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Engr. Sudipta </a:t>
            </a:r>
            <a:r>
              <a:rPr lang="en-US" sz="1800" dirty="0" err="1">
                <a:ea typeface="+mn-lt"/>
                <a:cs typeface="+mn-lt"/>
              </a:rPr>
              <a:t>Vaskar</a:t>
            </a:r>
            <a:r>
              <a:rPr lang="en-US" sz="1800" dirty="0">
                <a:ea typeface="+mn-lt"/>
                <a:cs typeface="+mn-lt"/>
              </a:rPr>
              <a:t> Rakshit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4C28FDB-BFF6-5CF6-2059-6BD4E1EAE0F7}"/>
              </a:ext>
            </a:extLst>
          </p:cNvPr>
          <p:cNvSpPr txBox="1">
            <a:spLocks/>
          </p:cNvSpPr>
          <p:nvPr/>
        </p:nvSpPr>
        <p:spPr>
          <a:xfrm>
            <a:off x="1453659" y="5397395"/>
            <a:ext cx="9601200" cy="3692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buNone/>
            </a:pPr>
            <a:r>
              <a:rPr lang="en-US" sz="1400" dirty="0">
                <a:ea typeface="+mn-lt"/>
                <a:cs typeface="+mn-lt"/>
              </a:rPr>
              <a:t>Assistant Professor </a:t>
            </a:r>
            <a:endParaRPr lang="en-US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D2EB90A-A0F8-5609-E35A-F187639BDA26}"/>
              </a:ext>
            </a:extLst>
          </p:cNvPr>
          <p:cNvSpPr txBox="1">
            <a:spLocks/>
          </p:cNvSpPr>
          <p:nvPr/>
        </p:nvSpPr>
        <p:spPr>
          <a:xfrm>
            <a:off x="1453658" y="5772225"/>
            <a:ext cx="9601200" cy="5998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buNone/>
            </a:pPr>
            <a:r>
              <a:rPr lang="en-US" sz="1400" dirty="0">
                <a:ea typeface="+mn-lt"/>
                <a:cs typeface="+mn-lt"/>
              </a:rPr>
              <a:t>Adjunct Faculty (CSE ) </a:t>
            </a:r>
            <a:endParaRPr lang="en-US" dirty="0"/>
          </a:p>
          <a:p>
            <a:pPr marL="383540" indent="-383540">
              <a:buNone/>
            </a:pPr>
            <a:r>
              <a:rPr lang="en-US" sz="1400" dirty="0"/>
              <a:t>Dept. Of Computer Science and Engineering, IIUC</a:t>
            </a: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FC6C506-B0E5-6D83-A081-516572AC76A6}"/>
              </a:ext>
            </a:extLst>
          </p:cNvPr>
          <p:cNvSpPr txBox="1">
            <a:spLocks/>
          </p:cNvSpPr>
          <p:nvPr/>
        </p:nvSpPr>
        <p:spPr>
          <a:xfrm>
            <a:off x="1373605" y="2912259"/>
            <a:ext cx="9601200" cy="603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Yakub Ali, ID: C211079</a:t>
            </a:r>
            <a:endParaRPr lang="en-US" dirty="0"/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en-US" sz="2800" dirty="0"/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D27B7-356E-596D-2A23-E148F7AC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/>
              <a:t>Future Work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7A85E0A-C35F-CF5B-428B-4DA7BD9D8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3082588"/>
            <a:ext cx="10059627" cy="2761014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65006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D8352-4FC1-FBE0-1AEB-82FE9FC0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Reference</a:t>
            </a:r>
          </a:p>
        </p:txBody>
      </p:sp>
      <p:pic>
        <p:nvPicPr>
          <p:cNvPr id="8" name="Content Placeholder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2FCBF83-68A9-C0DE-2564-929A3EAFF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335150"/>
            <a:ext cx="6900380" cy="4187699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1F205FE-37A7-E856-00AB-88877206B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14393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D90AA5-8082-18A9-9CFB-EF2E8146C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FEB98-6A6E-4B24-7662-751C58A6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699957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dirty="0"/>
              <a:t>Acknowledgement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1CC4CB6-9D3E-0F11-B06D-515F9C3C1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66" y="2967058"/>
            <a:ext cx="8017423" cy="3261016"/>
          </a:xfrm>
          <a:prstGeom prst="rect">
            <a:avLst/>
          </a:prstGeom>
        </p:spPr>
      </p:pic>
      <p:sp>
        <p:nvSpPr>
          <p:cNvPr id="41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49441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lorful text on a black background">
            <a:extLst>
              <a:ext uri="{FF2B5EF4-FFF2-40B4-BE49-F238E27FC236}">
                <a16:creationId xmlns:a16="http://schemas.microsoft.com/office/drawing/2014/main" id="{1CCF22CC-09FE-DCC8-0689-480E78913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503" y="1795944"/>
            <a:ext cx="4343400" cy="3257550"/>
          </a:xfrm>
        </p:spPr>
      </p:pic>
    </p:spTree>
    <p:extLst>
      <p:ext uri="{BB962C8B-B14F-4D97-AF65-F5344CB8AC3E}">
        <p14:creationId xmlns:p14="http://schemas.microsoft.com/office/powerpoint/2010/main" val="297870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19D6-206F-5E96-89F0-D1DB2BEE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58" y="4011"/>
            <a:ext cx="5628852" cy="7840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cap="all" dirty="0">
                <a:solidFill>
                  <a:srgbClr val="0070C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D5975-2F52-9A32-E470-674520BCE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361" y="895052"/>
            <a:ext cx="11063114" cy="733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Here We  Build a </a:t>
            </a:r>
            <a:r>
              <a:rPr lang="en-US" sz="1900" dirty="0">
                <a:solidFill>
                  <a:schemeClr val="tx1"/>
                </a:solidFill>
                <a:ea typeface="+mn-lt"/>
                <a:cs typeface="+mn-lt"/>
              </a:rPr>
              <a:t>Building Material Inventory Management System. </a:t>
            </a:r>
            <a:r>
              <a:rPr lang="en-US" dirty="0">
                <a:solidFill>
                  <a:srgbClr val="191B0E"/>
                </a:solidFill>
                <a:ea typeface="+mn-lt"/>
                <a:cs typeface="+mn-lt"/>
              </a:rPr>
              <a:t>The</a:t>
            </a:r>
            <a:r>
              <a:rPr lang="en-US" dirty="0"/>
              <a:t> basic Agenda for this Project is to provide  tools  to user to maintain/monitor Inventory system from online.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B5CA49C-2E9E-1A20-6883-69748AA0253C}"/>
              </a:ext>
            </a:extLst>
          </p:cNvPr>
          <p:cNvSpPr txBox="1">
            <a:spLocks/>
          </p:cNvSpPr>
          <p:nvPr/>
        </p:nvSpPr>
        <p:spPr>
          <a:xfrm>
            <a:off x="856301" y="2032741"/>
            <a:ext cx="11053088" cy="35713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Basic </a:t>
            </a:r>
            <a:r>
              <a:rPr lang="en-US" sz="2400" b="1" dirty="0"/>
              <a:t>Goal </a:t>
            </a:r>
            <a:r>
              <a:rPr lang="en-US" sz="2400" dirty="0"/>
              <a:t>is to provide user :</a:t>
            </a:r>
            <a:endParaRPr lang="en-US" sz="2400" b="1" dirty="0"/>
          </a:p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ea typeface="+mn-lt"/>
                <a:cs typeface="+mn-lt"/>
              </a:rPr>
              <a:t>Real-Time Visibility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ea typeface="+mn-lt"/>
                <a:cs typeface="+mn-lt"/>
              </a:rPr>
              <a:t>Accurate Stock Tracking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ea typeface="+mn-lt"/>
                <a:cs typeface="+mn-lt"/>
              </a:rPr>
              <a:t>Efficient Sales Management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ea typeface="+mn-lt"/>
                <a:cs typeface="+mn-lt"/>
              </a:rPr>
              <a:t>Customer  Management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r>
              <a:rPr lang="en-US" sz="2400" b="1" dirty="0"/>
              <a:t>Product Management</a:t>
            </a:r>
          </a:p>
        </p:txBody>
      </p:sp>
    </p:spTree>
    <p:extLst>
      <p:ext uri="{BB962C8B-B14F-4D97-AF65-F5344CB8AC3E}">
        <p14:creationId xmlns:p14="http://schemas.microsoft.com/office/powerpoint/2010/main" val="234691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9412-41F8-D8C2-60AA-C9B2BC6E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873" y="394447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Target User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21A5E98-E54D-D33B-710D-302B92C66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855" y="1608624"/>
            <a:ext cx="6517065" cy="414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42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C03F-C331-B480-31E3-1F5B8BED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97" y="109151"/>
            <a:ext cx="9601200" cy="703306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Tools Used</a:t>
            </a:r>
          </a:p>
        </p:txBody>
      </p:sp>
      <p:pic>
        <p:nvPicPr>
          <p:cNvPr id="8" name="Content Placeholder 7" descr="A logo with blue waves&#10;&#10;Description automatically generated">
            <a:extLst>
              <a:ext uri="{FF2B5EF4-FFF2-40B4-BE49-F238E27FC236}">
                <a16:creationId xmlns:a16="http://schemas.microsoft.com/office/drawing/2014/main" id="{DDC035A9-2492-79C8-A748-17B9C5A73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423" y="684842"/>
            <a:ext cx="2021306" cy="1149518"/>
          </a:xfr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FD0BFB5-DF90-F52A-E34C-E782AEDF14CA}"/>
              </a:ext>
            </a:extLst>
          </p:cNvPr>
          <p:cNvSpPr txBox="1">
            <a:spLocks/>
          </p:cNvSpPr>
          <p:nvPr/>
        </p:nvSpPr>
        <p:spPr>
          <a:xfrm>
            <a:off x="1002902" y="1023551"/>
            <a:ext cx="9591174" cy="4727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ASP.NET Web API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E71982A-BFFF-04C8-A04B-EF691F961CCE}"/>
              </a:ext>
            </a:extLst>
          </p:cNvPr>
          <p:cNvSpPr txBox="1">
            <a:spLocks/>
          </p:cNvSpPr>
          <p:nvPr/>
        </p:nvSpPr>
        <p:spPr>
          <a:xfrm>
            <a:off x="1002902" y="2577630"/>
            <a:ext cx="9591174" cy="4727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ReactJS</a:t>
            </a:r>
          </a:p>
        </p:txBody>
      </p:sp>
      <p:pic>
        <p:nvPicPr>
          <p:cNvPr id="22" name="Picture 21" descr="A blue text with a fish&#10;&#10;Description automatically generated">
            <a:extLst>
              <a:ext uri="{FF2B5EF4-FFF2-40B4-BE49-F238E27FC236}">
                <a16:creationId xmlns:a16="http://schemas.microsoft.com/office/drawing/2014/main" id="{FE26D5D4-56B4-1B90-9D68-2A093501F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11" y="2171163"/>
            <a:ext cx="2155659" cy="831254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2EB73795-E071-1D8C-1846-4CFE5EC6B618}"/>
              </a:ext>
            </a:extLst>
          </p:cNvPr>
          <p:cNvSpPr txBox="1">
            <a:spLocks/>
          </p:cNvSpPr>
          <p:nvPr/>
        </p:nvSpPr>
        <p:spPr>
          <a:xfrm>
            <a:off x="1002902" y="4352288"/>
            <a:ext cx="9591174" cy="4727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VS Code</a:t>
            </a:r>
          </a:p>
        </p:txBody>
      </p:sp>
      <p:pic>
        <p:nvPicPr>
          <p:cNvPr id="25" name="Picture 24" descr="A blue logo with text&#10;&#10;Description automatically generated">
            <a:extLst>
              <a:ext uri="{FF2B5EF4-FFF2-40B4-BE49-F238E27FC236}">
                <a16:creationId xmlns:a16="http://schemas.microsoft.com/office/drawing/2014/main" id="{59757E3E-FE21-2656-1546-CEECF30C9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310" y="3838073"/>
            <a:ext cx="1641698" cy="131746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8877FD0B-8EF2-D2FA-9832-B03AB57912EF}"/>
              </a:ext>
            </a:extLst>
          </p:cNvPr>
          <p:cNvSpPr txBox="1">
            <a:spLocks/>
          </p:cNvSpPr>
          <p:nvPr/>
        </p:nvSpPr>
        <p:spPr>
          <a:xfrm>
            <a:off x="1002902" y="5525367"/>
            <a:ext cx="9591174" cy="4727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Visual Studio</a:t>
            </a:r>
          </a:p>
        </p:txBody>
      </p:sp>
      <p:pic>
        <p:nvPicPr>
          <p:cNvPr id="27" name="Picture 26" descr="A purple logo with text&#10;&#10;Description automatically generated">
            <a:extLst>
              <a:ext uri="{FF2B5EF4-FFF2-40B4-BE49-F238E27FC236}">
                <a16:creationId xmlns:a16="http://schemas.microsoft.com/office/drawing/2014/main" id="{70522D97-B4B1-860B-2617-155CC75EC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658" y="5478780"/>
            <a:ext cx="2045369" cy="813335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9BE2AF83-22CB-0E6F-1F90-9CE128E97EF9}"/>
              </a:ext>
            </a:extLst>
          </p:cNvPr>
          <p:cNvSpPr txBox="1">
            <a:spLocks/>
          </p:cNvSpPr>
          <p:nvPr/>
        </p:nvSpPr>
        <p:spPr>
          <a:xfrm>
            <a:off x="6366981" y="1023551"/>
            <a:ext cx="5761122" cy="4727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Microsoft SQL Server</a:t>
            </a:r>
          </a:p>
        </p:txBody>
      </p:sp>
      <p:pic>
        <p:nvPicPr>
          <p:cNvPr id="29" name="Picture 28" descr="A logo for a microsoft server&#10;&#10;Description automatically generated">
            <a:extLst>
              <a:ext uri="{FF2B5EF4-FFF2-40B4-BE49-F238E27FC236}">
                <a16:creationId xmlns:a16="http://schemas.microsoft.com/office/drawing/2014/main" id="{F4DD5838-F653-434F-6E66-3CCB1C95B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9239" y="547938"/>
            <a:ext cx="1652839" cy="12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1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E5A2-3A70-DFED-EA4F-C7BFB599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Picture Placeholder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E824D95F-AB31-D6D1-24B6-CA9376911D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982" r="26982"/>
          <a:stretch/>
        </p:blipFill>
        <p:spPr>
          <a:xfrm>
            <a:off x="5681913" y="130342"/>
            <a:ext cx="6369719" cy="66073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70593-908F-943C-EB53-FD2861972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503020102020204" pitchFamily="34" charset="0"/>
              <a:buChar char="•"/>
            </a:pPr>
            <a:r>
              <a:rPr lang="en-US" sz="2000" dirty="0"/>
              <a:t>Authorized User Can login through this login page</a:t>
            </a:r>
          </a:p>
          <a:p>
            <a:pPr marL="285750" indent="-285750">
              <a:lnSpc>
                <a:spcPct val="112999"/>
              </a:lnSpc>
              <a:buFont typeface="Arial" panose="020B0503020102020204" pitchFamily="34" charset="0"/>
              <a:buChar char="•"/>
            </a:pPr>
            <a:r>
              <a:rPr lang="en-US" sz="2000" b="1" dirty="0"/>
              <a:t>Note: </a:t>
            </a:r>
            <a:r>
              <a:rPr lang="en-US" sz="2000" dirty="0"/>
              <a:t>We added user manually in DB through SQL</a:t>
            </a:r>
          </a:p>
        </p:txBody>
      </p:sp>
    </p:spTree>
    <p:extLst>
      <p:ext uri="{BB962C8B-B14F-4D97-AF65-F5344CB8AC3E}">
        <p14:creationId xmlns:p14="http://schemas.microsoft.com/office/powerpoint/2010/main" val="299136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C34B11D0-FE17-9B78-C803-279BA8C4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Customer Mangement page</a:t>
            </a:r>
          </a:p>
        </p:txBody>
      </p:sp>
      <p:pic>
        <p:nvPicPr>
          <p:cNvPr id="20" name="Picture Placeholder 19" descr="A screenshot of a computer&#10;&#10;Description automatically generated">
            <a:extLst>
              <a:ext uri="{FF2B5EF4-FFF2-40B4-BE49-F238E27FC236}">
                <a16:creationId xmlns:a16="http://schemas.microsoft.com/office/drawing/2014/main" id="{E30E59A3-33BE-E920-6237-FD73AA7F4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51570" y="1302261"/>
            <a:ext cx="7886496" cy="3782830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658A822-CEDC-6C13-280F-44936617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/>
              <a:t>Admin Can</a:t>
            </a:r>
          </a:p>
          <a:p>
            <a:pPr marL="383540" indent="-383540"/>
            <a:r>
              <a:rPr lang="en-US" sz="1600" dirty="0"/>
              <a:t>Add,</a:t>
            </a:r>
          </a:p>
          <a:p>
            <a:pPr marL="383540" indent="-383540"/>
            <a:r>
              <a:rPr lang="en-US" sz="1600" dirty="0"/>
              <a:t>Edit,</a:t>
            </a:r>
          </a:p>
          <a:p>
            <a:pPr marL="383540" indent="-383540"/>
            <a:r>
              <a:rPr lang="en-US" sz="1600"/>
              <a:t>Remove</a:t>
            </a:r>
          </a:p>
          <a:p>
            <a:pPr marL="0" indent="0">
              <a:buNone/>
            </a:pPr>
            <a:r>
              <a:rPr lang="en-US" sz="1600"/>
              <a:t>Customer through this page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28321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C34B11D0-FE17-9B78-C803-279BA8C4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512480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Product  Mangement page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658A822-CEDC-6C13-280F-44936617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Admin Can</a:t>
            </a:r>
          </a:p>
          <a:p>
            <a:pPr marL="383540" indent="-383540"/>
            <a:r>
              <a:rPr lang="en-US" sz="1600" dirty="0"/>
              <a:t>Add,</a:t>
            </a:r>
          </a:p>
          <a:p>
            <a:pPr marL="383540" indent="-383540"/>
            <a:r>
              <a:rPr lang="en-US" sz="1600" dirty="0"/>
              <a:t>Edit,</a:t>
            </a:r>
          </a:p>
          <a:p>
            <a:pPr marL="383540" indent="-383540"/>
            <a:r>
              <a:rPr lang="en-US" sz="1600" dirty="0"/>
              <a:t>Remove</a:t>
            </a:r>
          </a:p>
          <a:p>
            <a:pPr marL="0" indent="0">
              <a:buNone/>
            </a:pPr>
            <a:r>
              <a:rPr lang="en-US" sz="1600" dirty="0"/>
              <a:t>Product through this page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Picture 1" descr="A screenshot of a material inventory management&#10;&#10;Description automatically generated">
            <a:extLst>
              <a:ext uri="{FF2B5EF4-FFF2-40B4-BE49-F238E27FC236}">
                <a16:creationId xmlns:a16="http://schemas.microsoft.com/office/drawing/2014/main" id="{CAFB4BB5-C463-704A-D546-03DC7A169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" y="930562"/>
            <a:ext cx="7877735" cy="379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67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C34B11D0-FE17-9B78-C803-279BA8C4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512480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Sales  Mangement page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658A822-CEDC-6C13-280F-44936617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Admin Can</a:t>
            </a:r>
          </a:p>
          <a:p>
            <a:pPr marL="383540" indent="-383540"/>
            <a:r>
              <a:rPr lang="en-US" dirty="0"/>
              <a:t>Add,</a:t>
            </a:r>
          </a:p>
          <a:p>
            <a:pPr marL="0" indent="0">
              <a:buNone/>
            </a:pPr>
            <a:r>
              <a:rPr lang="en-US" dirty="0"/>
              <a:t>New Sales info through this page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Picture 2" descr="A screenshot of a material inventory management&#10;&#10;Description automatically generated">
            <a:extLst>
              <a:ext uri="{FF2B5EF4-FFF2-40B4-BE49-F238E27FC236}">
                <a16:creationId xmlns:a16="http://schemas.microsoft.com/office/drawing/2014/main" id="{B51DA019-F8C7-78B4-9B27-617D27957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" y="640862"/>
            <a:ext cx="7933765" cy="380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45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C34B11D0-FE17-9B78-C803-279BA8C4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44499"/>
            <a:ext cx="3512480" cy="668612"/>
          </a:xfrm>
        </p:spPr>
        <p:txBody>
          <a:bodyPr anchor="b">
            <a:normAutofit/>
          </a:bodyPr>
          <a:lstStyle/>
          <a:p>
            <a:r>
              <a:rPr lang="en-US" sz="2800" dirty="0"/>
              <a:t>Stock Tracking page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658A822-CEDC-6C13-280F-44936617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This is View only page.</a:t>
            </a:r>
          </a:p>
          <a:p>
            <a:pPr marL="0" indent="0">
              <a:buNone/>
            </a:pPr>
            <a:r>
              <a:rPr lang="en-US" dirty="0"/>
              <a:t>This page will help to track the product quantity, price, etc.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Picture 2" descr="A screenshot of a material inventory management&#10;&#10;Description automatically generated">
            <a:extLst>
              <a:ext uri="{FF2B5EF4-FFF2-40B4-BE49-F238E27FC236}">
                <a16:creationId xmlns:a16="http://schemas.microsoft.com/office/drawing/2014/main" id="{248BA1E0-4255-ACD0-7B09-F2979D0D0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4" y="593351"/>
            <a:ext cx="7855323" cy="37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62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Crop</vt:lpstr>
      <vt:lpstr>Building Material Inventory Management System</vt:lpstr>
      <vt:lpstr>Problem Statement</vt:lpstr>
      <vt:lpstr>Target User</vt:lpstr>
      <vt:lpstr>Tools Used</vt:lpstr>
      <vt:lpstr>Login Page</vt:lpstr>
      <vt:lpstr>Customer Mangement page</vt:lpstr>
      <vt:lpstr>Product  Mangement page</vt:lpstr>
      <vt:lpstr>Sales  Mangement page</vt:lpstr>
      <vt:lpstr>Stock Tracking page</vt:lpstr>
      <vt:lpstr>Future Work</vt:lpstr>
      <vt:lpstr>Reference</vt:lpstr>
      <vt:lpstr>Acknowledgement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611</cp:revision>
  <dcterms:created xsi:type="dcterms:W3CDTF">2023-12-07T04:39:11Z</dcterms:created>
  <dcterms:modified xsi:type="dcterms:W3CDTF">2023-12-14T13:46:24Z</dcterms:modified>
</cp:coreProperties>
</file>