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</p:sldMasterIdLst>
  <p:notesMasterIdLst>
    <p:notesMasterId r:id="rId18"/>
  </p:notes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63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64"/>
            <p14:sldId id="265"/>
            <p14:sldId id="266"/>
            <p14:sldId id="267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7C085"/>
    <a:srgbClr val="EBC78B"/>
    <a:srgbClr val="393027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53BC6-3622-453C-9B9C-88FC43E038F0}" v="21" dt="2022-06-20T19:28:12.333"/>
    <p1510:client id="{86BDC788-20C0-4CAD-96D0-83DAEC4C463E}" v="1851" dt="2022-06-20T19:01:2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D7694-23BE-4A2F-AABA-17928DC75CF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6BA684-3C13-43C0-A206-33904562FC3E}">
      <dgm:prSet/>
      <dgm:spPr/>
      <dgm:t>
        <a:bodyPr/>
        <a:lstStyle/>
        <a:p>
          <a:r>
            <a:rPr lang="en-US"/>
            <a:t>Canvas</a:t>
          </a:r>
        </a:p>
      </dgm:t>
    </dgm:pt>
    <dgm:pt modelId="{11D1B19E-C6CF-428B-A01C-EEFCCEA0FE58}" type="parTrans" cxnId="{A246AE15-1D84-4CDE-911F-90BEC904E597}">
      <dgm:prSet/>
      <dgm:spPr/>
      <dgm:t>
        <a:bodyPr/>
        <a:lstStyle/>
        <a:p>
          <a:endParaRPr lang="en-US"/>
        </a:p>
      </dgm:t>
    </dgm:pt>
    <dgm:pt modelId="{4BF4842E-9D7B-4B25-807E-A29FAF40E921}" type="sibTrans" cxnId="{A246AE15-1D84-4CDE-911F-90BEC904E597}">
      <dgm:prSet/>
      <dgm:spPr/>
      <dgm:t>
        <a:bodyPr/>
        <a:lstStyle/>
        <a:p>
          <a:endParaRPr lang="en-US"/>
        </a:p>
      </dgm:t>
    </dgm:pt>
    <dgm:pt modelId="{C723FB5B-CEB1-4971-A216-9879CB06274C}">
      <dgm:prSet/>
      <dgm:spPr/>
      <dgm:t>
        <a:bodyPr/>
        <a:lstStyle/>
        <a:p>
          <a:r>
            <a:rPr lang="en-US"/>
            <a:t>Starting UI</a:t>
          </a:r>
        </a:p>
      </dgm:t>
    </dgm:pt>
    <dgm:pt modelId="{3990097C-55F5-4408-B001-3043DBDBBCF7}" type="parTrans" cxnId="{06E17570-11B6-49B5-802D-293435B0500E}">
      <dgm:prSet/>
      <dgm:spPr/>
      <dgm:t>
        <a:bodyPr/>
        <a:lstStyle/>
        <a:p>
          <a:endParaRPr lang="en-US"/>
        </a:p>
      </dgm:t>
    </dgm:pt>
    <dgm:pt modelId="{75F4825E-F97F-4594-ACDA-939C6D2C5866}" type="sibTrans" cxnId="{06E17570-11B6-49B5-802D-293435B0500E}">
      <dgm:prSet/>
      <dgm:spPr/>
      <dgm:t>
        <a:bodyPr/>
        <a:lstStyle/>
        <a:p>
          <a:endParaRPr lang="en-US"/>
        </a:p>
      </dgm:t>
    </dgm:pt>
    <dgm:pt modelId="{5A15F9E5-65C7-40C6-9941-4E20B850D096}">
      <dgm:prSet/>
      <dgm:spPr/>
      <dgm:t>
        <a:bodyPr/>
        <a:lstStyle/>
        <a:p>
          <a:r>
            <a:rPr lang="en-US"/>
            <a:t>Start </a:t>
          </a:r>
        </a:p>
      </dgm:t>
    </dgm:pt>
    <dgm:pt modelId="{E4804448-FC09-4B95-B64A-61FF3C28FE7F}" type="parTrans" cxnId="{813552D7-BB82-4150-957E-10E3B264BE9A}">
      <dgm:prSet/>
      <dgm:spPr/>
      <dgm:t>
        <a:bodyPr/>
        <a:lstStyle/>
        <a:p>
          <a:endParaRPr lang="en-US"/>
        </a:p>
      </dgm:t>
    </dgm:pt>
    <dgm:pt modelId="{1255BCB7-C9F5-4427-8A76-6ED114F6B8A4}" type="sibTrans" cxnId="{813552D7-BB82-4150-957E-10E3B264BE9A}">
      <dgm:prSet/>
      <dgm:spPr/>
      <dgm:t>
        <a:bodyPr/>
        <a:lstStyle/>
        <a:p>
          <a:endParaRPr lang="en-US"/>
        </a:p>
      </dgm:t>
    </dgm:pt>
    <dgm:pt modelId="{08C47A2E-8B45-4B34-A5D5-51057D06C3AA}">
      <dgm:prSet/>
      <dgm:spPr/>
      <dgm:t>
        <a:bodyPr/>
        <a:lstStyle/>
        <a:p>
          <a:r>
            <a:rPr lang="en-US"/>
            <a:t>Exit</a:t>
          </a:r>
        </a:p>
      </dgm:t>
    </dgm:pt>
    <dgm:pt modelId="{D8274251-4EA9-44A5-AF8D-B40B7F0A16AA}" type="parTrans" cxnId="{4A71EACF-24F2-425F-AE63-AF5349718599}">
      <dgm:prSet/>
      <dgm:spPr/>
      <dgm:t>
        <a:bodyPr/>
        <a:lstStyle/>
        <a:p>
          <a:endParaRPr lang="en-US"/>
        </a:p>
      </dgm:t>
    </dgm:pt>
    <dgm:pt modelId="{89B8EA08-7F52-4A31-814F-4E002DA92E42}" type="sibTrans" cxnId="{4A71EACF-24F2-425F-AE63-AF5349718599}">
      <dgm:prSet/>
      <dgm:spPr/>
      <dgm:t>
        <a:bodyPr/>
        <a:lstStyle/>
        <a:p>
          <a:endParaRPr lang="en-US"/>
        </a:p>
      </dgm:t>
    </dgm:pt>
    <dgm:pt modelId="{0B81F0DF-E15B-444C-9C48-A5BBF80F33F6}">
      <dgm:prSet/>
      <dgm:spPr/>
      <dgm:t>
        <a:bodyPr/>
        <a:lstStyle/>
        <a:p>
          <a:r>
            <a:rPr lang="en-US"/>
            <a:t>Instruction</a:t>
          </a:r>
        </a:p>
      </dgm:t>
    </dgm:pt>
    <dgm:pt modelId="{428EE961-67C5-46DD-A5BF-AE76FDA4A918}" type="parTrans" cxnId="{20F80E90-A1E4-4006-A6C6-3AD1553DF309}">
      <dgm:prSet/>
      <dgm:spPr/>
      <dgm:t>
        <a:bodyPr/>
        <a:lstStyle/>
        <a:p>
          <a:endParaRPr lang="en-US"/>
        </a:p>
      </dgm:t>
    </dgm:pt>
    <dgm:pt modelId="{766F746A-B284-4AE3-A33F-D0E76B36FFDD}" type="sibTrans" cxnId="{20F80E90-A1E4-4006-A6C6-3AD1553DF309}">
      <dgm:prSet/>
      <dgm:spPr/>
      <dgm:t>
        <a:bodyPr/>
        <a:lstStyle/>
        <a:p>
          <a:endParaRPr lang="en-US"/>
        </a:p>
      </dgm:t>
    </dgm:pt>
    <dgm:pt modelId="{D70C3D8B-99D1-405E-82F8-AA190470832A}">
      <dgm:prSet/>
      <dgm:spPr/>
      <dgm:t>
        <a:bodyPr/>
        <a:lstStyle/>
        <a:p>
          <a:r>
            <a:rPr lang="en-US"/>
            <a:t>High score save</a:t>
          </a:r>
        </a:p>
      </dgm:t>
    </dgm:pt>
    <dgm:pt modelId="{42C3CB33-9C49-430D-BD12-D3F979B25109}" type="parTrans" cxnId="{6A85CA34-333F-440C-ADD1-747873CC383F}">
      <dgm:prSet/>
      <dgm:spPr/>
      <dgm:t>
        <a:bodyPr/>
        <a:lstStyle/>
        <a:p>
          <a:endParaRPr lang="en-US"/>
        </a:p>
      </dgm:t>
    </dgm:pt>
    <dgm:pt modelId="{FA99F8EA-C6F6-4B46-BAE1-11883B5C4809}" type="sibTrans" cxnId="{6A85CA34-333F-440C-ADD1-747873CC383F}">
      <dgm:prSet/>
      <dgm:spPr/>
      <dgm:t>
        <a:bodyPr/>
        <a:lstStyle/>
        <a:p>
          <a:endParaRPr lang="en-US"/>
        </a:p>
      </dgm:t>
    </dgm:pt>
    <dgm:pt modelId="{E820FB63-732A-4B5A-B311-48A9638054C0}">
      <dgm:prSet/>
      <dgm:spPr/>
      <dgm:t>
        <a:bodyPr/>
        <a:lstStyle/>
        <a:p>
          <a:r>
            <a:rPr lang="en-US"/>
            <a:t>Collision detection</a:t>
          </a:r>
        </a:p>
      </dgm:t>
    </dgm:pt>
    <dgm:pt modelId="{8F75393E-5EF1-4A7D-9300-C0C64882E31B}" type="parTrans" cxnId="{22203499-9284-45E8-8B01-AC8E07D0D424}">
      <dgm:prSet/>
      <dgm:spPr/>
      <dgm:t>
        <a:bodyPr/>
        <a:lstStyle/>
        <a:p>
          <a:endParaRPr lang="en-US"/>
        </a:p>
      </dgm:t>
    </dgm:pt>
    <dgm:pt modelId="{5BF7A9B1-F421-4449-BB28-6DA3F7B3D48D}" type="sibTrans" cxnId="{22203499-9284-45E8-8B01-AC8E07D0D424}">
      <dgm:prSet/>
      <dgm:spPr/>
      <dgm:t>
        <a:bodyPr/>
        <a:lstStyle/>
        <a:p>
          <a:endParaRPr lang="en-US"/>
        </a:p>
      </dgm:t>
    </dgm:pt>
    <dgm:pt modelId="{12FF5874-3B4A-4720-A8A1-A68BF1EB30F6}">
      <dgm:prSet/>
      <dgm:spPr/>
      <dgm:t>
        <a:bodyPr/>
        <a:lstStyle/>
        <a:p>
          <a:r>
            <a:rPr lang="en-US"/>
            <a:t>Different types of food</a:t>
          </a:r>
        </a:p>
      </dgm:t>
    </dgm:pt>
    <dgm:pt modelId="{767561DF-657E-4626-AD84-D560CAC790DB}" type="parTrans" cxnId="{33A77BD5-B72E-4F9E-81D0-8C0C0722574D}">
      <dgm:prSet/>
      <dgm:spPr/>
      <dgm:t>
        <a:bodyPr/>
        <a:lstStyle/>
        <a:p>
          <a:endParaRPr lang="en-US"/>
        </a:p>
      </dgm:t>
    </dgm:pt>
    <dgm:pt modelId="{E3157A7B-8793-4DF9-8CEE-E4A1D4845F43}" type="sibTrans" cxnId="{33A77BD5-B72E-4F9E-81D0-8C0C0722574D}">
      <dgm:prSet/>
      <dgm:spPr/>
      <dgm:t>
        <a:bodyPr/>
        <a:lstStyle/>
        <a:p>
          <a:endParaRPr lang="en-US"/>
        </a:p>
      </dgm:t>
    </dgm:pt>
    <dgm:pt modelId="{FC1DB668-7ABC-4761-8B2D-806EA275CB6D}">
      <dgm:prSet/>
      <dgm:spPr/>
      <dgm:t>
        <a:bodyPr/>
        <a:lstStyle/>
        <a:p>
          <a:r>
            <a:rPr lang="en-US"/>
            <a:t>Regular one</a:t>
          </a:r>
        </a:p>
      </dgm:t>
    </dgm:pt>
    <dgm:pt modelId="{181F3387-CD52-4328-BC73-44C873CB5DA1}" type="parTrans" cxnId="{600B9974-A597-4A3B-9BBC-1D7DD4A09A47}">
      <dgm:prSet/>
      <dgm:spPr/>
      <dgm:t>
        <a:bodyPr/>
        <a:lstStyle/>
        <a:p>
          <a:endParaRPr lang="en-US"/>
        </a:p>
      </dgm:t>
    </dgm:pt>
    <dgm:pt modelId="{6D41CBB2-32D5-4D05-8646-A5483EA80747}" type="sibTrans" cxnId="{600B9974-A597-4A3B-9BBC-1D7DD4A09A47}">
      <dgm:prSet/>
      <dgm:spPr/>
      <dgm:t>
        <a:bodyPr/>
        <a:lstStyle/>
        <a:p>
          <a:endParaRPr lang="en-US"/>
        </a:p>
      </dgm:t>
    </dgm:pt>
    <dgm:pt modelId="{0AF1F950-6476-4A21-A589-BC9A08C99AA4}">
      <dgm:prSet/>
      <dgm:spPr/>
      <dgm:t>
        <a:bodyPr/>
        <a:lstStyle/>
        <a:p>
          <a:r>
            <a:rPr lang="en-US"/>
            <a:t>Special one</a:t>
          </a:r>
        </a:p>
      </dgm:t>
    </dgm:pt>
    <dgm:pt modelId="{4C67770F-411D-4853-B871-06B241FFE932}" type="parTrans" cxnId="{0FE17780-DA7C-4C9B-B39E-BCB11387DEF8}">
      <dgm:prSet/>
      <dgm:spPr/>
      <dgm:t>
        <a:bodyPr/>
        <a:lstStyle/>
        <a:p>
          <a:endParaRPr lang="en-US"/>
        </a:p>
      </dgm:t>
    </dgm:pt>
    <dgm:pt modelId="{9839092D-65BB-41DF-B6FE-F0EF79F9B8A0}" type="sibTrans" cxnId="{0FE17780-DA7C-4C9B-B39E-BCB11387DEF8}">
      <dgm:prSet/>
      <dgm:spPr/>
      <dgm:t>
        <a:bodyPr/>
        <a:lstStyle/>
        <a:p>
          <a:endParaRPr lang="en-US"/>
        </a:p>
      </dgm:t>
    </dgm:pt>
    <dgm:pt modelId="{56784250-4CAB-4D47-BA73-5A921DFB7D64}">
      <dgm:prSet/>
      <dgm:spPr/>
      <dgm:t>
        <a:bodyPr/>
        <a:lstStyle/>
        <a:p>
          <a:r>
            <a:rPr lang="en-US"/>
            <a:t>In game music</a:t>
          </a:r>
        </a:p>
      </dgm:t>
    </dgm:pt>
    <dgm:pt modelId="{944619BE-D619-4C57-BFDC-AFE7FC21CDCE}" type="parTrans" cxnId="{66B02A4C-EB03-4D6F-A2AF-80DDB5F09CCD}">
      <dgm:prSet/>
      <dgm:spPr/>
      <dgm:t>
        <a:bodyPr/>
        <a:lstStyle/>
        <a:p>
          <a:endParaRPr lang="en-US"/>
        </a:p>
      </dgm:t>
    </dgm:pt>
    <dgm:pt modelId="{7511316B-F79D-4787-8BBA-23830BAAFFA6}" type="sibTrans" cxnId="{66B02A4C-EB03-4D6F-A2AF-80DDB5F09CCD}">
      <dgm:prSet/>
      <dgm:spPr/>
      <dgm:t>
        <a:bodyPr/>
        <a:lstStyle/>
        <a:p>
          <a:endParaRPr lang="en-US"/>
        </a:p>
      </dgm:t>
    </dgm:pt>
    <dgm:pt modelId="{D9D7C93B-DE14-44FC-A58E-AE548C7A13E0}">
      <dgm:prSet/>
      <dgm:spPr/>
      <dgm:t>
        <a:bodyPr/>
        <a:lstStyle/>
        <a:p>
          <a:r>
            <a:rPr lang="en-US"/>
            <a:t>Sound for crash and food collision</a:t>
          </a:r>
        </a:p>
      </dgm:t>
    </dgm:pt>
    <dgm:pt modelId="{A9E052DD-8143-4C01-AABB-4F4249415221}" type="parTrans" cxnId="{E9B0547C-EB15-4757-8C6D-C43D6B55BE33}">
      <dgm:prSet/>
      <dgm:spPr/>
      <dgm:t>
        <a:bodyPr/>
        <a:lstStyle/>
        <a:p>
          <a:endParaRPr lang="en-US"/>
        </a:p>
      </dgm:t>
    </dgm:pt>
    <dgm:pt modelId="{B36E054B-F263-4B1E-BBF5-EF9FA595A007}" type="sibTrans" cxnId="{E9B0547C-EB15-4757-8C6D-C43D6B55BE33}">
      <dgm:prSet/>
      <dgm:spPr/>
      <dgm:t>
        <a:bodyPr/>
        <a:lstStyle/>
        <a:p>
          <a:endParaRPr lang="en-US"/>
        </a:p>
      </dgm:t>
    </dgm:pt>
    <dgm:pt modelId="{7D76AE9D-DD12-4057-8B6D-7BAA3DD96A33}">
      <dgm:prSet/>
      <dgm:spPr/>
      <dgm:t>
        <a:bodyPr/>
        <a:lstStyle/>
        <a:p>
          <a:r>
            <a:rPr lang="en-US"/>
            <a:t>Extra speed</a:t>
          </a:r>
        </a:p>
      </dgm:t>
    </dgm:pt>
    <dgm:pt modelId="{1B68E61E-18AB-4A91-B6DE-F1FBB5D142D5}" type="parTrans" cxnId="{59373009-9CCC-43AD-B98E-48A071FD98B4}">
      <dgm:prSet/>
      <dgm:spPr/>
      <dgm:t>
        <a:bodyPr/>
        <a:lstStyle/>
        <a:p>
          <a:endParaRPr lang="en-US"/>
        </a:p>
      </dgm:t>
    </dgm:pt>
    <dgm:pt modelId="{9D404272-6B5F-455B-A08D-5CE90DB5CD03}" type="sibTrans" cxnId="{59373009-9CCC-43AD-B98E-48A071FD98B4}">
      <dgm:prSet/>
      <dgm:spPr/>
      <dgm:t>
        <a:bodyPr/>
        <a:lstStyle/>
        <a:p>
          <a:endParaRPr lang="en-US"/>
        </a:p>
      </dgm:t>
    </dgm:pt>
    <dgm:pt modelId="{9C7577FF-2AD7-443B-80B2-44F2CD704502}">
      <dgm:prSet/>
      <dgm:spPr/>
      <dgm:t>
        <a:bodyPr/>
        <a:lstStyle/>
        <a:p>
          <a:r>
            <a:rPr lang="en-US"/>
            <a:t>Show score in different window</a:t>
          </a:r>
        </a:p>
      </dgm:t>
    </dgm:pt>
    <dgm:pt modelId="{BFB7EE3D-BC67-4263-9580-EEF8F21AB6FC}" type="parTrans" cxnId="{5057BFEF-A7D6-4F5A-9B20-B3EBEA38AB2B}">
      <dgm:prSet/>
      <dgm:spPr/>
      <dgm:t>
        <a:bodyPr/>
        <a:lstStyle/>
        <a:p>
          <a:endParaRPr lang="en-US"/>
        </a:p>
      </dgm:t>
    </dgm:pt>
    <dgm:pt modelId="{71ECC3E9-2503-4BB1-86A1-7F2043BA8D92}" type="sibTrans" cxnId="{5057BFEF-A7D6-4F5A-9B20-B3EBEA38AB2B}">
      <dgm:prSet/>
      <dgm:spPr/>
      <dgm:t>
        <a:bodyPr/>
        <a:lstStyle/>
        <a:p>
          <a:endParaRPr lang="en-US"/>
        </a:p>
      </dgm:t>
    </dgm:pt>
    <dgm:pt modelId="{AFB36145-C300-4021-99C7-1B8CB5801BD8}">
      <dgm:prSet/>
      <dgm:spPr/>
      <dgm:t>
        <a:bodyPr/>
        <a:lstStyle/>
        <a:p>
          <a:r>
            <a:rPr lang="en-US"/>
            <a:t>Key press control</a:t>
          </a:r>
        </a:p>
      </dgm:t>
    </dgm:pt>
    <dgm:pt modelId="{2B106F5E-AF1B-4575-822E-F7ACF2659AF7}" type="parTrans" cxnId="{DA6C802F-6C56-4B1C-B1D3-56D171ABEE3B}">
      <dgm:prSet/>
      <dgm:spPr/>
      <dgm:t>
        <a:bodyPr/>
        <a:lstStyle/>
        <a:p>
          <a:endParaRPr lang="en-US"/>
        </a:p>
      </dgm:t>
    </dgm:pt>
    <dgm:pt modelId="{F37CE1D1-0420-4C1D-9D00-9A2AFAE8F6FB}" type="sibTrans" cxnId="{DA6C802F-6C56-4B1C-B1D3-56D171ABEE3B}">
      <dgm:prSet/>
      <dgm:spPr/>
      <dgm:t>
        <a:bodyPr/>
        <a:lstStyle/>
        <a:p>
          <a:endParaRPr lang="en-US"/>
        </a:p>
      </dgm:t>
    </dgm:pt>
    <dgm:pt modelId="{E0CEE1A1-8D6E-43A3-AEA4-44FADFC761BF}" type="pres">
      <dgm:prSet presAssocID="{9B2D7694-23BE-4A2F-AABA-17928DC75CF6}" presName="diagram" presStyleCnt="0">
        <dgm:presLayoutVars>
          <dgm:dir/>
          <dgm:resizeHandles val="exact"/>
        </dgm:presLayoutVars>
      </dgm:prSet>
      <dgm:spPr/>
    </dgm:pt>
    <dgm:pt modelId="{FC85756D-3A01-4D60-BD55-76F3E8F30375}" type="pres">
      <dgm:prSet presAssocID="{8B6BA684-3C13-43C0-A206-33904562FC3E}" presName="node" presStyleLbl="node1" presStyleIdx="0" presStyleCnt="10">
        <dgm:presLayoutVars>
          <dgm:bulletEnabled val="1"/>
        </dgm:presLayoutVars>
      </dgm:prSet>
      <dgm:spPr/>
    </dgm:pt>
    <dgm:pt modelId="{A1055FDC-E262-4B43-8934-79F021534C58}" type="pres">
      <dgm:prSet presAssocID="{4BF4842E-9D7B-4B25-807E-A29FAF40E921}" presName="sibTrans" presStyleCnt="0"/>
      <dgm:spPr/>
    </dgm:pt>
    <dgm:pt modelId="{303C50E7-67B4-4ADA-B9C6-387375651793}" type="pres">
      <dgm:prSet presAssocID="{C723FB5B-CEB1-4971-A216-9879CB06274C}" presName="node" presStyleLbl="node1" presStyleIdx="1" presStyleCnt="10">
        <dgm:presLayoutVars>
          <dgm:bulletEnabled val="1"/>
        </dgm:presLayoutVars>
      </dgm:prSet>
      <dgm:spPr/>
    </dgm:pt>
    <dgm:pt modelId="{C7AD607F-AC80-4E05-BD13-219A02729628}" type="pres">
      <dgm:prSet presAssocID="{75F4825E-F97F-4594-ACDA-939C6D2C5866}" presName="sibTrans" presStyleCnt="0"/>
      <dgm:spPr/>
    </dgm:pt>
    <dgm:pt modelId="{DA22CCDC-0844-44CE-B1E1-F34E13434D1A}" type="pres">
      <dgm:prSet presAssocID="{D70C3D8B-99D1-405E-82F8-AA190470832A}" presName="node" presStyleLbl="node1" presStyleIdx="2" presStyleCnt="10">
        <dgm:presLayoutVars>
          <dgm:bulletEnabled val="1"/>
        </dgm:presLayoutVars>
      </dgm:prSet>
      <dgm:spPr/>
    </dgm:pt>
    <dgm:pt modelId="{61A92D6A-4F01-4FDD-B297-74B00DAD24FD}" type="pres">
      <dgm:prSet presAssocID="{FA99F8EA-C6F6-4B46-BAE1-11883B5C4809}" presName="sibTrans" presStyleCnt="0"/>
      <dgm:spPr/>
    </dgm:pt>
    <dgm:pt modelId="{DF939A38-ACB2-4ACF-99C7-CDAA62C53640}" type="pres">
      <dgm:prSet presAssocID="{E820FB63-732A-4B5A-B311-48A9638054C0}" presName="node" presStyleLbl="node1" presStyleIdx="3" presStyleCnt="10">
        <dgm:presLayoutVars>
          <dgm:bulletEnabled val="1"/>
        </dgm:presLayoutVars>
      </dgm:prSet>
      <dgm:spPr/>
    </dgm:pt>
    <dgm:pt modelId="{AFBBE0F1-B6CA-44F7-941C-7D62EA19ACBB}" type="pres">
      <dgm:prSet presAssocID="{5BF7A9B1-F421-4449-BB28-6DA3F7B3D48D}" presName="sibTrans" presStyleCnt="0"/>
      <dgm:spPr/>
    </dgm:pt>
    <dgm:pt modelId="{51B6F985-D9A1-43F3-BB80-551453FF34E6}" type="pres">
      <dgm:prSet presAssocID="{12FF5874-3B4A-4720-A8A1-A68BF1EB30F6}" presName="node" presStyleLbl="node1" presStyleIdx="4" presStyleCnt="10">
        <dgm:presLayoutVars>
          <dgm:bulletEnabled val="1"/>
        </dgm:presLayoutVars>
      </dgm:prSet>
      <dgm:spPr/>
    </dgm:pt>
    <dgm:pt modelId="{BB21DB05-D377-4A72-86FF-86BE8D20047F}" type="pres">
      <dgm:prSet presAssocID="{E3157A7B-8793-4DF9-8CEE-E4A1D4845F43}" presName="sibTrans" presStyleCnt="0"/>
      <dgm:spPr/>
    </dgm:pt>
    <dgm:pt modelId="{95F4D95E-E8ED-471C-BA27-276E339D651E}" type="pres">
      <dgm:prSet presAssocID="{56784250-4CAB-4D47-BA73-5A921DFB7D64}" presName="node" presStyleLbl="node1" presStyleIdx="5" presStyleCnt="10">
        <dgm:presLayoutVars>
          <dgm:bulletEnabled val="1"/>
        </dgm:presLayoutVars>
      </dgm:prSet>
      <dgm:spPr/>
    </dgm:pt>
    <dgm:pt modelId="{04150591-1719-42D5-8131-BFE141E2F311}" type="pres">
      <dgm:prSet presAssocID="{7511316B-F79D-4787-8BBA-23830BAAFFA6}" presName="sibTrans" presStyleCnt="0"/>
      <dgm:spPr/>
    </dgm:pt>
    <dgm:pt modelId="{249490FB-7B88-4175-8CA6-50417DC36A82}" type="pres">
      <dgm:prSet presAssocID="{D9D7C93B-DE14-44FC-A58E-AE548C7A13E0}" presName="node" presStyleLbl="node1" presStyleIdx="6" presStyleCnt="10">
        <dgm:presLayoutVars>
          <dgm:bulletEnabled val="1"/>
        </dgm:presLayoutVars>
      </dgm:prSet>
      <dgm:spPr/>
    </dgm:pt>
    <dgm:pt modelId="{A201839E-C17B-4CC3-90EF-E61E514C2978}" type="pres">
      <dgm:prSet presAssocID="{B36E054B-F263-4B1E-BBF5-EF9FA595A007}" presName="sibTrans" presStyleCnt="0"/>
      <dgm:spPr/>
    </dgm:pt>
    <dgm:pt modelId="{E7CB88CC-64C0-4F27-801C-347CB7E7FD76}" type="pres">
      <dgm:prSet presAssocID="{7D76AE9D-DD12-4057-8B6D-7BAA3DD96A33}" presName="node" presStyleLbl="node1" presStyleIdx="7" presStyleCnt="10">
        <dgm:presLayoutVars>
          <dgm:bulletEnabled val="1"/>
        </dgm:presLayoutVars>
      </dgm:prSet>
      <dgm:spPr/>
    </dgm:pt>
    <dgm:pt modelId="{89BA79E4-1570-4308-984C-0291369EC454}" type="pres">
      <dgm:prSet presAssocID="{9D404272-6B5F-455B-A08D-5CE90DB5CD03}" presName="sibTrans" presStyleCnt="0"/>
      <dgm:spPr/>
    </dgm:pt>
    <dgm:pt modelId="{84874732-9771-47CB-95DD-B533962E2022}" type="pres">
      <dgm:prSet presAssocID="{9C7577FF-2AD7-443B-80B2-44F2CD704502}" presName="node" presStyleLbl="node1" presStyleIdx="8" presStyleCnt="10">
        <dgm:presLayoutVars>
          <dgm:bulletEnabled val="1"/>
        </dgm:presLayoutVars>
      </dgm:prSet>
      <dgm:spPr/>
    </dgm:pt>
    <dgm:pt modelId="{25469EC2-67F2-4528-B31E-20D72B26D125}" type="pres">
      <dgm:prSet presAssocID="{71ECC3E9-2503-4BB1-86A1-7F2043BA8D92}" presName="sibTrans" presStyleCnt="0"/>
      <dgm:spPr/>
    </dgm:pt>
    <dgm:pt modelId="{2A8A09B8-C0E6-4A7B-BA45-3E027A1EEF7E}" type="pres">
      <dgm:prSet presAssocID="{AFB36145-C300-4021-99C7-1B8CB5801BD8}" presName="node" presStyleLbl="node1" presStyleIdx="9" presStyleCnt="10">
        <dgm:presLayoutVars>
          <dgm:bulletEnabled val="1"/>
        </dgm:presLayoutVars>
      </dgm:prSet>
      <dgm:spPr/>
    </dgm:pt>
  </dgm:ptLst>
  <dgm:cxnLst>
    <dgm:cxn modelId="{57141207-1B4C-4BE5-B5DE-D28A112B4031}" type="presOf" srcId="{D70C3D8B-99D1-405E-82F8-AA190470832A}" destId="{DA22CCDC-0844-44CE-B1E1-F34E13434D1A}" srcOrd="0" destOrd="0" presId="urn:microsoft.com/office/officeart/2005/8/layout/default"/>
    <dgm:cxn modelId="{59373009-9CCC-43AD-B98E-48A071FD98B4}" srcId="{9B2D7694-23BE-4A2F-AABA-17928DC75CF6}" destId="{7D76AE9D-DD12-4057-8B6D-7BAA3DD96A33}" srcOrd="7" destOrd="0" parTransId="{1B68E61E-18AB-4A91-B6DE-F1FBB5D142D5}" sibTransId="{9D404272-6B5F-455B-A08D-5CE90DB5CD03}"/>
    <dgm:cxn modelId="{A246AE15-1D84-4CDE-911F-90BEC904E597}" srcId="{9B2D7694-23BE-4A2F-AABA-17928DC75CF6}" destId="{8B6BA684-3C13-43C0-A206-33904562FC3E}" srcOrd="0" destOrd="0" parTransId="{11D1B19E-C6CF-428B-A01C-EEFCCEA0FE58}" sibTransId="{4BF4842E-9D7B-4B25-807E-A29FAF40E921}"/>
    <dgm:cxn modelId="{37F12728-9564-4F94-8AEF-B06E907334F7}" type="presOf" srcId="{08C47A2E-8B45-4B34-A5D5-51057D06C3AA}" destId="{303C50E7-67B4-4ADA-B9C6-387375651793}" srcOrd="0" destOrd="2" presId="urn:microsoft.com/office/officeart/2005/8/layout/default"/>
    <dgm:cxn modelId="{DA6C802F-6C56-4B1C-B1D3-56D171ABEE3B}" srcId="{9B2D7694-23BE-4A2F-AABA-17928DC75CF6}" destId="{AFB36145-C300-4021-99C7-1B8CB5801BD8}" srcOrd="9" destOrd="0" parTransId="{2B106F5E-AF1B-4575-822E-F7ACF2659AF7}" sibTransId="{F37CE1D1-0420-4C1D-9D00-9A2AFAE8F6FB}"/>
    <dgm:cxn modelId="{6A85CA34-333F-440C-ADD1-747873CC383F}" srcId="{9B2D7694-23BE-4A2F-AABA-17928DC75CF6}" destId="{D70C3D8B-99D1-405E-82F8-AA190470832A}" srcOrd="2" destOrd="0" parTransId="{42C3CB33-9C49-430D-BD12-D3F979B25109}" sibTransId="{FA99F8EA-C6F6-4B46-BAE1-11883B5C4809}"/>
    <dgm:cxn modelId="{1D500737-FCA4-45D3-88B4-F50D8628F386}" type="presOf" srcId="{9B2D7694-23BE-4A2F-AABA-17928DC75CF6}" destId="{E0CEE1A1-8D6E-43A3-AEA4-44FADFC761BF}" srcOrd="0" destOrd="0" presId="urn:microsoft.com/office/officeart/2005/8/layout/default"/>
    <dgm:cxn modelId="{13BE1E46-A884-4A38-A3BF-B4338D685F49}" type="presOf" srcId="{12FF5874-3B4A-4720-A8A1-A68BF1EB30F6}" destId="{51B6F985-D9A1-43F3-BB80-551453FF34E6}" srcOrd="0" destOrd="0" presId="urn:microsoft.com/office/officeart/2005/8/layout/default"/>
    <dgm:cxn modelId="{66B02A4C-EB03-4D6F-A2AF-80DDB5F09CCD}" srcId="{9B2D7694-23BE-4A2F-AABA-17928DC75CF6}" destId="{56784250-4CAB-4D47-BA73-5A921DFB7D64}" srcOrd="5" destOrd="0" parTransId="{944619BE-D619-4C57-BFDC-AFE7FC21CDCE}" sibTransId="{7511316B-F79D-4787-8BBA-23830BAAFFA6}"/>
    <dgm:cxn modelId="{BFB58F4E-6E13-428E-996A-05D423B17EC3}" type="presOf" srcId="{8B6BA684-3C13-43C0-A206-33904562FC3E}" destId="{FC85756D-3A01-4D60-BD55-76F3E8F30375}" srcOrd="0" destOrd="0" presId="urn:microsoft.com/office/officeart/2005/8/layout/default"/>
    <dgm:cxn modelId="{06E17570-11B6-49B5-802D-293435B0500E}" srcId="{9B2D7694-23BE-4A2F-AABA-17928DC75CF6}" destId="{C723FB5B-CEB1-4971-A216-9879CB06274C}" srcOrd="1" destOrd="0" parTransId="{3990097C-55F5-4408-B001-3043DBDBBCF7}" sibTransId="{75F4825E-F97F-4594-ACDA-939C6D2C5866}"/>
    <dgm:cxn modelId="{CB3BC871-CECD-41CD-8C2C-BABA0B37E18F}" type="presOf" srcId="{0B81F0DF-E15B-444C-9C48-A5BBF80F33F6}" destId="{303C50E7-67B4-4ADA-B9C6-387375651793}" srcOrd="0" destOrd="3" presId="urn:microsoft.com/office/officeart/2005/8/layout/default"/>
    <dgm:cxn modelId="{600B9974-A597-4A3B-9BBC-1D7DD4A09A47}" srcId="{12FF5874-3B4A-4720-A8A1-A68BF1EB30F6}" destId="{FC1DB668-7ABC-4761-8B2D-806EA275CB6D}" srcOrd="0" destOrd="0" parTransId="{181F3387-CD52-4328-BC73-44C873CB5DA1}" sibTransId="{6D41CBB2-32D5-4D05-8646-A5483EA80747}"/>
    <dgm:cxn modelId="{FA2F0B56-0BFD-4412-973F-80AF012E4A6A}" type="presOf" srcId="{56784250-4CAB-4D47-BA73-5A921DFB7D64}" destId="{95F4D95E-E8ED-471C-BA27-276E339D651E}" srcOrd="0" destOrd="0" presId="urn:microsoft.com/office/officeart/2005/8/layout/default"/>
    <dgm:cxn modelId="{E9B0547C-EB15-4757-8C6D-C43D6B55BE33}" srcId="{9B2D7694-23BE-4A2F-AABA-17928DC75CF6}" destId="{D9D7C93B-DE14-44FC-A58E-AE548C7A13E0}" srcOrd="6" destOrd="0" parTransId="{A9E052DD-8143-4C01-AABB-4F4249415221}" sibTransId="{B36E054B-F263-4B1E-BBF5-EF9FA595A007}"/>
    <dgm:cxn modelId="{0FE17780-DA7C-4C9B-B39E-BCB11387DEF8}" srcId="{12FF5874-3B4A-4720-A8A1-A68BF1EB30F6}" destId="{0AF1F950-6476-4A21-A589-BC9A08C99AA4}" srcOrd="1" destOrd="0" parTransId="{4C67770F-411D-4853-B871-06B241FFE932}" sibTransId="{9839092D-65BB-41DF-B6FE-F0EF79F9B8A0}"/>
    <dgm:cxn modelId="{20F80E90-A1E4-4006-A6C6-3AD1553DF309}" srcId="{C723FB5B-CEB1-4971-A216-9879CB06274C}" destId="{0B81F0DF-E15B-444C-9C48-A5BBF80F33F6}" srcOrd="2" destOrd="0" parTransId="{428EE961-67C5-46DD-A5BF-AE76FDA4A918}" sibTransId="{766F746A-B284-4AE3-A33F-D0E76B36FFDD}"/>
    <dgm:cxn modelId="{8D60A595-FCD3-4B88-897E-A486D19DBA61}" type="presOf" srcId="{0AF1F950-6476-4A21-A589-BC9A08C99AA4}" destId="{51B6F985-D9A1-43F3-BB80-551453FF34E6}" srcOrd="0" destOrd="2" presId="urn:microsoft.com/office/officeart/2005/8/layout/default"/>
    <dgm:cxn modelId="{22203499-9284-45E8-8B01-AC8E07D0D424}" srcId="{9B2D7694-23BE-4A2F-AABA-17928DC75CF6}" destId="{E820FB63-732A-4B5A-B311-48A9638054C0}" srcOrd="3" destOrd="0" parTransId="{8F75393E-5EF1-4A7D-9300-C0C64882E31B}" sibTransId="{5BF7A9B1-F421-4449-BB28-6DA3F7B3D48D}"/>
    <dgm:cxn modelId="{A1F08FA3-911F-4B4D-BEC0-67C3706170FC}" type="presOf" srcId="{C723FB5B-CEB1-4971-A216-9879CB06274C}" destId="{303C50E7-67B4-4ADA-B9C6-387375651793}" srcOrd="0" destOrd="0" presId="urn:microsoft.com/office/officeart/2005/8/layout/default"/>
    <dgm:cxn modelId="{C61FE7AB-EAA3-4EC3-9558-2057E154D1CC}" type="presOf" srcId="{5A15F9E5-65C7-40C6-9941-4E20B850D096}" destId="{303C50E7-67B4-4ADA-B9C6-387375651793}" srcOrd="0" destOrd="1" presId="urn:microsoft.com/office/officeart/2005/8/layout/default"/>
    <dgm:cxn modelId="{89F35AB2-67B7-4DCD-8799-45465983A325}" type="presOf" srcId="{AFB36145-C300-4021-99C7-1B8CB5801BD8}" destId="{2A8A09B8-C0E6-4A7B-BA45-3E027A1EEF7E}" srcOrd="0" destOrd="0" presId="urn:microsoft.com/office/officeart/2005/8/layout/default"/>
    <dgm:cxn modelId="{4A71EACF-24F2-425F-AE63-AF5349718599}" srcId="{C723FB5B-CEB1-4971-A216-9879CB06274C}" destId="{08C47A2E-8B45-4B34-A5D5-51057D06C3AA}" srcOrd="1" destOrd="0" parTransId="{D8274251-4EA9-44A5-AF8D-B40B7F0A16AA}" sibTransId="{89B8EA08-7F52-4A31-814F-4E002DA92E42}"/>
    <dgm:cxn modelId="{33A77BD5-B72E-4F9E-81D0-8C0C0722574D}" srcId="{9B2D7694-23BE-4A2F-AABA-17928DC75CF6}" destId="{12FF5874-3B4A-4720-A8A1-A68BF1EB30F6}" srcOrd="4" destOrd="0" parTransId="{767561DF-657E-4626-AD84-D560CAC790DB}" sibTransId="{E3157A7B-8793-4DF9-8CEE-E4A1D4845F43}"/>
    <dgm:cxn modelId="{813552D7-BB82-4150-957E-10E3B264BE9A}" srcId="{C723FB5B-CEB1-4971-A216-9879CB06274C}" destId="{5A15F9E5-65C7-40C6-9941-4E20B850D096}" srcOrd="0" destOrd="0" parTransId="{E4804448-FC09-4B95-B64A-61FF3C28FE7F}" sibTransId="{1255BCB7-C9F5-4427-8A76-6ED114F6B8A4}"/>
    <dgm:cxn modelId="{E500AEDB-FF82-4BF7-9816-C4C45A309EAD}" type="presOf" srcId="{D9D7C93B-DE14-44FC-A58E-AE548C7A13E0}" destId="{249490FB-7B88-4175-8CA6-50417DC36A82}" srcOrd="0" destOrd="0" presId="urn:microsoft.com/office/officeart/2005/8/layout/default"/>
    <dgm:cxn modelId="{CE8500DD-9020-4B43-8071-CCB2EA53503C}" type="presOf" srcId="{FC1DB668-7ABC-4761-8B2D-806EA275CB6D}" destId="{51B6F985-D9A1-43F3-BB80-551453FF34E6}" srcOrd="0" destOrd="1" presId="urn:microsoft.com/office/officeart/2005/8/layout/default"/>
    <dgm:cxn modelId="{D330BEE2-0D2B-44D8-B865-C506007F3E36}" type="presOf" srcId="{7D76AE9D-DD12-4057-8B6D-7BAA3DD96A33}" destId="{E7CB88CC-64C0-4F27-801C-347CB7E7FD76}" srcOrd="0" destOrd="0" presId="urn:microsoft.com/office/officeart/2005/8/layout/default"/>
    <dgm:cxn modelId="{3894F5E5-19DB-482D-A72A-D9888AFC8B3E}" type="presOf" srcId="{E820FB63-732A-4B5A-B311-48A9638054C0}" destId="{DF939A38-ACB2-4ACF-99C7-CDAA62C53640}" srcOrd="0" destOrd="0" presId="urn:microsoft.com/office/officeart/2005/8/layout/default"/>
    <dgm:cxn modelId="{5057BFEF-A7D6-4F5A-9B20-B3EBEA38AB2B}" srcId="{9B2D7694-23BE-4A2F-AABA-17928DC75CF6}" destId="{9C7577FF-2AD7-443B-80B2-44F2CD704502}" srcOrd="8" destOrd="0" parTransId="{BFB7EE3D-BC67-4263-9580-EEF8F21AB6FC}" sibTransId="{71ECC3E9-2503-4BB1-86A1-7F2043BA8D92}"/>
    <dgm:cxn modelId="{9C0596FE-62C3-42B5-A28B-BF2B39FBEDE2}" type="presOf" srcId="{9C7577FF-2AD7-443B-80B2-44F2CD704502}" destId="{84874732-9771-47CB-95DD-B533962E2022}" srcOrd="0" destOrd="0" presId="urn:microsoft.com/office/officeart/2005/8/layout/default"/>
    <dgm:cxn modelId="{D0E70519-3296-4715-A7DB-85D89298A911}" type="presParOf" srcId="{E0CEE1A1-8D6E-43A3-AEA4-44FADFC761BF}" destId="{FC85756D-3A01-4D60-BD55-76F3E8F30375}" srcOrd="0" destOrd="0" presId="urn:microsoft.com/office/officeart/2005/8/layout/default"/>
    <dgm:cxn modelId="{BE8AE025-FB45-450D-97EE-CE55DBCFFAE3}" type="presParOf" srcId="{E0CEE1A1-8D6E-43A3-AEA4-44FADFC761BF}" destId="{A1055FDC-E262-4B43-8934-79F021534C58}" srcOrd="1" destOrd="0" presId="urn:microsoft.com/office/officeart/2005/8/layout/default"/>
    <dgm:cxn modelId="{84645493-C78A-4A13-91DD-B69667D7BDDC}" type="presParOf" srcId="{E0CEE1A1-8D6E-43A3-AEA4-44FADFC761BF}" destId="{303C50E7-67B4-4ADA-B9C6-387375651793}" srcOrd="2" destOrd="0" presId="urn:microsoft.com/office/officeart/2005/8/layout/default"/>
    <dgm:cxn modelId="{C89BE42E-53AE-4CC3-9220-46BC776ED5AF}" type="presParOf" srcId="{E0CEE1A1-8D6E-43A3-AEA4-44FADFC761BF}" destId="{C7AD607F-AC80-4E05-BD13-219A02729628}" srcOrd="3" destOrd="0" presId="urn:microsoft.com/office/officeart/2005/8/layout/default"/>
    <dgm:cxn modelId="{48A5C024-7ED3-4CB3-BC58-C913BA0E9937}" type="presParOf" srcId="{E0CEE1A1-8D6E-43A3-AEA4-44FADFC761BF}" destId="{DA22CCDC-0844-44CE-B1E1-F34E13434D1A}" srcOrd="4" destOrd="0" presId="urn:microsoft.com/office/officeart/2005/8/layout/default"/>
    <dgm:cxn modelId="{BCA77FAA-D5AB-48BE-9392-F73FE61134E3}" type="presParOf" srcId="{E0CEE1A1-8D6E-43A3-AEA4-44FADFC761BF}" destId="{61A92D6A-4F01-4FDD-B297-74B00DAD24FD}" srcOrd="5" destOrd="0" presId="urn:microsoft.com/office/officeart/2005/8/layout/default"/>
    <dgm:cxn modelId="{40A32EFA-299C-4E18-8718-044A819BD9C3}" type="presParOf" srcId="{E0CEE1A1-8D6E-43A3-AEA4-44FADFC761BF}" destId="{DF939A38-ACB2-4ACF-99C7-CDAA62C53640}" srcOrd="6" destOrd="0" presId="urn:microsoft.com/office/officeart/2005/8/layout/default"/>
    <dgm:cxn modelId="{89CE420C-F553-4CE7-BD1C-77572A40CD10}" type="presParOf" srcId="{E0CEE1A1-8D6E-43A3-AEA4-44FADFC761BF}" destId="{AFBBE0F1-B6CA-44F7-941C-7D62EA19ACBB}" srcOrd="7" destOrd="0" presId="urn:microsoft.com/office/officeart/2005/8/layout/default"/>
    <dgm:cxn modelId="{F339330F-8B6B-46D5-9C13-42E13CAFB136}" type="presParOf" srcId="{E0CEE1A1-8D6E-43A3-AEA4-44FADFC761BF}" destId="{51B6F985-D9A1-43F3-BB80-551453FF34E6}" srcOrd="8" destOrd="0" presId="urn:microsoft.com/office/officeart/2005/8/layout/default"/>
    <dgm:cxn modelId="{AD15B302-5D41-4465-897E-232CE4414820}" type="presParOf" srcId="{E0CEE1A1-8D6E-43A3-AEA4-44FADFC761BF}" destId="{BB21DB05-D377-4A72-86FF-86BE8D20047F}" srcOrd="9" destOrd="0" presId="urn:microsoft.com/office/officeart/2005/8/layout/default"/>
    <dgm:cxn modelId="{F3C6BC36-E26D-4C7C-875E-412487267606}" type="presParOf" srcId="{E0CEE1A1-8D6E-43A3-AEA4-44FADFC761BF}" destId="{95F4D95E-E8ED-471C-BA27-276E339D651E}" srcOrd="10" destOrd="0" presId="urn:microsoft.com/office/officeart/2005/8/layout/default"/>
    <dgm:cxn modelId="{ADE6584D-FBD9-4EA3-A710-729AC206166B}" type="presParOf" srcId="{E0CEE1A1-8D6E-43A3-AEA4-44FADFC761BF}" destId="{04150591-1719-42D5-8131-BFE141E2F311}" srcOrd="11" destOrd="0" presId="urn:microsoft.com/office/officeart/2005/8/layout/default"/>
    <dgm:cxn modelId="{D8FBE7F9-ADDC-4A33-9065-FD6212805DA3}" type="presParOf" srcId="{E0CEE1A1-8D6E-43A3-AEA4-44FADFC761BF}" destId="{249490FB-7B88-4175-8CA6-50417DC36A82}" srcOrd="12" destOrd="0" presId="urn:microsoft.com/office/officeart/2005/8/layout/default"/>
    <dgm:cxn modelId="{CE92C355-69C7-471B-A7BA-CE152B358093}" type="presParOf" srcId="{E0CEE1A1-8D6E-43A3-AEA4-44FADFC761BF}" destId="{A201839E-C17B-4CC3-90EF-E61E514C2978}" srcOrd="13" destOrd="0" presId="urn:microsoft.com/office/officeart/2005/8/layout/default"/>
    <dgm:cxn modelId="{BCFE3DC4-D46C-4D4B-AFC4-AAE9AE48DB3F}" type="presParOf" srcId="{E0CEE1A1-8D6E-43A3-AEA4-44FADFC761BF}" destId="{E7CB88CC-64C0-4F27-801C-347CB7E7FD76}" srcOrd="14" destOrd="0" presId="urn:microsoft.com/office/officeart/2005/8/layout/default"/>
    <dgm:cxn modelId="{ECE2875D-9BAC-4CBD-8516-6D6D73530352}" type="presParOf" srcId="{E0CEE1A1-8D6E-43A3-AEA4-44FADFC761BF}" destId="{89BA79E4-1570-4308-984C-0291369EC454}" srcOrd="15" destOrd="0" presId="urn:microsoft.com/office/officeart/2005/8/layout/default"/>
    <dgm:cxn modelId="{B016ACA9-411B-4177-AE80-3CBFB55397A6}" type="presParOf" srcId="{E0CEE1A1-8D6E-43A3-AEA4-44FADFC761BF}" destId="{84874732-9771-47CB-95DD-B533962E2022}" srcOrd="16" destOrd="0" presId="urn:microsoft.com/office/officeart/2005/8/layout/default"/>
    <dgm:cxn modelId="{BE8D2C07-5B37-40BF-85E4-E75E21DAB516}" type="presParOf" srcId="{E0CEE1A1-8D6E-43A3-AEA4-44FADFC761BF}" destId="{25469EC2-67F2-4528-B31E-20D72B26D125}" srcOrd="17" destOrd="0" presId="urn:microsoft.com/office/officeart/2005/8/layout/default"/>
    <dgm:cxn modelId="{F7E05D63-D24D-492E-936E-059E1A65D98A}" type="presParOf" srcId="{E0CEE1A1-8D6E-43A3-AEA4-44FADFC761BF}" destId="{2A8A09B8-C0E6-4A7B-BA45-3E027A1EEF7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5756D-3A01-4D60-BD55-76F3E8F30375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Canvas</a:t>
          </a:r>
        </a:p>
      </dsp:txBody>
      <dsp:txXfrm>
        <a:off x="411752" y="1478"/>
        <a:ext cx="2045262" cy="1227157"/>
      </dsp:txXfrm>
    </dsp:sp>
    <dsp:sp modelId="{303C50E7-67B4-4ADA-B9C6-387375651793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Starting UI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Start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Instruction</a:t>
          </a:r>
        </a:p>
      </dsp:txBody>
      <dsp:txXfrm>
        <a:off x="2661541" y="1478"/>
        <a:ext cx="2045262" cy="1227157"/>
      </dsp:txXfrm>
    </dsp:sp>
    <dsp:sp modelId="{DA22CCDC-0844-44CE-B1E1-F34E13434D1A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score save</a:t>
          </a:r>
        </a:p>
      </dsp:txBody>
      <dsp:txXfrm>
        <a:off x="4911329" y="1478"/>
        <a:ext cx="2045262" cy="1227157"/>
      </dsp:txXfrm>
    </dsp:sp>
    <dsp:sp modelId="{DF939A38-ACB2-4ACF-99C7-CDAA62C536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Collision detection</a:t>
          </a:r>
        </a:p>
      </dsp:txBody>
      <dsp:txXfrm>
        <a:off x="7161117" y="1478"/>
        <a:ext cx="2045262" cy="1227157"/>
      </dsp:txXfrm>
    </dsp:sp>
    <dsp:sp modelId="{51B6F985-D9A1-43F3-BB80-551453FF34E6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Different types of food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Regular one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Special one</a:t>
          </a:r>
        </a:p>
      </dsp:txBody>
      <dsp:txXfrm>
        <a:off x="411752" y="1433162"/>
        <a:ext cx="2045262" cy="1227157"/>
      </dsp:txXfrm>
    </dsp:sp>
    <dsp:sp modelId="{95F4D95E-E8ED-471C-BA27-276E339D651E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game music</a:t>
          </a:r>
        </a:p>
      </dsp:txBody>
      <dsp:txXfrm>
        <a:off x="2661541" y="1433162"/>
        <a:ext cx="2045262" cy="1227157"/>
      </dsp:txXfrm>
    </dsp:sp>
    <dsp:sp modelId="{249490FB-7B88-4175-8CA6-50417DC36A82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 for crash and food collision</a:t>
          </a:r>
        </a:p>
      </dsp:txBody>
      <dsp:txXfrm>
        <a:off x="4911329" y="1433162"/>
        <a:ext cx="2045262" cy="1227157"/>
      </dsp:txXfrm>
    </dsp:sp>
    <dsp:sp modelId="{E7CB88CC-64C0-4F27-801C-347CB7E7FD76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 speed</a:t>
          </a:r>
        </a:p>
      </dsp:txBody>
      <dsp:txXfrm>
        <a:off x="7161117" y="1433162"/>
        <a:ext cx="2045262" cy="1227157"/>
      </dsp:txXfrm>
    </dsp:sp>
    <dsp:sp modelId="{84874732-9771-47CB-95DD-B533962E2022}">
      <dsp:nvSpPr>
        <dsp:cNvPr id="0" name=""/>
        <dsp:cNvSpPr/>
      </dsp:nvSpPr>
      <dsp:spPr>
        <a:xfrm>
          <a:off x="2661541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 score in different window</a:t>
          </a:r>
        </a:p>
      </dsp:txBody>
      <dsp:txXfrm>
        <a:off x="2661541" y="2864845"/>
        <a:ext cx="2045262" cy="1227157"/>
      </dsp:txXfrm>
    </dsp:sp>
    <dsp:sp modelId="{2A8A09B8-C0E6-4A7B-BA45-3E027A1EEF7E}">
      <dsp:nvSpPr>
        <dsp:cNvPr id="0" name=""/>
        <dsp:cNvSpPr/>
      </dsp:nvSpPr>
      <dsp:spPr>
        <a:xfrm>
          <a:off x="4911329" y="2864845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press control</a:t>
          </a:r>
        </a:p>
      </dsp:txBody>
      <dsp:txXfrm>
        <a:off x="4911329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56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7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9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79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20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3745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30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3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3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8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SNAKE GAME</a:t>
            </a:r>
            <a:br>
              <a:rPr lang="en-US" dirty="0"/>
            </a:br>
            <a:r>
              <a:rPr lang="en-US" sz="2000" dirty="0"/>
              <a:t>The software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Proper Presentation and Demonstration on our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6985400" y="4556837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Supervised by: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6985400" y="4929263"/>
            <a:ext cx="3760738" cy="10205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 dirty="0">
                <a:solidFill>
                  <a:schemeClr val="tx1"/>
                </a:solidFill>
                <a:latin typeface="Segoe UI Light"/>
                <a:cs typeface="Segoe UI Light"/>
              </a:rPr>
              <a:t>Mohammad Mohiuddin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Segoe UI Light"/>
                <a:cs typeface="Segoe UI Light"/>
              </a:rPr>
              <a:t>Assistant Professor 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Segoe UI Light"/>
                <a:cs typeface="Segoe UI Light"/>
              </a:rPr>
              <a:t>Dept. of CSE, IIUC</a:t>
            </a:r>
            <a:endParaRPr lang="en-US" sz="1400" u="sng">
              <a:solidFill>
                <a:schemeClr val="tx1"/>
              </a:solidFill>
              <a:latin typeface="Segoe UI Light"/>
              <a:cs typeface="Segoe U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929" y="4988838"/>
            <a:ext cx="3962400" cy="14147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28600" indent="-228600">
              <a:buAutoNum type="arabicPeriod"/>
            </a:pPr>
            <a:r>
              <a:rPr lang="en-US" sz="1400" dirty="0"/>
              <a:t>Abdullah Al Mamun (C201004) </a:t>
            </a:r>
          </a:p>
          <a:p>
            <a:pPr marL="228600" indent="-228600">
              <a:buAutoNum type="arabicPeriod"/>
            </a:pPr>
            <a:r>
              <a:rPr lang="en-US" sz="1400" dirty="0"/>
              <a:t>Md. Abed Afnan (C211051) </a:t>
            </a:r>
          </a:p>
          <a:p>
            <a:pPr marL="228600" indent="-228600">
              <a:buAutoNum type="arabicPeriod"/>
            </a:pPr>
            <a:r>
              <a:rPr lang="en-US" sz="1400" dirty="0"/>
              <a:t>Alauddin Mollah (C211055)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1783334" y="4661221"/>
            <a:ext cx="2729199" cy="49523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Created by:</a:t>
            </a:r>
          </a:p>
        </p:txBody>
      </p:sp>
      <p:pic>
        <p:nvPicPr>
          <p:cNvPr id="10" name="Picture 4" descr="International Islamic University, Chittagong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20" y="706645"/>
            <a:ext cx="605246" cy="6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04903" y="841398"/>
            <a:ext cx="62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INTERNATIONAL ISLAMIC UNIVERSITY, CHITTAGONG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B9E81-64D0-F783-66B5-A8476DDF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326" y="609600"/>
            <a:ext cx="5024468" cy="1225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/>
              <a:buChar char="v"/>
            </a:pPr>
            <a:r>
              <a:rPr lang="en-US" b="1" dirty="0">
                <a:solidFill>
                  <a:schemeClr val="bg1"/>
                </a:solidFill>
              </a:rPr>
              <a:t>Game Over Window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D762FC6-58C8-F4F7-AC21-FAE5486FFF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749" y="-5971"/>
            <a:ext cx="5944444" cy="68648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6820A-5F51-ECA0-A59A-003C9F2E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Play Again</a:t>
            </a:r>
          </a:p>
          <a:p>
            <a:r>
              <a:rPr lang="en-US" b="1" dirty="0">
                <a:solidFill>
                  <a:srgbClr val="FFFFFF"/>
                </a:solidFill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420297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1F58A-7E46-EC32-F5D1-93FCCF8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39" y="643467"/>
            <a:ext cx="5455647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/>
              <a:buChar char="v"/>
            </a:pPr>
            <a:r>
              <a:rPr lang="en-US" dirty="0">
                <a:solidFill>
                  <a:schemeClr val="bg1"/>
                </a:solidFill>
              </a:rPr>
              <a:t>High score and Current score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4127A1-009D-0D6E-3647-0A728D530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659" y="2160590"/>
            <a:ext cx="4391476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 score will update if current score cross previous save score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29AAA44-C53B-E5AA-EAFD-0E820583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86" y="2650460"/>
            <a:ext cx="6897143" cy="4133276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F7BF-0D3B-3966-0993-E372EB3B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3" y="77244"/>
            <a:ext cx="8742804" cy="84063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/>
              <a:buChar char="v"/>
            </a:pPr>
            <a:r>
              <a:rPr lang="en-US" b="1" dirty="0">
                <a:solidFill>
                  <a:schemeClr val="tx1"/>
                </a:solidFill>
              </a:rPr>
              <a:t>Counting speed increase and decrease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BC03-1A46-FE6D-838E-039CE855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3394" y="3110480"/>
            <a:ext cx="3401158" cy="1730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for regular food speed increase by 2, but for special food it will decrease by 4.</a:t>
            </a: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330FEC-4B24-BC96-BE83-00F6B6732C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158" y="1052899"/>
            <a:ext cx="8682965" cy="5803878"/>
          </a:xfrm>
        </p:spPr>
      </p:pic>
    </p:spTree>
    <p:extLst>
      <p:ext uri="{BB962C8B-B14F-4D97-AF65-F5344CB8AC3E}">
        <p14:creationId xmlns:p14="http://schemas.microsoft.com/office/powerpoint/2010/main" val="24038528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840" y="1724298"/>
            <a:ext cx="7393578" cy="11234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/>
                <a:cs typeface="Segoe UI"/>
              </a:rPr>
              <a:t>I hope our honorable sir will appreciate our project and will have fun by this project. 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589" y="4106952"/>
            <a:ext cx="8421727" cy="765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800" b="1" dirty="0">
              <a:solidFill>
                <a:srgbClr val="C00000"/>
              </a:solidFill>
              <a:latin typeface="Segoe UI"/>
              <a:cs typeface="Segoe UI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C00000"/>
                </a:solidFill>
                <a:latin typeface="Segoe UI"/>
                <a:cs typeface="Segoe UI"/>
              </a:rPr>
              <a:t>            THANK YOU SIR FOR HAVING US</a:t>
            </a:r>
            <a:endParaRPr lang="en-US" sz="28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choose Snake game?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553200" y="2991939"/>
            <a:ext cx="5896604" cy="30304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57646" y="1645920"/>
            <a:ext cx="6779623" cy="40625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2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objective is to make something interesting and something that will make us relax.</a:t>
            </a: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game can make us nostalgic and take us to our old times</a:t>
            </a:r>
          </a:p>
          <a:p>
            <a:pPr marL="342900" indent="-342900" algn="l">
              <a:lnSpc>
                <a:spcPct val="2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project is something which will make any kid or even any youth happy. Everyone would at least try this game for fun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69" y="2390503"/>
            <a:ext cx="3602404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4FA2-0C60-52FD-652A-6114B876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2255" y="4176"/>
            <a:ext cx="8596668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914400" indent="-914400" algn="r">
              <a:buFont typeface="Wingdings"/>
              <a:buChar char="q"/>
            </a:pPr>
            <a:r>
              <a:rPr lang="en-US" sz="5400" b="1" dirty="0">
                <a:solidFill>
                  <a:schemeClr val="tx1"/>
                </a:solidFill>
              </a:rPr>
              <a:t>Introduction</a:t>
            </a:r>
            <a:r>
              <a:rPr lang="en-US" sz="5400" dirty="0">
                <a:solidFill>
                  <a:schemeClr val="tx1"/>
                </a:solidFill>
              </a:rPr>
              <a:t>     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4195-ABD6-0916-5FFE-4328F765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58" y="1576042"/>
            <a:ext cx="10256365" cy="5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Snake game is a well know game for everyone. Now we tried to rebuild this game. And just by some step and by a powerful language we succeed to build this game. In this presentation we will present our whole work on it.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14429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</a:rPr>
              <a:t>Concept we used 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14F10-1120-C49B-3DE6-68EC269FF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b="1" dirty="0"/>
              <a:t>PYTHON</a:t>
            </a:r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3DDE964-056B-88F8-0921-1A0E9DF6F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6012" y="2736850"/>
            <a:ext cx="3305175" cy="330517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0288A2-989C-3545-9D99-CAFC0AC94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/>
              <a:t>PYGAME</a:t>
            </a:r>
          </a:p>
        </p:txBody>
      </p:sp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D508E47-BED1-5A97-3DEE-D613BAC289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384" y="2819697"/>
            <a:ext cx="4185617" cy="3139213"/>
          </a:xfrm>
        </p:spPr>
      </p:pic>
      <p:sp>
        <p:nvSpPr>
          <p:cNvPr id="7" name="TextBox 6"/>
          <p:cNvSpPr txBox="1"/>
          <p:nvPr/>
        </p:nvSpPr>
        <p:spPr>
          <a:xfrm>
            <a:off x="8053654" y="5461314"/>
            <a:ext cx="1436915" cy="3265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Fig-1: Interface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  <a:latin typeface="Segoe UI"/>
                <a:cs typeface="Segoe UI"/>
              </a:rPr>
              <a:t>Covered Topics </a:t>
            </a:r>
            <a:r>
              <a:rPr lang="en-US" dirty="0">
                <a:solidFill>
                  <a:schemeClr val="tx1"/>
                </a:solidFill>
                <a:latin typeface="Segoe UI"/>
                <a:cs typeface="Segoe UI"/>
              </a:rPr>
              <a:t>: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">
            <a:extLst>
              <a:ext uri="{FF2B5EF4-FFF2-40B4-BE49-F238E27FC236}">
                <a16:creationId xmlns:a16="http://schemas.microsoft.com/office/drawing/2014/main" id="{742A36C5-B375-B62D-9782-4B269562E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456782"/>
              </p:ext>
            </p:extLst>
          </p:nvPr>
        </p:nvGraphicFramePr>
        <p:xfrm>
          <a:off x="1286933" y="1927666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313"/>
            <a:ext cx="8596668" cy="924143"/>
          </a:xfrm>
        </p:spPr>
        <p:txBody>
          <a:bodyPr/>
          <a:lstStyle/>
          <a:p>
            <a:pPr marL="571500" indent="-571500">
              <a:buFont typeface="Wingdings"/>
              <a:buChar char="q"/>
            </a:pPr>
            <a:r>
              <a:rPr lang="en-US" b="1" dirty="0">
                <a:solidFill>
                  <a:schemeClr val="tx1"/>
                </a:solidFill>
              </a:rPr>
              <a:t>Diagram on functionality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AFE-0BDA-9A60-3766-ED3E7A31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912" y="960179"/>
            <a:ext cx="12187461" cy="5801429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17950" y="5422988"/>
            <a:ext cx="2743200" cy="3004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Fig-3: Game Over window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EE7CD5A-E293-CF91-18FF-67FB2076E598}"/>
              </a:ext>
            </a:extLst>
          </p:cNvPr>
          <p:cNvSpPr/>
          <p:nvPr/>
        </p:nvSpPr>
        <p:spPr>
          <a:xfrm>
            <a:off x="4727401" y="958673"/>
            <a:ext cx="1795396" cy="918576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Game loop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C64EDD8-3C73-D10A-0688-D2B92CD3C143}"/>
              </a:ext>
            </a:extLst>
          </p:cNvPr>
          <p:cNvSpPr/>
          <p:nvPr/>
        </p:nvSpPr>
        <p:spPr>
          <a:xfrm>
            <a:off x="329591" y="4013850"/>
            <a:ext cx="1649259" cy="82463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Start_game</a:t>
            </a:r>
            <a:endParaRPr lang="en-US" b="1" dirty="0" err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242F670-A7AD-B016-0002-ABA76EB867C8}"/>
              </a:ext>
            </a:extLst>
          </p:cNvPr>
          <p:cNvSpPr/>
          <p:nvPr/>
        </p:nvSpPr>
        <p:spPr>
          <a:xfrm>
            <a:off x="2438140" y="4013849"/>
            <a:ext cx="1649259" cy="82463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Start_inst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747A216-5AD0-8614-AD49-3B6490052D72}"/>
              </a:ext>
            </a:extLst>
          </p:cNvPr>
          <p:cNvSpPr/>
          <p:nvPr/>
        </p:nvSpPr>
        <p:spPr>
          <a:xfrm>
            <a:off x="4504933" y="4013849"/>
            <a:ext cx="1649259" cy="82463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Game_over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E04529F-A360-F7D9-ABC5-EC7E00B93CEC}"/>
              </a:ext>
            </a:extLst>
          </p:cNvPr>
          <p:cNvSpPr/>
          <p:nvPr/>
        </p:nvSpPr>
        <p:spPr>
          <a:xfrm>
            <a:off x="6561289" y="4013849"/>
            <a:ext cx="1649259" cy="82463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Snake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95C6187-3419-A903-DD31-07178C6248D1}"/>
              </a:ext>
            </a:extLst>
          </p:cNvPr>
          <p:cNvSpPr/>
          <p:nvPr/>
        </p:nvSpPr>
        <p:spPr>
          <a:xfrm>
            <a:off x="8659399" y="4013850"/>
            <a:ext cx="1764080" cy="82463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</a:rPr>
              <a:t>Game_paused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632A30-F332-C66C-F56E-A49D49765845}"/>
              </a:ext>
            </a:extLst>
          </p:cNvPr>
          <p:cNvSpPr/>
          <p:nvPr/>
        </p:nvSpPr>
        <p:spPr>
          <a:xfrm>
            <a:off x="5144528" y="2126256"/>
            <a:ext cx="365343" cy="87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C59EE80-0219-BC5B-58FB-747A68420EC6}"/>
              </a:ext>
            </a:extLst>
          </p:cNvPr>
          <p:cNvSpPr/>
          <p:nvPr/>
        </p:nvSpPr>
        <p:spPr>
          <a:xfrm>
            <a:off x="809584" y="3007275"/>
            <a:ext cx="9394517" cy="208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3405E7-6A24-2DAD-3C4F-34E4210266AF}"/>
              </a:ext>
            </a:extLst>
          </p:cNvPr>
          <p:cNvSpPr/>
          <p:nvPr/>
        </p:nvSpPr>
        <p:spPr>
          <a:xfrm>
            <a:off x="1198828" y="3170092"/>
            <a:ext cx="208768" cy="793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0DA2AD2-AFF1-2702-0DE1-8ADAB170C2BA}"/>
              </a:ext>
            </a:extLst>
          </p:cNvPr>
          <p:cNvSpPr/>
          <p:nvPr/>
        </p:nvSpPr>
        <p:spPr>
          <a:xfrm>
            <a:off x="3161238" y="3170092"/>
            <a:ext cx="208768" cy="793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88CBDF1-E55C-F9A7-6207-B1E68CB19737}"/>
              </a:ext>
            </a:extLst>
          </p:cNvPr>
          <p:cNvSpPr/>
          <p:nvPr/>
        </p:nvSpPr>
        <p:spPr>
          <a:xfrm>
            <a:off x="5144526" y="3170091"/>
            <a:ext cx="208768" cy="793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B5668E4-9866-FB10-6546-F719189D2831}"/>
              </a:ext>
            </a:extLst>
          </p:cNvPr>
          <p:cNvSpPr/>
          <p:nvPr/>
        </p:nvSpPr>
        <p:spPr>
          <a:xfrm>
            <a:off x="7284388" y="3170091"/>
            <a:ext cx="208768" cy="793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39D49A-E834-385E-0622-94DA2AFF1558}"/>
              </a:ext>
            </a:extLst>
          </p:cNvPr>
          <p:cNvSpPr/>
          <p:nvPr/>
        </p:nvSpPr>
        <p:spPr>
          <a:xfrm>
            <a:off x="9330306" y="3170091"/>
            <a:ext cx="208768" cy="793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-Turn 27">
            <a:extLst>
              <a:ext uri="{FF2B5EF4-FFF2-40B4-BE49-F238E27FC236}">
                <a16:creationId xmlns:a16="http://schemas.microsoft.com/office/drawing/2014/main" id="{AE38B145-2686-3876-E945-4C801939E519}"/>
              </a:ext>
            </a:extLst>
          </p:cNvPr>
          <p:cNvSpPr/>
          <p:nvPr/>
        </p:nvSpPr>
        <p:spPr>
          <a:xfrm rot="10800000">
            <a:off x="623968" y="5091656"/>
            <a:ext cx="8695150" cy="6263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3038" y="4918265"/>
            <a:ext cx="3084394" cy="4367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VID-1: Snake eating and increasing speed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5652F8-8276-4B6C-90BE-54D23F88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420" y="4175"/>
            <a:ext cx="2886888" cy="851074"/>
          </a:xfrm>
        </p:spPr>
        <p:txBody>
          <a:bodyPr>
            <a:normAutofit/>
          </a:bodyPr>
          <a:lstStyle/>
          <a:p>
            <a:pPr marL="514350" indent="-514350">
              <a:buFont typeface="Wingdings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Main menu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11A30834-52A1-DD9B-D6E8-DD382BDC6F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1499" y="11652"/>
            <a:ext cx="9507596" cy="684253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4FA88-F140-7B18-5C32-9C39A964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948" y="1252452"/>
            <a:ext cx="2639158" cy="5081183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Play game</a:t>
            </a:r>
          </a:p>
          <a:p>
            <a:r>
              <a:rPr lang="en-US" b="1" dirty="0"/>
              <a:t>Instruction</a:t>
            </a:r>
          </a:p>
          <a:p>
            <a:r>
              <a:rPr lang="en-US" b="1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Wallpaper Low Poly - Free image on Pixabay">
            <a:extLst>
              <a:ext uri="{FF2B5EF4-FFF2-40B4-BE49-F238E27FC236}">
                <a16:creationId xmlns:a16="http://schemas.microsoft.com/office/drawing/2014/main" id="{316D5465-412D-3CF1-98A7-2B6DC692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67" y="4784"/>
            <a:ext cx="12250706" cy="68540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0C76B8C-2018-CFFB-E528-9A55D49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858" y="4175"/>
            <a:ext cx="4452640" cy="90326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/>
              <a:buChar char="v"/>
            </a:pPr>
            <a:r>
              <a:rPr lang="en-US" b="1" dirty="0">
                <a:solidFill>
                  <a:schemeClr val="tx1"/>
                </a:solidFill>
              </a:rPr>
              <a:t>Instruction Window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683BE71-6EC4-BC74-F4EA-8965D3E910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09882" y="6071"/>
            <a:ext cx="7795705" cy="686413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1C5CCA-E8A7-7E08-A696-00D5C90E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367" y="1920506"/>
            <a:ext cx="271222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Back button for go back.</a:t>
            </a:r>
          </a:p>
        </p:txBody>
      </p:sp>
    </p:spTree>
    <p:extLst>
      <p:ext uri="{BB962C8B-B14F-4D97-AF65-F5344CB8AC3E}">
        <p14:creationId xmlns:p14="http://schemas.microsoft.com/office/powerpoint/2010/main" val="23316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EE84C-BEA7-0670-E484-FF31C87F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143" y="46801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Wingdings"/>
              <a:buChar char="v"/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Paused Window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8B753-600B-4948-E239-D394DD44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114" y="3888211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mouse to click On II bar for pause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0EEFBC3-C6BF-2B87-EE15-14EC9BB9B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973" y="580162"/>
            <a:ext cx="6192148" cy="5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90717D-CB20-4004-8DD0-01756D9D039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Widescreen</PresentationFormat>
  <Paragraphs>38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THE SNAKE GAME The software development Project</vt:lpstr>
      <vt:lpstr>Why We choose Snake game?</vt:lpstr>
      <vt:lpstr>Introduction      </vt:lpstr>
      <vt:lpstr>Concept we used :</vt:lpstr>
      <vt:lpstr>Covered Topics :</vt:lpstr>
      <vt:lpstr>Diagram on functionality:</vt:lpstr>
      <vt:lpstr>Main menu</vt:lpstr>
      <vt:lpstr>Instruction Window</vt:lpstr>
      <vt:lpstr>Paused Window</vt:lpstr>
      <vt:lpstr>Game Over Window</vt:lpstr>
      <vt:lpstr>High score and Current score</vt:lpstr>
      <vt:lpstr>Counting speed increase and decrease</vt:lpstr>
      <vt:lpstr>Final 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SNAKE GAME The software development Project</dc:title>
  <dc:creator/>
  <cp:lastModifiedBy/>
  <cp:revision>595</cp:revision>
  <dcterms:created xsi:type="dcterms:W3CDTF">2022-06-20T13:35:47Z</dcterms:created>
  <dcterms:modified xsi:type="dcterms:W3CDTF">2022-06-20T19:32:31Z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