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  <p:embeddedFont>
      <p:font typeface="Comforta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7" Type="http://schemas.openxmlformats.org/officeDocument/2006/relationships/font" Target="fonts/Comfortaa-regular.fntdata"/><Relationship Id="rId16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omforta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Occlusion Detection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Abid, Jasvir, &amp; Alex &lt;3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How can we see things that are hidden by something else?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45450" y="32716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We need a hero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50" y="304800"/>
            <a:ext cx="4447830" cy="296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32725" y="314575"/>
            <a:ext cx="4045200" cy="14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Occlusion Detection!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265500" y="189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Detecting highly occluded (mostly hidden) objects in computer vision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939500" y="3300825"/>
            <a:ext cx="38370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Consider a pedestrian occluded by a car parked in front of us.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300" y="314575"/>
            <a:ext cx="4240300" cy="23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4699800" y="168150"/>
            <a:ext cx="4372500" cy="48072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199500" y="168150"/>
            <a:ext cx="4193100" cy="480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4260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State of the art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AutoNum type="arabicPeriod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YOLO + NMS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SzPts val="1600"/>
              <a:buFont typeface="Comfortaa"/>
              <a:buAutoNum type="alphaLcPeriod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You Only Look Once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SzPts val="1600"/>
              <a:buFont typeface="Comfortaa"/>
              <a:buAutoNum type="alphaLcPeriod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Non-Maximal Suppression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Comfortaa"/>
              <a:buAutoNum type="arabicPeriod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NMS + ODE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SzPts val="1600"/>
              <a:buFont typeface="Comfortaa"/>
              <a:buAutoNum type="alphaLcPeriod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Non-Maximal Suppression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SzPts val="1600"/>
              <a:buFont typeface="Comfortaa"/>
              <a:buAutoNum type="alphaLcPeriod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Object Density Estimator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Font typeface="Comfortaa"/>
              <a:buAutoNum type="arabicPeriod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Learning NMS end-to-end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AutoNum type="arabicPeriod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Bad detection performance with heavy occlusion.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Comfortaa"/>
              <a:buAutoNum type="arabicPeriod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This requires much higher computational load.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Font typeface="Comfortaa"/>
              <a:buAutoNum type="arabicPeriod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Adding an additional neural net for end-to-end learning, no longer real-time.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4832400" y="445025"/>
            <a:ext cx="39081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Disadvantages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latin typeface="Comfortaa"/>
                <a:ea typeface="Comfortaa"/>
                <a:cs typeface="Comfortaa"/>
                <a:sym typeface="Comfortaa"/>
              </a:rPr>
              <a:t>Visibility Guided NMS</a:t>
            </a:r>
            <a:endParaRPr sz="5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512700" y="3416100"/>
            <a:ext cx="81186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Also known as vg-NMS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501450" y="828925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9918" l="0" r="0" t="0"/>
          <a:stretch/>
        </p:blipFill>
        <p:spPr>
          <a:xfrm>
            <a:off x="0" y="0"/>
            <a:ext cx="9143999" cy="384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Testing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71600"/>
            <a:ext cx="8520600" cy="1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We plan on using the KITTI and Synscapes testing image databases to run our system over, and then judging the results on a case-by-case basis.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56550" y="2724725"/>
            <a:ext cx="8520600" cy="20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References: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i="1" lang="en" sz="1400">
                <a:latin typeface="Comfortaa"/>
                <a:ea typeface="Comfortaa"/>
                <a:cs typeface="Comfortaa"/>
                <a:sym typeface="Comfortaa"/>
              </a:rPr>
              <a:t>Visibility Guided NMS: Efficient Boosting of Amodal Object Detection in Crowded Traffic Scenes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- Gahlert, Hanselmann, Franke, &amp; Denzler.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i="1" lang="en" sz="1400">
                <a:latin typeface="Comfortaa"/>
                <a:ea typeface="Comfortaa"/>
                <a:cs typeface="Comfortaa"/>
                <a:sym typeface="Comfortaa"/>
              </a:rPr>
              <a:t>Adaptive NMS: Refining Pedestrian Detection in a Crowd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- Liu, Huang, &amp; Wang.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i="1" lang="en" sz="1400">
                <a:latin typeface="Comfortaa"/>
                <a:ea typeface="Comfortaa"/>
                <a:cs typeface="Comfortaa"/>
                <a:sym typeface="Comfortaa"/>
              </a:rPr>
              <a:t>Learning Non-Maximum Suppression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- Hosand, Benenson, &amp; Schiele.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