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5" r:id="rId6"/>
    <p:sldId id="267" r:id="rId7"/>
    <p:sldId id="268" r:id="rId8"/>
    <p:sldId id="262" r:id="rId9"/>
    <p:sldId id="270" r:id="rId10"/>
    <p:sldId id="263" r:id="rId11"/>
    <p:sldId id="264" r:id="rId12"/>
    <p:sldId id="25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25DC-D090-4004-9276-E3293E65105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239D-F67F-4BFA-8E6B-2E2B3E8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2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25DC-D090-4004-9276-E3293E65105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239D-F67F-4BFA-8E6B-2E2B3E8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25DC-D090-4004-9276-E3293E65105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239D-F67F-4BFA-8E6B-2E2B3E8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25DC-D090-4004-9276-E3293E65105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239D-F67F-4BFA-8E6B-2E2B3E8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2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25DC-D090-4004-9276-E3293E65105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239D-F67F-4BFA-8E6B-2E2B3E8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3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25DC-D090-4004-9276-E3293E65105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239D-F67F-4BFA-8E6B-2E2B3E8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25DC-D090-4004-9276-E3293E65105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239D-F67F-4BFA-8E6B-2E2B3E8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25DC-D090-4004-9276-E3293E65105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239D-F67F-4BFA-8E6B-2E2B3E8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0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25DC-D090-4004-9276-E3293E65105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239D-F67F-4BFA-8E6B-2E2B3E8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25DC-D090-4004-9276-E3293E65105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239D-F67F-4BFA-8E6B-2E2B3E8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6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25DC-D090-4004-9276-E3293E65105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239D-F67F-4BFA-8E6B-2E2B3E8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1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425DC-D090-4004-9276-E3293E65105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239D-F67F-4BFA-8E6B-2E2B3E8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8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486" y="619443"/>
            <a:ext cx="9884228" cy="1969180"/>
          </a:xfrm>
        </p:spPr>
        <p:txBody>
          <a:bodyPr anchor="ctr"/>
          <a:lstStyle/>
          <a:p>
            <a:r>
              <a:rPr lang="en-US" sz="7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 SYSTEM </a:t>
            </a:r>
            <a:r>
              <a:rPr lang="en-US" sz="5400" dirty="0" smtClean="0"/>
              <a:t>(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 C++)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0140" y="2588624"/>
            <a:ext cx="10146574" cy="3903616"/>
          </a:xfrm>
        </p:spPr>
        <p:txBody>
          <a:bodyPr>
            <a:norm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ABIDA BIBI</a:t>
            </a: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HARIS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SAMIK HUZBAN</a:t>
            </a: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 ABDULLAH MANSOOR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LAHORE GARRISION UNIVERSITY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IT DEPARTMENT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DEPOSIT AMOUNT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628"/>
            <a:ext cx="10515600" cy="521425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8" y="1839685"/>
            <a:ext cx="6268720" cy="156852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8" y="4316710"/>
            <a:ext cx="5925377" cy="2024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46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 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233" y="2291352"/>
            <a:ext cx="6326505" cy="11214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94" y="4113211"/>
            <a:ext cx="5754806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4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mini Project contains fewer features but the essential ones.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designed to provide the user with the facility of remote banking and perform various other functions at an interface without any aid of human bank teller.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fast way to get money out of your account, especially when on the go or during a trip.</a:t>
            </a:r>
          </a:p>
        </p:txBody>
      </p:sp>
    </p:spTree>
    <p:extLst>
      <p:ext uri="{BB962C8B-B14F-4D97-AF65-F5344CB8AC3E}">
        <p14:creationId xmlns:p14="http://schemas.microsoft.com/office/powerpoint/2010/main" val="8756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261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16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Balance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Withdraw Amount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Deposit Amount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 Program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069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596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9944"/>
            <a:ext cx="10728960" cy="4726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ATM system is the project which is used to access bank accounts in order to make cash withdrawals.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user need to make cash withdraws, they can enter their PIN.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system displays some options, Check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alance, Withdraw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mount, Deposit Amount and Exit Program.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 enables the clients of a bank to have access to their account without going to the bank.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773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16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electronic device that is used by only bank customers to process account transactions.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access their accounts through a special type of plastic card that is encoded with user information on a magnetic strip.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 contains an identification code that is transmitted to the bank’s central computer by modem.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insert the card into ATMs to access the account and process their account transactions.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 IN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5316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 “if-else-if” statement in this project.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use ‘escape sequences’ to display the output in the middle of the screen, e.g., \n  and  \t.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 system is developed using C++ Programming Language.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7" y="2862943"/>
            <a:ext cx="7219066" cy="237308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469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BALANCE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2"/>
            <a:ext cx="10515600" cy="523602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02" y="1690688"/>
            <a:ext cx="6309995" cy="15530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9" y="4011386"/>
            <a:ext cx="6743700" cy="2386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14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WITHDRAW AMOUNT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32" y="2960914"/>
            <a:ext cx="6706536" cy="27105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946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WITHDRAW AMOUNT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27" y="2556958"/>
            <a:ext cx="6601746" cy="3620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0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333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ATM SYSTEM (DEV C++)</vt:lpstr>
      <vt:lpstr>CONTENTS</vt:lpstr>
      <vt:lpstr>INTRODUCTION</vt:lpstr>
      <vt:lpstr>WORKING</vt:lpstr>
      <vt:lpstr>TECHNIQUES USED IN PROJECT</vt:lpstr>
      <vt:lpstr>HEADER FILES</vt:lpstr>
      <vt:lpstr>CHECK BALANCE</vt:lpstr>
      <vt:lpstr>WITHDRAW AMOUNT</vt:lpstr>
      <vt:lpstr>WITHDRAW AMOUNT</vt:lpstr>
      <vt:lpstr>DEPOSIT AMOUNT</vt:lpstr>
      <vt:lpstr>EXIT PROGRAM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SYSTEM (DEV C++)</dc:title>
  <dc:creator>DESKTOP#1</dc:creator>
  <cp:lastModifiedBy>DESKTOP#1</cp:lastModifiedBy>
  <cp:revision>19</cp:revision>
  <dcterms:created xsi:type="dcterms:W3CDTF">2020-06-28T00:36:57Z</dcterms:created>
  <dcterms:modified xsi:type="dcterms:W3CDTF">2020-06-30T06:59:49Z</dcterms:modified>
</cp:coreProperties>
</file>