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1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3961655"/>
            <a:ext cx="5181600" cy="2215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Dennis Lam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November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https://dataplatform.cloud.ibm.com/dashboards/71f05cf2-51d4-4005-8bdb-67f4279f16b0/view/4364b81f39e9239610f5dce407992a0e2b622c5fb6bbd20380d47b490e357297a86045c2c82b1d08dc435637f4ba410ccf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431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Dennis Lam</cp:lastModifiedBy>
  <cp:revision>61</cp:revision>
  <dcterms:created xsi:type="dcterms:W3CDTF">2020-10-28T18:29:43Z</dcterms:created>
  <dcterms:modified xsi:type="dcterms:W3CDTF">2020-11-18T01:38:01Z</dcterms:modified>
</cp:coreProperties>
</file>