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1FCBB4-A4CC-41DC-B3E5-70FAAAC20BD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843482B-6CB0-45C7-8063-EC5AE49CC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CCD760F-8A2D-496A-9778-C652CBEA5F07}"/>
              </a:ext>
            </a:extLst>
          </p:cNvPr>
          <p:cNvSpPr>
            <a:spLocks noGrp="1"/>
          </p:cNvSpPr>
          <p:nvPr>
            <p:ph type="dt" sz="half" idx="10"/>
          </p:nvPr>
        </p:nvSpPr>
        <p:spPr/>
        <p:txBody>
          <a:bodyPr/>
          <a:lstStyle/>
          <a:p>
            <a:fld id="{DD03F144-9644-42AC-AD73-FBB8B35A7734}"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F9832FA8-85D9-4748-A6E0-1EFE5C8921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B35875-80E3-4EAD-B678-50BCBB8AFFE8}"/>
              </a:ext>
            </a:extLst>
          </p:cNvPr>
          <p:cNvSpPr>
            <a:spLocks noGrp="1"/>
          </p:cNvSpPr>
          <p:nvPr>
            <p:ph type="sldNum" sz="quarter" idx="12"/>
          </p:nvPr>
        </p:nvSpPr>
        <p:spPr/>
        <p:txBody>
          <a:bodyPr/>
          <a:lstStyle/>
          <a:p>
            <a:fld id="{3A208277-B7F4-417B-9326-FA6BA2DC500F}" type="slidenum">
              <a:rPr lang="fr-FR" smtClean="0"/>
              <a:t>‹N°›</a:t>
            </a:fld>
            <a:endParaRPr lang="fr-FR"/>
          </a:p>
        </p:txBody>
      </p:sp>
    </p:spTree>
    <p:extLst>
      <p:ext uri="{BB962C8B-B14F-4D97-AF65-F5344CB8AC3E}">
        <p14:creationId xmlns:p14="http://schemas.microsoft.com/office/powerpoint/2010/main" val="44117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156861-FDF0-4901-82E9-E316A15C21C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F4F5FDF-7D9C-47D4-8E8F-0BBAF42CB5EF}"/>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25BFC8-F138-471F-BEA1-0824F9866DFE}"/>
              </a:ext>
            </a:extLst>
          </p:cNvPr>
          <p:cNvSpPr>
            <a:spLocks noGrp="1"/>
          </p:cNvSpPr>
          <p:nvPr>
            <p:ph type="dt" sz="half" idx="10"/>
          </p:nvPr>
        </p:nvSpPr>
        <p:spPr/>
        <p:txBody>
          <a:bodyPr/>
          <a:lstStyle/>
          <a:p>
            <a:fld id="{DD03F144-9644-42AC-AD73-FBB8B35A7734}"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02B01FA4-5161-480D-90EC-30246F7546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EF103D-58CB-4D41-AD1E-013C5D291956}"/>
              </a:ext>
            </a:extLst>
          </p:cNvPr>
          <p:cNvSpPr>
            <a:spLocks noGrp="1"/>
          </p:cNvSpPr>
          <p:nvPr>
            <p:ph type="sldNum" sz="quarter" idx="12"/>
          </p:nvPr>
        </p:nvSpPr>
        <p:spPr/>
        <p:txBody>
          <a:bodyPr/>
          <a:lstStyle/>
          <a:p>
            <a:fld id="{3A208277-B7F4-417B-9326-FA6BA2DC500F}" type="slidenum">
              <a:rPr lang="fr-FR" smtClean="0"/>
              <a:t>‹N°›</a:t>
            </a:fld>
            <a:endParaRPr lang="fr-FR"/>
          </a:p>
        </p:txBody>
      </p:sp>
    </p:spTree>
    <p:extLst>
      <p:ext uri="{BB962C8B-B14F-4D97-AF65-F5344CB8AC3E}">
        <p14:creationId xmlns:p14="http://schemas.microsoft.com/office/powerpoint/2010/main" val="4097722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25EA2D0-3E9A-4630-95AE-800B0797485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11E5028-6C90-48DF-A3EE-D285F179DBC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59C50F-EAAC-48DF-AEA1-35EAF8014333}"/>
              </a:ext>
            </a:extLst>
          </p:cNvPr>
          <p:cNvSpPr>
            <a:spLocks noGrp="1"/>
          </p:cNvSpPr>
          <p:nvPr>
            <p:ph type="dt" sz="half" idx="10"/>
          </p:nvPr>
        </p:nvSpPr>
        <p:spPr/>
        <p:txBody>
          <a:bodyPr/>
          <a:lstStyle/>
          <a:p>
            <a:fld id="{DD03F144-9644-42AC-AD73-FBB8B35A7734}"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FD10D525-B3F1-427A-8728-748502B7D8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432599-A6E4-4219-91BD-2BE981CA1453}"/>
              </a:ext>
            </a:extLst>
          </p:cNvPr>
          <p:cNvSpPr>
            <a:spLocks noGrp="1"/>
          </p:cNvSpPr>
          <p:nvPr>
            <p:ph type="sldNum" sz="quarter" idx="12"/>
          </p:nvPr>
        </p:nvSpPr>
        <p:spPr/>
        <p:txBody>
          <a:bodyPr/>
          <a:lstStyle/>
          <a:p>
            <a:fld id="{3A208277-B7F4-417B-9326-FA6BA2DC500F}" type="slidenum">
              <a:rPr lang="fr-FR" smtClean="0"/>
              <a:t>‹N°›</a:t>
            </a:fld>
            <a:endParaRPr lang="fr-FR"/>
          </a:p>
        </p:txBody>
      </p:sp>
    </p:spTree>
    <p:extLst>
      <p:ext uri="{BB962C8B-B14F-4D97-AF65-F5344CB8AC3E}">
        <p14:creationId xmlns:p14="http://schemas.microsoft.com/office/powerpoint/2010/main" val="403865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6EB22E-B168-4869-B7C0-EA21551CAA7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7C90730-611C-4C5A-A4C1-176B782A4828}"/>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C4F2A5-A1DD-4D61-8661-61EEAC245329}"/>
              </a:ext>
            </a:extLst>
          </p:cNvPr>
          <p:cNvSpPr>
            <a:spLocks noGrp="1"/>
          </p:cNvSpPr>
          <p:nvPr>
            <p:ph type="dt" sz="half" idx="10"/>
          </p:nvPr>
        </p:nvSpPr>
        <p:spPr/>
        <p:txBody>
          <a:bodyPr/>
          <a:lstStyle/>
          <a:p>
            <a:fld id="{DD03F144-9644-42AC-AD73-FBB8B35A7734}"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83128791-99A2-464A-91D3-3FE09087AC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996A22-E9C2-4E07-BE13-0EB19A4EB3E1}"/>
              </a:ext>
            </a:extLst>
          </p:cNvPr>
          <p:cNvSpPr>
            <a:spLocks noGrp="1"/>
          </p:cNvSpPr>
          <p:nvPr>
            <p:ph type="sldNum" sz="quarter" idx="12"/>
          </p:nvPr>
        </p:nvSpPr>
        <p:spPr/>
        <p:txBody>
          <a:bodyPr/>
          <a:lstStyle/>
          <a:p>
            <a:fld id="{3A208277-B7F4-417B-9326-FA6BA2DC500F}" type="slidenum">
              <a:rPr lang="fr-FR" smtClean="0"/>
              <a:t>‹N°›</a:t>
            </a:fld>
            <a:endParaRPr lang="fr-FR"/>
          </a:p>
        </p:txBody>
      </p:sp>
    </p:spTree>
    <p:extLst>
      <p:ext uri="{BB962C8B-B14F-4D97-AF65-F5344CB8AC3E}">
        <p14:creationId xmlns:p14="http://schemas.microsoft.com/office/powerpoint/2010/main" val="317355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57B80B-FB7D-476C-979E-DE581E43400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88A6C5E-797B-47E0-89C1-D4E153DB5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E2D9C3BF-2D39-496A-87D4-2C9B573C162A}"/>
              </a:ext>
            </a:extLst>
          </p:cNvPr>
          <p:cNvSpPr>
            <a:spLocks noGrp="1"/>
          </p:cNvSpPr>
          <p:nvPr>
            <p:ph type="dt" sz="half" idx="10"/>
          </p:nvPr>
        </p:nvSpPr>
        <p:spPr/>
        <p:txBody>
          <a:bodyPr/>
          <a:lstStyle/>
          <a:p>
            <a:fld id="{DD03F144-9644-42AC-AD73-FBB8B35A7734}"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74522A65-4B00-45FA-8A1F-7F6CD74DC8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12D410-F64E-4717-BC7A-CA8920FA845E}"/>
              </a:ext>
            </a:extLst>
          </p:cNvPr>
          <p:cNvSpPr>
            <a:spLocks noGrp="1"/>
          </p:cNvSpPr>
          <p:nvPr>
            <p:ph type="sldNum" sz="quarter" idx="12"/>
          </p:nvPr>
        </p:nvSpPr>
        <p:spPr/>
        <p:txBody>
          <a:bodyPr/>
          <a:lstStyle/>
          <a:p>
            <a:fld id="{3A208277-B7F4-417B-9326-FA6BA2DC500F}" type="slidenum">
              <a:rPr lang="fr-FR" smtClean="0"/>
              <a:t>‹N°›</a:t>
            </a:fld>
            <a:endParaRPr lang="fr-FR"/>
          </a:p>
        </p:txBody>
      </p:sp>
    </p:spTree>
    <p:extLst>
      <p:ext uri="{BB962C8B-B14F-4D97-AF65-F5344CB8AC3E}">
        <p14:creationId xmlns:p14="http://schemas.microsoft.com/office/powerpoint/2010/main" val="180597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A874D9-0C68-47BC-8266-D6FD083D1A1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F1D9E75-600F-487A-AE73-4D041AEC8424}"/>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D7071E-28CC-4850-AEFF-F671234BA6DA}"/>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2D51E10-2A0D-4C99-B857-60C86DAFCD61}"/>
              </a:ext>
            </a:extLst>
          </p:cNvPr>
          <p:cNvSpPr>
            <a:spLocks noGrp="1"/>
          </p:cNvSpPr>
          <p:nvPr>
            <p:ph type="dt" sz="half" idx="10"/>
          </p:nvPr>
        </p:nvSpPr>
        <p:spPr/>
        <p:txBody>
          <a:bodyPr/>
          <a:lstStyle/>
          <a:p>
            <a:fld id="{DD03F144-9644-42AC-AD73-FBB8B35A7734}" type="datetimeFigureOut">
              <a:rPr lang="fr-FR" smtClean="0"/>
              <a:t>29/01/2024</a:t>
            </a:fld>
            <a:endParaRPr lang="fr-FR"/>
          </a:p>
        </p:txBody>
      </p:sp>
      <p:sp>
        <p:nvSpPr>
          <p:cNvPr id="6" name="Espace réservé du pied de page 5">
            <a:extLst>
              <a:ext uri="{FF2B5EF4-FFF2-40B4-BE49-F238E27FC236}">
                <a16:creationId xmlns:a16="http://schemas.microsoft.com/office/drawing/2014/main" id="{2876AE0D-B8A3-44DE-9C24-4238EAD9E31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28E9490-C913-43F8-95A3-C96C3C47E045}"/>
              </a:ext>
            </a:extLst>
          </p:cNvPr>
          <p:cNvSpPr>
            <a:spLocks noGrp="1"/>
          </p:cNvSpPr>
          <p:nvPr>
            <p:ph type="sldNum" sz="quarter" idx="12"/>
          </p:nvPr>
        </p:nvSpPr>
        <p:spPr/>
        <p:txBody>
          <a:bodyPr/>
          <a:lstStyle/>
          <a:p>
            <a:fld id="{3A208277-B7F4-417B-9326-FA6BA2DC500F}" type="slidenum">
              <a:rPr lang="fr-FR" smtClean="0"/>
              <a:t>‹N°›</a:t>
            </a:fld>
            <a:endParaRPr lang="fr-FR"/>
          </a:p>
        </p:txBody>
      </p:sp>
    </p:spTree>
    <p:extLst>
      <p:ext uri="{BB962C8B-B14F-4D97-AF65-F5344CB8AC3E}">
        <p14:creationId xmlns:p14="http://schemas.microsoft.com/office/powerpoint/2010/main" val="248227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832B0-1861-47F2-BDC1-35E4F31C79D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9DC4B52-4179-4AAE-A8EC-D0664C023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14C18DE3-1F95-4753-AB31-232EE7994C2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FA515D2-BD7A-40D9-91CD-23FA7898E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03C5100-03D2-412A-A893-71916E4C63D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BB2FB3D-BF53-4DFA-9277-002A54538DE6}"/>
              </a:ext>
            </a:extLst>
          </p:cNvPr>
          <p:cNvSpPr>
            <a:spLocks noGrp="1"/>
          </p:cNvSpPr>
          <p:nvPr>
            <p:ph type="dt" sz="half" idx="10"/>
          </p:nvPr>
        </p:nvSpPr>
        <p:spPr/>
        <p:txBody>
          <a:bodyPr/>
          <a:lstStyle/>
          <a:p>
            <a:fld id="{DD03F144-9644-42AC-AD73-FBB8B35A7734}" type="datetimeFigureOut">
              <a:rPr lang="fr-FR" smtClean="0"/>
              <a:t>29/01/2024</a:t>
            </a:fld>
            <a:endParaRPr lang="fr-FR"/>
          </a:p>
        </p:txBody>
      </p:sp>
      <p:sp>
        <p:nvSpPr>
          <p:cNvPr id="8" name="Espace réservé du pied de page 7">
            <a:extLst>
              <a:ext uri="{FF2B5EF4-FFF2-40B4-BE49-F238E27FC236}">
                <a16:creationId xmlns:a16="http://schemas.microsoft.com/office/drawing/2014/main" id="{D230A4F8-C1FD-45CF-990B-9C68AF9044F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D433FB-D0FD-4693-86F0-F9BDD3316D33}"/>
              </a:ext>
            </a:extLst>
          </p:cNvPr>
          <p:cNvSpPr>
            <a:spLocks noGrp="1"/>
          </p:cNvSpPr>
          <p:nvPr>
            <p:ph type="sldNum" sz="quarter" idx="12"/>
          </p:nvPr>
        </p:nvSpPr>
        <p:spPr/>
        <p:txBody>
          <a:bodyPr/>
          <a:lstStyle/>
          <a:p>
            <a:fld id="{3A208277-B7F4-417B-9326-FA6BA2DC500F}" type="slidenum">
              <a:rPr lang="fr-FR" smtClean="0"/>
              <a:t>‹N°›</a:t>
            </a:fld>
            <a:endParaRPr lang="fr-FR"/>
          </a:p>
        </p:txBody>
      </p:sp>
    </p:spTree>
    <p:extLst>
      <p:ext uri="{BB962C8B-B14F-4D97-AF65-F5344CB8AC3E}">
        <p14:creationId xmlns:p14="http://schemas.microsoft.com/office/powerpoint/2010/main" val="151735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275EA-5408-419A-84DA-CE57955CBB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D7F410D-E554-4F1E-9C8D-24451BA72FB1}"/>
              </a:ext>
            </a:extLst>
          </p:cNvPr>
          <p:cNvSpPr>
            <a:spLocks noGrp="1"/>
          </p:cNvSpPr>
          <p:nvPr>
            <p:ph type="dt" sz="half" idx="10"/>
          </p:nvPr>
        </p:nvSpPr>
        <p:spPr/>
        <p:txBody>
          <a:bodyPr/>
          <a:lstStyle/>
          <a:p>
            <a:fld id="{DD03F144-9644-42AC-AD73-FBB8B35A7734}" type="datetimeFigureOut">
              <a:rPr lang="fr-FR" smtClean="0"/>
              <a:t>29/01/2024</a:t>
            </a:fld>
            <a:endParaRPr lang="fr-FR"/>
          </a:p>
        </p:txBody>
      </p:sp>
      <p:sp>
        <p:nvSpPr>
          <p:cNvPr id="4" name="Espace réservé du pied de page 3">
            <a:extLst>
              <a:ext uri="{FF2B5EF4-FFF2-40B4-BE49-F238E27FC236}">
                <a16:creationId xmlns:a16="http://schemas.microsoft.com/office/drawing/2014/main" id="{14304B2C-A2B5-471B-9B2A-34393FCD0EA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4AE9B1D-5510-4CFA-8700-D3F585814DC6}"/>
              </a:ext>
            </a:extLst>
          </p:cNvPr>
          <p:cNvSpPr>
            <a:spLocks noGrp="1"/>
          </p:cNvSpPr>
          <p:nvPr>
            <p:ph type="sldNum" sz="quarter" idx="12"/>
          </p:nvPr>
        </p:nvSpPr>
        <p:spPr/>
        <p:txBody>
          <a:bodyPr/>
          <a:lstStyle/>
          <a:p>
            <a:fld id="{3A208277-B7F4-417B-9326-FA6BA2DC500F}" type="slidenum">
              <a:rPr lang="fr-FR" smtClean="0"/>
              <a:t>‹N°›</a:t>
            </a:fld>
            <a:endParaRPr lang="fr-FR"/>
          </a:p>
        </p:txBody>
      </p:sp>
    </p:spTree>
    <p:extLst>
      <p:ext uri="{BB962C8B-B14F-4D97-AF65-F5344CB8AC3E}">
        <p14:creationId xmlns:p14="http://schemas.microsoft.com/office/powerpoint/2010/main" val="51234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7E64094-762D-4B84-859C-37980D5A6AC6}"/>
              </a:ext>
            </a:extLst>
          </p:cNvPr>
          <p:cNvSpPr>
            <a:spLocks noGrp="1"/>
          </p:cNvSpPr>
          <p:nvPr>
            <p:ph type="dt" sz="half" idx="10"/>
          </p:nvPr>
        </p:nvSpPr>
        <p:spPr/>
        <p:txBody>
          <a:bodyPr/>
          <a:lstStyle/>
          <a:p>
            <a:fld id="{DD03F144-9644-42AC-AD73-FBB8B35A7734}" type="datetimeFigureOut">
              <a:rPr lang="fr-FR" smtClean="0"/>
              <a:t>29/01/2024</a:t>
            </a:fld>
            <a:endParaRPr lang="fr-FR"/>
          </a:p>
        </p:txBody>
      </p:sp>
      <p:sp>
        <p:nvSpPr>
          <p:cNvPr id="3" name="Espace réservé du pied de page 2">
            <a:extLst>
              <a:ext uri="{FF2B5EF4-FFF2-40B4-BE49-F238E27FC236}">
                <a16:creationId xmlns:a16="http://schemas.microsoft.com/office/drawing/2014/main" id="{221A4C8C-3579-40CC-A29E-13632D1F13E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DB8AF4B-3604-4CB6-A01F-46AB51184D8E}"/>
              </a:ext>
            </a:extLst>
          </p:cNvPr>
          <p:cNvSpPr>
            <a:spLocks noGrp="1"/>
          </p:cNvSpPr>
          <p:nvPr>
            <p:ph type="sldNum" sz="quarter" idx="12"/>
          </p:nvPr>
        </p:nvSpPr>
        <p:spPr/>
        <p:txBody>
          <a:bodyPr/>
          <a:lstStyle/>
          <a:p>
            <a:fld id="{3A208277-B7F4-417B-9326-FA6BA2DC500F}" type="slidenum">
              <a:rPr lang="fr-FR" smtClean="0"/>
              <a:t>‹N°›</a:t>
            </a:fld>
            <a:endParaRPr lang="fr-FR"/>
          </a:p>
        </p:txBody>
      </p:sp>
    </p:spTree>
    <p:extLst>
      <p:ext uri="{BB962C8B-B14F-4D97-AF65-F5344CB8AC3E}">
        <p14:creationId xmlns:p14="http://schemas.microsoft.com/office/powerpoint/2010/main" val="361533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5AB6C2-0A47-45CC-A6BA-E456CDEDEFF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FEF5B11-4B38-48BE-A7C2-FB333206B2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93983C7-69B6-4EDD-ABDA-BE274FAB7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67DEA6B-71AF-4376-A74D-C612E2020C7F}"/>
              </a:ext>
            </a:extLst>
          </p:cNvPr>
          <p:cNvSpPr>
            <a:spLocks noGrp="1"/>
          </p:cNvSpPr>
          <p:nvPr>
            <p:ph type="dt" sz="half" idx="10"/>
          </p:nvPr>
        </p:nvSpPr>
        <p:spPr/>
        <p:txBody>
          <a:bodyPr/>
          <a:lstStyle/>
          <a:p>
            <a:fld id="{DD03F144-9644-42AC-AD73-FBB8B35A7734}" type="datetimeFigureOut">
              <a:rPr lang="fr-FR" smtClean="0"/>
              <a:t>29/01/2024</a:t>
            </a:fld>
            <a:endParaRPr lang="fr-FR"/>
          </a:p>
        </p:txBody>
      </p:sp>
      <p:sp>
        <p:nvSpPr>
          <p:cNvPr id="6" name="Espace réservé du pied de page 5">
            <a:extLst>
              <a:ext uri="{FF2B5EF4-FFF2-40B4-BE49-F238E27FC236}">
                <a16:creationId xmlns:a16="http://schemas.microsoft.com/office/drawing/2014/main" id="{BE7147C8-347A-4D64-8EAF-FC1CEF85E7B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2A9F9B9-38B9-43ED-965D-32E760561158}"/>
              </a:ext>
            </a:extLst>
          </p:cNvPr>
          <p:cNvSpPr>
            <a:spLocks noGrp="1"/>
          </p:cNvSpPr>
          <p:nvPr>
            <p:ph type="sldNum" sz="quarter" idx="12"/>
          </p:nvPr>
        </p:nvSpPr>
        <p:spPr/>
        <p:txBody>
          <a:bodyPr/>
          <a:lstStyle/>
          <a:p>
            <a:fld id="{3A208277-B7F4-417B-9326-FA6BA2DC500F}" type="slidenum">
              <a:rPr lang="fr-FR" smtClean="0"/>
              <a:t>‹N°›</a:t>
            </a:fld>
            <a:endParaRPr lang="fr-FR"/>
          </a:p>
        </p:txBody>
      </p:sp>
    </p:spTree>
    <p:extLst>
      <p:ext uri="{BB962C8B-B14F-4D97-AF65-F5344CB8AC3E}">
        <p14:creationId xmlns:p14="http://schemas.microsoft.com/office/powerpoint/2010/main" val="8854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8BFBC3-9671-46C1-AAE6-2B9182F5CE3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D2C0AB9-F869-4526-A480-7933A99579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134AEE0-F8E7-4255-8F81-E9A1D91CD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CBE976E-3E49-4C11-B5CC-598E99A9AD7B}"/>
              </a:ext>
            </a:extLst>
          </p:cNvPr>
          <p:cNvSpPr>
            <a:spLocks noGrp="1"/>
          </p:cNvSpPr>
          <p:nvPr>
            <p:ph type="dt" sz="half" idx="10"/>
          </p:nvPr>
        </p:nvSpPr>
        <p:spPr/>
        <p:txBody>
          <a:bodyPr/>
          <a:lstStyle/>
          <a:p>
            <a:fld id="{DD03F144-9644-42AC-AD73-FBB8B35A7734}" type="datetimeFigureOut">
              <a:rPr lang="fr-FR" smtClean="0"/>
              <a:t>29/01/2024</a:t>
            </a:fld>
            <a:endParaRPr lang="fr-FR"/>
          </a:p>
        </p:txBody>
      </p:sp>
      <p:sp>
        <p:nvSpPr>
          <p:cNvPr id="6" name="Espace réservé du pied de page 5">
            <a:extLst>
              <a:ext uri="{FF2B5EF4-FFF2-40B4-BE49-F238E27FC236}">
                <a16:creationId xmlns:a16="http://schemas.microsoft.com/office/drawing/2014/main" id="{DA5EDB3E-1BC1-48C2-B2D9-ACDE8BA41FA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1A4ACC6-6625-4CC5-A9E2-D9B85BAF6895}"/>
              </a:ext>
            </a:extLst>
          </p:cNvPr>
          <p:cNvSpPr>
            <a:spLocks noGrp="1"/>
          </p:cNvSpPr>
          <p:nvPr>
            <p:ph type="sldNum" sz="quarter" idx="12"/>
          </p:nvPr>
        </p:nvSpPr>
        <p:spPr/>
        <p:txBody>
          <a:bodyPr/>
          <a:lstStyle/>
          <a:p>
            <a:fld id="{3A208277-B7F4-417B-9326-FA6BA2DC500F}" type="slidenum">
              <a:rPr lang="fr-FR" smtClean="0"/>
              <a:t>‹N°›</a:t>
            </a:fld>
            <a:endParaRPr lang="fr-FR"/>
          </a:p>
        </p:txBody>
      </p:sp>
    </p:spTree>
    <p:extLst>
      <p:ext uri="{BB962C8B-B14F-4D97-AF65-F5344CB8AC3E}">
        <p14:creationId xmlns:p14="http://schemas.microsoft.com/office/powerpoint/2010/main" val="380683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527DB2A-7F3E-48C5-A48C-C86365D2C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EA971BF-972C-4233-AF96-686472671F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0BDCF8-05AC-46C2-8D46-BEC334921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3F144-9644-42AC-AD73-FBB8B35A7734}"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C84F7D11-74E5-4469-BD14-FA8A870309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0289B63-E64E-40D4-AE9F-36B4A6B86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08277-B7F4-417B-9326-FA6BA2DC500F}" type="slidenum">
              <a:rPr lang="fr-FR" smtClean="0"/>
              <a:t>‹N°›</a:t>
            </a:fld>
            <a:endParaRPr lang="fr-FR"/>
          </a:p>
        </p:txBody>
      </p:sp>
    </p:spTree>
    <p:extLst>
      <p:ext uri="{BB962C8B-B14F-4D97-AF65-F5344CB8AC3E}">
        <p14:creationId xmlns:p14="http://schemas.microsoft.com/office/powerpoint/2010/main" val="3845672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D60083C-E835-47B9-9DB3-210D177A8629}"/>
              </a:ext>
            </a:extLst>
          </p:cNvPr>
          <p:cNvSpPr>
            <a:spLocks noGrp="1"/>
          </p:cNvSpPr>
          <p:nvPr>
            <p:ph type="title"/>
          </p:nvPr>
        </p:nvSpPr>
        <p:spPr/>
        <p:txBody>
          <a:bodyPr/>
          <a:lstStyle/>
          <a:p>
            <a:pPr algn="ctr"/>
            <a:r>
              <a:rPr lang="fr-FR" b="1" dirty="0"/>
              <a:t>introduction</a:t>
            </a:r>
          </a:p>
        </p:txBody>
      </p:sp>
      <p:sp>
        <p:nvSpPr>
          <p:cNvPr id="5" name="Espace réservé du contenu 4">
            <a:extLst>
              <a:ext uri="{FF2B5EF4-FFF2-40B4-BE49-F238E27FC236}">
                <a16:creationId xmlns:a16="http://schemas.microsoft.com/office/drawing/2014/main" id="{435CEB11-D424-4FA9-BC60-D37EE000FEBD}"/>
              </a:ext>
            </a:extLst>
          </p:cNvPr>
          <p:cNvSpPr>
            <a:spLocks noGrp="1"/>
          </p:cNvSpPr>
          <p:nvPr>
            <p:ph idx="1"/>
          </p:nvPr>
        </p:nvSpPr>
        <p:spPr/>
        <p:txBody>
          <a:bodyPr/>
          <a:lstStyle/>
          <a:p>
            <a:r>
              <a:rPr lang="en-US" dirty="0"/>
              <a:t>SQL (Structured Query Language) and NoSQL (Not Only SQL) are two broad categories of database management systems (DBMS) with different approaches to storing and retrieving data.</a:t>
            </a:r>
            <a:endParaRPr lang="fr-FR" dirty="0"/>
          </a:p>
        </p:txBody>
      </p:sp>
    </p:spTree>
    <p:extLst>
      <p:ext uri="{BB962C8B-B14F-4D97-AF65-F5344CB8AC3E}">
        <p14:creationId xmlns:p14="http://schemas.microsoft.com/office/powerpoint/2010/main" val="117575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4C121C-136A-474A-974F-F5C97BF9D57E}"/>
              </a:ext>
            </a:extLst>
          </p:cNvPr>
          <p:cNvSpPr>
            <a:spLocks noGrp="1"/>
          </p:cNvSpPr>
          <p:nvPr>
            <p:ph sz="half" idx="1"/>
          </p:nvPr>
        </p:nvSpPr>
        <p:spPr>
          <a:xfrm>
            <a:off x="838200" y="562708"/>
            <a:ext cx="5181600" cy="5614255"/>
          </a:xfrm>
        </p:spPr>
        <p:txBody>
          <a:bodyPr>
            <a:normAutofit fontScale="85000" lnSpcReduction="10000"/>
          </a:bodyPr>
          <a:lstStyle/>
          <a:p>
            <a:endParaRPr lang="fr-FR" dirty="0"/>
          </a:p>
          <a:p>
            <a:r>
              <a:rPr lang="fr-FR" b="1" dirty="0"/>
              <a:t>SQL </a:t>
            </a:r>
            <a:r>
              <a:rPr lang="fr-FR" b="1" dirty="0" err="1"/>
              <a:t>Databases</a:t>
            </a:r>
            <a:r>
              <a:rPr lang="fr-FR" b="1" dirty="0"/>
              <a:t>:</a:t>
            </a:r>
            <a:endParaRPr lang="fr-FR" dirty="0"/>
          </a:p>
          <a:p>
            <a:pPr lvl="1"/>
            <a:r>
              <a:rPr lang="fr-FR" sz="2800" dirty="0"/>
              <a:t>SQL </a:t>
            </a:r>
            <a:r>
              <a:rPr lang="fr-FR" sz="2800" dirty="0" err="1"/>
              <a:t>databases</a:t>
            </a:r>
            <a:r>
              <a:rPr lang="fr-FR" sz="2800" dirty="0"/>
              <a:t> are </a:t>
            </a:r>
            <a:r>
              <a:rPr lang="fr-FR" sz="2800" dirty="0" err="1"/>
              <a:t>relational</a:t>
            </a:r>
            <a:r>
              <a:rPr lang="fr-FR" sz="2800" dirty="0"/>
              <a:t> </a:t>
            </a:r>
            <a:r>
              <a:rPr lang="fr-FR" sz="2800" dirty="0" err="1"/>
              <a:t>databases</a:t>
            </a:r>
            <a:r>
              <a:rPr lang="fr-FR" sz="2800" dirty="0"/>
              <a:t> </a:t>
            </a:r>
            <a:r>
              <a:rPr lang="fr-FR" sz="2800" dirty="0" err="1"/>
              <a:t>that</a:t>
            </a:r>
            <a:r>
              <a:rPr lang="fr-FR" sz="2800" dirty="0"/>
              <a:t> use </a:t>
            </a:r>
            <a:r>
              <a:rPr lang="fr-FR" sz="2800" dirty="0" err="1"/>
              <a:t>structured</a:t>
            </a:r>
            <a:r>
              <a:rPr lang="fr-FR" sz="2800" dirty="0"/>
              <a:t> </a:t>
            </a:r>
            <a:r>
              <a:rPr lang="fr-FR" sz="2800" dirty="0" err="1"/>
              <a:t>query</a:t>
            </a:r>
            <a:r>
              <a:rPr lang="fr-FR" sz="2800" dirty="0"/>
              <a:t> </a:t>
            </a:r>
            <a:r>
              <a:rPr lang="fr-FR" sz="2800" dirty="0" err="1"/>
              <a:t>language</a:t>
            </a:r>
            <a:r>
              <a:rPr lang="fr-FR" sz="2800" dirty="0"/>
              <a:t> (SQL) for </a:t>
            </a:r>
            <a:r>
              <a:rPr lang="fr-FR" sz="2800" dirty="0" err="1"/>
              <a:t>defining</a:t>
            </a:r>
            <a:r>
              <a:rPr lang="fr-FR" sz="2800" dirty="0"/>
              <a:t> and </a:t>
            </a:r>
            <a:r>
              <a:rPr lang="fr-FR" sz="2800" dirty="0" err="1"/>
              <a:t>manipulating</a:t>
            </a:r>
            <a:r>
              <a:rPr lang="fr-FR" sz="2800" dirty="0"/>
              <a:t> data.</a:t>
            </a:r>
          </a:p>
          <a:p>
            <a:pPr lvl="1"/>
            <a:r>
              <a:rPr lang="fr-FR" sz="2800" dirty="0" err="1"/>
              <a:t>They</a:t>
            </a:r>
            <a:r>
              <a:rPr lang="fr-FR" sz="2800" dirty="0"/>
              <a:t> follow a </a:t>
            </a:r>
            <a:r>
              <a:rPr lang="fr-FR" sz="2800" dirty="0" err="1"/>
              <a:t>rigid</a:t>
            </a:r>
            <a:r>
              <a:rPr lang="fr-FR" sz="2800" dirty="0"/>
              <a:t> </a:t>
            </a:r>
            <a:r>
              <a:rPr lang="fr-FR" sz="2800" dirty="0" err="1"/>
              <a:t>schema</a:t>
            </a:r>
            <a:r>
              <a:rPr lang="fr-FR" sz="2800" dirty="0"/>
              <a:t> </a:t>
            </a:r>
            <a:r>
              <a:rPr lang="fr-FR" sz="2800" dirty="0" err="1"/>
              <a:t>where</a:t>
            </a:r>
            <a:r>
              <a:rPr lang="fr-FR" sz="2800" dirty="0"/>
              <a:t> data </a:t>
            </a:r>
            <a:r>
              <a:rPr lang="fr-FR" sz="2800" dirty="0" err="1"/>
              <a:t>is</a:t>
            </a:r>
            <a:r>
              <a:rPr lang="fr-FR" sz="2800" dirty="0"/>
              <a:t> </a:t>
            </a:r>
            <a:r>
              <a:rPr lang="fr-FR" sz="2800" dirty="0" err="1"/>
              <a:t>stored</a:t>
            </a:r>
            <a:r>
              <a:rPr lang="fr-FR" sz="2800" dirty="0"/>
              <a:t> in tables </a:t>
            </a:r>
            <a:r>
              <a:rPr lang="fr-FR" sz="2800" dirty="0" err="1"/>
              <a:t>with</a:t>
            </a:r>
            <a:r>
              <a:rPr lang="fr-FR" sz="2800" dirty="0"/>
              <a:t> </a:t>
            </a:r>
            <a:r>
              <a:rPr lang="fr-FR" sz="2800" dirty="0" err="1"/>
              <a:t>predefined</a:t>
            </a:r>
            <a:r>
              <a:rPr lang="fr-FR" sz="2800" dirty="0"/>
              <a:t> </a:t>
            </a:r>
            <a:r>
              <a:rPr lang="fr-FR" sz="2800" dirty="0" err="1"/>
              <a:t>columns</a:t>
            </a:r>
            <a:r>
              <a:rPr lang="fr-FR" sz="2800" dirty="0"/>
              <a:t> and data types.</a:t>
            </a:r>
          </a:p>
          <a:p>
            <a:pPr lvl="1"/>
            <a:r>
              <a:rPr lang="fr-FR" sz="2800" dirty="0"/>
              <a:t>SQL </a:t>
            </a:r>
            <a:r>
              <a:rPr lang="fr-FR" sz="2800" dirty="0" err="1"/>
              <a:t>databases</a:t>
            </a:r>
            <a:r>
              <a:rPr lang="fr-FR" sz="2800" dirty="0"/>
              <a:t> are ACID-compliant (</a:t>
            </a:r>
            <a:r>
              <a:rPr lang="fr-FR" sz="2800" dirty="0" err="1"/>
              <a:t>Atomicity</a:t>
            </a:r>
            <a:r>
              <a:rPr lang="fr-FR" sz="2800" dirty="0"/>
              <a:t>, </a:t>
            </a:r>
            <a:r>
              <a:rPr lang="fr-FR" sz="2800" dirty="0" err="1"/>
              <a:t>Consistency</a:t>
            </a:r>
            <a:r>
              <a:rPr lang="fr-FR" sz="2800" dirty="0"/>
              <a:t>, Isolation, </a:t>
            </a:r>
            <a:r>
              <a:rPr lang="fr-FR" sz="2800" dirty="0" err="1"/>
              <a:t>Durability</a:t>
            </a:r>
            <a:r>
              <a:rPr lang="fr-FR" sz="2800" dirty="0"/>
              <a:t>), </a:t>
            </a:r>
            <a:r>
              <a:rPr lang="fr-FR" sz="2800" dirty="0" err="1"/>
              <a:t>ensuring</a:t>
            </a:r>
            <a:r>
              <a:rPr lang="fr-FR" sz="2800" dirty="0"/>
              <a:t> data </a:t>
            </a:r>
            <a:r>
              <a:rPr lang="fr-FR" sz="2800" dirty="0" err="1"/>
              <a:t>integrity</a:t>
            </a:r>
            <a:r>
              <a:rPr lang="fr-FR" sz="2800" dirty="0"/>
              <a:t> and </a:t>
            </a:r>
            <a:r>
              <a:rPr lang="fr-FR" sz="2800" dirty="0" err="1"/>
              <a:t>reliability</a:t>
            </a:r>
            <a:r>
              <a:rPr lang="fr-FR" sz="2800" dirty="0"/>
              <a:t>.</a:t>
            </a:r>
          </a:p>
          <a:p>
            <a:pPr lvl="1"/>
            <a:r>
              <a:rPr lang="fr-FR" sz="2800" dirty="0" err="1"/>
              <a:t>Examples</a:t>
            </a:r>
            <a:r>
              <a:rPr lang="fr-FR" sz="2800" dirty="0"/>
              <a:t> of SQL </a:t>
            </a:r>
            <a:r>
              <a:rPr lang="fr-FR" sz="2800" dirty="0" err="1"/>
              <a:t>databases</a:t>
            </a:r>
            <a:r>
              <a:rPr lang="fr-FR" sz="2800" dirty="0"/>
              <a:t> </a:t>
            </a:r>
            <a:r>
              <a:rPr lang="fr-FR" sz="2800" dirty="0" err="1"/>
              <a:t>include</a:t>
            </a:r>
            <a:r>
              <a:rPr lang="fr-FR" sz="2800" dirty="0"/>
              <a:t> MySQL, PostgreSQL, Oracle, SQL Server, etc.</a:t>
            </a:r>
          </a:p>
          <a:p>
            <a:endParaRPr lang="fr-FR" dirty="0"/>
          </a:p>
        </p:txBody>
      </p:sp>
      <p:sp>
        <p:nvSpPr>
          <p:cNvPr id="4" name="Espace réservé du contenu 3">
            <a:extLst>
              <a:ext uri="{FF2B5EF4-FFF2-40B4-BE49-F238E27FC236}">
                <a16:creationId xmlns:a16="http://schemas.microsoft.com/office/drawing/2014/main" id="{3EB4F1FC-078D-4B02-843A-3D1F0F598096}"/>
              </a:ext>
            </a:extLst>
          </p:cNvPr>
          <p:cNvSpPr>
            <a:spLocks noGrp="1"/>
          </p:cNvSpPr>
          <p:nvPr>
            <p:ph sz="half" idx="2"/>
          </p:nvPr>
        </p:nvSpPr>
        <p:spPr>
          <a:xfrm>
            <a:off x="6172200" y="562708"/>
            <a:ext cx="5181600" cy="5614255"/>
          </a:xfrm>
        </p:spPr>
        <p:txBody>
          <a:bodyPr>
            <a:normAutofit fontScale="85000" lnSpcReduction="10000"/>
          </a:bodyPr>
          <a:lstStyle/>
          <a:p>
            <a:r>
              <a:rPr lang="en-US" b="1" dirty="0"/>
              <a:t>NoSQL Databases:</a:t>
            </a:r>
            <a:endParaRPr lang="en-US" dirty="0"/>
          </a:p>
          <a:p>
            <a:r>
              <a:rPr lang="en-US" dirty="0"/>
              <a:t>NoSQL databases are non-relational databases designed for distributed data stores and big data.</a:t>
            </a:r>
          </a:p>
          <a:p>
            <a:r>
              <a:rPr lang="en-US" dirty="0"/>
              <a:t>They offer flexible schemas, allowing for the storage of unstructured or semi-structured data.</a:t>
            </a:r>
          </a:p>
          <a:p>
            <a:r>
              <a:rPr lang="en-US" dirty="0"/>
              <a:t>NoSQL databases are horizontally scalable, meaning they can handle large volumes of data across multiple servers.</a:t>
            </a:r>
          </a:p>
          <a:p>
            <a:r>
              <a:rPr lang="en-US" dirty="0"/>
              <a:t>They are often used for real-time web applications, big data, and analytics.</a:t>
            </a:r>
          </a:p>
          <a:p>
            <a:r>
              <a:rPr lang="en-US" dirty="0"/>
              <a:t>Examples of NoSQL databases include MongoDB, Cassandra, Redis, Couchbase, etc.</a:t>
            </a:r>
          </a:p>
          <a:p>
            <a:endParaRPr lang="fr-FR" dirty="0"/>
          </a:p>
        </p:txBody>
      </p:sp>
    </p:spTree>
    <p:extLst>
      <p:ext uri="{BB962C8B-B14F-4D97-AF65-F5344CB8AC3E}">
        <p14:creationId xmlns:p14="http://schemas.microsoft.com/office/powerpoint/2010/main" val="358400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C8A37206-10AA-4894-88C9-C145FCCB5BE4}"/>
              </a:ext>
            </a:extLst>
          </p:cNvPr>
          <p:cNvSpPr>
            <a:spLocks noGrp="1"/>
          </p:cNvSpPr>
          <p:nvPr>
            <p:ph idx="1"/>
          </p:nvPr>
        </p:nvSpPr>
        <p:spPr>
          <a:xfrm>
            <a:off x="838200" y="351692"/>
            <a:ext cx="10515600" cy="5825271"/>
          </a:xfrm>
        </p:spPr>
        <p:txBody>
          <a:bodyPr>
            <a:normAutofit fontScale="77500" lnSpcReduction="20000"/>
          </a:bodyPr>
          <a:lstStyle/>
          <a:p>
            <a:r>
              <a:rPr lang="en-US" b="1" dirty="0"/>
              <a:t>Differences between SQL and NoSQL:</a:t>
            </a:r>
          </a:p>
          <a:p>
            <a:pPr marL="0" indent="0">
              <a:buNone/>
            </a:pPr>
            <a:endParaRPr lang="en-US" dirty="0"/>
          </a:p>
          <a:p>
            <a:r>
              <a:rPr lang="en-US" b="1" dirty="0"/>
              <a:t>Data Structure:</a:t>
            </a:r>
            <a:endParaRPr lang="en-US" dirty="0"/>
          </a:p>
          <a:p>
            <a:pPr lvl="1"/>
            <a:r>
              <a:rPr lang="en-US" dirty="0"/>
              <a:t>SQL databases store data in tables with predefined schemas, enforcing relationships between tables.</a:t>
            </a:r>
          </a:p>
          <a:p>
            <a:pPr lvl="1"/>
            <a:r>
              <a:rPr lang="en-US" dirty="0"/>
              <a:t>NoSQL databases can store data in various formats like key-value pairs, document stores, wide-column stores, or graph databases, providing more flexibility.</a:t>
            </a:r>
          </a:p>
          <a:p>
            <a:r>
              <a:rPr lang="en-US" b="1" dirty="0"/>
              <a:t>Scalability:</a:t>
            </a:r>
            <a:endParaRPr lang="en-US" dirty="0"/>
          </a:p>
          <a:p>
            <a:pPr lvl="1"/>
            <a:r>
              <a:rPr lang="en-US" dirty="0"/>
              <a:t>SQL databases are vertically scalable, meaning you can increase the capacity of a single server's hardware.</a:t>
            </a:r>
          </a:p>
          <a:p>
            <a:pPr lvl="1"/>
            <a:r>
              <a:rPr lang="en-US" dirty="0"/>
              <a:t>NoSQL databases are horizontally scalable, meaning you can add more servers to handle increased load by distributing data across them.</a:t>
            </a:r>
          </a:p>
          <a:p>
            <a:r>
              <a:rPr lang="en-US" b="1" dirty="0"/>
              <a:t>Schema Flexibility:</a:t>
            </a:r>
            <a:endParaRPr lang="en-US" dirty="0"/>
          </a:p>
          <a:p>
            <a:pPr lvl="1"/>
            <a:r>
              <a:rPr lang="en-US" dirty="0"/>
              <a:t>SQL databases have a fixed schema, requiring predefined structure before data insertion.</a:t>
            </a:r>
          </a:p>
          <a:p>
            <a:pPr lvl="1"/>
            <a:r>
              <a:rPr lang="en-US" dirty="0"/>
              <a:t>NoSQL databases have dynamic schemas, allowing for easy modification and addition of new data fields.</a:t>
            </a:r>
          </a:p>
          <a:p>
            <a:r>
              <a:rPr lang="en-US" b="1" dirty="0"/>
              <a:t>Query Language:</a:t>
            </a:r>
            <a:endParaRPr lang="en-US" dirty="0"/>
          </a:p>
          <a:p>
            <a:pPr lvl="1"/>
            <a:r>
              <a:rPr lang="en-US" dirty="0"/>
              <a:t>SQL databases use SQL for querying data, which is a standard language for relational databases.</a:t>
            </a:r>
          </a:p>
          <a:p>
            <a:pPr lvl="1"/>
            <a:r>
              <a:rPr lang="en-US" dirty="0"/>
              <a:t>NoSQL databases use different query languages or APIs tailored to their data model (e.g., MongoDB's query language).</a:t>
            </a:r>
          </a:p>
          <a:p>
            <a:endParaRPr lang="fr-FR" dirty="0"/>
          </a:p>
        </p:txBody>
      </p:sp>
    </p:spTree>
    <p:extLst>
      <p:ext uri="{BB962C8B-B14F-4D97-AF65-F5344CB8AC3E}">
        <p14:creationId xmlns:p14="http://schemas.microsoft.com/office/powerpoint/2010/main" val="338859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5EC96-8D4A-4772-AAE0-D5CBA2223EF4}"/>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059406E5-6FF3-47AE-A7F4-34F4331DF70D}"/>
              </a:ext>
            </a:extLst>
          </p:cNvPr>
          <p:cNvSpPr>
            <a:spLocks noGrp="1"/>
          </p:cNvSpPr>
          <p:nvPr>
            <p:ph idx="1"/>
          </p:nvPr>
        </p:nvSpPr>
        <p:spPr/>
        <p:txBody>
          <a:bodyPr/>
          <a:lstStyle/>
          <a:p>
            <a:r>
              <a:rPr lang="en-US" dirty="0"/>
              <a:t>In conclusion, choosing the right database system depends on various factors such as data structure, scalability needs, performance requirements, and budget constraints. Understanding the differences between SQL and NoSQL databases is crucial for making an informed decision that aligns with your project's goals and needs.</a:t>
            </a:r>
            <a:endParaRPr lang="fr-FR" dirty="0"/>
          </a:p>
        </p:txBody>
      </p:sp>
    </p:spTree>
    <p:extLst>
      <p:ext uri="{BB962C8B-B14F-4D97-AF65-F5344CB8AC3E}">
        <p14:creationId xmlns:p14="http://schemas.microsoft.com/office/powerpoint/2010/main" val="35524190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409</Words>
  <Application>Microsoft Office PowerPoint</Application>
  <PresentationFormat>Grand écran</PresentationFormat>
  <Paragraphs>30</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introduction</vt:lpstr>
      <vt:lpstr>Présentation PowerPoint</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ASUS</dc:creator>
  <cp:lastModifiedBy>ASUS</cp:lastModifiedBy>
  <cp:revision>4</cp:revision>
  <dcterms:created xsi:type="dcterms:W3CDTF">2024-01-29T22:30:02Z</dcterms:created>
  <dcterms:modified xsi:type="dcterms:W3CDTF">2024-01-29T22:54:04Z</dcterms:modified>
</cp:coreProperties>
</file>