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583D-968E-4E45-89F6-C8A0330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539E9-B4A6-46EA-B584-E53A692EA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F251-6B60-4CEC-9D61-A6C7850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B578-C514-4E2E-9393-2AB62AAE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881A-5ED6-4B16-950F-2B64EE87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9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1592-C0B0-4555-A0F8-3BB1E80D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A749B-CACA-492A-BB07-2CF7E864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1ED8-FF95-4D64-B51E-CF0704A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E1DA-6FB6-476F-BC04-484634CA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6F46-F6A4-477F-B5DE-85AE1384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2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F7A0C-4A65-4C57-A644-AE1CA13FC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1CF91-BF0B-4E32-BB1C-840F421D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3860-B361-4EEF-AA4C-D7C9009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492F-6E7B-433F-97B9-9DD4B747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8E99-386A-4210-97FE-53D20711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F186-D82C-4CC3-A872-B7A6732C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C1A9-5C09-42A2-B223-1AA5AED9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F9A2-B1FE-4154-AE41-DA496640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4DE2-BD04-4309-80BF-540B7CF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D97D-2854-4C2A-BDE9-8DE8813A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78F-05BF-4400-9CAE-BB13F7A0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6FCF-C991-4BA7-B9DA-061429DC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E2C6-70A5-442D-AE04-A4CBE170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89DE-D099-4901-8A5F-DCF2561B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5CB1-CA57-41D4-8451-E2D15520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87D8-7CB9-4CD6-8938-1528D11D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B09A-9029-4645-8B8B-F772AA7DD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AADD-6263-4376-9A7E-6645262D8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7451-4782-46C3-8CDF-1D2904F4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54B24-053D-42A3-903F-3FB18736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F544-3279-4F56-A265-E8CAAB49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2B5E-D125-49EC-A2D2-4AD7FA25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8F5B-9D07-46F3-B755-EB4FA4B0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26D8-E9E2-4375-9A17-B33124100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BA35F-6EB9-4FA4-8F64-284F575AA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7DD2F-307F-4704-A797-8670C1A74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7880-5D81-452D-909C-1E62232E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1268D-ACD9-48EB-A930-3CF42E7B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D9327-6EED-4AE6-85CD-490B47C8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33D-E13C-4576-9964-D5205CA9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C6EBE-7064-464B-983B-AA1AAA99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77CEB-D77E-4B2C-9E34-3039767E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EB958-6C58-4082-88FF-E491F1DC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CEA8-8373-467E-BEED-51E83FFF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4BB86-9702-4D6D-BC74-3B08A72E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5DC04-BCDB-4400-81F7-8FB5B6C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D147-EBD4-49BF-AD08-5E215E0A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B592-DEF8-4E45-8BB0-FD3BE30D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C7566-D6F4-4861-9225-A625BC71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ACBE-9C31-4F69-9EBC-09D6B6B4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D228-7D0D-4E9C-80C4-9202C355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130B-9B69-49EC-BA9F-762F90CF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1ECE-123A-47D7-97BB-57595202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7284E-E22F-4B37-991A-FEF704D6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708D-909D-420C-A7A5-81F82B516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D9B8-707D-4AC3-9747-7256BE49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D8B0-4A3B-478F-B3A5-89A91E9C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DC87-6938-46E3-A18B-F4F292E7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DCE0-8FAA-412B-AB3A-ED9A79C1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D5872-A46C-4CE4-805E-2F20205B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8ECA-AF07-4D4C-8B1D-92CB12934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A7509-EB0E-4782-B299-D3A94ED4238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B5B2-7702-4078-9A7E-347D06174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FA1-9089-40F5-83DE-C2355C71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B469-9F68-4DD9-A41A-04CC1E49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4C6CA-C4DB-4FE7-8216-B8668A144B38}"/>
              </a:ext>
            </a:extLst>
          </p:cNvPr>
          <p:cNvSpPr txBox="1"/>
          <p:nvPr/>
        </p:nvSpPr>
        <p:spPr>
          <a:xfrm>
            <a:off x="2093234" y="2644170"/>
            <a:ext cx="88474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Introduction to Machine Learning and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9F41-56E0-4130-BBD9-5A88DCF3447D}"/>
              </a:ext>
            </a:extLst>
          </p:cNvPr>
          <p:cNvSpPr txBox="1"/>
          <p:nvPr/>
        </p:nvSpPr>
        <p:spPr>
          <a:xfrm>
            <a:off x="1468395" y="5406771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F066-14F3-420E-9445-55C91C71DB26}"/>
              </a:ext>
            </a:extLst>
          </p:cNvPr>
          <p:cNvSpPr txBox="1"/>
          <p:nvPr/>
        </p:nvSpPr>
        <p:spPr>
          <a:xfrm>
            <a:off x="1849395" y="836141"/>
            <a:ext cx="884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GIZ DATA SCIENCE CLASS</a:t>
            </a:r>
          </a:p>
        </p:txBody>
      </p:sp>
    </p:spTree>
    <p:extLst>
      <p:ext uri="{BB962C8B-B14F-4D97-AF65-F5344CB8AC3E}">
        <p14:creationId xmlns:p14="http://schemas.microsoft.com/office/powerpoint/2010/main" val="12007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4C6CA-C4DB-4FE7-8216-B8668A144B38}"/>
              </a:ext>
            </a:extLst>
          </p:cNvPr>
          <p:cNvSpPr txBox="1"/>
          <p:nvPr/>
        </p:nvSpPr>
        <p:spPr>
          <a:xfrm>
            <a:off x="1996440" y="2083797"/>
            <a:ext cx="87271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Revision and feedback on assignments / test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Introduction to Machine Learning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Classification of Machine Learning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Understanding features and label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Linear Regression in focus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Analyzing iris dataset</a:t>
            </a:r>
          </a:p>
          <a:p>
            <a:pPr marL="685800" indent="-685800" algn="ctr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9F41-56E0-4130-BBD9-5A88DCF3447D}"/>
              </a:ext>
            </a:extLst>
          </p:cNvPr>
          <p:cNvSpPr txBox="1"/>
          <p:nvPr/>
        </p:nvSpPr>
        <p:spPr>
          <a:xfrm>
            <a:off x="1468395" y="5406771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F066-14F3-420E-9445-55C91C71DB26}"/>
              </a:ext>
            </a:extLst>
          </p:cNvPr>
          <p:cNvSpPr txBox="1"/>
          <p:nvPr/>
        </p:nvSpPr>
        <p:spPr>
          <a:xfrm>
            <a:off x="1849395" y="836141"/>
            <a:ext cx="884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4584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4C6CA-C4DB-4FE7-8216-B8668A144B38}"/>
              </a:ext>
            </a:extLst>
          </p:cNvPr>
          <p:cNvSpPr txBox="1"/>
          <p:nvPr/>
        </p:nvSpPr>
        <p:spPr>
          <a:xfrm>
            <a:off x="1849395" y="2319752"/>
            <a:ext cx="8847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Understand basic approaches to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9F41-56E0-4130-BBD9-5A88DCF3447D}"/>
              </a:ext>
            </a:extLst>
          </p:cNvPr>
          <p:cNvSpPr txBox="1"/>
          <p:nvPr/>
        </p:nvSpPr>
        <p:spPr>
          <a:xfrm>
            <a:off x="1468395" y="5406771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F066-14F3-420E-9445-55C91C71DB26}"/>
              </a:ext>
            </a:extLst>
          </p:cNvPr>
          <p:cNvSpPr txBox="1"/>
          <p:nvPr/>
        </p:nvSpPr>
        <p:spPr>
          <a:xfrm>
            <a:off x="1849395" y="836141"/>
            <a:ext cx="884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OUR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C6EF9-2CB2-45C4-898E-EF3E6E47B9A3}"/>
              </a:ext>
            </a:extLst>
          </p:cNvPr>
          <p:cNvSpPr txBox="1"/>
          <p:nvPr/>
        </p:nvSpPr>
        <p:spPr>
          <a:xfrm>
            <a:off x="1468395" y="3656579"/>
            <a:ext cx="884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To be able to classify problems in Machine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EAC5-706B-46A8-8239-34728ED04916}"/>
              </a:ext>
            </a:extLst>
          </p:cNvPr>
          <p:cNvSpPr txBox="1"/>
          <p:nvPr/>
        </p:nvSpPr>
        <p:spPr>
          <a:xfrm>
            <a:off x="1910355" y="2923946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Explain concept of 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E7039-A1E5-4010-9A2B-E4D2DCF0146B}"/>
              </a:ext>
            </a:extLst>
          </p:cNvPr>
          <p:cNvSpPr txBox="1"/>
          <p:nvPr/>
        </p:nvSpPr>
        <p:spPr>
          <a:xfrm>
            <a:off x="1980788" y="4396417"/>
            <a:ext cx="884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To be able to build a simple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80722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4C6CA-C4DB-4FE7-8216-B8668A144B38}"/>
              </a:ext>
            </a:extLst>
          </p:cNvPr>
          <p:cNvSpPr txBox="1"/>
          <p:nvPr/>
        </p:nvSpPr>
        <p:spPr>
          <a:xfrm>
            <a:off x="1849395" y="3013501"/>
            <a:ext cx="884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2060"/>
                </a:solidFill>
              </a:rPr>
              <a:t>bit.ly/GIZ_ML_Quiz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9F41-56E0-4130-BBD9-5A88DCF3447D}"/>
              </a:ext>
            </a:extLst>
          </p:cNvPr>
          <p:cNvSpPr txBox="1"/>
          <p:nvPr/>
        </p:nvSpPr>
        <p:spPr>
          <a:xfrm>
            <a:off x="1468395" y="5406771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F066-14F3-420E-9445-55C91C71DB26}"/>
              </a:ext>
            </a:extLst>
          </p:cNvPr>
          <p:cNvSpPr txBox="1"/>
          <p:nvPr/>
        </p:nvSpPr>
        <p:spPr>
          <a:xfrm>
            <a:off x="1849395" y="836141"/>
            <a:ext cx="884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32830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4C6CA-C4DB-4FE7-8216-B8668A144B38}"/>
              </a:ext>
            </a:extLst>
          </p:cNvPr>
          <p:cNvSpPr txBox="1"/>
          <p:nvPr/>
        </p:nvSpPr>
        <p:spPr>
          <a:xfrm>
            <a:off x="1493108" y="3871698"/>
            <a:ext cx="884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2060"/>
                </a:solidFill>
              </a:rPr>
              <a:t>Individual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9F41-56E0-4130-BBD9-5A88DCF3447D}"/>
              </a:ext>
            </a:extLst>
          </p:cNvPr>
          <p:cNvSpPr txBox="1"/>
          <p:nvPr/>
        </p:nvSpPr>
        <p:spPr>
          <a:xfrm>
            <a:off x="1468395" y="5406771"/>
            <a:ext cx="884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WEEK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3F066-14F3-420E-9445-55C91C71DB26}"/>
              </a:ext>
            </a:extLst>
          </p:cNvPr>
          <p:cNvSpPr txBox="1"/>
          <p:nvPr/>
        </p:nvSpPr>
        <p:spPr>
          <a:xfrm>
            <a:off x="1849395" y="836141"/>
            <a:ext cx="8847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ASSIGNMENT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9B83C-4093-49C2-8C01-23A7BFFD1463}"/>
              </a:ext>
            </a:extLst>
          </p:cNvPr>
          <p:cNvSpPr txBox="1"/>
          <p:nvPr/>
        </p:nvSpPr>
        <p:spPr>
          <a:xfrm>
            <a:off x="1672281" y="2048048"/>
            <a:ext cx="8847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2060"/>
                </a:solidFill>
              </a:rPr>
              <a:t>Group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2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92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Abideen Muhammed</dc:creator>
  <cp:lastModifiedBy>Abideen Muhammed</cp:lastModifiedBy>
  <cp:revision>5</cp:revision>
  <dcterms:created xsi:type="dcterms:W3CDTF">2021-05-10T08:05:54Z</dcterms:created>
  <dcterms:modified xsi:type="dcterms:W3CDTF">2021-05-11T06:29:15Z</dcterms:modified>
</cp:coreProperties>
</file>