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9"/>
  </p:normalViewPr>
  <p:slideViewPr>
    <p:cSldViewPr snapToGrid="0">
      <p:cViewPr>
        <p:scale>
          <a:sx n="102" d="100"/>
          <a:sy n="102" d="100"/>
        </p:scale>
        <p:origin x="10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18BF-6F83-F43A-A48F-891C39046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AB688-FA7D-E859-CEFD-2E35A4942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8A87-4175-EC18-9786-A480ADD7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C2F4-EEC8-AF41-8A23-449518DA7B6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9805-BF1E-C8F0-0036-6D8C432A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AFC47-0760-1445-DA94-E376F74F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C78-B058-B344-B544-A1AD9436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0BFE-9CB3-D06F-CF3B-3D51428C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FF30F-D8C4-8FE3-583F-D9DBAE163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AE8A-48E5-6970-30CD-301BF534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C2F4-EEC8-AF41-8A23-449518DA7B6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AEE9-1CD6-C750-A251-419F8219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CE355-4BD7-2879-A63F-DCDED2AE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C78-B058-B344-B544-A1AD9436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4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2C8CE-1EBD-B26B-EBC1-1E5567D8A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DF217-B261-CA6E-9826-951C40506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6E1C-2065-1DBB-6D27-FD6CFBA2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C2F4-EEC8-AF41-8A23-449518DA7B6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0BBE-3392-33A3-F08D-76865A04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0C33-A331-3516-B7DB-861BCC76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C78-B058-B344-B544-A1AD9436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4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7F68-EBDB-E43C-E296-93BC39B5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564F-48F2-4A1D-2D96-2844F8E3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F54B-3B38-5EC6-548B-6EFA2994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C2F4-EEC8-AF41-8A23-449518DA7B6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4EEAF-97C9-1A84-9838-F2CE78E3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51A8-A916-CD8A-F625-E9E5D9B5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C78-B058-B344-B544-A1AD9436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6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32A7-5E8D-41DF-109C-EDAC52AF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F0F6C-7B42-2E85-7C6E-88B8259AC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C907D-4E01-BEE3-FDCD-294586DC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C2F4-EEC8-AF41-8A23-449518DA7B6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AD5AC-3E49-BCB1-0133-1C4591DE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52640-538D-F1CE-05B4-D46EEF99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C78-B058-B344-B544-A1AD9436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3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37CC-6839-9E45-8539-49EC5A02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FB35-F6F9-40DC-4BC3-C818C1530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8DDD7-56C2-E3D4-46D3-C88A9D56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CB53C-0798-C390-75F9-23B0A94D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C2F4-EEC8-AF41-8A23-449518DA7B6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E8C50-9FA5-B2A5-7EA8-F6CEE095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5BAA4-2A39-84DE-C31A-1AC33860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C78-B058-B344-B544-A1AD9436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525E-B205-0880-AF79-1D381CF7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74450-8F8F-44D7-334B-CE4B629D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7F2BE-A249-F389-B7A2-7202C6008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FC334-6FB8-F1E8-A493-FFB4D3014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F6D39-F7C4-1562-B92F-1DEFEC799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D098C-854A-C9A8-D313-28FFD513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C2F4-EEC8-AF41-8A23-449518DA7B6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C3052-DA83-8F27-D00A-27C429E4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8395C-D748-F7A9-4661-00F21A42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C78-B058-B344-B544-A1AD9436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4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FCB-F0F2-008C-75AF-AB297FED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92FAB-C04F-80D0-4593-799C346B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C2F4-EEC8-AF41-8A23-449518DA7B6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0E84F-CA24-9D28-EAD3-F2FDDD57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D6C2-1744-476D-2DE9-376F7BE6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C78-B058-B344-B544-A1AD9436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7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69417-84E7-AEF2-87E6-E3610A0A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C2F4-EEC8-AF41-8A23-449518DA7B6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3A2E4-41AB-3070-22A8-23691658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7ECE5-E7FB-66C0-5D43-5E7989AE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C78-B058-B344-B544-A1AD9436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000E-1C4D-20CC-3BC0-DB7F60D7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6C55-1BE2-495D-A561-38BE90280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58C6D-C3DA-CD21-839F-D49207E6C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8AD4D-402F-FF38-6945-31EE7B23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C2F4-EEC8-AF41-8A23-449518DA7B6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71161-FCD6-8BD8-ABE4-4EA0E1E4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BA5B8-9591-C31C-C87B-230782AD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C78-B058-B344-B544-A1AD9436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56D0-0115-AFC8-BCAE-2B28A08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53830-7A64-D131-9C17-546056B2D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1A83E-5F05-555F-280C-41EFD006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89E5C-5DFA-1872-3E4E-C273DB3A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C2F4-EEC8-AF41-8A23-449518DA7B6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2A132-A188-5EFD-E693-A97108E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38602-D557-5430-965B-8DBB3DCE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C78-B058-B344-B544-A1AD9436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04EF4-EC59-DB03-B621-91322E45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7C27-5F49-E095-B074-CBAB998E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C15F4-6D09-168B-E9D7-20CBBF5D9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C2F4-EEC8-AF41-8A23-449518DA7B6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44909-6488-824C-3656-3571CCC45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B253D-83AA-D92D-9F7B-56A524475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C78-B058-B344-B544-A1AD9436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0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picture containing cosmetic&#10;&#10;Description automatically generated" hidden="1">
            <a:extLst>
              <a:ext uri="{FF2B5EF4-FFF2-40B4-BE49-F238E27FC236}">
                <a16:creationId xmlns:a16="http://schemas.microsoft.com/office/drawing/2014/main" id="{817BF88B-C669-D624-B707-FBECBBDD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89" y="1187189"/>
            <a:ext cx="283576" cy="2240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6EEF52-15FB-AA63-B900-76C7137C28DF}"/>
              </a:ext>
            </a:extLst>
          </p:cNvPr>
          <p:cNvSpPr/>
          <p:nvPr/>
        </p:nvSpPr>
        <p:spPr>
          <a:xfrm>
            <a:off x="2564770" y="1053096"/>
            <a:ext cx="636039" cy="567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Bank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7A8E09-7B8A-6095-809B-A1C54E200015}"/>
              </a:ext>
            </a:extLst>
          </p:cNvPr>
          <p:cNvSpPr/>
          <p:nvPr/>
        </p:nvSpPr>
        <p:spPr>
          <a:xfrm>
            <a:off x="9086057" y="3637351"/>
            <a:ext cx="975647" cy="4814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Employee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2B04D-CD37-69C0-6B54-4C673AF9CACC}"/>
              </a:ext>
            </a:extLst>
          </p:cNvPr>
          <p:cNvSpPr/>
          <p:nvPr/>
        </p:nvSpPr>
        <p:spPr>
          <a:xfrm>
            <a:off x="5754676" y="2797971"/>
            <a:ext cx="956844" cy="435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8A42D4-F275-4E54-6955-0D049CFE54A7}"/>
              </a:ext>
            </a:extLst>
          </p:cNvPr>
          <p:cNvSpPr/>
          <p:nvPr/>
        </p:nvSpPr>
        <p:spPr>
          <a:xfrm>
            <a:off x="4316899" y="2768338"/>
            <a:ext cx="801508" cy="481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205FAA-E7C3-BFCE-EB5F-F62F3E6AC4F5}"/>
              </a:ext>
            </a:extLst>
          </p:cNvPr>
          <p:cNvSpPr/>
          <p:nvPr/>
        </p:nvSpPr>
        <p:spPr>
          <a:xfrm>
            <a:off x="5016578" y="4496587"/>
            <a:ext cx="1039701" cy="4814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C3485-5166-9F9C-6DFC-5F96F6B78B86}"/>
              </a:ext>
            </a:extLst>
          </p:cNvPr>
          <p:cNvSpPr/>
          <p:nvPr/>
        </p:nvSpPr>
        <p:spPr>
          <a:xfrm>
            <a:off x="5248152" y="1053096"/>
            <a:ext cx="701117" cy="5316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Branch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51EC8F-B3C6-422B-FC81-AFA49F0E0C3A}"/>
              </a:ext>
            </a:extLst>
          </p:cNvPr>
          <p:cNvSpPr/>
          <p:nvPr/>
        </p:nvSpPr>
        <p:spPr>
          <a:xfrm>
            <a:off x="267314" y="1214480"/>
            <a:ext cx="1270229" cy="393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Ba_Code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834C37-20B5-5B1D-99F3-F22E02361EB1}"/>
              </a:ext>
            </a:extLst>
          </p:cNvPr>
          <p:cNvSpPr/>
          <p:nvPr/>
        </p:nvSpPr>
        <p:spPr>
          <a:xfrm>
            <a:off x="84182" y="2129757"/>
            <a:ext cx="1488058" cy="4777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Ba_Address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A4F699-1CA8-8D80-2B44-D49802EF601C}"/>
              </a:ext>
            </a:extLst>
          </p:cNvPr>
          <p:cNvSpPr/>
          <p:nvPr/>
        </p:nvSpPr>
        <p:spPr>
          <a:xfrm>
            <a:off x="409398" y="3227041"/>
            <a:ext cx="1154307" cy="4514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Ba_Type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F1A08D-147E-A26B-8BB9-7CCBA1C7255F}"/>
              </a:ext>
            </a:extLst>
          </p:cNvPr>
          <p:cNvSpPr/>
          <p:nvPr/>
        </p:nvSpPr>
        <p:spPr>
          <a:xfrm>
            <a:off x="3662305" y="200366"/>
            <a:ext cx="894990" cy="3397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Br_Id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5A040B-7FE2-DC50-C288-C2440C72ADC8}"/>
              </a:ext>
            </a:extLst>
          </p:cNvPr>
          <p:cNvSpPr/>
          <p:nvPr/>
        </p:nvSpPr>
        <p:spPr>
          <a:xfrm>
            <a:off x="6897225" y="237273"/>
            <a:ext cx="1228144" cy="3052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Br_Name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F4B10-E7FA-E1DC-4591-84496DBF7A7F}"/>
              </a:ext>
            </a:extLst>
          </p:cNvPr>
          <p:cNvSpPr/>
          <p:nvPr/>
        </p:nvSpPr>
        <p:spPr>
          <a:xfrm>
            <a:off x="2997664" y="5401274"/>
            <a:ext cx="740360" cy="3536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C_Id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70B7C3-2474-6B06-9611-6E19445AD8C7}"/>
              </a:ext>
            </a:extLst>
          </p:cNvPr>
          <p:cNvSpPr/>
          <p:nvPr/>
        </p:nvSpPr>
        <p:spPr>
          <a:xfrm>
            <a:off x="2674850" y="2358789"/>
            <a:ext cx="1098151" cy="3562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Loan_Id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A75307-335B-8230-8117-ED8FA42160F8}"/>
              </a:ext>
            </a:extLst>
          </p:cNvPr>
          <p:cNvSpPr/>
          <p:nvPr/>
        </p:nvSpPr>
        <p:spPr>
          <a:xfrm>
            <a:off x="2388814" y="1922017"/>
            <a:ext cx="1361640" cy="3222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Loan_Type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FD0830-E8EE-883C-DFE7-E39593666C1F}"/>
              </a:ext>
            </a:extLst>
          </p:cNvPr>
          <p:cNvSpPr/>
          <p:nvPr/>
        </p:nvSpPr>
        <p:spPr>
          <a:xfrm>
            <a:off x="7710393" y="1581454"/>
            <a:ext cx="1092061" cy="4929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Acc_No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478C38-928F-6ED9-7E42-F290F33C45A7}"/>
              </a:ext>
            </a:extLst>
          </p:cNvPr>
          <p:cNvSpPr/>
          <p:nvPr/>
        </p:nvSpPr>
        <p:spPr>
          <a:xfrm>
            <a:off x="7731244" y="3054082"/>
            <a:ext cx="1228144" cy="4929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Acc_Type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128D65-5584-4043-9B46-F5EB73C396A1}"/>
              </a:ext>
            </a:extLst>
          </p:cNvPr>
          <p:cNvSpPr/>
          <p:nvPr/>
        </p:nvSpPr>
        <p:spPr>
          <a:xfrm>
            <a:off x="7717105" y="2264035"/>
            <a:ext cx="1545324" cy="4814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Acc_Balance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EF6FF7-EB86-BA28-2222-2952FF88F926}"/>
              </a:ext>
            </a:extLst>
          </p:cNvPr>
          <p:cNvSpPr/>
          <p:nvPr/>
        </p:nvSpPr>
        <p:spPr>
          <a:xfrm>
            <a:off x="2054641" y="2890578"/>
            <a:ext cx="1718411" cy="36236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Loan_Amount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215C5F-961B-1497-6A7D-558B6A688501}"/>
              </a:ext>
            </a:extLst>
          </p:cNvPr>
          <p:cNvSpPr/>
          <p:nvPr/>
        </p:nvSpPr>
        <p:spPr>
          <a:xfrm>
            <a:off x="7602494" y="5083847"/>
            <a:ext cx="1362886" cy="37727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C_Address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FB4109C-BE03-8D04-AB14-F1CBB49323D2}"/>
              </a:ext>
            </a:extLst>
          </p:cNvPr>
          <p:cNvSpPr/>
          <p:nvPr/>
        </p:nvSpPr>
        <p:spPr>
          <a:xfrm>
            <a:off x="1869253" y="3392624"/>
            <a:ext cx="1899148" cy="3942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Loan_Duration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80C438-30B1-2D91-7398-C64B94AB4ACF}"/>
              </a:ext>
            </a:extLst>
          </p:cNvPr>
          <p:cNvSpPr/>
          <p:nvPr/>
        </p:nvSpPr>
        <p:spPr>
          <a:xfrm>
            <a:off x="9101962" y="4667418"/>
            <a:ext cx="943836" cy="4027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E_Age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CFD75A-6CBF-B365-FF33-73EC9D643CA5}"/>
              </a:ext>
            </a:extLst>
          </p:cNvPr>
          <p:cNvSpPr/>
          <p:nvPr/>
        </p:nvSpPr>
        <p:spPr>
          <a:xfrm>
            <a:off x="10839518" y="569347"/>
            <a:ext cx="705660" cy="3738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E_Id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F5EDBF-014B-B31D-CDF9-69C64EB0A64D}"/>
              </a:ext>
            </a:extLst>
          </p:cNvPr>
          <p:cNvSpPr/>
          <p:nvPr/>
        </p:nvSpPr>
        <p:spPr>
          <a:xfrm>
            <a:off x="6368357" y="5546283"/>
            <a:ext cx="1362887" cy="37648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C_Contact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89D26F5-5528-7C89-5389-4826A14C289C}"/>
              </a:ext>
            </a:extLst>
          </p:cNvPr>
          <p:cNvSpPr/>
          <p:nvPr/>
        </p:nvSpPr>
        <p:spPr>
          <a:xfrm>
            <a:off x="3941897" y="5628124"/>
            <a:ext cx="1136966" cy="3276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C_Name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F404FC-82AD-2012-1A87-1135FA542A0C}"/>
              </a:ext>
            </a:extLst>
          </p:cNvPr>
          <p:cNvSpPr/>
          <p:nvPr/>
        </p:nvSpPr>
        <p:spPr>
          <a:xfrm>
            <a:off x="5296365" y="5380351"/>
            <a:ext cx="967451" cy="3633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C_Dob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36A39E-A038-47D2-F2CA-6CA6A81006DA}"/>
              </a:ext>
            </a:extLst>
          </p:cNvPr>
          <p:cNvSpPr/>
          <p:nvPr/>
        </p:nvSpPr>
        <p:spPr>
          <a:xfrm>
            <a:off x="250579" y="297287"/>
            <a:ext cx="1296364" cy="4207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Ba_Name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6274F2-8C2A-F795-9A9B-08179DC7096C}"/>
              </a:ext>
            </a:extLst>
          </p:cNvPr>
          <p:cNvSpPr/>
          <p:nvPr/>
        </p:nvSpPr>
        <p:spPr>
          <a:xfrm>
            <a:off x="4920021" y="177875"/>
            <a:ext cx="1465159" cy="37386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Br_Address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90BC9-B4DF-05A6-819C-72824CF04426}"/>
              </a:ext>
            </a:extLst>
          </p:cNvPr>
          <p:cNvSpPr/>
          <p:nvPr/>
        </p:nvSpPr>
        <p:spPr>
          <a:xfrm>
            <a:off x="10830118" y="1085102"/>
            <a:ext cx="1185406" cy="4183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E_Name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F01EC2B-83EC-D72D-E5EA-62BF1B47D6C7}"/>
              </a:ext>
            </a:extLst>
          </p:cNvPr>
          <p:cNvSpPr/>
          <p:nvPr/>
        </p:nvSpPr>
        <p:spPr>
          <a:xfrm>
            <a:off x="10842470" y="2211961"/>
            <a:ext cx="1036507" cy="2843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E_Dept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91F8E6-7E45-D3C0-406A-22CC07A8E89F}"/>
              </a:ext>
            </a:extLst>
          </p:cNvPr>
          <p:cNvSpPr/>
          <p:nvPr/>
        </p:nvSpPr>
        <p:spPr>
          <a:xfrm>
            <a:off x="10830118" y="3708567"/>
            <a:ext cx="1349451" cy="35635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E_Address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608FE3-8FA1-B0C4-7641-623F53403B45}"/>
              </a:ext>
            </a:extLst>
          </p:cNvPr>
          <p:cNvSpPr/>
          <p:nvPr/>
        </p:nvSpPr>
        <p:spPr>
          <a:xfrm>
            <a:off x="10839331" y="1689648"/>
            <a:ext cx="970075" cy="29417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E_Dob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2E7B4F-7B59-4FF3-3E7A-BE3EB3CBCD99}"/>
              </a:ext>
            </a:extLst>
          </p:cNvPr>
          <p:cNvSpPr/>
          <p:nvPr/>
        </p:nvSpPr>
        <p:spPr>
          <a:xfrm>
            <a:off x="10760271" y="2719734"/>
            <a:ext cx="1399608" cy="3343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 _Contact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E5767E-0B83-C9AA-FB8B-7907DEEF99C4}"/>
              </a:ext>
            </a:extLst>
          </p:cNvPr>
          <p:cNvCxnSpPr>
            <a:cxnSpLocks/>
          </p:cNvCxnSpPr>
          <p:nvPr/>
        </p:nvCxnSpPr>
        <p:spPr>
          <a:xfrm>
            <a:off x="1826597" y="1332051"/>
            <a:ext cx="7381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281857-CB2E-9F1D-4149-697B3C3A7C20}"/>
              </a:ext>
            </a:extLst>
          </p:cNvPr>
          <p:cNvCxnSpPr>
            <a:cxnSpLocks/>
          </p:cNvCxnSpPr>
          <p:nvPr/>
        </p:nvCxnSpPr>
        <p:spPr>
          <a:xfrm flipV="1">
            <a:off x="1826596" y="509201"/>
            <a:ext cx="5865" cy="2949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A505BC-D292-5840-2EFD-0CFCC655A0D1}"/>
              </a:ext>
            </a:extLst>
          </p:cNvPr>
          <p:cNvCxnSpPr>
            <a:cxnSpLocks/>
          </p:cNvCxnSpPr>
          <p:nvPr/>
        </p:nvCxnSpPr>
        <p:spPr>
          <a:xfrm>
            <a:off x="1553330" y="519954"/>
            <a:ext cx="273266" cy="23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A3F94A-D21C-2F38-17CD-97578051CBC4}"/>
              </a:ext>
            </a:extLst>
          </p:cNvPr>
          <p:cNvCxnSpPr>
            <a:cxnSpLocks/>
          </p:cNvCxnSpPr>
          <p:nvPr/>
        </p:nvCxnSpPr>
        <p:spPr>
          <a:xfrm>
            <a:off x="3197982" y="1309927"/>
            <a:ext cx="8949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EFA1A07-154C-63CF-BA19-2708727EA809}"/>
              </a:ext>
            </a:extLst>
          </p:cNvPr>
          <p:cNvCxnSpPr>
            <a:cxnSpLocks/>
          </p:cNvCxnSpPr>
          <p:nvPr/>
        </p:nvCxnSpPr>
        <p:spPr>
          <a:xfrm>
            <a:off x="1546943" y="1411249"/>
            <a:ext cx="2796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7F28DC-6567-12A9-DAC1-53DB016EEB76}"/>
              </a:ext>
            </a:extLst>
          </p:cNvPr>
          <p:cNvCxnSpPr>
            <a:cxnSpLocks/>
          </p:cNvCxnSpPr>
          <p:nvPr/>
        </p:nvCxnSpPr>
        <p:spPr>
          <a:xfrm>
            <a:off x="1570309" y="2373436"/>
            <a:ext cx="2562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08A0AC-6F60-1092-79D1-E402A6471D93}"/>
              </a:ext>
            </a:extLst>
          </p:cNvPr>
          <p:cNvCxnSpPr>
            <a:cxnSpLocks/>
          </p:cNvCxnSpPr>
          <p:nvPr/>
        </p:nvCxnSpPr>
        <p:spPr>
          <a:xfrm>
            <a:off x="1576595" y="3458451"/>
            <a:ext cx="2562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382130-5F30-7D07-BA62-7DDF0F0B93AA}"/>
              </a:ext>
            </a:extLst>
          </p:cNvPr>
          <p:cNvCxnSpPr>
            <a:cxnSpLocks/>
          </p:cNvCxnSpPr>
          <p:nvPr/>
        </p:nvCxnSpPr>
        <p:spPr>
          <a:xfrm flipV="1">
            <a:off x="10260882" y="756908"/>
            <a:ext cx="0" cy="2143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D8177E-E07E-73B8-CD8A-98355EAF4E8C}"/>
              </a:ext>
            </a:extLst>
          </p:cNvPr>
          <p:cNvCxnSpPr>
            <a:cxnSpLocks/>
          </p:cNvCxnSpPr>
          <p:nvPr/>
        </p:nvCxnSpPr>
        <p:spPr>
          <a:xfrm>
            <a:off x="10253457" y="756278"/>
            <a:ext cx="5766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02D029-8B94-B53C-9BBD-7ECD92DE03DF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10268308" y="1294276"/>
            <a:ext cx="5618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4D69D5F-8961-EB81-9A60-D85A7564AA7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53162" y="1309927"/>
            <a:ext cx="894990" cy="90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B65C8DC7-E5B7-3F57-5FD2-3BF17275C892}"/>
              </a:ext>
            </a:extLst>
          </p:cNvPr>
          <p:cNvSpPr/>
          <p:nvPr/>
        </p:nvSpPr>
        <p:spPr>
          <a:xfrm>
            <a:off x="3801006" y="1016487"/>
            <a:ext cx="829182" cy="58688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Has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590A65-B922-179E-A6A1-7E850B20DB2B}"/>
              </a:ext>
            </a:extLst>
          </p:cNvPr>
          <p:cNvCxnSpPr>
            <a:cxnSpLocks/>
          </p:cNvCxnSpPr>
          <p:nvPr/>
        </p:nvCxnSpPr>
        <p:spPr>
          <a:xfrm flipV="1">
            <a:off x="4838011" y="1575293"/>
            <a:ext cx="581290" cy="5708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BDABFEE-772E-05EA-43C2-86A9B4CE1C06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598711" y="1584779"/>
            <a:ext cx="420265" cy="4876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CFC012E1-FA7F-31E6-CC89-9ABCEC7AC015}"/>
              </a:ext>
            </a:extLst>
          </p:cNvPr>
          <p:cNvSpPr/>
          <p:nvPr/>
        </p:nvSpPr>
        <p:spPr>
          <a:xfrm>
            <a:off x="4215597" y="1853181"/>
            <a:ext cx="1004112" cy="600273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Offer</a:t>
            </a: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C1AC0FD-3C62-20A0-B829-D930562B09C6}"/>
              </a:ext>
            </a:extLst>
          </p:cNvPr>
          <p:cNvSpPr/>
          <p:nvPr/>
        </p:nvSpPr>
        <p:spPr>
          <a:xfrm>
            <a:off x="5534306" y="1866463"/>
            <a:ext cx="1381863" cy="617851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Maintain</a:t>
            </a: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22B9457D-9909-D4BA-A1FC-579BAD8560C3}"/>
              </a:ext>
            </a:extLst>
          </p:cNvPr>
          <p:cNvSpPr/>
          <p:nvPr/>
        </p:nvSpPr>
        <p:spPr>
          <a:xfrm>
            <a:off x="4098722" y="3570767"/>
            <a:ext cx="1216948" cy="563132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Availed By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1005CCD9-D3D6-1AC0-1690-4CC26B4A1EE9}"/>
              </a:ext>
            </a:extLst>
          </p:cNvPr>
          <p:cNvSpPr/>
          <p:nvPr/>
        </p:nvSpPr>
        <p:spPr>
          <a:xfrm>
            <a:off x="5736392" y="3547468"/>
            <a:ext cx="939143" cy="586880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Hold By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CB805EA-E98F-4849-43C7-59266D8D6F40}"/>
              </a:ext>
            </a:extLst>
          </p:cNvPr>
          <p:cNvCxnSpPr>
            <a:cxnSpLocks/>
          </p:cNvCxnSpPr>
          <p:nvPr/>
        </p:nvCxnSpPr>
        <p:spPr>
          <a:xfrm flipH="1" flipV="1">
            <a:off x="4109800" y="834970"/>
            <a:ext cx="3421508" cy="15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2756E47-4CA4-514A-B7ED-705E470ED841}"/>
              </a:ext>
            </a:extLst>
          </p:cNvPr>
          <p:cNvCxnSpPr>
            <a:cxnSpLocks/>
          </p:cNvCxnSpPr>
          <p:nvPr/>
        </p:nvCxnSpPr>
        <p:spPr>
          <a:xfrm>
            <a:off x="4109800" y="536548"/>
            <a:ext cx="0" cy="298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77BCF25-3B33-E5E2-9464-263C7C7B57B9}"/>
              </a:ext>
            </a:extLst>
          </p:cNvPr>
          <p:cNvCxnSpPr>
            <a:cxnSpLocks/>
          </p:cNvCxnSpPr>
          <p:nvPr/>
        </p:nvCxnSpPr>
        <p:spPr>
          <a:xfrm>
            <a:off x="5633463" y="542499"/>
            <a:ext cx="0" cy="298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484CB5D-9509-80B5-C460-46E1D3A74D18}"/>
              </a:ext>
            </a:extLst>
          </p:cNvPr>
          <p:cNvCxnSpPr>
            <a:cxnSpLocks/>
          </p:cNvCxnSpPr>
          <p:nvPr/>
        </p:nvCxnSpPr>
        <p:spPr>
          <a:xfrm>
            <a:off x="7517216" y="552241"/>
            <a:ext cx="0" cy="298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A9BC8E5-0150-35AC-D78A-86A8CD0E70E6}"/>
              </a:ext>
            </a:extLst>
          </p:cNvPr>
          <p:cNvCxnSpPr>
            <a:cxnSpLocks/>
          </p:cNvCxnSpPr>
          <p:nvPr/>
        </p:nvCxnSpPr>
        <p:spPr>
          <a:xfrm flipV="1">
            <a:off x="5637415" y="844586"/>
            <a:ext cx="759" cy="21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5E96F92-82E6-847D-3315-2FC582DA0EA0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4716128" y="2453454"/>
            <a:ext cx="1525" cy="313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188F04E-ECD5-67EB-879F-FADED9C55F34}"/>
              </a:ext>
            </a:extLst>
          </p:cNvPr>
          <p:cNvCxnSpPr>
            <a:cxnSpLocks/>
          </p:cNvCxnSpPr>
          <p:nvPr/>
        </p:nvCxnSpPr>
        <p:spPr>
          <a:xfrm flipH="1">
            <a:off x="6208089" y="2482299"/>
            <a:ext cx="1525" cy="313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12D4AAA-B9F8-520A-7811-B3087C81E28E}"/>
              </a:ext>
            </a:extLst>
          </p:cNvPr>
          <p:cNvCxnSpPr>
            <a:cxnSpLocks/>
          </p:cNvCxnSpPr>
          <p:nvPr/>
        </p:nvCxnSpPr>
        <p:spPr>
          <a:xfrm flipH="1">
            <a:off x="4714603" y="3251172"/>
            <a:ext cx="1525" cy="313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5EA4DBB-2915-6AFF-CBA9-E44FA4D097B4}"/>
              </a:ext>
            </a:extLst>
          </p:cNvPr>
          <p:cNvCxnSpPr>
            <a:cxnSpLocks/>
          </p:cNvCxnSpPr>
          <p:nvPr/>
        </p:nvCxnSpPr>
        <p:spPr>
          <a:xfrm flipH="1">
            <a:off x="6208767" y="3233684"/>
            <a:ext cx="1525" cy="313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5378AC9-4AA0-221B-2D67-C14AAD4670F9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4705467" y="4133899"/>
            <a:ext cx="1729" cy="603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BBF87ED-3971-AA8F-EE8D-676AB88E1214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6205963" y="4134348"/>
            <a:ext cx="1" cy="599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A66BDCB-721C-D614-A9ED-A8F8785C2786}"/>
              </a:ext>
            </a:extLst>
          </p:cNvPr>
          <p:cNvCxnSpPr>
            <a:cxnSpLocks/>
          </p:cNvCxnSpPr>
          <p:nvPr/>
        </p:nvCxnSpPr>
        <p:spPr>
          <a:xfrm>
            <a:off x="3374450" y="5231558"/>
            <a:ext cx="36753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741D67D-7BA2-D658-B328-49ACD77EBC4E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367844" y="5221872"/>
            <a:ext cx="3998" cy="1794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E5103BD-5F80-D264-E177-F1F7A80A9BE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018638" y="3009048"/>
            <a:ext cx="298261" cy="66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EF8BEA0-23C4-50E2-E740-934B9354EAC7}"/>
              </a:ext>
            </a:extLst>
          </p:cNvPr>
          <p:cNvCxnSpPr>
            <a:cxnSpLocks/>
          </p:cNvCxnSpPr>
          <p:nvPr/>
        </p:nvCxnSpPr>
        <p:spPr>
          <a:xfrm flipV="1">
            <a:off x="4006942" y="2093267"/>
            <a:ext cx="5750" cy="2053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E35A02B-C9B1-7CCD-9656-8D1C832395FB}"/>
              </a:ext>
            </a:extLst>
          </p:cNvPr>
          <p:cNvCxnSpPr>
            <a:cxnSpLocks/>
          </p:cNvCxnSpPr>
          <p:nvPr/>
        </p:nvCxnSpPr>
        <p:spPr>
          <a:xfrm>
            <a:off x="3773070" y="2107566"/>
            <a:ext cx="2338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AC28D4A5-CF8C-8624-E48D-0AE35B1507A3}"/>
              </a:ext>
            </a:extLst>
          </p:cNvPr>
          <p:cNvSpPr/>
          <p:nvPr/>
        </p:nvSpPr>
        <p:spPr>
          <a:xfrm>
            <a:off x="1889747" y="3936751"/>
            <a:ext cx="1899148" cy="3942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Loan_Interest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789B3E7-24F5-0B5A-CA8C-0AA43C26E49A}"/>
              </a:ext>
            </a:extLst>
          </p:cNvPr>
          <p:cNvCxnSpPr>
            <a:cxnSpLocks/>
          </p:cNvCxnSpPr>
          <p:nvPr/>
        </p:nvCxnSpPr>
        <p:spPr>
          <a:xfrm>
            <a:off x="3791980" y="2565869"/>
            <a:ext cx="2338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CBFDE0C0-7077-4E7A-E2CD-CA4ED5E45FA5}"/>
              </a:ext>
            </a:extLst>
          </p:cNvPr>
          <p:cNvCxnSpPr>
            <a:cxnSpLocks/>
          </p:cNvCxnSpPr>
          <p:nvPr/>
        </p:nvCxnSpPr>
        <p:spPr>
          <a:xfrm>
            <a:off x="3773069" y="3086385"/>
            <a:ext cx="2338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96E4D610-6F8C-E3FB-34F0-ADB23CE1738F}"/>
              </a:ext>
            </a:extLst>
          </p:cNvPr>
          <p:cNvCxnSpPr>
            <a:cxnSpLocks/>
          </p:cNvCxnSpPr>
          <p:nvPr/>
        </p:nvCxnSpPr>
        <p:spPr>
          <a:xfrm>
            <a:off x="3773069" y="3585582"/>
            <a:ext cx="2338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C650A2C-2E10-85A8-8AF6-1C43D60C8DEB}"/>
              </a:ext>
            </a:extLst>
          </p:cNvPr>
          <p:cNvCxnSpPr>
            <a:cxnSpLocks/>
          </p:cNvCxnSpPr>
          <p:nvPr/>
        </p:nvCxnSpPr>
        <p:spPr>
          <a:xfrm>
            <a:off x="3779422" y="4136130"/>
            <a:ext cx="2338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DB269BB-E853-A67E-A5EE-4395F10D5B48}"/>
              </a:ext>
            </a:extLst>
          </p:cNvPr>
          <p:cNvCxnSpPr>
            <a:cxnSpLocks/>
          </p:cNvCxnSpPr>
          <p:nvPr/>
        </p:nvCxnSpPr>
        <p:spPr>
          <a:xfrm flipV="1">
            <a:off x="7259831" y="1828583"/>
            <a:ext cx="0" cy="1487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AA96051-73C4-4A3A-E3D4-C19B88E6EAF4}"/>
              </a:ext>
            </a:extLst>
          </p:cNvPr>
          <p:cNvCxnSpPr>
            <a:cxnSpLocks/>
          </p:cNvCxnSpPr>
          <p:nvPr/>
        </p:nvCxnSpPr>
        <p:spPr>
          <a:xfrm>
            <a:off x="6714320" y="3027164"/>
            <a:ext cx="5540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207500F-BA2F-318D-02A3-59B98969B201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51942" y="1827922"/>
            <a:ext cx="458451" cy="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162D0947-3693-8A64-BC68-5178CF633656}"/>
              </a:ext>
            </a:extLst>
          </p:cNvPr>
          <p:cNvCxnSpPr>
            <a:cxnSpLocks/>
          </p:cNvCxnSpPr>
          <p:nvPr/>
        </p:nvCxnSpPr>
        <p:spPr>
          <a:xfrm flipV="1">
            <a:off x="7258653" y="2511651"/>
            <a:ext cx="458451" cy="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2E1B53B-15D4-5703-94F7-DF34F78A5AF2}"/>
              </a:ext>
            </a:extLst>
          </p:cNvPr>
          <p:cNvCxnSpPr>
            <a:cxnSpLocks/>
          </p:cNvCxnSpPr>
          <p:nvPr/>
        </p:nvCxnSpPr>
        <p:spPr>
          <a:xfrm flipV="1">
            <a:off x="7265778" y="3302216"/>
            <a:ext cx="458451" cy="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CBCE1AB9-F681-5A0E-A438-DC2A8DA89A07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9573880" y="4107883"/>
            <a:ext cx="1" cy="5595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C795A327-16D0-1C60-D63B-ADD46D6E2080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6675535" y="3840908"/>
            <a:ext cx="2410522" cy="4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0DF9F85F-6B74-EDFC-4AFA-4419309ACE1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705467" y="4737297"/>
            <a:ext cx="3111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07660060-E0C6-3239-FD91-4C961C6BED49}"/>
              </a:ext>
            </a:extLst>
          </p:cNvPr>
          <p:cNvCxnSpPr>
            <a:cxnSpLocks/>
          </p:cNvCxnSpPr>
          <p:nvPr/>
        </p:nvCxnSpPr>
        <p:spPr>
          <a:xfrm>
            <a:off x="6051406" y="4733071"/>
            <a:ext cx="1559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41317D2-FC65-42E8-03B8-7C5B836AA690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510380" y="5213402"/>
            <a:ext cx="5576" cy="4147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5510C3BC-50FD-63B3-A78A-412B6F69BAB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5780091" y="5218840"/>
            <a:ext cx="3227" cy="1615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645E11D6-A649-15E8-219E-53C306618715}"/>
              </a:ext>
            </a:extLst>
          </p:cNvPr>
          <p:cNvCxnSpPr>
            <a:cxnSpLocks/>
          </p:cNvCxnSpPr>
          <p:nvPr/>
        </p:nvCxnSpPr>
        <p:spPr>
          <a:xfrm>
            <a:off x="5480607" y="4978007"/>
            <a:ext cx="0" cy="240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3FBFBF5-6895-D4DD-9671-F1CE0E1AB843}"/>
              </a:ext>
            </a:extLst>
          </p:cNvPr>
          <p:cNvCxnSpPr>
            <a:cxnSpLocks/>
          </p:cNvCxnSpPr>
          <p:nvPr/>
        </p:nvCxnSpPr>
        <p:spPr>
          <a:xfrm>
            <a:off x="6051406" y="4857401"/>
            <a:ext cx="22325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6BF37A0-8942-5FB8-A0B9-497A47281E3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283937" y="4857401"/>
            <a:ext cx="0" cy="2264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288E5B7F-A5F3-D7F6-FE4C-9E95EB180B97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049801" y="5218840"/>
            <a:ext cx="0" cy="327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17BEB41F-0D5E-CD15-2A16-82504E42E51E}"/>
              </a:ext>
            </a:extLst>
          </p:cNvPr>
          <p:cNvCxnSpPr>
            <a:cxnSpLocks/>
          </p:cNvCxnSpPr>
          <p:nvPr/>
        </p:nvCxnSpPr>
        <p:spPr>
          <a:xfrm>
            <a:off x="10260882" y="1836737"/>
            <a:ext cx="578636" cy="3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B930DE01-45E2-E30A-A296-97D963C51A1C}"/>
              </a:ext>
            </a:extLst>
          </p:cNvPr>
          <p:cNvCxnSpPr>
            <a:cxnSpLocks/>
          </p:cNvCxnSpPr>
          <p:nvPr/>
        </p:nvCxnSpPr>
        <p:spPr>
          <a:xfrm flipV="1">
            <a:off x="10253457" y="2362548"/>
            <a:ext cx="590752" cy="6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2F8747B1-0AF9-FD39-464E-D26CA027761E}"/>
              </a:ext>
            </a:extLst>
          </p:cNvPr>
          <p:cNvCxnSpPr>
            <a:cxnSpLocks/>
            <a:stCxn id="5" idx="0"/>
            <a:endCxn id="2" idx="4"/>
          </p:cNvCxnSpPr>
          <p:nvPr/>
        </p:nvCxnSpPr>
        <p:spPr>
          <a:xfrm flipH="1" flipV="1">
            <a:off x="9568982" y="706408"/>
            <a:ext cx="4899" cy="29309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42F7776-F617-FF3E-052D-19BD2E723F9C}"/>
              </a:ext>
            </a:extLst>
          </p:cNvPr>
          <p:cNvCxnSpPr>
            <a:cxnSpLocks/>
          </p:cNvCxnSpPr>
          <p:nvPr/>
        </p:nvCxnSpPr>
        <p:spPr>
          <a:xfrm>
            <a:off x="9568982" y="1551030"/>
            <a:ext cx="6684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57B3345-F604-9892-E988-DBA4D71DF1BD}"/>
              </a:ext>
            </a:extLst>
          </p:cNvPr>
          <p:cNvCxnSpPr>
            <a:cxnSpLocks/>
            <a:stCxn id="5" idx="3"/>
            <a:endCxn id="33" idx="2"/>
          </p:cNvCxnSpPr>
          <p:nvPr/>
        </p:nvCxnSpPr>
        <p:spPr>
          <a:xfrm>
            <a:off x="10061704" y="3878060"/>
            <a:ext cx="768414" cy="8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E2185FB4-3E57-8078-F79F-2D95BDD81193}"/>
              </a:ext>
            </a:extLst>
          </p:cNvPr>
          <p:cNvCxnSpPr>
            <a:cxnSpLocks/>
          </p:cNvCxnSpPr>
          <p:nvPr/>
        </p:nvCxnSpPr>
        <p:spPr>
          <a:xfrm>
            <a:off x="10269174" y="2890578"/>
            <a:ext cx="4478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78" name="Table 378">
            <a:extLst>
              <a:ext uri="{FF2B5EF4-FFF2-40B4-BE49-F238E27FC236}">
                <a16:creationId xmlns:a16="http://schemas.microsoft.com/office/drawing/2014/main" id="{9010C9A3-9BFD-EC7D-61DE-FCCD5EBF2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882199"/>
              </p:ext>
            </p:extLst>
          </p:nvPr>
        </p:nvGraphicFramePr>
        <p:xfrm>
          <a:off x="101666" y="4434019"/>
          <a:ext cx="2670798" cy="222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020">
                  <a:extLst>
                    <a:ext uri="{9D8B030D-6E8A-4147-A177-3AD203B41FA5}">
                      <a16:colId xmlns:a16="http://schemas.microsoft.com/office/drawing/2014/main" val="679320444"/>
                    </a:ext>
                  </a:extLst>
                </a:gridCol>
                <a:gridCol w="1882778">
                  <a:extLst>
                    <a:ext uri="{9D8B030D-6E8A-4147-A177-3AD203B41FA5}">
                      <a16:colId xmlns:a16="http://schemas.microsoft.com/office/drawing/2014/main" val="1613575935"/>
                    </a:ext>
                  </a:extLst>
                </a:gridCol>
              </a:tblGrid>
              <a:tr h="348700">
                <a:tc>
                  <a:txBody>
                    <a:bodyPr/>
                    <a:lstStyle/>
                    <a:p>
                      <a:r>
                        <a:rPr lang="en-US" dirty="0"/>
                        <a:t>Colors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42055"/>
                  </a:ext>
                </a:extLst>
              </a:tr>
              <a:tr h="3522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19057"/>
                  </a:ext>
                </a:extLst>
              </a:tr>
              <a:tr h="3522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Attribute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0323"/>
                  </a:ext>
                </a:extLst>
              </a:tr>
              <a:tr h="348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Attribute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41261"/>
                  </a:ext>
                </a:extLst>
              </a:tr>
              <a:tr h="3925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Attribute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24404"/>
                  </a:ext>
                </a:extLst>
              </a:tr>
              <a:tr h="3655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251987"/>
                  </a:ext>
                </a:extLst>
              </a:tr>
            </a:tbl>
          </a:graphicData>
        </a:graphic>
      </p:graphicFrame>
      <p:sp>
        <p:nvSpPr>
          <p:cNvPr id="380" name="Oval 379">
            <a:extLst>
              <a:ext uri="{FF2B5EF4-FFF2-40B4-BE49-F238E27FC236}">
                <a16:creationId xmlns:a16="http://schemas.microsoft.com/office/drawing/2014/main" id="{68D1EDA9-9DA8-25FA-B0F3-E0E705CE0CFF}"/>
              </a:ext>
            </a:extLst>
          </p:cNvPr>
          <p:cNvSpPr/>
          <p:nvPr/>
        </p:nvSpPr>
        <p:spPr>
          <a:xfrm>
            <a:off x="314396" y="5198944"/>
            <a:ext cx="324618" cy="30432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74C1722E-D961-C62D-B43B-E03C9744B855}"/>
              </a:ext>
            </a:extLst>
          </p:cNvPr>
          <p:cNvSpPr/>
          <p:nvPr/>
        </p:nvSpPr>
        <p:spPr>
          <a:xfrm>
            <a:off x="282340" y="4887353"/>
            <a:ext cx="388729" cy="223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E2C36A00-D739-8E6C-D5BD-D835CE673D00}"/>
              </a:ext>
            </a:extLst>
          </p:cNvPr>
          <p:cNvSpPr/>
          <p:nvPr/>
        </p:nvSpPr>
        <p:spPr>
          <a:xfrm>
            <a:off x="319818" y="5546284"/>
            <a:ext cx="319196" cy="3251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3" name="Diamond 382">
            <a:extLst>
              <a:ext uri="{FF2B5EF4-FFF2-40B4-BE49-F238E27FC236}">
                <a16:creationId xmlns:a16="http://schemas.microsoft.com/office/drawing/2014/main" id="{1CCA78A2-52DB-61F7-A67E-F72AFAFE4613}"/>
              </a:ext>
            </a:extLst>
          </p:cNvPr>
          <p:cNvSpPr/>
          <p:nvPr/>
        </p:nvSpPr>
        <p:spPr>
          <a:xfrm>
            <a:off x="314383" y="6339012"/>
            <a:ext cx="324631" cy="279651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graphicFrame>
        <p:nvGraphicFramePr>
          <p:cNvPr id="385" name="Table 385">
            <a:extLst>
              <a:ext uri="{FF2B5EF4-FFF2-40B4-BE49-F238E27FC236}">
                <a16:creationId xmlns:a16="http://schemas.microsoft.com/office/drawing/2014/main" id="{59BFD17D-ADFE-ABCE-C7E6-76B14437F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48345"/>
              </p:ext>
            </p:extLst>
          </p:nvPr>
        </p:nvGraphicFramePr>
        <p:xfrm>
          <a:off x="9248505" y="5231558"/>
          <a:ext cx="2848286" cy="1569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143">
                  <a:extLst>
                    <a:ext uri="{9D8B030D-6E8A-4147-A177-3AD203B41FA5}">
                      <a16:colId xmlns:a16="http://schemas.microsoft.com/office/drawing/2014/main" val="499487778"/>
                    </a:ext>
                  </a:extLst>
                </a:gridCol>
                <a:gridCol w="1424143">
                  <a:extLst>
                    <a:ext uri="{9D8B030D-6E8A-4147-A177-3AD203B41FA5}">
                      <a16:colId xmlns:a16="http://schemas.microsoft.com/office/drawing/2014/main" val="991391166"/>
                    </a:ext>
                  </a:extLst>
                </a:gridCol>
              </a:tblGrid>
              <a:tr h="392371">
                <a:tc>
                  <a:txBody>
                    <a:bodyPr/>
                    <a:lstStyle/>
                    <a:p>
                      <a:r>
                        <a:rPr lang="en-US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02318"/>
                  </a:ext>
                </a:extLst>
              </a:tr>
              <a:tr h="3923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999"/>
                  </a:ext>
                </a:extLst>
              </a:tr>
              <a:tr h="3923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0134"/>
                  </a:ext>
                </a:extLst>
              </a:tr>
              <a:tr h="3923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17610"/>
                  </a:ext>
                </a:extLst>
              </a:tr>
            </a:tbl>
          </a:graphicData>
        </a:graphic>
      </p:graphicFrame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35976598-D768-56C3-0A1C-8BCF32D79C15}"/>
              </a:ext>
            </a:extLst>
          </p:cNvPr>
          <p:cNvCxnSpPr>
            <a:cxnSpLocks/>
          </p:cNvCxnSpPr>
          <p:nvPr/>
        </p:nvCxnSpPr>
        <p:spPr>
          <a:xfrm>
            <a:off x="9770463" y="5698404"/>
            <a:ext cx="0" cy="1665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7" name="Picture 386" descr="A picture containing cosmetic&#10;&#10;Description automatically generated">
            <a:extLst>
              <a:ext uri="{FF2B5EF4-FFF2-40B4-BE49-F238E27FC236}">
                <a16:creationId xmlns:a16="http://schemas.microsoft.com/office/drawing/2014/main" id="{0242C61F-A76E-E6BA-291E-0F392B6B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11504" y="2468476"/>
            <a:ext cx="247976" cy="277575"/>
          </a:xfrm>
          <a:prstGeom prst="rect">
            <a:avLst/>
          </a:prstGeom>
        </p:spPr>
      </p:pic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677731CB-B382-C36B-A176-2F5D4FB54E6D}"/>
              </a:ext>
            </a:extLst>
          </p:cNvPr>
          <p:cNvCxnSpPr>
            <a:cxnSpLocks/>
          </p:cNvCxnSpPr>
          <p:nvPr/>
        </p:nvCxnSpPr>
        <p:spPr>
          <a:xfrm>
            <a:off x="9862374" y="6478779"/>
            <a:ext cx="0" cy="2797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1E2E4B1-353D-6994-7CA7-B057C666FDC0}"/>
              </a:ext>
            </a:extLst>
          </p:cNvPr>
          <p:cNvSpPr/>
          <p:nvPr/>
        </p:nvSpPr>
        <p:spPr>
          <a:xfrm>
            <a:off x="9121487" y="366687"/>
            <a:ext cx="894990" cy="339721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Br_Id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3445AB-D049-8140-1E58-D82C221ACA97}"/>
              </a:ext>
            </a:extLst>
          </p:cNvPr>
          <p:cNvSpPr/>
          <p:nvPr/>
        </p:nvSpPr>
        <p:spPr>
          <a:xfrm>
            <a:off x="4658385" y="6139116"/>
            <a:ext cx="1056730" cy="339721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Acc_No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10C3799-1962-5833-716D-99DAD52A6C0A}"/>
              </a:ext>
            </a:extLst>
          </p:cNvPr>
          <p:cNvSpPr/>
          <p:nvPr/>
        </p:nvSpPr>
        <p:spPr>
          <a:xfrm>
            <a:off x="6382515" y="1152128"/>
            <a:ext cx="1092061" cy="33972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Acc_No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B754B3-7977-61C1-22F0-56DC52A81C1E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186750" y="5241245"/>
            <a:ext cx="0" cy="897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FE131C-8EC0-90C8-1A6C-DA3B53D14A9F}"/>
              </a:ext>
            </a:extLst>
          </p:cNvPr>
          <p:cNvCxnSpPr>
            <a:cxnSpLocks/>
            <a:stCxn id="44" idx="2"/>
            <a:endCxn id="9" idx="3"/>
          </p:cNvCxnSpPr>
          <p:nvPr/>
        </p:nvCxnSpPr>
        <p:spPr>
          <a:xfrm flipH="1" flipV="1">
            <a:off x="5949269" y="1318938"/>
            <a:ext cx="433246" cy="30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4EB30A88-CD37-1AEE-CEC8-85AEFC742B51}"/>
              </a:ext>
            </a:extLst>
          </p:cNvPr>
          <p:cNvSpPr/>
          <p:nvPr/>
        </p:nvSpPr>
        <p:spPr>
          <a:xfrm>
            <a:off x="319818" y="5923479"/>
            <a:ext cx="324632" cy="3230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1A6E1C7-C40E-1BFF-9154-0DAC1AA7534B}"/>
              </a:ext>
            </a:extLst>
          </p:cNvPr>
          <p:cNvSpPr/>
          <p:nvPr/>
        </p:nvSpPr>
        <p:spPr>
          <a:xfrm>
            <a:off x="5040289" y="2274021"/>
            <a:ext cx="805387" cy="271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Br_Id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3D4E70-7251-2E02-BCA1-9A6C2CDBB2BB}"/>
              </a:ext>
            </a:extLst>
          </p:cNvPr>
          <p:cNvSpPr/>
          <p:nvPr/>
        </p:nvSpPr>
        <p:spPr>
          <a:xfrm>
            <a:off x="5128831" y="3467102"/>
            <a:ext cx="740360" cy="23114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C_Id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5F55B23-A2E4-6BD7-385D-97B421A68922}"/>
              </a:ext>
            </a:extLst>
          </p:cNvPr>
          <p:cNvCxnSpPr>
            <a:cxnSpLocks/>
            <a:stCxn id="81" idx="7"/>
          </p:cNvCxnSpPr>
          <p:nvPr/>
        </p:nvCxnSpPr>
        <p:spPr>
          <a:xfrm flipV="1">
            <a:off x="5760768" y="3216929"/>
            <a:ext cx="200814" cy="284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F77BD0-3340-2D0A-39AF-C51BD82E8146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5078863" y="3265084"/>
            <a:ext cx="158391" cy="235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8D43F10-BB1D-F6E9-2CD8-552864B7D8EA}"/>
              </a:ext>
            </a:extLst>
          </p:cNvPr>
          <p:cNvSpPr/>
          <p:nvPr/>
        </p:nvSpPr>
        <p:spPr>
          <a:xfrm>
            <a:off x="2437613" y="143571"/>
            <a:ext cx="894990" cy="33972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Br_Id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221A75D-B741-FE36-F663-81CDE7A56174}"/>
              </a:ext>
            </a:extLst>
          </p:cNvPr>
          <p:cNvCxnSpPr>
            <a:cxnSpLocks/>
            <a:stCxn id="4" idx="0"/>
            <a:endCxn id="111" idx="4"/>
          </p:cNvCxnSpPr>
          <p:nvPr/>
        </p:nvCxnSpPr>
        <p:spPr>
          <a:xfrm flipV="1">
            <a:off x="2882790" y="483292"/>
            <a:ext cx="2318" cy="569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953A95B-ED3D-72D4-CE77-E9108D822AA1}"/>
              </a:ext>
            </a:extLst>
          </p:cNvPr>
          <p:cNvCxnSpPr>
            <a:cxnSpLocks/>
          </p:cNvCxnSpPr>
          <p:nvPr/>
        </p:nvCxnSpPr>
        <p:spPr>
          <a:xfrm>
            <a:off x="9894451" y="5690180"/>
            <a:ext cx="0" cy="1665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5EB85C0-97F5-527D-2B85-A637A62F2EE1}"/>
              </a:ext>
            </a:extLst>
          </p:cNvPr>
          <p:cNvCxnSpPr>
            <a:cxnSpLocks/>
          </p:cNvCxnSpPr>
          <p:nvPr/>
        </p:nvCxnSpPr>
        <p:spPr>
          <a:xfrm>
            <a:off x="5144033" y="1676821"/>
            <a:ext cx="157298" cy="162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B907F2E-3F49-DE4B-4547-ADF45B45DE5B}"/>
              </a:ext>
            </a:extLst>
          </p:cNvPr>
          <p:cNvCxnSpPr>
            <a:cxnSpLocks/>
          </p:cNvCxnSpPr>
          <p:nvPr/>
        </p:nvCxnSpPr>
        <p:spPr>
          <a:xfrm>
            <a:off x="5079956" y="1740740"/>
            <a:ext cx="157298" cy="162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193582A-90A3-BC18-7F98-3F08318580A4}"/>
              </a:ext>
            </a:extLst>
          </p:cNvPr>
          <p:cNvCxnSpPr>
            <a:cxnSpLocks/>
          </p:cNvCxnSpPr>
          <p:nvPr/>
        </p:nvCxnSpPr>
        <p:spPr>
          <a:xfrm flipH="1">
            <a:off x="5715115" y="1738792"/>
            <a:ext cx="195810" cy="151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6EFC4C0-91FE-B0FA-AEE8-F0DAD64FA052}"/>
              </a:ext>
            </a:extLst>
          </p:cNvPr>
          <p:cNvCxnSpPr>
            <a:cxnSpLocks/>
          </p:cNvCxnSpPr>
          <p:nvPr/>
        </p:nvCxnSpPr>
        <p:spPr>
          <a:xfrm flipH="1">
            <a:off x="5665365" y="1676821"/>
            <a:ext cx="195810" cy="1516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2" name="Picture 171" descr="A picture containing cosmetic&#10;&#10;Description automatically generated">
            <a:extLst>
              <a:ext uri="{FF2B5EF4-FFF2-40B4-BE49-F238E27FC236}">
                <a16:creationId xmlns:a16="http://schemas.microsoft.com/office/drawing/2014/main" id="{38F19EA8-E322-C297-8ADE-93B54490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48" y="1153081"/>
            <a:ext cx="247976" cy="277575"/>
          </a:xfrm>
          <a:prstGeom prst="rect">
            <a:avLst/>
          </a:prstGeom>
        </p:spPr>
      </p:pic>
      <p:pic>
        <p:nvPicPr>
          <p:cNvPr id="180" name="Picture 179" descr="A picture containing cosmetic&#10;&#10;Description automatically generated">
            <a:extLst>
              <a:ext uri="{FF2B5EF4-FFF2-40B4-BE49-F238E27FC236}">
                <a16:creationId xmlns:a16="http://schemas.microsoft.com/office/drawing/2014/main" id="{FE17417E-6B6D-7314-C288-3DB5D5033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105581" y="2495463"/>
            <a:ext cx="247976" cy="277575"/>
          </a:xfrm>
          <a:prstGeom prst="rect">
            <a:avLst/>
          </a:prstGeom>
        </p:spPr>
      </p:pic>
      <p:pic>
        <p:nvPicPr>
          <p:cNvPr id="181" name="Picture 180" descr="A picture containing cosmetic&#10;&#10;Description automatically generated">
            <a:extLst>
              <a:ext uri="{FF2B5EF4-FFF2-40B4-BE49-F238E27FC236}">
                <a16:creationId xmlns:a16="http://schemas.microsoft.com/office/drawing/2014/main" id="{A80ECE08-0BFD-3B14-853F-A383BC7E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752251" y="6069068"/>
            <a:ext cx="247976" cy="277575"/>
          </a:xfrm>
          <a:prstGeom prst="rect">
            <a:avLst/>
          </a:prstGeom>
        </p:spPr>
      </p:pic>
      <p:pic>
        <p:nvPicPr>
          <p:cNvPr id="183" name="Picture 182" descr="A picture containing cosmetic&#10;&#10;Description automatically generated">
            <a:extLst>
              <a:ext uri="{FF2B5EF4-FFF2-40B4-BE49-F238E27FC236}">
                <a16:creationId xmlns:a16="http://schemas.microsoft.com/office/drawing/2014/main" id="{C13C7710-F972-E67F-99AC-C777E569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81974" y="4199915"/>
            <a:ext cx="247976" cy="277575"/>
          </a:xfrm>
          <a:prstGeom prst="rect">
            <a:avLst/>
          </a:prstGeom>
        </p:spPr>
      </p:pic>
      <p:pic>
        <p:nvPicPr>
          <p:cNvPr id="185" name="Picture 184" descr="A picture containing cosmetic&#10;&#10;Description automatically generated">
            <a:extLst>
              <a:ext uri="{FF2B5EF4-FFF2-40B4-BE49-F238E27FC236}">
                <a16:creationId xmlns:a16="http://schemas.microsoft.com/office/drawing/2014/main" id="{90D65D07-BA4B-0D99-D599-B0BB2134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93219" y="4200500"/>
            <a:ext cx="247976" cy="277575"/>
          </a:xfrm>
          <a:prstGeom prst="rect">
            <a:avLst/>
          </a:prstGeom>
        </p:spPr>
      </p:pic>
      <p:pic>
        <p:nvPicPr>
          <p:cNvPr id="186" name="Picture 185" descr="A picture containing cosmetic&#10;&#10;Description automatically generated">
            <a:extLst>
              <a:ext uri="{FF2B5EF4-FFF2-40B4-BE49-F238E27FC236}">
                <a16:creationId xmlns:a16="http://schemas.microsoft.com/office/drawing/2014/main" id="{006CCF5C-6425-EA93-3589-D1ED1EAF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07400" y="3287417"/>
            <a:ext cx="247976" cy="277575"/>
          </a:xfrm>
          <a:prstGeom prst="rect">
            <a:avLst/>
          </a:prstGeom>
        </p:spPr>
      </p:pic>
      <p:pic>
        <p:nvPicPr>
          <p:cNvPr id="187" name="Picture 186" descr="A picture containing cosmetic&#10;&#10;Description automatically generated">
            <a:extLst>
              <a:ext uri="{FF2B5EF4-FFF2-40B4-BE49-F238E27FC236}">
                <a16:creationId xmlns:a16="http://schemas.microsoft.com/office/drawing/2014/main" id="{F2EC7ECD-1709-83A5-B2E7-8F2E8A93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97792" y="3275615"/>
            <a:ext cx="247976" cy="277575"/>
          </a:xfrm>
          <a:prstGeom prst="rect">
            <a:avLst/>
          </a:prstGeom>
        </p:spPr>
      </p:pic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6E497A8-F37E-5C5D-8206-1EC282678532}"/>
              </a:ext>
            </a:extLst>
          </p:cNvPr>
          <p:cNvCxnSpPr>
            <a:cxnSpLocks/>
            <a:endCxn id="80" idx="3"/>
          </p:cNvCxnSpPr>
          <p:nvPr/>
        </p:nvCxnSpPr>
        <p:spPr>
          <a:xfrm flipV="1">
            <a:off x="5083002" y="2505558"/>
            <a:ext cx="75233" cy="268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1579FAF-8D67-39DE-1DC3-208BA836440E}"/>
              </a:ext>
            </a:extLst>
          </p:cNvPr>
          <p:cNvCxnSpPr>
            <a:cxnSpLocks/>
          </p:cNvCxnSpPr>
          <p:nvPr/>
        </p:nvCxnSpPr>
        <p:spPr>
          <a:xfrm flipH="1" flipV="1">
            <a:off x="5685801" y="2508600"/>
            <a:ext cx="124874" cy="295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8" name="Picture 197" descr="A picture containing cosmetic&#10;&#10;Description automatically generated">
            <a:extLst>
              <a:ext uri="{FF2B5EF4-FFF2-40B4-BE49-F238E27FC236}">
                <a16:creationId xmlns:a16="http://schemas.microsoft.com/office/drawing/2014/main" id="{AA783EFC-D6E5-3D9B-BBCC-DF0F9C35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081" y="3693667"/>
            <a:ext cx="247976" cy="277575"/>
          </a:xfrm>
          <a:prstGeom prst="rect">
            <a:avLst/>
          </a:prstGeom>
        </p:spPr>
      </p:pic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FE7247A-0974-E279-2CA2-9C564ED2C4C1}"/>
              </a:ext>
            </a:extLst>
          </p:cNvPr>
          <p:cNvCxnSpPr>
            <a:cxnSpLocks/>
          </p:cNvCxnSpPr>
          <p:nvPr/>
        </p:nvCxnSpPr>
        <p:spPr>
          <a:xfrm flipV="1">
            <a:off x="4838011" y="4044018"/>
            <a:ext cx="4248046" cy="37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4" name="Picture 203" descr="A picture containing cosmetic&#10;&#10;Description automatically generated">
            <a:extLst>
              <a:ext uri="{FF2B5EF4-FFF2-40B4-BE49-F238E27FC236}">
                <a16:creationId xmlns:a16="http://schemas.microsoft.com/office/drawing/2014/main" id="{D64F4D9F-5920-5A44-B13B-2AC90181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134" y="3880922"/>
            <a:ext cx="247976" cy="2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128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Kumar Dikshit</dc:creator>
  <cp:lastModifiedBy>Abhilash Kumar Dikshit</cp:lastModifiedBy>
  <cp:revision>17</cp:revision>
  <cp:lastPrinted>2022-11-10T07:54:12Z</cp:lastPrinted>
  <dcterms:created xsi:type="dcterms:W3CDTF">2022-11-09T02:33:44Z</dcterms:created>
  <dcterms:modified xsi:type="dcterms:W3CDTF">2022-11-10T07:54:26Z</dcterms:modified>
</cp:coreProperties>
</file>