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6102debca_0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46102debca_0_4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
        <p:nvSpPr>
          <p:cNvPr id="323" name="Google Shape;323;g246102debca_0_4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49730f0a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49730f0a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499a81608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499a8160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499a81608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499a81608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499a81608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499a81608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49730f0a7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49730f0a7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45b122086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45b122086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46102debca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46102debca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499a81608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499a8160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499a81608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499a81608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49730f0a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49730f0a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49730f0a7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49730f0a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49730f0a7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49730f0a7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49730f0a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49730f0a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499a81608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499a8160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4" name="Shape 44"/>
        <p:cNvGrpSpPr/>
        <p:nvPr/>
      </p:nvGrpSpPr>
      <p:grpSpPr>
        <a:xfrm>
          <a:off x="0" y="0"/>
          <a:ext cx="0" cy="0"/>
          <a:chOff x="0" y="0"/>
          <a:chExt cx="0" cy="0"/>
        </a:xfrm>
      </p:grpSpPr>
      <p:grpSp>
        <p:nvGrpSpPr>
          <p:cNvPr id="45" name="Google Shape;45;p2"/>
          <p:cNvGrpSpPr/>
          <p:nvPr/>
        </p:nvGrpSpPr>
        <p:grpSpPr>
          <a:xfrm>
            <a:off x="-4660" y="-1"/>
            <a:ext cx="9161120" cy="5143500"/>
            <a:chOff x="-6214" y="-1"/>
            <a:chExt cx="12214827" cy="6858000"/>
          </a:xfrm>
        </p:grpSpPr>
        <p:cxnSp>
          <p:nvCxnSpPr>
            <p:cNvPr id="46" name="Google Shape;46;p2"/>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7" name="Google Shape;47;p2"/>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8" name="Google Shape;48;p2"/>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49" name="Google Shape;49;p2"/>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0" name="Google Shape;50;p2"/>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1" name="Google Shape;51;p2"/>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2" name="Google Shape;52;p2"/>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3" name="Google Shape;53;p2"/>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4" name="Google Shape;54;p2"/>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5" name="Google Shape;55;p2"/>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6" name="Google Shape;56;p2"/>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7" name="Google Shape;57;p2"/>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8" name="Google Shape;58;p2"/>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59" name="Google Shape;59;p2"/>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0" name="Google Shape;60;p2"/>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1" name="Google Shape;61;p2"/>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2" name="Google Shape;62;p2"/>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3" name="Google Shape;63;p2"/>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4" name="Google Shape;64;p2"/>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5" name="Google Shape;65;p2"/>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6" name="Google Shape;66;p2"/>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7" name="Google Shape;67;p2"/>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8" name="Google Shape;68;p2"/>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69" name="Google Shape;69;p2"/>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0" name="Google Shape;70;p2"/>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1" name="Google Shape;71;p2"/>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2" name="Google Shape;72;p2"/>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3" name="Google Shape;73;p2"/>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4" name="Google Shape;74;p2"/>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5" name="Google Shape;75;p2"/>
            <p:cNvCxnSpPr/>
            <p:nvPr/>
          </p:nvCxnSpPr>
          <p:spPr>
            <a:xfrm>
              <a:off x="684225" y="171716"/>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76" name="Google Shape;76;p2"/>
            <p:cNvCxnSpPr/>
            <p:nvPr/>
          </p:nvCxnSpPr>
          <p:spPr>
            <a:xfrm>
              <a:off x="11508412" y="173267"/>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77" name="Google Shape;77;p2"/>
          <p:cNvSpPr txBox="1"/>
          <p:nvPr>
            <p:ph type="ctrTitle"/>
          </p:nvPr>
        </p:nvSpPr>
        <p:spPr>
          <a:xfrm>
            <a:off x="518308" y="542177"/>
            <a:ext cx="7872000" cy="1845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4100"/>
              <a:buFont typeface="Arial"/>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2"/>
          <p:cNvSpPr txBox="1"/>
          <p:nvPr>
            <p:ph idx="1" type="subTitle"/>
          </p:nvPr>
        </p:nvSpPr>
        <p:spPr>
          <a:xfrm>
            <a:off x="518308" y="2571748"/>
            <a:ext cx="7872000" cy="1730100"/>
          </a:xfrm>
          <a:prstGeom prst="rect">
            <a:avLst/>
          </a:prstGeom>
          <a:noFill/>
          <a:ln>
            <a:noFill/>
          </a:ln>
        </p:spPr>
        <p:txBody>
          <a:bodyPr anchorCtr="0" anchor="t" bIns="34275" lIns="68575" spcFirstLastPara="1" rIns="68575" wrap="square" tIns="34275">
            <a:normAutofit/>
          </a:bodyPr>
          <a:lstStyle>
            <a:lvl1pPr lvl="0" algn="l">
              <a:lnSpc>
                <a:spcPct val="110000"/>
              </a:lnSpc>
              <a:spcBef>
                <a:spcPts val="800"/>
              </a:spcBef>
              <a:spcAft>
                <a:spcPts val="0"/>
              </a:spcAft>
              <a:buSzPts val="1400"/>
              <a:buNone/>
              <a:defRPr sz="1800">
                <a:solidFill>
                  <a:schemeClr val="dk2"/>
                </a:solidFill>
              </a:defRPr>
            </a:lvl1pPr>
            <a:lvl2pPr lvl="1" algn="ctr">
              <a:lnSpc>
                <a:spcPct val="110000"/>
              </a:lnSpc>
              <a:spcBef>
                <a:spcPts val="400"/>
              </a:spcBef>
              <a:spcAft>
                <a:spcPts val="0"/>
              </a:spcAft>
              <a:buSzPts val="1100"/>
              <a:buNone/>
              <a:defRPr sz="1500"/>
            </a:lvl2pPr>
            <a:lvl3pPr lvl="2" algn="ctr">
              <a:lnSpc>
                <a:spcPct val="110000"/>
              </a:lnSpc>
              <a:spcBef>
                <a:spcPts val="400"/>
              </a:spcBef>
              <a:spcAft>
                <a:spcPts val="0"/>
              </a:spcAft>
              <a:buSzPts val="1000"/>
              <a:buNone/>
              <a:defRPr sz="1400"/>
            </a:lvl3pPr>
            <a:lvl4pPr lvl="3" algn="ctr">
              <a:lnSpc>
                <a:spcPct val="110000"/>
              </a:lnSpc>
              <a:spcBef>
                <a:spcPts val="400"/>
              </a:spcBef>
              <a:spcAft>
                <a:spcPts val="0"/>
              </a:spcAft>
              <a:buSzPts val="900"/>
              <a:buNone/>
              <a:defRPr sz="1200"/>
            </a:lvl4pPr>
            <a:lvl5pPr lvl="4" algn="ctr">
              <a:lnSpc>
                <a:spcPct val="110000"/>
              </a:lnSpc>
              <a:spcBef>
                <a:spcPts val="400"/>
              </a:spcBef>
              <a:spcAft>
                <a:spcPts val="0"/>
              </a:spcAft>
              <a:buSzPts val="9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9" name="Google Shape;79;p2"/>
          <p:cNvSpPr/>
          <p:nvPr/>
        </p:nvSpPr>
        <p:spPr>
          <a:xfrm rot="-8100000">
            <a:off x="-210904" y="1955727"/>
            <a:ext cx="426385" cy="426385"/>
          </a:xfrm>
          <a:prstGeom prst="rtTriangle">
            <a:avLst/>
          </a:pr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0" name="Google Shape;80;p2"/>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2"/>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2"/>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5" name="Shape 265"/>
        <p:cNvGrpSpPr/>
        <p:nvPr/>
      </p:nvGrpSpPr>
      <p:grpSpPr>
        <a:xfrm>
          <a:off x="0" y="0"/>
          <a:ext cx="0" cy="0"/>
          <a:chOff x="0" y="0"/>
          <a:chExt cx="0" cy="0"/>
        </a:xfrm>
      </p:grpSpPr>
      <p:sp>
        <p:nvSpPr>
          <p:cNvPr id="266" name="Google Shape;266;p11"/>
          <p:cNvSpPr txBox="1"/>
          <p:nvPr>
            <p:ph type="title"/>
          </p:nvPr>
        </p:nvSpPr>
        <p:spPr>
          <a:xfrm>
            <a:off x="518309" y="544463"/>
            <a:ext cx="7743900" cy="1081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7" name="Google Shape;267;p11"/>
          <p:cNvSpPr txBox="1"/>
          <p:nvPr>
            <p:ph idx="1" type="body"/>
          </p:nvPr>
        </p:nvSpPr>
        <p:spPr>
          <a:xfrm rot="5400000">
            <a:off x="3053459" y="-780202"/>
            <a:ext cx="2673300" cy="7743900"/>
          </a:xfrm>
          <a:prstGeom prst="rect">
            <a:avLst/>
          </a:prstGeom>
          <a:noFill/>
          <a:ln>
            <a:noFill/>
          </a:ln>
        </p:spPr>
        <p:txBody>
          <a:bodyPr anchorCtr="0" anchor="t" bIns="34275" lIns="68575" spcFirstLastPara="1" rIns="68575" wrap="square" tIns="34275">
            <a:normAutofit/>
          </a:bodyPr>
          <a:lstStyle>
            <a:lvl1pPr indent="-292100" lvl="0" marL="457200" algn="l">
              <a:lnSpc>
                <a:spcPct val="110000"/>
              </a:lnSpc>
              <a:spcBef>
                <a:spcPts val="800"/>
              </a:spcBef>
              <a:spcAft>
                <a:spcPts val="0"/>
              </a:spcAft>
              <a:buSzPts val="1000"/>
              <a:buChar char="▪"/>
              <a:defRPr/>
            </a:lvl1pPr>
            <a:lvl2pPr indent="-292100" lvl="1" marL="914400" algn="l">
              <a:lnSpc>
                <a:spcPct val="110000"/>
              </a:lnSpc>
              <a:spcBef>
                <a:spcPts val="400"/>
              </a:spcBef>
              <a:spcAft>
                <a:spcPts val="0"/>
              </a:spcAft>
              <a:buSzPts val="1000"/>
              <a:buChar char="▪"/>
              <a:defRPr/>
            </a:lvl2pPr>
            <a:lvl3pPr indent="-292100" lvl="2" marL="1371600" algn="l">
              <a:lnSpc>
                <a:spcPct val="110000"/>
              </a:lnSpc>
              <a:spcBef>
                <a:spcPts val="400"/>
              </a:spcBef>
              <a:spcAft>
                <a:spcPts val="0"/>
              </a:spcAft>
              <a:buSzPts val="1000"/>
              <a:buChar char="▪"/>
              <a:defRPr/>
            </a:lvl3pPr>
            <a:lvl4pPr indent="-292100" lvl="3" marL="1828800" algn="l">
              <a:lnSpc>
                <a:spcPct val="110000"/>
              </a:lnSpc>
              <a:spcBef>
                <a:spcPts val="400"/>
              </a:spcBef>
              <a:spcAft>
                <a:spcPts val="0"/>
              </a:spcAft>
              <a:buSzPts val="1000"/>
              <a:buChar char="▪"/>
              <a:defRPr/>
            </a:lvl4pPr>
            <a:lvl5pPr indent="-292100" lvl="4" marL="2286000" algn="l">
              <a:lnSpc>
                <a:spcPct val="110000"/>
              </a:lnSpc>
              <a:spcBef>
                <a:spcPts val="400"/>
              </a:spcBef>
              <a:spcAft>
                <a:spcPts val="0"/>
              </a:spcAft>
              <a:buSzPts val="1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8" name="Google Shape;268;p11"/>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9" name="Google Shape;269;p11"/>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0" name="Google Shape;270;p11"/>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71" name="Shape 271"/>
        <p:cNvGrpSpPr/>
        <p:nvPr/>
      </p:nvGrpSpPr>
      <p:grpSpPr>
        <a:xfrm>
          <a:off x="0" y="0"/>
          <a:ext cx="0" cy="0"/>
          <a:chOff x="0" y="0"/>
          <a:chExt cx="0" cy="0"/>
        </a:xfrm>
      </p:grpSpPr>
      <p:grpSp>
        <p:nvGrpSpPr>
          <p:cNvPr id="272" name="Google Shape;272;p12"/>
          <p:cNvGrpSpPr/>
          <p:nvPr/>
        </p:nvGrpSpPr>
        <p:grpSpPr>
          <a:xfrm>
            <a:off x="-4660" y="-1"/>
            <a:ext cx="9161120" cy="5143500"/>
            <a:chOff x="-6214" y="-1"/>
            <a:chExt cx="12214827" cy="6858000"/>
          </a:xfrm>
        </p:grpSpPr>
        <p:cxnSp>
          <p:nvCxnSpPr>
            <p:cNvPr id="273" name="Google Shape;273;p12"/>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4" name="Google Shape;274;p12"/>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5" name="Google Shape;275;p12"/>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6" name="Google Shape;276;p12"/>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7" name="Google Shape;277;p12"/>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8" name="Google Shape;278;p12"/>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9" name="Google Shape;279;p12"/>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0" name="Google Shape;280;p12"/>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1" name="Google Shape;281;p12"/>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2" name="Google Shape;282;p12"/>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3" name="Google Shape;283;p12"/>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4" name="Google Shape;284;p12"/>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5" name="Google Shape;285;p12"/>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6" name="Google Shape;286;p12"/>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7" name="Google Shape;287;p12"/>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8" name="Google Shape;288;p12"/>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9" name="Google Shape;289;p12"/>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0" name="Google Shape;290;p12"/>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1" name="Google Shape;291;p12"/>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2" name="Google Shape;292;p12"/>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3" name="Google Shape;293;p12"/>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4" name="Google Shape;294;p12"/>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5" name="Google Shape;295;p12"/>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6" name="Google Shape;296;p12"/>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7" name="Google Shape;297;p12"/>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8" name="Google Shape;298;p12"/>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9" name="Google Shape;299;p12"/>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0" name="Google Shape;300;p12"/>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1" name="Google Shape;301;p12"/>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2" name="Google Shape;302;p12"/>
            <p:cNvCxnSpPr/>
            <p:nvPr/>
          </p:nvCxnSpPr>
          <p:spPr>
            <a:xfrm>
              <a:off x="684225" y="171716"/>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3" name="Google Shape;303;p12"/>
            <p:cNvCxnSpPr/>
            <p:nvPr/>
          </p:nvCxnSpPr>
          <p:spPr>
            <a:xfrm>
              <a:off x="11508412" y="173267"/>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304" name="Google Shape;304;p12"/>
          <p:cNvSpPr/>
          <p:nvPr/>
        </p:nvSpPr>
        <p:spPr>
          <a:xfrm rot="-2700000">
            <a:off x="5827827" y="-215612"/>
            <a:ext cx="426385" cy="426385"/>
          </a:xfrm>
          <a:prstGeom prst="rtTriangle">
            <a:avLst/>
          </a:pr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05" name="Google Shape;305;p12"/>
          <p:cNvSpPr txBox="1"/>
          <p:nvPr>
            <p:ph type="title"/>
          </p:nvPr>
        </p:nvSpPr>
        <p:spPr>
          <a:xfrm rot="5400000">
            <a:off x="5131838" y="1185612"/>
            <a:ext cx="3769800" cy="24720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6" name="Google Shape;306;p12"/>
          <p:cNvSpPr txBox="1"/>
          <p:nvPr>
            <p:ph idx="1" type="body"/>
          </p:nvPr>
        </p:nvSpPr>
        <p:spPr>
          <a:xfrm rot="5400000">
            <a:off x="1166727" y="-117288"/>
            <a:ext cx="3769800" cy="5077800"/>
          </a:xfrm>
          <a:prstGeom prst="rect">
            <a:avLst/>
          </a:prstGeom>
          <a:noFill/>
          <a:ln>
            <a:noFill/>
          </a:ln>
        </p:spPr>
        <p:txBody>
          <a:bodyPr anchorCtr="0" anchor="t" bIns="34275" lIns="68575" spcFirstLastPara="1" rIns="68575" wrap="square" tIns="34275">
            <a:normAutofit/>
          </a:bodyPr>
          <a:lstStyle>
            <a:lvl1pPr indent="-292100" lvl="0" marL="457200" algn="l">
              <a:lnSpc>
                <a:spcPct val="110000"/>
              </a:lnSpc>
              <a:spcBef>
                <a:spcPts val="800"/>
              </a:spcBef>
              <a:spcAft>
                <a:spcPts val="0"/>
              </a:spcAft>
              <a:buSzPts val="1000"/>
              <a:buChar char="▪"/>
              <a:defRPr/>
            </a:lvl1pPr>
            <a:lvl2pPr indent="-292100" lvl="1" marL="914400" algn="l">
              <a:lnSpc>
                <a:spcPct val="110000"/>
              </a:lnSpc>
              <a:spcBef>
                <a:spcPts val="400"/>
              </a:spcBef>
              <a:spcAft>
                <a:spcPts val="0"/>
              </a:spcAft>
              <a:buSzPts val="1000"/>
              <a:buChar char="▪"/>
              <a:defRPr/>
            </a:lvl2pPr>
            <a:lvl3pPr indent="-292100" lvl="2" marL="1371600" algn="l">
              <a:lnSpc>
                <a:spcPct val="110000"/>
              </a:lnSpc>
              <a:spcBef>
                <a:spcPts val="400"/>
              </a:spcBef>
              <a:spcAft>
                <a:spcPts val="0"/>
              </a:spcAft>
              <a:buSzPts val="1000"/>
              <a:buChar char="▪"/>
              <a:defRPr/>
            </a:lvl3pPr>
            <a:lvl4pPr indent="-292100" lvl="3" marL="1828800" algn="l">
              <a:lnSpc>
                <a:spcPct val="110000"/>
              </a:lnSpc>
              <a:spcBef>
                <a:spcPts val="400"/>
              </a:spcBef>
              <a:spcAft>
                <a:spcPts val="0"/>
              </a:spcAft>
              <a:buSzPts val="1000"/>
              <a:buChar char="▪"/>
              <a:defRPr/>
            </a:lvl4pPr>
            <a:lvl5pPr indent="-292100" lvl="4" marL="2286000" algn="l">
              <a:lnSpc>
                <a:spcPct val="110000"/>
              </a:lnSpc>
              <a:spcBef>
                <a:spcPts val="400"/>
              </a:spcBef>
              <a:spcAft>
                <a:spcPts val="0"/>
              </a:spcAft>
              <a:buSzPts val="1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7" name="Google Shape;307;p12"/>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8" name="Google Shape;308;p12"/>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9" name="Google Shape;309;p12"/>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0" name="Shape 310"/>
        <p:cNvGrpSpPr/>
        <p:nvPr/>
      </p:nvGrpSpPr>
      <p:grpSpPr>
        <a:xfrm>
          <a:off x="0" y="0"/>
          <a:ext cx="0" cy="0"/>
          <a:chOff x="0" y="0"/>
          <a:chExt cx="0" cy="0"/>
        </a:xfrm>
      </p:grpSpPr>
      <p:sp>
        <p:nvSpPr>
          <p:cNvPr id="311" name="Google Shape;311;p1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txBox="1"/>
          <p:nvPr>
            <p:ph type="title"/>
          </p:nvPr>
        </p:nvSpPr>
        <p:spPr>
          <a:xfrm>
            <a:off x="311700" y="315925"/>
            <a:ext cx="8520600" cy="831300"/>
          </a:xfrm>
          <a:prstGeom prst="rect">
            <a:avLst/>
          </a:prstGeom>
        </p:spPr>
        <p:txBody>
          <a:bodyPr anchorCtr="0" anchor="b"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3" name="Google Shape;313;p13"/>
          <p:cNvSpPr txBox="1"/>
          <p:nvPr>
            <p:ph idx="1" type="body"/>
          </p:nvPr>
        </p:nvSpPr>
        <p:spPr>
          <a:xfrm>
            <a:off x="311700" y="1225225"/>
            <a:ext cx="8520600" cy="3354000"/>
          </a:xfrm>
          <a:prstGeom prst="rect">
            <a:avLst/>
          </a:prstGeom>
        </p:spPr>
        <p:txBody>
          <a:bodyPr anchorCtr="0" anchor="t" bIns="34275" lIns="68575" spcFirstLastPara="1" rIns="68575" wrap="square" tIns="34275">
            <a:normAutofit/>
          </a:bodyPr>
          <a:lstStyle>
            <a:lvl1pPr indent="-298450" lvl="0" marL="457200" rtl="0">
              <a:spcBef>
                <a:spcPts val="800"/>
              </a:spcBef>
              <a:spcAft>
                <a:spcPts val="0"/>
              </a:spcAft>
              <a:buSzPts val="1100"/>
              <a:buChar char="▪"/>
              <a:defRPr/>
            </a:lvl1pPr>
            <a:lvl2pPr indent="-292100" lvl="1" marL="914400" rtl="0">
              <a:spcBef>
                <a:spcPts val="400"/>
              </a:spcBef>
              <a:spcAft>
                <a:spcPts val="0"/>
              </a:spcAft>
              <a:buSzPts val="1000"/>
              <a:buChar char="▪"/>
              <a:defRPr/>
            </a:lvl2pPr>
            <a:lvl3pPr indent="-285750" lvl="2" marL="1371600" rtl="0">
              <a:spcBef>
                <a:spcPts val="400"/>
              </a:spcBef>
              <a:spcAft>
                <a:spcPts val="0"/>
              </a:spcAft>
              <a:buSzPts val="900"/>
              <a:buChar char="▪"/>
              <a:defRPr/>
            </a:lvl3pPr>
            <a:lvl4pPr indent="-279400" lvl="3" marL="1828800" rtl="0">
              <a:spcBef>
                <a:spcPts val="400"/>
              </a:spcBef>
              <a:spcAft>
                <a:spcPts val="0"/>
              </a:spcAft>
              <a:buSzPts val="800"/>
              <a:buChar char="▪"/>
              <a:defRPr/>
            </a:lvl4pPr>
            <a:lvl5pPr indent="-279400" lvl="4" marL="2286000" rtl="0">
              <a:spcBef>
                <a:spcPts val="400"/>
              </a:spcBef>
              <a:spcAft>
                <a:spcPts val="0"/>
              </a:spcAft>
              <a:buSzPts val="8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14" name="Google Shape;314;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5" name="Shape 315"/>
        <p:cNvGrpSpPr/>
        <p:nvPr/>
      </p:nvGrpSpPr>
      <p:grpSpPr>
        <a:xfrm>
          <a:off x="0" y="0"/>
          <a:ext cx="0" cy="0"/>
          <a:chOff x="0" y="0"/>
          <a:chExt cx="0" cy="0"/>
        </a:xfrm>
      </p:grpSpPr>
      <p:sp>
        <p:nvSpPr>
          <p:cNvPr id="316" name="Google Shape;316;p14"/>
          <p:cNvSpPr txBox="1"/>
          <p:nvPr>
            <p:ph type="title"/>
          </p:nvPr>
        </p:nvSpPr>
        <p:spPr>
          <a:xfrm>
            <a:off x="311700" y="315925"/>
            <a:ext cx="8520600" cy="831300"/>
          </a:xfrm>
          <a:prstGeom prst="rect">
            <a:avLst/>
          </a:prstGeom>
        </p:spPr>
        <p:txBody>
          <a:bodyPr anchorCtr="0" anchor="b"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7" name="Google Shape;317;p14"/>
          <p:cNvSpPr txBox="1"/>
          <p:nvPr>
            <p:ph idx="1" type="body"/>
          </p:nvPr>
        </p:nvSpPr>
        <p:spPr>
          <a:xfrm>
            <a:off x="311700" y="1225225"/>
            <a:ext cx="3999900" cy="3354000"/>
          </a:xfrm>
          <a:prstGeom prst="rect">
            <a:avLst/>
          </a:prstGeom>
        </p:spPr>
        <p:txBody>
          <a:bodyPr anchorCtr="0" anchor="t" bIns="34275" lIns="68575" spcFirstLastPara="1" rIns="68575" wrap="square" tIns="34275">
            <a:norm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318" name="Google Shape;318;p14"/>
          <p:cNvSpPr txBox="1"/>
          <p:nvPr>
            <p:ph idx="2" type="body"/>
          </p:nvPr>
        </p:nvSpPr>
        <p:spPr>
          <a:xfrm>
            <a:off x="4832400" y="1225225"/>
            <a:ext cx="3999900" cy="3354000"/>
          </a:xfrm>
          <a:prstGeom prst="rect">
            <a:avLst/>
          </a:prstGeom>
        </p:spPr>
        <p:txBody>
          <a:bodyPr anchorCtr="0" anchor="t" bIns="34275" lIns="68575" spcFirstLastPara="1" rIns="68575" wrap="square" tIns="34275">
            <a:norm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319" name="Google Shape;319;p1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3"/>
          <p:cNvSpPr txBox="1"/>
          <p:nvPr>
            <p:ph type="title"/>
          </p:nvPr>
        </p:nvSpPr>
        <p:spPr>
          <a:xfrm>
            <a:off x="518309" y="544463"/>
            <a:ext cx="7743900" cy="1081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3"/>
          <p:cNvSpPr txBox="1"/>
          <p:nvPr>
            <p:ph idx="1" type="body"/>
          </p:nvPr>
        </p:nvSpPr>
        <p:spPr>
          <a:xfrm>
            <a:off x="518309" y="1755098"/>
            <a:ext cx="7743900" cy="2673300"/>
          </a:xfrm>
          <a:prstGeom prst="rect">
            <a:avLst/>
          </a:prstGeom>
          <a:noFill/>
          <a:ln>
            <a:noFill/>
          </a:ln>
        </p:spPr>
        <p:txBody>
          <a:bodyPr anchorCtr="0" anchor="t" bIns="34275" lIns="68575" spcFirstLastPara="1" rIns="68575" wrap="square" tIns="34275">
            <a:normAutofit/>
          </a:bodyPr>
          <a:lstStyle>
            <a:lvl1pPr indent="-292100" lvl="0" marL="457200" algn="l">
              <a:lnSpc>
                <a:spcPct val="110000"/>
              </a:lnSpc>
              <a:spcBef>
                <a:spcPts val="800"/>
              </a:spcBef>
              <a:spcAft>
                <a:spcPts val="0"/>
              </a:spcAft>
              <a:buSzPts val="1000"/>
              <a:buChar char="▪"/>
              <a:defRPr/>
            </a:lvl1pPr>
            <a:lvl2pPr indent="-292100" lvl="1" marL="914400" algn="l">
              <a:lnSpc>
                <a:spcPct val="110000"/>
              </a:lnSpc>
              <a:spcBef>
                <a:spcPts val="400"/>
              </a:spcBef>
              <a:spcAft>
                <a:spcPts val="0"/>
              </a:spcAft>
              <a:buSzPts val="1000"/>
              <a:buChar char="▪"/>
              <a:defRPr/>
            </a:lvl2pPr>
            <a:lvl3pPr indent="-292100" lvl="2" marL="1371600" algn="l">
              <a:lnSpc>
                <a:spcPct val="110000"/>
              </a:lnSpc>
              <a:spcBef>
                <a:spcPts val="400"/>
              </a:spcBef>
              <a:spcAft>
                <a:spcPts val="0"/>
              </a:spcAft>
              <a:buSzPts val="1000"/>
              <a:buChar char="▪"/>
              <a:defRPr/>
            </a:lvl3pPr>
            <a:lvl4pPr indent="-292100" lvl="3" marL="1828800" algn="l">
              <a:lnSpc>
                <a:spcPct val="110000"/>
              </a:lnSpc>
              <a:spcBef>
                <a:spcPts val="400"/>
              </a:spcBef>
              <a:spcAft>
                <a:spcPts val="0"/>
              </a:spcAft>
              <a:buSzPts val="1000"/>
              <a:buChar char="▪"/>
              <a:defRPr/>
            </a:lvl4pPr>
            <a:lvl5pPr indent="-292100" lvl="4" marL="2286000" algn="l">
              <a:lnSpc>
                <a:spcPct val="110000"/>
              </a:lnSpc>
              <a:spcBef>
                <a:spcPts val="400"/>
              </a:spcBef>
              <a:spcAft>
                <a:spcPts val="0"/>
              </a:spcAft>
              <a:buSzPts val="1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3"/>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3"/>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3"/>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9" name="Shape 89"/>
        <p:cNvGrpSpPr/>
        <p:nvPr/>
      </p:nvGrpSpPr>
      <p:grpSpPr>
        <a:xfrm>
          <a:off x="0" y="0"/>
          <a:ext cx="0" cy="0"/>
          <a:chOff x="0" y="0"/>
          <a:chExt cx="0" cy="0"/>
        </a:xfrm>
      </p:grpSpPr>
      <p:grpSp>
        <p:nvGrpSpPr>
          <p:cNvPr id="90" name="Google Shape;90;p4"/>
          <p:cNvGrpSpPr/>
          <p:nvPr/>
        </p:nvGrpSpPr>
        <p:grpSpPr>
          <a:xfrm>
            <a:off x="-4660" y="-1"/>
            <a:ext cx="9161120" cy="5143500"/>
            <a:chOff x="-6214" y="-1"/>
            <a:chExt cx="12214827" cy="6858000"/>
          </a:xfrm>
        </p:grpSpPr>
        <p:cxnSp>
          <p:nvCxnSpPr>
            <p:cNvPr id="91" name="Google Shape;91;p4"/>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2" name="Google Shape;92;p4"/>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3" name="Google Shape;93;p4"/>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4" name="Google Shape;94;p4"/>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5" name="Google Shape;95;p4"/>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6" name="Google Shape;96;p4"/>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7" name="Google Shape;97;p4"/>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8" name="Google Shape;98;p4"/>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9" name="Google Shape;99;p4"/>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0" name="Google Shape;100;p4"/>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1" name="Google Shape;101;p4"/>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2" name="Google Shape;102;p4"/>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3" name="Google Shape;103;p4"/>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4" name="Google Shape;104;p4"/>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5" name="Google Shape;105;p4"/>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6" name="Google Shape;106;p4"/>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7" name="Google Shape;107;p4"/>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8" name="Google Shape;108;p4"/>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9" name="Google Shape;109;p4"/>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0" name="Google Shape;110;p4"/>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1" name="Google Shape;111;p4"/>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2" name="Google Shape;112;p4"/>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3" name="Google Shape;113;p4"/>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4" name="Google Shape;114;p4"/>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5" name="Google Shape;115;p4"/>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6" name="Google Shape;116;p4"/>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7" name="Google Shape;117;p4"/>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8" name="Google Shape;118;p4"/>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9" name="Google Shape;119;p4"/>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0" name="Google Shape;120;p4"/>
            <p:cNvCxnSpPr/>
            <p:nvPr/>
          </p:nvCxnSpPr>
          <p:spPr>
            <a:xfrm>
              <a:off x="684225" y="171716"/>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1" name="Google Shape;121;p4"/>
            <p:cNvCxnSpPr/>
            <p:nvPr/>
          </p:nvCxnSpPr>
          <p:spPr>
            <a:xfrm>
              <a:off x="11508412" y="173267"/>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22" name="Google Shape;122;p4"/>
          <p:cNvSpPr txBox="1"/>
          <p:nvPr>
            <p:ph type="title"/>
          </p:nvPr>
        </p:nvSpPr>
        <p:spPr>
          <a:xfrm>
            <a:off x="518308" y="538586"/>
            <a:ext cx="7734300" cy="20862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4100"/>
              <a:buFont typeface="Arial"/>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4"/>
          <p:cNvSpPr txBox="1"/>
          <p:nvPr>
            <p:ph idx="1" type="body"/>
          </p:nvPr>
        </p:nvSpPr>
        <p:spPr>
          <a:xfrm>
            <a:off x="518308" y="2815013"/>
            <a:ext cx="7734300" cy="1493700"/>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800"/>
              </a:spcBef>
              <a:spcAft>
                <a:spcPts val="0"/>
              </a:spcAft>
              <a:buSzPts val="1400"/>
              <a:buNone/>
              <a:defRPr sz="1800">
                <a:solidFill>
                  <a:schemeClr val="dk2"/>
                </a:solidFill>
                <a:latin typeface="Arial"/>
                <a:ea typeface="Arial"/>
                <a:cs typeface="Arial"/>
                <a:sym typeface="Arial"/>
              </a:defRPr>
            </a:lvl1pPr>
            <a:lvl2pPr indent="-228600" lvl="1" marL="914400" algn="l">
              <a:lnSpc>
                <a:spcPct val="110000"/>
              </a:lnSpc>
              <a:spcBef>
                <a:spcPts val="400"/>
              </a:spcBef>
              <a:spcAft>
                <a:spcPts val="0"/>
              </a:spcAft>
              <a:buSzPts val="1100"/>
              <a:buNone/>
              <a:defRPr sz="1500">
                <a:solidFill>
                  <a:srgbClr val="888888"/>
                </a:solidFill>
              </a:defRPr>
            </a:lvl2pPr>
            <a:lvl3pPr indent="-228600" lvl="2" marL="1371600" algn="l">
              <a:lnSpc>
                <a:spcPct val="110000"/>
              </a:lnSpc>
              <a:spcBef>
                <a:spcPts val="400"/>
              </a:spcBef>
              <a:spcAft>
                <a:spcPts val="0"/>
              </a:spcAft>
              <a:buSzPts val="1000"/>
              <a:buNone/>
              <a:defRPr sz="1400">
                <a:solidFill>
                  <a:srgbClr val="888888"/>
                </a:solidFill>
              </a:defRPr>
            </a:lvl3pPr>
            <a:lvl4pPr indent="-228600" lvl="3" marL="1828800" algn="l">
              <a:lnSpc>
                <a:spcPct val="110000"/>
              </a:lnSpc>
              <a:spcBef>
                <a:spcPts val="400"/>
              </a:spcBef>
              <a:spcAft>
                <a:spcPts val="0"/>
              </a:spcAft>
              <a:buSzPts val="900"/>
              <a:buNone/>
              <a:defRPr sz="1200">
                <a:solidFill>
                  <a:srgbClr val="888888"/>
                </a:solidFill>
              </a:defRPr>
            </a:lvl4pPr>
            <a:lvl5pPr indent="-228600" lvl="4" marL="2286000" algn="l">
              <a:lnSpc>
                <a:spcPct val="110000"/>
              </a:lnSpc>
              <a:spcBef>
                <a:spcPts val="400"/>
              </a:spcBef>
              <a:spcAft>
                <a:spcPts val="0"/>
              </a:spcAft>
              <a:buSzPts val="9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24" name="Google Shape;124;p4"/>
          <p:cNvSpPr/>
          <p:nvPr/>
        </p:nvSpPr>
        <p:spPr>
          <a:xfrm rot="-8100000">
            <a:off x="-210904" y="1955727"/>
            <a:ext cx="426385" cy="426385"/>
          </a:xfrm>
          <a:prstGeom prst="rtTriangle">
            <a:avLst/>
          </a:pr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4"/>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4"/>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4"/>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5"/>
          <p:cNvSpPr txBox="1"/>
          <p:nvPr>
            <p:ph type="title"/>
          </p:nvPr>
        </p:nvSpPr>
        <p:spPr>
          <a:xfrm>
            <a:off x="518308" y="542177"/>
            <a:ext cx="7734300" cy="1016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5"/>
          <p:cNvSpPr txBox="1"/>
          <p:nvPr>
            <p:ph idx="1" type="body"/>
          </p:nvPr>
        </p:nvSpPr>
        <p:spPr>
          <a:xfrm>
            <a:off x="518308" y="1759382"/>
            <a:ext cx="3757200" cy="2455800"/>
          </a:xfrm>
          <a:prstGeom prst="rect">
            <a:avLst/>
          </a:prstGeom>
          <a:noFill/>
          <a:ln>
            <a:noFill/>
          </a:ln>
        </p:spPr>
        <p:txBody>
          <a:bodyPr anchorCtr="0" anchor="t" bIns="34275" lIns="68575" spcFirstLastPara="1" rIns="68575" wrap="square" tIns="34275">
            <a:normAutofit/>
          </a:bodyPr>
          <a:lstStyle>
            <a:lvl1pPr indent="-292100" lvl="0" marL="457200" algn="l">
              <a:lnSpc>
                <a:spcPct val="110000"/>
              </a:lnSpc>
              <a:spcBef>
                <a:spcPts val="800"/>
              </a:spcBef>
              <a:spcAft>
                <a:spcPts val="0"/>
              </a:spcAft>
              <a:buSzPts val="1000"/>
              <a:buChar char="▪"/>
              <a:defRPr/>
            </a:lvl1pPr>
            <a:lvl2pPr indent="-292100" lvl="1" marL="914400" algn="l">
              <a:lnSpc>
                <a:spcPct val="110000"/>
              </a:lnSpc>
              <a:spcBef>
                <a:spcPts val="400"/>
              </a:spcBef>
              <a:spcAft>
                <a:spcPts val="0"/>
              </a:spcAft>
              <a:buSzPts val="1000"/>
              <a:buChar char="▪"/>
              <a:defRPr/>
            </a:lvl2pPr>
            <a:lvl3pPr indent="-292100" lvl="2" marL="1371600" algn="l">
              <a:lnSpc>
                <a:spcPct val="110000"/>
              </a:lnSpc>
              <a:spcBef>
                <a:spcPts val="400"/>
              </a:spcBef>
              <a:spcAft>
                <a:spcPts val="0"/>
              </a:spcAft>
              <a:buSzPts val="1000"/>
              <a:buChar char="▪"/>
              <a:defRPr/>
            </a:lvl3pPr>
            <a:lvl4pPr indent="-292100" lvl="3" marL="1828800" algn="l">
              <a:lnSpc>
                <a:spcPct val="110000"/>
              </a:lnSpc>
              <a:spcBef>
                <a:spcPts val="400"/>
              </a:spcBef>
              <a:spcAft>
                <a:spcPts val="0"/>
              </a:spcAft>
              <a:buSzPts val="1000"/>
              <a:buChar char="▪"/>
              <a:defRPr/>
            </a:lvl4pPr>
            <a:lvl5pPr indent="-292100" lvl="4" marL="2286000" algn="l">
              <a:lnSpc>
                <a:spcPct val="110000"/>
              </a:lnSpc>
              <a:spcBef>
                <a:spcPts val="400"/>
              </a:spcBef>
              <a:spcAft>
                <a:spcPts val="0"/>
              </a:spcAft>
              <a:buSzPts val="1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1" name="Google Shape;131;p5"/>
          <p:cNvSpPr txBox="1"/>
          <p:nvPr>
            <p:ph idx="2" type="body"/>
          </p:nvPr>
        </p:nvSpPr>
        <p:spPr>
          <a:xfrm>
            <a:off x="4451306" y="1759382"/>
            <a:ext cx="3801300" cy="2455800"/>
          </a:xfrm>
          <a:prstGeom prst="rect">
            <a:avLst/>
          </a:prstGeom>
          <a:noFill/>
          <a:ln>
            <a:noFill/>
          </a:ln>
        </p:spPr>
        <p:txBody>
          <a:bodyPr anchorCtr="0" anchor="t" bIns="34275" lIns="68575" spcFirstLastPara="1" rIns="68575" wrap="square" tIns="34275">
            <a:normAutofit/>
          </a:bodyPr>
          <a:lstStyle>
            <a:lvl1pPr indent="-292100" lvl="0" marL="457200" algn="l">
              <a:lnSpc>
                <a:spcPct val="110000"/>
              </a:lnSpc>
              <a:spcBef>
                <a:spcPts val="800"/>
              </a:spcBef>
              <a:spcAft>
                <a:spcPts val="0"/>
              </a:spcAft>
              <a:buSzPts val="1000"/>
              <a:buChar char="▪"/>
              <a:defRPr/>
            </a:lvl1pPr>
            <a:lvl2pPr indent="-292100" lvl="1" marL="914400" algn="l">
              <a:lnSpc>
                <a:spcPct val="110000"/>
              </a:lnSpc>
              <a:spcBef>
                <a:spcPts val="400"/>
              </a:spcBef>
              <a:spcAft>
                <a:spcPts val="0"/>
              </a:spcAft>
              <a:buSzPts val="1000"/>
              <a:buChar char="▪"/>
              <a:defRPr/>
            </a:lvl2pPr>
            <a:lvl3pPr indent="-292100" lvl="2" marL="1371600" algn="l">
              <a:lnSpc>
                <a:spcPct val="110000"/>
              </a:lnSpc>
              <a:spcBef>
                <a:spcPts val="400"/>
              </a:spcBef>
              <a:spcAft>
                <a:spcPts val="0"/>
              </a:spcAft>
              <a:buSzPts val="1000"/>
              <a:buChar char="▪"/>
              <a:defRPr/>
            </a:lvl3pPr>
            <a:lvl4pPr indent="-292100" lvl="3" marL="1828800" algn="l">
              <a:lnSpc>
                <a:spcPct val="110000"/>
              </a:lnSpc>
              <a:spcBef>
                <a:spcPts val="400"/>
              </a:spcBef>
              <a:spcAft>
                <a:spcPts val="0"/>
              </a:spcAft>
              <a:buSzPts val="1000"/>
              <a:buChar char="▪"/>
              <a:defRPr/>
            </a:lvl4pPr>
            <a:lvl5pPr indent="-292100" lvl="4" marL="2286000" algn="l">
              <a:lnSpc>
                <a:spcPct val="110000"/>
              </a:lnSpc>
              <a:spcBef>
                <a:spcPts val="400"/>
              </a:spcBef>
              <a:spcAft>
                <a:spcPts val="0"/>
              </a:spcAft>
              <a:buSzPts val="1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5"/>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5"/>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5"/>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5" name="Shape 135"/>
        <p:cNvGrpSpPr/>
        <p:nvPr/>
      </p:nvGrpSpPr>
      <p:grpSpPr>
        <a:xfrm>
          <a:off x="0" y="0"/>
          <a:ext cx="0" cy="0"/>
          <a:chOff x="0" y="0"/>
          <a:chExt cx="0" cy="0"/>
        </a:xfrm>
      </p:grpSpPr>
      <p:sp>
        <p:nvSpPr>
          <p:cNvPr id="136" name="Google Shape;136;p6"/>
          <p:cNvSpPr txBox="1"/>
          <p:nvPr>
            <p:ph type="title"/>
          </p:nvPr>
        </p:nvSpPr>
        <p:spPr>
          <a:xfrm>
            <a:off x="518308" y="542175"/>
            <a:ext cx="7740000" cy="10557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6"/>
          <p:cNvSpPr txBox="1"/>
          <p:nvPr>
            <p:ph idx="1" type="body"/>
          </p:nvPr>
        </p:nvSpPr>
        <p:spPr>
          <a:xfrm>
            <a:off x="518308" y="1748611"/>
            <a:ext cx="3722700" cy="405000"/>
          </a:xfrm>
          <a:prstGeom prst="rect">
            <a:avLst/>
          </a:prstGeom>
          <a:noFill/>
          <a:ln>
            <a:noFill/>
          </a:ln>
        </p:spPr>
        <p:txBody>
          <a:bodyPr anchorCtr="0" anchor="b" bIns="34275" lIns="68575" spcFirstLastPara="1" rIns="68575" wrap="square" tIns="34275">
            <a:normAutofit/>
          </a:bodyPr>
          <a:lstStyle>
            <a:lvl1pPr indent="-228600" lvl="0" marL="457200" algn="l">
              <a:lnSpc>
                <a:spcPct val="110000"/>
              </a:lnSpc>
              <a:spcBef>
                <a:spcPts val="800"/>
              </a:spcBef>
              <a:spcAft>
                <a:spcPts val="0"/>
              </a:spcAft>
              <a:buSzPts val="1400"/>
              <a:buNone/>
              <a:defRPr b="0" i="1" sz="1800"/>
            </a:lvl1pPr>
            <a:lvl2pPr indent="-228600" lvl="1" marL="914400" algn="l">
              <a:lnSpc>
                <a:spcPct val="110000"/>
              </a:lnSpc>
              <a:spcBef>
                <a:spcPts val="400"/>
              </a:spcBef>
              <a:spcAft>
                <a:spcPts val="0"/>
              </a:spcAft>
              <a:buSzPts val="1100"/>
              <a:buNone/>
              <a:defRPr b="1" sz="1500"/>
            </a:lvl2pPr>
            <a:lvl3pPr indent="-228600" lvl="2" marL="1371600" algn="l">
              <a:lnSpc>
                <a:spcPct val="110000"/>
              </a:lnSpc>
              <a:spcBef>
                <a:spcPts val="400"/>
              </a:spcBef>
              <a:spcAft>
                <a:spcPts val="0"/>
              </a:spcAft>
              <a:buSzPts val="1000"/>
              <a:buNone/>
              <a:defRPr b="1" sz="1400"/>
            </a:lvl3pPr>
            <a:lvl4pPr indent="-228600" lvl="3" marL="1828800" algn="l">
              <a:lnSpc>
                <a:spcPct val="110000"/>
              </a:lnSpc>
              <a:spcBef>
                <a:spcPts val="400"/>
              </a:spcBef>
              <a:spcAft>
                <a:spcPts val="0"/>
              </a:spcAft>
              <a:buSzPts val="900"/>
              <a:buNone/>
              <a:defRPr b="1" sz="1200"/>
            </a:lvl4pPr>
            <a:lvl5pPr indent="-228600" lvl="4" marL="2286000" algn="l">
              <a:lnSpc>
                <a:spcPct val="110000"/>
              </a:lnSpc>
              <a:spcBef>
                <a:spcPts val="400"/>
              </a:spcBef>
              <a:spcAft>
                <a:spcPts val="0"/>
              </a:spcAft>
              <a:buSzPts val="9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38" name="Google Shape;138;p6"/>
          <p:cNvSpPr txBox="1"/>
          <p:nvPr>
            <p:ph idx="2" type="body"/>
          </p:nvPr>
        </p:nvSpPr>
        <p:spPr>
          <a:xfrm>
            <a:off x="518308" y="2215923"/>
            <a:ext cx="3722700" cy="2092800"/>
          </a:xfrm>
          <a:prstGeom prst="rect">
            <a:avLst/>
          </a:prstGeom>
          <a:noFill/>
          <a:ln>
            <a:noFill/>
          </a:ln>
        </p:spPr>
        <p:txBody>
          <a:bodyPr anchorCtr="0" anchor="t" bIns="34275" lIns="68575" spcFirstLastPara="1" rIns="68575" wrap="square" tIns="34275">
            <a:normAutofit/>
          </a:bodyPr>
          <a:lstStyle>
            <a:lvl1pPr indent="-292100" lvl="0" marL="457200" algn="l">
              <a:lnSpc>
                <a:spcPct val="110000"/>
              </a:lnSpc>
              <a:spcBef>
                <a:spcPts val="800"/>
              </a:spcBef>
              <a:spcAft>
                <a:spcPts val="0"/>
              </a:spcAft>
              <a:buSzPts val="1000"/>
              <a:buChar char="▪"/>
              <a:defRPr/>
            </a:lvl1pPr>
            <a:lvl2pPr indent="-292100" lvl="1" marL="914400" algn="l">
              <a:lnSpc>
                <a:spcPct val="110000"/>
              </a:lnSpc>
              <a:spcBef>
                <a:spcPts val="400"/>
              </a:spcBef>
              <a:spcAft>
                <a:spcPts val="0"/>
              </a:spcAft>
              <a:buSzPts val="1000"/>
              <a:buChar char="▪"/>
              <a:defRPr/>
            </a:lvl2pPr>
            <a:lvl3pPr indent="-292100" lvl="2" marL="1371600" algn="l">
              <a:lnSpc>
                <a:spcPct val="110000"/>
              </a:lnSpc>
              <a:spcBef>
                <a:spcPts val="400"/>
              </a:spcBef>
              <a:spcAft>
                <a:spcPts val="0"/>
              </a:spcAft>
              <a:buSzPts val="1000"/>
              <a:buChar char="▪"/>
              <a:defRPr/>
            </a:lvl3pPr>
            <a:lvl4pPr indent="-292100" lvl="3" marL="1828800" algn="l">
              <a:lnSpc>
                <a:spcPct val="110000"/>
              </a:lnSpc>
              <a:spcBef>
                <a:spcPts val="400"/>
              </a:spcBef>
              <a:spcAft>
                <a:spcPts val="0"/>
              </a:spcAft>
              <a:buSzPts val="1000"/>
              <a:buChar char="▪"/>
              <a:defRPr/>
            </a:lvl4pPr>
            <a:lvl5pPr indent="-292100" lvl="4" marL="2286000" algn="l">
              <a:lnSpc>
                <a:spcPct val="110000"/>
              </a:lnSpc>
              <a:spcBef>
                <a:spcPts val="400"/>
              </a:spcBef>
              <a:spcAft>
                <a:spcPts val="0"/>
              </a:spcAft>
              <a:buSzPts val="1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6"/>
          <p:cNvSpPr txBox="1"/>
          <p:nvPr>
            <p:ph idx="3" type="body"/>
          </p:nvPr>
        </p:nvSpPr>
        <p:spPr>
          <a:xfrm>
            <a:off x="4577513" y="1748611"/>
            <a:ext cx="3675300" cy="405000"/>
          </a:xfrm>
          <a:prstGeom prst="rect">
            <a:avLst/>
          </a:prstGeom>
          <a:noFill/>
          <a:ln>
            <a:noFill/>
          </a:ln>
        </p:spPr>
        <p:txBody>
          <a:bodyPr anchorCtr="0" anchor="b" bIns="34275" lIns="68575" spcFirstLastPara="1" rIns="68575" wrap="square" tIns="34275">
            <a:normAutofit/>
          </a:bodyPr>
          <a:lstStyle>
            <a:lvl1pPr indent="-228600" lvl="0" marL="457200" algn="l">
              <a:lnSpc>
                <a:spcPct val="110000"/>
              </a:lnSpc>
              <a:spcBef>
                <a:spcPts val="800"/>
              </a:spcBef>
              <a:spcAft>
                <a:spcPts val="0"/>
              </a:spcAft>
              <a:buSzPts val="1400"/>
              <a:buNone/>
              <a:defRPr b="0" i="1" sz="1800"/>
            </a:lvl1pPr>
            <a:lvl2pPr indent="-228600" lvl="1" marL="914400" algn="l">
              <a:lnSpc>
                <a:spcPct val="110000"/>
              </a:lnSpc>
              <a:spcBef>
                <a:spcPts val="400"/>
              </a:spcBef>
              <a:spcAft>
                <a:spcPts val="0"/>
              </a:spcAft>
              <a:buSzPts val="1100"/>
              <a:buNone/>
              <a:defRPr b="1" sz="1500"/>
            </a:lvl2pPr>
            <a:lvl3pPr indent="-228600" lvl="2" marL="1371600" algn="l">
              <a:lnSpc>
                <a:spcPct val="110000"/>
              </a:lnSpc>
              <a:spcBef>
                <a:spcPts val="400"/>
              </a:spcBef>
              <a:spcAft>
                <a:spcPts val="0"/>
              </a:spcAft>
              <a:buSzPts val="1000"/>
              <a:buNone/>
              <a:defRPr b="1" sz="1400"/>
            </a:lvl3pPr>
            <a:lvl4pPr indent="-228600" lvl="3" marL="1828800" algn="l">
              <a:lnSpc>
                <a:spcPct val="110000"/>
              </a:lnSpc>
              <a:spcBef>
                <a:spcPts val="400"/>
              </a:spcBef>
              <a:spcAft>
                <a:spcPts val="0"/>
              </a:spcAft>
              <a:buSzPts val="900"/>
              <a:buNone/>
              <a:defRPr b="1" sz="1200"/>
            </a:lvl4pPr>
            <a:lvl5pPr indent="-228600" lvl="4" marL="2286000" algn="l">
              <a:lnSpc>
                <a:spcPct val="110000"/>
              </a:lnSpc>
              <a:spcBef>
                <a:spcPts val="400"/>
              </a:spcBef>
              <a:spcAft>
                <a:spcPts val="0"/>
              </a:spcAft>
              <a:buSzPts val="9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40" name="Google Shape;140;p6"/>
          <p:cNvSpPr txBox="1"/>
          <p:nvPr>
            <p:ph idx="4" type="body"/>
          </p:nvPr>
        </p:nvSpPr>
        <p:spPr>
          <a:xfrm>
            <a:off x="4577513" y="2215923"/>
            <a:ext cx="3675300" cy="2092800"/>
          </a:xfrm>
          <a:prstGeom prst="rect">
            <a:avLst/>
          </a:prstGeom>
          <a:noFill/>
          <a:ln>
            <a:noFill/>
          </a:ln>
        </p:spPr>
        <p:txBody>
          <a:bodyPr anchorCtr="0" anchor="t" bIns="34275" lIns="68575" spcFirstLastPara="1" rIns="68575" wrap="square" tIns="34275">
            <a:normAutofit/>
          </a:bodyPr>
          <a:lstStyle>
            <a:lvl1pPr indent="-292100" lvl="0" marL="457200" algn="l">
              <a:lnSpc>
                <a:spcPct val="110000"/>
              </a:lnSpc>
              <a:spcBef>
                <a:spcPts val="800"/>
              </a:spcBef>
              <a:spcAft>
                <a:spcPts val="0"/>
              </a:spcAft>
              <a:buSzPts val="1000"/>
              <a:buChar char="▪"/>
              <a:defRPr/>
            </a:lvl1pPr>
            <a:lvl2pPr indent="-292100" lvl="1" marL="914400" algn="l">
              <a:lnSpc>
                <a:spcPct val="110000"/>
              </a:lnSpc>
              <a:spcBef>
                <a:spcPts val="400"/>
              </a:spcBef>
              <a:spcAft>
                <a:spcPts val="0"/>
              </a:spcAft>
              <a:buSzPts val="1000"/>
              <a:buChar char="▪"/>
              <a:defRPr/>
            </a:lvl2pPr>
            <a:lvl3pPr indent="-292100" lvl="2" marL="1371600" algn="l">
              <a:lnSpc>
                <a:spcPct val="110000"/>
              </a:lnSpc>
              <a:spcBef>
                <a:spcPts val="400"/>
              </a:spcBef>
              <a:spcAft>
                <a:spcPts val="0"/>
              </a:spcAft>
              <a:buSzPts val="1000"/>
              <a:buChar char="▪"/>
              <a:defRPr/>
            </a:lvl3pPr>
            <a:lvl4pPr indent="-292100" lvl="3" marL="1828800" algn="l">
              <a:lnSpc>
                <a:spcPct val="110000"/>
              </a:lnSpc>
              <a:spcBef>
                <a:spcPts val="400"/>
              </a:spcBef>
              <a:spcAft>
                <a:spcPts val="0"/>
              </a:spcAft>
              <a:buSzPts val="1000"/>
              <a:buChar char="▪"/>
              <a:defRPr/>
            </a:lvl4pPr>
            <a:lvl5pPr indent="-292100" lvl="4" marL="2286000" algn="l">
              <a:lnSpc>
                <a:spcPct val="110000"/>
              </a:lnSpc>
              <a:spcBef>
                <a:spcPts val="400"/>
              </a:spcBef>
              <a:spcAft>
                <a:spcPts val="0"/>
              </a:spcAft>
              <a:buSzPts val="1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6"/>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6"/>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6"/>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7"/>
          <p:cNvSpPr txBox="1"/>
          <p:nvPr>
            <p:ph type="title"/>
          </p:nvPr>
        </p:nvSpPr>
        <p:spPr>
          <a:xfrm>
            <a:off x="518308" y="542177"/>
            <a:ext cx="7875900" cy="10509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33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6" name="Google Shape;146;p7"/>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7"/>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7"/>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9" name="Shape 149"/>
        <p:cNvGrpSpPr/>
        <p:nvPr/>
      </p:nvGrpSpPr>
      <p:grpSpPr>
        <a:xfrm>
          <a:off x="0" y="0"/>
          <a:ext cx="0" cy="0"/>
          <a:chOff x="0" y="0"/>
          <a:chExt cx="0" cy="0"/>
        </a:xfrm>
      </p:grpSpPr>
      <p:grpSp>
        <p:nvGrpSpPr>
          <p:cNvPr id="150" name="Google Shape;150;p8"/>
          <p:cNvGrpSpPr/>
          <p:nvPr/>
        </p:nvGrpSpPr>
        <p:grpSpPr>
          <a:xfrm>
            <a:off x="-4660" y="-1"/>
            <a:ext cx="9161120" cy="5143500"/>
            <a:chOff x="-6214" y="-1"/>
            <a:chExt cx="12214827" cy="6858000"/>
          </a:xfrm>
        </p:grpSpPr>
        <p:cxnSp>
          <p:nvCxnSpPr>
            <p:cNvPr id="151" name="Google Shape;151;p8"/>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2" name="Google Shape;152;p8"/>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3" name="Google Shape;153;p8"/>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4" name="Google Shape;154;p8"/>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5" name="Google Shape;155;p8"/>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6" name="Google Shape;156;p8"/>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7" name="Google Shape;157;p8"/>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8" name="Google Shape;158;p8"/>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9" name="Google Shape;159;p8"/>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0" name="Google Shape;160;p8"/>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1" name="Google Shape;161;p8"/>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2" name="Google Shape;162;p8"/>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3" name="Google Shape;163;p8"/>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4" name="Google Shape;164;p8"/>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5" name="Google Shape;165;p8"/>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6" name="Google Shape;166;p8"/>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7" name="Google Shape;167;p8"/>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8" name="Google Shape;168;p8"/>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9" name="Google Shape;169;p8"/>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0" name="Google Shape;170;p8"/>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1" name="Google Shape;171;p8"/>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2" name="Google Shape;172;p8"/>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3" name="Google Shape;173;p8"/>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4" name="Google Shape;174;p8"/>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5" name="Google Shape;175;p8"/>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6" name="Google Shape;176;p8"/>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7" name="Google Shape;177;p8"/>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8" name="Google Shape;178;p8"/>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9" name="Google Shape;179;p8"/>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80" name="Google Shape;180;p8"/>
            <p:cNvCxnSpPr/>
            <p:nvPr/>
          </p:nvCxnSpPr>
          <p:spPr>
            <a:xfrm>
              <a:off x="684225" y="171716"/>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81" name="Google Shape;181;p8"/>
            <p:cNvCxnSpPr/>
            <p:nvPr/>
          </p:nvCxnSpPr>
          <p:spPr>
            <a:xfrm>
              <a:off x="11508412" y="173267"/>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182" name="Google Shape;182;p8"/>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8"/>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8"/>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85" name="Shape 185"/>
        <p:cNvGrpSpPr/>
        <p:nvPr/>
      </p:nvGrpSpPr>
      <p:grpSpPr>
        <a:xfrm>
          <a:off x="0" y="0"/>
          <a:ext cx="0" cy="0"/>
          <a:chOff x="0" y="0"/>
          <a:chExt cx="0" cy="0"/>
        </a:xfrm>
      </p:grpSpPr>
      <p:sp>
        <p:nvSpPr>
          <p:cNvPr id="186" name="Google Shape;186;p9"/>
          <p:cNvSpPr/>
          <p:nvPr/>
        </p:nvSpPr>
        <p:spPr>
          <a:xfrm rot="-8100000">
            <a:off x="-210903" y="2358439"/>
            <a:ext cx="426385" cy="426385"/>
          </a:xfrm>
          <a:prstGeom prst="rtTriangle">
            <a:avLst/>
          </a:pr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87" name="Google Shape;187;p9"/>
          <p:cNvSpPr txBox="1"/>
          <p:nvPr>
            <p:ph type="title"/>
          </p:nvPr>
        </p:nvSpPr>
        <p:spPr>
          <a:xfrm>
            <a:off x="512690" y="535258"/>
            <a:ext cx="3375000" cy="22473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8" name="Google Shape;188;p9"/>
          <p:cNvSpPr txBox="1"/>
          <p:nvPr>
            <p:ph idx="1" type="body"/>
          </p:nvPr>
        </p:nvSpPr>
        <p:spPr>
          <a:xfrm>
            <a:off x="4274004" y="531076"/>
            <a:ext cx="4242600" cy="4073100"/>
          </a:xfrm>
          <a:prstGeom prst="rect">
            <a:avLst/>
          </a:prstGeom>
          <a:noFill/>
          <a:ln>
            <a:noFill/>
          </a:ln>
        </p:spPr>
        <p:txBody>
          <a:bodyPr anchorCtr="0" anchor="t" bIns="34275" lIns="68575" spcFirstLastPara="1" rIns="68575" wrap="square" tIns="34275">
            <a:normAutofit/>
          </a:bodyPr>
          <a:lstStyle>
            <a:lvl1pPr indent="-342900" lvl="0" marL="457200" algn="l">
              <a:lnSpc>
                <a:spcPct val="110000"/>
              </a:lnSpc>
              <a:spcBef>
                <a:spcPts val="800"/>
              </a:spcBef>
              <a:spcAft>
                <a:spcPts val="0"/>
              </a:spcAft>
              <a:buSzPts val="1800"/>
              <a:buChar char="▪"/>
              <a:defRPr sz="2400"/>
            </a:lvl1pPr>
            <a:lvl2pPr indent="-330200" lvl="1" marL="914400" algn="l">
              <a:lnSpc>
                <a:spcPct val="110000"/>
              </a:lnSpc>
              <a:spcBef>
                <a:spcPts val="400"/>
              </a:spcBef>
              <a:spcAft>
                <a:spcPts val="0"/>
              </a:spcAft>
              <a:buSzPts val="1600"/>
              <a:buChar char="▪"/>
              <a:defRPr sz="2100"/>
            </a:lvl2pPr>
            <a:lvl3pPr indent="-317500" lvl="2" marL="1371600" algn="l">
              <a:lnSpc>
                <a:spcPct val="110000"/>
              </a:lnSpc>
              <a:spcBef>
                <a:spcPts val="400"/>
              </a:spcBef>
              <a:spcAft>
                <a:spcPts val="0"/>
              </a:spcAft>
              <a:buSzPts val="1400"/>
              <a:buChar char="▪"/>
              <a:defRPr sz="1800"/>
            </a:lvl3pPr>
            <a:lvl4pPr indent="-298450" lvl="3" marL="1828800" algn="l">
              <a:lnSpc>
                <a:spcPct val="110000"/>
              </a:lnSpc>
              <a:spcBef>
                <a:spcPts val="400"/>
              </a:spcBef>
              <a:spcAft>
                <a:spcPts val="0"/>
              </a:spcAft>
              <a:buSzPts val="1100"/>
              <a:buChar char="▪"/>
              <a:defRPr sz="1500"/>
            </a:lvl4pPr>
            <a:lvl5pPr indent="-298450" lvl="4" marL="2286000" algn="l">
              <a:lnSpc>
                <a:spcPct val="110000"/>
              </a:lnSpc>
              <a:spcBef>
                <a:spcPts val="400"/>
              </a:spcBef>
              <a:spcAft>
                <a:spcPts val="0"/>
              </a:spcAft>
              <a:buSzPts val="11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89" name="Google Shape;189;p9"/>
          <p:cNvSpPr txBox="1"/>
          <p:nvPr>
            <p:ph idx="2" type="body"/>
          </p:nvPr>
        </p:nvSpPr>
        <p:spPr>
          <a:xfrm>
            <a:off x="512690" y="2982408"/>
            <a:ext cx="3375000" cy="1621800"/>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800"/>
              </a:spcBef>
              <a:spcAft>
                <a:spcPts val="0"/>
              </a:spcAft>
              <a:buSzPts val="1400"/>
              <a:buNone/>
              <a:defRPr b="0" i="1" sz="1800">
                <a:solidFill>
                  <a:schemeClr val="dk1"/>
                </a:solidFill>
                <a:latin typeface="Arial"/>
                <a:ea typeface="Arial"/>
                <a:cs typeface="Arial"/>
                <a:sym typeface="Arial"/>
              </a:defRPr>
            </a:lvl1pPr>
            <a:lvl2pPr indent="-228600" lvl="1" marL="914400" algn="l">
              <a:lnSpc>
                <a:spcPct val="110000"/>
              </a:lnSpc>
              <a:spcBef>
                <a:spcPts val="400"/>
              </a:spcBef>
              <a:spcAft>
                <a:spcPts val="0"/>
              </a:spcAft>
              <a:buSzPts val="800"/>
              <a:buNone/>
              <a:defRPr sz="1100"/>
            </a:lvl2pPr>
            <a:lvl3pPr indent="-228600" lvl="2" marL="1371600" algn="l">
              <a:lnSpc>
                <a:spcPct val="110000"/>
              </a:lnSpc>
              <a:spcBef>
                <a:spcPts val="400"/>
              </a:spcBef>
              <a:spcAft>
                <a:spcPts val="0"/>
              </a:spcAft>
              <a:buSzPts val="700"/>
              <a:buNone/>
              <a:defRPr sz="900"/>
            </a:lvl3pPr>
            <a:lvl4pPr indent="-228600" lvl="3" marL="1828800" algn="l">
              <a:lnSpc>
                <a:spcPct val="110000"/>
              </a:lnSpc>
              <a:spcBef>
                <a:spcPts val="400"/>
              </a:spcBef>
              <a:spcAft>
                <a:spcPts val="0"/>
              </a:spcAft>
              <a:buSzPts val="600"/>
              <a:buNone/>
              <a:defRPr sz="800"/>
            </a:lvl4pPr>
            <a:lvl5pPr indent="-228600" lvl="4" marL="2286000" algn="l">
              <a:lnSpc>
                <a:spcPct val="110000"/>
              </a:lnSpc>
              <a:spcBef>
                <a:spcPts val="400"/>
              </a:spcBef>
              <a:spcAft>
                <a:spcPts val="0"/>
              </a:spcAft>
              <a:buSzPts val="6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grpSp>
        <p:nvGrpSpPr>
          <p:cNvPr id="190" name="Google Shape;190;p9"/>
          <p:cNvGrpSpPr/>
          <p:nvPr/>
        </p:nvGrpSpPr>
        <p:grpSpPr>
          <a:xfrm>
            <a:off x="-4660" y="-1"/>
            <a:ext cx="9161120" cy="5143500"/>
            <a:chOff x="-6214" y="-1"/>
            <a:chExt cx="12214827" cy="6858000"/>
          </a:xfrm>
        </p:grpSpPr>
        <p:cxnSp>
          <p:nvCxnSpPr>
            <p:cNvPr id="191" name="Google Shape;191;p9"/>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2" name="Google Shape;192;p9"/>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3" name="Google Shape;193;p9"/>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4" name="Google Shape;194;p9"/>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5" name="Google Shape;195;p9"/>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6" name="Google Shape;196;p9"/>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7" name="Google Shape;197;p9"/>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8" name="Google Shape;198;p9"/>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9" name="Google Shape;199;p9"/>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0" name="Google Shape;200;p9"/>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1" name="Google Shape;201;p9"/>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2" name="Google Shape;202;p9"/>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3" name="Google Shape;203;p9"/>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4" name="Google Shape;204;p9"/>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5" name="Google Shape;205;p9"/>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6" name="Google Shape;206;p9"/>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7" name="Google Shape;207;p9"/>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8" name="Google Shape;208;p9"/>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9" name="Google Shape;209;p9"/>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0" name="Google Shape;210;p9"/>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1" name="Google Shape;211;p9"/>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2" name="Google Shape;212;p9"/>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3" name="Google Shape;213;p9"/>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4" name="Google Shape;214;p9"/>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5" name="Google Shape;215;p9"/>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6" name="Google Shape;216;p9"/>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7" name="Google Shape;217;p9"/>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8" name="Google Shape;218;p9"/>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9" name="Google Shape;219;p9"/>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0" name="Google Shape;220;p9"/>
            <p:cNvCxnSpPr/>
            <p:nvPr/>
          </p:nvCxnSpPr>
          <p:spPr>
            <a:xfrm>
              <a:off x="684225" y="171716"/>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1" name="Google Shape;221;p9"/>
            <p:cNvCxnSpPr/>
            <p:nvPr/>
          </p:nvCxnSpPr>
          <p:spPr>
            <a:xfrm>
              <a:off x="11508412" y="173267"/>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222" name="Google Shape;222;p9"/>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3" name="Google Shape;223;p9"/>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4" name="Google Shape;224;p9"/>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25" name="Shape 225"/>
        <p:cNvGrpSpPr/>
        <p:nvPr/>
      </p:nvGrpSpPr>
      <p:grpSpPr>
        <a:xfrm>
          <a:off x="0" y="0"/>
          <a:ext cx="0" cy="0"/>
          <a:chOff x="0" y="0"/>
          <a:chExt cx="0" cy="0"/>
        </a:xfrm>
      </p:grpSpPr>
      <p:grpSp>
        <p:nvGrpSpPr>
          <p:cNvPr id="226" name="Google Shape;226;p10"/>
          <p:cNvGrpSpPr/>
          <p:nvPr/>
        </p:nvGrpSpPr>
        <p:grpSpPr>
          <a:xfrm>
            <a:off x="-4660" y="-1"/>
            <a:ext cx="9161120" cy="5143500"/>
            <a:chOff x="-6214" y="-1"/>
            <a:chExt cx="12214827" cy="6858000"/>
          </a:xfrm>
        </p:grpSpPr>
        <p:cxnSp>
          <p:nvCxnSpPr>
            <p:cNvPr id="227" name="Google Shape;227;p10"/>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8" name="Google Shape;228;p10"/>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9" name="Google Shape;229;p10"/>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0" name="Google Shape;230;p10"/>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1" name="Google Shape;231;p10"/>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2" name="Google Shape;232;p10"/>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3" name="Google Shape;233;p10"/>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4" name="Google Shape;234;p10"/>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5" name="Google Shape;235;p10"/>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6" name="Google Shape;236;p10"/>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7" name="Google Shape;237;p10"/>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8" name="Google Shape;238;p10"/>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9" name="Google Shape;239;p10"/>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0" name="Google Shape;240;p10"/>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1" name="Google Shape;241;p10"/>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2" name="Google Shape;242;p10"/>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3" name="Google Shape;243;p10"/>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4" name="Google Shape;244;p10"/>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5" name="Google Shape;245;p10"/>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6" name="Google Shape;246;p10"/>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7" name="Google Shape;247;p10"/>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8" name="Google Shape;248;p10"/>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9" name="Google Shape;249;p10"/>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0" name="Google Shape;250;p10"/>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1" name="Google Shape;251;p10"/>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2" name="Google Shape;252;p10"/>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3" name="Google Shape;253;p10"/>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4" name="Google Shape;254;p10"/>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5" name="Google Shape;255;p10"/>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6" name="Google Shape;256;p10"/>
            <p:cNvCxnSpPr/>
            <p:nvPr/>
          </p:nvCxnSpPr>
          <p:spPr>
            <a:xfrm>
              <a:off x="684225" y="171716"/>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7" name="Google Shape;257;p10"/>
            <p:cNvCxnSpPr/>
            <p:nvPr/>
          </p:nvCxnSpPr>
          <p:spPr>
            <a:xfrm>
              <a:off x="11508412" y="173267"/>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258" name="Google Shape;258;p10"/>
          <p:cNvSpPr txBox="1"/>
          <p:nvPr>
            <p:ph type="title"/>
          </p:nvPr>
        </p:nvSpPr>
        <p:spPr>
          <a:xfrm>
            <a:off x="512690" y="535258"/>
            <a:ext cx="3326100" cy="22653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9" name="Google Shape;259;p10"/>
          <p:cNvSpPr/>
          <p:nvPr>
            <p:ph idx="2" type="pic"/>
          </p:nvPr>
        </p:nvSpPr>
        <p:spPr>
          <a:xfrm>
            <a:off x="4274004" y="535258"/>
            <a:ext cx="3978600" cy="4073100"/>
          </a:xfrm>
          <a:prstGeom prst="rect">
            <a:avLst/>
          </a:prstGeom>
          <a:noFill/>
          <a:ln>
            <a:noFill/>
          </a:ln>
        </p:spPr>
      </p:sp>
      <p:sp>
        <p:nvSpPr>
          <p:cNvPr id="260" name="Google Shape;260;p10"/>
          <p:cNvSpPr/>
          <p:nvPr/>
        </p:nvSpPr>
        <p:spPr>
          <a:xfrm rot="-8100000">
            <a:off x="-210904" y="2357274"/>
            <a:ext cx="426385" cy="426385"/>
          </a:xfrm>
          <a:prstGeom prst="rtTriangle">
            <a:avLst/>
          </a:pr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61" name="Google Shape;261;p10"/>
          <p:cNvSpPr txBox="1"/>
          <p:nvPr>
            <p:ph idx="1" type="body"/>
          </p:nvPr>
        </p:nvSpPr>
        <p:spPr>
          <a:xfrm>
            <a:off x="512690" y="2977748"/>
            <a:ext cx="3326100" cy="1630500"/>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800"/>
              </a:spcBef>
              <a:spcAft>
                <a:spcPts val="0"/>
              </a:spcAft>
              <a:buSzPts val="1400"/>
              <a:buNone/>
              <a:defRPr b="0" i="1" sz="1800">
                <a:solidFill>
                  <a:schemeClr val="dk1"/>
                </a:solidFill>
                <a:latin typeface="Arial"/>
                <a:ea typeface="Arial"/>
                <a:cs typeface="Arial"/>
                <a:sym typeface="Arial"/>
              </a:defRPr>
            </a:lvl1pPr>
            <a:lvl2pPr indent="-228600" lvl="1" marL="914400" algn="l">
              <a:lnSpc>
                <a:spcPct val="110000"/>
              </a:lnSpc>
              <a:spcBef>
                <a:spcPts val="400"/>
              </a:spcBef>
              <a:spcAft>
                <a:spcPts val="0"/>
              </a:spcAft>
              <a:buSzPts val="800"/>
              <a:buNone/>
              <a:defRPr sz="1100"/>
            </a:lvl2pPr>
            <a:lvl3pPr indent="-228600" lvl="2" marL="1371600" algn="l">
              <a:lnSpc>
                <a:spcPct val="110000"/>
              </a:lnSpc>
              <a:spcBef>
                <a:spcPts val="400"/>
              </a:spcBef>
              <a:spcAft>
                <a:spcPts val="0"/>
              </a:spcAft>
              <a:buSzPts val="700"/>
              <a:buNone/>
              <a:defRPr sz="900"/>
            </a:lvl3pPr>
            <a:lvl4pPr indent="-228600" lvl="3" marL="1828800" algn="l">
              <a:lnSpc>
                <a:spcPct val="110000"/>
              </a:lnSpc>
              <a:spcBef>
                <a:spcPts val="400"/>
              </a:spcBef>
              <a:spcAft>
                <a:spcPts val="0"/>
              </a:spcAft>
              <a:buSzPts val="600"/>
              <a:buNone/>
              <a:defRPr sz="800"/>
            </a:lvl4pPr>
            <a:lvl5pPr indent="-228600" lvl="4" marL="2286000" algn="l">
              <a:lnSpc>
                <a:spcPct val="110000"/>
              </a:lnSpc>
              <a:spcBef>
                <a:spcPts val="400"/>
              </a:spcBef>
              <a:spcAft>
                <a:spcPts val="0"/>
              </a:spcAft>
              <a:buSzPts val="6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62" name="Google Shape;262;p10"/>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3" name="Google Shape;263;p10"/>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4" name="Google Shape;264;p10"/>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4660" y="-1"/>
            <a:ext cx="9161120" cy="5143500"/>
            <a:chOff x="-6214" y="-1"/>
            <a:chExt cx="12214827" cy="6858000"/>
          </a:xfrm>
        </p:grpSpPr>
        <p:cxnSp>
          <p:nvCxnSpPr>
            <p:cNvPr id="7" name="Google Shape;7;p1"/>
            <p:cNvCxnSpPr/>
            <p:nvPr/>
          </p:nvCxnSpPr>
          <p:spPr>
            <a:xfrm>
              <a:off x="-6214" y="66862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8" name="Google Shape;8;p1"/>
            <p:cNvCxnSpPr/>
            <p:nvPr/>
          </p:nvCxnSpPr>
          <p:spPr>
            <a:xfrm>
              <a:off x="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9" name="Google Shape;9;p1"/>
            <p:cNvCxnSpPr/>
            <p:nvPr/>
          </p:nvCxnSpPr>
          <p:spPr>
            <a:xfrm>
              <a:off x="1199325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0" name="Google Shape;10;p1"/>
            <p:cNvCxnSpPr/>
            <p:nvPr/>
          </p:nvCxnSpPr>
          <p:spPr>
            <a:xfrm>
              <a:off x="19252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1" name="Google Shape;11;p1"/>
            <p:cNvCxnSpPr/>
            <p:nvPr/>
          </p:nvCxnSpPr>
          <p:spPr>
            <a:xfrm>
              <a:off x="117592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2" name="Google Shape;12;p1"/>
            <p:cNvCxnSpPr/>
            <p:nvPr/>
          </p:nvCxnSpPr>
          <p:spPr>
            <a:xfrm>
              <a:off x="215931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3" name="Google Shape;13;p1"/>
            <p:cNvCxnSpPr/>
            <p:nvPr/>
          </p:nvCxnSpPr>
          <p:spPr>
            <a:xfrm>
              <a:off x="314271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4" name="Google Shape;14;p1"/>
            <p:cNvCxnSpPr/>
            <p:nvPr/>
          </p:nvCxnSpPr>
          <p:spPr>
            <a:xfrm>
              <a:off x="412610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5" name="Google Shape;15;p1"/>
            <p:cNvCxnSpPr/>
            <p:nvPr/>
          </p:nvCxnSpPr>
          <p:spPr>
            <a:xfrm>
              <a:off x="510949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6" name="Google Shape;16;p1"/>
            <p:cNvCxnSpPr/>
            <p:nvPr/>
          </p:nvCxnSpPr>
          <p:spPr>
            <a:xfrm>
              <a:off x="609289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7" name="Google Shape;17;p1"/>
            <p:cNvCxnSpPr/>
            <p:nvPr/>
          </p:nvCxnSpPr>
          <p:spPr>
            <a:xfrm>
              <a:off x="70762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8" name="Google Shape;18;p1"/>
            <p:cNvCxnSpPr/>
            <p:nvPr/>
          </p:nvCxnSpPr>
          <p:spPr>
            <a:xfrm>
              <a:off x="8059680"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19" name="Google Shape;19;p1"/>
            <p:cNvCxnSpPr/>
            <p:nvPr/>
          </p:nvCxnSpPr>
          <p:spPr>
            <a:xfrm>
              <a:off x="9043074"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0" name="Google Shape;20;p1"/>
            <p:cNvCxnSpPr/>
            <p:nvPr/>
          </p:nvCxnSpPr>
          <p:spPr>
            <a:xfrm>
              <a:off x="10026468"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1" name="Google Shape;21;p1"/>
            <p:cNvCxnSpPr/>
            <p:nvPr/>
          </p:nvCxnSpPr>
          <p:spPr>
            <a:xfrm>
              <a:off x="11009862"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2" name="Google Shape;22;p1"/>
            <p:cNvCxnSpPr/>
            <p:nvPr/>
          </p:nvCxnSpPr>
          <p:spPr>
            <a:xfrm>
              <a:off x="12185786" y="-1"/>
              <a:ext cx="0" cy="68580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3" name="Google Shape;23;p1"/>
            <p:cNvCxnSpPr/>
            <p:nvPr/>
          </p:nvCxnSpPr>
          <p:spPr>
            <a:xfrm>
              <a:off x="0" y="17171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4" name="Google Shape;24;p1"/>
            <p:cNvCxnSpPr/>
            <p:nvPr/>
          </p:nvCxnSpPr>
          <p:spPr>
            <a:xfrm>
              <a:off x="0" y="71459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5" name="Google Shape;25;p1"/>
            <p:cNvCxnSpPr/>
            <p:nvPr/>
          </p:nvCxnSpPr>
          <p:spPr>
            <a:xfrm>
              <a:off x="0" y="1257478"/>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6" name="Google Shape;26;p1"/>
            <p:cNvCxnSpPr/>
            <p:nvPr/>
          </p:nvCxnSpPr>
          <p:spPr>
            <a:xfrm>
              <a:off x="0" y="180035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7" name="Google Shape;27;p1"/>
            <p:cNvCxnSpPr/>
            <p:nvPr/>
          </p:nvCxnSpPr>
          <p:spPr>
            <a:xfrm>
              <a:off x="0" y="2343240"/>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8" name="Google Shape;28;p1"/>
            <p:cNvCxnSpPr/>
            <p:nvPr/>
          </p:nvCxnSpPr>
          <p:spPr>
            <a:xfrm>
              <a:off x="0" y="2886121"/>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29" name="Google Shape;29;p1"/>
            <p:cNvCxnSpPr/>
            <p:nvPr/>
          </p:nvCxnSpPr>
          <p:spPr>
            <a:xfrm>
              <a:off x="0" y="3429002"/>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0" name="Google Shape;30;p1"/>
            <p:cNvCxnSpPr/>
            <p:nvPr/>
          </p:nvCxnSpPr>
          <p:spPr>
            <a:xfrm>
              <a:off x="0" y="3971883"/>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1" name="Google Shape;31;p1"/>
            <p:cNvCxnSpPr/>
            <p:nvPr/>
          </p:nvCxnSpPr>
          <p:spPr>
            <a:xfrm>
              <a:off x="0" y="4514764"/>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2" name="Google Shape;32;p1"/>
            <p:cNvCxnSpPr/>
            <p:nvPr/>
          </p:nvCxnSpPr>
          <p:spPr>
            <a:xfrm>
              <a:off x="0" y="5057645"/>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3" name="Google Shape;33;p1"/>
            <p:cNvCxnSpPr/>
            <p:nvPr/>
          </p:nvCxnSpPr>
          <p:spPr>
            <a:xfrm>
              <a:off x="0" y="5600526"/>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4" name="Google Shape;34;p1"/>
            <p:cNvCxnSpPr/>
            <p:nvPr/>
          </p:nvCxnSpPr>
          <p:spPr>
            <a:xfrm>
              <a:off x="0" y="6857999"/>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5" name="Google Shape;35;p1"/>
            <p:cNvCxnSpPr/>
            <p:nvPr/>
          </p:nvCxnSpPr>
          <p:spPr>
            <a:xfrm>
              <a:off x="16613" y="6143407"/>
              <a:ext cx="12192000" cy="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6" name="Google Shape;36;p1"/>
            <p:cNvCxnSpPr/>
            <p:nvPr/>
          </p:nvCxnSpPr>
          <p:spPr>
            <a:xfrm>
              <a:off x="684225" y="171716"/>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cxnSp>
          <p:nvCxnSpPr>
            <p:cNvPr id="37" name="Google Shape;37;p1"/>
            <p:cNvCxnSpPr/>
            <p:nvPr/>
          </p:nvCxnSpPr>
          <p:spPr>
            <a:xfrm>
              <a:off x="11508412" y="173267"/>
              <a:ext cx="0" cy="6511500"/>
            </a:xfrm>
            <a:prstGeom prst="straightConnector1">
              <a:avLst/>
            </a:prstGeom>
            <a:noFill/>
            <a:ln cap="flat" cmpd="sng" w="12700">
              <a:solidFill>
                <a:srgbClr val="BCBCBC">
                  <a:alpha val="29803"/>
                </a:srgbClr>
              </a:solidFill>
              <a:prstDash val="dot"/>
              <a:miter lim="800000"/>
              <a:headEnd len="sm" w="sm" type="none"/>
              <a:tailEnd len="sm" w="sm" type="none"/>
            </a:ln>
          </p:spPr>
        </p:cxnSp>
      </p:grpSp>
      <p:sp>
        <p:nvSpPr>
          <p:cNvPr id="38" name="Google Shape;38;p1"/>
          <p:cNvSpPr txBox="1"/>
          <p:nvPr>
            <p:ph type="title"/>
          </p:nvPr>
        </p:nvSpPr>
        <p:spPr>
          <a:xfrm>
            <a:off x="518309" y="544463"/>
            <a:ext cx="7743900" cy="1081800"/>
          </a:xfrm>
          <a:prstGeom prst="rect">
            <a:avLst/>
          </a:prstGeom>
          <a:noFill/>
          <a:ln>
            <a:noFill/>
          </a:ln>
        </p:spPr>
        <p:txBody>
          <a:bodyPr anchorCtr="0" anchor="b" bIns="34275" lIns="68575" spcFirstLastPara="1" rIns="68575" wrap="square" tIns="34275">
            <a:normAutofit/>
          </a:bodyPr>
          <a:lstStyle>
            <a:lvl1pPr lvl="0" marR="0" rtl="0" algn="l">
              <a:lnSpc>
                <a:spcPct val="100000"/>
              </a:lnSpc>
              <a:spcBef>
                <a:spcPts val="0"/>
              </a:spcBef>
              <a:spcAft>
                <a:spcPts val="0"/>
              </a:spcAft>
              <a:buClr>
                <a:schemeClr val="dk2"/>
              </a:buClr>
              <a:buSzPts val="3300"/>
              <a:buFont typeface="Arial"/>
              <a:buNone/>
              <a:defRPr b="0" i="0" sz="3300" u="none" cap="none" strike="noStrik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9" name="Google Shape;39;p1"/>
          <p:cNvSpPr txBox="1"/>
          <p:nvPr>
            <p:ph idx="1" type="body"/>
          </p:nvPr>
        </p:nvSpPr>
        <p:spPr>
          <a:xfrm>
            <a:off x="518309" y="1755098"/>
            <a:ext cx="7743900" cy="267330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10000"/>
              </a:lnSpc>
              <a:spcBef>
                <a:spcPts val="800"/>
              </a:spcBef>
              <a:spcAft>
                <a:spcPts val="0"/>
              </a:spcAft>
              <a:buClr>
                <a:srgbClr val="8E85A6"/>
              </a:buClr>
              <a:buSzPts val="1100"/>
              <a:buFont typeface="Noto Sans Symbols"/>
              <a:buChar char="▪"/>
              <a:defRPr b="0" i="0" sz="1500" u="none" cap="none" strike="noStrike">
                <a:solidFill>
                  <a:schemeClr val="dk2"/>
                </a:solidFill>
                <a:latin typeface="Arial"/>
                <a:ea typeface="Arial"/>
                <a:cs typeface="Arial"/>
                <a:sym typeface="Arial"/>
              </a:defRPr>
            </a:lvl1pPr>
            <a:lvl2pPr indent="-292100" lvl="1" marL="914400" marR="0" rtl="0" algn="l">
              <a:lnSpc>
                <a:spcPct val="110000"/>
              </a:lnSpc>
              <a:spcBef>
                <a:spcPts val="400"/>
              </a:spcBef>
              <a:spcAft>
                <a:spcPts val="0"/>
              </a:spcAft>
              <a:buClr>
                <a:srgbClr val="8E85A6"/>
              </a:buClr>
              <a:buSzPts val="1000"/>
              <a:buFont typeface="Noto Sans Symbols"/>
              <a:buChar char="▪"/>
              <a:defRPr b="0" i="0" sz="1400" u="none" cap="none" strike="noStrike">
                <a:solidFill>
                  <a:schemeClr val="dk2"/>
                </a:solidFill>
                <a:latin typeface="Arial"/>
                <a:ea typeface="Arial"/>
                <a:cs typeface="Arial"/>
                <a:sym typeface="Arial"/>
              </a:defRPr>
            </a:lvl2pPr>
            <a:lvl3pPr indent="-285750" lvl="2" marL="1371600" marR="0" rtl="0" algn="l">
              <a:lnSpc>
                <a:spcPct val="110000"/>
              </a:lnSpc>
              <a:spcBef>
                <a:spcPts val="400"/>
              </a:spcBef>
              <a:spcAft>
                <a:spcPts val="0"/>
              </a:spcAft>
              <a:buClr>
                <a:srgbClr val="8E85A6"/>
              </a:buClr>
              <a:buSzPts val="900"/>
              <a:buFont typeface="Noto Sans Symbols"/>
              <a:buChar char="▪"/>
              <a:defRPr b="0" i="0" sz="1200" u="none" cap="none" strike="noStrike">
                <a:solidFill>
                  <a:schemeClr val="dk2"/>
                </a:solidFill>
                <a:latin typeface="Arial"/>
                <a:ea typeface="Arial"/>
                <a:cs typeface="Arial"/>
                <a:sym typeface="Arial"/>
              </a:defRPr>
            </a:lvl3pPr>
            <a:lvl4pPr indent="-279400" lvl="3" marL="1828800" marR="0" rtl="0" algn="l">
              <a:lnSpc>
                <a:spcPct val="110000"/>
              </a:lnSpc>
              <a:spcBef>
                <a:spcPts val="400"/>
              </a:spcBef>
              <a:spcAft>
                <a:spcPts val="0"/>
              </a:spcAft>
              <a:buClr>
                <a:srgbClr val="8E85A6"/>
              </a:buClr>
              <a:buSzPts val="800"/>
              <a:buFont typeface="Noto Sans Symbols"/>
              <a:buChar char="▪"/>
              <a:defRPr b="0" i="0" sz="1100" u="none" cap="none" strike="noStrike">
                <a:solidFill>
                  <a:schemeClr val="dk2"/>
                </a:solidFill>
                <a:latin typeface="Arial"/>
                <a:ea typeface="Arial"/>
                <a:cs typeface="Arial"/>
                <a:sym typeface="Arial"/>
              </a:defRPr>
            </a:lvl4pPr>
            <a:lvl5pPr indent="-279400" lvl="4" marL="2286000" marR="0" rtl="0" algn="l">
              <a:lnSpc>
                <a:spcPct val="110000"/>
              </a:lnSpc>
              <a:spcBef>
                <a:spcPts val="400"/>
              </a:spcBef>
              <a:spcAft>
                <a:spcPts val="0"/>
              </a:spcAft>
              <a:buClr>
                <a:srgbClr val="8E85A6"/>
              </a:buClr>
              <a:buSzPts val="800"/>
              <a:buFont typeface="Noto Sans Symbols"/>
              <a:buChar char="▪"/>
              <a:defRPr b="0" i="0" sz="1100" u="none" cap="none" strike="noStrike">
                <a:solidFill>
                  <a:schemeClr val="dk2"/>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0" name="Google Shape;40;p1"/>
          <p:cNvSpPr txBox="1"/>
          <p:nvPr>
            <p:ph idx="10" type="dt"/>
          </p:nvPr>
        </p:nvSpPr>
        <p:spPr>
          <a:xfrm>
            <a:off x="512690" y="4661903"/>
            <a:ext cx="2882700" cy="312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41" name="Google Shape;41;p1"/>
          <p:cNvSpPr txBox="1"/>
          <p:nvPr>
            <p:ph idx="11" type="ftr"/>
          </p:nvPr>
        </p:nvSpPr>
        <p:spPr>
          <a:xfrm>
            <a:off x="518308" y="177273"/>
            <a:ext cx="3086100" cy="312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42" name="Google Shape;42;p1"/>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0" i="0" sz="700" u="none" cap="none" strike="noStrike">
                <a:solidFill>
                  <a:srgbClr val="888888"/>
                </a:solidFill>
                <a:latin typeface="Arial"/>
                <a:ea typeface="Arial"/>
                <a:cs typeface="Arial"/>
                <a:sym typeface="Arial"/>
              </a:defRPr>
            </a:lvl1pPr>
            <a:lvl2pPr indent="0" lvl="1" marL="0" marR="0" rtl="0" algn="ctr">
              <a:spcBef>
                <a:spcPts val="0"/>
              </a:spcBef>
              <a:buNone/>
              <a:defRPr b="0" i="0" sz="700" u="none" cap="none" strike="noStrike">
                <a:solidFill>
                  <a:srgbClr val="888888"/>
                </a:solidFill>
                <a:latin typeface="Arial"/>
                <a:ea typeface="Arial"/>
                <a:cs typeface="Arial"/>
                <a:sym typeface="Arial"/>
              </a:defRPr>
            </a:lvl2pPr>
            <a:lvl3pPr indent="0" lvl="2" marL="0" marR="0" rtl="0" algn="ctr">
              <a:spcBef>
                <a:spcPts val="0"/>
              </a:spcBef>
              <a:buNone/>
              <a:defRPr b="0" i="0" sz="700" u="none" cap="none" strike="noStrike">
                <a:solidFill>
                  <a:srgbClr val="888888"/>
                </a:solidFill>
                <a:latin typeface="Arial"/>
                <a:ea typeface="Arial"/>
                <a:cs typeface="Arial"/>
                <a:sym typeface="Arial"/>
              </a:defRPr>
            </a:lvl3pPr>
            <a:lvl4pPr indent="0" lvl="3" marL="0" marR="0" rtl="0" algn="ctr">
              <a:spcBef>
                <a:spcPts val="0"/>
              </a:spcBef>
              <a:buNone/>
              <a:defRPr b="0" i="0" sz="700" u="none" cap="none" strike="noStrike">
                <a:solidFill>
                  <a:srgbClr val="888888"/>
                </a:solidFill>
                <a:latin typeface="Arial"/>
                <a:ea typeface="Arial"/>
                <a:cs typeface="Arial"/>
                <a:sym typeface="Arial"/>
              </a:defRPr>
            </a:lvl4pPr>
            <a:lvl5pPr indent="0" lvl="4" marL="0" marR="0" rtl="0" algn="ctr">
              <a:spcBef>
                <a:spcPts val="0"/>
              </a:spcBef>
              <a:buNone/>
              <a:defRPr b="0" i="0" sz="700" u="none" cap="none" strike="noStrike">
                <a:solidFill>
                  <a:srgbClr val="888888"/>
                </a:solidFill>
                <a:latin typeface="Arial"/>
                <a:ea typeface="Arial"/>
                <a:cs typeface="Arial"/>
                <a:sym typeface="Arial"/>
              </a:defRPr>
            </a:lvl5pPr>
            <a:lvl6pPr indent="0" lvl="5" marL="0" marR="0" rtl="0" algn="ctr">
              <a:spcBef>
                <a:spcPts val="0"/>
              </a:spcBef>
              <a:buNone/>
              <a:defRPr b="0" i="0" sz="700" u="none" cap="none" strike="noStrike">
                <a:solidFill>
                  <a:srgbClr val="888888"/>
                </a:solidFill>
                <a:latin typeface="Arial"/>
                <a:ea typeface="Arial"/>
                <a:cs typeface="Arial"/>
                <a:sym typeface="Arial"/>
              </a:defRPr>
            </a:lvl6pPr>
            <a:lvl7pPr indent="0" lvl="6" marL="0" marR="0" rtl="0" algn="ctr">
              <a:spcBef>
                <a:spcPts val="0"/>
              </a:spcBef>
              <a:buNone/>
              <a:defRPr b="0" i="0" sz="700" u="none" cap="none" strike="noStrike">
                <a:solidFill>
                  <a:srgbClr val="888888"/>
                </a:solidFill>
                <a:latin typeface="Arial"/>
                <a:ea typeface="Arial"/>
                <a:cs typeface="Arial"/>
                <a:sym typeface="Arial"/>
              </a:defRPr>
            </a:lvl7pPr>
            <a:lvl8pPr indent="0" lvl="7" marL="0" marR="0" rtl="0" algn="ctr">
              <a:spcBef>
                <a:spcPts val="0"/>
              </a:spcBef>
              <a:buNone/>
              <a:defRPr b="0" i="0" sz="700" u="none" cap="none" strike="noStrike">
                <a:solidFill>
                  <a:srgbClr val="888888"/>
                </a:solidFill>
                <a:latin typeface="Arial"/>
                <a:ea typeface="Arial"/>
                <a:cs typeface="Arial"/>
                <a:sym typeface="Arial"/>
              </a:defRPr>
            </a:lvl8pPr>
            <a:lvl9pPr indent="0" lvl="8" marL="0" marR="0" rtl="0" algn="ctr">
              <a:spcBef>
                <a:spcPts val="0"/>
              </a:spcBef>
              <a:buNone/>
              <a:defRPr b="0" i="0" sz="7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1"/>
          <p:cNvSpPr/>
          <p:nvPr/>
        </p:nvSpPr>
        <p:spPr>
          <a:xfrm rot="-8100000">
            <a:off x="-210905" y="1136957"/>
            <a:ext cx="426385" cy="426385"/>
          </a:xfrm>
          <a:prstGeom prst="rtTriangle">
            <a:avLst/>
          </a:pr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gi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app.coverquick.co/" TargetMode="External"/><Relationship Id="rId4" Type="http://schemas.openxmlformats.org/officeDocument/2006/relationships/hyperlink" Target="https://www.instagram.com/p/CjVoCjyrimH/?utm_source=ig_web_copy_link&amp;igshid=MzRlODBiNWFlZA==" TargetMode="External"/><Relationship Id="rId5" Type="http://schemas.openxmlformats.org/officeDocument/2006/relationships/hyperlink" Target="https://www.instagram.com/reel/CivSLfDvX_y/?utm_source=ig_web_copy_link&amp;igshid=MzRlODBiNWFlZA==" TargetMode="External"/><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p15"/>
          <p:cNvSpPr/>
          <p:nvPr/>
        </p:nvSpPr>
        <p:spPr>
          <a:xfrm>
            <a:off x="0"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nvGrpSpPr>
          <p:cNvPr id="326" name="Google Shape;326;p15"/>
          <p:cNvGrpSpPr/>
          <p:nvPr/>
        </p:nvGrpSpPr>
        <p:grpSpPr>
          <a:xfrm>
            <a:off x="-4660" y="-1"/>
            <a:ext cx="9161120" cy="5143500"/>
            <a:chOff x="-6214" y="-1"/>
            <a:chExt cx="12214827" cy="6858000"/>
          </a:xfrm>
        </p:grpSpPr>
        <p:cxnSp>
          <p:nvCxnSpPr>
            <p:cNvPr id="327" name="Google Shape;327;p15"/>
            <p:cNvCxnSpPr/>
            <p:nvPr/>
          </p:nvCxnSpPr>
          <p:spPr>
            <a:xfrm>
              <a:off x="-6214" y="6686283"/>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28" name="Google Shape;328;p15"/>
            <p:cNvCxnSpPr/>
            <p:nvPr/>
          </p:nvCxnSpPr>
          <p:spPr>
            <a:xfrm>
              <a:off x="0"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29" name="Google Shape;329;p15"/>
            <p:cNvCxnSpPr/>
            <p:nvPr/>
          </p:nvCxnSpPr>
          <p:spPr>
            <a:xfrm>
              <a:off x="11993258"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0" name="Google Shape;330;p15"/>
            <p:cNvCxnSpPr/>
            <p:nvPr/>
          </p:nvCxnSpPr>
          <p:spPr>
            <a:xfrm>
              <a:off x="192528"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1" name="Google Shape;331;p15"/>
            <p:cNvCxnSpPr/>
            <p:nvPr/>
          </p:nvCxnSpPr>
          <p:spPr>
            <a:xfrm>
              <a:off x="1175922"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2" name="Google Shape;332;p15"/>
            <p:cNvCxnSpPr/>
            <p:nvPr/>
          </p:nvCxnSpPr>
          <p:spPr>
            <a:xfrm>
              <a:off x="2159316"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3" name="Google Shape;333;p15"/>
            <p:cNvCxnSpPr/>
            <p:nvPr/>
          </p:nvCxnSpPr>
          <p:spPr>
            <a:xfrm>
              <a:off x="3142710"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4" name="Google Shape;334;p15"/>
            <p:cNvCxnSpPr/>
            <p:nvPr/>
          </p:nvCxnSpPr>
          <p:spPr>
            <a:xfrm>
              <a:off x="4126104"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5" name="Google Shape;335;p15"/>
            <p:cNvCxnSpPr/>
            <p:nvPr/>
          </p:nvCxnSpPr>
          <p:spPr>
            <a:xfrm>
              <a:off x="5109498"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6" name="Google Shape;336;p15"/>
            <p:cNvCxnSpPr/>
            <p:nvPr/>
          </p:nvCxnSpPr>
          <p:spPr>
            <a:xfrm>
              <a:off x="6092892"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7" name="Google Shape;337;p15"/>
            <p:cNvCxnSpPr/>
            <p:nvPr/>
          </p:nvCxnSpPr>
          <p:spPr>
            <a:xfrm>
              <a:off x="7076286"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8" name="Google Shape;338;p15"/>
            <p:cNvCxnSpPr/>
            <p:nvPr/>
          </p:nvCxnSpPr>
          <p:spPr>
            <a:xfrm>
              <a:off x="8059680"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39" name="Google Shape;339;p15"/>
            <p:cNvCxnSpPr/>
            <p:nvPr/>
          </p:nvCxnSpPr>
          <p:spPr>
            <a:xfrm>
              <a:off x="9043074"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0" name="Google Shape;340;p15"/>
            <p:cNvCxnSpPr/>
            <p:nvPr/>
          </p:nvCxnSpPr>
          <p:spPr>
            <a:xfrm>
              <a:off x="10026468"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1" name="Google Shape;341;p15"/>
            <p:cNvCxnSpPr/>
            <p:nvPr/>
          </p:nvCxnSpPr>
          <p:spPr>
            <a:xfrm>
              <a:off x="11009862"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2" name="Google Shape;342;p15"/>
            <p:cNvCxnSpPr/>
            <p:nvPr/>
          </p:nvCxnSpPr>
          <p:spPr>
            <a:xfrm>
              <a:off x="12185786" y="-1"/>
              <a:ext cx="0" cy="68580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3" name="Google Shape;343;p15"/>
            <p:cNvCxnSpPr/>
            <p:nvPr/>
          </p:nvCxnSpPr>
          <p:spPr>
            <a:xfrm>
              <a:off x="0" y="171716"/>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4" name="Google Shape;344;p15"/>
            <p:cNvCxnSpPr/>
            <p:nvPr/>
          </p:nvCxnSpPr>
          <p:spPr>
            <a:xfrm>
              <a:off x="0" y="714597"/>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5" name="Google Shape;345;p15"/>
            <p:cNvCxnSpPr/>
            <p:nvPr/>
          </p:nvCxnSpPr>
          <p:spPr>
            <a:xfrm>
              <a:off x="0" y="1257478"/>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6" name="Google Shape;346;p15"/>
            <p:cNvCxnSpPr/>
            <p:nvPr/>
          </p:nvCxnSpPr>
          <p:spPr>
            <a:xfrm>
              <a:off x="0" y="1800359"/>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7" name="Google Shape;347;p15"/>
            <p:cNvCxnSpPr/>
            <p:nvPr/>
          </p:nvCxnSpPr>
          <p:spPr>
            <a:xfrm>
              <a:off x="0" y="2343240"/>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8" name="Google Shape;348;p15"/>
            <p:cNvCxnSpPr/>
            <p:nvPr/>
          </p:nvCxnSpPr>
          <p:spPr>
            <a:xfrm>
              <a:off x="0" y="2886121"/>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49" name="Google Shape;349;p15"/>
            <p:cNvCxnSpPr/>
            <p:nvPr/>
          </p:nvCxnSpPr>
          <p:spPr>
            <a:xfrm>
              <a:off x="0" y="3429002"/>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50" name="Google Shape;350;p15"/>
            <p:cNvCxnSpPr/>
            <p:nvPr/>
          </p:nvCxnSpPr>
          <p:spPr>
            <a:xfrm>
              <a:off x="0" y="3971883"/>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51" name="Google Shape;351;p15"/>
            <p:cNvCxnSpPr/>
            <p:nvPr/>
          </p:nvCxnSpPr>
          <p:spPr>
            <a:xfrm>
              <a:off x="0" y="4514764"/>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52" name="Google Shape;352;p15"/>
            <p:cNvCxnSpPr/>
            <p:nvPr/>
          </p:nvCxnSpPr>
          <p:spPr>
            <a:xfrm>
              <a:off x="0" y="5057645"/>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53" name="Google Shape;353;p15"/>
            <p:cNvCxnSpPr/>
            <p:nvPr/>
          </p:nvCxnSpPr>
          <p:spPr>
            <a:xfrm>
              <a:off x="0" y="5600526"/>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54" name="Google Shape;354;p15"/>
            <p:cNvCxnSpPr/>
            <p:nvPr/>
          </p:nvCxnSpPr>
          <p:spPr>
            <a:xfrm>
              <a:off x="0" y="6857999"/>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55" name="Google Shape;355;p15"/>
            <p:cNvCxnSpPr/>
            <p:nvPr/>
          </p:nvCxnSpPr>
          <p:spPr>
            <a:xfrm>
              <a:off x="16613" y="6143407"/>
              <a:ext cx="12192000" cy="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56" name="Google Shape;356;p15"/>
            <p:cNvCxnSpPr/>
            <p:nvPr/>
          </p:nvCxnSpPr>
          <p:spPr>
            <a:xfrm>
              <a:off x="684225" y="171716"/>
              <a:ext cx="0" cy="6511500"/>
            </a:xfrm>
            <a:prstGeom prst="straightConnector1">
              <a:avLst/>
            </a:prstGeom>
            <a:noFill/>
            <a:ln cap="flat" cmpd="sng" w="12700">
              <a:solidFill>
                <a:srgbClr val="BCBCBC">
                  <a:alpha val="29800"/>
                </a:srgbClr>
              </a:solidFill>
              <a:prstDash val="dot"/>
              <a:miter lim="800000"/>
              <a:headEnd len="sm" w="sm" type="none"/>
              <a:tailEnd len="sm" w="sm" type="none"/>
            </a:ln>
          </p:spPr>
        </p:cxnSp>
        <p:cxnSp>
          <p:nvCxnSpPr>
            <p:cNvPr id="357" name="Google Shape;357;p15"/>
            <p:cNvCxnSpPr/>
            <p:nvPr/>
          </p:nvCxnSpPr>
          <p:spPr>
            <a:xfrm>
              <a:off x="11508412" y="173267"/>
              <a:ext cx="0" cy="6511500"/>
            </a:xfrm>
            <a:prstGeom prst="straightConnector1">
              <a:avLst/>
            </a:prstGeom>
            <a:noFill/>
            <a:ln cap="flat" cmpd="sng" w="12700">
              <a:solidFill>
                <a:srgbClr val="BCBCBC">
                  <a:alpha val="29800"/>
                </a:srgbClr>
              </a:solidFill>
              <a:prstDash val="dot"/>
              <a:miter lim="800000"/>
              <a:headEnd len="sm" w="sm" type="none"/>
              <a:tailEnd len="sm" w="sm" type="none"/>
            </a:ln>
          </p:spPr>
        </p:cxnSp>
      </p:grpSp>
      <p:sp>
        <p:nvSpPr>
          <p:cNvPr id="358" name="Google Shape;358;p15"/>
          <p:cNvSpPr/>
          <p:nvPr/>
        </p:nvSpPr>
        <p:spPr>
          <a:xfrm rot="-8100000">
            <a:off x="-209604" y="3180088"/>
            <a:ext cx="425961" cy="425961"/>
          </a:xfrm>
          <a:prstGeom prst="rtTriangle">
            <a:avLst/>
          </a:prstGeom>
          <a:solidFill>
            <a:schemeClr val="accen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59" name="Google Shape;359;p15"/>
          <p:cNvSpPr txBox="1"/>
          <p:nvPr>
            <p:ph type="ctrTitle"/>
          </p:nvPr>
        </p:nvSpPr>
        <p:spPr>
          <a:xfrm>
            <a:off x="391850" y="2571750"/>
            <a:ext cx="8460900" cy="1278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venir"/>
              <a:buNone/>
            </a:pPr>
            <a:r>
              <a:rPr lang="en" sz="3300">
                <a:latin typeface="Avenir"/>
                <a:ea typeface="Avenir"/>
                <a:cs typeface="Avenir"/>
                <a:sym typeface="Avenir"/>
              </a:rPr>
              <a:t>ALY 6080: XN Project</a:t>
            </a:r>
            <a:endParaRPr sz="3300">
              <a:solidFill>
                <a:srgbClr val="000000"/>
              </a:solidFill>
              <a:latin typeface="Avenir"/>
              <a:ea typeface="Avenir"/>
              <a:cs typeface="Avenir"/>
              <a:sym typeface="Avenir"/>
            </a:endParaRPr>
          </a:p>
          <a:p>
            <a:pPr indent="0" lvl="0" marL="0" rtl="0" algn="l">
              <a:lnSpc>
                <a:spcPct val="90000"/>
              </a:lnSpc>
              <a:spcBef>
                <a:spcPts val="0"/>
              </a:spcBef>
              <a:spcAft>
                <a:spcPts val="0"/>
              </a:spcAft>
              <a:buClr>
                <a:srgbClr val="000000"/>
              </a:buClr>
              <a:buSzPts val="3300"/>
              <a:buFont typeface="Avenir"/>
              <a:buNone/>
            </a:pPr>
            <a:r>
              <a:rPr lang="en" sz="3300">
                <a:solidFill>
                  <a:srgbClr val="000000"/>
                </a:solidFill>
                <a:latin typeface="Avenir"/>
                <a:ea typeface="Avenir"/>
                <a:cs typeface="Avenir"/>
                <a:sym typeface="Avenir"/>
              </a:rPr>
              <a:t>CoverQuick Data Analysis</a:t>
            </a:r>
            <a:endParaRPr sz="3300">
              <a:latin typeface="Avenir"/>
              <a:ea typeface="Avenir"/>
              <a:cs typeface="Avenir"/>
              <a:sym typeface="Avenir"/>
            </a:endParaRPr>
          </a:p>
        </p:txBody>
      </p:sp>
      <p:pic>
        <p:nvPicPr>
          <p:cNvPr descr="Graphical user interface, application&#10;&#10;Description automatically generated with medium confidence" id="360" name="Google Shape;360;p15"/>
          <p:cNvPicPr preferRelativeResize="0"/>
          <p:nvPr/>
        </p:nvPicPr>
        <p:blipFill rotWithShape="1">
          <a:blip r:embed="rId3">
            <a:alphaModFix/>
          </a:blip>
          <a:srcRect b="33894" l="0" r="0" t="19354"/>
          <a:stretch/>
        </p:blipFill>
        <p:spPr>
          <a:xfrm>
            <a:off x="-47960" y="-17457"/>
            <a:ext cx="9222193" cy="2537538"/>
          </a:xfrm>
          <a:custGeom>
            <a:rect b="b" l="l" r="r" t="t"/>
            <a:pathLst>
              <a:path extrusionOk="0" h="3383384" w="12214825">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a:noFill/>
          <a:ln>
            <a:noFill/>
          </a:ln>
        </p:spPr>
      </p:pic>
      <p:sp>
        <p:nvSpPr>
          <p:cNvPr id="361" name="Google Shape;361;p15"/>
          <p:cNvSpPr txBox="1"/>
          <p:nvPr/>
        </p:nvSpPr>
        <p:spPr>
          <a:xfrm>
            <a:off x="6215841" y="3562979"/>
            <a:ext cx="4438200" cy="1116000"/>
          </a:xfrm>
          <a:prstGeom prst="rect">
            <a:avLst/>
          </a:prstGeom>
          <a:noFill/>
          <a:ln>
            <a:noFill/>
          </a:ln>
        </p:spPr>
        <p:txBody>
          <a:bodyPr anchorCtr="0" anchor="t" bIns="34275" lIns="68575" spcFirstLastPara="1" rIns="68575" wrap="square" tIns="34275">
            <a:spAutoFit/>
          </a:bodyPr>
          <a:lstStyle/>
          <a:p>
            <a:pPr indent="0" lvl="0" marL="1028700" marR="1409700" rtl="0" algn="l">
              <a:spcBef>
                <a:spcPts val="0"/>
              </a:spcBef>
              <a:spcAft>
                <a:spcPts val="0"/>
              </a:spcAft>
              <a:buNone/>
            </a:pPr>
            <a:r>
              <a:rPr lang="en" sz="1700">
                <a:latin typeface="Avenir"/>
                <a:ea typeface="Avenir"/>
                <a:cs typeface="Avenir"/>
                <a:sym typeface="Avenir"/>
              </a:rPr>
              <a:t>Presented</a:t>
            </a:r>
            <a:r>
              <a:rPr b="0" i="0" lang="en" sz="1700" u="none" cap="none" strike="noStrike">
                <a:solidFill>
                  <a:srgbClr val="000000"/>
                </a:solidFill>
                <a:latin typeface="Avenir"/>
                <a:ea typeface="Avenir"/>
                <a:cs typeface="Avenir"/>
                <a:sym typeface="Avenir"/>
              </a:rPr>
              <a:t> by: </a:t>
            </a:r>
            <a:endParaRPr sz="1100"/>
          </a:p>
          <a:p>
            <a:pPr indent="0" lvl="0" marL="1028700" marR="1409700" rtl="0" algn="l">
              <a:spcBef>
                <a:spcPts val="0"/>
              </a:spcBef>
              <a:spcAft>
                <a:spcPts val="0"/>
              </a:spcAft>
              <a:buNone/>
            </a:pPr>
            <a:r>
              <a:rPr b="0" i="0" lang="en" sz="1700" u="none" cap="none" strike="noStrike">
                <a:solidFill>
                  <a:srgbClr val="000000"/>
                </a:solidFill>
                <a:latin typeface="Avenir"/>
                <a:ea typeface="Avenir"/>
                <a:cs typeface="Avenir"/>
                <a:sym typeface="Avenir"/>
              </a:rPr>
              <a:t>Abhilash</a:t>
            </a:r>
            <a:r>
              <a:rPr b="0" i="0" lang="en" sz="1700" u="none" cap="none" strike="noStrike">
                <a:solidFill>
                  <a:srgbClr val="212C35"/>
                </a:solidFill>
                <a:latin typeface="Avenir"/>
                <a:ea typeface="Avenir"/>
                <a:cs typeface="Avenir"/>
                <a:sym typeface="Avenir"/>
              </a:rPr>
              <a:t> </a:t>
            </a:r>
            <a:r>
              <a:rPr b="0" i="0" lang="en" sz="1700" u="none" cap="none" strike="noStrike">
                <a:solidFill>
                  <a:srgbClr val="000000"/>
                </a:solidFill>
                <a:latin typeface="Avenir"/>
                <a:ea typeface="Avenir"/>
                <a:cs typeface="Avenir"/>
                <a:sym typeface="Avenir"/>
              </a:rPr>
              <a:t>Dikshit</a:t>
            </a:r>
            <a:endParaRPr b="1" i="0" sz="1700" u="none" cap="none" strike="noStrike">
              <a:solidFill>
                <a:srgbClr val="000000"/>
              </a:solidFill>
              <a:latin typeface="Avenir"/>
              <a:ea typeface="Avenir"/>
              <a:cs typeface="Avenir"/>
              <a:sym typeface="Avenir"/>
            </a:endParaRPr>
          </a:p>
          <a:p>
            <a:pPr indent="0" lvl="0" marL="1028700" marR="1409700" rtl="0" algn="l">
              <a:spcBef>
                <a:spcPts val="0"/>
              </a:spcBef>
              <a:spcAft>
                <a:spcPts val="0"/>
              </a:spcAft>
              <a:buNone/>
            </a:pPr>
            <a:r>
              <a:rPr lang="en" sz="1700">
                <a:solidFill>
                  <a:srgbClr val="212C35"/>
                </a:solidFill>
                <a:latin typeface="Avenir"/>
                <a:ea typeface="Avenir"/>
                <a:cs typeface="Avenir"/>
                <a:sym typeface="Avenir"/>
              </a:rPr>
              <a:t>Kush Patel</a:t>
            </a:r>
            <a:endParaRPr sz="1700">
              <a:solidFill>
                <a:srgbClr val="212C35"/>
              </a:solidFill>
              <a:latin typeface="Avenir"/>
              <a:ea typeface="Avenir"/>
              <a:cs typeface="Avenir"/>
              <a:sym typeface="Avenir"/>
            </a:endParaRPr>
          </a:p>
          <a:p>
            <a:pPr indent="0" lvl="0" marL="1028700" marR="1409700" rtl="0" algn="l">
              <a:spcBef>
                <a:spcPts val="0"/>
              </a:spcBef>
              <a:spcAft>
                <a:spcPts val="0"/>
              </a:spcAft>
              <a:buNone/>
            </a:pPr>
            <a:r>
              <a:rPr lang="en" sz="1700">
                <a:solidFill>
                  <a:srgbClr val="212C35"/>
                </a:solidFill>
                <a:latin typeface="Avenir"/>
                <a:ea typeface="Avenir"/>
                <a:cs typeface="Avenir"/>
                <a:sym typeface="Avenir"/>
              </a:rPr>
              <a:t>Siddharth Alashi</a:t>
            </a:r>
            <a:endParaRPr sz="1700">
              <a:solidFill>
                <a:srgbClr val="212C35"/>
              </a:solidFill>
              <a:latin typeface="Avenir"/>
              <a:ea typeface="Avenir"/>
              <a:cs typeface="Avenir"/>
              <a:sym typeface="Avenir"/>
            </a:endParaRPr>
          </a:p>
        </p:txBody>
      </p:sp>
      <p:sp>
        <p:nvSpPr>
          <p:cNvPr id="362" name="Google Shape;362;p15"/>
          <p:cNvSpPr txBox="1"/>
          <p:nvPr/>
        </p:nvSpPr>
        <p:spPr>
          <a:xfrm>
            <a:off x="-140231" y="3742853"/>
            <a:ext cx="5265600" cy="854100"/>
          </a:xfrm>
          <a:prstGeom prst="rect">
            <a:avLst/>
          </a:prstGeom>
          <a:noFill/>
          <a:ln>
            <a:noFill/>
          </a:ln>
        </p:spPr>
        <p:txBody>
          <a:bodyPr anchorCtr="0" anchor="t" bIns="34275" lIns="68575" spcFirstLastPara="1" rIns="68575" wrap="square" tIns="34275">
            <a:spAutoFit/>
          </a:bodyPr>
          <a:lstStyle/>
          <a:p>
            <a:pPr indent="0" lvl="0" marL="508000" marR="914400" rtl="0" algn="l">
              <a:spcBef>
                <a:spcPts val="0"/>
              </a:spcBef>
              <a:spcAft>
                <a:spcPts val="0"/>
              </a:spcAft>
              <a:buNone/>
            </a:pPr>
            <a:r>
              <a:rPr b="0" i="0" lang="en" sz="1700" u="none" cap="none" strike="noStrike">
                <a:solidFill>
                  <a:srgbClr val="000000"/>
                </a:solidFill>
                <a:latin typeface="Avenir"/>
                <a:ea typeface="Avenir"/>
                <a:cs typeface="Avenir"/>
                <a:sym typeface="Avenir"/>
              </a:rPr>
              <a:t>Submitted to:</a:t>
            </a:r>
            <a:endParaRPr b="0" i="0" sz="1700" u="none" cap="none" strike="noStrike">
              <a:solidFill>
                <a:srgbClr val="000000"/>
              </a:solidFill>
              <a:latin typeface="Avenir"/>
              <a:ea typeface="Avenir"/>
              <a:cs typeface="Avenir"/>
              <a:sym typeface="Avenir"/>
            </a:endParaRPr>
          </a:p>
          <a:p>
            <a:pPr indent="0" lvl="0" marL="508000" marR="914400" rtl="0" algn="l">
              <a:spcBef>
                <a:spcPts val="0"/>
              </a:spcBef>
              <a:spcAft>
                <a:spcPts val="0"/>
              </a:spcAft>
              <a:buNone/>
            </a:pPr>
            <a:r>
              <a:rPr lang="en" sz="1700">
                <a:latin typeface="Avenir"/>
                <a:ea typeface="Avenir"/>
                <a:cs typeface="Avenir"/>
                <a:sym typeface="Avenir"/>
              </a:rPr>
              <a:t>Dr Chinthaka Pathum Dinesh, Prof Herath Gedara, Faculty Lecturer</a:t>
            </a:r>
            <a:endParaRPr sz="1700">
              <a:latin typeface="Avenir"/>
              <a:ea typeface="Avenir"/>
              <a:cs typeface="Avenir"/>
              <a:sym typeface="Avenir"/>
            </a:endParaRPr>
          </a:p>
        </p:txBody>
      </p:sp>
      <p:sp>
        <p:nvSpPr>
          <p:cNvPr id="363" name="Google Shape;363;p15"/>
          <p:cNvSpPr txBox="1"/>
          <p:nvPr/>
        </p:nvSpPr>
        <p:spPr>
          <a:xfrm>
            <a:off x="7519851" y="2175510"/>
            <a:ext cx="1636800" cy="330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700">
                <a:latin typeface="Avenir"/>
                <a:ea typeface="Avenir"/>
                <a:cs typeface="Avenir"/>
                <a:sym typeface="Avenir"/>
              </a:rPr>
              <a:t>May</a:t>
            </a:r>
            <a:r>
              <a:rPr b="0" i="0" lang="en" sz="1700" u="none" cap="none" strike="noStrike">
                <a:solidFill>
                  <a:srgbClr val="000000"/>
                </a:solidFill>
                <a:latin typeface="Avenir"/>
                <a:ea typeface="Avenir"/>
                <a:cs typeface="Avenir"/>
                <a:sym typeface="Avenir"/>
              </a:rPr>
              <a:t> </a:t>
            </a:r>
            <a:r>
              <a:rPr lang="en" sz="1700">
                <a:latin typeface="Avenir"/>
                <a:ea typeface="Avenir"/>
                <a:cs typeface="Avenir"/>
                <a:sym typeface="Avenir"/>
              </a:rPr>
              <a:t>31</a:t>
            </a:r>
            <a:r>
              <a:rPr b="0" i="0" lang="en" sz="1700" u="none" cap="none" strike="noStrike">
                <a:solidFill>
                  <a:srgbClr val="000000"/>
                </a:solidFill>
                <a:latin typeface="Avenir"/>
                <a:ea typeface="Avenir"/>
                <a:cs typeface="Avenir"/>
                <a:sym typeface="Avenir"/>
              </a:rPr>
              <a:t>, 2023</a:t>
            </a:r>
            <a:endParaRPr sz="1700">
              <a:solidFill>
                <a:schemeClr val="dk1"/>
              </a:solidFill>
              <a:latin typeface="Avenir"/>
              <a:ea typeface="Avenir"/>
              <a:cs typeface="Avenir"/>
              <a:sym typeface="Avenir"/>
            </a:endParaRPr>
          </a:p>
        </p:txBody>
      </p:sp>
      <p:pic>
        <p:nvPicPr>
          <p:cNvPr descr="Logo&#10;&#10;Description automatically generated" id="364" name="Google Shape;364;p15"/>
          <p:cNvPicPr preferRelativeResize="0"/>
          <p:nvPr/>
        </p:nvPicPr>
        <p:blipFill rotWithShape="1">
          <a:blip r:embed="rId4">
            <a:alphaModFix/>
          </a:blip>
          <a:srcRect b="0" l="0" r="0" t="0"/>
          <a:stretch/>
        </p:blipFill>
        <p:spPr>
          <a:xfrm>
            <a:off x="4010529" y="3875415"/>
            <a:ext cx="1014300" cy="1014300"/>
          </a:xfrm>
          <a:prstGeom prst="rect">
            <a:avLst/>
          </a:prstGeom>
          <a:noFill/>
          <a:ln>
            <a:noFill/>
          </a:ln>
        </p:spPr>
      </p:pic>
      <p:sp>
        <p:nvSpPr>
          <p:cNvPr id="365" name="Google Shape;365;p15"/>
          <p:cNvSpPr txBox="1"/>
          <p:nvPr>
            <p:ph idx="12" type="sldNum"/>
          </p:nvPr>
        </p:nvSpPr>
        <p:spPr>
          <a:xfrm>
            <a:off x="8252737" y="4661903"/>
            <a:ext cx="734400" cy="312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4"/>
          <p:cNvSpPr txBox="1"/>
          <p:nvPr>
            <p:ph type="title"/>
          </p:nvPr>
        </p:nvSpPr>
        <p:spPr>
          <a:xfrm>
            <a:off x="311700" y="16150"/>
            <a:ext cx="8520600" cy="590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400">
                <a:latin typeface="Avenir"/>
                <a:ea typeface="Avenir"/>
                <a:cs typeface="Avenir"/>
                <a:sym typeface="Avenir"/>
              </a:rPr>
              <a:t>Determine the approximate age range and experience level</a:t>
            </a:r>
            <a:endParaRPr sz="2400">
              <a:latin typeface="Avenir"/>
              <a:ea typeface="Avenir"/>
              <a:cs typeface="Avenir"/>
              <a:sym typeface="Avenir"/>
            </a:endParaRPr>
          </a:p>
        </p:txBody>
      </p:sp>
      <p:cxnSp>
        <p:nvCxnSpPr>
          <p:cNvPr id="464" name="Google Shape;464;p24"/>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465" name="Google Shape;465;p24"/>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466" name="Google Shape;466;p2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467" name="Google Shape;467;p24"/>
          <p:cNvSpPr txBox="1"/>
          <p:nvPr/>
        </p:nvSpPr>
        <p:spPr>
          <a:xfrm>
            <a:off x="358350" y="696650"/>
            <a:ext cx="85206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Avenir"/>
              <a:buChar char="●"/>
            </a:pPr>
            <a:r>
              <a:rPr lang="en">
                <a:latin typeface="Avenir"/>
                <a:ea typeface="Avenir"/>
                <a:cs typeface="Avenir"/>
                <a:sym typeface="Avenir"/>
              </a:rPr>
              <a:t>Predefined duration thresholds are established in order to classify experience levels. These levels are classified as 'BEGINNER' for experience durations up to 1 year (365 days), 'INTERMEDIATE' for durations ranging from 1 to 2 years (365 to 730 days), and 'ADVANCED' for durations between 2 to 3 years (730 to 1095 days).</a:t>
            </a:r>
            <a:endParaRPr>
              <a:latin typeface="Avenir"/>
              <a:ea typeface="Avenir"/>
              <a:cs typeface="Avenir"/>
              <a:sym typeface="Avenir"/>
            </a:endParaRPr>
          </a:p>
          <a:p>
            <a:pPr indent="-317500" lvl="0" marL="457200" rtl="0" algn="just">
              <a:spcBef>
                <a:spcPts val="0"/>
              </a:spcBef>
              <a:spcAft>
                <a:spcPts val="0"/>
              </a:spcAft>
              <a:buSzPts val="1400"/>
              <a:buFont typeface="Avenir"/>
              <a:buChar char="●"/>
            </a:pPr>
            <a:r>
              <a:rPr lang="en">
                <a:latin typeface="Avenir"/>
                <a:ea typeface="Avenir"/>
                <a:cs typeface="Avenir"/>
                <a:sym typeface="Avenir"/>
              </a:rPr>
              <a:t>Subsequently, the DataFrame is modified to incorporate an additional column called 'EXP_DURATION', which denotes the duration of experience calculated in days. Additionally, an 'EXP_LEVEL' column is introduced, which classifies the experience level based on predefined thresholds.</a:t>
            </a:r>
            <a:endParaRPr>
              <a:latin typeface="Avenir"/>
              <a:ea typeface="Avenir"/>
              <a:cs typeface="Avenir"/>
              <a:sym typeface="Avenir"/>
            </a:endParaRPr>
          </a:p>
          <a:p>
            <a:pPr indent="-317500" lvl="0" marL="457200" rtl="0" algn="just">
              <a:spcBef>
                <a:spcPts val="0"/>
              </a:spcBef>
              <a:spcAft>
                <a:spcPts val="0"/>
              </a:spcAft>
              <a:buSzPts val="1400"/>
              <a:buFont typeface="Avenir"/>
              <a:buChar char="●"/>
            </a:pPr>
            <a:r>
              <a:rPr lang="en">
                <a:latin typeface="Avenir"/>
                <a:ea typeface="Avenir"/>
                <a:cs typeface="Avenir"/>
                <a:sym typeface="Avenir"/>
              </a:rPr>
              <a:t>By presenting these columns, one can observe the commencement and termination dates of experience, the calculated duration in days, and the assigned level of expertise for each candidate.</a:t>
            </a:r>
            <a:endParaRPr>
              <a:latin typeface="Avenir"/>
              <a:ea typeface="Avenir"/>
              <a:cs typeface="Avenir"/>
              <a:sym typeface="Avenir"/>
            </a:endParaRPr>
          </a:p>
          <a:p>
            <a:pPr indent="0" lvl="0" marL="0" rtl="0" algn="just">
              <a:spcBef>
                <a:spcPts val="0"/>
              </a:spcBef>
              <a:spcAft>
                <a:spcPts val="0"/>
              </a:spcAft>
              <a:buNone/>
            </a:pPr>
            <a:r>
              <a:t/>
            </a:r>
            <a:endParaRPr>
              <a:latin typeface="Avenir"/>
              <a:ea typeface="Avenir"/>
              <a:cs typeface="Avenir"/>
              <a:sym typeface="Avenir"/>
            </a:endParaRPr>
          </a:p>
        </p:txBody>
      </p:sp>
      <p:pic>
        <p:nvPicPr>
          <p:cNvPr id="468" name="Google Shape;468;p24"/>
          <p:cNvPicPr preferRelativeResize="0"/>
          <p:nvPr/>
        </p:nvPicPr>
        <p:blipFill>
          <a:blip r:embed="rId3">
            <a:alphaModFix/>
          </a:blip>
          <a:stretch>
            <a:fillRect/>
          </a:stretch>
        </p:blipFill>
        <p:spPr>
          <a:xfrm>
            <a:off x="2894525" y="2994975"/>
            <a:ext cx="3983524" cy="19581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5"/>
          <p:cNvSpPr txBox="1"/>
          <p:nvPr>
            <p:ph type="title"/>
          </p:nvPr>
        </p:nvSpPr>
        <p:spPr>
          <a:xfrm>
            <a:off x="311700" y="106550"/>
            <a:ext cx="8520600" cy="590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400">
                <a:latin typeface="Avenir"/>
                <a:ea typeface="Avenir"/>
                <a:cs typeface="Avenir"/>
                <a:sym typeface="Avenir"/>
              </a:rPr>
              <a:t>Determine the expected age and experience level</a:t>
            </a:r>
            <a:endParaRPr sz="2400">
              <a:latin typeface="Avenir"/>
              <a:ea typeface="Avenir"/>
              <a:cs typeface="Avenir"/>
              <a:sym typeface="Avenir"/>
            </a:endParaRPr>
          </a:p>
        </p:txBody>
      </p:sp>
      <p:cxnSp>
        <p:nvCxnSpPr>
          <p:cNvPr id="474" name="Google Shape;474;p25"/>
          <p:cNvCxnSpPr/>
          <p:nvPr/>
        </p:nvCxnSpPr>
        <p:spPr>
          <a:xfrm>
            <a:off x="335100" y="70350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475" name="Google Shape;475;p25"/>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476" name="Google Shape;476;p2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pic>
        <p:nvPicPr>
          <p:cNvPr id="477" name="Google Shape;477;p25"/>
          <p:cNvPicPr preferRelativeResize="0"/>
          <p:nvPr/>
        </p:nvPicPr>
        <p:blipFill>
          <a:blip r:embed="rId3">
            <a:alphaModFix/>
          </a:blip>
          <a:stretch>
            <a:fillRect/>
          </a:stretch>
        </p:blipFill>
        <p:spPr>
          <a:xfrm>
            <a:off x="3950475" y="901436"/>
            <a:ext cx="4703789" cy="1368650"/>
          </a:xfrm>
          <a:prstGeom prst="rect">
            <a:avLst/>
          </a:prstGeom>
          <a:noFill/>
          <a:ln cap="flat" cmpd="sng" w="9525">
            <a:solidFill>
              <a:schemeClr val="dk2"/>
            </a:solidFill>
            <a:prstDash val="solid"/>
            <a:round/>
            <a:headEnd len="sm" w="sm" type="none"/>
            <a:tailEnd len="sm" w="sm" type="none"/>
          </a:ln>
        </p:spPr>
      </p:pic>
      <p:pic>
        <p:nvPicPr>
          <p:cNvPr id="478" name="Google Shape;478;p25"/>
          <p:cNvPicPr preferRelativeResize="0"/>
          <p:nvPr/>
        </p:nvPicPr>
        <p:blipFill rotWithShape="1">
          <a:blip r:embed="rId4">
            <a:alphaModFix/>
          </a:blip>
          <a:srcRect b="0" l="0" r="6235" t="0"/>
          <a:stretch/>
        </p:blipFill>
        <p:spPr>
          <a:xfrm>
            <a:off x="3950475" y="2339075"/>
            <a:ext cx="4703798" cy="1368650"/>
          </a:xfrm>
          <a:prstGeom prst="rect">
            <a:avLst/>
          </a:prstGeom>
          <a:noFill/>
          <a:ln cap="flat" cmpd="sng" w="9525">
            <a:solidFill>
              <a:schemeClr val="dk2"/>
            </a:solidFill>
            <a:prstDash val="solid"/>
            <a:round/>
            <a:headEnd len="sm" w="sm" type="none"/>
            <a:tailEnd len="sm" w="sm" type="none"/>
          </a:ln>
        </p:spPr>
      </p:pic>
      <p:pic>
        <p:nvPicPr>
          <p:cNvPr id="479" name="Google Shape;479;p25"/>
          <p:cNvPicPr preferRelativeResize="0"/>
          <p:nvPr/>
        </p:nvPicPr>
        <p:blipFill>
          <a:blip r:embed="rId5">
            <a:alphaModFix/>
          </a:blip>
          <a:stretch>
            <a:fillRect/>
          </a:stretch>
        </p:blipFill>
        <p:spPr>
          <a:xfrm>
            <a:off x="3950475" y="3721325"/>
            <a:ext cx="4703798" cy="1245175"/>
          </a:xfrm>
          <a:prstGeom prst="rect">
            <a:avLst/>
          </a:prstGeom>
          <a:noFill/>
          <a:ln cap="flat" cmpd="sng" w="9525">
            <a:solidFill>
              <a:schemeClr val="dk2"/>
            </a:solidFill>
            <a:prstDash val="solid"/>
            <a:round/>
            <a:headEnd len="sm" w="sm" type="none"/>
            <a:tailEnd len="sm" w="sm" type="none"/>
          </a:ln>
        </p:spPr>
      </p:pic>
      <p:sp>
        <p:nvSpPr>
          <p:cNvPr id="480" name="Google Shape;480;p25"/>
          <p:cNvSpPr txBox="1"/>
          <p:nvPr/>
        </p:nvSpPr>
        <p:spPr>
          <a:xfrm>
            <a:off x="47475" y="789175"/>
            <a:ext cx="3811500" cy="4433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Avenir"/>
              <a:buChar char="●"/>
            </a:pPr>
            <a:r>
              <a:rPr lang="en" sz="1200">
                <a:solidFill>
                  <a:schemeClr val="dk1"/>
                </a:solidFill>
                <a:highlight>
                  <a:schemeClr val="lt1"/>
                </a:highlight>
                <a:latin typeface="Avenir"/>
                <a:ea typeface="Avenir"/>
                <a:cs typeface="Avenir"/>
                <a:sym typeface="Avenir"/>
              </a:rPr>
              <a:t>The x-axis represents the age ranges, ranging from 18-24, 25-34, 35-44, 45-54, and 55+. The y-axis represents the count of candidates. Each bar in the chart is segmented into different colors representing different experience levels.</a:t>
            </a:r>
            <a:endParaRPr sz="1200">
              <a:solidFill>
                <a:schemeClr val="dk1"/>
              </a:solidFill>
              <a:highlight>
                <a:schemeClr val="lt1"/>
              </a:highlight>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highlight>
                  <a:schemeClr val="lt1"/>
                </a:highlight>
                <a:latin typeface="Avenir"/>
                <a:ea typeface="Avenir"/>
                <a:cs typeface="Avenir"/>
                <a:sym typeface="Avenir"/>
              </a:rPr>
              <a:t>By selecting different experience levels from the dropdown menu, the chart dynamically updates to show the trend analysis specifically for that experience level. The title of the chart also changes accordingly to provide focused insights.</a:t>
            </a:r>
            <a:endParaRPr sz="1200">
              <a:solidFill>
                <a:schemeClr val="dk1"/>
              </a:solidFill>
              <a:highlight>
                <a:schemeClr val="lt1"/>
              </a:highlight>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highlight>
                  <a:schemeClr val="lt1"/>
                </a:highlight>
                <a:latin typeface="Avenir"/>
                <a:ea typeface="Avenir"/>
                <a:cs typeface="Avenir"/>
                <a:sym typeface="Avenir"/>
              </a:rPr>
              <a:t>Hovering over each bar provides additional information, including the specific age range, experience level, and the corresponding count of candidates.</a:t>
            </a:r>
            <a:endParaRPr sz="1200">
              <a:solidFill>
                <a:schemeClr val="dk1"/>
              </a:solidFill>
              <a:highlight>
                <a:schemeClr val="lt1"/>
              </a:highlight>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highlight>
                  <a:schemeClr val="lt1"/>
                </a:highlight>
                <a:latin typeface="Avenir"/>
                <a:ea typeface="Avenir"/>
                <a:cs typeface="Avenir"/>
                <a:sym typeface="Avenir"/>
              </a:rPr>
              <a:t>The visualization aims to provide a clear and visually appealing representation of the distribution of candidates across different age ranges and experience levels, allowing for a quick and comprehensive understanding of the trends in your project data.</a:t>
            </a:r>
            <a:endParaRPr sz="1200">
              <a:solidFill>
                <a:schemeClr val="dk1"/>
              </a:solidFill>
              <a:highlight>
                <a:schemeClr val="lt1"/>
              </a:highlight>
              <a:latin typeface="Avenir"/>
              <a:ea typeface="Avenir"/>
              <a:cs typeface="Avenir"/>
              <a:sym typeface="Avenir"/>
            </a:endParaRPr>
          </a:p>
          <a:p>
            <a:pPr indent="0" lvl="0" marL="457200" rtl="0" algn="l">
              <a:spcBef>
                <a:spcPts val="0"/>
              </a:spcBef>
              <a:spcAft>
                <a:spcPts val="0"/>
              </a:spcAft>
              <a:buNone/>
            </a:pPr>
            <a:r>
              <a:t/>
            </a:r>
            <a:endParaRPr sz="1200">
              <a:solidFill>
                <a:schemeClr val="dk1"/>
              </a:solidFill>
              <a:highlight>
                <a:schemeClr val="lt1"/>
              </a:highlight>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6"/>
          <p:cNvSpPr txBox="1"/>
          <p:nvPr>
            <p:ph type="title"/>
          </p:nvPr>
        </p:nvSpPr>
        <p:spPr>
          <a:xfrm>
            <a:off x="311700" y="61350"/>
            <a:ext cx="8520600" cy="590100"/>
          </a:xfrm>
          <a:prstGeom prst="rect">
            <a:avLst/>
          </a:prstGeom>
        </p:spPr>
        <p:txBody>
          <a:bodyPr anchorCtr="0" anchor="b" bIns="34275" lIns="68575" spcFirstLastPara="1" rIns="68575" wrap="square" tIns="34275">
            <a:normAutofit/>
          </a:bodyPr>
          <a:lstStyle/>
          <a:p>
            <a:pPr indent="0" lvl="0" marL="0" rtl="0" algn="l">
              <a:lnSpc>
                <a:spcPct val="115000"/>
              </a:lnSpc>
              <a:spcBef>
                <a:spcPts val="0"/>
              </a:spcBef>
              <a:spcAft>
                <a:spcPts val="0"/>
              </a:spcAft>
              <a:buNone/>
            </a:pPr>
            <a:r>
              <a:rPr lang="en" sz="2400">
                <a:latin typeface="Avenir"/>
                <a:ea typeface="Avenir"/>
                <a:cs typeface="Avenir"/>
                <a:sym typeface="Avenir"/>
              </a:rPr>
              <a:t>Determine trends in experience and skills for the target users.</a:t>
            </a:r>
            <a:endParaRPr sz="2400">
              <a:latin typeface="Avenir"/>
              <a:ea typeface="Avenir"/>
              <a:cs typeface="Avenir"/>
              <a:sym typeface="Avenir"/>
            </a:endParaRPr>
          </a:p>
        </p:txBody>
      </p:sp>
      <p:cxnSp>
        <p:nvCxnSpPr>
          <p:cNvPr id="486" name="Google Shape;486;p26"/>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487" name="Google Shape;487;p26"/>
          <p:cNvSpPr txBox="1"/>
          <p:nvPr/>
        </p:nvSpPr>
        <p:spPr>
          <a:xfrm>
            <a:off x="358350" y="789175"/>
            <a:ext cx="87225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Avenir"/>
                <a:ea typeface="Avenir"/>
                <a:cs typeface="Avenir"/>
                <a:sym typeface="Avenir"/>
              </a:rPr>
              <a:t>A bar chart can be utilized to visually represent the top 10 prevalent experiences and skills. By utilizing a dropdown menu, users have the option to choose specific countries and observe the corresponding top 10 experiences and skills associated with those countries. This graphical representation allows for a clear understanding of the most common experiences and skills across different countries.</a:t>
            </a:r>
            <a:endParaRPr>
              <a:solidFill>
                <a:schemeClr val="dk2"/>
              </a:solidFill>
              <a:latin typeface="Avenir"/>
              <a:ea typeface="Avenir"/>
              <a:cs typeface="Avenir"/>
              <a:sym typeface="Avenir"/>
            </a:endParaRPr>
          </a:p>
        </p:txBody>
      </p:sp>
      <p:sp>
        <p:nvSpPr>
          <p:cNvPr id="488" name="Google Shape;488;p2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pic>
        <p:nvPicPr>
          <p:cNvPr id="489" name="Google Shape;489;p26"/>
          <p:cNvPicPr preferRelativeResize="0"/>
          <p:nvPr/>
        </p:nvPicPr>
        <p:blipFill>
          <a:blip r:embed="rId3">
            <a:alphaModFix/>
          </a:blip>
          <a:stretch>
            <a:fillRect/>
          </a:stretch>
        </p:blipFill>
        <p:spPr>
          <a:xfrm>
            <a:off x="186347" y="2215403"/>
            <a:ext cx="3659400" cy="2713221"/>
          </a:xfrm>
          <a:prstGeom prst="rect">
            <a:avLst/>
          </a:prstGeom>
          <a:noFill/>
          <a:ln cap="flat" cmpd="sng" w="9525">
            <a:solidFill>
              <a:schemeClr val="dk2"/>
            </a:solidFill>
            <a:prstDash val="solid"/>
            <a:round/>
            <a:headEnd len="sm" w="sm" type="none"/>
            <a:tailEnd len="sm" w="sm" type="none"/>
          </a:ln>
        </p:spPr>
      </p:pic>
      <p:pic>
        <p:nvPicPr>
          <p:cNvPr id="490" name="Google Shape;490;p26"/>
          <p:cNvPicPr preferRelativeResize="0"/>
          <p:nvPr/>
        </p:nvPicPr>
        <p:blipFill>
          <a:blip r:embed="rId4">
            <a:alphaModFix/>
          </a:blip>
          <a:stretch>
            <a:fillRect/>
          </a:stretch>
        </p:blipFill>
        <p:spPr>
          <a:xfrm>
            <a:off x="3918350" y="2215400"/>
            <a:ext cx="3229250" cy="2713226"/>
          </a:xfrm>
          <a:prstGeom prst="rect">
            <a:avLst/>
          </a:prstGeom>
          <a:noFill/>
          <a:ln cap="flat" cmpd="sng" w="9525">
            <a:solidFill>
              <a:schemeClr val="dk2"/>
            </a:solidFill>
            <a:prstDash val="solid"/>
            <a:round/>
            <a:headEnd len="sm" w="sm" type="none"/>
            <a:tailEnd len="sm" w="sm" type="none"/>
          </a:ln>
        </p:spPr>
      </p:pic>
      <p:pic>
        <p:nvPicPr>
          <p:cNvPr id="491" name="Google Shape;491;p26"/>
          <p:cNvPicPr preferRelativeResize="0"/>
          <p:nvPr/>
        </p:nvPicPr>
        <p:blipFill>
          <a:blip r:embed="rId5">
            <a:alphaModFix/>
          </a:blip>
          <a:stretch>
            <a:fillRect/>
          </a:stretch>
        </p:blipFill>
        <p:spPr>
          <a:xfrm>
            <a:off x="7220225" y="2215400"/>
            <a:ext cx="1804125" cy="1926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7"/>
          <p:cNvSpPr txBox="1"/>
          <p:nvPr>
            <p:ph type="title"/>
          </p:nvPr>
        </p:nvSpPr>
        <p:spPr>
          <a:xfrm>
            <a:off x="335100" y="61350"/>
            <a:ext cx="8769000" cy="590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000">
                <a:latin typeface="Avenir"/>
                <a:ea typeface="Avenir"/>
                <a:cs typeface="Avenir"/>
                <a:sym typeface="Avenir"/>
              </a:rPr>
              <a:t>Top three industries that the majority of CoverQuick's users have applied: </a:t>
            </a:r>
            <a:endParaRPr sz="2000">
              <a:latin typeface="Avenir"/>
              <a:ea typeface="Avenir"/>
              <a:cs typeface="Avenir"/>
              <a:sym typeface="Avenir"/>
            </a:endParaRPr>
          </a:p>
        </p:txBody>
      </p:sp>
      <p:cxnSp>
        <p:nvCxnSpPr>
          <p:cNvPr id="497" name="Google Shape;497;p27"/>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498" name="Google Shape;498;p27"/>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499" name="Google Shape;499;p27"/>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pic>
        <p:nvPicPr>
          <p:cNvPr id="500" name="Google Shape;500;p27"/>
          <p:cNvPicPr preferRelativeResize="0"/>
          <p:nvPr/>
        </p:nvPicPr>
        <p:blipFill>
          <a:blip r:embed="rId3">
            <a:alphaModFix/>
          </a:blip>
          <a:stretch>
            <a:fillRect/>
          </a:stretch>
        </p:blipFill>
        <p:spPr>
          <a:xfrm>
            <a:off x="311700" y="2749000"/>
            <a:ext cx="3467100" cy="1123950"/>
          </a:xfrm>
          <a:prstGeom prst="rect">
            <a:avLst/>
          </a:prstGeom>
          <a:noFill/>
          <a:ln cap="flat" cmpd="sng" w="9525">
            <a:solidFill>
              <a:schemeClr val="dk2"/>
            </a:solidFill>
            <a:prstDash val="solid"/>
            <a:round/>
            <a:headEnd len="sm" w="sm" type="none"/>
            <a:tailEnd len="sm" w="sm" type="none"/>
          </a:ln>
        </p:spPr>
      </p:pic>
      <p:pic>
        <p:nvPicPr>
          <p:cNvPr id="501" name="Google Shape;501;p27"/>
          <p:cNvPicPr preferRelativeResize="0"/>
          <p:nvPr/>
        </p:nvPicPr>
        <p:blipFill>
          <a:blip r:embed="rId4">
            <a:alphaModFix/>
          </a:blip>
          <a:stretch>
            <a:fillRect/>
          </a:stretch>
        </p:blipFill>
        <p:spPr>
          <a:xfrm>
            <a:off x="5720325" y="789175"/>
            <a:ext cx="3300826" cy="4231825"/>
          </a:xfrm>
          <a:prstGeom prst="rect">
            <a:avLst/>
          </a:prstGeom>
          <a:noFill/>
          <a:ln cap="flat" cmpd="sng" w="9525">
            <a:solidFill>
              <a:schemeClr val="dk2"/>
            </a:solidFill>
            <a:prstDash val="solid"/>
            <a:round/>
            <a:headEnd len="sm" w="sm" type="none"/>
            <a:tailEnd len="sm" w="sm" type="none"/>
          </a:ln>
        </p:spPr>
      </p:pic>
      <p:sp>
        <p:nvSpPr>
          <p:cNvPr id="502" name="Google Shape;502;p27"/>
          <p:cNvSpPr txBox="1"/>
          <p:nvPr/>
        </p:nvSpPr>
        <p:spPr>
          <a:xfrm>
            <a:off x="358350" y="789175"/>
            <a:ext cx="52998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venir"/>
                <a:ea typeface="Avenir"/>
                <a:cs typeface="Avenir"/>
                <a:sym typeface="Avenir"/>
              </a:rPr>
              <a:t>As shown below, from the total dataset with no job description, we can see that the top three industries/company candidates apply to are mostly </a:t>
            </a:r>
            <a:r>
              <a:rPr b="1" lang="en">
                <a:latin typeface="Avenir"/>
                <a:ea typeface="Avenir"/>
                <a:cs typeface="Avenir"/>
                <a:sym typeface="Avenir"/>
              </a:rPr>
              <a:t>Freelancers </a:t>
            </a:r>
            <a:r>
              <a:rPr lang="en">
                <a:latin typeface="Avenir"/>
                <a:ea typeface="Avenir"/>
                <a:cs typeface="Avenir"/>
                <a:sym typeface="Avenir"/>
              </a:rPr>
              <a:t>(33), </a:t>
            </a:r>
            <a:r>
              <a:rPr b="1" lang="en">
                <a:latin typeface="Avenir"/>
                <a:ea typeface="Avenir"/>
                <a:cs typeface="Avenir"/>
                <a:sym typeface="Avenir"/>
              </a:rPr>
              <a:t>Amazon </a:t>
            </a:r>
            <a:r>
              <a:rPr lang="en">
                <a:latin typeface="Avenir"/>
                <a:ea typeface="Avenir"/>
                <a:cs typeface="Avenir"/>
                <a:sym typeface="Avenir"/>
              </a:rPr>
              <a:t>(21), and </a:t>
            </a:r>
            <a:r>
              <a:rPr b="1" lang="en">
                <a:latin typeface="Avenir"/>
                <a:ea typeface="Avenir"/>
                <a:cs typeface="Avenir"/>
                <a:sym typeface="Avenir"/>
              </a:rPr>
              <a:t>Ghana Education Service </a:t>
            </a:r>
            <a:r>
              <a:rPr lang="en">
                <a:latin typeface="Avenir"/>
                <a:ea typeface="Avenir"/>
                <a:cs typeface="Avenir"/>
                <a:sym typeface="Avenir"/>
              </a:rPr>
              <a:t>(17).</a:t>
            </a:r>
            <a:endParaRPr>
              <a:latin typeface="Avenir"/>
              <a:ea typeface="Avenir"/>
              <a:cs typeface="Avenir"/>
              <a:sym typeface="Avenir"/>
            </a:endParaRPr>
          </a:p>
          <a:p>
            <a:pPr indent="0" lvl="0" marL="0" rtl="0" algn="just">
              <a:spcBef>
                <a:spcPts val="0"/>
              </a:spcBef>
              <a:spcAft>
                <a:spcPts val="0"/>
              </a:spcAft>
              <a:buNone/>
            </a:pPr>
            <a:r>
              <a:t/>
            </a:r>
            <a:endParaRPr>
              <a:latin typeface="Avenir"/>
              <a:ea typeface="Avenir"/>
              <a:cs typeface="Avenir"/>
              <a:sym typeface="Avenir"/>
            </a:endParaRPr>
          </a:p>
          <a:p>
            <a:pPr indent="0" lvl="0" marL="0" rtl="0" algn="just">
              <a:spcBef>
                <a:spcPts val="0"/>
              </a:spcBef>
              <a:spcAft>
                <a:spcPts val="0"/>
              </a:spcAft>
              <a:buNone/>
            </a:pPr>
            <a:r>
              <a:rPr lang="en">
                <a:latin typeface="Avenir"/>
                <a:ea typeface="Avenir"/>
                <a:cs typeface="Avenir"/>
                <a:sym typeface="Avenir"/>
              </a:rPr>
              <a:t>We can also select the countries from the dropdown and get the top three industries per country wise.</a:t>
            </a:r>
            <a:endParaRPr>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8"/>
          <p:cNvSpPr txBox="1"/>
          <p:nvPr>
            <p:ph type="title"/>
          </p:nvPr>
        </p:nvSpPr>
        <p:spPr>
          <a:xfrm>
            <a:off x="335100" y="61350"/>
            <a:ext cx="8769000" cy="590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000">
                <a:latin typeface="Avenir"/>
                <a:ea typeface="Avenir"/>
                <a:cs typeface="Avenir"/>
                <a:sym typeface="Avenir"/>
              </a:rPr>
              <a:t>Top industries for specific countries that the majority of CoverQuick's users have applied: </a:t>
            </a:r>
            <a:endParaRPr sz="2000">
              <a:latin typeface="Avenir"/>
              <a:ea typeface="Avenir"/>
              <a:cs typeface="Avenir"/>
              <a:sym typeface="Avenir"/>
            </a:endParaRPr>
          </a:p>
        </p:txBody>
      </p:sp>
      <p:cxnSp>
        <p:nvCxnSpPr>
          <p:cNvPr id="508" name="Google Shape;508;p28"/>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509" name="Google Shape;509;p28"/>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510" name="Google Shape;510;p28"/>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511" name="Google Shape;511;p28"/>
          <p:cNvSpPr txBox="1"/>
          <p:nvPr/>
        </p:nvSpPr>
        <p:spPr>
          <a:xfrm>
            <a:off x="358350" y="789175"/>
            <a:ext cx="37857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venir"/>
                <a:ea typeface="Avenir"/>
                <a:cs typeface="Avenir"/>
                <a:sym typeface="Avenir"/>
              </a:rPr>
              <a:t>As shown below, from the total dataset with no job description, we can see that the top three industries/company candidates apply to are mostly </a:t>
            </a:r>
            <a:r>
              <a:rPr b="1" lang="en">
                <a:latin typeface="Avenir"/>
                <a:ea typeface="Avenir"/>
                <a:cs typeface="Avenir"/>
                <a:sym typeface="Avenir"/>
              </a:rPr>
              <a:t>Amazon </a:t>
            </a:r>
            <a:r>
              <a:rPr lang="en">
                <a:latin typeface="Avenir"/>
                <a:ea typeface="Avenir"/>
                <a:cs typeface="Avenir"/>
                <a:sym typeface="Avenir"/>
              </a:rPr>
              <a:t>(11), </a:t>
            </a:r>
            <a:r>
              <a:rPr b="1" lang="en">
                <a:latin typeface="Avenir"/>
                <a:ea typeface="Avenir"/>
                <a:cs typeface="Avenir"/>
                <a:sym typeface="Avenir"/>
              </a:rPr>
              <a:t>Best Buy</a:t>
            </a:r>
            <a:r>
              <a:rPr lang="en">
                <a:latin typeface="Avenir"/>
                <a:ea typeface="Avenir"/>
                <a:cs typeface="Avenir"/>
                <a:sym typeface="Avenir"/>
              </a:rPr>
              <a:t> (10), and </a:t>
            </a:r>
            <a:r>
              <a:rPr b="1" lang="en">
                <a:latin typeface="Avenir"/>
                <a:ea typeface="Avenir"/>
                <a:cs typeface="Avenir"/>
                <a:sym typeface="Avenir"/>
              </a:rPr>
              <a:t>United States Air Force</a:t>
            </a:r>
            <a:r>
              <a:rPr lang="en">
                <a:latin typeface="Avenir"/>
                <a:ea typeface="Avenir"/>
                <a:cs typeface="Avenir"/>
                <a:sym typeface="Avenir"/>
              </a:rPr>
              <a:t> (10), Apple</a:t>
            </a:r>
            <a:endParaRPr>
              <a:latin typeface="Avenir"/>
              <a:ea typeface="Avenir"/>
              <a:cs typeface="Avenir"/>
              <a:sym typeface="Avenir"/>
            </a:endParaRPr>
          </a:p>
          <a:p>
            <a:pPr indent="0" lvl="0" marL="0" rtl="0" algn="just">
              <a:spcBef>
                <a:spcPts val="0"/>
              </a:spcBef>
              <a:spcAft>
                <a:spcPts val="0"/>
              </a:spcAft>
              <a:buNone/>
            </a:pPr>
            <a:r>
              <a:rPr lang="en">
                <a:latin typeface="Avenir"/>
                <a:ea typeface="Avenir"/>
                <a:cs typeface="Avenir"/>
                <a:sym typeface="Avenir"/>
              </a:rPr>
              <a:t>(9), Target(9), United States Marine Corps(8), Bank of America (8), walgreens(5),Wellsfargo(5), Verizon(5).</a:t>
            </a:r>
            <a:endParaRPr>
              <a:latin typeface="Avenir"/>
              <a:ea typeface="Avenir"/>
              <a:cs typeface="Avenir"/>
              <a:sym typeface="Avenir"/>
            </a:endParaRPr>
          </a:p>
          <a:p>
            <a:pPr indent="0" lvl="0" marL="0" rtl="0" algn="just">
              <a:spcBef>
                <a:spcPts val="0"/>
              </a:spcBef>
              <a:spcAft>
                <a:spcPts val="0"/>
              </a:spcAft>
              <a:buNone/>
            </a:pPr>
            <a:r>
              <a:t/>
            </a:r>
            <a:endParaRPr>
              <a:latin typeface="Avenir"/>
              <a:ea typeface="Avenir"/>
              <a:cs typeface="Avenir"/>
              <a:sym typeface="Avenir"/>
            </a:endParaRPr>
          </a:p>
          <a:p>
            <a:pPr indent="0" lvl="0" marL="0" rtl="0" algn="just">
              <a:spcBef>
                <a:spcPts val="0"/>
              </a:spcBef>
              <a:spcAft>
                <a:spcPts val="0"/>
              </a:spcAft>
              <a:buNone/>
            </a:pPr>
            <a:r>
              <a:t/>
            </a:r>
            <a:endParaRPr>
              <a:latin typeface="Avenir"/>
              <a:ea typeface="Avenir"/>
              <a:cs typeface="Avenir"/>
              <a:sym typeface="Avenir"/>
            </a:endParaRPr>
          </a:p>
          <a:p>
            <a:pPr indent="0" lvl="0" marL="0" rtl="0" algn="just">
              <a:spcBef>
                <a:spcPts val="0"/>
              </a:spcBef>
              <a:spcAft>
                <a:spcPts val="0"/>
              </a:spcAft>
              <a:buNone/>
            </a:pPr>
            <a:r>
              <a:rPr lang="en">
                <a:latin typeface="Avenir"/>
                <a:ea typeface="Avenir"/>
                <a:cs typeface="Avenir"/>
                <a:sym typeface="Avenir"/>
              </a:rPr>
              <a:t>From Raw analysis</a:t>
            </a:r>
            <a:endParaRPr>
              <a:latin typeface="Avenir"/>
              <a:ea typeface="Avenir"/>
              <a:cs typeface="Avenir"/>
              <a:sym typeface="Avenir"/>
            </a:endParaRPr>
          </a:p>
          <a:p>
            <a:pPr indent="0" lvl="0" marL="0" rtl="0" algn="just">
              <a:spcBef>
                <a:spcPts val="0"/>
              </a:spcBef>
              <a:spcAft>
                <a:spcPts val="0"/>
              </a:spcAft>
              <a:buNone/>
            </a:pPr>
            <a:r>
              <a:rPr lang="en">
                <a:latin typeface="Avenir"/>
                <a:ea typeface="Avenir"/>
                <a:cs typeface="Avenir"/>
                <a:sym typeface="Avenir"/>
              </a:rPr>
              <a:t>Popular companies users apply to </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Internet and Technology</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Banking and Finance</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Retail and Logistics</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Government / </a:t>
            </a:r>
            <a:r>
              <a:rPr lang="en">
                <a:latin typeface="Avenir"/>
                <a:ea typeface="Avenir"/>
                <a:cs typeface="Avenir"/>
                <a:sym typeface="Avenir"/>
              </a:rPr>
              <a:t>Federal</a:t>
            </a:r>
            <a:r>
              <a:rPr lang="en">
                <a:latin typeface="Avenir"/>
                <a:ea typeface="Avenir"/>
                <a:cs typeface="Avenir"/>
                <a:sym typeface="Avenir"/>
              </a:rPr>
              <a:t> run businesses</a:t>
            </a:r>
            <a:endParaRPr>
              <a:latin typeface="Avenir"/>
              <a:ea typeface="Avenir"/>
              <a:cs typeface="Avenir"/>
              <a:sym typeface="Avenir"/>
            </a:endParaRPr>
          </a:p>
        </p:txBody>
      </p:sp>
      <p:pic>
        <p:nvPicPr>
          <p:cNvPr id="512" name="Google Shape;512;p28"/>
          <p:cNvPicPr preferRelativeResize="0"/>
          <p:nvPr/>
        </p:nvPicPr>
        <p:blipFill>
          <a:blip r:embed="rId3">
            <a:alphaModFix/>
          </a:blip>
          <a:stretch>
            <a:fillRect/>
          </a:stretch>
        </p:blipFill>
        <p:spPr>
          <a:xfrm>
            <a:off x="4241025" y="882875"/>
            <a:ext cx="4730674" cy="3073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9"/>
          <p:cNvSpPr txBox="1"/>
          <p:nvPr>
            <p:ph type="ctrTitle"/>
          </p:nvPr>
        </p:nvSpPr>
        <p:spPr>
          <a:xfrm>
            <a:off x="3128700" y="1333075"/>
            <a:ext cx="3701400" cy="893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4800">
                <a:latin typeface="Avenir"/>
                <a:ea typeface="Avenir"/>
                <a:cs typeface="Avenir"/>
                <a:sym typeface="Avenir"/>
              </a:rPr>
              <a:t>Thank You!</a:t>
            </a:r>
            <a:endParaRPr sz="4800">
              <a:latin typeface="Avenir"/>
              <a:ea typeface="Avenir"/>
              <a:cs typeface="Avenir"/>
              <a:sym typeface="Avenir"/>
            </a:endParaRPr>
          </a:p>
        </p:txBody>
      </p:sp>
      <p:pic>
        <p:nvPicPr>
          <p:cNvPr descr="Text&#10;&#10;Description automatically generated" id="518" name="Google Shape;518;p29"/>
          <p:cNvPicPr preferRelativeResize="0"/>
          <p:nvPr/>
        </p:nvPicPr>
        <p:blipFill rotWithShape="1">
          <a:blip r:embed="rId3">
            <a:alphaModFix/>
          </a:blip>
          <a:srcRect b="11383" l="6661" r="10488" t="9677"/>
          <a:stretch/>
        </p:blipFill>
        <p:spPr>
          <a:xfrm>
            <a:off x="1953205" y="2372608"/>
            <a:ext cx="5427785" cy="2152543"/>
          </a:xfrm>
          <a:prstGeom prst="rect">
            <a:avLst/>
          </a:prstGeom>
          <a:noFill/>
          <a:ln>
            <a:noFill/>
          </a:ln>
        </p:spPr>
      </p:pic>
      <p:pic>
        <p:nvPicPr>
          <p:cNvPr descr="Logo&#10;&#10;Description automatically generated" id="519" name="Google Shape;519;p29"/>
          <p:cNvPicPr preferRelativeResize="0"/>
          <p:nvPr/>
        </p:nvPicPr>
        <p:blipFill rotWithShape="1">
          <a:blip r:embed="rId4">
            <a:alphaModFix/>
          </a:blip>
          <a:srcRect b="0" l="0" r="0" t="0"/>
          <a:stretch/>
        </p:blipFill>
        <p:spPr>
          <a:xfrm>
            <a:off x="3947154" y="172652"/>
            <a:ext cx="1014300" cy="1014300"/>
          </a:xfrm>
          <a:prstGeom prst="rect">
            <a:avLst/>
          </a:prstGeom>
          <a:noFill/>
          <a:ln>
            <a:noFill/>
          </a:ln>
        </p:spPr>
      </p:pic>
      <p:sp>
        <p:nvSpPr>
          <p:cNvPr id="520" name="Google Shape;520;p29"/>
          <p:cNvSpPr txBox="1"/>
          <p:nvPr>
            <p:ph idx="12" type="sldNum"/>
          </p:nvPr>
        </p:nvSpPr>
        <p:spPr>
          <a:xfrm>
            <a:off x="8252737" y="4661903"/>
            <a:ext cx="734400" cy="312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6"/>
          <p:cNvSpPr txBox="1"/>
          <p:nvPr>
            <p:ph type="title"/>
          </p:nvPr>
        </p:nvSpPr>
        <p:spPr>
          <a:xfrm>
            <a:off x="311700" y="106550"/>
            <a:ext cx="8520600" cy="590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latin typeface="Avenir"/>
                <a:ea typeface="Avenir"/>
                <a:cs typeface="Avenir"/>
                <a:sym typeface="Avenir"/>
              </a:rPr>
              <a:t>About Sponsor</a:t>
            </a:r>
            <a:r>
              <a:rPr lang="en">
                <a:latin typeface="Avenir"/>
                <a:ea typeface="Avenir"/>
                <a:cs typeface="Avenir"/>
                <a:sym typeface="Avenir"/>
              </a:rPr>
              <a:t> </a:t>
            </a:r>
            <a:endParaRPr>
              <a:latin typeface="Avenir"/>
              <a:ea typeface="Avenir"/>
              <a:cs typeface="Avenir"/>
              <a:sym typeface="Avenir"/>
            </a:endParaRPr>
          </a:p>
        </p:txBody>
      </p:sp>
      <p:cxnSp>
        <p:nvCxnSpPr>
          <p:cNvPr id="371" name="Google Shape;371;p16"/>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372" name="Google Shape;372;p16"/>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373" name="Google Shape;373;p1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374" name="Google Shape;374;p16"/>
          <p:cNvSpPr txBox="1"/>
          <p:nvPr/>
        </p:nvSpPr>
        <p:spPr>
          <a:xfrm>
            <a:off x="316300" y="738025"/>
            <a:ext cx="8457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nir"/>
              <a:buChar char="●"/>
            </a:pPr>
            <a:r>
              <a:rPr lang="en">
                <a:latin typeface="Avenir"/>
                <a:ea typeface="Avenir"/>
                <a:cs typeface="Avenir"/>
                <a:sym typeface="Avenir"/>
              </a:rPr>
              <a:t>An AI-based programme called </a:t>
            </a:r>
            <a:r>
              <a:rPr lang="en" u="sng">
                <a:solidFill>
                  <a:schemeClr val="hlink"/>
                </a:solidFill>
                <a:latin typeface="Avenir"/>
                <a:ea typeface="Avenir"/>
                <a:cs typeface="Avenir"/>
                <a:sym typeface="Avenir"/>
                <a:hlinkClick r:id="rId3"/>
              </a:rPr>
              <a:t>CoverQuick </a:t>
            </a:r>
            <a:r>
              <a:rPr lang="en">
                <a:latin typeface="Avenir"/>
                <a:ea typeface="Avenir"/>
                <a:cs typeface="Avenir"/>
                <a:sym typeface="Avenir"/>
              </a:rPr>
              <a:t>creates unique cover letters and resumes for job applications.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Products : </a:t>
            </a:r>
            <a:r>
              <a:rPr lang="en" u="sng">
                <a:solidFill>
                  <a:schemeClr val="hlink"/>
                </a:solidFill>
                <a:latin typeface="Avenir"/>
                <a:ea typeface="Avenir"/>
                <a:cs typeface="Avenir"/>
                <a:sym typeface="Avenir"/>
                <a:hlinkClick r:id="rId4"/>
              </a:rPr>
              <a:t>Prepare Resume , CoverLetter, Track Application, Resume Grader</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Number of Users : </a:t>
            </a:r>
            <a:r>
              <a:rPr lang="en" u="sng">
                <a:solidFill>
                  <a:schemeClr val="hlink"/>
                </a:solidFill>
                <a:latin typeface="Avenir"/>
                <a:ea typeface="Avenir"/>
                <a:cs typeface="Avenir"/>
                <a:sym typeface="Avenir"/>
                <a:hlinkClick r:id="rId5"/>
              </a:rPr>
              <a:t>5000 users (Ref till September 2022 )</a:t>
            </a:r>
            <a:endParaRPr>
              <a:latin typeface="Avenir"/>
              <a:ea typeface="Avenir"/>
              <a:cs typeface="Avenir"/>
              <a:sym typeface="Avenir"/>
            </a:endParaRPr>
          </a:p>
        </p:txBody>
      </p:sp>
      <p:pic>
        <p:nvPicPr>
          <p:cNvPr id="375" name="Google Shape;375;p16"/>
          <p:cNvPicPr preferRelativeResize="0"/>
          <p:nvPr/>
        </p:nvPicPr>
        <p:blipFill>
          <a:blip r:embed="rId6">
            <a:alphaModFix/>
          </a:blip>
          <a:stretch>
            <a:fillRect/>
          </a:stretch>
        </p:blipFill>
        <p:spPr>
          <a:xfrm>
            <a:off x="5084575" y="2172950"/>
            <a:ext cx="3517926" cy="1370751"/>
          </a:xfrm>
          <a:prstGeom prst="rect">
            <a:avLst/>
          </a:prstGeom>
          <a:noFill/>
          <a:ln>
            <a:noFill/>
          </a:ln>
        </p:spPr>
      </p:pic>
      <p:sp>
        <p:nvSpPr>
          <p:cNvPr id="376" name="Google Shape;376;p16"/>
          <p:cNvSpPr txBox="1"/>
          <p:nvPr/>
        </p:nvSpPr>
        <p:spPr>
          <a:xfrm>
            <a:off x="353575" y="2079275"/>
            <a:ext cx="473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E76445"/>
                </a:solidFill>
                <a:latin typeface="Avenir"/>
                <a:ea typeface="Avenir"/>
                <a:cs typeface="Avenir"/>
                <a:sym typeface="Avenir"/>
              </a:rPr>
              <a:t>EXPLORATORY DATA ANALYSIS (EDA)</a:t>
            </a:r>
            <a:endParaRPr b="1" sz="2100">
              <a:solidFill>
                <a:srgbClr val="E76445"/>
              </a:solidFill>
              <a:latin typeface="Avenir"/>
              <a:ea typeface="Avenir"/>
              <a:cs typeface="Avenir"/>
              <a:sym typeface="Avenir"/>
            </a:endParaRPr>
          </a:p>
        </p:txBody>
      </p:sp>
      <p:sp>
        <p:nvSpPr>
          <p:cNvPr id="377" name="Google Shape;377;p16"/>
          <p:cNvSpPr txBox="1"/>
          <p:nvPr/>
        </p:nvSpPr>
        <p:spPr>
          <a:xfrm>
            <a:off x="446175" y="2996875"/>
            <a:ext cx="495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76445"/>
                </a:solidFill>
                <a:latin typeface="Avenir"/>
                <a:ea typeface="Avenir"/>
                <a:cs typeface="Avenir"/>
                <a:sym typeface="Avenir"/>
              </a:rPr>
              <a:t>DATASETS PROVIDED:</a:t>
            </a:r>
            <a:endParaRPr b="1">
              <a:solidFill>
                <a:srgbClr val="E76445"/>
              </a:solidFill>
              <a:latin typeface="Avenir"/>
              <a:ea typeface="Avenir"/>
              <a:cs typeface="Avenir"/>
              <a:sym typeface="Avenir"/>
            </a:endParaRPr>
          </a:p>
          <a:p>
            <a:pPr indent="-317500" lvl="0" marL="457200" rtl="0" algn="l">
              <a:spcBef>
                <a:spcPts val="0"/>
              </a:spcBef>
              <a:spcAft>
                <a:spcPts val="0"/>
              </a:spcAft>
              <a:buSzPts val="1400"/>
              <a:buFont typeface="Avenir"/>
              <a:buAutoNum type="alphaUcPeriod"/>
            </a:pPr>
            <a:r>
              <a:rPr lang="en">
                <a:latin typeface="Avenir"/>
                <a:ea typeface="Avenir"/>
                <a:cs typeface="Avenir"/>
                <a:sym typeface="Avenir"/>
              </a:rPr>
              <a:t>WITH JOB DESCRIPTION</a:t>
            </a:r>
            <a:endParaRPr>
              <a:latin typeface="Avenir"/>
              <a:ea typeface="Avenir"/>
              <a:cs typeface="Avenir"/>
              <a:sym typeface="Avenir"/>
            </a:endParaRPr>
          </a:p>
          <a:p>
            <a:pPr indent="-317500" lvl="0" marL="457200" rtl="0" algn="l">
              <a:spcBef>
                <a:spcPts val="0"/>
              </a:spcBef>
              <a:spcAft>
                <a:spcPts val="0"/>
              </a:spcAft>
              <a:buSzPts val="1400"/>
              <a:buFont typeface="Avenir"/>
              <a:buAutoNum type="alphaUcPeriod"/>
            </a:pPr>
            <a:r>
              <a:rPr lang="en">
                <a:latin typeface="Avenir"/>
                <a:ea typeface="Avenir"/>
                <a:cs typeface="Avenir"/>
                <a:sym typeface="Avenir"/>
              </a:rPr>
              <a:t>WITHOUT JOB DESCRIPTION</a:t>
            </a:r>
            <a:endParaRPr>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7"/>
          <p:cNvSpPr txBox="1"/>
          <p:nvPr>
            <p:ph type="title"/>
          </p:nvPr>
        </p:nvSpPr>
        <p:spPr>
          <a:xfrm>
            <a:off x="311700" y="-34725"/>
            <a:ext cx="8520600" cy="590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400">
                <a:latin typeface="Avenir"/>
                <a:ea typeface="Avenir"/>
                <a:cs typeface="Avenir"/>
                <a:sym typeface="Avenir"/>
              </a:rPr>
              <a:t>Research Questions:</a:t>
            </a:r>
            <a:endParaRPr sz="2400">
              <a:latin typeface="Avenir"/>
              <a:ea typeface="Avenir"/>
              <a:cs typeface="Avenir"/>
              <a:sym typeface="Avenir"/>
            </a:endParaRPr>
          </a:p>
        </p:txBody>
      </p:sp>
      <p:cxnSp>
        <p:nvCxnSpPr>
          <p:cNvPr id="383" name="Google Shape;383;p17"/>
          <p:cNvCxnSpPr/>
          <p:nvPr/>
        </p:nvCxnSpPr>
        <p:spPr>
          <a:xfrm>
            <a:off x="335100" y="5672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384" name="Google Shape;384;p17"/>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385" name="Google Shape;385;p17"/>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386" name="Google Shape;386;p17"/>
          <p:cNvSpPr txBox="1"/>
          <p:nvPr/>
        </p:nvSpPr>
        <p:spPr>
          <a:xfrm>
            <a:off x="268500" y="684150"/>
            <a:ext cx="87225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Avenir"/>
                <a:ea typeface="Avenir"/>
                <a:cs typeface="Avenir"/>
                <a:sym typeface="Avenir"/>
              </a:rPr>
              <a:t>1. What are the three industries that the majority of CoverQuick's users have applied (No Job Description Dataset) and will apply to </a:t>
            </a:r>
            <a:r>
              <a:rPr lang="en">
                <a:solidFill>
                  <a:schemeClr val="dk1"/>
                </a:solidFill>
                <a:latin typeface="Avenir"/>
                <a:ea typeface="Avenir"/>
                <a:cs typeface="Avenir"/>
                <a:sym typeface="Avenir"/>
              </a:rPr>
              <a:t>(With Job Description Dataset)</a:t>
            </a:r>
            <a:r>
              <a:rPr lang="en">
                <a:latin typeface="Avenir"/>
                <a:ea typeface="Avenir"/>
                <a:cs typeface="Avenir"/>
                <a:sym typeface="Avenir"/>
              </a:rPr>
              <a:t>?</a:t>
            </a:r>
            <a:endParaRPr>
              <a:latin typeface="Avenir"/>
              <a:ea typeface="Avenir"/>
              <a:cs typeface="Avenir"/>
              <a:sym typeface="Avenir"/>
            </a:endParaRPr>
          </a:p>
          <a:p>
            <a:pPr indent="0" lvl="0" marL="0" rtl="0" algn="l">
              <a:lnSpc>
                <a:spcPct val="115000"/>
              </a:lnSpc>
              <a:spcBef>
                <a:spcPts val="0"/>
              </a:spcBef>
              <a:spcAft>
                <a:spcPts val="0"/>
              </a:spcAft>
              <a:buNone/>
            </a:pPr>
            <a:r>
              <a:rPr lang="en">
                <a:latin typeface="Avenir"/>
                <a:ea typeface="Avenir"/>
                <a:cs typeface="Avenir"/>
                <a:sym typeface="Avenir"/>
              </a:rPr>
              <a:t>2. Discover trends in demographics and find which industries yield the best and the worst resumes (CoverQuick provides metrics for defining a "Good" resume). </a:t>
            </a:r>
            <a:endParaRPr>
              <a:latin typeface="Avenir"/>
              <a:ea typeface="Avenir"/>
              <a:cs typeface="Avenir"/>
              <a:sym typeface="Avenir"/>
            </a:endParaRPr>
          </a:p>
          <a:p>
            <a:pPr indent="0" lvl="0" marL="0" rtl="0" algn="l">
              <a:lnSpc>
                <a:spcPct val="115000"/>
              </a:lnSpc>
              <a:spcBef>
                <a:spcPts val="0"/>
              </a:spcBef>
              <a:spcAft>
                <a:spcPts val="0"/>
              </a:spcAft>
              <a:buNone/>
            </a:pPr>
            <a:r>
              <a:rPr lang="en">
                <a:latin typeface="Avenir"/>
                <a:ea typeface="Avenir"/>
                <a:cs typeface="Avenir"/>
                <a:sym typeface="Avenir"/>
              </a:rPr>
              <a:t>3. Determine the expected age and approximate experience level.</a:t>
            </a:r>
            <a:endParaRPr>
              <a:latin typeface="Avenir"/>
              <a:ea typeface="Avenir"/>
              <a:cs typeface="Avenir"/>
              <a:sym typeface="Avenir"/>
            </a:endParaRPr>
          </a:p>
          <a:p>
            <a:pPr indent="0" lvl="0" marL="0" rtl="0" algn="l">
              <a:lnSpc>
                <a:spcPct val="115000"/>
              </a:lnSpc>
              <a:spcBef>
                <a:spcPts val="0"/>
              </a:spcBef>
              <a:spcAft>
                <a:spcPts val="0"/>
              </a:spcAft>
              <a:buNone/>
            </a:pPr>
            <a:r>
              <a:rPr lang="en">
                <a:latin typeface="Avenir"/>
                <a:ea typeface="Avenir"/>
                <a:cs typeface="Avenir"/>
                <a:sym typeface="Avenir"/>
              </a:rPr>
              <a:t>4. Determine trends in experience and skills for these target users.</a:t>
            </a:r>
            <a:endParaRPr>
              <a:latin typeface="Avenir"/>
              <a:ea typeface="Avenir"/>
              <a:cs typeface="Avenir"/>
              <a:sym typeface="Avenir"/>
            </a:endParaRPr>
          </a:p>
        </p:txBody>
      </p:sp>
      <p:sp>
        <p:nvSpPr>
          <p:cNvPr id="387" name="Google Shape;387;p17"/>
          <p:cNvSpPr txBox="1"/>
          <p:nvPr/>
        </p:nvSpPr>
        <p:spPr>
          <a:xfrm>
            <a:off x="358350" y="2760900"/>
            <a:ext cx="8722500" cy="23826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1"/>
              </a:buClr>
              <a:buSzPts val="1400"/>
              <a:buFont typeface="Avenir"/>
              <a:buAutoNum type="arabicPeriod"/>
            </a:pPr>
            <a:r>
              <a:rPr lang="en">
                <a:solidFill>
                  <a:schemeClr val="dk1"/>
                </a:solidFill>
                <a:highlight>
                  <a:schemeClr val="lt1"/>
                </a:highlight>
                <a:latin typeface="Avenir"/>
                <a:ea typeface="Avenir"/>
                <a:cs typeface="Avenir"/>
                <a:sym typeface="Avenir"/>
              </a:rPr>
              <a:t>EDA on no job description dataset as well as on with job description dataset.</a:t>
            </a:r>
            <a:endParaRPr>
              <a:solidFill>
                <a:schemeClr val="dk1"/>
              </a:solidFill>
              <a:highlight>
                <a:schemeClr val="lt1"/>
              </a:highlight>
              <a:latin typeface="Avenir"/>
              <a:ea typeface="Avenir"/>
              <a:cs typeface="Avenir"/>
              <a:sym typeface="Avenir"/>
            </a:endParaRPr>
          </a:p>
          <a:p>
            <a:pPr indent="-317500" lvl="0" marL="457200" rtl="0" algn="just">
              <a:lnSpc>
                <a:spcPct val="115000"/>
              </a:lnSpc>
              <a:spcBef>
                <a:spcPts val="0"/>
              </a:spcBef>
              <a:spcAft>
                <a:spcPts val="0"/>
              </a:spcAft>
              <a:buClr>
                <a:schemeClr val="dk1"/>
              </a:buClr>
              <a:buSzPts val="1400"/>
              <a:buFont typeface="Avenir"/>
              <a:buAutoNum type="arabicPeriod"/>
            </a:pPr>
            <a:r>
              <a:rPr lang="en">
                <a:solidFill>
                  <a:schemeClr val="dk1"/>
                </a:solidFill>
                <a:highlight>
                  <a:schemeClr val="lt1"/>
                </a:highlight>
                <a:latin typeface="Avenir"/>
                <a:ea typeface="Avenir"/>
                <a:cs typeface="Avenir"/>
                <a:sym typeface="Avenir"/>
              </a:rPr>
              <a:t>Dataset splitting for the respective columns which were in json and nested json format.</a:t>
            </a:r>
            <a:endParaRPr>
              <a:solidFill>
                <a:schemeClr val="dk1"/>
              </a:solidFill>
              <a:highlight>
                <a:schemeClr val="lt1"/>
              </a:highlight>
              <a:latin typeface="Avenir"/>
              <a:ea typeface="Avenir"/>
              <a:cs typeface="Avenir"/>
              <a:sym typeface="Avenir"/>
            </a:endParaRPr>
          </a:p>
          <a:p>
            <a:pPr indent="-317500" lvl="0" marL="457200" rtl="0" algn="just">
              <a:lnSpc>
                <a:spcPct val="115000"/>
              </a:lnSpc>
              <a:spcBef>
                <a:spcPts val="0"/>
              </a:spcBef>
              <a:spcAft>
                <a:spcPts val="0"/>
              </a:spcAft>
              <a:buClr>
                <a:schemeClr val="dk1"/>
              </a:buClr>
              <a:buSzPts val="1400"/>
              <a:buFont typeface="Avenir"/>
              <a:buAutoNum type="arabicPeriod"/>
            </a:pPr>
            <a:r>
              <a:rPr lang="en">
                <a:solidFill>
                  <a:schemeClr val="dk1"/>
                </a:solidFill>
                <a:highlight>
                  <a:schemeClr val="lt1"/>
                </a:highlight>
                <a:latin typeface="Avenir"/>
                <a:ea typeface="Avenir"/>
                <a:cs typeface="Avenir"/>
                <a:sym typeface="Avenir"/>
              </a:rPr>
              <a:t>Identification and visualization for the top 3 industries that the majority of users have applied.</a:t>
            </a:r>
            <a:endParaRPr>
              <a:solidFill>
                <a:schemeClr val="dk1"/>
              </a:solidFill>
              <a:highlight>
                <a:schemeClr val="lt1"/>
              </a:highlight>
              <a:latin typeface="Avenir"/>
              <a:ea typeface="Avenir"/>
              <a:cs typeface="Avenir"/>
              <a:sym typeface="Avenir"/>
            </a:endParaRPr>
          </a:p>
          <a:p>
            <a:pPr indent="-317500" lvl="0" marL="457200" rtl="0" algn="just">
              <a:lnSpc>
                <a:spcPct val="115000"/>
              </a:lnSpc>
              <a:spcBef>
                <a:spcPts val="0"/>
              </a:spcBef>
              <a:spcAft>
                <a:spcPts val="0"/>
              </a:spcAft>
              <a:buClr>
                <a:schemeClr val="dk1"/>
              </a:buClr>
              <a:buSzPts val="1400"/>
              <a:buFont typeface="Avenir"/>
              <a:buAutoNum type="arabicPeriod"/>
            </a:pPr>
            <a:r>
              <a:rPr lang="en">
                <a:solidFill>
                  <a:schemeClr val="dk1"/>
                </a:solidFill>
                <a:highlight>
                  <a:schemeClr val="lt1"/>
                </a:highlight>
                <a:latin typeface="Avenir"/>
                <a:ea typeface="Avenir"/>
                <a:cs typeface="Avenir"/>
                <a:sym typeface="Avenir"/>
              </a:rPr>
              <a:t>Identification and visualization for the </a:t>
            </a:r>
            <a:r>
              <a:rPr lang="en">
                <a:solidFill>
                  <a:schemeClr val="dk1"/>
                </a:solidFill>
                <a:latin typeface="Avenir"/>
                <a:ea typeface="Avenir"/>
                <a:cs typeface="Avenir"/>
                <a:sym typeface="Avenir"/>
              </a:rPr>
              <a:t>approximate age range and experience level.</a:t>
            </a:r>
            <a:endParaRPr>
              <a:solidFill>
                <a:schemeClr val="dk1"/>
              </a:solidFill>
              <a:highlight>
                <a:schemeClr val="lt1"/>
              </a:highlight>
              <a:latin typeface="Avenir"/>
              <a:ea typeface="Avenir"/>
              <a:cs typeface="Avenir"/>
              <a:sym typeface="Avenir"/>
            </a:endParaRPr>
          </a:p>
          <a:p>
            <a:pPr indent="-317500" lvl="0" marL="457200" rtl="0" algn="just">
              <a:lnSpc>
                <a:spcPct val="115000"/>
              </a:lnSpc>
              <a:spcBef>
                <a:spcPts val="0"/>
              </a:spcBef>
              <a:spcAft>
                <a:spcPts val="0"/>
              </a:spcAft>
              <a:buClr>
                <a:schemeClr val="dk1"/>
              </a:buClr>
              <a:buSzPts val="1400"/>
              <a:buFont typeface="Avenir"/>
              <a:buAutoNum type="arabicPeriod"/>
            </a:pPr>
            <a:r>
              <a:rPr lang="en">
                <a:solidFill>
                  <a:schemeClr val="dk1"/>
                </a:solidFill>
                <a:highlight>
                  <a:schemeClr val="lt1"/>
                </a:highlight>
                <a:latin typeface="Avenir"/>
                <a:ea typeface="Avenir"/>
                <a:cs typeface="Avenir"/>
                <a:sym typeface="Avenir"/>
              </a:rPr>
              <a:t>Identification and visualization for the </a:t>
            </a:r>
            <a:r>
              <a:rPr lang="en">
                <a:solidFill>
                  <a:schemeClr val="dk1"/>
                </a:solidFill>
                <a:latin typeface="Avenir"/>
                <a:ea typeface="Avenir"/>
                <a:cs typeface="Avenir"/>
                <a:sym typeface="Avenir"/>
              </a:rPr>
              <a:t>trends in experience and skills for these target users.</a:t>
            </a:r>
            <a:endParaRPr>
              <a:solidFill>
                <a:schemeClr val="dk1"/>
              </a:solidFill>
              <a:latin typeface="Avenir"/>
              <a:ea typeface="Avenir"/>
              <a:cs typeface="Avenir"/>
              <a:sym typeface="Avenir"/>
            </a:endParaRPr>
          </a:p>
          <a:p>
            <a:pPr indent="-317500" lvl="0" marL="457200" rtl="0" algn="l">
              <a:lnSpc>
                <a:spcPct val="115000"/>
              </a:lnSpc>
              <a:spcBef>
                <a:spcPts val="0"/>
              </a:spcBef>
              <a:spcAft>
                <a:spcPts val="0"/>
              </a:spcAft>
              <a:buClr>
                <a:schemeClr val="dk1"/>
              </a:buClr>
              <a:buSzPts val="1400"/>
              <a:buFont typeface="Avenir"/>
              <a:buAutoNum type="arabicPeriod"/>
            </a:pPr>
            <a:r>
              <a:rPr lang="en">
                <a:solidFill>
                  <a:schemeClr val="dk1"/>
                </a:solidFill>
                <a:highlight>
                  <a:schemeClr val="lt1"/>
                </a:highlight>
                <a:latin typeface="Avenir"/>
                <a:ea typeface="Avenir"/>
                <a:cs typeface="Avenir"/>
                <a:sym typeface="Avenir"/>
              </a:rPr>
              <a:t>Identification and visualization to </a:t>
            </a:r>
            <a:r>
              <a:rPr lang="en">
                <a:solidFill>
                  <a:schemeClr val="dk1"/>
                </a:solidFill>
                <a:latin typeface="Avenir"/>
                <a:ea typeface="Avenir"/>
                <a:cs typeface="Avenir"/>
                <a:sym typeface="Avenir"/>
              </a:rPr>
              <a:t>discover the trends in demographics for the number of candidates registering to the website across globe for resume building.</a:t>
            </a:r>
            <a:endParaRPr>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just">
              <a:lnSpc>
                <a:spcPct val="115000"/>
              </a:lnSpc>
              <a:spcBef>
                <a:spcPts val="0"/>
              </a:spcBef>
              <a:spcAft>
                <a:spcPts val="0"/>
              </a:spcAft>
              <a:buNone/>
            </a:pPr>
            <a:r>
              <a:rPr i="1" lang="en">
                <a:solidFill>
                  <a:schemeClr val="dk1"/>
                </a:solidFill>
                <a:highlight>
                  <a:schemeClr val="lt1"/>
                </a:highlight>
                <a:latin typeface="Avenir"/>
                <a:ea typeface="Avenir"/>
                <a:cs typeface="Avenir"/>
                <a:sym typeface="Avenir"/>
              </a:rPr>
              <a:t>(Note: For presentation, we have shown for no job description dataset analysis only)</a:t>
            </a:r>
            <a:endParaRPr/>
          </a:p>
        </p:txBody>
      </p:sp>
      <p:sp>
        <p:nvSpPr>
          <p:cNvPr id="388" name="Google Shape;388;p17"/>
          <p:cNvSpPr txBox="1"/>
          <p:nvPr>
            <p:ph type="title"/>
          </p:nvPr>
        </p:nvSpPr>
        <p:spPr>
          <a:xfrm>
            <a:off x="268500" y="2170800"/>
            <a:ext cx="8520600" cy="590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400">
                <a:latin typeface="Avenir"/>
                <a:ea typeface="Avenir"/>
                <a:cs typeface="Avenir"/>
                <a:sym typeface="Avenir"/>
              </a:rPr>
              <a:t>Planning and Execution</a:t>
            </a:r>
            <a:endParaRPr sz="2400">
              <a:latin typeface="Avenir"/>
              <a:ea typeface="Avenir"/>
              <a:cs typeface="Avenir"/>
              <a:sym typeface="Avenir"/>
            </a:endParaRPr>
          </a:p>
        </p:txBody>
      </p:sp>
      <p:cxnSp>
        <p:nvCxnSpPr>
          <p:cNvPr id="389" name="Google Shape;389;p17"/>
          <p:cNvCxnSpPr/>
          <p:nvPr/>
        </p:nvCxnSpPr>
        <p:spPr>
          <a:xfrm>
            <a:off x="358350" y="2770675"/>
            <a:ext cx="8769000" cy="0"/>
          </a:xfrm>
          <a:prstGeom prst="straightConnector1">
            <a:avLst/>
          </a:prstGeom>
          <a:noFill/>
          <a:ln cap="flat" cmpd="sng" w="19050">
            <a:solidFill>
              <a:srgbClr val="E76445"/>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8"/>
          <p:cNvSpPr txBox="1"/>
          <p:nvPr>
            <p:ph type="title"/>
          </p:nvPr>
        </p:nvSpPr>
        <p:spPr>
          <a:xfrm>
            <a:off x="270050" y="100475"/>
            <a:ext cx="8520600" cy="590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400">
                <a:latin typeface="Avenir"/>
                <a:ea typeface="Avenir"/>
                <a:cs typeface="Avenir"/>
                <a:sym typeface="Avenir"/>
              </a:rPr>
              <a:t>EDA : NO JOB DESCRIPTION DATASET</a:t>
            </a:r>
            <a:endParaRPr sz="2400">
              <a:latin typeface="Avenir"/>
              <a:ea typeface="Avenir"/>
              <a:cs typeface="Avenir"/>
              <a:sym typeface="Avenir"/>
            </a:endParaRPr>
          </a:p>
        </p:txBody>
      </p:sp>
      <p:cxnSp>
        <p:nvCxnSpPr>
          <p:cNvPr id="395" name="Google Shape;395;p18"/>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396" name="Google Shape;396;p18"/>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397" name="Google Shape;397;p18"/>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398" name="Google Shape;398;p18"/>
          <p:cNvSpPr txBox="1"/>
          <p:nvPr/>
        </p:nvSpPr>
        <p:spPr>
          <a:xfrm>
            <a:off x="1001750" y="1287975"/>
            <a:ext cx="48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99" name="Google Shape;399;p18"/>
          <p:cNvSpPr txBox="1"/>
          <p:nvPr/>
        </p:nvSpPr>
        <p:spPr>
          <a:xfrm>
            <a:off x="510750" y="9415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pic>
        <p:nvPicPr>
          <p:cNvPr id="400" name="Google Shape;400;p18"/>
          <p:cNvPicPr preferRelativeResize="0"/>
          <p:nvPr/>
        </p:nvPicPr>
        <p:blipFill>
          <a:blip r:embed="rId3">
            <a:alphaModFix/>
          </a:blip>
          <a:stretch>
            <a:fillRect/>
          </a:stretch>
        </p:blipFill>
        <p:spPr>
          <a:xfrm>
            <a:off x="5615325" y="789175"/>
            <a:ext cx="3405826" cy="3150525"/>
          </a:xfrm>
          <a:prstGeom prst="rect">
            <a:avLst/>
          </a:prstGeom>
          <a:noFill/>
          <a:ln cap="flat" cmpd="sng" w="9525">
            <a:solidFill>
              <a:schemeClr val="dk2"/>
            </a:solidFill>
            <a:prstDash val="solid"/>
            <a:round/>
            <a:headEnd len="sm" w="sm" type="none"/>
            <a:tailEnd len="sm" w="sm" type="none"/>
          </a:ln>
        </p:spPr>
      </p:pic>
      <p:sp>
        <p:nvSpPr>
          <p:cNvPr id="401" name="Google Shape;401;p18"/>
          <p:cNvSpPr txBox="1"/>
          <p:nvPr/>
        </p:nvSpPr>
        <p:spPr>
          <a:xfrm>
            <a:off x="3519200" y="4663225"/>
            <a:ext cx="29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Fig: Display of Raw Dataset</a:t>
            </a:r>
            <a:endParaRPr>
              <a:latin typeface="Avenir"/>
              <a:ea typeface="Avenir"/>
              <a:cs typeface="Avenir"/>
              <a:sym typeface="Avenir"/>
            </a:endParaRPr>
          </a:p>
        </p:txBody>
      </p:sp>
      <p:pic>
        <p:nvPicPr>
          <p:cNvPr id="402" name="Google Shape;402;p18"/>
          <p:cNvPicPr preferRelativeResize="0"/>
          <p:nvPr/>
        </p:nvPicPr>
        <p:blipFill>
          <a:blip r:embed="rId4">
            <a:alphaModFix/>
          </a:blip>
          <a:stretch>
            <a:fillRect/>
          </a:stretch>
        </p:blipFill>
        <p:spPr>
          <a:xfrm>
            <a:off x="311697" y="789175"/>
            <a:ext cx="5066675" cy="1275950"/>
          </a:xfrm>
          <a:prstGeom prst="rect">
            <a:avLst/>
          </a:prstGeom>
          <a:noFill/>
          <a:ln cap="flat" cmpd="sng" w="9525">
            <a:solidFill>
              <a:schemeClr val="dk2"/>
            </a:solidFill>
            <a:prstDash val="solid"/>
            <a:round/>
            <a:headEnd len="sm" w="sm" type="none"/>
            <a:tailEnd len="sm" w="sm" type="none"/>
          </a:ln>
        </p:spPr>
      </p:pic>
      <p:pic>
        <p:nvPicPr>
          <p:cNvPr id="403" name="Google Shape;403;p18"/>
          <p:cNvPicPr preferRelativeResize="0"/>
          <p:nvPr/>
        </p:nvPicPr>
        <p:blipFill>
          <a:blip r:embed="rId5">
            <a:alphaModFix/>
          </a:blip>
          <a:stretch>
            <a:fillRect/>
          </a:stretch>
        </p:blipFill>
        <p:spPr>
          <a:xfrm>
            <a:off x="311700" y="2157650"/>
            <a:ext cx="3282974" cy="25055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9"/>
          <p:cNvSpPr txBox="1"/>
          <p:nvPr>
            <p:ph type="title"/>
          </p:nvPr>
        </p:nvSpPr>
        <p:spPr>
          <a:xfrm>
            <a:off x="311700" y="106550"/>
            <a:ext cx="8520600" cy="590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400">
                <a:latin typeface="Avenir"/>
                <a:ea typeface="Avenir"/>
                <a:cs typeface="Avenir"/>
                <a:sym typeface="Avenir"/>
              </a:rPr>
              <a:t>Distribution of Country Codes w.r.t ID</a:t>
            </a:r>
            <a:endParaRPr sz="2400">
              <a:latin typeface="Avenir"/>
              <a:ea typeface="Avenir"/>
              <a:cs typeface="Avenir"/>
              <a:sym typeface="Avenir"/>
            </a:endParaRPr>
          </a:p>
        </p:txBody>
      </p:sp>
      <p:cxnSp>
        <p:nvCxnSpPr>
          <p:cNvPr id="409" name="Google Shape;409;p19"/>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410" name="Google Shape;410;p19"/>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411" name="Google Shape;411;p1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pic>
        <p:nvPicPr>
          <p:cNvPr id="412" name="Google Shape;412;p19"/>
          <p:cNvPicPr preferRelativeResize="0"/>
          <p:nvPr/>
        </p:nvPicPr>
        <p:blipFill>
          <a:blip r:embed="rId3">
            <a:alphaModFix/>
          </a:blip>
          <a:stretch>
            <a:fillRect/>
          </a:stretch>
        </p:blipFill>
        <p:spPr>
          <a:xfrm>
            <a:off x="3841775" y="855263"/>
            <a:ext cx="4990531" cy="3649326"/>
          </a:xfrm>
          <a:prstGeom prst="rect">
            <a:avLst/>
          </a:prstGeom>
          <a:noFill/>
          <a:ln cap="flat" cmpd="sng" w="9525">
            <a:solidFill>
              <a:schemeClr val="dk2"/>
            </a:solidFill>
            <a:prstDash val="solid"/>
            <a:round/>
            <a:headEnd len="sm" w="sm" type="none"/>
            <a:tailEnd len="sm" w="sm" type="none"/>
          </a:ln>
        </p:spPr>
      </p:pic>
      <p:sp>
        <p:nvSpPr>
          <p:cNvPr id="413" name="Google Shape;413;p19"/>
          <p:cNvSpPr txBox="1"/>
          <p:nvPr/>
        </p:nvSpPr>
        <p:spPr>
          <a:xfrm>
            <a:off x="404075" y="799725"/>
            <a:ext cx="29295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venir"/>
                <a:ea typeface="Avenir"/>
                <a:cs typeface="Avenir"/>
                <a:sym typeface="Avenir"/>
              </a:rPr>
              <a:t>Demographics </a:t>
            </a:r>
            <a:r>
              <a:rPr lang="en">
                <a:latin typeface="Avenir"/>
                <a:ea typeface="Avenir"/>
                <a:cs typeface="Avenir"/>
                <a:sym typeface="Avenir"/>
              </a:rPr>
              <a:t>Explanation:</a:t>
            </a:r>
            <a:endParaRPr>
              <a:latin typeface="Avenir"/>
              <a:ea typeface="Avenir"/>
              <a:cs typeface="Avenir"/>
              <a:sym typeface="Avenir"/>
            </a:endParaRPr>
          </a:p>
          <a:p>
            <a:pPr indent="0" lvl="0" marL="0" rtl="0" algn="just">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Top 3 countries as per number of users</a:t>
            </a:r>
            <a:endParaRPr>
              <a:latin typeface="Avenir"/>
              <a:ea typeface="Avenir"/>
              <a:cs typeface="Avenir"/>
              <a:sym typeface="Avenir"/>
            </a:endParaRPr>
          </a:p>
        </p:txBody>
      </p:sp>
      <p:sp>
        <p:nvSpPr>
          <p:cNvPr id="414" name="Google Shape;414;p19"/>
          <p:cNvSpPr txBox="1"/>
          <p:nvPr/>
        </p:nvSpPr>
        <p:spPr>
          <a:xfrm>
            <a:off x="404075" y="1607850"/>
            <a:ext cx="3275400" cy="3201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United States has maximum user: 25.8% of total user : 3065 applicants</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Kenya (KE) has 17.8% :2113 applicants</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Great Britain (GB) : 14.7% : 1714 number of applicants</a:t>
            </a:r>
            <a:endParaRPr>
              <a:latin typeface="Avenir"/>
              <a:ea typeface="Avenir"/>
              <a:cs typeface="Avenir"/>
              <a:sym typeface="Avenir"/>
            </a:endParaRPr>
          </a:p>
          <a:p>
            <a:pPr indent="0" lvl="0" marL="0" rtl="0" algn="just">
              <a:spcBef>
                <a:spcPts val="0"/>
              </a:spcBef>
              <a:spcAft>
                <a:spcPts val="0"/>
              </a:spcAft>
              <a:buNone/>
            </a:pPr>
            <a:r>
              <a:t/>
            </a:r>
            <a:endParaRPr>
              <a:latin typeface="Avenir"/>
              <a:ea typeface="Avenir"/>
              <a:cs typeface="Avenir"/>
              <a:sym typeface="Avenir"/>
            </a:endParaRPr>
          </a:p>
          <a:p>
            <a:pPr indent="0" lvl="0" marL="0" rtl="0" algn="just">
              <a:spcBef>
                <a:spcPts val="0"/>
              </a:spcBef>
              <a:spcAft>
                <a:spcPts val="0"/>
              </a:spcAft>
              <a:buNone/>
            </a:pPr>
            <a:r>
              <a:t/>
            </a:r>
            <a:endParaRPr>
              <a:latin typeface="Avenir"/>
              <a:ea typeface="Avenir"/>
              <a:cs typeface="Avenir"/>
              <a:sym typeface="Avenir"/>
            </a:endParaRPr>
          </a:p>
          <a:p>
            <a:pPr indent="0" lvl="0" marL="0" rtl="0" algn="just">
              <a:spcBef>
                <a:spcPts val="0"/>
              </a:spcBef>
              <a:spcAft>
                <a:spcPts val="0"/>
              </a:spcAft>
              <a:buNone/>
            </a:pPr>
            <a:r>
              <a:rPr lang="en">
                <a:latin typeface="Avenir"/>
                <a:ea typeface="Avenir"/>
                <a:cs typeface="Avenir"/>
                <a:sym typeface="Avenir"/>
              </a:rPr>
              <a:t>Least Number of users</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NA : Other Country : 0.396% : 47 Applicants</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SL (Sierra Leone): 0.413% : 49</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Malaysia (MY): 0.447% : 53</a:t>
            </a:r>
            <a:endParaRPr>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0"/>
          <p:cNvSpPr txBox="1"/>
          <p:nvPr>
            <p:ph type="title"/>
          </p:nvPr>
        </p:nvSpPr>
        <p:spPr>
          <a:xfrm>
            <a:off x="303450" y="61350"/>
            <a:ext cx="8832300" cy="590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2400">
                <a:latin typeface="Avenir"/>
                <a:ea typeface="Avenir"/>
                <a:cs typeface="Avenir"/>
                <a:sym typeface="Avenir"/>
              </a:rPr>
              <a:t>Number of Candidates per City </a:t>
            </a:r>
            <a:r>
              <a:rPr lang="en" sz="2400">
                <a:latin typeface="Avenir"/>
                <a:ea typeface="Avenir"/>
                <a:cs typeface="Avenir"/>
                <a:sym typeface="Avenir"/>
              </a:rPr>
              <a:t>in</a:t>
            </a:r>
            <a:r>
              <a:rPr lang="en" sz="2400">
                <a:latin typeface="Avenir"/>
                <a:ea typeface="Avenir"/>
                <a:cs typeface="Avenir"/>
                <a:sym typeface="Avenir"/>
              </a:rPr>
              <a:t> respective Countries</a:t>
            </a:r>
            <a:endParaRPr sz="2400">
              <a:latin typeface="Avenir"/>
              <a:ea typeface="Avenir"/>
              <a:cs typeface="Avenir"/>
              <a:sym typeface="Avenir"/>
            </a:endParaRPr>
          </a:p>
        </p:txBody>
      </p:sp>
      <p:cxnSp>
        <p:nvCxnSpPr>
          <p:cNvPr id="420" name="Google Shape;420;p20"/>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421" name="Google Shape;421;p20"/>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422" name="Google Shape;422;p20"/>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pic>
        <p:nvPicPr>
          <p:cNvPr id="423" name="Google Shape;423;p20"/>
          <p:cNvPicPr preferRelativeResize="0"/>
          <p:nvPr/>
        </p:nvPicPr>
        <p:blipFill>
          <a:blip r:embed="rId3">
            <a:alphaModFix/>
          </a:blip>
          <a:stretch>
            <a:fillRect/>
          </a:stretch>
        </p:blipFill>
        <p:spPr>
          <a:xfrm>
            <a:off x="3737450" y="981061"/>
            <a:ext cx="5283700" cy="3352551"/>
          </a:xfrm>
          <a:prstGeom prst="rect">
            <a:avLst/>
          </a:prstGeom>
          <a:noFill/>
          <a:ln cap="flat" cmpd="sng" w="9525">
            <a:solidFill>
              <a:schemeClr val="dk2"/>
            </a:solidFill>
            <a:prstDash val="solid"/>
            <a:round/>
            <a:headEnd len="sm" w="sm" type="none"/>
            <a:tailEnd len="sm" w="sm" type="none"/>
          </a:ln>
        </p:spPr>
      </p:pic>
      <p:sp>
        <p:nvSpPr>
          <p:cNvPr id="424" name="Google Shape;424;p20"/>
          <p:cNvSpPr txBox="1"/>
          <p:nvPr/>
        </p:nvSpPr>
        <p:spPr>
          <a:xfrm>
            <a:off x="345150" y="782900"/>
            <a:ext cx="30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5" name="Google Shape;425;p20"/>
          <p:cNvSpPr txBox="1"/>
          <p:nvPr/>
        </p:nvSpPr>
        <p:spPr>
          <a:xfrm>
            <a:off x="168450" y="2155750"/>
            <a:ext cx="3510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Nairobi</a:t>
            </a:r>
            <a:r>
              <a:rPr lang="en">
                <a:latin typeface="Avenir"/>
                <a:ea typeface="Avenir"/>
                <a:cs typeface="Avenir"/>
                <a:sym typeface="Avenir"/>
              </a:rPr>
              <a:t> with 1208 users</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Mombasa : 212 users</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Least number of users in Kenya</a:t>
            </a:r>
            <a:endParaRPr>
              <a:latin typeface="Avenir"/>
              <a:ea typeface="Avenir"/>
              <a:cs typeface="Avenir"/>
              <a:sym typeface="Avenir"/>
            </a:endParaRPr>
          </a:p>
          <a:p>
            <a:pPr indent="0" lvl="0" marL="457200" rtl="0" algn="l">
              <a:spcBef>
                <a:spcPts val="0"/>
              </a:spcBef>
              <a:spcAft>
                <a:spcPts val="0"/>
              </a:spcAft>
              <a:buNone/>
            </a:pPr>
            <a:r>
              <a:rPr lang="en">
                <a:latin typeface="Avenir"/>
                <a:ea typeface="Avenir"/>
                <a:cs typeface="Avenir"/>
                <a:sym typeface="Avenir"/>
              </a:rPr>
              <a:t>Nakuru, nanyuki cities.: 13, and 11 respectively</a:t>
            </a:r>
            <a:endParaRPr>
              <a:latin typeface="Avenir"/>
              <a:ea typeface="Avenir"/>
              <a:cs typeface="Avenir"/>
              <a:sym typeface="Avenir"/>
            </a:endParaRPr>
          </a:p>
          <a:p>
            <a:pPr indent="0" lvl="0" marL="457200" rtl="0" algn="l">
              <a:spcBef>
                <a:spcPts val="0"/>
              </a:spcBef>
              <a:spcAft>
                <a:spcPts val="0"/>
              </a:spcAft>
              <a:buNone/>
            </a:pPr>
            <a:r>
              <a:t/>
            </a:r>
            <a:endParaRPr>
              <a:latin typeface="Avenir"/>
              <a:ea typeface="Avenir"/>
              <a:cs typeface="Avenir"/>
              <a:sym typeface="Avenir"/>
            </a:endParaRPr>
          </a:p>
        </p:txBody>
      </p:sp>
      <p:sp>
        <p:nvSpPr>
          <p:cNvPr id="426" name="Google Shape;426;p20"/>
          <p:cNvSpPr txBox="1"/>
          <p:nvPr/>
        </p:nvSpPr>
        <p:spPr>
          <a:xfrm>
            <a:off x="303450" y="826575"/>
            <a:ext cx="337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We can determine how many users have </a:t>
            </a:r>
            <a:r>
              <a:rPr lang="en">
                <a:latin typeface="Avenir"/>
                <a:ea typeface="Avenir"/>
                <a:cs typeface="Avenir"/>
                <a:sym typeface="Avenir"/>
              </a:rPr>
              <a:t>registered</a:t>
            </a:r>
            <a:r>
              <a:rPr lang="en">
                <a:latin typeface="Avenir"/>
                <a:ea typeface="Avenir"/>
                <a:cs typeface="Avenir"/>
                <a:sym typeface="Avenir"/>
              </a:rPr>
              <a:t> to CoverQuick’s </a:t>
            </a:r>
            <a:r>
              <a:rPr lang="en">
                <a:latin typeface="Avenir"/>
                <a:ea typeface="Avenir"/>
                <a:cs typeface="Avenir"/>
                <a:sym typeface="Avenir"/>
              </a:rPr>
              <a:t>website</a:t>
            </a:r>
            <a:r>
              <a:rPr lang="en">
                <a:latin typeface="Avenir"/>
                <a:ea typeface="Avenir"/>
                <a:cs typeface="Avenir"/>
                <a:sym typeface="Avenir"/>
              </a:rPr>
              <a:t> for </a:t>
            </a:r>
            <a:r>
              <a:rPr lang="en">
                <a:latin typeface="Avenir"/>
                <a:ea typeface="Avenir"/>
                <a:cs typeface="Avenir"/>
                <a:sym typeface="Avenir"/>
              </a:rPr>
              <a:t>resume</a:t>
            </a:r>
            <a:r>
              <a:rPr lang="en">
                <a:latin typeface="Avenir"/>
                <a:ea typeface="Avenir"/>
                <a:cs typeface="Avenir"/>
                <a:sym typeface="Avenir"/>
              </a:rPr>
              <a:t> building by specifying the countries from the drop down</a:t>
            </a:r>
            <a:endParaRPr>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1"/>
          <p:cNvSpPr txBox="1"/>
          <p:nvPr>
            <p:ph type="title"/>
          </p:nvPr>
        </p:nvSpPr>
        <p:spPr>
          <a:xfrm>
            <a:off x="311700" y="106550"/>
            <a:ext cx="8832300" cy="590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2400">
                <a:latin typeface="Avenir"/>
                <a:ea typeface="Avenir"/>
                <a:cs typeface="Avenir"/>
                <a:sym typeface="Avenir"/>
              </a:rPr>
              <a:t>Number of Candidates per City in United States of America</a:t>
            </a:r>
            <a:endParaRPr sz="2400">
              <a:latin typeface="Avenir"/>
              <a:ea typeface="Avenir"/>
              <a:cs typeface="Avenir"/>
              <a:sym typeface="Avenir"/>
            </a:endParaRPr>
          </a:p>
        </p:txBody>
      </p:sp>
      <p:cxnSp>
        <p:nvCxnSpPr>
          <p:cNvPr id="432" name="Google Shape;432;p21"/>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433" name="Google Shape;433;p21"/>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434" name="Google Shape;434;p21"/>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435" name="Google Shape;435;p21"/>
          <p:cNvSpPr txBox="1"/>
          <p:nvPr/>
        </p:nvSpPr>
        <p:spPr>
          <a:xfrm>
            <a:off x="345150" y="782900"/>
            <a:ext cx="30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36" name="Google Shape;436;p21"/>
          <p:cNvPicPr preferRelativeResize="0"/>
          <p:nvPr/>
        </p:nvPicPr>
        <p:blipFill rotWithShape="1">
          <a:blip r:embed="rId3">
            <a:alphaModFix/>
          </a:blip>
          <a:srcRect b="0" l="8930" r="22322" t="0"/>
          <a:stretch/>
        </p:blipFill>
        <p:spPr>
          <a:xfrm>
            <a:off x="358350" y="1183100"/>
            <a:ext cx="5476673" cy="3642175"/>
          </a:xfrm>
          <a:prstGeom prst="rect">
            <a:avLst/>
          </a:prstGeom>
          <a:noFill/>
          <a:ln cap="flat" cmpd="sng" w="9525">
            <a:solidFill>
              <a:schemeClr val="dk2"/>
            </a:solidFill>
            <a:prstDash val="solid"/>
            <a:round/>
            <a:headEnd len="sm" w="sm" type="none"/>
            <a:tailEnd len="sm" w="sm" type="none"/>
          </a:ln>
        </p:spPr>
      </p:pic>
      <p:sp>
        <p:nvSpPr>
          <p:cNvPr id="437" name="Google Shape;437;p21"/>
          <p:cNvSpPr txBox="1"/>
          <p:nvPr/>
        </p:nvSpPr>
        <p:spPr>
          <a:xfrm>
            <a:off x="6187350" y="1119600"/>
            <a:ext cx="27669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Houston with 90 applicants</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New york : 65 applicants</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Brooklyn, Los Angeles : 50</a:t>
            </a:r>
            <a:endParaRPr>
              <a:latin typeface="Avenir"/>
              <a:ea typeface="Avenir"/>
              <a:cs typeface="Avenir"/>
              <a:sym typeface="Avenir"/>
            </a:endParaRPr>
          </a:p>
          <a:p>
            <a:pPr indent="0" lvl="0" marL="0" rtl="0" algn="just">
              <a:spcBef>
                <a:spcPts val="0"/>
              </a:spcBef>
              <a:spcAft>
                <a:spcPts val="0"/>
              </a:spcAft>
              <a:buNone/>
            </a:pPr>
            <a:r>
              <a:t/>
            </a:r>
            <a:endParaRPr>
              <a:latin typeface="Avenir"/>
              <a:ea typeface="Avenir"/>
              <a:cs typeface="Avenir"/>
              <a:sym typeface="Avenir"/>
            </a:endParaRPr>
          </a:p>
          <a:p>
            <a:pPr indent="0" lvl="0" marL="0" rtl="0" algn="just">
              <a:spcBef>
                <a:spcPts val="0"/>
              </a:spcBef>
              <a:spcAft>
                <a:spcPts val="0"/>
              </a:spcAft>
              <a:buNone/>
            </a:pPr>
            <a:r>
              <a:t/>
            </a:r>
            <a:endParaRPr>
              <a:latin typeface="Avenir"/>
              <a:ea typeface="Avenir"/>
              <a:cs typeface="Avenir"/>
              <a:sym typeface="Avenir"/>
            </a:endParaRPr>
          </a:p>
          <a:p>
            <a:pPr indent="0" lvl="0" marL="0" rtl="0" algn="just">
              <a:spcBef>
                <a:spcPts val="0"/>
              </a:spcBef>
              <a:spcAft>
                <a:spcPts val="0"/>
              </a:spcAft>
              <a:buNone/>
            </a:pPr>
            <a:r>
              <a:rPr lang="en">
                <a:latin typeface="Avenir"/>
                <a:ea typeface="Avenir"/>
                <a:cs typeface="Avenir"/>
                <a:sym typeface="Avenir"/>
              </a:rPr>
              <a:t>Least users</a:t>
            </a:r>
            <a:endParaRPr>
              <a:latin typeface="Avenir"/>
              <a:ea typeface="Avenir"/>
              <a:cs typeface="Avenir"/>
              <a:sym typeface="Avenir"/>
            </a:endParaRPr>
          </a:p>
          <a:p>
            <a:pPr indent="-317500" lvl="0" marL="457200" rtl="0" algn="just">
              <a:spcBef>
                <a:spcPts val="0"/>
              </a:spcBef>
              <a:spcAft>
                <a:spcPts val="0"/>
              </a:spcAft>
              <a:buSzPts val="1400"/>
              <a:buFont typeface="Avenir"/>
              <a:buAutoNum type="arabicPeriod"/>
            </a:pPr>
            <a:r>
              <a:rPr lang="en">
                <a:latin typeface="Avenir"/>
                <a:ea typeface="Avenir"/>
                <a:cs typeface="Avenir"/>
                <a:sym typeface="Avenir"/>
              </a:rPr>
              <a:t>Tampa, Las Vegas, Memphis: 12 applicants	</a:t>
            </a:r>
            <a:endParaRPr>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2"/>
          <p:cNvSpPr txBox="1"/>
          <p:nvPr>
            <p:ph type="title"/>
          </p:nvPr>
        </p:nvSpPr>
        <p:spPr>
          <a:xfrm>
            <a:off x="311700" y="106550"/>
            <a:ext cx="8520600" cy="590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400">
                <a:latin typeface="Avenir"/>
                <a:ea typeface="Avenir"/>
                <a:cs typeface="Avenir"/>
                <a:sym typeface="Avenir"/>
              </a:rPr>
              <a:t>Generate word cloud image for STATES across countries</a:t>
            </a:r>
            <a:endParaRPr sz="2400">
              <a:latin typeface="Avenir"/>
              <a:ea typeface="Avenir"/>
              <a:cs typeface="Avenir"/>
              <a:sym typeface="Avenir"/>
            </a:endParaRPr>
          </a:p>
        </p:txBody>
      </p:sp>
      <p:cxnSp>
        <p:nvCxnSpPr>
          <p:cNvPr id="443" name="Google Shape;443;p22"/>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444" name="Google Shape;444;p22"/>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445" name="Google Shape;445;p2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pic>
        <p:nvPicPr>
          <p:cNvPr id="446" name="Google Shape;446;p22"/>
          <p:cNvPicPr preferRelativeResize="0"/>
          <p:nvPr/>
        </p:nvPicPr>
        <p:blipFill>
          <a:blip r:embed="rId3">
            <a:alphaModFix/>
          </a:blip>
          <a:stretch>
            <a:fillRect/>
          </a:stretch>
        </p:blipFill>
        <p:spPr>
          <a:xfrm>
            <a:off x="3320600" y="1146700"/>
            <a:ext cx="5760249" cy="3066475"/>
          </a:xfrm>
          <a:prstGeom prst="rect">
            <a:avLst/>
          </a:prstGeom>
          <a:noFill/>
          <a:ln cap="flat" cmpd="sng" w="9525">
            <a:solidFill>
              <a:schemeClr val="dk2"/>
            </a:solidFill>
            <a:prstDash val="solid"/>
            <a:round/>
            <a:headEnd len="sm" w="sm" type="none"/>
            <a:tailEnd len="sm" w="sm" type="none"/>
          </a:ln>
        </p:spPr>
      </p:pic>
      <p:sp>
        <p:nvSpPr>
          <p:cNvPr id="447" name="Google Shape;447;p22"/>
          <p:cNvSpPr txBox="1"/>
          <p:nvPr/>
        </p:nvSpPr>
        <p:spPr>
          <a:xfrm>
            <a:off x="311700" y="1236375"/>
            <a:ext cx="28953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Avenir"/>
              <a:buChar char="●"/>
            </a:pPr>
            <a:r>
              <a:rPr lang="en">
                <a:latin typeface="Avenir"/>
                <a:ea typeface="Avenir"/>
                <a:cs typeface="Avenir"/>
                <a:sym typeface="Avenir"/>
              </a:rPr>
              <a:t>Nairobi, Lagos, Texas, Ontario, Gauteng are the </a:t>
            </a:r>
            <a:r>
              <a:rPr lang="en">
                <a:latin typeface="Avenir"/>
                <a:ea typeface="Avenir"/>
                <a:cs typeface="Avenir"/>
                <a:sym typeface="Avenir"/>
              </a:rPr>
              <a:t>Provinces</a:t>
            </a:r>
            <a:r>
              <a:rPr lang="en">
                <a:latin typeface="Avenir"/>
                <a:ea typeface="Avenir"/>
                <a:cs typeface="Avenir"/>
                <a:sym typeface="Avenir"/>
              </a:rPr>
              <a:t>, States applicants in the worldwide </a:t>
            </a:r>
            <a:endParaRPr>
              <a:latin typeface="Avenir"/>
              <a:ea typeface="Avenir"/>
              <a:cs typeface="Avenir"/>
              <a:sym typeface="Avenir"/>
            </a:endParaRPr>
          </a:p>
          <a:p>
            <a:pPr indent="-317500" lvl="0" marL="457200" rtl="0" algn="just">
              <a:spcBef>
                <a:spcPts val="0"/>
              </a:spcBef>
              <a:spcAft>
                <a:spcPts val="0"/>
              </a:spcAft>
              <a:buSzPts val="1400"/>
              <a:buFont typeface="Avenir"/>
              <a:buChar char="●"/>
            </a:pPr>
            <a:r>
              <a:rPr lang="en">
                <a:latin typeface="Avenir"/>
                <a:ea typeface="Avenir"/>
                <a:cs typeface="Avenir"/>
                <a:sym typeface="Avenir"/>
              </a:rPr>
              <a:t>Delta states, mefu south, dar es, are the </a:t>
            </a:r>
            <a:r>
              <a:rPr lang="en">
                <a:latin typeface="Avenir"/>
                <a:ea typeface="Avenir"/>
                <a:cs typeface="Avenir"/>
                <a:sym typeface="Avenir"/>
              </a:rPr>
              <a:t>provinces</a:t>
            </a:r>
            <a:r>
              <a:rPr lang="en">
                <a:latin typeface="Avenir"/>
                <a:ea typeface="Avenir"/>
                <a:cs typeface="Avenir"/>
                <a:sym typeface="Avenir"/>
              </a:rPr>
              <a:t> which has less number of applicants</a:t>
            </a:r>
            <a:endParaRPr>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3"/>
          <p:cNvSpPr txBox="1"/>
          <p:nvPr>
            <p:ph type="title"/>
          </p:nvPr>
        </p:nvSpPr>
        <p:spPr>
          <a:xfrm>
            <a:off x="311700" y="106550"/>
            <a:ext cx="8520600" cy="590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400">
                <a:latin typeface="Avenir"/>
                <a:ea typeface="Avenir"/>
                <a:cs typeface="Avenir"/>
                <a:sym typeface="Avenir"/>
              </a:rPr>
              <a:t>WordCloud of Most Common Skills and Skills description</a:t>
            </a:r>
            <a:endParaRPr sz="2400">
              <a:latin typeface="Avenir"/>
              <a:ea typeface="Avenir"/>
              <a:cs typeface="Avenir"/>
              <a:sym typeface="Avenir"/>
            </a:endParaRPr>
          </a:p>
        </p:txBody>
      </p:sp>
      <p:cxnSp>
        <p:nvCxnSpPr>
          <p:cNvPr id="453" name="Google Shape;453;p23"/>
          <p:cNvCxnSpPr/>
          <p:nvPr/>
        </p:nvCxnSpPr>
        <p:spPr>
          <a:xfrm>
            <a:off x="311700" y="651450"/>
            <a:ext cx="8769000" cy="0"/>
          </a:xfrm>
          <a:prstGeom prst="straightConnector1">
            <a:avLst/>
          </a:prstGeom>
          <a:noFill/>
          <a:ln cap="flat" cmpd="sng" w="19050">
            <a:solidFill>
              <a:srgbClr val="E76445"/>
            </a:solidFill>
            <a:prstDash val="solid"/>
            <a:miter lim="800000"/>
            <a:headEnd len="sm" w="sm" type="none"/>
            <a:tailEnd len="sm" w="sm" type="none"/>
          </a:ln>
        </p:spPr>
      </p:cxnSp>
      <p:sp>
        <p:nvSpPr>
          <p:cNvPr id="454" name="Google Shape;454;p23"/>
          <p:cNvSpPr txBox="1"/>
          <p:nvPr/>
        </p:nvSpPr>
        <p:spPr>
          <a:xfrm>
            <a:off x="358350" y="789175"/>
            <a:ext cx="8722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highlight>
                <a:srgbClr val="FFFFFF"/>
              </a:highlight>
              <a:latin typeface="Avenir"/>
              <a:ea typeface="Avenir"/>
              <a:cs typeface="Avenir"/>
              <a:sym typeface="Avenir"/>
            </a:endParaRPr>
          </a:p>
        </p:txBody>
      </p:sp>
      <p:sp>
        <p:nvSpPr>
          <p:cNvPr id="455" name="Google Shape;455;p2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pic>
        <p:nvPicPr>
          <p:cNvPr id="456" name="Google Shape;456;p23"/>
          <p:cNvPicPr preferRelativeResize="0"/>
          <p:nvPr/>
        </p:nvPicPr>
        <p:blipFill>
          <a:blip r:embed="rId3">
            <a:alphaModFix/>
          </a:blip>
          <a:stretch>
            <a:fillRect/>
          </a:stretch>
        </p:blipFill>
        <p:spPr>
          <a:xfrm>
            <a:off x="6223125" y="1189363"/>
            <a:ext cx="3007050" cy="3138949"/>
          </a:xfrm>
          <a:prstGeom prst="rect">
            <a:avLst/>
          </a:prstGeom>
          <a:noFill/>
          <a:ln cap="flat" cmpd="sng" w="9525">
            <a:solidFill>
              <a:schemeClr val="dk2"/>
            </a:solidFill>
            <a:prstDash val="solid"/>
            <a:round/>
            <a:headEnd len="sm" w="sm" type="none"/>
            <a:tailEnd len="sm" w="sm" type="none"/>
          </a:ln>
        </p:spPr>
      </p:pic>
      <p:sp>
        <p:nvSpPr>
          <p:cNvPr id="457" name="Google Shape;457;p23"/>
          <p:cNvSpPr txBox="1"/>
          <p:nvPr/>
        </p:nvSpPr>
        <p:spPr>
          <a:xfrm>
            <a:off x="168375" y="824975"/>
            <a:ext cx="3006900" cy="427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Avenir"/>
                <a:ea typeface="Avenir"/>
                <a:cs typeface="Avenir"/>
                <a:sym typeface="Avenir"/>
              </a:rPr>
              <a:t>Common Skills</a:t>
            </a:r>
            <a:r>
              <a:rPr lang="en">
                <a:latin typeface="Avenir"/>
                <a:ea typeface="Avenir"/>
                <a:cs typeface="Avenir"/>
                <a:sym typeface="Avenir"/>
              </a:rPr>
              <a:t> Among the users</a:t>
            </a:r>
            <a:endParaRPr>
              <a:latin typeface="Avenir"/>
              <a:ea typeface="Avenir"/>
              <a:cs typeface="Avenir"/>
              <a:sym typeface="Avenir"/>
            </a:endParaRPr>
          </a:p>
          <a:p>
            <a:pPr indent="-317500" lvl="0" marL="457200" rtl="0" algn="just">
              <a:spcBef>
                <a:spcPts val="0"/>
              </a:spcBef>
              <a:spcAft>
                <a:spcPts val="0"/>
              </a:spcAft>
              <a:buSzPts val="1400"/>
              <a:buFont typeface="Avenir"/>
              <a:buChar char="●"/>
            </a:pPr>
            <a:r>
              <a:rPr lang="en">
                <a:latin typeface="Avenir"/>
                <a:ea typeface="Avenir"/>
                <a:cs typeface="Avenir"/>
                <a:sym typeface="Avenir"/>
              </a:rPr>
              <a:t>Management</a:t>
            </a:r>
            <a:endParaRPr>
              <a:latin typeface="Avenir"/>
              <a:ea typeface="Avenir"/>
              <a:cs typeface="Avenir"/>
              <a:sym typeface="Avenir"/>
            </a:endParaRPr>
          </a:p>
          <a:p>
            <a:pPr indent="-317500" lvl="0" marL="457200" rtl="0" algn="just">
              <a:spcBef>
                <a:spcPts val="0"/>
              </a:spcBef>
              <a:spcAft>
                <a:spcPts val="0"/>
              </a:spcAft>
              <a:buSzPts val="1400"/>
              <a:buFont typeface="Avenir"/>
              <a:buChar char="●"/>
            </a:pPr>
            <a:r>
              <a:rPr lang="en">
                <a:latin typeface="Avenir"/>
                <a:ea typeface="Avenir"/>
                <a:cs typeface="Avenir"/>
                <a:sym typeface="Avenir"/>
              </a:rPr>
              <a:t>Technical skills</a:t>
            </a:r>
            <a:endParaRPr>
              <a:latin typeface="Avenir"/>
              <a:ea typeface="Avenir"/>
              <a:cs typeface="Avenir"/>
              <a:sym typeface="Avenir"/>
            </a:endParaRPr>
          </a:p>
          <a:p>
            <a:pPr indent="-317500" lvl="0" marL="457200" rtl="0" algn="just">
              <a:spcBef>
                <a:spcPts val="0"/>
              </a:spcBef>
              <a:spcAft>
                <a:spcPts val="0"/>
              </a:spcAft>
              <a:buSzPts val="1400"/>
              <a:buFont typeface="Avenir"/>
              <a:buChar char="●"/>
            </a:pPr>
            <a:r>
              <a:rPr lang="en">
                <a:latin typeface="Avenir"/>
                <a:ea typeface="Avenir"/>
                <a:cs typeface="Avenir"/>
                <a:sym typeface="Avenir"/>
              </a:rPr>
              <a:t>Soft Skill (good communication, leadership skills, interpersonal skills)</a:t>
            </a:r>
            <a:endParaRPr>
              <a:latin typeface="Avenir"/>
              <a:ea typeface="Avenir"/>
              <a:cs typeface="Avenir"/>
              <a:sym typeface="Avenir"/>
            </a:endParaRPr>
          </a:p>
          <a:p>
            <a:pPr indent="-317500" lvl="0" marL="457200" rtl="0" algn="just">
              <a:spcBef>
                <a:spcPts val="0"/>
              </a:spcBef>
              <a:spcAft>
                <a:spcPts val="0"/>
              </a:spcAft>
              <a:buSzPts val="1400"/>
              <a:buFont typeface="Avenir"/>
              <a:buChar char="●"/>
            </a:pPr>
            <a:r>
              <a:rPr lang="en">
                <a:latin typeface="Avenir"/>
                <a:ea typeface="Avenir"/>
                <a:cs typeface="Avenir"/>
                <a:sym typeface="Avenir"/>
              </a:rPr>
              <a:t>Language</a:t>
            </a:r>
            <a:endParaRPr>
              <a:latin typeface="Avenir"/>
              <a:ea typeface="Avenir"/>
              <a:cs typeface="Avenir"/>
              <a:sym typeface="Avenir"/>
            </a:endParaRPr>
          </a:p>
          <a:p>
            <a:pPr indent="-317500" lvl="0" marL="457200" rtl="0" algn="just">
              <a:spcBef>
                <a:spcPts val="0"/>
              </a:spcBef>
              <a:spcAft>
                <a:spcPts val="0"/>
              </a:spcAft>
              <a:buSzPts val="1400"/>
              <a:buFont typeface="Avenir"/>
              <a:buChar char="●"/>
            </a:pPr>
            <a:r>
              <a:rPr lang="en">
                <a:latin typeface="Avenir"/>
                <a:ea typeface="Avenir"/>
                <a:cs typeface="Avenir"/>
                <a:sym typeface="Avenir"/>
              </a:rPr>
              <a:t>Computer Skill</a:t>
            </a:r>
            <a:endParaRPr>
              <a:latin typeface="Avenir"/>
              <a:ea typeface="Avenir"/>
              <a:cs typeface="Avenir"/>
              <a:sym typeface="Avenir"/>
            </a:endParaRPr>
          </a:p>
          <a:p>
            <a:pPr indent="-317500" lvl="0" marL="457200" rtl="0" algn="just">
              <a:spcBef>
                <a:spcPts val="0"/>
              </a:spcBef>
              <a:spcAft>
                <a:spcPts val="0"/>
              </a:spcAft>
              <a:buSzPts val="1400"/>
              <a:buFont typeface="Avenir"/>
              <a:buChar char="●"/>
            </a:pPr>
            <a:r>
              <a:rPr lang="en">
                <a:latin typeface="Avenir"/>
                <a:ea typeface="Avenir"/>
                <a:cs typeface="Avenir"/>
                <a:sym typeface="Avenir"/>
              </a:rPr>
              <a:t>Software</a:t>
            </a:r>
            <a:endParaRPr>
              <a:latin typeface="Avenir"/>
              <a:ea typeface="Avenir"/>
              <a:cs typeface="Avenir"/>
              <a:sym typeface="Avenir"/>
            </a:endParaRPr>
          </a:p>
          <a:p>
            <a:pPr indent="0" lvl="0" marL="0" rtl="0" algn="just">
              <a:spcBef>
                <a:spcPts val="0"/>
              </a:spcBef>
              <a:spcAft>
                <a:spcPts val="0"/>
              </a:spcAft>
              <a:buNone/>
            </a:pPr>
            <a:r>
              <a:t/>
            </a:r>
            <a:endParaRPr>
              <a:latin typeface="Avenir"/>
              <a:ea typeface="Avenir"/>
              <a:cs typeface="Avenir"/>
              <a:sym typeface="Avenir"/>
            </a:endParaRPr>
          </a:p>
          <a:p>
            <a:pPr indent="0" lvl="0" marL="0" rtl="0" algn="just">
              <a:spcBef>
                <a:spcPts val="0"/>
              </a:spcBef>
              <a:spcAft>
                <a:spcPts val="0"/>
              </a:spcAft>
              <a:buClr>
                <a:schemeClr val="dk1"/>
              </a:buClr>
              <a:buSzPts val="1100"/>
              <a:buFont typeface="Arial"/>
              <a:buNone/>
            </a:pPr>
            <a:r>
              <a:rPr b="1" lang="en">
                <a:solidFill>
                  <a:schemeClr val="dk1"/>
                </a:solidFill>
                <a:latin typeface="Avenir"/>
                <a:ea typeface="Avenir"/>
                <a:cs typeface="Avenir"/>
                <a:sym typeface="Avenir"/>
              </a:rPr>
              <a:t>Skills as per Description</a:t>
            </a:r>
            <a:endParaRPr b="1">
              <a:solidFill>
                <a:schemeClr val="dk1"/>
              </a:solidFill>
              <a:latin typeface="Avenir"/>
              <a:ea typeface="Avenir"/>
              <a:cs typeface="Avenir"/>
              <a:sym typeface="Avenir"/>
            </a:endParaRPr>
          </a:p>
          <a:p>
            <a:pPr indent="-317500" lvl="0" marL="457200" rtl="0" algn="just">
              <a:spcBef>
                <a:spcPts val="0"/>
              </a:spcBef>
              <a:spcAft>
                <a:spcPts val="0"/>
              </a:spcAft>
              <a:buClr>
                <a:schemeClr val="dk1"/>
              </a:buClr>
              <a:buSzPts val="1400"/>
              <a:buFont typeface="Avenir"/>
              <a:buAutoNum type="arabicPeriod"/>
            </a:pPr>
            <a:r>
              <a:rPr lang="en">
                <a:solidFill>
                  <a:schemeClr val="dk1"/>
                </a:solidFill>
                <a:latin typeface="Avenir"/>
                <a:ea typeface="Avenir"/>
                <a:cs typeface="Avenir"/>
                <a:sym typeface="Avenir"/>
              </a:rPr>
              <a:t>Customer Service</a:t>
            </a:r>
            <a:endParaRPr>
              <a:solidFill>
                <a:schemeClr val="dk1"/>
              </a:solidFill>
              <a:latin typeface="Avenir"/>
              <a:ea typeface="Avenir"/>
              <a:cs typeface="Avenir"/>
              <a:sym typeface="Avenir"/>
            </a:endParaRPr>
          </a:p>
          <a:p>
            <a:pPr indent="-317500" lvl="0" marL="457200" rtl="0" algn="just">
              <a:spcBef>
                <a:spcPts val="0"/>
              </a:spcBef>
              <a:spcAft>
                <a:spcPts val="0"/>
              </a:spcAft>
              <a:buClr>
                <a:schemeClr val="dk1"/>
              </a:buClr>
              <a:buSzPts val="1400"/>
              <a:buFont typeface="Avenir"/>
              <a:buAutoNum type="arabicPeriod"/>
            </a:pPr>
            <a:r>
              <a:rPr lang="en">
                <a:solidFill>
                  <a:schemeClr val="dk1"/>
                </a:solidFill>
                <a:latin typeface="Avenir"/>
                <a:ea typeface="Avenir"/>
                <a:cs typeface="Avenir"/>
                <a:sym typeface="Avenir"/>
              </a:rPr>
              <a:t>Problem Solving</a:t>
            </a:r>
            <a:endParaRPr>
              <a:solidFill>
                <a:schemeClr val="dk1"/>
              </a:solidFill>
              <a:latin typeface="Avenir"/>
              <a:ea typeface="Avenir"/>
              <a:cs typeface="Avenir"/>
              <a:sym typeface="Avenir"/>
            </a:endParaRPr>
          </a:p>
          <a:p>
            <a:pPr indent="-317500" lvl="0" marL="457200" rtl="0" algn="just">
              <a:spcBef>
                <a:spcPts val="0"/>
              </a:spcBef>
              <a:spcAft>
                <a:spcPts val="0"/>
              </a:spcAft>
              <a:buClr>
                <a:schemeClr val="dk1"/>
              </a:buClr>
              <a:buSzPts val="1400"/>
              <a:buFont typeface="Avenir"/>
              <a:buAutoNum type="arabicPeriod"/>
            </a:pPr>
            <a:r>
              <a:rPr lang="en">
                <a:solidFill>
                  <a:schemeClr val="dk1"/>
                </a:solidFill>
                <a:latin typeface="Avenir"/>
                <a:ea typeface="Avenir"/>
                <a:cs typeface="Avenir"/>
                <a:sym typeface="Avenir"/>
              </a:rPr>
              <a:t>Time Management</a:t>
            </a:r>
            <a:endParaRPr>
              <a:solidFill>
                <a:schemeClr val="dk1"/>
              </a:solidFill>
              <a:latin typeface="Avenir"/>
              <a:ea typeface="Avenir"/>
              <a:cs typeface="Avenir"/>
              <a:sym typeface="Avenir"/>
            </a:endParaRPr>
          </a:p>
          <a:p>
            <a:pPr indent="-317500" lvl="0" marL="457200" rtl="0" algn="just">
              <a:spcBef>
                <a:spcPts val="0"/>
              </a:spcBef>
              <a:spcAft>
                <a:spcPts val="0"/>
              </a:spcAft>
              <a:buClr>
                <a:schemeClr val="dk1"/>
              </a:buClr>
              <a:buSzPts val="1400"/>
              <a:buFont typeface="Avenir"/>
              <a:buAutoNum type="arabicPeriod"/>
            </a:pPr>
            <a:r>
              <a:rPr lang="en">
                <a:solidFill>
                  <a:schemeClr val="dk1"/>
                </a:solidFill>
                <a:latin typeface="Avenir"/>
                <a:ea typeface="Avenir"/>
                <a:cs typeface="Avenir"/>
                <a:sym typeface="Avenir"/>
              </a:rPr>
              <a:t>Microsoft Office</a:t>
            </a:r>
            <a:endParaRPr>
              <a:solidFill>
                <a:schemeClr val="dk1"/>
              </a:solidFill>
              <a:latin typeface="Avenir"/>
              <a:ea typeface="Avenir"/>
              <a:cs typeface="Avenir"/>
              <a:sym typeface="Avenir"/>
            </a:endParaRPr>
          </a:p>
          <a:p>
            <a:pPr indent="0" lvl="0" marL="0" rtl="0" algn="just">
              <a:spcBef>
                <a:spcPts val="0"/>
              </a:spcBef>
              <a:spcAft>
                <a:spcPts val="0"/>
              </a:spcAft>
              <a:buClr>
                <a:schemeClr val="dk1"/>
              </a:buClr>
              <a:buSzPts val="1100"/>
              <a:buFont typeface="Arial"/>
              <a:buNone/>
            </a:pPr>
            <a:r>
              <a:t/>
            </a:r>
            <a:endParaRPr>
              <a:solidFill>
                <a:schemeClr val="dk1"/>
              </a:solidFill>
              <a:latin typeface="Avenir"/>
              <a:ea typeface="Avenir"/>
              <a:cs typeface="Avenir"/>
              <a:sym typeface="Avenir"/>
            </a:endParaRPr>
          </a:p>
          <a:p>
            <a:pPr indent="0" lvl="0" marL="0" rtl="0" algn="just">
              <a:spcBef>
                <a:spcPts val="0"/>
              </a:spcBef>
              <a:spcAft>
                <a:spcPts val="0"/>
              </a:spcAft>
              <a:buNone/>
            </a:pPr>
            <a:r>
              <a:rPr b="1" lang="en">
                <a:solidFill>
                  <a:schemeClr val="dk1"/>
                </a:solidFill>
                <a:latin typeface="Avenir"/>
                <a:ea typeface="Avenir"/>
                <a:cs typeface="Avenir"/>
                <a:sym typeface="Avenir"/>
              </a:rPr>
              <a:t>Competitive Skills required </a:t>
            </a:r>
            <a:r>
              <a:rPr lang="en">
                <a:solidFill>
                  <a:schemeClr val="dk1"/>
                </a:solidFill>
                <a:latin typeface="Avenir"/>
                <a:ea typeface="Avenir"/>
                <a:cs typeface="Avenir"/>
                <a:sym typeface="Avenir"/>
              </a:rPr>
              <a:t>: SQL, Critical thinking, Data Analysis, Analysis</a:t>
            </a:r>
            <a:endParaRPr>
              <a:latin typeface="Avenir"/>
              <a:ea typeface="Avenir"/>
              <a:cs typeface="Avenir"/>
              <a:sym typeface="Avenir"/>
            </a:endParaRPr>
          </a:p>
        </p:txBody>
      </p:sp>
      <p:pic>
        <p:nvPicPr>
          <p:cNvPr id="458" name="Google Shape;458;p23"/>
          <p:cNvPicPr preferRelativeResize="0"/>
          <p:nvPr/>
        </p:nvPicPr>
        <p:blipFill>
          <a:blip r:embed="rId4">
            <a:alphaModFix/>
          </a:blip>
          <a:stretch>
            <a:fillRect/>
          </a:stretch>
        </p:blipFill>
        <p:spPr>
          <a:xfrm>
            <a:off x="3222962" y="1189375"/>
            <a:ext cx="2946465" cy="3138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sineVTI">
  <a:themeElements>
    <a:clrScheme name="Custom 133">
      <a:dk1>
        <a:srgbClr val="000000"/>
      </a:dk1>
      <a:lt1>
        <a:srgbClr val="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