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B41F-E16C-4634-B341-69E858EF04D8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FF4-E296-48B8-A0A1-3FC42393B6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B41F-E16C-4634-B341-69E858EF04D8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FF4-E296-48B8-A0A1-3FC42393B6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674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B41F-E16C-4634-B341-69E858EF04D8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FF4-E296-48B8-A0A1-3FC42393B6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198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B41F-E16C-4634-B341-69E858EF04D8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FF4-E296-48B8-A0A1-3FC42393B6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422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B41F-E16C-4634-B341-69E858EF04D8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FF4-E296-48B8-A0A1-3FC42393B6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55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B41F-E16C-4634-B341-69E858EF04D8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FF4-E296-48B8-A0A1-3FC42393B6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3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B41F-E16C-4634-B341-69E858EF04D8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FF4-E296-48B8-A0A1-3FC42393B6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818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B41F-E16C-4634-B341-69E858EF04D8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FF4-E296-48B8-A0A1-3FC42393B6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26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B41F-E16C-4634-B341-69E858EF04D8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FF4-E296-48B8-A0A1-3FC42393B6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83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B41F-E16C-4634-B341-69E858EF04D8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FF4-E296-48B8-A0A1-3FC42393B6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857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B41F-E16C-4634-B341-69E858EF04D8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AFF4-E296-48B8-A0A1-3FC42393B6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35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B41F-E16C-4634-B341-69E858EF04D8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AFF4-E296-48B8-A0A1-3FC42393B6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92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867144" y="749808"/>
            <a:ext cx="2624328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security</a:t>
            </a:r>
            <a:endParaRPr lang="tr-TR" dirty="0"/>
          </a:p>
        </p:txBody>
      </p:sp>
      <p:sp>
        <p:nvSpPr>
          <p:cNvPr id="6" name="Oval 5"/>
          <p:cNvSpPr/>
          <p:nvPr/>
        </p:nvSpPr>
        <p:spPr>
          <a:xfrm>
            <a:off x="2249424" y="1298448"/>
            <a:ext cx="210312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err="1"/>
              <a:t>Exception</a:t>
            </a:r>
            <a:r>
              <a:rPr lang="tr-TR" dirty="0"/>
              <a:t> Handling</a:t>
            </a:r>
          </a:p>
        </p:txBody>
      </p:sp>
      <p:sp>
        <p:nvSpPr>
          <p:cNvPr id="7" name="Oval 6"/>
          <p:cNvSpPr/>
          <p:nvPr/>
        </p:nvSpPr>
        <p:spPr>
          <a:xfrm>
            <a:off x="2130552" y="3465576"/>
            <a:ext cx="2322576" cy="186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Validation</a:t>
            </a:r>
            <a:endParaRPr lang="tr-TR" dirty="0" smtClean="0"/>
          </a:p>
          <a:p>
            <a:pPr algn="ctr"/>
            <a:r>
              <a:rPr lang="tr-TR" dirty="0" err="1" smtClean="0"/>
              <a:t>backend</a:t>
            </a:r>
            <a:endParaRPr lang="tr-TR" dirty="0"/>
          </a:p>
        </p:txBody>
      </p:sp>
      <p:sp>
        <p:nvSpPr>
          <p:cNvPr id="8" name="Oval 7"/>
          <p:cNvSpPr/>
          <p:nvPr/>
        </p:nvSpPr>
        <p:spPr>
          <a:xfrm>
            <a:off x="6693408" y="2953512"/>
            <a:ext cx="2377440" cy="2231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Spring data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995928" y="2331720"/>
            <a:ext cx="3429000" cy="16367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crud</a:t>
            </a:r>
            <a:endParaRPr lang="tr-TR" dirty="0"/>
          </a:p>
        </p:txBody>
      </p:sp>
      <p:sp>
        <p:nvSpPr>
          <p:cNvPr id="9" name="Oval 8"/>
          <p:cNvSpPr/>
          <p:nvPr/>
        </p:nvSpPr>
        <p:spPr>
          <a:xfrm>
            <a:off x="5020056" y="1069848"/>
            <a:ext cx="1371600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logging</a:t>
            </a:r>
            <a:endParaRPr lang="tr-TR" dirty="0"/>
          </a:p>
        </p:txBody>
      </p:sp>
      <p:sp>
        <p:nvSpPr>
          <p:cNvPr id="10" name="Oval 9"/>
          <p:cNvSpPr/>
          <p:nvPr/>
        </p:nvSpPr>
        <p:spPr>
          <a:xfrm>
            <a:off x="4718304" y="3803904"/>
            <a:ext cx="1600200" cy="1380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Connect rest </a:t>
            </a:r>
            <a:r>
              <a:rPr lang="tr-TR" dirty="0" err="1" smtClean="0"/>
              <a:t>api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235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Geniş ekran</PresentationFormat>
  <Paragraphs>8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>JANDARMA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ABİDİN IŞLAK</dc:creator>
  <cp:lastModifiedBy>ABİDİN IŞLAK</cp:lastModifiedBy>
  <cp:revision>3</cp:revision>
  <dcterms:created xsi:type="dcterms:W3CDTF">2022-09-16T10:28:51Z</dcterms:created>
  <dcterms:modified xsi:type="dcterms:W3CDTF">2022-09-16T10:32:15Z</dcterms:modified>
</cp:coreProperties>
</file>