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2879725"/>
  <p:notesSz cx="6858000" cy="9144000"/>
  <p:defaultTextStyle>
    <a:defPPr>
      <a:defRPr lang="en-US"/>
    </a:defPPr>
    <a:lvl1pPr marL="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1210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1289"/>
            <a:ext cx="539948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12522"/>
            <a:ext cx="539948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9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2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3319"/>
            <a:ext cx="1552352" cy="24404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3319"/>
            <a:ext cx="4567064" cy="24404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17932"/>
            <a:ext cx="62094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27150"/>
            <a:ext cx="62094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66593"/>
            <a:ext cx="3059708" cy="18271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66593"/>
            <a:ext cx="3059708" cy="18271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3319"/>
            <a:ext cx="6209407" cy="556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05933"/>
            <a:ext cx="30456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51899"/>
            <a:ext cx="3045647" cy="1547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05933"/>
            <a:ext cx="306064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51899"/>
            <a:ext cx="3060646" cy="15471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14627"/>
            <a:ext cx="364465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14627"/>
            <a:ext cx="364465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3319"/>
            <a:ext cx="62094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66593"/>
            <a:ext cx="62094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AEC8-798D-40B4-BAFC-985A8BE71A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669079"/>
            <a:ext cx="242976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4558-FCA7-455B-B67B-16E36F268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0" y="230589"/>
            <a:ext cx="2281442" cy="2281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8705" y="758589"/>
            <a:ext cx="44903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  <a:latin typeface="Bauhaus 93" panose="04030905020B02020C02" pitchFamily="82" charset="0"/>
              </a:rPr>
              <a:t>Syn</a:t>
            </a:r>
            <a:r>
              <a:rPr lang="en-US" sz="8800" dirty="0" smtClean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rPr>
              <a:t>apse</a:t>
            </a:r>
            <a:r>
              <a:rPr lang="en-US" sz="8800" dirty="0" smtClean="0">
                <a:latin typeface="Bauhaus 93" panose="04030905020B02020C02" pitchFamily="82" charset="0"/>
              </a:rPr>
              <a:t> </a:t>
            </a:r>
            <a:endParaRPr lang="en-US" sz="8800" dirty="0">
              <a:latin typeface="Bauhaus 93" panose="04030905020B02020C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6980" y="1001978"/>
            <a:ext cx="329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u="sng" dirty="0" smtClean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Learn </a:t>
            </a:r>
            <a:r>
              <a:rPr lang="en-GB" sz="1800" u="sng" dirty="0" smtClean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Together</a:t>
            </a:r>
            <a:r>
              <a:rPr lang="en-GB" sz="1800" u="sng" dirty="0" smtClean="0">
                <a:latin typeface="Colonna MT" panose="04020805060202030203" pitchFamily="82" charset="0"/>
              </a:rPr>
              <a:t> </a:t>
            </a:r>
            <a:r>
              <a:rPr lang="en-GB" sz="1800" u="sng" dirty="0" smtClean="0">
                <a:solidFill>
                  <a:schemeClr val="accent1">
                    <a:lumMod val="75000"/>
                  </a:schemeClr>
                </a:solidFill>
                <a:latin typeface="Colonna MT" panose="04020805060202030203" pitchFamily="82" charset="0"/>
              </a:rPr>
              <a:t>Grow </a:t>
            </a:r>
            <a:r>
              <a:rPr lang="en-GB" sz="1800" u="sng" dirty="0" smtClean="0">
                <a:solidFill>
                  <a:schemeClr val="accent1">
                    <a:lumMod val="75000"/>
                  </a:schemeClr>
                </a:solidFill>
                <a:latin typeface="Colonna MT" panose="04020805060202030203" pitchFamily="82" charset="0"/>
              </a:rPr>
              <a:t>Together</a:t>
            </a:r>
            <a:endParaRPr lang="en-US" sz="1800" u="sng" dirty="0">
              <a:solidFill>
                <a:schemeClr val="accent1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2" name="Flowchart: Decision 1"/>
          <p:cNvSpPr/>
          <p:nvPr/>
        </p:nvSpPr>
        <p:spPr>
          <a:xfrm>
            <a:off x="2360318" y="733709"/>
            <a:ext cx="3911600" cy="207818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6050323" y="996715"/>
            <a:ext cx="123670" cy="134741"/>
          </a:xfrm>
          <a:prstGeom prst="flowChartConnector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6091868" y="999798"/>
            <a:ext cx="123670" cy="129478"/>
          </a:xfrm>
          <a:prstGeom prst="flowChartConnector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8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Colonna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2024-04-02T16:34:55Z</dcterms:created>
  <dcterms:modified xsi:type="dcterms:W3CDTF">2024-04-02T17:34:35Z</dcterms:modified>
</cp:coreProperties>
</file>