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0" cy="1828800"/>
          </a:xfrm>
        </p:spPr>
        <p:txBody>
          <a:bodyPr/>
          <a:lstStyle/>
          <a:p>
            <a:pPr algn="ctr">
              <a:defRPr sz="3600">
                <a:solidFill>
                  <a:srgbClr val="800000"/>
                </a:solidFill>
                <a:latin typeface="Noteworthy"/>
              </a:defRPr>
            </a:pPr>
            <a:r>
              <a:t>Mustafa's</a:t>
            </a:r>
          </a:p>
          <a:p>
            <a:pPr algn="ctr">
              <a:defRPr sz="3600">
                <a:solidFill>
                  <a:srgbClr val="800000"/>
                </a:solidFill>
                <a:latin typeface="Noteworthy"/>
              </a:defRPr>
            </a:pPr>
            <a:r>
              <a:t>Trip To 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54864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8580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40">
                <a:latin typeface="Geneva"/>
              </a:defRPr>
            </a:pPr>
            <a:r>
              <a:t>Written by Abubakar Abid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160">
                <a:latin typeface="Geneva"/>
              </a:rPr>
              <a:t>M</a:t>
            </a:r>
            <a:r>
              <a:rPr sz="1800">
                <a:latin typeface="Geneva"/>
              </a:rPr>
              <a:t>ustafa loves his silver cybertuck.</a:t>
            </a:r>
          </a:p>
          <a:p>
            <a:pPr algn="ctr">
              <a:defRPr sz="1800">
                <a:latin typeface="Geneva"/>
              </a:defRPr>
            </a:pPr>
            <a:r>
              <a:t>One day, his cybertuck starts to glow, grow, and zoom up into the sky!</a:t>
            </a:r>
          </a:p>
        </p:txBody>
      </p:sp>
      <p:pic>
        <p:nvPicPr>
          <p:cNvPr id="3" name="Picture 2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Geneva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1800">
                <a:latin typeface="Geneva"/>
              </a:defRPr>
            </a:pPr>
            <a:r>
              <a:t>Up, up, up goes Mustafa in his special cybertuck.</a:t>
            </a:r>
          </a:p>
          <a:p>
            <a:pPr algn="ctr">
              <a:defRPr sz="1800">
                <a:latin typeface="Geneva"/>
              </a:defRPr>
            </a:pPr>
            <a:r>
              <a:t>He waves bye-bye to his house as it gets tiny down below.</a:t>
            </a:r>
          </a:p>
        </p:txBody>
      </p:sp>
      <p:pic>
        <p:nvPicPr>
          <p:cNvPr id="3" name="Picture 2" descr="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Geneva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1800">
                <a:latin typeface="Geneva"/>
              </a:defRPr>
            </a:pPr>
            <a:r>
              <a:t>The stars look like tiny lights all around him.</a:t>
            </a:r>
          </a:p>
          <a:p>
            <a:pPr algn="ctr">
              <a:defRPr sz="1800">
                <a:latin typeface="Geneva"/>
              </a:defRPr>
            </a:pPr>
            <a:r>
              <a:t>His cybertuck flies fast past the moon and the sun.</a:t>
            </a:r>
          </a:p>
        </p:txBody>
      </p:sp>
      <p:pic>
        <p:nvPicPr>
          <p:cNvPr id="3" name="Picture 2" descr="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Geneva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