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828800"/>
          </a:xfrm>
        </p:spPr>
        <p:txBody>
          <a:bodyPr/>
          <a:lstStyle/>
          <a:p>
            <a:pPr algn="ctr">
              <a:defRPr>
                <a:latin typeface="Trebuchet MS"/>
              </a:defRPr>
            </a:pPr>
            <a:r>
              <a:rPr sz="3600">
                <a:latin typeface="Trebuchet MS"/>
              </a:rPr>
              <a:t>Mustafa's </a:t>
            </a:r>
            <a:r>
              <a:rPr sz="3600">
                <a:latin typeface="Trebuchet MS"/>
              </a:rPr>
              <a:t>Trip </a:t>
            </a:r>
            <a:r>
              <a:rPr sz="3024">
                <a:latin typeface="Trebuchet MS"/>
              </a:rPr>
              <a:t>to </a:t>
            </a:r>
            <a:r>
              <a:rPr sz="3600">
                <a:latin typeface="Trebuchet MS"/>
              </a:rPr>
              <a:t>Mars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0" y="59436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latin typeface="Trebuchet MS"/>
              </a:defRPr>
            </a:pPr>
            <a:r>
              <a:t>Written by Abubakar Abid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sz="2160">
                <a:latin typeface="Trebuchet MS"/>
              </a:rPr>
              <a:t>O</a:t>
            </a:r>
            <a:r>
              <a:rPr sz="1800">
                <a:latin typeface="Trebuchet MS"/>
              </a:rPr>
              <a:t>ne day, Mustafa climbs into the attic and finds a white spacesuit.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9436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80">
                <a:latin typeface="Trebuchet MS"/>
              </a:defRPr>
            </a:pPr>
            <a: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  <a:defRPr sz="1800">
                <a:latin typeface="Trebuchet MS"/>
              </a:defRPr>
            </a:pPr>
            <a:r>
              <a:t>He puts on the spacesuit and the spacesuit starts to glow!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9436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80">
                <a:latin typeface="Trebuchet MS"/>
              </a:defRPr>
            </a:pPr>
            <a: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  <a:defRPr sz="1800">
                <a:latin typeface="Trebuchet MS"/>
              </a:defRPr>
            </a:pPr>
            <a:r>
              <a:t>Mustafa starts to float up into the air in his spacesuit.</a:t>
            </a:r>
          </a:p>
          <a:p>
            <a:pPr algn="ctr">
              <a:lnSpc>
                <a:spcPct val="150000"/>
              </a:lnSpc>
              <a:defRPr sz="1800">
                <a:latin typeface="Trebuchet MS"/>
              </a:defRPr>
            </a:pPr>
            <a:r>
              <a:t>He waves bye-bye to his house as it gets tiny down below.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9436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80">
                <a:latin typeface="Trebuchet MS"/>
              </a:defRPr>
            </a:pPr>
            <a: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  <a:defRPr sz="1800">
                <a:latin typeface="Trebuchet MS"/>
              </a:defRPr>
            </a:pPr>
            <a:r>
              <a:t>The stars look like tiny lights all around him.</a:t>
            </a:r>
          </a:p>
          <a:p>
            <a:pPr algn="ctr">
              <a:lnSpc>
                <a:spcPct val="150000"/>
              </a:lnSpc>
              <a:defRPr sz="1800">
                <a:latin typeface="Trebuchet MS"/>
              </a:defRPr>
            </a:pPr>
            <a:r>
              <a:t>His spacesuit flies fast past the moon and the sun.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9436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80">
                <a:latin typeface="Trebuchet MS"/>
              </a:defRPr>
            </a:pPr>
            <a: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  <a:defRPr sz="1800">
                <a:latin typeface="Trebuchet MS"/>
              </a:defRPr>
            </a:pPr>
            <a:r>
              <a:t>Mustafa lands on Mars.</a:t>
            </a:r>
          </a:p>
          <a:p>
            <a:pPr algn="ctr">
              <a:lnSpc>
                <a:spcPct val="150000"/>
              </a:lnSpc>
              <a:defRPr sz="1800">
                <a:latin typeface="Trebuchet MS"/>
              </a:defRPr>
            </a:pPr>
            <a:r>
              <a:t>The landing makes a big crater in the Martian surface.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9436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80">
                <a:latin typeface="Trebuchet MS"/>
              </a:defRPr>
            </a:pPr>
            <a:r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  <a:defRPr sz="1800">
                <a:latin typeface="Trebuchet MS"/>
              </a:defRPr>
            </a:pPr>
            <a:r>
              <a:t>Mustafa explores Mars in his spacesuit.</a:t>
            </a:r>
          </a:p>
          <a:p>
            <a:pPr algn="ctr">
              <a:lnSpc>
                <a:spcPct val="150000"/>
              </a:lnSpc>
              <a:defRPr sz="1800">
                <a:latin typeface="Trebuchet MS"/>
              </a:defRPr>
            </a:pPr>
            <a:r>
              <a:t>He meets a Martian and waves hello to him.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9436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80">
                <a:latin typeface="Trebuchet MS"/>
              </a:defRPr>
            </a:pPr>
            <a:r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  <a:defRPr sz="1800">
                <a:latin typeface="Trebuchet MS"/>
              </a:defRPr>
            </a:pPr>
            <a:r>
              <a:t>Mustafa and the Martian play with toys on Mars.</a:t>
            </a:r>
          </a:p>
          <a:p>
            <a:pPr algn="ctr">
              <a:lnSpc>
                <a:spcPct val="150000"/>
              </a:lnSpc>
              <a:defRPr sz="1800">
                <a:latin typeface="Trebuchet MS"/>
              </a:defRPr>
            </a:pPr>
            <a:r>
              <a:t>They have a great time together!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9436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80">
                <a:latin typeface="Trebuchet MS"/>
              </a:defRPr>
            </a:pPr>
            <a:r>
              <a:t>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