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0" cy="914400"/>
          </a:xfrm>
        </p:spPr>
        <p:txBody>
          <a:bodyPr/>
          <a:lstStyle/>
          <a:p>
            <a:pPr>
              <a:defRPr sz="3600">
                <a:solidFill>
                  <a:srgbClr val="800000"/>
                </a:solidFill>
                <a:latin typeface="Noteworthy"/>
              </a:defRPr>
            </a:pPr>
            <a:r>
              <a:t>My First Ramadan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54864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8580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40">
                <a:latin typeface="Geneva"/>
              </a:defRPr>
            </a:pPr>
            <a:r>
              <a:t>Written by Abubakar Abid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60">
                <a:latin typeface="Geneva"/>
              </a:rPr>
              <a:t>H</a:t>
            </a:r>
            <a:r>
              <a:rPr sz="1800">
                <a:latin typeface="Geneva"/>
              </a:rPr>
              <a:t>ello, this is my frist Ramadan</a:t>
            </a:r>
          </a:p>
        </p:txBody>
      </p:sp>
      <p:pic>
        <p:nvPicPr>
          <p:cNvPr id="4" name="Picture 3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Geneva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8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latin typeface="Geneva"/>
              </a:defRPr>
            </a:pPr>
            <a:r>
              <a:t>I am learning how to code in python</a:t>
            </a:r>
          </a:p>
        </p:txBody>
      </p:sp>
      <p:pic>
        <p:nvPicPr>
          <p:cNvPr id="4" name="Picture 3" descr="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Geneva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latin typeface="Geneva"/>
              </a:defRPr>
            </a:pPr>
            <a:r>
              <a:t>I am going to build a book</a:t>
            </a:r>
          </a:p>
        </p:txBody>
      </p:sp>
      <p:pic>
        <p:nvPicPr>
          <p:cNvPr id="4" name="Picture 3" descr="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Geneva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