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algn="ctr">
              <a:defRPr>
                <a:latin typeface="Trebuchet MS"/>
              </a:defRPr>
            </a:pPr>
            <a:r>
              <a:rPr sz="3600">
                <a:latin typeface="Trebuchet MS"/>
              </a:rPr>
              <a:t>Mustafa's </a:t>
            </a:r>
            <a:r>
              <a:rPr sz="3600">
                <a:latin typeface="Trebuchet MS"/>
              </a:rPr>
              <a:t>Trip </a:t>
            </a:r>
            <a:r>
              <a:rPr sz="3024">
                <a:latin typeface="Trebuchet MS"/>
              </a:rPr>
              <a:t>to </a:t>
            </a:r>
            <a:r>
              <a:rPr sz="3600">
                <a:latin typeface="Trebuchet MS"/>
              </a:rPr>
              <a:t>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latin typeface="Trebuchet MS"/>
              </a:defRPr>
            </a:pPr>
            <a:r>
              <a:t>Written by Abubakar Abid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z="2160">
                <a:latin typeface="Trebuchet MS"/>
              </a:rPr>
              <a:t>M</a:t>
            </a:r>
            <a:r>
              <a:rPr sz="1800">
                <a:latin typeface="Trebuchet MS"/>
              </a:rPr>
              <a:t>ustafa loves his silver cybertuck.</a:t>
            </a:r>
          </a:p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One day, his cybertuck starts to glow, grow, and zoom up into the sky!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Trebuchet M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Up, up, up goes Mustafa in his special cybertuck.</a:t>
            </a:r>
          </a:p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He waves bye-bye to his house as it gets tiny down below.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Trebuchet M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The stars look like tiny lights all around him.</a:t>
            </a:r>
          </a:p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His cybertuck flies fast past the moon and the sun.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Trebuchet M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