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828800"/>
          </a:xfrm>
        </p:spPr>
        <p:txBody>
          <a:bodyPr/>
          <a:lstStyle/>
          <a:p>
            <a:pPr algn="ctr">
              <a:defRPr>
                <a:latin typeface="Trebuchet MS"/>
              </a:defRPr>
            </a:pPr>
            <a:r>
              <a:rPr sz="3600">
                <a:latin typeface="Trebuchet MS"/>
              </a:rPr>
              <a:t>Mustafa's </a:t>
            </a:r>
            <a:r>
              <a:rPr sz="3600">
                <a:latin typeface="Trebuchet MS"/>
              </a:rPr>
              <a:t>Trip </a:t>
            </a:r>
            <a:r>
              <a:rPr sz="3024">
                <a:latin typeface="Trebuchet MS"/>
              </a:rPr>
              <a:t>to </a:t>
            </a:r>
            <a:r>
              <a:rPr sz="3600">
                <a:latin typeface="Trebuchet MS"/>
              </a:rPr>
              <a:t>Mars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sp>
        <p:nvSpPr>
          <p:cNvPr id="4" name="Rectangle 3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rgbClr val="8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5" name="Picture 4" descr="tit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1371600"/>
            <a:ext cx="4572000" cy="4572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594360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800">
                <a:latin typeface="Trebuchet MS"/>
              </a:defRPr>
            </a:pPr>
            <a:r>
              <a:t>Written by Abubakar Abid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sz="2160">
                <a:latin typeface="Trebuchet MS"/>
              </a:rPr>
              <a:t>M</a:t>
            </a:r>
            <a:r>
              <a:rPr sz="1800">
                <a:latin typeface="Trebuchet MS"/>
              </a:rPr>
              <a:t>ustafa loves playing with his red toy truck.</a:t>
            </a:r>
          </a:p>
          <a:p>
            <a:pPr algn="ctr">
              <a:lnSpc>
                <a:spcPct val="150000"/>
              </a:lnSpc>
              <a:defRPr sz="1800">
                <a:latin typeface="Trebuchet MS"/>
              </a:defRPr>
            </a:pPr>
            <a:r>
              <a:t>One day, his truck starts to glow, grow, and zoom up into the sky!</a:t>
            </a:r>
          </a:p>
        </p:txBody>
      </p:sp>
      <p:pic>
        <p:nvPicPr>
          <p:cNvPr id="3" name="Picture 2" descr="page_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1280160"/>
            <a:ext cx="4572000" cy="4572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594360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80">
                <a:latin typeface="Trebuchet MS"/>
              </a:defRPr>
            </a:pPr>
            <a:r>
              <a:t>1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lnSpc>
                <a:spcPct val="150000"/>
              </a:lnSpc>
              <a:defRPr sz="1800">
                <a:latin typeface="Trebuchet MS"/>
              </a:defRPr>
            </a:pPr>
            <a:r>
              <a:t>Up, up, up goes Mustafa in his special red toy truck.</a:t>
            </a:r>
          </a:p>
          <a:p>
            <a:pPr algn="ctr">
              <a:lnSpc>
                <a:spcPct val="150000"/>
              </a:lnSpc>
              <a:defRPr sz="1800">
                <a:latin typeface="Trebuchet MS"/>
              </a:defRPr>
            </a:pPr>
            <a:r>
              <a:t>He waves bye-bye to his house as it gets tiny down below.</a:t>
            </a:r>
          </a:p>
        </p:txBody>
      </p:sp>
      <p:pic>
        <p:nvPicPr>
          <p:cNvPr id="3" name="Picture 2" descr="page_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1280160"/>
            <a:ext cx="4572000" cy="4572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594360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80">
                <a:latin typeface="Trebuchet MS"/>
              </a:defRPr>
            </a:pPr>
            <a:r>
              <a:t>2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lnSpc>
                <a:spcPct val="150000"/>
              </a:lnSpc>
              <a:defRPr sz="1800">
                <a:latin typeface="Trebuchet MS"/>
              </a:defRPr>
            </a:pPr>
            <a:r>
              <a:t>The stars look like tiny lights all around him.</a:t>
            </a:r>
          </a:p>
          <a:p>
            <a:pPr algn="ctr">
              <a:lnSpc>
                <a:spcPct val="150000"/>
              </a:lnSpc>
              <a:defRPr sz="1800">
                <a:latin typeface="Trebuchet MS"/>
              </a:defRPr>
            </a:pPr>
            <a:r>
              <a:t>His red toy truck flies fast past the moon and the sun.</a:t>
            </a:r>
          </a:p>
        </p:txBody>
      </p:sp>
      <p:pic>
        <p:nvPicPr>
          <p:cNvPr id="3" name="Picture 2" descr="page_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1280160"/>
            <a:ext cx="4572000" cy="4572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594360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80">
                <a:latin typeface="Trebuchet MS"/>
              </a:defRPr>
            </a:pPr>
            <a:r>
              <a:t>3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