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latin typeface="Noteworthy"/>
              </a:defRPr>
            </a:pPr>
            <a:r>
              <a:t>My First Ramadan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160">
                <a:latin typeface="Geneva"/>
              </a:rPr>
              <a:t>H</a:t>
            </a:r>
            <a:r>
              <a:rPr sz="1800">
                <a:latin typeface="Geneva"/>
              </a:rPr>
              <a:t>ello, this is my frist Ramadan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Geneva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latin typeface="Geneva"/>
              </a:defRPr>
            </a:pPr>
            <a:r>
              <a:t>I am learning how to code in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Geneva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latin typeface="Geneva"/>
              </a:defRPr>
            </a:pPr>
            <a:r>
              <a:t>I am going to build a book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Geneva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