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Comparison</a:t>
            </a:r>
            <a:r>
              <a:rPr lang="en-US" baseline="0" dirty="0" smtClean="0"/>
              <a:t> of A* and LEE</a:t>
            </a:r>
            <a:endParaRPr lang="en-US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A*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</c:v>
                </c:pt>
                <c:pt idx="1">
                  <c:v>32</c:v>
                </c:pt>
                <c:pt idx="2">
                  <c:v>47</c:v>
                </c:pt>
                <c:pt idx="3">
                  <c:v>62</c:v>
                </c:pt>
                <c:pt idx="4">
                  <c:v>77</c:v>
                </c:pt>
                <c:pt idx="5">
                  <c:v>92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LEE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84</c:v>
                </c:pt>
                <c:pt idx="1">
                  <c:v>264</c:v>
                </c:pt>
                <c:pt idx="2">
                  <c:v>544</c:v>
                </c:pt>
                <c:pt idx="3">
                  <c:v>924</c:v>
                </c:pt>
                <c:pt idx="4">
                  <c:v>1404</c:v>
                </c:pt>
                <c:pt idx="5">
                  <c:v>1984</c:v>
                </c:pt>
              </c:numCache>
            </c:numRef>
          </c:val>
        </c:ser>
        <c:marker val="1"/>
        <c:axId val="75575680"/>
        <c:axId val="75577600"/>
      </c:lineChart>
      <c:catAx>
        <c:axId val="755756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Distance</a:t>
                </a:r>
                <a:r>
                  <a:rPr lang="en-US" baseline="0" dirty="0" smtClean="0"/>
                  <a:t> between Source and Target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75577600"/>
        <c:crosses val="autoZero"/>
        <c:auto val="1"/>
        <c:lblAlgn val="ctr"/>
        <c:lblOffset val="100"/>
      </c:catAx>
      <c:valAx>
        <c:axId val="7557760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Number of Cells Processed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75575680"/>
        <c:crosses val="autoZero"/>
        <c:crossBetween val="between"/>
      </c:valAx>
    </c:plotArea>
    <c:legend>
      <c:legendPos val="r"/>
      <c:layout/>
      <c:overlay val="1"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A374-4393-4622-AC79-C5F728EC0050}" type="datetimeFigureOut">
              <a:rPr lang="en-US" smtClean="0"/>
              <a:pPr/>
              <a:t>04-Apr-13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429-1353-431D-8685-F60C8B799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A374-4393-4622-AC79-C5F728EC0050}" type="datetimeFigureOut">
              <a:rPr lang="en-US" smtClean="0"/>
              <a:pPr/>
              <a:t>04-Apr-13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429-1353-431D-8685-F60C8B799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A374-4393-4622-AC79-C5F728EC0050}" type="datetimeFigureOut">
              <a:rPr lang="en-US" smtClean="0"/>
              <a:pPr/>
              <a:t>04-Apr-13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429-1353-431D-8685-F60C8B799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A374-4393-4622-AC79-C5F728EC0050}" type="datetimeFigureOut">
              <a:rPr lang="en-US" smtClean="0"/>
              <a:pPr/>
              <a:t>04-Apr-13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429-1353-431D-8685-F60C8B799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A374-4393-4622-AC79-C5F728EC0050}" type="datetimeFigureOut">
              <a:rPr lang="en-US" smtClean="0"/>
              <a:pPr/>
              <a:t>04-Apr-13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429-1353-431D-8685-F60C8B799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A374-4393-4622-AC79-C5F728EC0050}" type="datetimeFigureOut">
              <a:rPr lang="en-US" smtClean="0"/>
              <a:pPr/>
              <a:t>04-Apr-13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429-1353-431D-8685-F60C8B799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A374-4393-4622-AC79-C5F728EC0050}" type="datetimeFigureOut">
              <a:rPr lang="en-US" smtClean="0"/>
              <a:pPr/>
              <a:t>04-Apr-13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429-1353-431D-8685-F60C8B799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A374-4393-4622-AC79-C5F728EC0050}" type="datetimeFigureOut">
              <a:rPr lang="en-US" smtClean="0"/>
              <a:pPr/>
              <a:t>04-Apr-13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429-1353-431D-8685-F60C8B799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A374-4393-4622-AC79-C5F728EC0050}" type="datetimeFigureOut">
              <a:rPr lang="en-US" smtClean="0"/>
              <a:pPr/>
              <a:t>04-Apr-13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429-1353-431D-8685-F60C8B799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A374-4393-4622-AC79-C5F728EC0050}" type="datetimeFigureOut">
              <a:rPr lang="en-US" smtClean="0"/>
              <a:pPr/>
              <a:t>04-Apr-13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429-1353-431D-8685-F60C8B799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A374-4393-4622-AC79-C5F728EC0050}" type="datetimeFigureOut">
              <a:rPr lang="en-US" smtClean="0"/>
              <a:pPr/>
              <a:t>04-Apr-13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429-1353-431D-8685-F60C8B799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3A374-4393-4622-AC79-C5F728EC0050}" type="datetimeFigureOut">
              <a:rPr lang="en-US" smtClean="0"/>
              <a:pPr/>
              <a:t>04-Apr-13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92429-1353-431D-8685-F60C8B799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A* ALGORITHM IMPLEMENTATION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ABID K. (12VL01F)</a:t>
            </a:r>
          </a:p>
          <a:p>
            <a:r>
              <a:rPr lang="en-US" dirty="0" smtClean="0"/>
              <a:t>MUHAMMED ASIF KT.(12VL15F)</a:t>
            </a:r>
          </a:p>
          <a:p>
            <a:r>
              <a:rPr lang="en-US" dirty="0" smtClean="0"/>
              <a:t>SREEJITH S.(12VL24F)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TOOLS USED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smtClean="0"/>
              <a:t>PYGAME FOR GUI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Pygame</a:t>
            </a:r>
            <a:r>
              <a:rPr lang="en-US" dirty="0" smtClean="0"/>
              <a:t> provides a set of useful graphics drawing functions, GUI facilities etc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/>
          <a:lstStyle/>
          <a:p>
            <a:r>
              <a:rPr lang="en-US" dirty="0" smtClean="0"/>
              <a:t>Better straight path &amp; less number of cells processed</a:t>
            </a:r>
          </a:p>
          <a:p>
            <a:endParaRPr lang="en-US" dirty="0"/>
          </a:p>
        </p:txBody>
      </p:sp>
      <p:pic>
        <p:nvPicPr>
          <p:cNvPr id="4" name="Picture 3" descr="astaro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52363"/>
            <a:ext cx="6206763" cy="22196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4921984"/>
            <a:ext cx="754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Original Algorithm </a:t>
            </a:r>
            <a:r>
              <a:rPr lang="en-US" sz="2000" dirty="0" smtClean="0"/>
              <a:t>: 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next_cell</a:t>
            </a:r>
            <a:r>
              <a:rPr lang="en-US" sz="2000" dirty="0" smtClean="0"/>
              <a:t> = cell with minimum </a:t>
            </a:r>
            <a:r>
              <a:rPr lang="en-US" sz="2000" dirty="0" err="1" smtClean="0"/>
              <a:t>f_score</a:t>
            </a:r>
            <a:r>
              <a:rPr lang="en-US" sz="2000" dirty="0" smtClean="0"/>
              <a:t> in Open List</a:t>
            </a:r>
          </a:p>
          <a:p>
            <a:r>
              <a:rPr lang="en-US" sz="2000" b="1" u="sng" dirty="0" smtClean="0"/>
              <a:t>Modified Algorithm :</a:t>
            </a:r>
            <a:r>
              <a:rPr lang="en-US" sz="2000" dirty="0" smtClean="0"/>
              <a:t> 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next_cell</a:t>
            </a:r>
            <a:r>
              <a:rPr lang="en-US" sz="2000" dirty="0" smtClean="0"/>
              <a:t> = cell with minimum </a:t>
            </a:r>
            <a:r>
              <a:rPr lang="en-US" sz="2000" dirty="0" err="1" smtClean="0"/>
              <a:t>h_score</a:t>
            </a:r>
            <a:r>
              <a:rPr lang="en-US" sz="2000" dirty="0" smtClean="0"/>
              <a:t> among cells with same minimum </a:t>
            </a:r>
            <a:r>
              <a:rPr lang="en-US" sz="2000" dirty="0" err="1" smtClean="0"/>
              <a:t>f_score</a:t>
            </a:r>
            <a:r>
              <a:rPr lang="en-US" sz="2000" dirty="0" smtClean="0"/>
              <a:t> in Open List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implemented two layers.</a:t>
            </a:r>
          </a:p>
          <a:p>
            <a:r>
              <a:rPr lang="en-US" dirty="0" smtClean="0"/>
              <a:t>Path goes to second layer only if no path found in first layer.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A* ALGORITHM v/s LEE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A* processes considerably less number of cells</a:t>
            </a:r>
            <a:endParaRPr lang="en-US" dirty="0"/>
          </a:p>
        </p:txBody>
      </p:sp>
      <p:pic>
        <p:nvPicPr>
          <p:cNvPr id="4" name="Picture 3" descr="leeast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514600"/>
            <a:ext cx="4737259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533400"/>
          <a:ext cx="8229600" cy="5592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Merits &amp; Demerits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Faster because less number of cells processed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Less flexibility compared to Lee algorithm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A* provides a single path in a run while Lee provides all possible paths. So Lee provides all kinds of customizations to be done during retrace phase.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If second layer provides a shorter path compared to first layer in presence of block, second layer can be considered.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177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A* ALGORITHM IMPLEMENTATION IN PYTHON</vt:lpstr>
      <vt:lpstr>TOOLS USED</vt:lpstr>
      <vt:lpstr>MODIFICATIONS</vt:lpstr>
      <vt:lpstr>MULTILAYER IMPLEMENTATION</vt:lpstr>
      <vt:lpstr>A* ALGORITHM v/s LEE ALGORITHM</vt:lpstr>
      <vt:lpstr>Slide 6</vt:lpstr>
      <vt:lpstr>Merits &amp; Demerits</vt:lpstr>
      <vt:lpstr>FURTHER IMPROVEMENTS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 ALGORITHM IMPLEMENTATION IN PYTHON</dc:title>
  <dc:creator>MON</dc:creator>
  <cp:lastModifiedBy>MON</cp:lastModifiedBy>
  <cp:revision>16</cp:revision>
  <dcterms:created xsi:type="dcterms:W3CDTF">2013-04-01T15:37:25Z</dcterms:created>
  <dcterms:modified xsi:type="dcterms:W3CDTF">2013-04-04T05:52:32Z</dcterms:modified>
</cp:coreProperties>
</file>