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6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Toronto </a:t>
            </a:r>
            <a:r>
              <a:rPr lang="en-US" dirty="0"/>
              <a:t>has been hosting its famous health congregation Seminar since 2010. </a:t>
            </a:r>
            <a:r>
              <a:rPr lang="en-US" dirty="0" smtClean="0"/>
              <a:t>It’s </a:t>
            </a:r>
            <a:r>
              <a:rPr lang="en-US" dirty="0"/>
              <a:t>a Five-day event and the professionals are also accompanied by their families. </a:t>
            </a:r>
            <a:r>
              <a:rPr lang="en-US" dirty="0" smtClean="0"/>
              <a:t>The objective of the project is to create maps.</a:t>
            </a:r>
          </a:p>
          <a:p>
            <a:r>
              <a:rPr lang="en-US" dirty="0" smtClean="0"/>
              <a:t>Maps </a:t>
            </a:r>
            <a:r>
              <a:rPr lang="en-US" dirty="0"/>
              <a:t>that would assist them in arriving at probable logistics with regards to: </a:t>
            </a:r>
          </a:p>
          <a:p>
            <a:pPr marL="0" indent="0">
              <a:buNone/>
            </a:pPr>
            <a:r>
              <a:rPr lang="en-US" dirty="0"/>
              <a:t>1. Hotels as Accommodation </a:t>
            </a:r>
          </a:p>
          <a:p>
            <a:pPr marL="0" indent="0">
              <a:buNone/>
            </a:pPr>
            <a:r>
              <a:rPr lang="en-US" dirty="0"/>
              <a:t>2. Shopping malls and Event places 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Parks,Restaurant,Cafetaria</a:t>
            </a:r>
            <a:r>
              <a:rPr lang="en-US" dirty="0"/>
              <a:t> for family recreation </a:t>
            </a:r>
          </a:p>
          <a:p>
            <a:r>
              <a:rPr lang="en-US" dirty="0"/>
              <a:t>This </a:t>
            </a:r>
            <a:r>
              <a:rPr lang="en-US" dirty="0" smtClean="0"/>
              <a:t>Project </a:t>
            </a:r>
            <a:r>
              <a:rPr lang="en-US" dirty="0"/>
              <a:t>would have the objective of looking at such data points, clean them, merge them into probable sets and visualize the same with maps.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6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arameters </a:t>
            </a:r>
            <a:r>
              <a:rPr lang="en-US" dirty="0"/>
              <a:t>of the Foursquare account would be defined ex: Client ID </a:t>
            </a:r>
            <a:r>
              <a:rPr lang="en-US" dirty="0" smtClean="0"/>
              <a:t>etc.</a:t>
            </a:r>
          </a:p>
          <a:p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the geographical area, get the coordinates of the </a:t>
            </a:r>
            <a:r>
              <a:rPr lang="en-US" dirty="0" smtClean="0"/>
              <a:t>same.</a:t>
            </a:r>
          </a:p>
          <a:p>
            <a:r>
              <a:rPr lang="en-US" dirty="0" smtClean="0"/>
              <a:t>Individual </a:t>
            </a:r>
            <a:r>
              <a:rPr lang="en-US" dirty="0"/>
              <a:t>Search URL would have to be created specifying the search criterion as '</a:t>
            </a:r>
            <a:r>
              <a:rPr lang="en-US" dirty="0" err="1"/>
              <a:t>Hotel','Restaurant','Park</a:t>
            </a:r>
            <a:r>
              <a:rPr lang="en-US" dirty="0"/>
              <a:t>' etc.. and queried to the Foursquare API to get the data.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3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On </a:t>
            </a:r>
            <a:r>
              <a:rPr lang="en-US" dirty="0"/>
              <a:t>query of the Foursquare </a:t>
            </a:r>
            <a:r>
              <a:rPr lang="en-US" dirty="0" smtClean="0"/>
              <a:t>API, JSON </a:t>
            </a:r>
            <a:r>
              <a:rPr lang="en-US" dirty="0"/>
              <a:t>data file </a:t>
            </a:r>
            <a:r>
              <a:rPr lang="en-US" dirty="0" smtClean="0"/>
              <a:t>is outlined. Each </a:t>
            </a:r>
            <a:r>
              <a:rPr lang="en-US" dirty="0"/>
              <a:t>of the individual JSON file is then converted into a </a:t>
            </a:r>
            <a:r>
              <a:rPr lang="en-US" dirty="0" err="1"/>
              <a:t>dataframe</a:t>
            </a:r>
            <a:r>
              <a:rPr lang="en-US" dirty="0"/>
              <a:t> using the Pandas library. 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leaning </a:t>
            </a:r>
            <a:r>
              <a:rPr lang="en-US" dirty="0"/>
              <a:t>and more cleaning such </a:t>
            </a:r>
            <a:r>
              <a:rPr lang="en-US" dirty="0" smtClean="0"/>
              <a:t>that:</a:t>
            </a:r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All null data points are ignored </a:t>
            </a:r>
          </a:p>
          <a:p>
            <a:pPr marL="0" indent="0">
              <a:buNone/>
            </a:pPr>
            <a:r>
              <a:rPr lang="en-US" dirty="0"/>
              <a:t>2. Un-necessary columns dropped </a:t>
            </a:r>
          </a:p>
          <a:p>
            <a:pPr marL="0" indent="0">
              <a:buNone/>
            </a:pPr>
            <a:r>
              <a:rPr lang="en-US" dirty="0"/>
              <a:t>3. Relevant results are bundled together. </a:t>
            </a:r>
            <a:endParaRPr lang="en-US" dirty="0"/>
          </a:p>
          <a:p>
            <a:r>
              <a:rPr lang="en-US" dirty="0" smtClean="0"/>
              <a:t>Creating </a:t>
            </a:r>
            <a:r>
              <a:rPr lang="en-US" dirty="0"/>
              <a:t>two merged data frame </a:t>
            </a:r>
            <a:r>
              <a:rPr lang="en-US" dirty="0" smtClean="0"/>
              <a:t>with: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 Point of interest of Delegates – Merged Data frame consisting of Hotel, Shopping </a:t>
            </a:r>
            <a:r>
              <a:rPr lang="en-US" dirty="0" err="1"/>
              <a:t>centre</a:t>
            </a:r>
            <a:r>
              <a:rPr lang="en-US" dirty="0"/>
              <a:t> and Cafeteria clusters </a:t>
            </a:r>
          </a:p>
          <a:p>
            <a:pPr marL="0" indent="0">
              <a:buNone/>
            </a:pPr>
            <a:r>
              <a:rPr lang="en-US" dirty="0"/>
              <a:t>2. Point of interest of Families of Delegates – Merged Data frame consisting of Park, Restaurant and Cafeteria cluster 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reating </a:t>
            </a:r>
            <a:r>
              <a:rPr lang="en-US" dirty="0"/>
              <a:t>two visualization of this data frame and project the venue points as being reflected in the data frame on the map of Toronto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9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9199" y="5715000"/>
            <a:ext cx="4686301" cy="4656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Figure 1: Hotels, shopping stores and cafeterias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312" t="32584" r="21666" b="21098"/>
          <a:stretch/>
        </p:blipFill>
        <p:spPr>
          <a:xfrm>
            <a:off x="2565400" y="2540000"/>
            <a:ext cx="7073900" cy="3175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841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4649" y="5875868"/>
            <a:ext cx="3822697" cy="4021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Figure </a:t>
            </a:r>
            <a:r>
              <a:rPr lang="en-US" dirty="0" smtClean="0"/>
              <a:t>2: Parks, restaurants and cafeterias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312" t="14057" r="21666" b="8684"/>
          <a:stretch/>
        </p:blipFill>
        <p:spPr>
          <a:xfrm>
            <a:off x="3805887" y="2446868"/>
            <a:ext cx="458022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0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1, provides </a:t>
            </a:r>
            <a:r>
              <a:rPr lang="en-US" dirty="0"/>
              <a:t>the ball point markers from the logistic point of view of </a:t>
            </a:r>
            <a:r>
              <a:rPr lang="en-US" dirty="0" smtClean="0"/>
              <a:t>the Delegates </a:t>
            </a:r>
            <a:r>
              <a:rPr lang="en-US" dirty="0"/>
              <a:t>which includes Accommodation, place to hold the seminar, Point of shopping for </a:t>
            </a:r>
            <a:r>
              <a:rPr lang="en-US" dirty="0" smtClean="0"/>
              <a:t>daily essentials </a:t>
            </a:r>
            <a:r>
              <a:rPr lang="en-US" dirty="0"/>
              <a:t>and souvenirs.</a:t>
            </a:r>
          </a:p>
          <a:p>
            <a:r>
              <a:rPr lang="en-US" dirty="0"/>
              <a:t>With regard to the place of accommodation, it would be desirable if the Seminar place is </a:t>
            </a:r>
            <a:r>
              <a:rPr lang="en-US" dirty="0" smtClean="0"/>
              <a:t>around the </a:t>
            </a:r>
            <a:r>
              <a:rPr lang="en-US" dirty="0"/>
              <a:t>same location. Hence one of the prime locations if looked in conjunction with the </a:t>
            </a:r>
            <a:r>
              <a:rPr lang="en-US" dirty="0" smtClean="0"/>
              <a:t>analysis done </a:t>
            </a:r>
            <a:r>
              <a:rPr lang="en-US" dirty="0"/>
              <a:t>at code stage is Hotel Sheraton which is in close proximity to the Grand Ballroom. This </a:t>
            </a:r>
            <a:r>
              <a:rPr lang="en-US" dirty="0" smtClean="0"/>
              <a:t> by </a:t>
            </a:r>
            <a:r>
              <a:rPr lang="en-US" dirty="0"/>
              <a:t>dint of both having the same postal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4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Considering </a:t>
            </a:r>
            <a:r>
              <a:rPr lang="en-US" dirty="0"/>
              <a:t>the Delegates stay with their family in the aforementioned location(Marked with </a:t>
            </a:r>
            <a:r>
              <a:rPr lang="en-US" dirty="0" smtClean="0"/>
              <a:t>a black </a:t>
            </a:r>
            <a:r>
              <a:rPr lang="en-US" dirty="0"/>
              <a:t>arrow in </a:t>
            </a:r>
            <a:r>
              <a:rPr lang="en-US" dirty="0" smtClean="0"/>
              <a:t>Figure 1) </a:t>
            </a:r>
            <a:r>
              <a:rPr lang="en-US" dirty="0"/>
              <a:t>which is in Queens street, there are lots of </a:t>
            </a:r>
            <a:r>
              <a:rPr lang="en-US" dirty="0" smtClean="0"/>
              <a:t> two </a:t>
            </a:r>
            <a:r>
              <a:rPr lang="en-US" dirty="0"/>
              <a:t>or three streets away on both sides of the location as seen in </a:t>
            </a:r>
            <a:r>
              <a:rPr lang="en-US" dirty="0" smtClean="0"/>
              <a:t>Figure 2. </a:t>
            </a:r>
            <a:r>
              <a:rPr lang="en-US" dirty="0"/>
              <a:t>There should therefore be ample choice for the families to select from to </a:t>
            </a:r>
            <a:r>
              <a:rPr lang="en-US" dirty="0" smtClean="0"/>
              <a:t>while away </a:t>
            </a:r>
            <a:r>
              <a:rPr lang="en-US" dirty="0"/>
              <a:t>their time when the delegates are away on Seminar.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1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Acquired </a:t>
            </a:r>
            <a:r>
              <a:rPr lang="en-US" dirty="0"/>
              <a:t>data points using foursquare API to provide </a:t>
            </a:r>
            <a:r>
              <a:rPr lang="en-US" dirty="0" smtClean="0"/>
              <a:t>logistic choices </a:t>
            </a:r>
            <a:r>
              <a:rPr lang="en-US" dirty="0"/>
              <a:t>for various venues of </a:t>
            </a:r>
            <a:r>
              <a:rPr lang="en-US" dirty="0" smtClean="0"/>
              <a:t>interest.</a:t>
            </a:r>
          </a:p>
          <a:p>
            <a:r>
              <a:rPr lang="en-US" dirty="0" smtClean="0"/>
              <a:t>A probable </a:t>
            </a:r>
            <a:r>
              <a:rPr lang="en-US" dirty="0"/>
              <a:t>location </a:t>
            </a:r>
            <a:r>
              <a:rPr lang="en-US" dirty="0" smtClean="0"/>
              <a:t>of choice </a:t>
            </a:r>
            <a:r>
              <a:rPr lang="en-US" dirty="0"/>
              <a:t>for accommodation </a:t>
            </a:r>
            <a:r>
              <a:rPr lang="en-US" dirty="0" smtClean="0"/>
              <a:t>has been suggested.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5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</TotalTime>
  <Words>519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Capstone project presentation</vt:lpstr>
      <vt:lpstr>Introduction</vt:lpstr>
      <vt:lpstr>Data for the project</vt:lpstr>
      <vt:lpstr>Methodology</vt:lpstr>
      <vt:lpstr>Results</vt:lpstr>
      <vt:lpstr>Results (Cont.)</vt:lpstr>
      <vt:lpstr>Results and discussion</vt:lpstr>
      <vt:lpstr>Results and discussion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presentation</dc:title>
  <dc:creator>Ali Raza</dc:creator>
  <cp:lastModifiedBy>Ali Raza</cp:lastModifiedBy>
  <cp:revision>5</cp:revision>
  <dcterms:created xsi:type="dcterms:W3CDTF">2021-05-05T10:46:46Z</dcterms:created>
  <dcterms:modified xsi:type="dcterms:W3CDTF">2021-05-05T11:18:50Z</dcterms:modified>
</cp:coreProperties>
</file>