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0" y="625186"/>
                <a:ext cx="2133600" cy="12954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Generation of </a:t>
                </a:r>
                <a:r>
                  <a:rPr lang="en-US" dirty="0" err="1" smtClean="0"/>
                  <a:t>Hadamard</a:t>
                </a:r>
                <a:r>
                  <a:rPr lang="en-US" dirty="0" smtClean="0"/>
                  <a:t> matrix of order n </a:t>
                </a:r>
              </a:p>
              <a:p>
                <a:pPr algn="ctr"/>
                <a:r>
                  <a:rPr lang="en-US" dirty="0" smtClean="0"/>
                  <a:t>Where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and x=1,2,3,4,….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186"/>
                <a:ext cx="2133600" cy="1295401"/>
              </a:xfrm>
              <a:prstGeom prst="rect">
                <a:avLst/>
              </a:prstGeom>
              <a:blipFill rotWithShape="1">
                <a:blip r:embed="rId2"/>
                <a:stretch>
                  <a:fillRect t="-7870" r="-226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886200" y="727363"/>
            <a:ext cx="1981200" cy="10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minimum correlation between two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1905001"/>
            <a:ext cx="2514600" cy="128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Spread Spectrum Sequence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412673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Transmit data through LED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33528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Oversample the spread sequence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54864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Oversample the user chip sequences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6096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 sequence generation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5486400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Recover data by the dot product of chip sequence and spread spectrum sequence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54864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the recovered data with the original data sequence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1905000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Sketch the BER dependency on different parameters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33600" y="1226127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128847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7429500" y="1676400"/>
            <a:ext cx="0" cy="2286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7429500" y="3193476"/>
            <a:ext cx="0" cy="159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29500" y="4267200"/>
            <a:ext cx="0" cy="159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81900" y="5327076"/>
            <a:ext cx="0" cy="159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67400" y="5981700"/>
            <a:ext cx="315191" cy="3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3"/>
          </p:cNvCxnSpPr>
          <p:nvPr/>
        </p:nvCxnSpPr>
        <p:spPr>
          <a:xfrm flipH="1" flipV="1">
            <a:off x="3429000" y="5981700"/>
            <a:ext cx="226869" cy="13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12869" y="4869873"/>
            <a:ext cx="0" cy="6425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14600" y="488373"/>
            <a:ext cx="1027834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 product between each row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5" idx="1"/>
          </p:cNvCxnSpPr>
          <p:nvPr/>
        </p:nvCxnSpPr>
        <p:spPr>
          <a:xfrm>
            <a:off x="3542434" y="1257299"/>
            <a:ext cx="34376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8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micronet computers</dc:creator>
  <cp:lastModifiedBy>micronet computers</cp:lastModifiedBy>
  <cp:revision>6</cp:revision>
  <dcterms:created xsi:type="dcterms:W3CDTF">2006-08-16T00:00:00Z</dcterms:created>
  <dcterms:modified xsi:type="dcterms:W3CDTF">2022-07-05T14:16:35Z</dcterms:modified>
</cp:coreProperties>
</file>