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20"/>
  </p:notesMasterIdLst>
  <p:handoutMasterIdLst>
    <p:handoutMasterId r:id="rId21"/>
  </p:handoutMasterIdLst>
  <p:sldIdLst>
    <p:sldId id="258" r:id="rId5"/>
    <p:sldId id="268" r:id="rId6"/>
    <p:sldId id="272" r:id="rId7"/>
    <p:sldId id="270" r:id="rId8"/>
    <p:sldId id="273" r:id="rId9"/>
    <p:sldId id="278" r:id="rId10"/>
    <p:sldId id="279" r:id="rId11"/>
    <p:sldId id="280" r:id="rId12"/>
    <p:sldId id="281" r:id="rId13"/>
    <p:sldId id="282" r:id="rId14"/>
    <p:sldId id="283" r:id="rId15"/>
    <p:sldId id="284" r:id="rId16"/>
    <p:sldId id="285" r:id="rId17"/>
    <p:sldId id="277"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567A"/>
    <a:srgbClr val="0D1D51"/>
    <a:srgbClr val="0072C7"/>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87949" autoAdjust="0"/>
  </p:normalViewPr>
  <p:slideViewPr>
    <p:cSldViewPr snapToGrid="0" showGuides="1">
      <p:cViewPr varScale="1">
        <p:scale>
          <a:sx n="68" d="100"/>
          <a:sy n="68" d="100"/>
        </p:scale>
        <p:origin x="132" y="21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00" d="100"/>
          <a:sy n="100" d="100"/>
        </p:scale>
        <p:origin x="1560" y="-14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27243D74-B9C1-450A-B0F3-6C6DCB0CF20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32C27C33-9BB1-41D5-A236-12767E7E722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7AB3EA8-A58D-4C92-A3AB-D271CCC294C7}" type="datetimeFigureOut">
              <a:rPr lang="en-US" smtClean="0"/>
              <a:t>6/9/2020</a:t>
            </a:fld>
            <a:endParaRPr lang="en-US" dirty="0"/>
          </a:p>
        </p:txBody>
      </p:sp>
      <p:sp>
        <p:nvSpPr>
          <p:cNvPr id="4" name="Footer Placeholder 3">
            <a:extLst>
              <a:ext uri="{FF2B5EF4-FFF2-40B4-BE49-F238E27FC236}">
                <a16:creationId xmlns:a16="http://schemas.microsoft.com/office/drawing/2014/main" xmlns="" id="{44A7EADB-04A4-4093-B238-438E2C7317A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EDDD8696-706D-440E-AE04-4C644F0613E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2A5DE8-F2C4-4DB3-88D1-656DCD59E73E}" type="slidenum">
              <a:rPr lang="en-US" smtClean="0"/>
              <a:t>‹#›</a:t>
            </a:fld>
            <a:endParaRPr lang="en-US" dirty="0"/>
          </a:p>
        </p:txBody>
      </p:sp>
    </p:spTree>
    <p:extLst>
      <p:ext uri="{BB962C8B-B14F-4D97-AF65-F5344CB8AC3E}">
        <p14:creationId xmlns:p14="http://schemas.microsoft.com/office/powerpoint/2010/main" val="17898243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EFB4FA-E877-413E-B608-88789D806C57}" type="datetimeFigureOut">
              <a:rPr lang="en-US" noProof="0" smtClean="0"/>
              <a:t>6/9/2020</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36304E-FDE3-4B4F-A3B7-EBE87F3FA5E2}" type="slidenum">
              <a:rPr lang="en-US" noProof="0" smtClean="0"/>
              <a:t>‹#›</a:t>
            </a:fld>
            <a:endParaRPr lang="en-US" noProof="0" dirty="0"/>
          </a:p>
        </p:txBody>
      </p:sp>
    </p:spTree>
    <p:extLst>
      <p:ext uri="{BB962C8B-B14F-4D97-AF65-F5344CB8AC3E}">
        <p14:creationId xmlns:p14="http://schemas.microsoft.com/office/powerpoint/2010/main" val="4085138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a:t>
            </a:fld>
            <a:endParaRPr lang="en-US"/>
          </a:p>
        </p:txBody>
      </p:sp>
    </p:spTree>
    <p:extLst>
      <p:ext uri="{BB962C8B-B14F-4D97-AF65-F5344CB8AC3E}">
        <p14:creationId xmlns:p14="http://schemas.microsoft.com/office/powerpoint/2010/main" val="31797957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36304E-FDE3-4B4F-A3B7-EBE87F3FA5E2}" type="slidenum">
              <a:rPr lang="en-US" smtClean="0"/>
              <a:t>10</a:t>
            </a:fld>
            <a:endParaRPr lang="en-US"/>
          </a:p>
        </p:txBody>
      </p:sp>
    </p:spTree>
    <p:extLst>
      <p:ext uri="{BB962C8B-B14F-4D97-AF65-F5344CB8AC3E}">
        <p14:creationId xmlns:p14="http://schemas.microsoft.com/office/powerpoint/2010/main" val="19905933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36304E-FDE3-4B4F-A3B7-EBE87F3FA5E2}" type="slidenum">
              <a:rPr lang="en-US" smtClean="0"/>
              <a:t>11</a:t>
            </a:fld>
            <a:endParaRPr lang="en-US"/>
          </a:p>
        </p:txBody>
      </p:sp>
    </p:spTree>
    <p:extLst>
      <p:ext uri="{BB962C8B-B14F-4D97-AF65-F5344CB8AC3E}">
        <p14:creationId xmlns:p14="http://schemas.microsoft.com/office/powerpoint/2010/main" val="37682527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36304E-FDE3-4B4F-A3B7-EBE87F3FA5E2}" type="slidenum">
              <a:rPr lang="en-US" smtClean="0"/>
              <a:t>12</a:t>
            </a:fld>
            <a:endParaRPr lang="en-US"/>
          </a:p>
        </p:txBody>
      </p:sp>
    </p:spTree>
    <p:extLst>
      <p:ext uri="{BB962C8B-B14F-4D97-AF65-F5344CB8AC3E}">
        <p14:creationId xmlns:p14="http://schemas.microsoft.com/office/powerpoint/2010/main" val="20376183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36304E-FDE3-4B4F-A3B7-EBE87F3FA5E2}" type="slidenum">
              <a:rPr lang="en-US" smtClean="0"/>
              <a:t>13</a:t>
            </a:fld>
            <a:endParaRPr lang="en-US"/>
          </a:p>
        </p:txBody>
      </p:sp>
    </p:spTree>
    <p:extLst>
      <p:ext uri="{BB962C8B-B14F-4D97-AF65-F5344CB8AC3E}">
        <p14:creationId xmlns:p14="http://schemas.microsoft.com/office/powerpoint/2010/main" val="20459412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14</a:t>
            </a:fld>
            <a:endParaRPr lang="en-US"/>
          </a:p>
        </p:txBody>
      </p:sp>
    </p:spTree>
    <p:extLst>
      <p:ext uri="{BB962C8B-B14F-4D97-AF65-F5344CB8AC3E}">
        <p14:creationId xmlns:p14="http://schemas.microsoft.com/office/powerpoint/2010/main" val="38616716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15</a:t>
            </a:fld>
            <a:endParaRPr lang="en-US"/>
          </a:p>
        </p:txBody>
      </p:sp>
    </p:spTree>
    <p:extLst>
      <p:ext uri="{BB962C8B-B14F-4D97-AF65-F5344CB8AC3E}">
        <p14:creationId xmlns:p14="http://schemas.microsoft.com/office/powerpoint/2010/main" val="40571227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2</a:t>
            </a:fld>
            <a:endParaRPr lang="en-US"/>
          </a:p>
        </p:txBody>
      </p:sp>
    </p:spTree>
    <p:extLst>
      <p:ext uri="{BB962C8B-B14F-4D97-AF65-F5344CB8AC3E}">
        <p14:creationId xmlns:p14="http://schemas.microsoft.com/office/powerpoint/2010/main" val="2243169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3</a:t>
            </a:fld>
            <a:endParaRPr lang="en-US"/>
          </a:p>
        </p:txBody>
      </p:sp>
    </p:spTree>
    <p:extLst>
      <p:ext uri="{BB962C8B-B14F-4D97-AF65-F5344CB8AC3E}">
        <p14:creationId xmlns:p14="http://schemas.microsoft.com/office/powerpoint/2010/main" val="1631156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4</a:t>
            </a:fld>
            <a:endParaRPr lang="en-US"/>
          </a:p>
        </p:txBody>
      </p:sp>
    </p:spTree>
    <p:extLst>
      <p:ext uri="{BB962C8B-B14F-4D97-AF65-F5344CB8AC3E}">
        <p14:creationId xmlns:p14="http://schemas.microsoft.com/office/powerpoint/2010/main" val="33280789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36304E-FDE3-4B4F-A3B7-EBE87F3FA5E2}" type="slidenum">
              <a:rPr lang="en-US" smtClean="0"/>
              <a:t>5</a:t>
            </a:fld>
            <a:endParaRPr lang="en-US"/>
          </a:p>
        </p:txBody>
      </p:sp>
    </p:spTree>
    <p:extLst>
      <p:ext uri="{BB962C8B-B14F-4D97-AF65-F5344CB8AC3E}">
        <p14:creationId xmlns:p14="http://schemas.microsoft.com/office/powerpoint/2010/main" val="40922407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36304E-FDE3-4B4F-A3B7-EBE87F3FA5E2}" type="slidenum">
              <a:rPr lang="en-US" smtClean="0"/>
              <a:t>6</a:t>
            </a:fld>
            <a:endParaRPr lang="en-US"/>
          </a:p>
        </p:txBody>
      </p:sp>
    </p:spTree>
    <p:extLst>
      <p:ext uri="{BB962C8B-B14F-4D97-AF65-F5344CB8AC3E}">
        <p14:creationId xmlns:p14="http://schemas.microsoft.com/office/powerpoint/2010/main" val="32528336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36304E-FDE3-4B4F-A3B7-EBE87F3FA5E2}" type="slidenum">
              <a:rPr lang="en-US" smtClean="0"/>
              <a:t>7</a:t>
            </a:fld>
            <a:endParaRPr lang="en-US"/>
          </a:p>
        </p:txBody>
      </p:sp>
    </p:spTree>
    <p:extLst>
      <p:ext uri="{BB962C8B-B14F-4D97-AF65-F5344CB8AC3E}">
        <p14:creationId xmlns:p14="http://schemas.microsoft.com/office/powerpoint/2010/main" val="26212449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36304E-FDE3-4B4F-A3B7-EBE87F3FA5E2}" type="slidenum">
              <a:rPr lang="en-US" smtClean="0"/>
              <a:t>8</a:t>
            </a:fld>
            <a:endParaRPr lang="en-US"/>
          </a:p>
        </p:txBody>
      </p:sp>
    </p:spTree>
    <p:extLst>
      <p:ext uri="{BB962C8B-B14F-4D97-AF65-F5344CB8AC3E}">
        <p14:creationId xmlns:p14="http://schemas.microsoft.com/office/powerpoint/2010/main" val="32345132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36304E-FDE3-4B4F-A3B7-EBE87F3FA5E2}" type="slidenum">
              <a:rPr lang="en-US" smtClean="0"/>
              <a:t>9</a:t>
            </a:fld>
            <a:endParaRPr lang="en-US"/>
          </a:p>
        </p:txBody>
      </p:sp>
    </p:spTree>
    <p:extLst>
      <p:ext uri="{BB962C8B-B14F-4D97-AF65-F5344CB8AC3E}">
        <p14:creationId xmlns:p14="http://schemas.microsoft.com/office/powerpoint/2010/main" val="30416932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4.png"/><Relationship Id="rId4" Type="http://schemas.openxmlformats.org/officeDocument/2006/relationships/image" Target="../media/image4.svg"/></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accent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xmlns=""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dirty="0"/>
          </a:p>
        </p:txBody>
      </p:sp>
      <p:sp>
        <p:nvSpPr>
          <p:cNvPr id="13" name="Picture Placeholder 12">
            <a:extLst>
              <a:ext uri="{FF2B5EF4-FFF2-40B4-BE49-F238E27FC236}">
                <a16:creationId xmlns:a16="http://schemas.microsoft.com/office/drawing/2014/main" xmlns=""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smtClean="0"/>
              <a:t>Click icon to add picture</a:t>
            </a:r>
            <a:endParaRPr lang="en-US" noProof="0" dirty="0"/>
          </a:p>
        </p:txBody>
      </p:sp>
      <p:grpSp>
        <p:nvGrpSpPr>
          <p:cNvPr id="14" name="Group 13">
            <a:extLst>
              <a:ext uri="{FF2B5EF4-FFF2-40B4-BE49-F238E27FC236}">
                <a16:creationId xmlns:a16="http://schemas.microsoft.com/office/drawing/2014/main" xmlns=""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xmlns=""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xmlns=""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xmlns="" id="{4FE28ACC-E44C-4381-B768-0310810E78D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372999" y="1312605"/>
            <a:ext cx="1745251" cy="673365"/>
          </a:xfrm>
          <a:prstGeom prst="rect">
            <a:avLst/>
          </a:prstGeom>
        </p:spPr>
      </p:pic>
      <p:cxnSp>
        <p:nvCxnSpPr>
          <p:cNvPr id="5" name="Straight Connector 4">
            <a:extLst>
              <a:ext uri="{FF2B5EF4-FFF2-40B4-BE49-F238E27FC236}">
                <a16:creationId xmlns:a16="http://schemas.microsoft.com/office/drawing/2014/main" xmlns=""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8496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01">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59758E15-A93D-4FB9-843D-1490E27A151B}"/>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13" name="Picture Placeholder 12">
            <a:extLst>
              <a:ext uri="{FF2B5EF4-FFF2-40B4-BE49-F238E27FC236}">
                <a16:creationId xmlns:a16="http://schemas.microsoft.com/office/drawing/2014/main" xmlns=""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smtClean="0"/>
              <a:t>Click icon to add picture</a:t>
            </a:r>
            <a:endParaRPr lang="en-US" noProof="0" dirty="0"/>
          </a:p>
        </p:txBody>
      </p:sp>
      <p:grpSp>
        <p:nvGrpSpPr>
          <p:cNvPr id="14" name="Group 13">
            <a:extLst>
              <a:ext uri="{FF2B5EF4-FFF2-40B4-BE49-F238E27FC236}">
                <a16:creationId xmlns:a16="http://schemas.microsoft.com/office/drawing/2014/main" xmlns=""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xmlns=""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xmlns=""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xmlns="" id="{4FE28ACC-E44C-4381-B768-0310810E78D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372999" y="1844881"/>
            <a:ext cx="1745251" cy="673365"/>
          </a:xfrm>
          <a:prstGeom prst="rect">
            <a:avLst/>
          </a:prstGeom>
        </p:spPr>
      </p:pic>
      <p:cxnSp>
        <p:nvCxnSpPr>
          <p:cNvPr id="5" name="Straight Connector 4">
            <a:extLst>
              <a:ext uri="{FF2B5EF4-FFF2-40B4-BE49-F238E27FC236}">
                <a16:creationId xmlns:a16="http://schemas.microsoft.com/office/drawing/2014/main" xmlns=""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xmlns="" id="{4E0FBE0E-A6B0-483E-93DD-5C20DA069DB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lvl1pPr>
          </a:lstStyle>
          <a:p>
            <a:pPr marL="228600" lvl="0" indent="-228600"/>
            <a:r>
              <a:rPr lang="en-US" noProof="0" dirty="0"/>
              <a:t>Website </a:t>
            </a:r>
            <a:r>
              <a:rPr lang="en-US" noProof="0" dirty="0" err="1"/>
              <a:t>url</a:t>
            </a:r>
            <a:r>
              <a:rPr lang="en-US" noProof="0" dirty="0"/>
              <a:t> here</a:t>
            </a:r>
          </a:p>
        </p:txBody>
      </p:sp>
      <p:pic>
        <p:nvPicPr>
          <p:cNvPr id="17" name="Graphic 16" descr="Envelope">
            <a:extLst>
              <a:ext uri="{FF2B5EF4-FFF2-40B4-BE49-F238E27FC236}">
                <a16:creationId xmlns:a16="http://schemas.microsoft.com/office/drawing/2014/main" xmlns="" id="{E5B30B87-6C2E-48F1-9026-E4F6BEA1CFE7}"/>
              </a:ext>
            </a:extLst>
          </p:cNvPr>
          <p:cNvPicPr>
            <a:picLocks noChangeAspect="1"/>
          </p:cNvPicPr>
          <p:nvPr userDrawn="1"/>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xmlns="" r:embed="rId4"/>
              </a:ext>
            </a:extLst>
          </a:blip>
          <a:stretch>
            <a:fillRect/>
          </a:stretch>
        </p:blipFill>
        <p:spPr>
          <a:xfrm>
            <a:off x="6541475" y="4452337"/>
            <a:ext cx="387795" cy="387795"/>
          </a:xfrm>
          <a:prstGeom prst="rect">
            <a:avLst/>
          </a:prstGeom>
        </p:spPr>
      </p:pic>
      <p:pic>
        <p:nvPicPr>
          <p:cNvPr id="18" name="Graphic 17" descr="Network">
            <a:extLst>
              <a:ext uri="{FF2B5EF4-FFF2-40B4-BE49-F238E27FC236}">
                <a16:creationId xmlns:a16="http://schemas.microsoft.com/office/drawing/2014/main" xmlns="" id="{2DA3CFE0-4ED8-4345-A158-94E70F463E99}"/>
              </a:ext>
            </a:extLst>
          </p:cNvPr>
          <p:cNvPicPr>
            <a:picLocks noChangeAspect="1"/>
          </p:cNvPicPr>
          <p:nvPr userDrawn="1"/>
        </p:nvPicPr>
        <p:blipFill>
          <a:blip r:embed="rId5">
            <a:extLst>
              <a:ext uri="{28A0092B-C50C-407E-A947-70E740481C1C}">
                <a14:useLocalDpi xmlns:a14="http://schemas.microsoft.com/office/drawing/2010/main"/>
              </a:ext>
              <a:ext uri="{96DAC541-7B7A-43D3-8B79-37D633B846F1}">
                <asvg:svgBlip xmlns:asvg="http://schemas.microsoft.com/office/drawing/2016/SVG/main" xmlns="" r:embed="rId6"/>
              </a:ext>
            </a:extLst>
          </a:blip>
          <a:stretch>
            <a:fillRect/>
          </a:stretch>
        </p:blipFill>
        <p:spPr>
          <a:xfrm>
            <a:off x="6522084" y="4925640"/>
            <a:ext cx="426575" cy="426575"/>
          </a:xfrm>
          <a:prstGeom prst="rect">
            <a:avLst/>
          </a:prstGeom>
        </p:spPr>
      </p:pic>
      <p:sp>
        <p:nvSpPr>
          <p:cNvPr id="2" name="Title 1">
            <a:extLst>
              <a:ext uri="{FF2B5EF4-FFF2-40B4-BE49-F238E27FC236}">
                <a16:creationId xmlns:a16="http://schemas.microsoft.com/office/drawing/2014/main" xmlns="" id="{2CE9908F-CF81-43F9-880A-401D0C0FB2ED}"/>
              </a:ext>
            </a:extLst>
          </p:cNvPr>
          <p:cNvSpPr>
            <a:spLocks noGrp="1"/>
          </p:cNvSpPr>
          <p:nvPr>
            <p:ph type="title"/>
          </p:nvPr>
        </p:nvSpPr>
        <p:spPr>
          <a:xfrm>
            <a:off x="6469778" y="3429000"/>
            <a:ext cx="5011410" cy="651448"/>
          </a:xfrm>
          <a:noFill/>
        </p:spPr>
        <p:txBody>
          <a:bodyPr wrap="square" rtlCol="0">
            <a:noAutofit/>
          </a:bodyPr>
          <a:lstStyle>
            <a:lvl1pPr>
              <a:defRPr lang="en-US" sz="6000" b="1" cap="all" baseline="0">
                <a:solidFill>
                  <a:schemeClr val="accent1"/>
                </a:solidFill>
                <a:ea typeface="+mn-ea"/>
                <a:cs typeface="+mn-cs"/>
              </a:defRPr>
            </a:lvl1pPr>
          </a:lstStyle>
          <a:p>
            <a:pPr marL="0" lvl="0"/>
            <a:r>
              <a:rPr lang="en-US" noProof="0" smtClean="0"/>
              <a:t>Click to edit Master title style</a:t>
            </a:r>
            <a:endParaRPr lang="en-US" noProof="0" dirty="0"/>
          </a:p>
        </p:txBody>
      </p:sp>
    </p:spTree>
    <p:extLst>
      <p:ext uri="{BB962C8B-B14F-4D97-AF65-F5344CB8AC3E}">
        <p14:creationId xmlns:p14="http://schemas.microsoft.com/office/powerpoint/2010/main" val="637136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Picture Placeholder 12">
            <a:extLst>
              <a:ext uri="{FF2B5EF4-FFF2-40B4-BE49-F238E27FC236}">
                <a16:creationId xmlns:a16="http://schemas.microsoft.com/office/drawing/2014/main" xmlns=""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smtClean="0"/>
              <a:t>Click icon to add picture</a:t>
            </a:r>
            <a:endParaRPr lang="en-US" noProof="0" dirty="0"/>
          </a:p>
        </p:txBody>
      </p:sp>
      <p:grpSp>
        <p:nvGrpSpPr>
          <p:cNvPr id="14" name="Group 13">
            <a:extLst>
              <a:ext uri="{FF2B5EF4-FFF2-40B4-BE49-F238E27FC236}">
                <a16:creationId xmlns:a16="http://schemas.microsoft.com/office/drawing/2014/main" xmlns=""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xmlns=""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xmlns=""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xmlns=""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12" name="Straight Connector 11">
            <a:extLst>
              <a:ext uri="{FF2B5EF4-FFF2-40B4-BE49-F238E27FC236}">
                <a16:creationId xmlns:a16="http://schemas.microsoft.com/office/drawing/2014/main" xmlns="" id="{77C312F4-62C2-4903-8C4B-423A8717E481}"/>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9" name="Graphic 18" descr="Envelope">
            <a:extLst>
              <a:ext uri="{FF2B5EF4-FFF2-40B4-BE49-F238E27FC236}">
                <a16:creationId xmlns:a16="http://schemas.microsoft.com/office/drawing/2014/main" xmlns="" id="{A686352B-226C-4579-B831-0DC14EC3895E}"/>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6541475" y="4452337"/>
            <a:ext cx="387795" cy="387795"/>
          </a:xfrm>
          <a:prstGeom prst="rect">
            <a:avLst/>
          </a:prstGeom>
        </p:spPr>
      </p:pic>
      <p:pic>
        <p:nvPicPr>
          <p:cNvPr id="20" name="Graphic 19" descr="Network">
            <a:extLst>
              <a:ext uri="{FF2B5EF4-FFF2-40B4-BE49-F238E27FC236}">
                <a16:creationId xmlns:a16="http://schemas.microsoft.com/office/drawing/2014/main" xmlns="" id="{460C8169-012B-451A-A6C2-6FEC0DC82AFC}"/>
              </a:ext>
            </a:extLst>
          </p:cNvPr>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6522084" y="4925640"/>
            <a:ext cx="426575" cy="426575"/>
          </a:xfrm>
          <a:prstGeom prst="rect">
            <a:avLst/>
          </a:prstGeom>
        </p:spPr>
      </p:pic>
      <p:sp>
        <p:nvSpPr>
          <p:cNvPr id="21" name="Subtitle 2">
            <a:extLst>
              <a:ext uri="{FF2B5EF4-FFF2-40B4-BE49-F238E27FC236}">
                <a16:creationId xmlns:a16="http://schemas.microsoft.com/office/drawing/2014/main" xmlns="" id="{ADF17BC1-06CE-42EA-A970-31A7ED871AA4}"/>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22" name="Text Placeholder 6">
            <a:extLst>
              <a:ext uri="{FF2B5EF4-FFF2-40B4-BE49-F238E27FC236}">
                <a16:creationId xmlns:a16="http://schemas.microsoft.com/office/drawing/2014/main" xmlns="" id="{7035F1B3-4E91-44FF-B4E7-E5D87C7A034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solidFill>
                  <a:schemeClr val="bg1"/>
                </a:solidFill>
              </a:defRPr>
            </a:lvl1pPr>
          </a:lstStyle>
          <a:p>
            <a:pPr marL="228600" lvl="0" indent="-228600"/>
            <a:r>
              <a:rPr lang="en-US" noProof="0" dirty="0"/>
              <a:t>Website </a:t>
            </a:r>
            <a:r>
              <a:rPr lang="en-US" noProof="0" dirty="0" err="1"/>
              <a:t>url</a:t>
            </a:r>
            <a:r>
              <a:rPr lang="en-US" noProof="0" dirty="0"/>
              <a:t> here</a:t>
            </a:r>
          </a:p>
        </p:txBody>
      </p:sp>
      <p:sp>
        <p:nvSpPr>
          <p:cNvPr id="18" name="Title 1">
            <a:extLst>
              <a:ext uri="{FF2B5EF4-FFF2-40B4-BE49-F238E27FC236}">
                <a16:creationId xmlns:a16="http://schemas.microsoft.com/office/drawing/2014/main" xmlns="" id="{525B5135-F466-4A63-A42C-3BB2BAA7D24D}"/>
              </a:ext>
            </a:extLst>
          </p:cNvPr>
          <p:cNvSpPr>
            <a:spLocks noGrp="1"/>
          </p:cNvSpPr>
          <p:nvPr>
            <p:ph type="title"/>
          </p:nvPr>
        </p:nvSpPr>
        <p:spPr>
          <a:xfrm>
            <a:off x="6469778" y="3158641"/>
            <a:ext cx="5011410" cy="921807"/>
          </a:xfrm>
          <a:noFill/>
        </p:spPr>
        <p:txBody>
          <a:bodyPr wrap="square" rtlCol="0">
            <a:noAutofit/>
          </a:bodyPr>
          <a:lstStyle>
            <a:lvl1pPr>
              <a:defRPr lang="en-US" sz="6000" b="1" cap="all" baseline="0" dirty="0">
                <a:solidFill>
                  <a:schemeClr val="bg1"/>
                </a:solidFill>
                <a:ea typeface="+mn-ea"/>
                <a:cs typeface="+mn-cs"/>
              </a:defRPr>
            </a:lvl1pPr>
          </a:lstStyle>
          <a:p>
            <a:pPr marL="0" lvl="0"/>
            <a:r>
              <a:rPr lang="en-US" noProof="0" smtClean="0"/>
              <a:t>Click to edit Master title style</a:t>
            </a:r>
            <a:endParaRPr lang="en-US" noProof="0" dirty="0"/>
          </a:p>
        </p:txBody>
      </p:sp>
    </p:spTree>
    <p:extLst>
      <p:ext uri="{BB962C8B-B14F-4D97-AF65-F5344CB8AC3E}">
        <p14:creationId xmlns:p14="http://schemas.microsoft.com/office/powerpoint/2010/main" val="810107028"/>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Oval 5">
            <a:extLst>
              <a:ext uri="{FF2B5EF4-FFF2-40B4-BE49-F238E27FC236}">
                <a16:creationId xmlns:a16="http://schemas.microsoft.com/office/drawing/2014/main" xmlns="" id="{1F54E98B-AC75-484D-9121-68498EB888AA}"/>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xmlns=""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dirty="0"/>
          </a:p>
        </p:txBody>
      </p:sp>
      <p:grpSp>
        <p:nvGrpSpPr>
          <p:cNvPr id="14" name="Group 13">
            <a:extLst>
              <a:ext uri="{FF2B5EF4-FFF2-40B4-BE49-F238E27FC236}">
                <a16:creationId xmlns:a16="http://schemas.microsoft.com/office/drawing/2014/main" xmlns=""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xmlns=""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xmlns=""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xmlns=""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a16="http://schemas.microsoft.com/office/drawing/2014/main" xmlns=""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057881"/>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smtClean="0"/>
              <a:t>Click to edit Master title style</a:t>
            </a:r>
            <a:endParaRPr lang="en-US" noProof="0" dirty="0"/>
          </a:p>
        </p:txBody>
      </p:sp>
      <p:pic>
        <p:nvPicPr>
          <p:cNvPr id="8" name="Picture 7">
            <a:extLst>
              <a:ext uri="{FF2B5EF4-FFF2-40B4-BE49-F238E27FC236}">
                <a16:creationId xmlns:a16="http://schemas.microsoft.com/office/drawing/2014/main" xmlns=""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a16="http://schemas.microsoft.com/office/drawing/2014/main" xmlns=""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xmlns=""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grpSp>
        <p:nvGrpSpPr>
          <p:cNvPr id="4" name="Group 3">
            <a:extLst>
              <a:ext uri="{FF2B5EF4-FFF2-40B4-BE49-F238E27FC236}">
                <a16:creationId xmlns:a16="http://schemas.microsoft.com/office/drawing/2014/main" xmlns="" id="{AD5251EA-F450-4DD1-995B-DC89513424C8}"/>
              </a:ext>
            </a:extLst>
          </p:cNvPr>
          <p:cNvGrpSpPr/>
          <p:nvPr userDrawn="1"/>
        </p:nvGrpSpPr>
        <p:grpSpPr>
          <a:xfrm rot="16200000">
            <a:off x="1637386" y="1473117"/>
            <a:ext cx="8917229" cy="10769768"/>
            <a:chOff x="-1728305" y="-2049517"/>
            <a:chExt cx="8917229" cy="10769768"/>
          </a:xfrm>
        </p:grpSpPr>
        <p:sp>
          <p:nvSpPr>
            <p:cNvPr id="17" name="Oval 16">
              <a:extLst>
                <a:ext uri="{FF2B5EF4-FFF2-40B4-BE49-F238E27FC236}">
                  <a16:creationId xmlns:a16="http://schemas.microsoft.com/office/drawing/2014/main" xmlns="" id="{44882F4E-E8C8-46FE-A9C8-7B79782767F6}"/>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8" name="Group 17">
              <a:extLst>
                <a:ext uri="{FF2B5EF4-FFF2-40B4-BE49-F238E27FC236}">
                  <a16:creationId xmlns:a16="http://schemas.microsoft.com/office/drawing/2014/main" xmlns="" id="{965CD13B-04FB-40D5-AF62-2F43CF49BA9B}"/>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9" name="Freeform 5">
                <a:extLst>
                  <a:ext uri="{FF2B5EF4-FFF2-40B4-BE49-F238E27FC236}">
                    <a16:creationId xmlns:a16="http://schemas.microsoft.com/office/drawing/2014/main" xmlns="" id="{01876F8F-C11E-4FB2-8150-1F0602752F97}"/>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xmlns="" id="{08A1D05F-5F61-4156-8C83-1A002AA1E886}"/>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grpSp>
      <p:sp>
        <p:nvSpPr>
          <p:cNvPr id="21" name="Text Placeholder 2">
            <a:extLst>
              <a:ext uri="{FF2B5EF4-FFF2-40B4-BE49-F238E27FC236}">
                <a16:creationId xmlns:a16="http://schemas.microsoft.com/office/drawing/2014/main" xmlns="" id="{4D77C47B-CC1E-41DA-9146-5DFD63065491}"/>
              </a:ext>
            </a:extLst>
          </p:cNvPr>
          <p:cNvSpPr>
            <a:spLocks noGrp="1"/>
          </p:cNvSpPr>
          <p:nvPr>
            <p:ph type="body" idx="1"/>
          </p:nvPr>
        </p:nvSpPr>
        <p:spPr>
          <a:xfrm>
            <a:off x="831850" y="1153348"/>
            <a:ext cx="10515600" cy="648543"/>
          </a:xfrm>
        </p:spPr>
        <p:txBody>
          <a:bodyPr>
            <a:normAutofit/>
          </a:bodyPr>
          <a:lstStyle>
            <a:lvl1pPr marL="0" indent="0" algn="ctr">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Tree>
    <p:extLst>
      <p:ext uri="{BB962C8B-B14F-4D97-AF65-F5344CB8AC3E}">
        <p14:creationId xmlns:p14="http://schemas.microsoft.com/office/powerpoint/2010/main" val="4226544123"/>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xmlns="" id="{60E0B501-22AA-4685-BE9B-A267F6F675A7}"/>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4" name="Freeform 5">
              <a:extLst>
                <a:ext uri="{FF2B5EF4-FFF2-40B4-BE49-F238E27FC236}">
                  <a16:creationId xmlns:a16="http://schemas.microsoft.com/office/drawing/2014/main" xmlns="" id="{5D0E179E-CA3D-4874-9ACD-F8990F48F4BF}"/>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5" name="Freeform 6">
              <a:extLst>
                <a:ext uri="{FF2B5EF4-FFF2-40B4-BE49-F238E27FC236}">
                  <a16:creationId xmlns:a16="http://schemas.microsoft.com/office/drawing/2014/main" xmlns="" id="{A9C53936-B93A-4CF6-8766-2FA93ACFEBE3}"/>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6" name="Freeform 7">
              <a:extLst>
                <a:ext uri="{FF2B5EF4-FFF2-40B4-BE49-F238E27FC236}">
                  <a16:creationId xmlns:a16="http://schemas.microsoft.com/office/drawing/2014/main" xmlns="" id="{5776DEA2-5422-4F51-B359-652B71274D31}"/>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xmlns=""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xmlns=""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xmlns=""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7" name="Content Placeholder 2">
            <a:extLst>
              <a:ext uri="{FF2B5EF4-FFF2-40B4-BE49-F238E27FC236}">
                <a16:creationId xmlns:a16="http://schemas.microsoft.com/office/drawing/2014/main" xmlns="" id="{1A1F33A2-66F7-4D85-99DD-7B00F265AC6D}"/>
              </a:ext>
            </a:extLst>
          </p:cNvPr>
          <p:cNvSpPr>
            <a:spLocks noGrp="1"/>
          </p:cNvSpPr>
          <p:nvPr>
            <p:ph idx="1"/>
          </p:nvPr>
        </p:nvSpPr>
        <p:spPr>
          <a:xfrm>
            <a:off x="515938" y="1825625"/>
            <a:ext cx="10837862" cy="4351338"/>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pic>
        <p:nvPicPr>
          <p:cNvPr id="12" name="Picture 11">
            <a:extLst>
              <a:ext uri="{FF2B5EF4-FFF2-40B4-BE49-F238E27FC236}">
                <a16:creationId xmlns:a16="http://schemas.microsoft.com/office/drawing/2014/main" xmlns="" id="{EC2DFD46-BF74-47BA-A496-92ED1979C36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3" name="Title 1">
            <a:extLst>
              <a:ext uri="{FF2B5EF4-FFF2-40B4-BE49-F238E27FC236}">
                <a16:creationId xmlns:a16="http://schemas.microsoft.com/office/drawing/2014/main" xmlns="" id="{EF788279-D710-447A-9E71-4D1344575691}"/>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dirty="0"/>
          </a:p>
        </p:txBody>
      </p:sp>
    </p:spTree>
    <p:extLst>
      <p:ext uri="{BB962C8B-B14F-4D97-AF65-F5344CB8AC3E}">
        <p14:creationId xmlns:p14="http://schemas.microsoft.com/office/powerpoint/2010/main" val="3789758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xmlns="" id="{C2A6B906-ACDA-40FD-8AC8-0B693AB1279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9" name="Freeform 5">
              <a:extLst>
                <a:ext uri="{FF2B5EF4-FFF2-40B4-BE49-F238E27FC236}">
                  <a16:creationId xmlns:a16="http://schemas.microsoft.com/office/drawing/2014/main" xmlns="" id="{717F7366-5A99-4065-90C2-AE7DF5DD0F44}"/>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xmlns="" id="{90A089CA-63B9-4456-B0B1-17C75EBFB98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7">
              <a:extLst>
                <a:ext uri="{FF2B5EF4-FFF2-40B4-BE49-F238E27FC236}">
                  <a16:creationId xmlns:a16="http://schemas.microsoft.com/office/drawing/2014/main" xmlns="" id="{8D36B2D1-BCFE-43FC-8743-7B7A30E1AD5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xmlns=""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xmlns=""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xmlns=""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Content Placeholder 2">
            <a:extLst>
              <a:ext uri="{FF2B5EF4-FFF2-40B4-BE49-F238E27FC236}">
                <a16:creationId xmlns:a16="http://schemas.microsoft.com/office/drawing/2014/main" xmlns="" id="{079DA8F4-EDD3-4D62-A90B-8C3C1AFB0083}"/>
              </a:ext>
            </a:extLst>
          </p:cNvPr>
          <p:cNvSpPr>
            <a:spLocks noGrp="1"/>
          </p:cNvSpPr>
          <p:nvPr>
            <p:ph sz="half" idx="1"/>
          </p:nvPr>
        </p:nvSpPr>
        <p:spPr>
          <a:xfrm>
            <a:off x="515938" y="1825625"/>
            <a:ext cx="5503862" cy="4351338"/>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7" name="Content Placeholder 3">
            <a:extLst>
              <a:ext uri="{FF2B5EF4-FFF2-40B4-BE49-F238E27FC236}">
                <a16:creationId xmlns:a16="http://schemas.microsoft.com/office/drawing/2014/main" xmlns="" id="{DA0DA994-B4A9-447A-BEBF-3EA31D3755A2}"/>
              </a:ext>
            </a:extLst>
          </p:cNvPr>
          <p:cNvSpPr>
            <a:spLocks noGrp="1"/>
          </p:cNvSpPr>
          <p:nvPr>
            <p:ph sz="half" idx="2"/>
          </p:nvPr>
        </p:nvSpPr>
        <p:spPr>
          <a:xfrm>
            <a:off x="6172200" y="1825625"/>
            <a:ext cx="5181600" cy="4351338"/>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pic>
        <p:nvPicPr>
          <p:cNvPr id="13" name="Picture 12">
            <a:extLst>
              <a:ext uri="{FF2B5EF4-FFF2-40B4-BE49-F238E27FC236}">
                <a16:creationId xmlns:a16="http://schemas.microsoft.com/office/drawing/2014/main" xmlns="" id="{332150F9-14BF-4DCB-884D-49596914C29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21" name="Title 1">
            <a:extLst>
              <a:ext uri="{FF2B5EF4-FFF2-40B4-BE49-F238E27FC236}">
                <a16:creationId xmlns:a16="http://schemas.microsoft.com/office/drawing/2014/main" xmlns="" id="{19DEF115-82C2-4E9D-A22C-8DA561FB37B8}"/>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dirty="0"/>
          </a:p>
        </p:txBody>
      </p:sp>
    </p:spTree>
    <p:extLst>
      <p:ext uri="{BB962C8B-B14F-4D97-AF65-F5344CB8AC3E}">
        <p14:creationId xmlns:p14="http://schemas.microsoft.com/office/powerpoint/2010/main" val="2092934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xmlns="" id="{616F52B4-215E-4237-893C-E22B23804744}"/>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2" name="Freeform 5">
              <a:extLst>
                <a:ext uri="{FF2B5EF4-FFF2-40B4-BE49-F238E27FC236}">
                  <a16:creationId xmlns:a16="http://schemas.microsoft.com/office/drawing/2014/main" xmlns="" id="{B7C40C77-B795-4B07-B92D-2E8A56635773}"/>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6">
              <a:extLst>
                <a:ext uri="{FF2B5EF4-FFF2-40B4-BE49-F238E27FC236}">
                  <a16:creationId xmlns:a16="http://schemas.microsoft.com/office/drawing/2014/main" xmlns="" id="{6E703A1E-5F10-4BB5-9D52-77CB6F5994C0}"/>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4" name="Freeform 7">
              <a:extLst>
                <a:ext uri="{FF2B5EF4-FFF2-40B4-BE49-F238E27FC236}">
                  <a16:creationId xmlns:a16="http://schemas.microsoft.com/office/drawing/2014/main" xmlns="" id="{22CEE04C-09CE-41CF-937D-EC2D3C23ECC6}"/>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xmlns=""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xmlns=""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xmlns=""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ext Placeholder 2">
            <a:extLst>
              <a:ext uri="{FF2B5EF4-FFF2-40B4-BE49-F238E27FC236}">
                <a16:creationId xmlns:a16="http://schemas.microsoft.com/office/drawing/2014/main" xmlns="" id="{774CF4BA-8DCB-42CF-A2C4-D6AF95EE3F54}"/>
              </a:ext>
            </a:extLst>
          </p:cNvPr>
          <p:cNvSpPr>
            <a:spLocks noGrp="1"/>
          </p:cNvSpPr>
          <p:nvPr>
            <p:ph type="body" idx="1"/>
          </p:nvPr>
        </p:nvSpPr>
        <p:spPr>
          <a:xfrm>
            <a:off x="515938" y="1681163"/>
            <a:ext cx="5157787"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7" name="Content Placeholder 3">
            <a:extLst>
              <a:ext uri="{FF2B5EF4-FFF2-40B4-BE49-F238E27FC236}">
                <a16:creationId xmlns:a16="http://schemas.microsoft.com/office/drawing/2014/main" xmlns="" id="{67BA8B6E-A28D-4658-8C91-6CA7BD539B85}"/>
              </a:ext>
            </a:extLst>
          </p:cNvPr>
          <p:cNvSpPr>
            <a:spLocks noGrp="1"/>
          </p:cNvSpPr>
          <p:nvPr>
            <p:ph sz="half" idx="2"/>
          </p:nvPr>
        </p:nvSpPr>
        <p:spPr>
          <a:xfrm>
            <a:off x="515938" y="2505075"/>
            <a:ext cx="5157787" cy="3684588"/>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8" name="Text Placeholder 4">
            <a:extLst>
              <a:ext uri="{FF2B5EF4-FFF2-40B4-BE49-F238E27FC236}">
                <a16:creationId xmlns:a16="http://schemas.microsoft.com/office/drawing/2014/main" xmlns="" id="{F73B3215-82DB-4DBF-9E77-3AE2308C6920}"/>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9" name="Content Placeholder 5">
            <a:extLst>
              <a:ext uri="{FF2B5EF4-FFF2-40B4-BE49-F238E27FC236}">
                <a16:creationId xmlns:a16="http://schemas.microsoft.com/office/drawing/2014/main" xmlns="" id="{8DFD34E8-36CC-4FFE-926B-C170208FEDB8}"/>
              </a:ext>
            </a:extLst>
          </p:cNvPr>
          <p:cNvSpPr>
            <a:spLocks noGrp="1"/>
          </p:cNvSpPr>
          <p:nvPr>
            <p:ph sz="quarter" idx="4"/>
          </p:nvPr>
        </p:nvSpPr>
        <p:spPr>
          <a:xfrm>
            <a:off x="6172200" y="2505075"/>
            <a:ext cx="5183188" cy="3684588"/>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pic>
        <p:nvPicPr>
          <p:cNvPr id="21" name="Picture 20">
            <a:extLst>
              <a:ext uri="{FF2B5EF4-FFF2-40B4-BE49-F238E27FC236}">
                <a16:creationId xmlns:a16="http://schemas.microsoft.com/office/drawing/2014/main" xmlns="" id="{03383C6B-3BE4-4380-AF26-1C21492FCE8A}"/>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25" name="Title 1">
            <a:extLst>
              <a:ext uri="{FF2B5EF4-FFF2-40B4-BE49-F238E27FC236}">
                <a16:creationId xmlns:a16="http://schemas.microsoft.com/office/drawing/2014/main" xmlns="" id="{AE3770E9-CB74-47B0-8229-91F6F756015E}"/>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dirty="0"/>
          </a:p>
        </p:txBody>
      </p:sp>
    </p:spTree>
    <p:extLst>
      <p:ext uri="{BB962C8B-B14F-4D97-AF65-F5344CB8AC3E}">
        <p14:creationId xmlns:p14="http://schemas.microsoft.com/office/powerpoint/2010/main" val="2461794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xmlns="" id="{C57825D7-DD33-4B70-BBBE-D46E7A5352EC}"/>
              </a:ext>
            </a:extLst>
          </p:cNvPr>
          <p:cNvSpPr>
            <a:spLocks noGrp="1"/>
          </p:cNvSpPr>
          <p:nvPr>
            <p:ph type="pic" idx="1"/>
          </p:nvPr>
        </p:nvSpPr>
        <p:spPr>
          <a:xfrm>
            <a:off x="6096000" y="768485"/>
            <a:ext cx="5305662" cy="5305662"/>
          </a:xfrm>
          <a:custGeom>
            <a:avLst/>
            <a:gdLst>
              <a:gd name="connsiteX0" fmla="*/ 2652831 w 5305662"/>
              <a:gd name="connsiteY0" fmla="*/ 0 h 5305662"/>
              <a:gd name="connsiteX1" fmla="*/ 5305662 w 5305662"/>
              <a:gd name="connsiteY1" fmla="*/ 2652831 h 5305662"/>
              <a:gd name="connsiteX2" fmla="*/ 2652831 w 5305662"/>
              <a:gd name="connsiteY2" fmla="*/ 5305662 h 5305662"/>
              <a:gd name="connsiteX3" fmla="*/ 0 w 5305662"/>
              <a:gd name="connsiteY3" fmla="*/ 2652831 h 5305662"/>
              <a:gd name="connsiteX4" fmla="*/ 2652831 w 5305662"/>
              <a:gd name="connsiteY4" fmla="*/ 0 h 530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5662" h="5305662">
                <a:moveTo>
                  <a:pt x="2652831" y="0"/>
                </a:moveTo>
                <a:cubicBezTo>
                  <a:pt x="4117949" y="0"/>
                  <a:pt x="5305662" y="1187713"/>
                  <a:pt x="5305662" y="2652831"/>
                </a:cubicBezTo>
                <a:cubicBezTo>
                  <a:pt x="5305662" y="4117949"/>
                  <a:pt x="4117949" y="5305662"/>
                  <a:pt x="2652831" y="5305662"/>
                </a:cubicBezTo>
                <a:cubicBezTo>
                  <a:pt x="1187713" y="5305662"/>
                  <a:pt x="0" y="4117949"/>
                  <a:pt x="0" y="2652831"/>
                </a:cubicBezTo>
                <a:cubicBezTo>
                  <a:pt x="0" y="1187713"/>
                  <a:pt x="1187713" y="0"/>
                  <a:pt x="2652831" y="0"/>
                </a:cubicBezTo>
                <a:close/>
              </a:path>
            </a:pathLst>
          </a:custGeom>
          <a:solidFill>
            <a:schemeClr val="bg2"/>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grpSp>
        <p:nvGrpSpPr>
          <p:cNvPr id="14" name="Group 13">
            <a:extLst>
              <a:ext uri="{FF2B5EF4-FFF2-40B4-BE49-F238E27FC236}">
                <a16:creationId xmlns:a16="http://schemas.microsoft.com/office/drawing/2014/main" xmlns="" id="{0DC2055F-AE3F-46BE-B57E-A0F1A86D1C36}"/>
              </a:ext>
            </a:extLst>
          </p:cNvPr>
          <p:cNvGrpSpPr/>
          <p:nvPr userDrawn="1"/>
        </p:nvGrpSpPr>
        <p:grpSpPr>
          <a:xfrm flipH="1">
            <a:off x="5400786" y="-2003509"/>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xmlns=""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xmlns=""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9" name="Title 1">
            <a:extLst>
              <a:ext uri="{FF2B5EF4-FFF2-40B4-BE49-F238E27FC236}">
                <a16:creationId xmlns:a16="http://schemas.microsoft.com/office/drawing/2014/main" xmlns="" id="{19A1397F-1946-4CBE-9EC5-159C3CBC78B6}"/>
              </a:ext>
            </a:extLst>
          </p:cNvPr>
          <p:cNvSpPr>
            <a:spLocks noGrp="1"/>
          </p:cNvSpPr>
          <p:nvPr>
            <p:ph type="title"/>
          </p:nvPr>
        </p:nvSpPr>
        <p:spPr>
          <a:xfrm>
            <a:off x="839788" y="457200"/>
            <a:ext cx="3932237" cy="1600200"/>
          </a:xfrm>
        </p:spPr>
        <p:txBody>
          <a:bodyPr anchor="b"/>
          <a:lstStyle>
            <a:lvl1pPr>
              <a:defRPr sz="3200"/>
            </a:lvl1pPr>
          </a:lstStyle>
          <a:p>
            <a:r>
              <a:rPr lang="en-US" noProof="0" smtClean="0"/>
              <a:t>Click to edit Master title style</a:t>
            </a:r>
            <a:endParaRPr lang="en-US" noProof="0" dirty="0"/>
          </a:p>
        </p:txBody>
      </p:sp>
      <p:sp>
        <p:nvSpPr>
          <p:cNvPr id="20" name="Text Placeholder 3">
            <a:extLst>
              <a:ext uri="{FF2B5EF4-FFF2-40B4-BE49-F238E27FC236}">
                <a16:creationId xmlns:a16="http://schemas.microsoft.com/office/drawing/2014/main" xmlns="" id="{C535F2AB-153E-44A9-97BE-00553BEC1770}"/>
              </a:ext>
            </a:extLst>
          </p:cNvPr>
          <p:cNvSpPr>
            <a:spLocks noGrp="1"/>
          </p:cNvSpPr>
          <p:nvPr>
            <p:ph type="body" sz="half" idx="2"/>
          </p:nvPr>
        </p:nvSpPr>
        <p:spPr>
          <a:xfrm>
            <a:off x="839788" y="2057400"/>
            <a:ext cx="3932237" cy="3811588"/>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pic>
        <p:nvPicPr>
          <p:cNvPr id="8" name="Picture 7">
            <a:extLst>
              <a:ext uri="{FF2B5EF4-FFF2-40B4-BE49-F238E27FC236}">
                <a16:creationId xmlns:a16="http://schemas.microsoft.com/office/drawing/2014/main" xmlns="" id="{06298D65-1027-4897-A948-DCEEF8FC3D98}"/>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Tree>
    <p:extLst>
      <p:ext uri="{BB962C8B-B14F-4D97-AF65-F5344CB8AC3E}">
        <p14:creationId xmlns:p14="http://schemas.microsoft.com/office/powerpoint/2010/main" val="21071857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xmlns="" id="{9F866E5C-B8AA-4805-B232-831BA01AAF1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0" name="Freeform 5">
              <a:extLst>
                <a:ext uri="{FF2B5EF4-FFF2-40B4-BE49-F238E27FC236}">
                  <a16:creationId xmlns:a16="http://schemas.microsoft.com/office/drawing/2014/main" xmlns="" id="{F98614F0-2DA3-4F29-8CB3-D61424AC8506}"/>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6">
              <a:extLst>
                <a:ext uri="{FF2B5EF4-FFF2-40B4-BE49-F238E27FC236}">
                  <a16:creationId xmlns:a16="http://schemas.microsoft.com/office/drawing/2014/main" xmlns="" id="{66D52F08-13EC-4AB4-BB79-89A5395A03B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7">
              <a:extLst>
                <a:ext uri="{FF2B5EF4-FFF2-40B4-BE49-F238E27FC236}">
                  <a16:creationId xmlns:a16="http://schemas.microsoft.com/office/drawing/2014/main" xmlns="" id="{2544236D-8C3A-41EF-9A68-C84A8A7D0F5A}"/>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xmlns=""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xmlns=""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xmlns=""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itle 1">
            <a:extLst>
              <a:ext uri="{FF2B5EF4-FFF2-40B4-BE49-F238E27FC236}">
                <a16:creationId xmlns:a16="http://schemas.microsoft.com/office/drawing/2014/main" xmlns="" id="{9009D5C6-6206-4291-8037-67DC025F0B4C}"/>
              </a:ext>
            </a:extLst>
          </p:cNvPr>
          <p:cNvSpPr>
            <a:spLocks noGrp="1"/>
          </p:cNvSpPr>
          <p:nvPr>
            <p:ph type="title"/>
          </p:nvPr>
        </p:nvSpPr>
        <p:spPr>
          <a:xfrm>
            <a:off x="839788" y="457200"/>
            <a:ext cx="3932237" cy="1600200"/>
          </a:xfrm>
        </p:spPr>
        <p:txBody>
          <a:bodyPr anchor="b"/>
          <a:lstStyle>
            <a:lvl1pPr>
              <a:defRPr sz="3200"/>
            </a:lvl1pPr>
          </a:lstStyle>
          <a:p>
            <a:r>
              <a:rPr lang="en-US" noProof="0" smtClean="0"/>
              <a:t>Click to edit Master title style</a:t>
            </a:r>
            <a:endParaRPr lang="en-US" noProof="0" dirty="0"/>
          </a:p>
        </p:txBody>
      </p:sp>
      <p:sp>
        <p:nvSpPr>
          <p:cNvPr id="17" name="Text Placeholder 3">
            <a:extLst>
              <a:ext uri="{FF2B5EF4-FFF2-40B4-BE49-F238E27FC236}">
                <a16:creationId xmlns:a16="http://schemas.microsoft.com/office/drawing/2014/main" xmlns="" id="{BEB643FD-AA85-4A43-8EBD-AFD10DD987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18" name="Content Placeholder 2">
            <a:extLst>
              <a:ext uri="{FF2B5EF4-FFF2-40B4-BE49-F238E27FC236}">
                <a16:creationId xmlns:a16="http://schemas.microsoft.com/office/drawing/2014/main" xmlns="" id="{9001F313-F798-43BE-AFF0-A68C84C3640D}"/>
              </a:ext>
            </a:extLst>
          </p:cNvPr>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pic>
        <p:nvPicPr>
          <p:cNvPr id="13" name="Picture 12">
            <a:extLst>
              <a:ext uri="{FF2B5EF4-FFF2-40B4-BE49-F238E27FC236}">
                <a16:creationId xmlns:a16="http://schemas.microsoft.com/office/drawing/2014/main" xmlns="" id="{91881DEA-0ECB-4310-ADF5-4337ACB4338B}"/>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Tree>
    <p:extLst>
      <p:ext uri="{BB962C8B-B14F-4D97-AF65-F5344CB8AC3E}">
        <p14:creationId xmlns:p14="http://schemas.microsoft.com/office/powerpoint/2010/main" val="3025310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xmlns=""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dirty="0"/>
          </a:p>
        </p:txBody>
      </p:sp>
      <p:sp>
        <p:nvSpPr>
          <p:cNvPr id="13" name="Picture Placeholder 12">
            <a:extLst>
              <a:ext uri="{FF2B5EF4-FFF2-40B4-BE49-F238E27FC236}">
                <a16:creationId xmlns:a16="http://schemas.microsoft.com/office/drawing/2014/main" xmlns=""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smtClean="0"/>
              <a:t>Click icon to add picture</a:t>
            </a:r>
            <a:endParaRPr lang="en-US" noProof="0" dirty="0"/>
          </a:p>
        </p:txBody>
      </p:sp>
      <p:grpSp>
        <p:nvGrpSpPr>
          <p:cNvPr id="14" name="Group 13">
            <a:extLst>
              <a:ext uri="{FF2B5EF4-FFF2-40B4-BE49-F238E27FC236}">
                <a16:creationId xmlns:a16="http://schemas.microsoft.com/office/drawing/2014/main" xmlns=""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xmlns=""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xmlns=""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xmlns=""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a16="http://schemas.microsoft.com/office/drawing/2014/main" xmlns=""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2140839"/>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333" userDrawn="1">
          <p15:clr>
            <a:srgbClr val="FBAE40"/>
          </p15:clr>
        </p15:guide>
        <p15:guide id="4" pos="36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xmlns="" id="{4ACB5603-8A62-4D45-B6EF-0D7E2D5FC4F7}"/>
              </a:ext>
            </a:extLst>
          </p:cNvPr>
          <p:cNvSpPr>
            <a:spLocks noGrp="1"/>
          </p:cNvSpPr>
          <p:nvPr>
            <p:ph type="body" idx="1" hasCustomPrompt="1"/>
          </p:nvPr>
        </p:nvSpPr>
        <p:spPr>
          <a:xfrm>
            <a:off x="2139388" y="1154832"/>
            <a:ext cx="7900525" cy="764460"/>
          </a:xfrm>
        </p:spPr>
        <p:txBody>
          <a:bodyPr>
            <a:noAutofit/>
          </a:bodyPr>
          <a:lstStyle>
            <a:lvl1pPr marL="0" indent="0" algn="ctr">
              <a:buNone/>
              <a:defRPr sz="1800" cap="none"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Dummy Text Comes Here</a:t>
            </a:r>
          </a:p>
        </p:txBody>
      </p:sp>
      <p:pic>
        <p:nvPicPr>
          <p:cNvPr id="8" name="Picture 7">
            <a:extLst>
              <a:ext uri="{FF2B5EF4-FFF2-40B4-BE49-F238E27FC236}">
                <a16:creationId xmlns:a16="http://schemas.microsoft.com/office/drawing/2014/main" xmlns=""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a16="http://schemas.microsoft.com/office/drawing/2014/main" xmlns=""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xmlns=""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sp>
        <p:nvSpPr>
          <p:cNvPr id="15" name="Picture Placeholder 14">
            <a:extLst>
              <a:ext uri="{FF2B5EF4-FFF2-40B4-BE49-F238E27FC236}">
                <a16:creationId xmlns:a16="http://schemas.microsoft.com/office/drawing/2014/main" xmlns="" id="{B5A30B6B-EEDB-4142-8138-D50F5A307D76}"/>
              </a:ext>
            </a:extLst>
          </p:cNvPr>
          <p:cNvSpPr>
            <a:spLocks noGrp="1"/>
          </p:cNvSpPr>
          <p:nvPr>
            <p:ph type="pic" sz="quarter" idx="13"/>
          </p:nvPr>
        </p:nvSpPr>
        <p:spPr>
          <a:xfrm>
            <a:off x="2993041" y="2270376"/>
            <a:ext cx="6206400" cy="4587625"/>
          </a:xfrm>
          <a:custGeom>
            <a:avLst/>
            <a:gdLst>
              <a:gd name="connsiteX0" fmla="*/ 3103200 w 6206400"/>
              <a:gd name="connsiteY0" fmla="*/ 0 h 4587625"/>
              <a:gd name="connsiteX1" fmla="*/ 6206400 w 6206400"/>
              <a:gd name="connsiteY1" fmla="*/ 3103200 h 4587625"/>
              <a:gd name="connsiteX2" fmla="*/ 5831861 w 6206400"/>
              <a:gd name="connsiteY2" fmla="*/ 4582370 h 4587625"/>
              <a:gd name="connsiteX3" fmla="*/ 5828668 w 6206400"/>
              <a:gd name="connsiteY3" fmla="*/ 4587625 h 4587625"/>
              <a:gd name="connsiteX4" fmla="*/ 377733 w 6206400"/>
              <a:gd name="connsiteY4" fmla="*/ 4587625 h 4587625"/>
              <a:gd name="connsiteX5" fmla="*/ 374540 w 6206400"/>
              <a:gd name="connsiteY5" fmla="*/ 4582370 h 4587625"/>
              <a:gd name="connsiteX6" fmla="*/ 0 w 6206400"/>
              <a:gd name="connsiteY6" fmla="*/ 3103200 h 4587625"/>
              <a:gd name="connsiteX7" fmla="*/ 3103200 w 6206400"/>
              <a:gd name="connsiteY7" fmla="*/ 0 h 458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6400" h="4587625">
                <a:moveTo>
                  <a:pt x="3103200" y="0"/>
                </a:moveTo>
                <a:cubicBezTo>
                  <a:pt x="4817050" y="0"/>
                  <a:pt x="6206400" y="1389350"/>
                  <a:pt x="6206400" y="3103200"/>
                </a:cubicBezTo>
                <a:cubicBezTo>
                  <a:pt x="6206400" y="3638778"/>
                  <a:pt x="6070721" y="4142667"/>
                  <a:pt x="5831861" y="4582370"/>
                </a:cubicBezTo>
                <a:lnTo>
                  <a:pt x="5828668" y="4587625"/>
                </a:lnTo>
                <a:lnTo>
                  <a:pt x="377733" y="4587625"/>
                </a:lnTo>
                <a:lnTo>
                  <a:pt x="374540" y="4582370"/>
                </a:lnTo>
                <a:cubicBezTo>
                  <a:pt x="135679" y="4142667"/>
                  <a:pt x="0" y="3638778"/>
                  <a:pt x="0" y="3103200"/>
                </a:cubicBezTo>
                <a:cubicBezTo>
                  <a:pt x="0" y="1389350"/>
                  <a:pt x="1389350" y="0"/>
                  <a:pt x="3103200" y="0"/>
                </a:cubicBezTo>
                <a:close/>
              </a:path>
            </a:pathLst>
          </a:custGeom>
          <a:solidFill>
            <a:schemeClr val="bg2"/>
          </a:solidFill>
        </p:spPr>
        <p:txBody>
          <a:bodyPr wrap="square" anchor="ctr">
            <a:noAutofit/>
          </a:bodyPr>
          <a:lstStyle>
            <a:lvl1pPr marL="0" indent="0" algn="ctr">
              <a:buNone/>
              <a:defRPr sz="2400"/>
            </a:lvl1pPr>
          </a:lstStyle>
          <a:p>
            <a:r>
              <a:rPr lang="en-US" noProof="0" smtClean="0"/>
              <a:t>Click icon to add picture</a:t>
            </a:r>
            <a:endParaRPr lang="en-US" noProof="0" dirty="0"/>
          </a:p>
        </p:txBody>
      </p:sp>
    </p:spTree>
    <p:extLst>
      <p:ext uri="{BB962C8B-B14F-4D97-AF65-F5344CB8AC3E}">
        <p14:creationId xmlns:p14="http://schemas.microsoft.com/office/powerpoint/2010/main" val="2750495570"/>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FEE9886-36F0-4E06-A3A6-D8F00B0665A1}"/>
              </a:ext>
            </a:extLst>
          </p:cNvPr>
          <p:cNvSpPr>
            <a:spLocks noGrp="1"/>
          </p:cNvSpPr>
          <p:nvPr>
            <p:ph idx="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7" name="Rectangle 6">
            <a:extLst>
              <a:ext uri="{FF2B5EF4-FFF2-40B4-BE49-F238E27FC236}">
                <a16:creationId xmlns:a16="http://schemas.microsoft.com/office/drawing/2014/main" xmlns=""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xmlns=""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grpSp>
        <p:nvGrpSpPr>
          <p:cNvPr id="10" name="Group 9">
            <a:extLst>
              <a:ext uri="{FF2B5EF4-FFF2-40B4-BE49-F238E27FC236}">
                <a16:creationId xmlns:a16="http://schemas.microsoft.com/office/drawing/2014/main" xmlns="" id="{42E17FB3-B5C4-4B3A-A57B-C6493A9D0C66}"/>
              </a:ext>
            </a:extLst>
          </p:cNvPr>
          <p:cNvGrpSpPr/>
          <p:nvPr userDrawn="1"/>
        </p:nvGrpSpPr>
        <p:grpSpPr>
          <a:xfrm rot="8650774">
            <a:off x="5037655" y="4336093"/>
            <a:ext cx="1905000" cy="2354263"/>
            <a:chOff x="11114088" y="2241550"/>
            <a:chExt cx="1905000" cy="2354263"/>
          </a:xfrm>
          <a:solidFill>
            <a:schemeClr val="bg2"/>
          </a:solidFill>
        </p:grpSpPr>
        <p:sp>
          <p:nvSpPr>
            <p:cNvPr id="11" name="Freeform 5">
              <a:extLst>
                <a:ext uri="{FF2B5EF4-FFF2-40B4-BE49-F238E27FC236}">
                  <a16:creationId xmlns:a16="http://schemas.microsoft.com/office/drawing/2014/main" xmlns="" id="{DCA6C454-F761-4265-BB5E-DFD947CC3592}"/>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6">
              <a:extLst>
                <a:ext uri="{FF2B5EF4-FFF2-40B4-BE49-F238E27FC236}">
                  <a16:creationId xmlns:a16="http://schemas.microsoft.com/office/drawing/2014/main" xmlns="" id="{6B853B2F-9E1C-4AC4-9344-8610498D5B5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7">
              <a:extLst>
                <a:ext uri="{FF2B5EF4-FFF2-40B4-BE49-F238E27FC236}">
                  <a16:creationId xmlns:a16="http://schemas.microsoft.com/office/drawing/2014/main" xmlns="" id="{B7FCC84B-2235-4948-8277-8363DFC691A4}"/>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5" name="Oval 14">
            <a:extLst>
              <a:ext uri="{FF2B5EF4-FFF2-40B4-BE49-F238E27FC236}">
                <a16:creationId xmlns:a16="http://schemas.microsoft.com/office/drawing/2014/main" xmlns=""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xmlns=""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3" name="Picture Placeholder 22">
            <a:extLst>
              <a:ext uri="{FF2B5EF4-FFF2-40B4-BE49-F238E27FC236}">
                <a16:creationId xmlns:a16="http://schemas.microsoft.com/office/drawing/2014/main" xmlns="" id="{26619E66-5354-4D60-8529-27917AC037C0}"/>
              </a:ext>
            </a:extLst>
          </p:cNvPr>
          <p:cNvSpPr>
            <a:spLocks noGrp="1"/>
          </p:cNvSpPr>
          <p:nvPr>
            <p:ph type="pic" sz="quarter" idx="13"/>
          </p:nvPr>
        </p:nvSpPr>
        <p:spPr>
          <a:xfrm>
            <a:off x="5884648" y="0"/>
            <a:ext cx="6307353" cy="5780372"/>
          </a:xfrm>
          <a:custGeom>
            <a:avLst/>
            <a:gdLst>
              <a:gd name="connsiteX0" fmla="*/ 760444 w 6307353"/>
              <a:gd name="connsiteY0" fmla="*/ 0 h 5780372"/>
              <a:gd name="connsiteX1" fmla="*/ 6307353 w 6307353"/>
              <a:gd name="connsiteY1" fmla="*/ 0 h 5780372"/>
              <a:gd name="connsiteX2" fmla="*/ 6307353 w 6307353"/>
              <a:gd name="connsiteY2" fmla="*/ 4515612 h 5780372"/>
              <a:gd name="connsiteX3" fmla="*/ 6110746 w 6307353"/>
              <a:gd name="connsiteY3" fmla="*/ 4731934 h 5780372"/>
              <a:gd name="connsiteX4" fmla="*/ 3579592 w 6307353"/>
              <a:gd name="connsiteY4" fmla="*/ 5780372 h 5780372"/>
              <a:gd name="connsiteX5" fmla="*/ 0 w 6307353"/>
              <a:gd name="connsiteY5" fmla="*/ 2200780 h 5780372"/>
              <a:gd name="connsiteX6" fmla="*/ 611338 w 6307353"/>
              <a:gd name="connsiteY6" fmla="*/ 199396 h 5780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7353" h="5780372">
                <a:moveTo>
                  <a:pt x="760444" y="0"/>
                </a:moveTo>
                <a:lnTo>
                  <a:pt x="6307353" y="0"/>
                </a:lnTo>
                <a:lnTo>
                  <a:pt x="6307353" y="4515612"/>
                </a:lnTo>
                <a:lnTo>
                  <a:pt x="6110746" y="4731934"/>
                </a:lnTo>
                <a:cubicBezTo>
                  <a:pt x="5462967" y="5379713"/>
                  <a:pt x="4568069" y="5780372"/>
                  <a:pt x="3579592" y="5780372"/>
                </a:cubicBezTo>
                <a:cubicBezTo>
                  <a:pt x="1602638" y="5780372"/>
                  <a:pt x="0" y="4177734"/>
                  <a:pt x="0" y="2200780"/>
                </a:cubicBezTo>
                <a:cubicBezTo>
                  <a:pt x="0" y="1459422"/>
                  <a:pt x="225371" y="770703"/>
                  <a:pt x="611338" y="199396"/>
                </a:cubicBezTo>
                <a:close/>
              </a:path>
            </a:pathLst>
          </a:custGeom>
          <a:solidFill>
            <a:schemeClr val="bg2"/>
          </a:solidFill>
        </p:spPr>
        <p:txBody>
          <a:bodyPr wrap="square" anchor="ctr">
            <a:noAutofit/>
          </a:bodyPr>
          <a:lstStyle>
            <a:lvl1pPr marL="0" indent="0" algn="ctr">
              <a:buNone/>
              <a:defRPr/>
            </a:lvl1pPr>
          </a:lstStyle>
          <a:p>
            <a:r>
              <a:rPr lang="en-US" noProof="0" smtClean="0"/>
              <a:t>Click icon to add picture</a:t>
            </a:r>
            <a:endParaRPr lang="en-US" noProof="0" dirty="0"/>
          </a:p>
        </p:txBody>
      </p:sp>
      <p:sp>
        <p:nvSpPr>
          <p:cNvPr id="14" name="Title 1">
            <a:extLst>
              <a:ext uri="{FF2B5EF4-FFF2-40B4-BE49-F238E27FC236}">
                <a16:creationId xmlns:a16="http://schemas.microsoft.com/office/drawing/2014/main" xmlns="" id="{2E646B4F-6CCB-724C-9D5E-6D5770023939}"/>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smtClean="0"/>
              <a:t>Click to edit Master title style</a:t>
            </a:r>
            <a:endParaRPr lang="en-US" noProof="0" dirty="0"/>
          </a:p>
        </p:txBody>
      </p:sp>
    </p:spTree>
    <p:extLst>
      <p:ext uri="{BB962C8B-B14F-4D97-AF65-F5344CB8AC3E}">
        <p14:creationId xmlns:p14="http://schemas.microsoft.com/office/powerpoint/2010/main" val="1696208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970CD0-696D-4313-96BA-4AA72C813BD0}"/>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xmlns="" id="{0FEE9886-36F0-4E06-A3A6-D8F00B0665A1}"/>
              </a:ext>
            </a:extLst>
          </p:cNvPr>
          <p:cNvSpPr>
            <a:spLocks noGrp="1"/>
          </p:cNvSpPr>
          <p:nvPr>
            <p:ph idx="1" hasCustomPrompt="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Rectangle 6">
            <a:extLst>
              <a:ext uri="{FF2B5EF4-FFF2-40B4-BE49-F238E27FC236}">
                <a16:creationId xmlns:a16="http://schemas.microsoft.com/office/drawing/2014/main" xmlns=""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xmlns=""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xmlns=""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xmlns=""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Rectangle 13">
            <a:extLst>
              <a:ext uri="{FF2B5EF4-FFF2-40B4-BE49-F238E27FC236}">
                <a16:creationId xmlns:a16="http://schemas.microsoft.com/office/drawing/2014/main" xmlns="" id="{9D415693-E2CB-4DB4-B07C-2F96B0CAB302}"/>
              </a:ext>
            </a:extLst>
          </p:cNvPr>
          <p:cNvSpPr/>
          <p:nvPr userDrawn="1"/>
        </p:nvSpPr>
        <p:spPr>
          <a:xfrm>
            <a:off x="7854462" y="988536"/>
            <a:ext cx="4329129" cy="4880927"/>
          </a:xfrm>
          <a:prstGeom prst="rect">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xmlns="" id="{14C1BF67-E354-4E04-8F94-BABF2B7D1AFB}"/>
              </a:ext>
            </a:extLst>
          </p:cNvPr>
          <p:cNvSpPr/>
          <p:nvPr userDrawn="1"/>
        </p:nvSpPr>
        <p:spPr>
          <a:xfrm>
            <a:off x="5107816" y="633613"/>
            <a:ext cx="5571908" cy="5571906"/>
          </a:xfrm>
          <a:prstGeom prst="ellipse">
            <a:avLst/>
          </a:prstGeom>
          <a:solidFill>
            <a:schemeClr val="bg2">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5">
            <a:extLst>
              <a:ext uri="{FF2B5EF4-FFF2-40B4-BE49-F238E27FC236}">
                <a16:creationId xmlns:a16="http://schemas.microsoft.com/office/drawing/2014/main" xmlns="" id="{FF6AC390-6F85-4B64-AE7A-E8E0D8FC89CF}"/>
              </a:ext>
            </a:extLst>
          </p:cNvPr>
          <p:cNvSpPr>
            <a:spLocks noGrp="1"/>
          </p:cNvSpPr>
          <p:nvPr>
            <p:ph type="pic" sz="quarter" idx="13"/>
          </p:nvPr>
        </p:nvSpPr>
        <p:spPr>
          <a:xfrm>
            <a:off x="5455212" y="988536"/>
            <a:ext cx="4884848" cy="4884848"/>
          </a:xfrm>
          <a:prstGeom prst="ellipse">
            <a:avLst/>
          </a:prstGeom>
          <a:solidFill>
            <a:schemeClr val="bg1">
              <a:lumMod val="85000"/>
            </a:schemeClr>
          </a:solidFill>
        </p:spPr>
        <p:txBody>
          <a:bodyPr anchor="ctr"/>
          <a:lstStyle>
            <a:lvl1pPr marL="0" indent="0" algn="ctr">
              <a:buNone/>
              <a:defRPr/>
            </a:lvl1pPr>
          </a:lstStyle>
          <a:p>
            <a:r>
              <a:rPr lang="en-US" noProof="0" smtClean="0"/>
              <a:t>Click icon to add picture</a:t>
            </a:r>
            <a:endParaRPr lang="en-US" noProof="0" dirty="0"/>
          </a:p>
        </p:txBody>
      </p:sp>
    </p:spTree>
    <p:extLst>
      <p:ext uri="{BB962C8B-B14F-4D97-AF65-F5344CB8AC3E}">
        <p14:creationId xmlns:p14="http://schemas.microsoft.com/office/powerpoint/2010/main" val="1969986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03">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12E4E194-63F1-4D43-AC02-75733DF045E9}"/>
              </a:ext>
            </a:extLst>
          </p:cNvPr>
          <p:cNvSpPr/>
          <p:nvPr userDrawn="1"/>
        </p:nvSpPr>
        <p:spPr>
          <a:xfrm>
            <a:off x="8308181"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xmlns="" id="{E799E3E2-888B-2343-9A63-F84C03265CB5}"/>
              </a:ext>
            </a:extLst>
          </p:cNvPr>
          <p:cNvSpPr>
            <a:spLocks noChangeAspect="1"/>
          </p:cNvSpPr>
          <p:nvPr userDrawn="1"/>
        </p:nvSpPr>
        <p:spPr>
          <a:xfrm>
            <a:off x="9833702" y="1823757"/>
            <a:ext cx="832104" cy="832104"/>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Picture Placeholder 11">
            <a:extLst>
              <a:ext uri="{FF2B5EF4-FFF2-40B4-BE49-F238E27FC236}">
                <a16:creationId xmlns:a16="http://schemas.microsoft.com/office/drawing/2014/main" xmlns="" id="{8FEDE8EF-5B7A-A741-9A56-D365CAE01B62}"/>
              </a:ext>
            </a:extLst>
          </p:cNvPr>
          <p:cNvSpPr>
            <a:spLocks noGrp="1"/>
          </p:cNvSpPr>
          <p:nvPr>
            <p:ph type="pic" sz="quarter" idx="19" hasCustomPrompt="1"/>
          </p:nvPr>
        </p:nvSpPr>
        <p:spPr>
          <a:xfrm>
            <a:off x="9998318"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
        <p:nvSpPr>
          <p:cNvPr id="9" name="Rectangle 8">
            <a:extLst>
              <a:ext uri="{FF2B5EF4-FFF2-40B4-BE49-F238E27FC236}">
                <a16:creationId xmlns:a16="http://schemas.microsoft.com/office/drawing/2014/main" xmlns="" id="{3755C1FB-E61C-4BBC-8179-D34908DEA1B6}"/>
              </a:ext>
            </a:extLst>
          </p:cNvPr>
          <p:cNvSpPr/>
          <p:nvPr userDrawn="1"/>
        </p:nvSpPr>
        <p:spPr>
          <a:xfrm>
            <a:off x="0"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xmlns="" id="{8C1E0992-271E-4948-9461-C7AA54AF8FEA}"/>
              </a:ext>
            </a:extLst>
          </p:cNvPr>
          <p:cNvSpPr>
            <a:spLocks noChangeAspect="1"/>
          </p:cNvSpPr>
          <p:nvPr userDrawn="1"/>
        </p:nvSpPr>
        <p:spPr>
          <a:xfrm>
            <a:off x="1526011" y="1823757"/>
            <a:ext cx="832104" cy="83210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xmlns="" id="{0FEE9886-36F0-4E06-A3A6-D8F00B0665A1}"/>
              </a:ext>
            </a:extLst>
          </p:cNvPr>
          <p:cNvSpPr>
            <a:spLocks noGrp="1"/>
          </p:cNvSpPr>
          <p:nvPr>
            <p:ph idx="1" hasCustomPrompt="1"/>
          </p:nvPr>
        </p:nvSpPr>
        <p:spPr>
          <a:xfrm>
            <a:off x="219126" y="3207024"/>
            <a:ext cx="3445566"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a16="http://schemas.microsoft.com/office/drawing/2014/main" xmlns=""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xmlns=""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xmlns=""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xmlns=""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6" name="Picture Placeholder 5">
            <a:extLst>
              <a:ext uri="{FF2B5EF4-FFF2-40B4-BE49-F238E27FC236}">
                <a16:creationId xmlns:a16="http://schemas.microsoft.com/office/drawing/2014/main" xmlns="" id="{35B71D50-AA4B-4E0C-8F6A-0F64F2C8A8C7}"/>
              </a:ext>
            </a:extLst>
          </p:cNvPr>
          <p:cNvSpPr>
            <a:spLocks noGrp="1"/>
          </p:cNvSpPr>
          <p:nvPr>
            <p:ph type="pic" sz="quarter" idx="13"/>
          </p:nvPr>
        </p:nvSpPr>
        <p:spPr>
          <a:xfrm>
            <a:off x="3883819" y="1630018"/>
            <a:ext cx="4424362" cy="4373217"/>
          </a:xfrm>
          <a:solidFill>
            <a:schemeClr val="bg2">
              <a:lumMod val="90000"/>
            </a:schemeClr>
          </a:solidFill>
        </p:spPr>
        <p:txBody>
          <a:bodyPr anchor="ctr"/>
          <a:lstStyle>
            <a:lvl1pPr marL="0" indent="0" algn="ctr">
              <a:buNone/>
              <a:defRPr/>
            </a:lvl1pPr>
          </a:lstStyle>
          <a:p>
            <a:r>
              <a:rPr lang="en-US" noProof="0" smtClean="0"/>
              <a:t>Click icon to add picture</a:t>
            </a:r>
            <a:endParaRPr lang="en-US" noProof="0" dirty="0"/>
          </a:p>
        </p:txBody>
      </p:sp>
      <p:sp>
        <p:nvSpPr>
          <p:cNvPr id="17" name="Content Placeholder 2">
            <a:extLst>
              <a:ext uri="{FF2B5EF4-FFF2-40B4-BE49-F238E27FC236}">
                <a16:creationId xmlns:a16="http://schemas.microsoft.com/office/drawing/2014/main" xmlns="" id="{147C9C38-5B17-467D-B581-EF28ECB11E80}"/>
              </a:ext>
            </a:extLst>
          </p:cNvPr>
          <p:cNvSpPr>
            <a:spLocks noGrp="1"/>
          </p:cNvSpPr>
          <p:nvPr>
            <p:ph idx="14" hasCustomPrompt="1"/>
          </p:nvPr>
        </p:nvSpPr>
        <p:spPr>
          <a:xfrm>
            <a:off x="8527490" y="3207024"/>
            <a:ext cx="3445200"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0" name="Content Placeholder 2">
            <a:extLst>
              <a:ext uri="{FF2B5EF4-FFF2-40B4-BE49-F238E27FC236}">
                <a16:creationId xmlns:a16="http://schemas.microsoft.com/office/drawing/2014/main" xmlns="" id="{FEB88DD7-AEB5-4718-AF2D-28B5B91ED715}"/>
              </a:ext>
            </a:extLst>
          </p:cNvPr>
          <p:cNvSpPr>
            <a:spLocks noGrp="1"/>
          </p:cNvSpPr>
          <p:nvPr>
            <p:ph idx="15" hasCustomPrompt="1"/>
          </p:nvPr>
        </p:nvSpPr>
        <p:spPr>
          <a:xfrm>
            <a:off x="219126"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1" name="Content Placeholder 2">
            <a:extLst>
              <a:ext uri="{FF2B5EF4-FFF2-40B4-BE49-F238E27FC236}">
                <a16:creationId xmlns:a16="http://schemas.microsoft.com/office/drawing/2014/main" xmlns="" id="{F694448B-800C-40EF-8F61-18C018E8374C}"/>
              </a:ext>
            </a:extLst>
          </p:cNvPr>
          <p:cNvSpPr>
            <a:spLocks noGrp="1"/>
          </p:cNvSpPr>
          <p:nvPr>
            <p:ph idx="16" hasCustomPrompt="1"/>
          </p:nvPr>
        </p:nvSpPr>
        <p:spPr>
          <a:xfrm>
            <a:off x="8527124"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12" name="Picture Placeholder 11">
            <a:extLst>
              <a:ext uri="{FF2B5EF4-FFF2-40B4-BE49-F238E27FC236}">
                <a16:creationId xmlns:a16="http://schemas.microsoft.com/office/drawing/2014/main" xmlns="" id="{483B974E-5202-4EAD-9D55-4129C84BAE87}"/>
              </a:ext>
            </a:extLst>
          </p:cNvPr>
          <p:cNvSpPr>
            <a:spLocks noGrp="1"/>
          </p:cNvSpPr>
          <p:nvPr>
            <p:ph type="pic" sz="quarter" idx="17" hasCustomPrompt="1"/>
          </p:nvPr>
        </p:nvSpPr>
        <p:spPr>
          <a:xfrm>
            <a:off x="1690627"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1741033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Layout">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1B6EB0C6-606C-4AFB-8FF8-AB43606B95BD}"/>
              </a:ext>
            </a:extLst>
          </p:cNvPr>
          <p:cNvSpPr/>
          <p:nvPr userDrawn="1"/>
        </p:nvSpPr>
        <p:spPr>
          <a:xfrm>
            <a:off x="6599236" y="4707908"/>
            <a:ext cx="5592763"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Rectangle 3">
            <a:extLst>
              <a:ext uri="{FF2B5EF4-FFF2-40B4-BE49-F238E27FC236}">
                <a16:creationId xmlns:a16="http://schemas.microsoft.com/office/drawing/2014/main" xmlns="" id="{25CE6D5A-A5C0-4B12-A26A-691D5743FA5C}"/>
              </a:ext>
            </a:extLst>
          </p:cNvPr>
          <p:cNvSpPr/>
          <p:nvPr userDrawn="1"/>
        </p:nvSpPr>
        <p:spPr>
          <a:xfrm>
            <a:off x="-82063" y="1648186"/>
            <a:ext cx="5709139"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xmlns="" id="{0FEE9886-36F0-4E06-A3A6-D8F00B0665A1}"/>
              </a:ext>
            </a:extLst>
          </p:cNvPr>
          <p:cNvSpPr>
            <a:spLocks noGrp="1"/>
          </p:cNvSpPr>
          <p:nvPr>
            <p:ph idx="1" hasCustomPrompt="1"/>
          </p:nvPr>
        </p:nvSpPr>
        <p:spPr>
          <a:xfrm>
            <a:off x="680934" y="2863158"/>
            <a:ext cx="4074002" cy="2846648"/>
          </a:xfrm>
        </p:spPr>
        <p:txBody>
          <a:bodyPr lIns="0" tIns="0" rIns="0" bIns="0">
            <a:noAutofit/>
          </a:bodyPr>
          <a:lstStyle>
            <a:lvl1pPr marL="0" indent="0" algn="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a16="http://schemas.microsoft.com/office/drawing/2014/main" xmlns=""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2"/>
              </a:solidFill>
            </a:endParaRPr>
          </a:p>
        </p:txBody>
      </p:sp>
      <p:pic>
        <p:nvPicPr>
          <p:cNvPr id="8" name="Picture 7">
            <a:extLst>
              <a:ext uri="{FF2B5EF4-FFF2-40B4-BE49-F238E27FC236}">
                <a16:creationId xmlns:a16="http://schemas.microsoft.com/office/drawing/2014/main" xmlns=""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xmlns=""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xmlns=""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xmlns="" id="{FEB88DD7-AEB5-4718-AF2D-28B5B91ED715}"/>
              </a:ext>
            </a:extLst>
          </p:cNvPr>
          <p:cNvSpPr>
            <a:spLocks noGrp="1"/>
          </p:cNvSpPr>
          <p:nvPr>
            <p:ph idx="15" hasCustomPrompt="1"/>
          </p:nvPr>
        </p:nvSpPr>
        <p:spPr>
          <a:xfrm>
            <a:off x="1309370" y="1903728"/>
            <a:ext cx="3445566" cy="495389"/>
          </a:xfrm>
        </p:spPr>
        <p:txBody>
          <a:bodyPr lIns="0" tIns="0" rIns="0" bIns="0" anchor="ctr">
            <a:noAutofit/>
          </a:bodyPr>
          <a:lstStyle>
            <a:lvl1pPr marL="0" indent="0" algn="r">
              <a:buNone/>
              <a:defRPr sz="1800" b="1" cap="all" baseline="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01 comes here</a:t>
            </a:r>
          </a:p>
        </p:txBody>
      </p:sp>
      <p:sp>
        <p:nvSpPr>
          <p:cNvPr id="23" name="Content Placeholder 2">
            <a:extLst>
              <a:ext uri="{FF2B5EF4-FFF2-40B4-BE49-F238E27FC236}">
                <a16:creationId xmlns:a16="http://schemas.microsoft.com/office/drawing/2014/main" xmlns="" id="{E5123CE7-2F8A-489B-BD99-0C2A33ADF49A}"/>
              </a:ext>
            </a:extLst>
          </p:cNvPr>
          <p:cNvSpPr>
            <a:spLocks noGrp="1"/>
          </p:cNvSpPr>
          <p:nvPr>
            <p:ph idx="19" hasCustomPrompt="1"/>
          </p:nvPr>
        </p:nvSpPr>
        <p:spPr>
          <a:xfrm>
            <a:off x="7327918" y="1648186"/>
            <a:ext cx="4074002" cy="2834508"/>
          </a:xfrm>
        </p:spPr>
        <p:txBody>
          <a:bodyPr lIns="0" tIns="0" rIns="0" bIns="0" anchor="b">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5" name="Content Placeholder 2">
            <a:extLst>
              <a:ext uri="{FF2B5EF4-FFF2-40B4-BE49-F238E27FC236}">
                <a16:creationId xmlns:a16="http://schemas.microsoft.com/office/drawing/2014/main" xmlns="" id="{07730BCF-AC2A-4FEC-8F01-63964DB444CF}"/>
              </a:ext>
            </a:extLst>
          </p:cNvPr>
          <p:cNvSpPr>
            <a:spLocks noGrp="1"/>
          </p:cNvSpPr>
          <p:nvPr>
            <p:ph idx="20" hasCustomPrompt="1"/>
          </p:nvPr>
        </p:nvSpPr>
        <p:spPr>
          <a:xfrm>
            <a:off x="7475709" y="4963450"/>
            <a:ext cx="3445566" cy="495389"/>
          </a:xfrm>
        </p:spPr>
        <p:txBody>
          <a:bodyPr lIns="0" tIns="0" rIns="0" bIns="0" anchor="ctr">
            <a:noAutofit/>
          </a:bodyPr>
          <a:lstStyle>
            <a:lvl1pPr marL="0" indent="0" algn="l">
              <a:buNone/>
              <a:defRPr sz="1800" b="1" cap="all" baseline="0">
                <a:solidFill>
                  <a:schemeClr val="accent3"/>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02 comes here</a:t>
            </a:r>
          </a:p>
        </p:txBody>
      </p:sp>
      <p:sp>
        <p:nvSpPr>
          <p:cNvPr id="21" name="Oval 20">
            <a:extLst>
              <a:ext uri="{FF2B5EF4-FFF2-40B4-BE49-F238E27FC236}">
                <a16:creationId xmlns:a16="http://schemas.microsoft.com/office/drawing/2014/main" xmlns="" id="{919C8692-230B-D543-A7F7-4FD61B04D1C6}"/>
              </a:ext>
            </a:extLst>
          </p:cNvPr>
          <p:cNvSpPr>
            <a:spLocks noChangeAspect="1"/>
          </p:cNvSpPr>
          <p:nvPr userDrawn="1"/>
        </p:nvSpPr>
        <p:spPr>
          <a:xfrm>
            <a:off x="5084763" y="1652762"/>
            <a:ext cx="1001899" cy="1001899"/>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11">
            <a:extLst>
              <a:ext uri="{FF2B5EF4-FFF2-40B4-BE49-F238E27FC236}">
                <a16:creationId xmlns:a16="http://schemas.microsoft.com/office/drawing/2014/main" xmlns="" id="{E150BFC7-A11D-CC46-B5A2-8BD93C269506}"/>
              </a:ext>
            </a:extLst>
          </p:cNvPr>
          <p:cNvSpPr>
            <a:spLocks noGrp="1"/>
          </p:cNvSpPr>
          <p:nvPr>
            <p:ph type="pic" sz="quarter" idx="21" hasCustomPrompt="1"/>
          </p:nvPr>
        </p:nvSpPr>
        <p:spPr>
          <a:xfrm>
            <a:off x="5282969" y="1850968"/>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
        <p:nvSpPr>
          <p:cNvPr id="28" name="Oval 27">
            <a:extLst>
              <a:ext uri="{FF2B5EF4-FFF2-40B4-BE49-F238E27FC236}">
                <a16:creationId xmlns:a16="http://schemas.microsoft.com/office/drawing/2014/main" xmlns="" id="{F95B55F4-B501-3440-8904-A1C7F049CBE8}"/>
              </a:ext>
            </a:extLst>
          </p:cNvPr>
          <p:cNvSpPr>
            <a:spLocks noChangeAspect="1"/>
          </p:cNvSpPr>
          <p:nvPr userDrawn="1"/>
        </p:nvSpPr>
        <p:spPr>
          <a:xfrm>
            <a:off x="6100576" y="4707907"/>
            <a:ext cx="1001899" cy="1001899"/>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Picture Placeholder 11">
            <a:extLst>
              <a:ext uri="{FF2B5EF4-FFF2-40B4-BE49-F238E27FC236}">
                <a16:creationId xmlns:a16="http://schemas.microsoft.com/office/drawing/2014/main" xmlns="" id="{F2116994-BE3E-6A43-9C15-E71BA8EC821F}"/>
              </a:ext>
            </a:extLst>
          </p:cNvPr>
          <p:cNvSpPr>
            <a:spLocks noGrp="1"/>
          </p:cNvSpPr>
          <p:nvPr>
            <p:ph type="pic" sz="quarter" idx="22" hasCustomPrompt="1"/>
          </p:nvPr>
        </p:nvSpPr>
        <p:spPr>
          <a:xfrm>
            <a:off x="6298782" y="4906113"/>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891400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xmlns="" id="{04B31150-A166-4DB3-A898-2154C9665891}"/>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2" name="Freeform 5">
              <a:extLst>
                <a:ext uri="{FF2B5EF4-FFF2-40B4-BE49-F238E27FC236}">
                  <a16:creationId xmlns:a16="http://schemas.microsoft.com/office/drawing/2014/main" xmlns="" id="{1C1A95BC-42CA-4166-918D-DF4306881408}"/>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6">
              <a:extLst>
                <a:ext uri="{FF2B5EF4-FFF2-40B4-BE49-F238E27FC236}">
                  <a16:creationId xmlns:a16="http://schemas.microsoft.com/office/drawing/2014/main" xmlns="" id="{4B4D5F91-2158-4A30-B83C-5CC9CC6E5D4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7">
              <a:extLst>
                <a:ext uri="{FF2B5EF4-FFF2-40B4-BE49-F238E27FC236}">
                  <a16:creationId xmlns:a16="http://schemas.microsoft.com/office/drawing/2014/main" xmlns="" id="{C509E5D6-79CC-4E1D-AAF4-C6F28F3C1777}"/>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6" name="Title 1">
            <a:extLst>
              <a:ext uri="{FF2B5EF4-FFF2-40B4-BE49-F238E27FC236}">
                <a16:creationId xmlns:a16="http://schemas.microsoft.com/office/drawing/2014/main" xmlns=""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dirty="0"/>
          </a:p>
        </p:txBody>
      </p:sp>
      <p:sp>
        <p:nvSpPr>
          <p:cNvPr id="7" name="Rectangle 6">
            <a:extLst>
              <a:ext uri="{FF2B5EF4-FFF2-40B4-BE49-F238E27FC236}">
                <a16:creationId xmlns:a16="http://schemas.microsoft.com/office/drawing/2014/main" xmlns=""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xmlns="" id="{8B0944B4-FE4A-459A-85B1-3476FE6C4C4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xmlns=""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xmlns=""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Tree>
    <p:extLst>
      <p:ext uri="{BB962C8B-B14F-4D97-AF65-F5344CB8AC3E}">
        <p14:creationId xmlns:p14="http://schemas.microsoft.com/office/powerpoint/2010/main" val="1564760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xmlns="" id="{431CD316-21C7-4FA9-A45A-374D6AE71ED5}"/>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36" name="Freeform 5">
              <a:extLst>
                <a:ext uri="{FF2B5EF4-FFF2-40B4-BE49-F238E27FC236}">
                  <a16:creationId xmlns:a16="http://schemas.microsoft.com/office/drawing/2014/main" xmlns="" id="{E107D9FB-3967-4583-A9DA-6787AF71202C}"/>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7" name="Freeform 6">
              <a:extLst>
                <a:ext uri="{FF2B5EF4-FFF2-40B4-BE49-F238E27FC236}">
                  <a16:creationId xmlns:a16="http://schemas.microsoft.com/office/drawing/2014/main" xmlns="" id="{138D5FEB-37FF-4F26-B625-CE2BE91FF21B}"/>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8" name="Freeform 7">
              <a:extLst>
                <a:ext uri="{FF2B5EF4-FFF2-40B4-BE49-F238E27FC236}">
                  <a16:creationId xmlns:a16="http://schemas.microsoft.com/office/drawing/2014/main" xmlns="" id="{6C2B67E8-673C-422C-B021-296E2E2B952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23" name="Oval 22">
            <a:extLst>
              <a:ext uri="{FF2B5EF4-FFF2-40B4-BE49-F238E27FC236}">
                <a16:creationId xmlns:a16="http://schemas.microsoft.com/office/drawing/2014/main" xmlns="" id="{687010E4-ADF2-486D-8DF7-B0FF38C6DADF}"/>
              </a:ext>
            </a:extLst>
          </p:cNvPr>
          <p:cNvSpPr/>
          <p:nvPr userDrawn="1"/>
        </p:nvSpPr>
        <p:spPr>
          <a:xfrm>
            <a:off x="954140"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Oval 23">
            <a:extLst>
              <a:ext uri="{FF2B5EF4-FFF2-40B4-BE49-F238E27FC236}">
                <a16:creationId xmlns:a16="http://schemas.microsoft.com/office/drawing/2014/main" xmlns="" id="{9159AA79-2237-4A27-BBC2-D44032158D19}"/>
              </a:ext>
            </a:extLst>
          </p:cNvPr>
          <p:cNvSpPr/>
          <p:nvPr userDrawn="1"/>
        </p:nvSpPr>
        <p:spPr>
          <a:xfrm>
            <a:off x="3807539"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Oval 24">
            <a:extLst>
              <a:ext uri="{FF2B5EF4-FFF2-40B4-BE49-F238E27FC236}">
                <a16:creationId xmlns:a16="http://schemas.microsoft.com/office/drawing/2014/main" xmlns="" id="{0272B962-9566-42D2-B4C3-E7AA81884A83}"/>
              </a:ext>
            </a:extLst>
          </p:cNvPr>
          <p:cNvSpPr/>
          <p:nvPr userDrawn="1"/>
        </p:nvSpPr>
        <p:spPr>
          <a:xfrm>
            <a:off x="6646275"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xmlns="" id="{19733285-016C-4C38-816C-83D30C075C70}"/>
              </a:ext>
            </a:extLst>
          </p:cNvPr>
          <p:cNvSpPr/>
          <p:nvPr userDrawn="1"/>
        </p:nvSpPr>
        <p:spPr>
          <a:xfrm>
            <a:off x="9498658"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xmlns="" id="{EF40DBA4-AB63-4B47-B37F-BCC3D59B5392}"/>
              </a:ext>
            </a:extLst>
          </p:cNvPr>
          <p:cNvSpPr/>
          <p:nvPr userDrawn="1"/>
        </p:nvSpPr>
        <p:spPr>
          <a:xfrm>
            <a:off x="4011967"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xmlns="" id="{33EF0AFB-D099-4FF1-8963-7DA87268867F}"/>
              </a:ext>
            </a:extLst>
          </p:cNvPr>
          <p:cNvSpPr/>
          <p:nvPr userDrawn="1"/>
        </p:nvSpPr>
        <p:spPr>
          <a:xfrm>
            <a:off x="6850703"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xmlns="" id="{6872C96E-9AF3-4FA0-8180-C213C7F2209E}"/>
              </a:ext>
            </a:extLst>
          </p:cNvPr>
          <p:cNvSpPr/>
          <p:nvPr userDrawn="1"/>
        </p:nvSpPr>
        <p:spPr>
          <a:xfrm>
            <a:off x="9703086"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3A08BE29-CFA5-4E0D-9DBE-A430AE1B8072}"/>
              </a:ext>
            </a:extLst>
          </p:cNvPr>
          <p:cNvSpPr/>
          <p:nvPr userDrawn="1"/>
        </p:nvSpPr>
        <p:spPr>
          <a:xfrm>
            <a:off x="1158568"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Title 1">
            <a:extLst>
              <a:ext uri="{FF2B5EF4-FFF2-40B4-BE49-F238E27FC236}">
                <a16:creationId xmlns:a16="http://schemas.microsoft.com/office/drawing/2014/main" xmlns=""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dirty="0"/>
          </a:p>
        </p:txBody>
      </p:sp>
      <p:sp>
        <p:nvSpPr>
          <p:cNvPr id="7" name="Rectangle 6">
            <a:extLst>
              <a:ext uri="{FF2B5EF4-FFF2-40B4-BE49-F238E27FC236}">
                <a16:creationId xmlns:a16="http://schemas.microsoft.com/office/drawing/2014/main" xmlns=""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xmlns="" id="{8B0944B4-FE4A-459A-85B1-3476FE6C4C4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xmlns=""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xmlns=""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3" name="Picture Placeholder 2">
            <a:extLst>
              <a:ext uri="{FF2B5EF4-FFF2-40B4-BE49-F238E27FC236}">
                <a16:creationId xmlns:a16="http://schemas.microsoft.com/office/drawing/2014/main" xmlns="" id="{B1B995BE-66C2-4379-885F-4BE069DA39E4}"/>
              </a:ext>
            </a:extLst>
          </p:cNvPr>
          <p:cNvSpPr>
            <a:spLocks noGrp="1"/>
          </p:cNvSpPr>
          <p:nvPr>
            <p:ph type="pic" sz="quarter" idx="13"/>
          </p:nvPr>
        </p:nvSpPr>
        <p:spPr>
          <a:xfrm>
            <a:off x="1103638"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smtClean="0"/>
              <a:t>Click icon to add picture</a:t>
            </a:r>
            <a:endParaRPr lang="en-US" noProof="0" dirty="0"/>
          </a:p>
        </p:txBody>
      </p:sp>
      <p:sp>
        <p:nvSpPr>
          <p:cNvPr id="11" name="Picture Placeholder 2">
            <a:extLst>
              <a:ext uri="{FF2B5EF4-FFF2-40B4-BE49-F238E27FC236}">
                <a16:creationId xmlns:a16="http://schemas.microsoft.com/office/drawing/2014/main" xmlns="" id="{9B56B6C6-9F3C-4E80-BBAD-280E697B895C}"/>
              </a:ext>
            </a:extLst>
          </p:cNvPr>
          <p:cNvSpPr>
            <a:spLocks noGrp="1"/>
          </p:cNvSpPr>
          <p:nvPr>
            <p:ph type="pic" sz="quarter" idx="14"/>
          </p:nvPr>
        </p:nvSpPr>
        <p:spPr>
          <a:xfrm>
            <a:off x="3957037"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smtClean="0"/>
              <a:t>Click icon to add picture</a:t>
            </a:r>
            <a:endParaRPr lang="en-US" noProof="0" dirty="0"/>
          </a:p>
        </p:txBody>
      </p:sp>
      <p:sp>
        <p:nvSpPr>
          <p:cNvPr id="12" name="Picture Placeholder 2">
            <a:extLst>
              <a:ext uri="{FF2B5EF4-FFF2-40B4-BE49-F238E27FC236}">
                <a16:creationId xmlns:a16="http://schemas.microsoft.com/office/drawing/2014/main" xmlns="" id="{54704160-1ED7-4B90-8963-0F887C73E94D}"/>
              </a:ext>
            </a:extLst>
          </p:cNvPr>
          <p:cNvSpPr>
            <a:spLocks noGrp="1"/>
          </p:cNvSpPr>
          <p:nvPr>
            <p:ph type="pic" sz="quarter" idx="15"/>
          </p:nvPr>
        </p:nvSpPr>
        <p:spPr>
          <a:xfrm>
            <a:off x="6795773"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smtClean="0"/>
              <a:t>Click icon to add picture</a:t>
            </a:r>
            <a:endParaRPr lang="en-US" noProof="0" dirty="0"/>
          </a:p>
        </p:txBody>
      </p:sp>
      <p:sp>
        <p:nvSpPr>
          <p:cNvPr id="13" name="Picture Placeholder 2">
            <a:extLst>
              <a:ext uri="{FF2B5EF4-FFF2-40B4-BE49-F238E27FC236}">
                <a16:creationId xmlns:a16="http://schemas.microsoft.com/office/drawing/2014/main" xmlns="" id="{36610597-6A76-4A06-82A5-A8FFC5BAEA0F}"/>
              </a:ext>
            </a:extLst>
          </p:cNvPr>
          <p:cNvSpPr>
            <a:spLocks noGrp="1"/>
          </p:cNvSpPr>
          <p:nvPr>
            <p:ph type="pic" sz="quarter" idx="16"/>
          </p:nvPr>
        </p:nvSpPr>
        <p:spPr>
          <a:xfrm>
            <a:off x="9648156"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smtClean="0"/>
              <a:t>Click icon to add picture</a:t>
            </a:r>
            <a:endParaRPr lang="en-US" noProof="0" dirty="0"/>
          </a:p>
        </p:txBody>
      </p:sp>
      <p:sp>
        <p:nvSpPr>
          <p:cNvPr id="27" name="Content Placeholder 2">
            <a:extLst>
              <a:ext uri="{FF2B5EF4-FFF2-40B4-BE49-F238E27FC236}">
                <a16:creationId xmlns:a16="http://schemas.microsoft.com/office/drawing/2014/main" xmlns="" id="{FF56D2E5-86E4-473A-A62F-B7029E5B2558}"/>
              </a:ext>
            </a:extLst>
          </p:cNvPr>
          <p:cNvSpPr>
            <a:spLocks noGrp="1"/>
          </p:cNvSpPr>
          <p:nvPr>
            <p:ph idx="1"/>
          </p:nvPr>
        </p:nvSpPr>
        <p:spPr>
          <a:xfrm>
            <a:off x="524454"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smtClean="0"/>
              <a:t>Click to edit Master text styles</a:t>
            </a:r>
          </a:p>
        </p:txBody>
      </p:sp>
      <p:sp>
        <p:nvSpPr>
          <p:cNvPr id="28" name="Content Placeholder 2">
            <a:extLst>
              <a:ext uri="{FF2B5EF4-FFF2-40B4-BE49-F238E27FC236}">
                <a16:creationId xmlns:a16="http://schemas.microsoft.com/office/drawing/2014/main" xmlns="" id="{93934E34-6CC7-492D-9515-EBEC72EFF4CB}"/>
              </a:ext>
            </a:extLst>
          </p:cNvPr>
          <p:cNvSpPr>
            <a:spLocks noGrp="1"/>
          </p:cNvSpPr>
          <p:nvPr>
            <p:ph idx="17" hasCustomPrompt="1"/>
          </p:nvPr>
        </p:nvSpPr>
        <p:spPr>
          <a:xfrm>
            <a:off x="524454"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29" name="Content Placeholder 2">
            <a:extLst>
              <a:ext uri="{FF2B5EF4-FFF2-40B4-BE49-F238E27FC236}">
                <a16:creationId xmlns:a16="http://schemas.microsoft.com/office/drawing/2014/main" xmlns="" id="{E4E27467-A1AA-4773-AAB5-A96267FBD712}"/>
              </a:ext>
            </a:extLst>
          </p:cNvPr>
          <p:cNvSpPr>
            <a:spLocks noGrp="1"/>
          </p:cNvSpPr>
          <p:nvPr>
            <p:ph idx="18"/>
          </p:nvPr>
        </p:nvSpPr>
        <p:spPr>
          <a:xfrm>
            <a:off x="3377853"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smtClean="0"/>
              <a:t>Click to edit Master text styles</a:t>
            </a:r>
          </a:p>
        </p:txBody>
      </p:sp>
      <p:sp>
        <p:nvSpPr>
          <p:cNvPr id="30" name="Content Placeholder 2">
            <a:extLst>
              <a:ext uri="{FF2B5EF4-FFF2-40B4-BE49-F238E27FC236}">
                <a16:creationId xmlns:a16="http://schemas.microsoft.com/office/drawing/2014/main" xmlns="" id="{6CABD5EB-4A8B-448B-8ED1-B8B420815B2D}"/>
              </a:ext>
            </a:extLst>
          </p:cNvPr>
          <p:cNvSpPr>
            <a:spLocks noGrp="1"/>
          </p:cNvSpPr>
          <p:nvPr>
            <p:ph idx="19" hasCustomPrompt="1"/>
          </p:nvPr>
        </p:nvSpPr>
        <p:spPr>
          <a:xfrm>
            <a:off x="3377853"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1" name="Content Placeholder 2">
            <a:extLst>
              <a:ext uri="{FF2B5EF4-FFF2-40B4-BE49-F238E27FC236}">
                <a16:creationId xmlns:a16="http://schemas.microsoft.com/office/drawing/2014/main" xmlns="" id="{0D86883C-E501-47FF-AE1A-E9CE8B71B421}"/>
              </a:ext>
            </a:extLst>
          </p:cNvPr>
          <p:cNvSpPr>
            <a:spLocks noGrp="1"/>
          </p:cNvSpPr>
          <p:nvPr>
            <p:ph idx="20"/>
          </p:nvPr>
        </p:nvSpPr>
        <p:spPr>
          <a:xfrm>
            <a:off x="6216589"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smtClean="0"/>
              <a:t>Click to edit Master text styles</a:t>
            </a:r>
          </a:p>
        </p:txBody>
      </p:sp>
      <p:sp>
        <p:nvSpPr>
          <p:cNvPr id="32" name="Content Placeholder 2">
            <a:extLst>
              <a:ext uri="{FF2B5EF4-FFF2-40B4-BE49-F238E27FC236}">
                <a16:creationId xmlns:a16="http://schemas.microsoft.com/office/drawing/2014/main" xmlns="" id="{3683A037-F698-4CC9-904D-F377D71F690F}"/>
              </a:ext>
            </a:extLst>
          </p:cNvPr>
          <p:cNvSpPr>
            <a:spLocks noGrp="1"/>
          </p:cNvSpPr>
          <p:nvPr>
            <p:ph idx="21" hasCustomPrompt="1"/>
          </p:nvPr>
        </p:nvSpPr>
        <p:spPr>
          <a:xfrm>
            <a:off x="6216589"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3" name="Content Placeholder 2">
            <a:extLst>
              <a:ext uri="{FF2B5EF4-FFF2-40B4-BE49-F238E27FC236}">
                <a16:creationId xmlns:a16="http://schemas.microsoft.com/office/drawing/2014/main" xmlns="" id="{0A095594-2B82-44ED-8C9B-DA7C4D3D2872}"/>
              </a:ext>
            </a:extLst>
          </p:cNvPr>
          <p:cNvSpPr>
            <a:spLocks noGrp="1"/>
          </p:cNvSpPr>
          <p:nvPr>
            <p:ph idx="22"/>
          </p:nvPr>
        </p:nvSpPr>
        <p:spPr>
          <a:xfrm>
            <a:off x="9068972"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smtClean="0"/>
              <a:t>Click to edit Master text styles</a:t>
            </a:r>
          </a:p>
        </p:txBody>
      </p:sp>
      <p:sp>
        <p:nvSpPr>
          <p:cNvPr id="34" name="Content Placeholder 2">
            <a:extLst>
              <a:ext uri="{FF2B5EF4-FFF2-40B4-BE49-F238E27FC236}">
                <a16:creationId xmlns:a16="http://schemas.microsoft.com/office/drawing/2014/main" xmlns="" id="{54CDD46A-22ED-48F5-9B5F-13B1B5C4B320}"/>
              </a:ext>
            </a:extLst>
          </p:cNvPr>
          <p:cNvSpPr>
            <a:spLocks noGrp="1"/>
          </p:cNvSpPr>
          <p:nvPr>
            <p:ph idx="23" hasCustomPrompt="1"/>
          </p:nvPr>
        </p:nvSpPr>
        <p:spPr>
          <a:xfrm>
            <a:off x="9068972"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Tree>
    <p:extLst>
      <p:ext uri="{BB962C8B-B14F-4D97-AF65-F5344CB8AC3E}">
        <p14:creationId xmlns:p14="http://schemas.microsoft.com/office/powerpoint/2010/main" val="3876503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BCC4D7FA-B85E-4477-8C62-94955B340F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xmlns="" id="{1F1226BB-3E56-4E7F-8172-7EC03C9F0B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xmlns="" id="{D95D08EF-72FB-4F19-9916-65815A9CA9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51F27F-98F9-A147-8986-34441C7B752D}" type="datetime1">
              <a:rPr lang="en-US" noProof="0" smtClean="0"/>
              <a:t>6/9/2020</a:t>
            </a:fld>
            <a:endParaRPr lang="en-US" noProof="0" dirty="0"/>
          </a:p>
        </p:txBody>
      </p:sp>
      <p:sp>
        <p:nvSpPr>
          <p:cNvPr id="5" name="Footer Placeholder 4">
            <a:extLst>
              <a:ext uri="{FF2B5EF4-FFF2-40B4-BE49-F238E27FC236}">
                <a16:creationId xmlns:a16="http://schemas.microsoft.com/office/drawing/2014/main" xmlns="" id="{1365084D-BC85-4A55-BD80-93876AD101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xmlns="" id="{45FDEF23-A140-4DD6-A0D0-A86BD4DF34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C71654-96A5-4280-94F3-931C61A9F92C}" type="slidenum">
              <a:rPr lang="en-US" noProof="0" smtClean="0"/>
              <a:t>‹#›</a:t>
            </a:fld>
            <a:endParaRPr lang="en-US" noProof="0" dirty="0"/>
          </a:p>
        </p:txBody>
      </p:sp>
    </p:spTree>
    <p:extLst>
      <p:ext uri="{BB962C8B-B14F-4D97-AF65-F5344CB8AC3E}">
        <p14:creationId xmlns:p14="http://schemas.microsoft.com/office/powerpoint/2010/main" val="234708230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61" r:id="rId5"/>
    <p:sldLayoutId id="2147483662" r:id="rId6"/>
    <p:sldLayoutId id="2147483663" r:id="rId7"/>
    <p:sldLayoutId id="2147483654"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25" userDrawn="1">
          <p15:clr>
            <a:srgbClr val="F26B43"/>
          </p15:clr>
        </p15:guide>
        <p15:guide id="4" pos="734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22.svg"/><Relationship Id="rId5" Type="http://schemas.openxmlformats.org/officeDocument/2006/relationships/image" Target="../media/image10.png"/><Relationship Id="rId4" Type="http://schemas.openxmlformats.org/officeDocument/2006/relationships/image" Target="../media/image20.svg"/></Relationships>
</file>

<file path=ppt/slides/_rels/slide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AB08B8-3DB3-4637-AE23-B8DB96D9FCEC}"/>
              </a:ext>
            </a:extLst>
          </p:cNvPr>
          <p:cNvSpPr>
            <a:spLocks noGrp="1"/>
          </p:cNvSpPr>
          <p:nvPr>
            <p:ph type="ctrTitle"/>
          </p:nvPr>
        </p:nvSpPr>
        <p:spPr>
          <a:xfrm>
            <a:off x="6343650" y="2173288"/>
            <a:ext cx="5143500" cy="2090808"/>
          </a:xfrm>
        </p:spPr>
        <p:txBody>
          <a:bodyPr/>
          <a:lstStyle/>
          <a:p>
            <a:r>
              <a:rPr lang="en-US" dirty="0"/>
              <a:t>Clustering Venues of Dhaka</a:t>
            </a:r>
          </a:p>
        </p:txBody>
      </p:sp>
      <p:sp>
        <p:nvSpPr>
          <p:cNvPr id="3" name="Subtitle 2">
            <a:extLst>
              <a:ext uri="{FF2B5EF4-FFF2-40B4-BE49-F238E27FC236}">
                <a16:creationId xmlns:a16="http://schemas.microsoft.com/office/drawing/2014/main" xmlns="" id="{2198AA37-E298-4CD8-9F0F-2123ACFD9653}"/>
              </a:ext>
            </a:extLst>
          </p:cNvPr>
          <p:cNvSpPr>
            <a:spLocks noGrp="1"/>
          </p:cNvSpPr>
          <p:nvPr>
            <p:ph type="subTitle" idx="1"/>
          </p:nvPr>
        </p:nvSpPr>
        <p:spPr>
          <a:xfrm>
            <a:off x="6343650" y="4279971"/>
            <a:ext cx="5143500" cy="503167"/>
          </a:xfrm>
        </p:spPr>
        <p:txBody>
          <a:bodyPr/>
          <a:lstStyle/>
          <a:p>
            <a:r>
              <a:rPr lang="en-US" dirty="0" smtClean="0"/>
              <a:t>Capstone project for IBM Data Science</a:t>
            </a:r>
          </a:p>
          <a:p>
            <a:r>
              <a:rPr lang="en-US" dirty="0" smtClean="0"/>
              <a:t>By  Abidur Rahman</a:t>
            </a:r>
            <a:endParaRPr lang="en-US" dirty="0"/>
          </a:p>
        </p:txBody>
      </p:sp>
      <p:pic>
        <p:nvPicPr>
          <p:cNvPr id="10" name="Picture Placeholder 9">
            <a:extLst>
              <a:ext uri="{FF2B5EF4-FFF2-40B4-BE49-F238E27FC236}">
                <a16:creationId xmlns:a16="http://schemas.microsoft.com/office/drawing/2014/main" xmlns="" id="{ABD7F97D-15E8-4032-B615-0562046B7542}"/>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710812" y="772732"/>
            <a:ext cx="5305661" cy="5138671"/>
          </a:xfrm>
        </p:spPr>
      </p:pic>
    </p:spTree>
    <p:extLst>
      <p:ext uri="{BB962C8B-B14F-4D97-AF65-F5344CB8AC3E}">
        <p14:creationId xmlns:p14="http://schemas.microsoft.com/office/powerpoint/2010/main" val="31671720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32B532-EB3E-428B-9224-EFA237D16A73}"/>
              </a:ext>
            </a:extLst>
          </p:cNvPr>
          <p:cNvSpPr>
            <a:spLocks noGrp="1"/>
          </p:cNvSpPr>
          <p:nvPr>
            <p:ph type="title"/>
          </p:nvPr>
        </p:nvSpPr>
        <p:spPr>
          <a:xfrm>
            <a:off x="507556" y="386312"/>
            <a:ext cx="11150600" cy="920336"/>
          </a:xfrm>
        </p:spPr>
        <p:txBody>
          <a:bodyPr/>
          <a:lstStyle/>
          <a:p>
            <a:r>
              <a:rPr lang="en-US" dirty="0" smtClean="0"/>
              <a:t>Category distribution for Cluster 3</a:t>
            </a:r>
            <a:endParaRPr lang="en-US" dirty="0"/>
          </a:p>
        </p:txBody>
      </p:sp>
      <p:sp>
        <p:nvSpPr>
          <p:cNvPr id="3" name="Slide Number Placeholder 2">
            <a:extLst>
              <a:ext uri="{FF2B5EF4-FFF2-40B4-BE49-F238E27FC236}">
                <a16:creationId xmlns:a16="http://schemas.microsoft.com/office/drawing/2014/main" xmlns="" id="{EB5F9B50-CED9-4961-91E8-058BE256771F}"/>
              </a:ext>
            </a:extLst>
          </p:cNvPr>
          <p:cNvSpPr>
            <a:spLocks noGrp="1"/>
          </p:cNvSpPr>
          <p:nvPr>
            <p:ph type="sldNum" sz="quarter" idx="12"/>
          </p:nvPr>
        </p:nvSpPr>
        <p:spPr/>
        <p:txBody>
          <a:bodyPr/>
          <a:lstStyle/>
          <a:p>
            <a:fld id="{9EC71654-96A5-4280-94F3-931C61A9F92C}" type="slidenum">
              <a:rPr lang="en-US" smtClean="0"/>
              <a:pPr/>
              <a:t>10</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6385" y="1400331"/>
            <a:ext cx="5552942" cy="5149091"/>
          </a:xfrm>
          <a:prstGeom prst="rect">
            <a:avLst/>
          </a:prstGeom>
        </p:spPr>
      </p:pic>
    </p:spTree>
    <p:extLst>
      <p:ext uri="{BB962C8B-B14F-4D97-AF65-F5344CB8AC3E}">
        <p14:creationId xmlns:p14="http://schemas.microsoft.com/office/powerpoint/2010/main" val="1707617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32B532-EB3E-428B-9224-EFA237D16A73}"/>
              </a:ext>
            </a:extLst>
          </p:cNvPr>
          <p:cNvSpPr>
            <a:spLocks noGrp="1"/>
          </p:cNvSpPr>
          <p:nvPr>
            <p:ph type="title"/>
          </p:nvPr>
        </p:nvSpPr>
        <p:spPr>
          <a:xfrm>
            <a:off x="507556" y="386312"/>
            <a:ext cx="11150600" cy="920336"/>
          </a:xfrm>
        </p:spPr>
        <p:txBody>
          <a:bodyPr/>
          <a:lstStyle/>
          <a:p>
            <a:r>
              <a:rPr lang="en-US" dirty="0" smtClean="0"/>
              <a:t>Category distribution for Cluster 4</a:t>
            </a:r>
            <a:endParaRPr lang="en-US" dirty="0"/>
          </a:p>
        </p:txBody>
      </p:sp>
      <p:sp>
        <p:nvSpPr>
          <p:cNvPr id="3" name="Slide Number Placeholder 2">
            <a:extLst>
              <a:ext uri="{FF2B5EF4-FFF2-40B4-BE49-F238E27FC236}">
                <a16:creationId xmlns:a16="http://schemas.microsoft.com/office/drawing/2014/main" xmlns="" id="{EB5F9B50-CED9-4961-91E8-058BE256771F}"/>
              </a:ext>
            </a:extLst>
          </p:cNvPr>
          <p:cNvSpPr>
            <a:spLocks noGrp="1"/>
          </p:cNvSpPr>
          <p:nvPr>
            <p:ph type="sldNum" sz="quarter" idx="12"/>
          </p:nvPr>
        </p:nvSpPr>
        <p:spPr/>
        <p:txBody>
          <a:bodyPr/>
          <a:lstStyle/>
          <a:p>
            <a:fld id="{9EC71654-96A5-4280-94F3-931C61A9F92C}" type="slidenum">
              <a:rPr lang="en-US" smtClean="0"/>
              <a:pPr/>
              <a:t>11</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4512" y="1306648"/>
            <a:ext cx="5253390" cy="5143084"/>
          </a:xfrm>
          <a:prstGeom prst="rect">
            <a:avLst/>
          </a:prstGeom>
        </p:spPr>
      </p:pic>
    </p:spTree>
    <p:extLst>
      <p:ext uri="{BB962C8B-B14F-4D97-AF65-F5344CB8AC3E}">
        <p14:creationId xmlns:p14="http://schemas.microsoft.com/office/powerpoint/2010/main" val="1910799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32B532-EB3E-428B-9224-EFA237D16A73}"/>
              </a:ext>
            </a:extLst>
          </p:cNvPr>
          <p:cNvSpPr>
            <a:spLocks noGrp="1"/>
          </p:cNvSpPr>
          <p:nvPr>
            <p:ph type="title"/>
          </p:nvPr>
        </p:nvSpPr>
        <p:spPr>
          <a:xfrm>
            <a:off x="507556" y="386312"/>
            <a:ext cx="11150600" cy="920336"/>
          </a:xfrm>
        </p:spPr>
        <p:txBody>
          <a:bodyPr/>
          <a:lstStyle/>
          <a:p>
            <a:r>
              <a:rPr lang="en-US" dirty="0" smtClean="0"/>
              <a:t>Category distribution for Cluster 5</a:t>
            </a:r>
            <a:endParaRPr lang="en-US" dirty="0"/>
          </a:p>
        </p:txBody>
      </p:sp>
      <p:sp>
        <p:nvSpPr>
          <p:cNvPr id="3" name="Slide Number Placeholder 2">
            <a:extLst>
              <a:ext uri="{FF2B5EF4-FFF2-40B4-BE49-F238E27FC236}">
                <a16:creationId xmlns:a16="http://schemas.microsoft.com/office/drawing/2014/main" xmlns="" id="{EB5F9B50-CED9-4961-91E8-058BE256771F}"/>
              </a:ext>
            </a:extLst>
          </p:cNvPr>
          <p:cNvSpPr>
            <a:spLocks noGrp="1"/>
          </p:cNvSpPr>
          <p:nvPr>
            <p:ph type="sldNum" sz="quarter" idx="12"/>
          </p:nvPr>
        </p:nvSpPr>
        <p:spPr/>
        <p:txBody>
          <a:bodyPr/>
          <a:lstStyle/>
          <a:p>
            <a:fld id="{9EC71654-96A5-4280-94F3-931C61A9F92C}" type="slidenum">
              <a:rPr lang="en-US" smtClean="0"/>
              <a:pPr/>
              <a:t>12</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8613" y="1395785"/>
            <a:ext cx="5408486" cy="5153637"/>
          </a:xfrm>
          <a:prstGeom prst="rect">
            <a:avLst/>
          </a:prstGeom>
        </p:spPr>
      </p:pic>
    </p:spTree>
    <p:extLst>
      <p:ext uri="{BB962C8B-B14F-4D97-AF65-F5344CB8AC3E}">
        <p14:creationId xmlns:p14="http://schemas.microsoft.com/office/powerpoint/2010/main" val="485697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32B532-EB3E-428B-9224-EFA237D16A73}"/>
              </a:ext>
            </a:extLst>
          </p:cNvPr>
          <p:cNvSpPr>
            <a:spLocks noGrp="1"/>
          </p:cNvSpPr>
          <p:nvPr>
            <p:ph type="title"/>
          </p:nvPr>
        </p:nvSpPr>
        <p:spPr>
          <a:xfrm>
            <a:off x="507556" y="386312"/>
            <a:ext cx="11150600" cy="920336"/>
          </a:xfrm>
        </p:spPr>
        <p:txBody>
          <a:bodyPr/>
          <a:lstStyle/>
          <a:p>
            <a:r>
              <a:rPr lang="en-US" dirty="0" smtClean="0"/>
              <a:t>Category distribution for Outliers</a:t>
            </a:r>
            <a:endParaRPr lang="en-US" dirty="0"/>
          </a:p>
        </p:txBody>
      </p:sp>
      <p:sp>
        <p:nvSpPr>
          <p:cNvPr id="3" name="Slide Number Placeholder 2">
            <a:extLst>
              <a:ext uri="{FF2B5EF4-FFF2-40B4-BE49-F238E27FC236}">
                <a16:creationId xmlns:a16="http://schemas.microsoft.com/office/drawing/2014/main" xmlns="" id="{EB5F9B50-CED9-4961-91E8-058BE256771F}"/>
              </a:ext>
            </a:extLst>
          </p:cNvPr>
          <p:cNvSpPr>
            <a:spLocks noGrp="1"/>
          </p:cNvSpPr>
          <p:nvPr>
            <p:ph type="sldNum" sz="quarter" idx="12"/>
          </p:nvPr>
        </p:nvSpPr>
        <p:spPr/>
        <p:txBody>
          <a:bodyPr/>
          <a:lstStyle/>
          <a:p>
            <a:fld id="{9EC71654-96A5-4280-94F3-931C61A9F92C}" type="slidenum">
              <a:rPr lang="en-US" smtClean="0"/>
              <a:pPr/>
              <a:t>13</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8408" y="1306648"/>
            <a:ext cx="5658014" cy="5149091"/>
          </a:xfrm>
          <a:prstGeom prst="rect">
            <a:avLst/>
          </a:prstGeom>
        </p:spPr>
      </p:pic>
    </p:spTree>
    <p:extLst>
      <p:ext uri="{BB962C8B-B14F-4D97-AF65-F5344CB8AC3E}">
        <p14:creationId xmlns:p14="http://schemas.microsoft.com/office/powerpoint/2010/main" val="26731135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C50832-0B36-43C5-98EC-4CD165D78718}"/>
              </a:ext>
            </a:extLst>
          </p:cNvPr>
          <p:cNvSpPr>
            <a:spLocks noGrp="1"/>
          </p:cNvSpPr>
          <p:nvPr>
            <p:ph type="title"/>
          </p:nvPr>
        </p:nvSpPr>
        <p:spPr/>
        <p:txBody>
          <a:bodyPr/>
          <a:lstStyle/>
          <a:p>
            <a:r>
              <a:rPr lang="en-US" dirty="0" smtClean="0"/>
              <a:t>Findings</a:t>
            </a:r>
            <a:endParaRPr lang="en-US" dirty="0"/>
          </a:p>
        </p:txBody>
      </p:sp>
      <p:sp>
        <p:nvSpPr>
          <p:cNvPr id="3" name="Content Placeholder 2">
            <a:extLst>
              <a:ext uri="{FF2B5EF4-FFF2-40B4-BE49-F238E27FC236}">
                <a16:creationId xmlns:a16="http://schemas.microsoft.com/office/drawing/2014/main" xmlns="" id="{552A9C73-06ED-419B-81B5-491CBFC22330}"/>
              </a:ext>
            </a:extLst>
          </p:cNvPr>
          <p:cNvSpPr>
            <a:spLocks noGrp="1"/>
          </p:cNvSpPr>
          <p:nvPr>
            <p:ph idx="1"/>
          </p:nvPr>
        </p:nvSpPr>
        <p:spPr>
          <a:xfrm>
            <a:off x="538961" y="1825625"/>
            <a:ext cx="3991476" cy="4351338"/>
          </a:xfrm>
        </p:spPr>
        <p:txBody>
          <a:bodyPr/>
          <a:lstStyle/>
          <a:p>
            <a:pPr marL="0" indent="0">
              <a:buNone/>
            </a:pPr>
            <a:r>
              <a:rPr lang="en-US" sz="1800" dirty="0"/>
              <a:t>Among the 6 cluster, cluster 5 was the largest and more varied, while cluster 0 was the opposite. This indicates the fierce competition near the area of cluster 5 and the opposite around cluster 0</a:t>
            </a:r>
            <a:r>
              <a:rPr lang="en-US" sz="1800" dirty="0" smtClean="0"/>
              <a:t>.</a:t>
            </a:r>
          </a:p>
          <a:p>
            <a:pPr marL="0" indent="0">
              <a:buNone/>
            </a:pPr>
            <a:endParaRPr lang="en-US" sz="1800" dirty="0" smtClean="0"/>
          </a:p>
          <a:p>
            <a:pPr marL="0" indent="0">
              <a:buNone/>
            </a:pPr>
            <a:r>
              <a:rPr lang="en-US" sz="1800" dirty="0"/>
              <a:t>This </a:t>
            </a:r>
            <a:r>
              <a:rPr lang="en-US" sz="1800" dirty="0" smtClean="0"/>
              <a:t>analysis will help </a:t>
            </a:r>
            <a:r>
              <a:rPr lang="en-US" sz="1800" dirty="0"/>
              <a:t>the entrepreneurs determine which business to start.</a:t>
            </a:r>
            <a:endParaRPr lang="en-US" sz="1800" dirty="0"/>
          </a:p>
          <a:p>
            <a:pPr marL="0" indent="0">
              <a:buNone/>
            </a:pPr>
            <a:endParaRPr lang="en-US" sz="1800" dirty="0" smtClean="0"/>
          </a:p>
          <a:p>
            <a:pPr marL="0" indent="0">
              <a:buNone/>
            </a:pPr>
            <a:r>
              <a:rPr lang="en-US" sz="1800" dirty="0"/>
              <a:t>Hopefully more data on Dhaka will be collected so that the clustering done here becomes more appropriate and more people are benefited from the analysis.</a:t>
            </a:r>
          </a:p>
          <a:p>
            <a:pPr marL="0" indent="0">
              <a:buNone/>
            </a:pPr>
            <a:endParaRPr lang="en-US" sz="1800" dirty="0"/>
          </a:p>
        </p:txBody>
      </p:sp>
      <p:pic>
        <p:nvPicPr>
          <p:cNvPr id="7" name="Picture Placeholder 6">
            <a:extLst>
              <a:ext uri="{FF2B5EF4-FFF2-40B4-BE49-F238E27FC236}">
                <a16:creationId xmlns:a16="http://schemas.microsoft.com/office/drawing/2014/main" xmlns="" id="{A241642C-CB49-4AA1-9EAD-3BCEA280B5B6}"/>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5884647" y="0"/>
            <a:ext cx="6307353" cy="5466725"/>
          </a:xfrm>
        </p:spPr>
      </p:pic>
      <p:sp>
        <p:nvSpPr>
          <p:cNvPr id="4" name="Slide Number Placeholder 3">
            <a:extLst>
              <a:ext uri="{FF2B5EF4-FFF2-40B4-BE49-F238E27FC236}">
                <a16:creationId xmlns:a16="http://schemas.microsoft.com/office/drawing/2014/main" xmlns="" id="{3B5C6BAC-F3F8-4AA0-B332-02F663571328}"/>
              </a:ext>
            </a:extLst>
          </p:cNvPr>
          <p:cNvSpPr>
            <a:spLocks noGrp="1"/>
          </p:cNvSpPr>
          <p:nvPr>
            <p:ph type="sldNum" sz="quarter" idx="12"/>
          </p:nvPr>
        </p:nvSpPr>
        <p:spPr/>
        <p:txBody>
          <a:bodyPr/>
          <a:lstStyle/>
          <a:p>
            <a:fld id="{9EC71654-96A5-4280-94F3-931C61A9F92C}" type="slidenum">
              <a:rPr lang="en-US" smtClean="0"/>
              <a:pPr/>
              <a:t>14</a:t>
            </a:fld>
            <a:endParaRPr lang="en-US" dirty="0"/>
          </a:p>
        </p:txBody>
      </p:sp>
    </p:spTree>
    <p:extLst>
      <p:ext uri="{BB962C8B-B14F-4D97-AF65-F5344CB8AC3E}">
        <p14:creationId xmlns:p14="http://schemas.microsoft.com/office/powerpoint/2010/main" val="2669158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xmlns="" id="{3A7EDB62-3E60-F44C-AE34-9495623E004A}"/>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800964" y="721217"/>
            <a:ext cx="5305661" cy="5177307"/>
          </a:xfrm>
        </p:spPr>
      </p:pic>
      <p:sp>
        <p:nvSpPr>
          <p:cNvPr id="7" name="Title 6">
            <a:extLst>
              <a:ext uri="{FF2B5EF4-FFF2-40B4-BE49-F238E27FC236}">
                <a16:creationId xmlns:a16="http://schemas.microsoft.com/office/drawing/2014/main" xmlns="" id="{39B0EC6D-03DD-4CEE-9979-34A964DCA45D}"/>
              </a:ext>
            </a:extLst>
          </p:cNvPr>
          <p:cNvSpPr>
            <a:spLocks noGrp="1"/>
          </p:cNvSpPr>
          <p:nvPr>
            <p:ph type="title"/>
          </p:nvPr>
        </p:nvSpPr>
        <p:spPr/>
        <p:txBody>
          <a:bodyPr/>
          <a:lstStyle/>
          <a:p>
            <a:r>
              <a:rPr lang="en-US" dirty="0"/>
              <a:t>Thank you</a:t>
            </a:r>
          </a:p>
        </p:txBody>
      </p:sp>
      <p:sp>
        <p:nvSpPr>
          <p:cNvPr id="2" name="Subtitle 1">
            <a:extLst>
              <a:ext uri="{FF2B5EF4-FFF2-40B4-BE49-F238E27FC236}">
                <a16:creationId xmlns:a16="http://schemas.microsoft.com/office/drawing/2014/main" xmlns="" id="{10F9F51E-A3D5-4726-BACE-D5CDD8A46429}"/>
              </a:ext>
            </a:extLst>
          </p:cNvPr>
          <p:cNvSpPr>
            <a:spLocks noGrp="1"/>
          </p:cNvSpPr>
          <p:nvPr>
            <p:ph type="subTitle" idx="1"/>
          </p:nvPr>
        </p:nvSpPr>
        <p:spPr/>
        <p:txBody>
          <a:bodyPr/>
          <a:lstStyle/>
          <a:p>
            <a:r>
              <a:rPr lang="en-US" dirty="0" smtClean="0"/>
              <a:t>Abidur.4.Rahman@gmail.com</a:t>
            </a:r>
            <a:endParaRPr lang="en-US" dirty="0"/>
          </a:p>
        </p:txBody>
      </p:sp>
      <p:sp>
        <p:nvSpPr>
          <p:cNvPr id="5" name="Text Placeholder 4">
            <a:extLst>
              <a:ext uri="{FF2B5EF4-FFF2-40B4-BE49-F238E27FC236}">
                <a16:creationId xmlns:a16="http://schemas.microsoft.com/office/drawing/2014/main" xmlns="" id="{F91501E1-4EA1-44EB-AF62-6F74678A2331}"/>
              </a:ext>
            </a:extLst>
          </p:cNvPr>
          <p:cNvSpPr>
            <a:spLocks noGrp="1"/>
          </p:cNvSpPr>
          <p:nvPr>
            <p:ph type="body" sz="quarter" idx="11"/>
          </p:nvPr>
        </p:nvSpPr>
        <p:spPr/>
        <p:txBody>
          <a:bodyPr/>
          <a:lstStyle/>
          <a:p>
            <a:r>
              <a:rPr lang="en-US" dirty="0" smtClean="0"/>
              <a:t> </a:t>
            </a:r>
          </a:p>
          <a:p>
            <a:endParaRPr lang="en-US" dirty="0"/>
          </a:p>
        </p:txBody>
      </p:sp>
    </p:spTree>
    <p:extLst>
      <p:ext uri="{BB962C8B-B14F-4D97-AF65-F5344CB8AC3E}">
        <p14:creationId xmlns:p14="http://schemas.microsoft.com/office/powerpoint/2010/main" val="2928802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64C2A7-EC84-4D8C-9CA2-F6AE46F51FB6}"/>
              </a:ext>
            </a:extLst>
          </p:cNvPr>
          <p:cNvSpPr>
            <a:spLocks noGrp="1"/>
          </p:cNvSpPr>
          <p:nvPr>
            <p:ph type="title"/>
          </p:nvPr>
        </p:nvSpPr>
        <p:spPr/>
        <p:txBody>
          <a:bodyPr/>
          <a:lstStyle/>
          <a:p>
            <a:r>
              <a:rPr lang="en-US" dirty="0" smtClean="0"/>
              <a:t>Dhaka City</a:t>
            </a:r>
            <a:endParaRPr lang="en-US" dirty="0"/>
          </a:p>
        </p:txBody>
      </p:sp>
      <p:sp>
        <p:nvSpPr>
          <p:cNvPr id="3" name="Text Placeholder 2">
            <a:extLst>
              <a:ext uri="{FF2B5EF4-FFF2-40B4-BE49-F238E27FC236}">
                <a16:creationId xmlns:a16="http://schemas.microsoft.com/office/drawing/2014/main" xmlns="" id="{56960426-AAA6-4126-93AF-30F7DEE010A4}"/>
              </a:ext>
            </a:extLst>
          </p:cNvPr>
          <p:cNvSpPr>
            <a:spLocks noGrp="1"/>
          </p:cNvSpPr>
          <p:nvPr>
            <p:ph type="body" idx="1"/>
          </p:nvPr>
        </p:nvSpPr>
        <p:spPr/>
        <p:txBody>
          <a:bodyPr/>
          <a:lstStyle/>
          <a:p>
            <a:r>
              <a:rPr lang="en-US" dirty="0"/>
              <a:t>Dhaka is the capital and the largest city of Bangladesh. It is the ninth-largest, and the sixth-most densely populated city in the world, with a population over 21 million in the Greater Dhaka Area. It is the largest city in Eastern South Asia.</a:t>
            </a:r>
            <a:endParaRPr lang="en-US" dirty="0"/>
          </a:p>
        </p:txBody>
      </p:sp>
      <p:pic>
        <p:nvPicPr>
          <p:cNvPr id="11" name="Picture Placeholder 10">
            <a:extLst>
              <a:ext uri="{FF2B5EF4-FFF2-40B4-BE49-F238E27FC236}">
                <a16:creationId xmlns:a16="http://schemas.microsoft.com/office/drawing/2014/main" xmlns="" id="{9D82A855-CCB0-4075-B5EE-5CC6FD176DB4}"/>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3191903" y="2343955"/>
            <a:ext cx="5795493" cy="4514045"/>
          </a:xfrm>
        </p:spPr>
      </p:pic>
      <p:sp>
        <p:nvSpPr>
          <p:cNvPr id="4" name="Slide Number Placeholder 3">
            <a:extLst>
              <a:ext uri="{FF2B5EF4-FFF2-40B4-BE49-F238E27FC236}">
                <a16:creationId xmlns:a16="http://schemas.microsoft.com/office/drawing/2014/main" xmlns="" id="{D66E959E-B23F-467A-9B6E-30F9EE969EC2}"/>
              </a:ext>
            </a:extLst>
          </p:cNvPr>
          <p:cNvSpPr>
            <a:spLocks noGrp="1"/>
          </p:cNvSpPr>
          <p:nvPr>
            <p:ph type="sldNum" sz="quarter" idx="12"/>
          </p:nvPr>
        </p:nvSpPr>
        <p:spPr/>
        <p:txBody>
          <a:bodyPr/>
          <a:lstStyle/>
          <a:p>
            <a:fld id="{9EC71654-96A5-4280-94F3-931C61A9F92C}" type="slidenum">
              <a:rPr lang="en-US" smtClean="0"/>
              <a:pPr/>
              <a:t>2</a:t>
            </a:fld>
            <a:endParaRPr lang="en-US" dirty="0"/>
          </a:p>
        </p:txBody>
      </p:sp>
    </p:spTree>
    <p:extLst>
      <p:ext uri="{BB962C8B-B14F-4D97-AF65-F5344CB8AC3E}">
        <p14:creationId xmlns:p14="http://schemas.microsoft.com/office/powerpoint/2010/main" val="3187533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93A6F33C-3AFE-474E-AC15-C00F368C3C6A}"/>
              </a:ext>
            </a:extLst>
          </p:cNvPr>
          <p:cNvSpPr>
            <a:spLocks noGrp="1"/>
          </p:cNvSpPr>
          <p:nvPr>
            <p:ph idx="15"/>
          </p:nvPr>
        </p:nvSpPr>
        <p:spPr>
          <a:xfrm>
            <a:off x="1309370" y="1906016"/>
            <a:ext cx="3445566" cy="495389"/>
          </a:xfrm>
        </p:spPr>
        <p:txBody>
          <a:bodyPr/>
          <a:lstStyle/>
          <a:p>
            <a:r>
              <a:rPr lang="en-US" dirty="0" smtClean="0"/>
              <a:t>Problem </a:t>
            </a:r>
            <a:endParaRPr lang="en-US" dirty="0"/>
          </a:p>
        </p:txBody>
      </p:sp>
      <p:pic>
        <p:nvPicPr>
          <p:cNvPr id="29" name="Picture Placeholder 28" descr="Pencil">
            <a:extLst>
              <a:ext uri="{FF2B5EF4-FFF2-40B4-BE49-F238E27FC236}">
                <a16:creationId xmlns:a16="http://schemas.microsoft.com/office/drawing/2014/main" xmlns="" id="{F0E35123-11A3-CD40-A44F-8A81B9105639}"/>
              </a:ext>
            </a:extLst>
          </p:cNvPr>
          <p:cNvPicPr>
            <a:picLocks noGrp="1" noChangeAspect="1"/>
          </p:cNvPicPr>
          <p:nvPr>
            <p:ph type="pic" sz="quarter" idx="21"/>
          </p:nvPr>
        </p:nvPicPr>
        <p:blipFill>
          <a:blip r:embed="rId3">
            <a:extLst>
              <a:ext uri="{28A0092B-C50C-407E-A947-70E740481C1C}">
                <a14:useLocalDpi xmlns:a14="http://schemas.microsoft.com/office/drawing/2010/main"/>
              </a:ext>
              <a:ext uri="{96DAC541-7B7A-43D3-8B79-37D633B846F1}">
                <asvg:svgBlip xmlns:asvg="http://schemas.microsoft.com/office/drawing/2016/SVG/main" xmlns="" r:embed="rId4"/>
              </a:ext>
            </a:extLst>
          </a:blip>
          <a:srcRect/>
          <a:stretch>
            <a:fillRect/>
          </a:stretch>
        </p:blipFill>
        <p:spPr/>
      </p:pic>
      <p:sp>
        <p:nvSpPr>
          <p:cNvPr id="3" name="Content Placeholder 2">
            <a:extLst>
              <a:ext uri="{FF2B5EF4-FFF2-40B4-BE49-F238E27FC236}">
                <a16:creationId xmlns:a16="http://schemas.microsoft.com/office/drawing/2014/main" xmlns="" id="{65015163-D5FD-4849-978B-77883FAF7928}"/>
              </a:ext>
            </a:extLst>
          </p:cNvPr>
          <p:cNvSpPr>
            <a:spLocks noGrp="1"/>
          </p:cNvSpPr>
          <p:nvPr>
            <p:ph idx="1"/>
          </p:nvPr>
        </p:nvSpPr>
        <p:spPr/>
        <p:txBody>
          <a:bodyPr/>
          <a:lstStyle/>
          <a:p>
            <a:r>
              <a:rPr lang="en-US" dirty="0"/>
              <a:t>Despite being a large city, a metropolitan, there is not enough data or data analysis about Dhaka, especially about the different venues in Dhaka. However, to start a new business, it is very important to have adequate data, refined data about the neighborhood. So an analysis of the type of venues in an area, and the competition level, turn out to be very important.</a:t>
            </a:r>
            <a:endParaRPr lang="en-US" dirty="0"/>
          </a:p>
        </p:txBody>
      </p:sp>
      <p:sp>
        <p:nvSpPr>
          <p:cNvPr id="8" name="Content Placeholder 7">
            <a:extLst>
              <a:ext uri="{FF2B5EF4-FFF2-40B4-BE49-F238E27FC236}">
                <a16:creationId xmlns:a16="http://schemas.microsoft.com/office/drawing/2014/main" xmlns="" id="{C8438480-8B6F-44E5-A602-6240C1B85FB3}"/>
              </a:ext>
            </a:extLst>
          </p:cNvPr>
          <p:cNvSpPr>
            <a:spLocks noGrp="1"/>
          </p:cNvSpPr>
          <p:nvPr>
            <p:ph idx="19"/>
          </p:nvPr>
        </p:nvSpPr>
        <p:spPr/>
        <p:txBody>
          <a:bodyPr/>
          <a:lstStyle/>
          <a:p>
            <a:r>
              <a:rPr lang="en-US" dirty="0"/>
              <a:t>This clustering will help us figure out the pattern in different areas, which can later help to determine the types of businesses to be opened there. This analysis will be important to any entrepreneur who wants to open a new business and needs to know which location would be the best. </a:t>
            </a:r>
            <a:endParaRPr lang="en-US" dirty="0"/>
          </a:p>
        </p:txBody>
      </p:sp>
      <p:pic>
        <p:nvPicPr>
          <p:cNvPr id="31" name="Picture Placeholder 30" descr="Laptop">
            <a:extLst>
              <a:ext uri="{FF2B5EF4-FFF2-40B4-BE49-F238E27FC236}">
                <a16:creationId xmlns:a16="http://schemas.microsoft.com/office/drawing/2014/main" xmlns="" id="{6BF407E9-98AE-2B40-90E3-1B14FC14FDB8}"/>
              </a:ext>
            </a:extLst>
          </p:cNvPr>
          <p:cNvPicPr>
            <a:picLocks noGrp="1" noChangeAspect="1"/>
          </p:cNvPicPr>
          <p:nvPr>
            <p:ph type="pic" sz="quarter" idx="22"/>
          </p:nvPr>
        </p:nvPicPr>
        <p:blipFill>
          <a:blip r:embed="rId5" cstate="print">
            <a:extLst>
              <a:ext uri="{28A0092B-C50C-407E-A947-70E740481C1C}">
                <a14:useLocalDpi xmlns:a14="http://schemas.microsoft.com/office/drawing/2010/main"/>
              </a:ext>
              <a:ext uri="{96DAC541-7B7A-43D3-8B79-37D633B846F1}">
                <asvg:svgBlip xmlns:asvg="http://schemas.microsoft.com/office/drawing/2016/SVG/main" xmlns="" r:embed="rId6"/>
              </a:ext>
            </a:extLst>
          </a:blip>
          <a:srcRect/>
          <a:stretch>
            <a:fillRect/>
          </a:stretch>
        </p:blipFill>
        <p:spPr/>
      </p:pic>
      <p:sp>
        <p:nvSpPr>
          <p:cNvPr id="9" name="Content Placeholder 8">
            <a:extLst>
              <a:ext uri="{FF2B5EF4-FFF2-40B4-BE49-F238E27FC236}">
                <a16:creationId xmlns:a16="http://schemas.microsoft.com/office/drawing/2014/main" xmlns="" id="{A1EE8A19-6968-4C81-B180-20FEF61ADEE1}"/>
              </a:ext>
            </a:extLst>
          </p:cNvPr>
          <p:cNvSpPr>
            <a:spLocks noGrp="1"/>
          </p:cNvSpPr>
          <p:nvPr>
            <p:ph idx="20"/>
          </p:nvPr>
        </p:nvSpPr>
        <p:spPr/>
        <p:txBody>
          <a:bodyPr/>
          <a:lstStyle/>
          <a:p>
            <a:r>
              <a:rPr lang="en-US" dirty="0" smtClean="0"/>
              <a:t>Interest</a:t>
            </a:r>
            <a:endParaRPr lang="en-US" dirty="0"/>
          </a:p>
        </p:txBody>
      </p:sp>
      <p:sp>
        <p:nvSpPr>
          <p:cNvPr id="4" name="Slide Number Placeholder 3">
            <a:extLst>
              <a:ext uri="{FF2B5EF4-FFF2-40B4-BE49-F238E27FC236}">
                <a16:creationId xmlns:a16="http://schemas.microsoft.com/office/drawing/2014/main" xmlns="" id="{CA1C0347-C2C9-46A2-B7A6-9653B525F7DD}"/>
              </a:ext>
            </a:extLst>
          </p:cNvPr>
          <p:cNvSpPr>
            <a:spLocks noGrp="1"/>
          </p:cNvSpPr>
          <p:nvPr>
            <p:ph type="sldNum" sz="quarter" idx="12"/>
          </p:nvPr>
        </p:nvSpPr>
        <p:spPr/>
        <p:txBody>
          <a:bodyPr/>
          <a:lstStyle/>
          <a:p>
            <a:fld id="{9EC71654-96A5-4280-94F3-931C61A9F92C}" type="slidenum">
              <a:rPr lang="en-US" smtClean="0"/>
              <a:pPr/>
              <a:t>3</a:t>
            </a:fld>
            <a:endParaRPr lang="en-US" dirty="0"/>
          </a:p>
        </p:txBody>
      </p:sp>
    </p:spTree>
    <p:extLst>
      <p:ext uri="{BB962C8B-B14F-4D97-AF65-F5344CB8AC3E}">
        <p14:creationId xmlns:p14="http://schemas.microsoft.com/office/powerpoint/2010/main" val="269403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3A9A18-93E0-4615-B7AA-B8C8FBB14464}"/>
              </a:ext>
            </a:extLst>
          </p:cNvPr>
          <p:cNvSpPr>
            <a:spLocks noGrp="1"/>
          </p:cNvSpPr>
          <p:nvPr>
            <p:ph type="title"/>
          </p:nvPr>
        </p:nvSpPr>
        <p:spPr/>
        <p:txBody>
          <a:bodyPr/>
          <a:lstStyle/>
          <a:p>
            <a:r>
              <a:rPr lang="en-US" dirty="0" smtClean="0"/>
              <a:t>Source of data</a:t>
            </a:r>
            <a:r>
              <a:rPr lang="en-US" dirty="0"/>
              <a:t/>
            </a:r>
            <a:br>
              <a:rPr lang="en-US" dirty="0"/>
            </a:br>
            <a:endParaRPr lang="en-US" dirty="0"/>
          </a:p>
        </p:txBody>
      </p:sp>
      <p:sp>
        <p:nvSpPr>
          <p:cNvPr id="3" name="Content Placeholder 2">
            <a:extLst>
              <a:ext uri="{FF2B5EF4-FFF2-40B4-BE49-F238E27FC236}">
                <a16:creationId xmlns:a16="http://schemas.microsoft.com/office/drawing/2014/main" xmlns="" id="{B91B32C0-5E61-447F-9557-57AF415D6FE9}"/>
              </a:ext>
            </a:extLst>
          </p:cNvPr>
          <p:cNvSpPr>
            <a:spLocks noGrp="1"/>
          </p:cNvSpPr>
          <p:nvPr>
            <p:ph idx="1"/>
          </p:nvPr>
        </p:nvSpPr>
        <p:spPr>
          <a:xfrm>
            <a:off x="513875" y="1508549"/>
            <a:ext cx="4151027" cy="4351338"/>
          </a:xfrm>
        </p:spPr>
        <p:txBody>
          <a:bodyPr/>
          <a:lstStyle/>
          <a:p>
            <a:pPr lvl="0"/>
            <a:r>
              <a:rPr lang="en-US" dirty="0" smtClean="0"/>
              <a:t>Google </a:t>
            </a:r>
            <a:r>
              <a:rPr lang="en-US" dirty="0"/>
              <a:t>Maps</a:t>
            </a:r>
          </a:p>
          <a:p>
            <a:pPr lvl="1"/>
            <a:r>
              <a:rPr lang="en-US" dirty="0"/>
              <a:t>for finding nearby venues and some details about them</a:t>
            </a:r>
          </a:p>
          <a:p>
            <a:pPr lvl="0"/>
            <a:r>
              <a:rPr lang="en-US" dirty="0"/>
              <a:t>Wikipedia</a:t>
            </a:r>
          </a:p>
          <a:p>
            <a:pPr lvl="1"/>
            <a:r>
              <a:rPr lang="en-US" dirty="0"/>
              <a:t>details about different areas of Dhaka</a:t>
            </a:r>
          </a:p>
          <a:p>
            <a:pPr lvl="0"/>
            <a:r>
              <a:rPr lang="en-US" dirty="0"/>
              <a:t>Foursquare API</a:t>
            </a:r>
          </a:p>
          <a:p>
            <a:pPr lvl="1"/>
            <a:r>
              <a:rPr lang="en-US" dirty="0"/>
              <a:t>common venues of Dhaka with location and other details</a:t>
            </a:r>
            <a:endParaRPr lang="en-US" sz="3600" dirty="0"/>
          </a:p>
        </p:txBody>
      </p:sp>
      <p:pic>
        <p:nvPicPr>
          <p:cNvPr id="7" name="Picture Placeholder 6">
            <a:extLst>
              <a:ext uri="{FF2B5EF4-FFF2-40B4-BE49-F238E27FC236}">
                <a16:creationId xmlns:a16="http://schemas.microsoft.com/office/drawing/2014/main" xmlns="" id="{29305ED8-D39E-4A20-A7CB-7EC58B3E325D}"/>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5455212" y="991673"/>
            <a:ext cx="4884848" cy="4868214"/>
          </a:xfrm>
        </p:spPr>
      </p:pic>
      <p:sp>
        <p:nvSpPr>
          <p:cNvPr id="4" name="Slide Number Placeholder 3">
            <a:extLst>
              <a:ext uri="{FF2B5EF4-FFF2-40B4-BE49-F238E27FC236}">
                <a16:creationId xmlns:a16="http://schemas.microsoft.com/office/drawing/2014/main" xmlns="" id="{0BDDBFEE-BC50-46CF-AB8F-D145B99B57A6}"/>
              </a:ext>
            </a:extLst>
          </p:cNvPr>
          <p:cNvSpPr>
            <a:spLocks noGrp="1"/>
          </p:cNvSpPr>
          <p:nvPr>
            <p:ph type="sldNum" sz="quarter" idx="12"/>
          </p:nvPr>
        </p:nvSpPr>
        <p:spPr/>
        <p:txBody>
          <a:bodyPr/>
          <a:lstStyle/>
          <a:p>
            <a:fld id="{9EC71654-96A5-4280-94F3-931C61A9F92C}" type="slidenum">
              <a:rPr lang="en-US" smtClean="0"/>
              <a:pPr/>
              <a:t>4</a:t>
            </a:fld>
            <a:endParaRPr lang="en-US" dirty="0"/>
          </a:p>
        </p:txBody>
      </p:sp>
    </p:spTree>
    <p:extLst>
      <p:ext uri="{BB962C8B-B14F-4D97-AF65-F5344CB8AC3E}">
        <p14:creationId xmlns:p14="http://schemas.microsoft.com/office/powerpoint/2010/main" val="961730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32B532-EB3E-428B-9224-EFA237D16A73}"/>
              </a:ext>
            </a:extLst>
          </p:cNvPr>
          <p:cNvSpPr>
            <a:spLocks noGrp="1"/>
          </p:cNvSpPr>
          <p:nvPr>
            <p:ph type="title"/>
          </p:nvPr>
        </p:nvSpPr>
        <p:spPr>
          <a:xfrm>
            <a:off x="507556" y="701836"/>
            <a:ext cx="11150600" cy="920336"/>
          </a:xfrm>
        </p:spPr>
        <p:txBody>
          <a:bodyPr/>
          <a:lstStyle/>
          <a:p>
            <a:r>
              <a:rPr lang="en-US" dirty="0" smtClean="0"/>
              <a:t>Map of  the clusters</a:t>
            </a:r>
            <a:endParaRPr lang="en-US" dirty="0"/>
          </a:p>
        </p:txBody>
      </p:sp>
      <p:sp>
        <p:nvSpPr>
          <p:cNvPr id="3" name="Slide Number Placeholder 2">
            <a:extLst>
              <a:ext uri="{FF2B5EF4-FFF2-40B4-BE49-F238E27FC236}">
                <a16:creationId xmlns:a16="http://schemas.microsoft.com/office/drawing/2014/main" xmlns="" id="{EB5F9B50-CED9-4961-91E8-058BE256771F}"/>
              </a:ext>
            </a:extLst>
          </p:cNvPr>
          <p:cNvSpPr>
            <a:spLocks noGrp="1"/>
          </p:cNvSpPr>
          <p:nvPr>
            <p:ph type="sldNum" sz="quarter" idx="12"/>
          </p:nvPr>
        </p:nvSpPr>
        <p:spPr/>
        <p:txBody>
          <a:bodyPr/>
          <a:lstStyle/>
          <a:p>
            <a:fld id="{9EC71654-96A5-4280-94F3-931C61A9F92C}" type="slidenum">
              <a:rPr lang="en-US" smtClean="0"/>
              <a:pPr/>
              <a:t>5</a:t>
            </a:fld>
            <a:endParaRPr lang="en-US"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24046" t="8791" r="23686" b="266"/>
          <a:stretch/>
        </p:blipFill>
        <p:spPr>
          <a:xfrm>
            <a:off x="5843805" y="701836"/>
            <a:ext cx="5519891" cy="5753903"/>
          </a:xfrm>
          <a:prstGeom prst="rect">
            <a:avLst/>
          </a:prstGeom>
        </p:spPr>
      </p:pic>
    </p:spTree>
    <p:extLst>
      <p:ext uri="{BB962C8B-B14F-4D97-AF65-F5344CB8AC3E}">
        <p14:creationId xmlns:p14="http://schemas.microsoft.com/office/powerpoint/2010/main" val="1169930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32B532-EB3E-428B-9224-EFA237D16A73}"/>
              </a:ext>
            </a:extLst>
          </p:cNvPr>
          <p:cNvSpPr>
            <a:spLocks noGrp="1"/>
          </p:cNvSpPr>
          <p:nvPr>
            <p:ph type="title"/>
          </p:nvPr>
        </p:nvSpPr>
        <p:spPr>
          <a:xfrm>
            <a:off x="507556" y="386312"/>
            <a:ext cx="11150600" cy="920336"/>
          </a:xfrm>
        </p:spPr>
        <p:txBody>
          <a:bodyPr/>
          <a:lstStyle/>
          <a:p>
            <a:r>
              <a:rPr lang="en-US" dirty="0" smtClean="0"/>
              <a:t>Category distribution for all venues</a:t>
            </a:r>
            <a:endParaRPr lang="en-US" dirty="0"/>
          </a:p>
        </p:txBody>
      </p:sp>
      <p:sp>
        <p:nvSpPr>
          <p:cNvPr id="3" name="Slide Number Placeholder 2">
            <a:extLst>
              <a:ext uri="{FF2B5EF4-FFF2-40B4-BE49-F238E27FC236}">
                <a16:creationId xmlns:a16="http://schemas.microsoft.com/office/drawing/2014/main" xmlns="" id="{EB5F9B50-CED9-4961-91E8-058BE256771F}"/>
              </a:ext>
            </a:extLst>
          </p:cNvPr>
          <p:cNvSpPr>
            <a:spLocks noGrp="1"/>
          </p:cNvSpPr>
          <p:nvPr>
            <p:ph type="sldNum" sz="quarter" idx="12"/>
          </p:nvPr>
        </p:nvSpPr>
        <p:spPr/>
        <p:txBody>
          <a:bodyPr/>
          <a:lstStyle/>
          <a:p>
            <a:fld id="{9EC71654-96A5-4280-94F3-931C61A9F92C}" type="slidenum">
              <a:rPr lang="en-US" smtClean="0"/>
              <a:pPr/>
              <a:t>6</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7622" y="1306648"/>
            <a:ext cx="9038548" cy="5336458"/>
          </a:xfrm>
          <a:prstGeom prst="rect">
            <a:avLst/>
          </a:prstGeom>
        </p:spPr>
      </p:pic>
    </p:spTree>
    <p:extLst>
      <p:ext uri="{BB962C8B-B14F-4D97-AF65-F5344CB8AC3E}">
        <p14:creationId xmlns:p14="http://schemas.microsoft.com/office/powerpoint/2010/main" val="3014612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32B532-EB3E-428B-9224-EFA237D16A73}"/>
              </a:ext>
            </a:extLst>
          </p:cNvPr>
          <p:cNvSpPr>
            <a:spLocks noGrp="1"/>
          </p:cNvSpPr>
          <p:nvPr>
            <p:ph type="title"/>
          </p:nvPr>
        </p:nvSpPr>
        <p:spPr>
          <a:xfrm>
            <a:off x="507556" y="386312"/>
            <a:ext cx="11150600" cy="920336"/>
          </a:xfrm>
        </p:spPr>
        <p:txBody>
          <a:bodyPr/>
          <a:lstStyle/>
          <a:p>
            <a:r>
              <a:rPr lang="en-US" dirty="0" smtClean="0"/>
              <a:t>Category distribution for Cluster 0</a:t>
            </a:r>
            <a:endParaRPr lang="en-US" dirty="0"/>
          </a:p>
        </p:txBody>
      </p:sp>
      <p:sp>
        <p:nvSpPr>
          <p:cNvPr id="3" name="Slide Number Placeholder 2">
            <a:extLst>
              <a:ext uri="{FF2B5EF4-FFF2-40B4-BE49-F238E27FC236}">
                <a16:creationId xmlns:a16="http://schemas.microsoft.com/office/drawing/2014/main" xmlns="" id="{EB5F9B50-CED9-4961-91E8-058BE256771F}"/>
              </a:ext>
            </a:extLst>
          </p:cNvPr>
          <p:cNvSpPr>
            <a:spLocks noGrp="1"/>
          </p:cNvSpPr>
          <p:nvPr>
            <p:ph type="sldNum" sz="quarter" idx="12"/>
          </p:nvPr>
        </p:nvSpPr>
        <p:spPr/>
        <p:txBody>
          <a:bodyPr/>
          <a:lstStyle/>
          <a:p>
            <a:fld id="{9EC71654-96A5-4280-94F3-931C61A9F92C}" type="slidenum">
              <a:rPr lang="en-US" smtClean="0"/>
              <a:pPr/>
              <a:t>7</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0814" y="1400331"/>
            <a:ext cx="5704083" cy="5149091"/>
          </a:xfrm>
          <a:prstGeom prst="rect">
            <a:avLst/>
          </a:prstGeom>
        </p:spPr>
      </p:pic>
    </p:spTree>
    <p:extLst>
      <p:ext uri="{BB962C8B-B14F-4D97-AF65-F5344CB8AC3E}">
        <p14:creationId xmlns:p14="http://schemas.microsoft.com/office/powerpoint/2010/main" val="2886308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32B532-EB3E-428B-9224-EFA237D16A73}"/>
              </a:ext>
            </a:extLst>
          </p:cNvPr>
          <p:cNvSpPr>
            <a:spLocks noGrp="1"/>
          </p:cNvSpPr>
          <p:nvPr>
            <p:ph type="title"/>
          </p:nvPr>
        </p:nvSpPr>
        <p:spPr>
          <a:xfrm>
            <a:off x="507556" y="386312"/>
            <a:ext cx="11150600" cy="920336"/>
          </a:xfrm>
        </p:spPr>
        <p:txBody>
          <a:bodyPr/>
          <a:lstStyle/>
          <a:p>
            <a:r>
              <a:rPr lang="en-US" dirty="0" smtClean="0"/>
              <a:t>Category distribution for Cluster 1</a:t>
            </a:r>
            <a:endParaRPr lang="en-US" dirty="0"/>
          </a:p>
        </p:txBody>
      </p:sp>
      <p:sp>
        <p:nvSpPr>
          <p:cNvPr id="3" name="Slide Number Placeholder 2">
            <a:extLst>
              <a:ext uri="{FF2B5EF4-FFF2-40B4-BE49-F238E27FC236}">
                <a16:creationId xmlns:a16="http://schemas.microsoft.com/office/drawing/2014/main" xmlns="" id="{EB5F9B50-CED9-4961-91E8-058BE256771F}"/>
              </a:ext>
            </a:extLst>
          </p:cNvPr>
          <p:cNvSpPr>
            <a:spLocks noGrp="1"/>
          </p:cNvSpPr>
          <p:nvPr>
            <p:ph type="sldNum" sz="quarter" idx="12"/>
          </p:nvPr>
        </p:nvSpPr>
        <p:spPr/>
        <p:txBody>
          <a:bodyPr/>
          <a:lstStyle/>
          <a:p>
            <a:fld id="{9EC71654-96A5-4280-94F3-931C61A9F92C}" type="slidenum">
              <a:rPr lang="en-US" smtClean="0"/>
              <a:pPr/>
              <a:t>8</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6013" y="1494015"/>
            <a:ext cx="5453686" cy="5149091"/>
          </a:xfrm>
          <a:prstGeom prst="rect">
            <a:avLst/>
          </a:prstGeom>
        </p:spPr>
      </p:pic>
    </p:spTree>
    <p:extLst>
      <p:ext uri="{BB962C8B-B14F-4D97-AF65-F5344CB8AC3E}">
        <p14:creationId xmlns:p14="http://schemas.microsoft.com/office/powerpoint/2010/main" val="1214128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32B532-EB3E-428B-9224-EFA237D16A73}"/>
              </a:ext>
            </a:extLst>
          </p:cNvPr>
          <p:cNvSpPr>
            <a:spLocks noGrp="1"/>
          </p:cNvSpPr>
          <p:nvPr>
            <p:ph type="title"/>
          </p:nvPr>
        </p:nvSpPr>
        <p:spPr>
          <a:xfrm>
            <a:off x="507556" y="386312"/>
            <a:ext cx="11150600" cy="920336"/>
          </a:xfrm>
        </p:spPr>
        <p:txBody>
          <a:bodyPr/>
          <a:lstStyle/>
          <a:p>
            <a:r>
              <a:rPr lang="en-US" dirty="0" smtClean="0"/>
              <a:t>Category distribution for Cluster 2</a:t>
            </a:r>
            <a:endParaRPr lang="en-US" dirty="0"/>
          </a:p>
        </p:txBody>
      </p:sp>
      <p:sp>
        <p:nvSpPr>
          <p:cNvPr id="3" name="Slide Number Placeholder 2">
            <a:extLst>
              <a:ext uri="{FF2B5EF4-FFF2-40B4-BE49-F238E27FC236}">
                <a16:creationId xmlns:a16="http://schemas.microsoft.com/office/drawing/2014/main" xmlns="" id="{EB5F9B50-CED9-4961-91E8-058BE256771F}"/>
              </a:ext>
            </a:extLst>
          </p:cNvPr>
          <p:cNvSpPr>
            <a:spLocks noGrp="1"/>
          </p:cNvSpPr>
          <p:nvPr>
            <p:ph type="sldNum" sz="quarter" idx="12"/>
          </p:nvPr>
        </p:nvSpPr>
        <p:spPr/>
        <p:txBody>
          <a:bodyPr/>
          <a:lstStyle/>
          <a:p>
            <a:fld id="{9EC71654-96A5-4280-94F3-931C61A9F92C}" type="slidenum">
              <a:rPr lang="en-US" smtClean="0"/>
              <a:pPr/>
              <a:t>9</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9560" y="1306648"/>
            <a:ext cx="5346592" cy="5149091"/>
          </a:xfrm>
          <a:prstGeom prst="rect">
            <a:avLst/>
          </a:prstGeom>
        </p:spPr>
      </p:pic>
    </p:spTree>
    <p:extLst>
      <p:ext uri="{BB962C8B-B14F-4D97-AF65-F5344CB8AC3E}">
        <p14:creationId xmlns:p14="http://schemas.microsoft.com/office/powerpoint/2010/main" val="2878746358"/>
      </p:ext>
    </p:extLst>
  </p:cSld>
  <p:clrMapOvr>
    <a:masterClrMapping/>
  </p:clrMapOvr>
</p:sld>
</file>

<file path=ppt/theme/theme1.xml><?xml version="1.0" encoding="utf-8"?>
<a:theme xmlns:a="http://schemas.openxmlformats.org/drawingml/2006/main" name="Office Theme">
  <a:themeElements>
    <a:clrScheme name="Contoso v1">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Contoso v1">
      <a:majorFont>
        <a:latin typeface="Corbel"/>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4076243_Blue spheres presentation_RVA_v5" id="{E4C0B511-76E7-4C07-AFEA-8FEA0A5A8C84}" vid="{3A463146-28EF-4F73-B63C-03710F66E2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EA9B47F-3DD8-4645-81DC-B88780643C07}">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0C07E3D-60A7-4F4E-8208-D9CCD01982CB}">
  <ds:schemaRefs>
    <ds:schemaRef ds:uri="http://schemas.microsoft.com/sharepoint/v3/contenttype/forms"/>
  </ds:schemaRefs>
</ds:datastoreItem>
</file>

<file path=customXml/itemProps3.xml><?xml version="1.0" encoding="utf-8"?>
<ds:datastoreItem xmlns:ds="http://schemas.openxmlformats.org/officeDocument/2006/customXml" ds:itemID="{631071E6-22AE-499A-B09C-BF21CF5F74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Blue spheres presentation</Template>
  <TotalTime>0</TotalTime>
  <Words>379</Words>
  <Application>Microsoft Office PowerPoint</Application>
  <PresentationFormat>Widescreen</PresentationFormat>
  <Paragraphs>62</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Corbel</vt:lpstr>
      <vt:lpstr>Office Theme</vt:lpstr>
      <vt:lpstr>Clustering Venues of Dhaka</vt:lpstr>
      <vt:lpstr>Dhaka City</vt:lpstr>
      <vt:lpstr>PowerPoint Presentation</vt:lpstr>
      <vt:lpstr>Source of data </vt:lpstr>
      <vt:lpstr>Map of  the clusters</vt:lpstr>
      <vt:lpstr>Category distribution for all venues</vt:lpstr>
      <vt:lpstr>Category distribution for Cluster 0</vt:lpstr>
      <vt:lpstr>Category distribution for Cluster 1</vt:lpstr>
      <vt:lpstr>Category distribution for Cluster 2</vt:lpstr>
      <vt:lpstr>Category distribution for Cluster 3</vt:lpstr>
      <vt:lpstr>Category distribution for Cluster 4</vt:lpstr>
      <vt:lpstr>Category distribution for Cluster 5</vt:lpstr>
      <vt:lpstr>Category distribution for Outliers</vt:lpstr>
      <vt:lpstr>Findings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2020-06-08T19:38:22Z</dcterms:created>
  <dcterms:modified xsi:type="dcterms:W3CDTF">2020-06-08T20:19:28Z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