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AB1D-45FC-4C29-880B-52583307ED8A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E3FE-9A9E-4885-816E-29FDF76351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smtClean="0"/>
              <a:t>SE 409 and SE 410 </a:t>
            </a:r>
            <a:br>
              <a:rPr lang="en-US" u="sng" smtClean="0"/>
            </a:br>
            <a:r>
              <a:rPr lang="en-US" u="sng" smtClean="0"/>
              <a:t>Midterm Exam Syllabus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SE 409 and SE 410 </a:t>
            </a:r>
            <a:br>
              <a:rPr lang="en-US" u="sng" dirty="0" smtClean="0"/>
            </a:br>
            <a:r>
              <a:rPr lang="en-US" u="sng" dirty="0" smtClean="0"/>
              <a:t>Midterm Exam Syllabus: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aseline="-25000" dirty="0" smtClean="0"/>
              <a:t>1. Managing </a:t>
            </a:r>
            <a:r>
              <a:rPr lang="en-US" baseline="-25000" dirty="0" err="1" smtClean="0"/>
              <a:t>Input/Output</a:t>
            </a:r>
            <a:r>
              <a:rPr lang="en-US" baseline="-25000" dirty="0" smtClean="0"/>
              <a:t> Files in Java(Chapter 16: </a:t>
            </a:r>
            <a:r>
              <a:rPr lang="en-US" baseline="-25000" dirty="0" err="1" smtClean="0"/>
              <a:t>Balagurusamy</a:t>
            </a:r>
            <a:r>
              <a:rPr lang="en-US" baseline="-25000" dirty="0" smtClean="0"/>
              <a:t> and Chapter 17: Herbert </a:t>
            </a:r>
            <a:r>
              <a:rPr lang="en-US" baseline="-25000" dirty="0" err="1" smtClean="0"/>
              <a:t>Schildt</a:t>
            </a:r>
            <a:r>
              <a:rPr lang="en-US" baseline="-25000" dirty="0" smtClean="0"/>
              <a:t>[5th Edition]) 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baseline="-25000" dirty="0" smtClean="0"/>
              <a:t>2. Packages: Putting Classes Together ( Chapter 11: </a:t>
            </a:r>
            <a:r>
              <a:rPr lang="en-US" baseline="-25000" dirty="0" err="1" smtClean="0"/>
              <a:t>Balagurusamy</a:t>
            </a:r>
            <a:r>
              <a:rPr lang="en-US" baseline="-25000" dirty="0" smtClean="0"/>
              <a:t> and Chapter 9: Herbert </a:t>
            </a:r>
            <a:r>
              <a:rPr lang="en-US" baseline="-25000" dirty="0" err="1" smtClean="0"/>
              <a:t>Schildt</a:t>
            </a:r>
            <a:r>
              <a:rPr lang="en-US" baseline="-25000" dirty="0" smtClean="0"/>
              <a:t>[5th Edition]) </a:t>
            </a:r>
          </a:p>
          <a:p>
            <a:r>
              <a:rPr lang="en-US" baseline="-25000" dirty="0" smtClean="0"/>
              <a:t>3. Java Collections (Chapter 18: </a:t>
            </a:r>
            <a:r>
              <a:rPr lang="en-US" baseline="-25000" dirty="0" err="1" smtClean="0"/>
              <a:t>Balagurusamy</a:t>
            </a:r>
            <a:r>
              <a:rPr lang="en-US" baseline="-25000" dirty="0" smtClean="0"/>
              <a:t> and Chapter 15: Herbert </a:t>
            </a:r>
            <a:r>
              <a:rPr lang="en-US" baseline="-25000" dirty="0" err="1" smtClean="0"/>
              <a:t>Schildt</a:t>
            </a:r>
            <a:r>
              <a:rPr lang="en-US" baseline="-25000" dirty="0" smtClean="0"/>
              <a:t>[5th Edition]) </a:t>
            </a:r>
          </a:p>
          <a:p>
            <a:r>
              <a:rPr lang="en-US" baseline="-25000" dirty="0" smtClean="0"/>
              <a:t>4. Multithreaded Programming( Chapter 12: </a:t>
            </a:r>
            <a:r>
              <a:rPr lang="en-US" baseline="-25000" dirty="0" err="1" smtClean="0"/>
              <a:t>Balagurusamyand</a:t>
            </a:r>
            <a:r>
              <a:rPr lang="en-US" baseline="-25000" dirty="0" smtClean="0"/>
              <a:t> and Chapter 11: Herbert </a:t>
            </a:r>
            <a:r>
              <a:rPr lang="en-US" baseline="-25000" dirty="0" err="1" smtClean="0"/>
              <a:t>Schildt</a:t>
            </a:r>
            <a:r>
              <a:rPr lang="en-US" baseline="-25000" dirty="0" smtClean="0"/>
              <a:t>[5th Edition]) </a:t>
            </a:r>
          </a:p>
          <a:p>
            <a:r>
              <a:rPr lang="en-US" baseline="-25000" dirty="0" smtClean="0"/>
              <a:t>5. Introducing the AWT: Working with </a:t>
            </a:r>
            <a:r>
              <a:rPr lang="en-US" baseline="-25000" dirty="0" err="1" smtClean="0"/>
              <a:t>Windows,Graphics</a:t>
            </a:r>
            <a:r>
              <a:rPr lang="en-US" baseline="-25000" dirty="0" smtClean="0"/>
              <a:t>, and Text [Chapter 21: Herbert </a:t>
            </a:r>
            <a:r>
              <a:rPr lang="en-US" baseline="-25000" dirty="0" err="1" smtClean="0"/>
              <a:t>Schildt</a:t>
            </a:r>
            <a:r>
              <a:rPr lang="en-US" baseline="-25000" dirty="0" smtClean="0"/>
              <a:t>[5th Edition]) 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baseline="-25000" dirty="0" smtClean="0"/>
              <a:t>6. Using AWT Controls, Layout Managers, and Menus [Chapter 22:  Herbert </a:t>
            </a:r>
            <a:r>
              <a:rPr lang="en-US" baseline="-25000" dirty="0" err="1" smtClean="0"/>
              <a:t>Schildt</a:t>
            </a:r>
            <a:r>
              <a:rPr lang="en-US" baseline="-25000" dirty="0" smtClean="0"/>
              <a:t>[5th Edition]) </a:t>
            </a:r>
          </a:p>
          <a:p>
            <a:r>
              <a:rPr lang="en-US" baseline="-25000" dirty="0" smtClean="0"/>
              <a:t>7. Event Handling [Chapter 20: Herbert </a:t>
            </a:r>
            <a:r>
              <a:rPr lang="en-US" baseline="-25000" dirty="0" err="1" smtClean="0"/>
              <a:t>Schildt</a:t>
            </a:r>
            <a:r>
              <a:rPr lang="en-US" baseline="-25000" dirty="0" smtClean="0"/>
              <a:t>[5th Edition]) 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baseline="-25000" dirty="0" smtClean="0"/>
              <a:t>8. The Applet Class [ Chapter 19: Herbert </a:t>
            </a:r>
            <a:r>
              <a:rPr lang="en-US" baseline="-25000" dirty="0" err="1" smtClean="0"/>
              <a:t>Schildt</a:t>
            </a:r>
            <a:r>
              <a:rPr lang="en-US" baseline="-25000" dirty="0" smtClean="0"/>
              <a:t>[5th Edition]) </a:t>
            </a:r>
            <a:br>
              <a:rPr lang="en-US" baseline="-25000" dirty="0" smtClean="0"/>
            </a:br>
            <a:endParaRPr lang="en-US" baseline="-25000" dirty="0" smtClean="0"/>
          </a:p>
          <a:p>
            <a:r>
              <a:rPr lang="en-US" baseline="-25000" dirty="0" smtClean="0"/>
              <a:t>9. A Tour of Swing (Chapter 26: : Herbert </a:t>
            </a:r>
            <a:r>
              <a:rPr lang="en-US" baseline="-25000" dirty="0" err="1" smtClean="0"/>
              <a:t>Schildt</a:t>
            </a:r>
            <a:r>
              <a:rPr lang="en-US" baseline="-25000" dirty="0" smtClean="0"/>
              <a:t>[5th Edition])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 409 and SE 410  Midterm Exam Syllabus</vt:lpstr>
      <vt:lpstr>SE 409 and SE 410  Midterm Exam Syllabus: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2</cp:revision>
  <dcterms:created xsi:type="dcterms:W3CDTF">2020-01-05T06:20:57Z</dcterms:created>
  <dcterms:modified xsi:type="dcterms:W3CDTF">2020-01-05T06:27:39Z</dcterms:modified>
</cp:coreProperties>
</file>